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62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4DE0-E4FA-7549-BD0B-E6C8AFE430C9}" type="datetimeFigureOut">
              <a:rPr lang="en-US" smtClean="0"/>
              <a:t>4/20/10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F793-34A2-0741-89A4-992E96370A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670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172200" y="1295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14800" y="1676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553200" y="37338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86300" y="533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67200" y="51816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514600" y="2057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257800" y="37338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38800" y="25908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95600" y="40386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143000" y="35052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5100" y="723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505700" y="24003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81700" y="57912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05700" y="51816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1143000" y="1295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952500" y="54102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705100" y="53721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8305800" y="35433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696200" y="533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71500" y="2247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333500" y="342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581400" y="342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257800" y="1485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172200" y="48006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962400" y="41148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86100" y="28575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067300" y="49911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524000" y="44196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362700" y="3429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7886700" y="1676400"/>
            <a:ext cx="381000" cy="381000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20" idx="0"/>
            <a:endCxn id="32" idx="4"/>
          </p:cNvCxnSpPr>
          <p:nvPr/>
        </p:nvCxnSpPr>
        <p:spPr>
          <a:xfrm rot="5400000" flipH="1" flipV="1">
            <a:off x="1123950" y="4819650"/>
            <a:ext cx="609600" cy="571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4" idx="3"/>
          </p:cNvCxnSpPr>
          <p:nvPr/>
        </p:nvCxnSpPr>
        <p:spPr>
          <a:xfrm rot="5400000">
            <a:off x="400050" y="4573354"/>
            <a:ext cx="1541696" cy="55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0" idx="6"/>
            <a:endCxn id="21" idx="2"/>
          </p:cNvCxnSpPr>
          <p:nvPr/>
        </p:nvCxnSpPr>
        <p:spPr>
          <a:xfrm flipV="1">
            <a:off x="1333500" y="5562600"/>
            <a:ext cx="1371600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0" idx="6"/>
            <a:endCxn id="13" idx="3"/>
          </p:cNvCxnSpPr>
          <p:nvPr/>
        </p:nvCxnSpPr>
        <p:spPr>
          <a:xfrm flipV="1">
            <a:off x="1333500" y="4363804"/>
            <a:ext cx="1617896" cy="1236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2" idx="7"/>
            <a:endCxn id="10" idx="4"/>
          </p:cNvCxnSpPr>
          <p:nvPr/>
        </p:nvCxnSpPr>
        <p:spPr>
          <a:xfrm rot="5400000" flipH="1" flipV="1">
            <a:off x="1258654" y="3028950"/>
            <a:ext cx="2036996" cy="855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1"/>
            <a:endCxn id="24" idx="4"/>
          </p:cNvCxnSpPr>
          <p:nvPr/>
        </p:nvCxnSpPr>
        <p:spPr>
          <a:xfrm rot="16200000" flipV="1">
            <a:off x="514350" y="2876550"/>
            <a:ext cx="932096" cy="436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0"/>
            <a:endCxn id="19" idx="4"/>
          </p:cNvCxnSpPr>
          <p:nvPr/>
        </p:nvCxnSpPr>
        <p:spPr>
          <a:xfrm rot="5400000" flipH="1" flipV="1">
            <a:off x="419100" y="25908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4" idx="7"/>
            <a:endCxn id="10" idx="3"/>
          </p:cNvCxnSpPr>
          <p:nvPr/>
        </p:nvCxnSpPr>
        <p:spPr>
          <a:xfrm rot="5400000" flipH="1" flipV="1">
            <a:off x="1430104" y="2420704"/>
            <a:ext cx="1178392" cy="1102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4" idx="7"/>
            <a:endCxn id="19" idx="3"/>
          </p:cNvCxnSpPr>
          <p:nvPr/>
        </p:nvCxnSpPr>
        <p:spPr>
          <a:xfrm rot="5400000" flipH="1" flipV="1">
            <a:off x="706204" y="1811104"/>
            <a:ext cx="683092" cy="30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9" idx="0"/>
            <a:endCxn id="25" idx="3"/>
          </p:cNvCxnSpPr>
          <p:nvPr/>
        </p:nvCxnSpPr>
        <p:spPr>
          <a:xfrm rot="5400000" flipH="1" flipV="1">
            <a:off x="1047750" y="953854"/>
            <a:ext cx="627296" cy="55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4" idx="6"/>
            <a:endCxn id="10" idx="2"/>
          </p:cNvCxnSpPr>
          <p:nvPr/>
        </p:nvCxnSpPr>
        <p:spPr>
          <a:xfrm flipV="1">
            <a:off x="952500" y="2247900"/>
            <a:ext cx="15621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5"/>
            <a:endCxn id="10" idx="1"/>
          </p:cNvCxnSpPr>
          <p:nvPr/>
        </p:nvCxnSpPr>
        <p:spPr>
          <a:xfrm rot="16200000" flipH="1">
            <a:off x="1392004" y="934804"/>
            <a:ext cx="1445092" cy="9116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5" idx="6"/>
            <a:endCxn id="15" idx="2"/>
          </p:cNvCxnSpPr>
          <p:nvPr/>
        </p:nvCxnSpPr>
        <p:spPr>
          <a:xfrm>
            <a:off x="1714500" y="533400"/>
            <a:ext cx="990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5" idx="3"/>
            <a:endCxn id="19" idx="6"/>
          </p:cNvCxnSpPr>
          <p:nvPr/>
        </p:nvCxnSpPr>
        <p:spPr>
          <a:xfrm rot="5400000">
            <a:off x="1924050" y="649054"/>
            <a:ext cx="436796" cy="1236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5" idx="6"/>
            <a:endCxn id="26" idx="2"/>
          </p:cNvCxnSpPr>
          <p:nvPr/>
        </p:nvCxnSpPr>
        <p:spPr>
          <a:xfrm flipV="1">
            <a:off x="3086100" y="533400"/>
            <a:ext cx="4953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5" idx="4"/>
            <a:endCxn id="6" idx="1"/>
          </p:cNvCxnSpPr>
          <p:nvPr/>
        </p:nvCxnSpPr>
        <p:spPr>
          <a:xfrm rot="16200000" flipH="1">
            <a:off x="3219450" y="781050"/>
            <a:ext cx="627296" cy="12749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5" idx="3"/>
            <a:endCxn id="30" idx="0"/>
          </p:cNvCxnSpPr>
          <p:nvPr/>
        </p:nvCxnSpPr>
        <p:spPr>
          <a:xfrm rot="16200000" flipH="1">
            <a:off x="2114550" y="1695450"/>
            <a:ext cx="1808396" cy="5157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0" idx="6"/>
            <a:endCxn id="4" idx="2"/>
          </p:cNvCxnSpPr>
          <p:nvPr/>
        </p:nvCxnSpPr>
        <p:spPr>
          <a:xfrm>
            <a:off x="2895600" y="2247900"/>
            <a:ext cx="12954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" idx="2"/>
            <a:endCxn id="30" idx="6"/>
          </p:cNvCxnSpPr>
          <p:nvPr/>
        </p:nvCxnSpPr>
        <p:spPr>
          <a:xfrm rot="10800000" flipV="1">
            <a:off x="3467100" y="2857500"/>
            <a:ext cx="7239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2"/>
            <a:endCxn id="13" idx="7"/>
          </p:cNvCxnSpPr>
          <p:nvPr/>
        </p:nvCxnSpPr>
        <p:spPr>
          <a:xfrm rot="10800000" flipV="1">
            <a:off x="3220804" y="2857500"/>
            <a:ext cx="970196" cy="1236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" idx="4"/>
            <a:endCxn id="29" idx="0"/>
          </p:cNvCxnSpPr>
          <p:nvPr/>
        </p:nvCxnSpPr>
        <p:spPr>
          <a:xfrm rot="5400000">
            <a:off x="3733800" y="3467100"/>
            <a:ext cx="1066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4" idx="5"/>
            <a:endCxn id="11" idx="1"/>
          </p:cNvCxnSpPr>
          <p:nvPr/>
        </p:nvCxnSpPr>
        <p:spPr>
          <a:xfrm rot="16200000" flipH="1">
            <a:off x="4516204" y="2992204"/>
            <a:ext cx="797392" cy="797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4" idx="6"/>
            <a:endCxn id="12" idx="2"/>
          </p:cNvCxnSpPr>
          <p:nvPr/>
        </p:nvCxnSpPr>
        <p:spPr>
          <a:xfrm flipV="1">
            <a:off x="4572000" y="2781300"/>
            <a:ext cx="10668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" idx="1"/>
            <a:endCxn id="6" idx="4"/>
          </p:cNvCxnSpPr>
          <p:nvPr/>
        </p:nvCxnSpPr>
        <p:spPr>
          <a:xfrm rot="5400000" flipH="1" flipV="1">
            <a:off x="3943350" y="2360846"/>
            <a:ext cx="665396" cy="58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4" idx="7"/>
            <a:endCxn id="27" idx="3"/>
          </p:cNvCxnSpPr>
          <p:nvPr/>
        </p:nvCxnSpPr>
        <p:spPr>
          <a:xfrm rot="5400000" flipH="1" flipV="1">
            <a:off x="4459054" y="1868254"/>
            <a:ext cx="911692" cy="797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1" idx="0"/>
            <a:endCxn id="12" idx="4"/>
          </p:cNvCxnSpPr>
          <p:nvPr/>
        </p:nvCxnSpPr>
        <p:spPr>
          <a:xfrm rot="5400000" flipH="1" flipV="1">
            <a:off x="5257800" y="3162300"/>
            <a:ext cx="7620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9" idx="6"/>
            <a:endCxn id="11" idx="2"/>
          </p:cNvCxnSpPr>
          <p:nvPr/>
        </p:nvCxnSpPr>
        <p:spPr>
          <a:xfrm flipV="1">
            <a:off x="4343400" y="3924300"/>
            <a:ext cx="914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29" idx="2"/>
            <a:endCxn id="30" idx="4"/>
          </p:cNvCxnSpPr>
          <p:nvPr/>
        </p:nvCxnSpPr>
        <p:spPr>
          <a:xfrm rot="10800000">
            <a:off x="3276600" y="3238500"/>
            <a:ext cx="6858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6" idx="6"/>
            <a:endCxn id="8" idx="4"/>
          </p:cNvCxnSpPr>
          <p:nvPr/>
        </p:nvCxnSpPr>
        <p:spPr>
          <a:xfrm flipV="1">
            <a:off x="4495800" y="914400"/>
            <a:ext cx="381000" cy="952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" idx="5"/>
            <a:endCxn id="27" idx="1"/>
          </p:cNvCxnSpPr>
          <p:nvPr/>
        </p:nvCxnSpPr>
        <p:spPr>
          <a:xfrm rot="16200000" flipH="1">
            <a:off x="4821004" y="1049104"/>
            <a:ext cx="683092" cy="30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" idx="6"/>
            <a:endCxn id="12" idx="1"/>
          </p:cNvCxnSpPr>
          <p:nvPr/>
        </p:nvCxnSpPr>
        <p:spPr>
          <a:xfrm>
            <a:off x="4495800" y="1866900"/>
            <a:ext cx="1198796" cy="779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27" idx="6"/>
            <a:endCxn id="33" idx="3"/>
          </p:cNvCxnSpPr>
          <p:nvPr/>
        </p:nvCxnSpPr>
        <p:spPr>
          <a:xfrm flipV="1">
            <a:off x="5638800" y="668104"/>
            <a:ext cx="779696" cy="1008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33" idx="2"/>
            <a:endCxn id="8" idx="6"/>
          </p:cNvCxnSpPr>
          <p:nvPr/>
        </p:nvCxnSpPr>
        <p:spPr>
          <a:xfrm rot="10800000" flipV="1">
            <a:off x="5067300" y="533400"/>
            <a:ext cx="12954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3" idx="4"/>
            <a:endCxn id="5" idx="7"/>
          </p:cNvCxnSpPr>
          <p:nvPr/>
        </p:nvCxnSpPr>
        <p:spPr>
          <a:xfrm rot="5400000">
            <a:off x="6211654" y="1009650"/>
            <a:ext cx="627296" cy="55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7" idx="0"/>
            <a:endCxn id="12" idx="5"/>
          </p:cNvCxnSpPr>
          <p:nvPr/>
        </p:nvCxnSpPr>
        <p:spPr>
          <a:xfrm rot="16200000" flipV="1">
            <a:off x="5944954" y="2935054"/>
            <a:ext cx="817796" cy="779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" idx="4"/>
            <a:endCxn id="28" idx="7"/>
          </p:cNvCxnSpPr>
          <p:nvPr/>
        </p:nvCxnSpPr>
        <p:spPr>
          <a:xfrm rot="5400000">
            <a:off x="6249754" y="4362450"/>
            <a:ext cx="741596" cy="246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7" idx="2"/>
            <a:endCxn id="31" idx="7"/>
          </p:cNvCxnSpPr>
          <p:nvPr/>
        </p:nvCxnSpPr>
        <p:spPr>
          <a:xfrm rot="10800000" flipV="1">
            <a:off x="5392504" y="3924300"/>
            <a:ext cx="1160696" cy="11225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" idx="0"/>
            <a:endCxn id="29" idx="4"/>
          </p:cNvCxnSpPr>
          <p:nvPr/>
        </p:nvCxnSpPr>
        <p:spPr>
          <a:xfrm rot="16200000" flipV="1">
            <a:off x="3962400" y="4686300"/>
            <a:ext cx="6858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" idx="6"/>
            <a:endCxn id="31" idx="2"/>
          </p:cNvCxnSpPr>
          <p:nvPr/>
        </p:nvCxnSpPr>
        <p:spPr>
          <a:xfrm flipV="1">
            <a:off x="4648200" y="5181600"/>
            <a:ext cx="4191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9" idx="0"/>
            <a:endCxn id="11" idx="3"/>
          </p:cNvCxnSpPr>
          <p:nvPr/>
        </p:nvCxnSpPr>
        <p:spPr>
          <a:xfrm rot="5400000" flipH="1" flipV="1">
            <a:off x="4324350" y="4192354"/>
            <a:ext cx="1122596" cy="855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" idx="6"/>
            <a:endCxn id="17" idx="2"/>
          </p:cNvCxnSpPr>
          <p:nvPr/>
        </p:nvCxnSpPr>
        <p:spPr>
          <a:xfrm>
            <a:off x="4648200" y="5372100"/>
            <a:ext cx="13335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7" idx="0"/>
            <a:endCxn id="28" idx="4"/>
          </p:cNvCxnSpPr>
          <p:nvPr/>
        </p:nvCxnSpPr>
        <p:spPr>
          <a:xfrm rot="5400000" flipH="1" flipV="1">
            <a:off x="5962650" y="5391150"/>
            <a:ext cx="6096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7" idx="0"/>
            <a:endCxn id="31" idx="6"/>
          </p:cNvCxnSpPr>
          <p:nvPr/>
        </p:nvCxnSpPr>
        <p:spPr>
          <a:xfrm rot="16200000" flipV="1">
            <a:off x="5505450" y="5124450"/>
            <a:ext cx="609600" cy="723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31" idx="6"/>
            <a:endCxn id="28" idx="3"/>
          </p:cNvCxnSpPr>
          <p:nvPr/>
        </p:nvCxnSpPr>
        <p:spPr>
          <a:xfrm flipV="1">
            <a:off x="5448300" y="5125804"/>
            <a:ext cx="779696" cy="55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8" idx="2"/>
            <a:endCxn id="28" idx="6"/>
          </p:cNvCxnSpPr>
          <p:nvPr/>
        </p:nvCxnSpPr>
        <p:spPr>
          <a:xfrm rot="10800000">
            <a:off x="6553200" y="4991100"/>
            <a:ext cx="9525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8" idx="0"/>
            <a:endCxn id="7" idx="5"/>
          </p:cNvCxnSpPr>
          <p:nvPr/>
        </p:nvCxnSpPr>
        <p:spPr>
          <a:xfrm rot="16200000" flipV="1">
            <a:off x="6726004" y="4211404"/>
            <a:ext cx="1122596" cy="817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22" idx="2"/>
            <a:endCxn id="7" idx="6"/>
          </p:cNvCxnSpPr>
          <p:nvPr/>
        </p:nvCxnSpPr>
        <p:spPr>
          <a:xfrm rot="10800000" flipV="1">
            <a:off x="6934200" y="3733800"/>
            <a:ext cx="13716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22" idx="1"/>
            <a:endCxn id="16" idx="5"/>
          </p:cNvCxnSpPr>
          <p:nvPr/>
        </p:nvCxnSpPr>
        <p:spPr>
          <a:xfrm rot="16200000" flipV="1">
            <a:off x="7659454" y="2896954"/>
            <a:ext cx="873592" cy="5306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6" idx="2"/>
            <a:endCxn id="12" idx="6"/>
          </p:cNvCxnSpPr>
          <p:nvPr/>
        </p:nvCxnSpPr>
        <p:spPr>
          <a:xfrm rot="10800000" flipV="1">
            <a:off x="6019800" y="2590800"/>
            <a:ext cx="14859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6" idx="0"/>
            <a:endCxn id="23" idx="4"/>
          </p:cNvCxnSpPr>
          <p:nvPr/>
        </p:nvCxnSpPr>
        <p:spPr>
          <a:xfrm rot="5400000" flipH="1" flipV="1">
            <a:off x="7048500" y="1562100"/>
            <a:ext cx="1485900" cy="190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34" idx="0"/>
            <a:endCxn id="23" idx="5"/>
          </p:cNvCxnSpPr>
          <p:nvPr/>
        </p:nvCxnSpPr>
        <p:spPr>
          <a:xfrm rot="16200000" flipV="1">
            <a:off x="7640404" y="1239604"/>
            <a:ext cx="817796" cy="55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34" idx="4"/>
            <a:endCxn id="16" idx="0"/>
          </p:cNvCxnSpPr>
          <p:nvPr/>
        </p:nvCxnSpPr>
        <p:spPr>
          <a:xfrm rot="5400000">
            <a:off x="7715250" y="2038350"/>
            <a:ext cx="3429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6" idx="0"/>
            <a:endCxn id="5" idx="5"/>
          </p:cNvCxnSpPr>
          <p:nvPr/>
        </p:nvCxnSpPr>
        <p:spPr>
          <a:xfrm rot="16200000" flipV="1">
            <a:off x="6706954" y="1411054"/>
            <a:ext cx="779696" cy="11987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7" idx="0"/>
            <a:endCxn id="5" idx="4"/>
          </p:cNvCxnSpPr>
          <p:nvPr/>
        </p:nvCxnSpPr>
        <p:spPr>
          <a:xfrm rot="16200000" flipV="1">
            <a:off x="5524500" y="2514600"/>
            <a:ext cx="2057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289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24400" y="26289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30861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67300" y="2971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10100" y="2133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2286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6" idx="7"/>
            <a:endCxn id="5" idx="3"/>
          </p:cNvCxnSpPr>
          <p:nvPr/>
        </p:nvCxnSpPr>
        <p:spPr>
          <a:xfrm rot="5400000" flipH="1" flipV="1">
            <a:off x="4538522" y="2900222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4" idx="6"/>
          </p:cNvCxnSpPr>
          <p:nvPr/>
        </p:nvCxnSpPr>
        <p:spPr>
          <a:xfrm rot="5400000" flipH="1">
            <a:off x="4548328" y="2614472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0"/>
            <a:endCxn id="8" idx="4"/>
          </p:cNvCxnSpPr>
          <p:nvPr/>
        </p:nvCxnSpPr>
        <p:spPr>
          <a:xfrm rot="16200000" flipV="1">
            <a:off x="4648200" y="2438400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6"/>
            <a:endCxn id="9" idx="3"/>
          </p:cNvCxnSpPr>
          <p:nvPr/>
        </p:nvCxnSpPr>
        <p:spPr>
          <a:xfrm flipV="1">
            <a:off x="4953000" y="2481122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5"/>
            <a:endCxn id="7" idx="1"/>
          </p:cNvCxnSpPr>
          <p:nvPr/>
        </p:nvCxnSpPr>
        <p:spPr>
          <a:xfrm rot="16200000" flipH="1">
            <a:off x="4919522" y="2824022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7"/>
            <a:endCxn id="8" idx="3"/>
          </p:cNvCxnSpPr>
          <p:nvPr/>
        </p:nvCxnSpPr>
        <p:spPr>
          <a:xfrm rot="5400000" flipH="1" flipV="1">
            <a:off x="4348022" y="2366822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6"/>
            <a:endCxn id="9" idx="1"/>
          </p:cNvCxnSpPr>
          <p:nvPr/>
        </p:nvCxnSpPr>
        <p:spPr>
          <a:xfrm>
            <a:off x="4838700" y="2247900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7" idx="7"/>
          </p:cNvCxnSpPr>
          <p:nvPr/>
        </p:nvCxnSpPr>
        <p:spPr>
          <a:xfrm rot="5400000">
            <a:off x="5033822" y="2743200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6"/>
            <a:endCxn id="7" idx="3"/>
          </p:cNvCxnSpPr>
          <p:nvPr/>
        </p:nvCxnSpPr>
        <p:spPr>
          <a:xfrm flipV="1">
            <a:off x="4648200" y="3166922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4" idx="5"/>
            <a:endCxn id="6" idx="1"/>
          </p:cNvCxnSpPr>
          <p:nvPr/>
        </p:nvCxnSpPr>
        <p:spPr>
          <a:xfrm rot="16200000" flipH="1">
            <a:off x="4271822" y="2938322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652822" y="10714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86222" y="10714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881422" y="15286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529122" y="14143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071922" y="5761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643422" y="7285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8" idx="7"/>
            <a:endCxn id="37" idx="3"/>
          </p:cNvCxnSpPr>
          <p:nvPr/>
        </p:nvCxnSpPr>
        <p:spPr>
          <a:xfrm rot="5400000" flipH="1" flipV="1">
            <a:off x="5000344" y="1342744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3"/>
            <a:endCxn id="36" idx="6"/>
          </p:cNvCxnSpPr>
          <p:nvPr/>
        </p:nvCxnSpPr>
        <p:spPr>
          <a:xfrm rot="5400000" flipH="1">
            <a:off x="5010150" y="1056994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0"/>
            <a:endCxn id="40" idx="4"/>
          </p:cNvCxnSpPr>
          <p:nvPr/>
        </p:nvCxnSpPr>
        <p:spPr>
          <a:xfrm rot="16200000" flipV="1">
            <a:off x="5110022" y="880922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7" idx="6"/>
            <a:endCxn id="41" idx="3"/>
          </p:cNvCxnSpPr>
          <p:nvPr/>
        </p:nvCxnSpPr>
        <p:spPr>
          <a:xfrm flipV="1">
            <a:off x="5414822" y="923644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5"/>
            <a:endCxn id="39" idx="1"/>
          </p:cNvCxnSpPr>
          <p:nvPr/>
        </p:nvCxnSpPr>
        <p:spPr>
          <a:xfrm rot="16200000" flipH="1">
            <a:off x="5381344" y="1266544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6" idx="7"/>
            <a:endCxn id="40" idx="3"/>
          </p:cNvCxnSpPr>
          <p:nvPr/>
        </p:nvCxnSpPr>
        <p:spPr>
          <a:xfrm rot="5400000" flipH="1" flipV="1">
            <a:off x="4809844" y="809344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6"/>
            <a:endCxn id="41" idx="1"/>
          </p:cNvCxnSpPr>
          <p:nvPr/>
        </p:nvCxnSpPr>
        <p:spPr>
          <a:xfrm>
            <a:off x="5300522" y="690422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4"/>
            <a:endCxn id="39" idx="7"/>
          </p:cNvCxnSpPr>
          <p:nvPr/>
        </p:nvCxnSpPr>
        <p:spPr>
          <a:xfrm rot="5400000">
            <a:off x="5495644" y="1185722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8" idx="6"/>
            <a:endCxn id="39" idx="3"/>
          </p:cNvCxnSpPr>
          <p:nvPr/>
        </p:nvCxnSpPr>
        <p:spPr>
          <a:xfrm flipV="1">
            <a:off x="5110022" y="1609444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6" idx="5"/>
            <a:endCxn id="38" idx="1"/>
          </p:cNvCxnSpPr>
          <p:nvPr/>
        </p:nvCxnSpPr>
        <p:spPr>
          <a:xfrm rot="16200000" flipH="1">
            <a:off x="4733644" y="1380844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700978" y="15621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234378" y="15621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929578" y="2019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577278" y="1905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120078" y="1066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691578" y="1219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stCxn id="55" idx="7"/>
            <a:endCxn id="54" idx="3"/>
          </p:cNvCxnSpPr>
          <p:nvPr/>
        </p:nvCxnSpPr>
        <p:spPr>
          <a:xfrm rot="5400000" flipH="1" flipV="1">
            <a:off x="7048500" y="1833422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4" idx="3"/>
            <a:endCxn id="53" idx="6"/>
          </p:cNvCxnSpPr>
          <p:nvPr/>
        </p:nvCxnSpPr>
        <p:spPr>
          <a:xfrm rot="5400000" flipH="1">
            <a:off x="7058306" y="1547672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4" idx="0"/>
            <a:endCxn id="57" idx="4"/>
          </p:cNvCxnSpPr>
          <p:nvPr/>
        </p:nvCxnSpPr>
        <p:spPr>
          <a:xfrm rot="16200000" flipV="1">
            <a:off x="7158178" y="1371600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4" idx="6"/>
            <a:endCxn id="58" idx="3"/>
          </p:cNvCxnSpPr>
          <p:nvPr/>
        </p:nvCxnSpPr>
        <p:spPr>
          <a:xfrm flipV="1">
            <a:off x="7462978" y="1414322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4" idx="5"/>
            <a:endCxn id="56" idx="1"/>
          </p:cNvCxnSpPr>
          <p:nvPr/>
        </p:nvCxnSpPr>
        <p:spPr>
          <a:xfrm rot="16200000" flipH="1">
            <a:off x="7429500" y="1757222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3" idx="7"/>
            <a:endCxn id="57" idx="3"/>
          </p:cNvCxnSpPr>
          <p:nvPr/>
        </p:nvCxnSpPr>
        <p:spPr>
          <a:xfrm rot="5400000" flipH="1" flipV="1">
            <a:off x="6858000" y="1300022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7" idx="6"/>
            <a:endCxn id="58" idx="1"/>
          </p:cNvCxnSpPr>
          <p:nvPr/>
        </p:nvCxnSpPr>
        <p:spPr>
          <a:xfrm>
            <a:off x="7348678" y="1181100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4"/>
            <a:endCxn id="56" idx="7"/>
          </p:cNvCxnSpPr>
          <p:nvPr/>
        </p:nvCxnSpPr>
        <p:spPr>
          <a:xfrm rot="5400000">
            <a:off x="7543800" y="1676400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5" idx="6"/>
            <a:endCxn id="56" idx="3"/>
          </p:cNvCxnSpPr>
          <p:nvPr/>
        </p:nvCxnSpPr>
        <p:spPr>
          <a:xfrm flipV="1">
            <a:off x="7158178" y="2100122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3" idx="5"/>
            <a:endCxn id="55" idx="1"/>
          </p:cNvCxnSpPr>
          <p:nvPr/>
        </p:nvCxnSpPr>
        <p:spPr>
          <a:xfrm rot="16200000" flipH="1">
            <a:off x="6781800" y="1871522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6553200" y="3543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086600" y="3543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781800" y="40005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429500" y="3886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972300" y="3048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543800" y="3200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>
            <a:stCxn id="72" idx="7"/>
            <a:endCxn id="71" idx="3"/>
          </p:cNvCxnSpPr>
          <p:nvPr/>
        </p:nvCxnSpPr>
        <p:spPr>
          <a:xfrm rot="5400000" flipH="1" flipV="1">
            <a:off x="6900722" y="3814622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1" idx="3"/>
            <a:endCxn id="70" idx="6"/>
          </p:cNvCxnSpPr>
          <p:nvPr/>
        </p:nvCxnSpPr>
        <p:spPr>
          <a:xfrm rot="5400000" flipH="1">
            <a:off x="6910528" y="3528872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1" idx="0"/>
            <a:endCxn id="74" idx="4"/>
          </p:cNvCxnSpPr>
          <p:nvPr/>
        </p:nvCxnSpPr>
        <p:spPr>
          <a:xfrm rot="16200000" flipV="1">
            <a:off x="7010400" y="3352800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1" idx="6"/>
            <a:endCxn id="75" idx="3"/>
          </p:cNvCxnSpPr>
          <p:nvPr/>
        </p:nvCxnSpPr>
        <p:spPr>
          <a:xfrm flipV="1">
            <a:off x="7315200" y="3395522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1" idx="5"/>
            <a:endCxn id="73" idx="1"/>
          </p:cNvCxnSpPr>
          <p:nvPr/>
        </p:nvCxnSpPr>
        <p:spPr>
          <a:xfrm rot="16200000" flipH="1">
            <a:off x="7281722" y="3738422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0" idx="7"/>
            <a:endCxn id="74" idx="3"/>
          </p:cNvCxnSpPr>
          <p:nvPr/>
        </p:nvCxnSpPr>
        <p:spPr>
          <a:xfrm rot="5400000" flipH="1" flipV="1">
            <a:off x="6710222" y="3281222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4" idx="6"/>
            <a:endCxn id="75" idx="1"/>
          </p:cNvCxnSpPr>
          <p:nvPr/>
        </p:nvCxnSpPr>
        <p:spPr>
          <a:xfrm>
            <a:off x="7200900" y="3162300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5" idx="4"/>
            <a:endCxn id="73" idx="7"/>
          </p:cNvCxnSpPr>
          <p:nvPr/>
        </p:nvCxnSpPr>
        <p:spPr>
          <a:xfrm rot="5400000">
            <a:off x="7396022" y="3657600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6"/>
            <a:endCxn id="73" idx="3"/>
          </p:cNvCxnSpPr>
          <p:nvPr/>
        </p:nvCxnSpPr>
        <p:spPr>
          <a:xfrm flipV="1">
            <a:off x="7010400" y="4081322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0" idx="5"/>
            <a:endCxn id="72" idx="1"/>
          </p:cNvCxnSpPr>
          <p:nvPr/>
        </p:nvCxnSpPr>
        <p:spPr>
          <a:xfrm rot="16200000" flipH="1">
            <a:off x="6634022" y="3852722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691078" y="45194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224478" y="45194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919678" y="49766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567378" y="48623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110178" y="40241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681678" y="417657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89" idx="7"/>
            <a:endCxn id="88" idx="3"/>
          </p:cNvCxnSpPr>
          <p:nvPr/>
        </p:nvCxnSpPr>
        <p:spPr>
          <a:xfrm rot="5400000" flipH="1" flipV="1">
            <a:off x="4038600" y="4790794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8" idx="3"/>
            <a:endCxn id="87" idx="6"/>
          </p:cNvCxnSpPr>
          <p:nvPr/>
        </p:nvCxnSpPr>
        <p:spPr>
          <a:xfrm rot="5400000" flipH="1">
            <a:off x="4048406" y="4505044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8" idx="0"/>
            <a:endCxn id="91" idx="4"/>
          </p:cNvCxnSpPr>
          <p:nvPr/>
        </p:nvCxnSpPr>
        <p:spPr>
          <a:xfrm rot="16200000" flipV="1">
            <a:off x="4148278" y="4328972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8" idx="6"/>
            <a:endCxn id="92" idx="3"/>
          </p:cNvCxnSpPr>
          <p:nvPr/>
        </p:nvCxnSpPr>
        <p:spPr>
          <a:xfrm flipV="1">
            <a:off x="4453078" y="4371694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8" idx="5"/>
            <a:endCxn id="90" idx="1"/>
          </p:cNvCxnSpPr>
          <p:nvPr/>
        </p:nvCxnSpPr>
        <p:spPr>
          <a:xfrm rot="16200000" flipH="1">
            <a:off x="4419600" y="4714594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7" idx="7"/>
            <a:endCxn id="91" idx="3"/>
          </p:cNvCxnSpPr>
          <p:nvPr/>
        </p:nvCxnSpPr>
        <p:spPr>
          <a:xfrm rot="5400000" flipH="1" flipV="1">
            <a:off x="3848100" y="4257394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1" idx="6"/>
            <a:endCxn id="92" idx="1"/>
          </p:cNvCxnSpPr>
          <p:nvPr/>
        </p:nvCxnSpPr>
        <p:spPr>
          <a:xfrm>
            <a:off x="4338778" y="4138472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2" idx="4"/>
            <a:endCxn id="90" idx="7"/>
          </p:cNvCxnSpPr>
          <p:nvPr/>
        </p:nvCxnSpPr>
        <p:spPr>
          <a:xfrm rot="5400000">
            <a:off x="4533900" y="4633772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9" idx="6"/>
            <a:endCxn id="90" idx="3"/>
          </p:cNvCxnSpPr>
          <p:nvPr/>
        </p:nvCxnSpPr>
        <p:spPr>
          <a:xfrm flipV="1">
            <a:off x="4148278" y="5057494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7" idx="5"/>
            <a:endCxn id="89" idx="1"/>
          </p:cNvCxnSpPr>
          <p:nvPr/>
        </p:nvCxnSpPr>
        <p:spPr>
          <a:xfrm rot="16200000" flipH="1">
            <a:off x="3771900" y="4828894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7010400" y="56815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7543800" y="56815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7239000" y="61387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7886700" y="60244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7429500" y="51862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8001000" y="5338622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>
            <a:stCxn id="106" idx="7"/>
            <a:endCxn id="105" idx="3"/>
          </p:cNvCxnSpPr>
          <p:nvPr/>
        </p:nvCxnSpPr>
        <p:spPr>
          <a:xfrm rot="5400000" flipH="1" flipV="1">
            <a:off x="7357922" y="5952844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5" idx="3"/>
            <a:endCxn id="104" idx="6"/>
          </p:cNvCxnSpPr>
          <p:nvPr/>
        </p:nvCxnSpPr>
        <p:spPr>
          <a:xfrm rot="5400000" flipH="1">
            <a:off x="7367728" y="5667094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8" idx="4"/>
          </p:cNvCxnSpPr>
          <p:nvPr/>
        </p:nvCxnSpPr>
        <p:spPr>
          <a:xfrm rot="16200000" flipV="1">
            <a:off x="7467600" y="5491022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5" idx="6"/>
            <a:endCxn id="109" idx="3"/>
          </p:cNvCxnSpPr>
          <p:nvPr/>
        </p:nvCxnSpPr>
        <p:spPr>
          <a:xfrm flipV="1">
            <a:off x="7772400" y="5533744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5"/>
            <a:endCxn id="107" idx="1"/>
          </p:cNvCxnSpPr>
          <p:nvPr/>
        </p:nvCxnSpPr>
        <p:spPr>
          <a:xfrm rot="16200000" flipH="1">
            <a:off x="7738922" y="5876644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7"/>
            <a:endCxn id="108" idx="3"/>
          </p:cNvCxnSpPr>
          <p:nvPr/>
        </p:nvCxnSpPr>
        <p:spPr>
          <a:xfrm rot="5400000" flipH="1" flipV="1">
            <a:off x="7167422" y="5419444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08" idx="6"/>
            <a:endCxn id="109" idx="1"/>
          </p:cNvCxnSpPr>
          <p:nvPr/>
        </p:nvCxnSpPr>
        <p:spPr>
          <a:xfrm>
            <a:off x="7658100" y="5300522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9" idx="4"/>
            <a:endCxn id="107" idx="7"/>
          </p:cNvCxnSpPr>
          <p:nvPr/>
        </p:nvCxnSpPr>
        <p:spPr>
          <a:xfrm rot="5400000">
            <a:off x="7853222" y="5795822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06" idx="6"/>
            <a:endCxn id="107" idx="3"/>
          </p:cNvCxnSpPr>
          <p:nvPr/>
        </p:nvCxnSpPr>
        <p:spPr>
          <a:xfrm flipV="1">
            <a:off x="7467600" y="6219544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4" idx="5"/>
            <a:endCxn id="106" idx="1"/>
          </p:cNvCxnSpPr>
          <p:nvPr/>
        </p:nvCxnSpPr>
        <p:spPr>
          <a:xfrm rot="16200000" flipH="1">
            <a:off x="7091222" y="5990944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1066800" y="5448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600200" y="5448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/>
          <p:nvPr/>
        </p:nvSpPr>
        <p:spPr>
          <a:xfrm>
            <a:off x="1295400" y="59055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943100" y="5791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1485900" y="4953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2057400" y="5105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>
            <a:stCxn id="123" idx="7"/>
            <a:endCxn id="122" idx="3"/>
          </p:cNvCxnSpPr>
          <p:nvPr/>
        </p:nvCxnSpPr>
        <p:spPr>
          <a:xfrm rot="5400000" flipH="1" flipV="1">
            <a:off x="1414322" y="5719622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2" idx="3"/>
            <a:endCxn id="121" idx="6"/>
          </p:cNvCxnSpPr>
          <p:nvPr/>
        </p:nvCxnSpPr>
        <p:spPr>
          <a:xfrm rot="5400000" flipH="1">
            <a:off x="1424128" y="5433872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0"/>
            <a:endCxn id="125" idx="4"/>
          </p:cNvCxnSpPr>
          <p:nvPr/>
        </p:nvCxnSpPr>
        <p:spPr>
          <a:xfrm rot="16200000" flipV="1">
            <a:off x="1524000" y="5257800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6"/>
            <a:endCxn id="126" idx="3"/>
          </p:cNvCxnSpPr>
          <p:nvPr/>
        </p:nvCxnSpPr>
        <p:spPr>
          <a:xfrm flipV="1">
            <a:off x="1828800" y="5300522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2" idx="5"/>
            <a:endCxn id="124" idx="1"/>
          </p:cNvCxnSpPr>
          <p:nvPr/>
        </p:nvCxnSpPr>
        <p:spPr>
          <a:xfrm rot="16200000" flipH="1">
            <a:off x="1795322" y="5643422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1" idx="7"/>
            <a:endCxn id="125" idx="3"/>
          </p:cNvCxnSpPr>
          <p:nvPr/>
        </p:nvCxnSpPr>
        <p:spPr>
          <a:xfrm rot="5400000" flipH="1" flipV="1">
            <a:off x="1223822" y="5186222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25" idx="6"/>
            <a:endCxn id="126" idx="1"/>
          </p:cNvCxnSpPr>
          <p:nvPr/>
        </p:nvCxnSpPr>
        <p:spPr>
          <a:xfrm>
            <a:off x="1714500" y="5067300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6" idx="4"/>
            <a:endCxn id="124" idx="7"/>
          </p:cNvCxnSpPr>
          <p:nvPr/>
        </p:nvCxnSpPr>
        <p:spPr>
          <a:xfrm rot="5400000">
            <a:off x="1909622" y="5562600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6"/>
            <a:endCxn id="124" idx="3"/>
          </p:cNvCxnSpPr>
          <p:nvPr/>
        </p:nvCxnSpPr>
        <p:spPr>
          <a:xfrm flipV="1">
            <a:off x="1524000" y="5986322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1" idx="5"/>
            <a:endCxn id="123" idx="1"/>
          </p:cNvCxnSpPr>
          <p:nvPr/>
        </p:nvCxnSpPr>
        <p:spPr>
          <a:xfrm rot="16200000" flipH="1">
            <a:off x="1147622" y="5757722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>
            <a:off x="2586178" y="1600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3119578" y="1600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14778" y="2057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3462478" y="19431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3005278" y="11049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576778" y="12573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>
            <a:stCxn id="140" idx="7"/>
            <a:endCxn id="139" idx="3"/>
          </p:cNvCxnSpPr>
          <p:nvPr/>
        </p:nvCxnSpPr>
        <p:spPr>
          <a:xfrm rot="5400000" flipH="1" flipV="1">
            <a:off x="2933700" y="1871522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39" idx="3"/>
            <a:endCxn id="138" idx="6"/>
          </p:cNvCxnSpPr>
          <p:nvPr/>
        </p:nvCxnSpPr>
        <p:spPr>
          <a:xfrm rot="5400000" flipH="1">
            <a:off x="2943506" y="1585772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39" idx="0"/>
            <a:endCxn id="142" idx="4"/>
          </p:cNvCxnSpPr>
          <p:nvPr/>
        </p:nvCxnSpPr>
        <p:spPr>
          <a:xfrm rot="16200000" flipV="1">
            <a:off x="3043378" y="1409700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39" idx="6"/>
            <a:endCxn id="143" idx="3"/>
          </p:cNvCxnSpPr>
          <p:nvPr/>
        </p:nvCxnSpPr>
        <p:spPr>
          <a:xfrm flipV="1">
            <a:off x="3348178" y="1452422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39" idx="5"/>
            <a:endCxn id="141" idx="1"/>
          </p:cNvCxnSpPr>
          <p:nvPr/>
        </p:nvCxnSpPr>
        <p:spPr>
          <a:xfrm rot="16200000" flipH="1">
            <a:off x="3314700" y="1795322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38" idx="7"/>
            <a:endCxn id="142" idx="3"/>
          </p:cNvCxnSpPr>
          <p:nvPr/>
        </p:nvCxnSpPr>
        <p:spPr>
          <a:xfrm rot="5400000" flipH="1" flipV="1">
            <a:off x="2743200" y="1338122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2" idx="6"/>
            <a:endCxn id="143" idx="1"/>
          </p:cNvCxnSpPr>
          <p:nvPr/>
        </p:nvCxnSpPr>
        <p:spPr>
          <a:xfrm>
            <a:off x="3233878" y="1219200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3" idx="4"/>
            <a:endCxn id="141" idx="7"/>
          </p:cNvCxnSpPr>
          <p:nvPr/>
        </p:nvCxnSpPr>
        <p:spPr>
          <a:xfrm rot="5400000">
            <a:off x="3429000" y="1714500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40" idx="6"/>
            <a:endCxn id="141" idx="3"/>
          </p:cNvCxnSpPr>
          <p:nvPr/>
        </p:nvCxnSpPr>
        <p:spPr>
          <a:xfrm flipV="1">
            <a:off x="3043378" y="2138222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38" idx="5"/>
            <a:endCxn id="140" idx="1"/>
          </p:cNvCxnSpPr>
          <p:nvPr/>
        </p:nvCxnSpPr>
        <p:spPr>
          <a:xfrm rot="16200000" flipH="1">
            <a:off x="2667000" y="1909622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09600" y="15003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1143000" y="15003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838200" y="19575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1485900" y="18432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1028700" y="10050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1600200" y="11574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>
            <a:stCxn id="157" idx="7"/>
            <a:endCxn id="156" idx="3"/>
          </p:cNvCxnSpPr>
          <p:nvPr/>
        </p:nvCxnSpPr>
        <p:spPr>
          <a:xfrm rot="5400000" flipH="1" flipV="1">
            <a:off x="957122" y="1771650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56" idx="3"/>
            <a:endCxn id="155" idx="6"/>
          </p:cNvCxnSpPr>
          <p:nvPr/>
        </p:nvCxnSpPr>
        <p:spPr>
          <a:xfrm rot="5400000" flipH="1">
            <a:off x="966928" y="1485900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156" idx="0"/>
            <a:endCxn id="159" idx="4"/>
          </p:cNvCxnSpPr>
          <p:nvPr/>
        </p:nvCxnSpPr>
        <p:spPr>
          <a:xfrm rot="16200000" flipV="1">
            <a:off x="1066800" y="1309828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56" idx="6"/>
            <a:endCxn id="160" idx="3"/>
          </p:cNvCxnSpPr>
          <p:nvPr/>
        </p:nvCxnSpPr>
        <p:spPr>
          <a:xfrm flipV="1">
            <a:off x="1371600" y="1352550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56" idx="5"/>
            <a:endCxn id="158" idx="1"/>
          </p:cNvCxnSpPr>
          <p:nvPr/>
        </p:nvCxnSpPr>
        <p:spPr>
          <a:xfrm rot="16200000" flipH="1">
            <a:off x="1338122" y="1695450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55" idx="7"/>
            <a:endCxn id="159" idx="3"/>
          </p:cNvCxnSpPr>
          <p:nvPr/>
        </p:nvCxnSpPr>
        <p:spPr>
          <a:xfrm rot="5400000" flipH="1" flipV="1">
            <a:off x="766622" y="1238250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59" idx="6"/>
            <a:endCxn id="160" idx="1"/>
          </p:cNvCxnSpPr>
          <p:nvPr/>
        </p:nvCxnSpPr>
        <p:spPr>
          <a:xfrm>
            <a:off x="1257300" y="1119328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60" idx="4"/>
            <a:endCxn id="158" idx="7"/>
          </p:cNvCxnSpPr>
          <p:nvPr/>
        </p:nvCxnSpPr>
        <p:spPr>
          <a:xfrm rot="5400000">
            <a:off x="1452422" y="1614628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57" idx="6"/>
            <a:endCxn id="158" idx="3"/>
          </p:cNvCxnSpPr>
          <p:nvPr/>
        </p:nvCxnSpPr>
        <p:spPr>
          <a:xfrm flipV="1">
            <a:off x="1066800" y="2038350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55" idx="5"/>
            <a:endCxn id="157" idx="1"/>
          </p:cNvCxnSpPr>
          <p:nvPr/>
        </p:nvCxnSpPr>
        <p:spPr>
          <a:xfrm rot="16200000" flipH="1">
            <a:off x="690422" y="1809750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Oval 171"/>
          <p:cNvSpPr/>
          <p:nvPr/>
        </p:nvSpPr>
        <p:spPr>
          <a:xfrm>
            <a:off x="1676400" y="35577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209800" y="35577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1905000" y="40149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552700" y="39006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095500" y="30624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667000" y="3214828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>
            <a:stCxn id="174" idx="7"/>
            <a:endCxn id="173" idx="3"/>
          </p:cNvCxnSpPr>
          <p:nvPr/>
        </p:nvCxnSpPr>
        <p:spPr>
          <a:xfrm rot="5400000" flipH="1" flipV="1">
            <a:off x="2023922" y="3829050"/>
            <a:ext cx="295556" cy="143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3" idx="3"/>
            <a:endCxn id="172" idx="6"/>
          </p:cNvCxnSpPr>
          <p:nvPr/>
        </p:nvCxnSpPr>
        <p:spPr>
          <a:xfrm rot="5400000" flipH="1">
            <a:off x="2033728" y="3543300"/>
            <a:ext cx="80822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73" idx="0"/>
            <a:endCxn id="176" idx="4"/>
          </p:cNvCxnSpPr>
          <p:nvPr/>
        </p:nvCxnSpPr>
        <p:spPr>
          <a:xfrm rot="16200000" flipV="1">
            <a:off x="2133600" y="3367228"/>
            <a:ext cx="266700" cy="114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73" idx="6"/>
            <a:endCxn id="177" idx="3"/>
          </p:cNvCxnSpPr>
          <p:nvPr/>
        </p:nvCxnSpPr>
        <p:spPr>
          <a:xfrm flipV="1">
            <a:off x="2438400" y="3409950"/>
            <a:ext cx="262078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3" idx="5"/>
            <a:endCxn id="175" idx="1"/>
          </p:cNvCxnSpPr>
          <p:nvPr/>
        </p:nvCxnSpPr>
        <p:spPr>
          <a:xfrm rot="16200000" flipH="1">
            <a:off x="2404922" y="3752850"/>
            <a:ext cx="181256" cy="181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172" idx="7"/>
            <a:endCxn id="176" idx="3"/>
          </p:cNvCxnSpPr>
          <p:nvPr/>
        </p:nvCxnSpPr>
        <p:spPr>
          <a:xfrm rot="5400000" flipH="1" flipV="1">
            <a:off x="1833422" y="3295650"/>
            <a:ext cx="333656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76" idx="6"/>
            <a:endCxn id="177" idx="1"/>
          </p:cNvCxnSpPr>
          <p:nvPr/>
        </p:nvCxnSpPr>
        <p:spPr>
          <a:xfrm>
            <a:off x="2324100" y="3176728"/>
            <a:ext cx="376378" cy="71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77" idx="4"/>
            <a:endCxn id="175" idx="7"/>
          </p:cNvCxnSpPr>
          <p:nvPr/>
        </p:nvCxnSpPr>
        <p:spPr>
          <a:xfrm rot="5400000">
            <a:off x="2519222" y="3672028"/>
            <a:ext cx="4906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stCxn id="174" idx="6"/>
            <a:endCxn id="175" idx="3"/>
          </p:cNvCxnSpPr>
          <p:nvPr/>
        </p:nvCxnSpPr>
        <p:spPr>
          <a:xfrm flipV="1">
            <a:off x="2133600" y="4095750"/>
            <a:ext cx="452578" cy="334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72" idx="5"/>
            <a:endCxn id="174" idx="1"/>
          </p:cNvCxnSpPr>
          <p:nvPr/>
        </p:nvCxnSpPr>
        <p:spPr>
          <a:xfrm rot="16200000" flipH="1">
            <a:off x="1757222" y="3867150"/>
            <a:ext cx="29555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76" idx="1"/>
            <a:endCxn id="158" idx="4"/>
          </p:cNvCxnSpPr>
          <p:nvPr/>
        </p:nvCxnSpPr>
        <p:spPr>
          <a:xfrm rot="16200000" flipV="1">
            <a:off x="1352550" y="2319478"/>
            <a:ext cx="1024078" cy="528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58" idx="7"/>
            <a:endCxn id="142" idx="3"/>
          </p:cNvCxnSpPr>
          <p:nvPr/>
        </p:nvCxnSpPr>
        <p:spPr>
          <a:xfrm rot="5400000" flipH="1" flipV="1">
            <a:off x="2071547" y="909497"/>
            <a:ext cx="576684" cy="1357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stCxn id="160" idx="0"/>
            <a:endCxn id="142" idx="2"/>
          </p:cNvCxnSpPr>
          <p:nvPr/>
        </p:nvCxnSpPr>
        <p:spPr>
          <a:xfrm rot="16200000" flipH="1">
            <a:off x="2329003" y="542925"/>
            <a:ext cx="61772" cy="1290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41" idx="5"/>
            <a:endCxn id="8" idx="1"/>
          </p:cNvCxnSpPr>
          <p:nvPr/>
        </p:nvCxnSpPr>
        <p:spPr>
          <a:xfrm rot="16200000" flipH="1">
            <a:off x="4136161" y="1659661"/>
            <a:ext cx="28856" cy="9859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0" idx="3"/>
            <a:endCxn id="177" idx="0"/>
          </p:cNvCxnSpPr>
          <p:nvPr/>
        </p:nvCxnSpPr>
        <p:spPr>
          <a:xfrm rot="5400000">
            <a:off x="2333625" y="2700197"/>
            <a:ext cx="962306" cy="66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141" idx="4"/>
            <a:endCxn id="91" idx="2"/>
          </p:cNvCxnSpPr>
          <p:nvPr/>
        </p:nvCxnSpPr>
        <p:spPr>
          <a:xfrm rot="16200000" flipH="1">
            <a:off x="2860092" y="2888386"/>
            <a:ext cx="1966772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stCxn id="157" idx="3"/>
            <a:endCxn id="125" idx="1"/>
          </p:cNvCxnSpPr>
          <p:nvPr/>
        </p:nvCxnSpPr>
        <p:spPr>
          <a:xfrm rot="16200000" flipH="1">
            <a:off x="-221386" y="3245714"/>
            <a:ext cx="2833828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121" idx="1"/>
            <a:endCxn id="157" idx="2"/>
          </p:cNvCxnSpPr>
          <p:nvPr/>
        </p:nvCxnSpPr>
        <p:spPr>
          <a:xfrm rot="16200000" flipV="1">
            <a:off x="-735736" y="3645764"/>
            <a:ext cx="3409950" cy="262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126" idx="6"/>
            <a:endCxn id="175" idx="6"/>
          </p:cNvCxnSpPr>
          <p:nvPr/>
        </p:nvCxnSpPr>
        <p:spPr>
          <a:xfrm flipV="1">
            <a:off x="2286000" y="4014928"/>
            <a:ext cx="495300" cy="12047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24" idx="5"/>
            <a:endCxn id="89" idx="2"/>
          </p:cNvCxnSpPr>
          <p:nvPr/>
        </p:nvCxnSpPr>
        <p:spPr>
          <a:xfrm rot="5400000" flipH="1" flipV="1">
            <a:off x="2581275" y="4647919"/>
            <a:ext cx="895350" cy="1781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87" idx="2"/>
            <a:endCxn id="126" idx="6"/>
          </p:cNvCxnSpPr>
          <p:nvPr/>
        </p:nvCxnSpPr>
        <p:spPr>
          <a:xfrm rot="10800000" flipV="1">
            <a:off x="2286000" y="4633772"/>
            <a:ext cx="1405078" cy="585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6" idx="3"/>
            <a:endCxn id="91" idx="7"/>
          </p:cNvCxnSpPr>
          <p:nvPr/>
        </p:nvCxnSpPr>
        <p:spPr>
          <a:xfrm rot="5400000">
            <a:off x="3990975" y="3595547"/>
            <a:ext cx="776428" cy="147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92" idx="6"/>
            <a:endCxn id="70" idx="2"/>
          </p:cNvCxnSpPr>
          <p:nvPr/>
        </p:nvCxnSpPr>
        <p:spPr>
          <a:xfrm flipV="1">
            <a:off x="4910278" y="3657600"/>
            <a:ext cx="1642922" cy="6332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92" idx="0"/>
            <a:endCxn id="7" idx="4"/>
          </p:cNvCxnSpPr>
          <p:nvPr/>
        </p:nvCxnSpPr>
        <p:spPr>
          <a:xfrm rot="5400000" flipH="1" flipV="1">
            <a:off x="4500703" y="3495675"/>
            <a:ext cx="976172" cy="385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9" idx="7"/>
            <a:endCxn id="38" idx="4"/>
          </p:cNvCxnSpPr>
          <p:nvPr/>
        </p:nvCxnSpPr>
        <p:spPr>
          <a:xfrm rot="16200000" flipV="1">
            <a:off x="4905094" y="1847850"/>
            <a:ext cx="562256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36" idx="2"/>
            <a:endCxn id="143" idx="6"/>
          </p:cNvCxnSpPr>
          <p:nvPr/>
        </p:nvCxnSpPr>
        <p:spPr>
          <a:xfrm rot="10800000" flipV="1">
            <a:off x="3805378" y="1185722"/>
            <a:ext cx="847444" cy="1858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38" idx="4"/>
            <a:endCxn id="8" idx="0"/>
          </p:cNvCxnSpPr>
          <p:nvPr/>
        </p:nvCxnSpPr>
        <p:spPr>
          <a:xfrm rot="5400000">
            <a:off x="4671872" y="1809750"/>
            <a:ext cx="376378" cy="271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39" idx="5"/>
            <a:endCxn id="53" idx="2"/>
          </p:cNvCxnSpPr>
          <p:nvPr/>
        </p:nvCxnSpPr>
        <p:spPr>
          <a:xfrm rot="16200000" flipH="1">
            <a:off x="6179133" y="1154555"/>
            <a:ext cx="66956" cy="976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57" idx="2"/>
            <a:endCxn id="41" idx="5"/>
          </p:cNvCxnSpPr>
          <p:nvPr/>
        </p:nvCxnSpPr>
        <p:spPr>
          <a:xfrm rot="10800000">
            <a:off x="5838544" y="923644"/>
            <a:ext cx="1281534" cy="257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55" idx="3"/>
            <a:endCxn id="7" idx="7"/>
          </p:cNvCxnSpPr>
          <p:nvPr/>
        </p:nvCxnSpPr>
        <p:spPr>
          <a:xfrm rot="5400000">
            <a:off x="5717311" y="1759533"/>
            <a:ext cx="790856" cy="17006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7" idx="5"/>
            <a:endCxn id="70" idx="1"/>
          </p:cNvCxnSpPr>
          <p:nvPr/>
        </p:nvCxnSpPr>
        <p:spPr>
          <a:xfrm rot="16200000" flipH="1">
            <a:off x="5719622" y="2709722"/>
            <a:ext cx="409856" cy="1324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55" idx="4"/>
            <a:endCxn id="74" idx="0"/>
          </p:cNvCxnSpPr>
          <p:nvPr/>
        </p:nvCxnSpPr>
        <p:spPr>
          <a:xfrm rot="16200000" flipH="1">
            <a:off x="6665189" y="2626589"/>
            <a:ext cx="800100" cy="42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104" idx="1"/>
            <a:endCxn id="90" idx="6"/>
          </p:cNvCxnSpPr>
          <p:nvPr/>
        </p:nvCxnSpPr>
        <p:spPr>
          <a:xfrm rot="16200000" flipV="1">
            <a:off x="5550764" y="4221886"/>
            <a:ext cx="738328" cy="2247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108" idx="0"/>
            <a:endCxn id="72" idx="4"/>
          </p:cNvCxnSpPr>
          <p:nvPr/>
        </p:nvCxnSpPr>
        <p:spPr>
          <a:xfrm rot="16200000" flipV="1">
            <a:off x="6741389" y="4383811"/>
            <a:ext cx="957122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stCxn id="108" idx="1"/>
            <a:endCxn id="7" idx="4"/>
          </p:cNvCxnSpPr>
          <p:nvPr/>
        </p:nvCxnSpPr>
        <p:spPr>
          <a:xfrm rot="16200000" flipV="1">
            <a:off x="5312639" y="3069361"/>
            <a:ext cx="2019300" cy="22813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stCxn id="109" idx="7"/>
            <a:endCxn id="73" idx="6"/>
          </p:cNvCxnSpPr>
          <p:nvPr/>
        </p:nvCxnSpPr>
        <p:spPr>
          <a:xfrm rot="16200000" flipV="1">
            <a:off x="7241311" y="4417289"/>
            <a:ext cx="1371600" cy="538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56" idx="4"/>
            <a:endCxn id="109" idx="6"/>
          </p:cNvCxnSpPr>
          <p:nvPr/>
        </p:nvCxnSpPr>
        <p:spPr>
          <a:xfrm rot="16200000" flipH="1">
            <a:off x="6300928" y="3524250"/>
            <a:ext cx="3319322" cy="538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159" idx="0"/>
            <a:endCxn id="40" idx="1"/>
          </p:cNvCxnSpPr>
          <p:nvPr/>
        </p:nvCxnSpPr>
        <p:spPr>
          <a:xfrm rot="5400000" flipH="1" flipV="1">
            <a:off x="2926486" y="-1173886"/>
            <a:ext cx="395428" cy="396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177" idx="6"/>
            <a:endCxn id="4" idx="2"/>
          </p:cNvCxnSpPr>
          <p:nvPr/>
        </p:nvCxnSpPr>
        <p:spPr>
          <a:xfrm flipV="1">
            <a:off x="2895600" y="2743200"/>
            <a:ext cx="1295400" cy="585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>
            <a:stCxn id="174" idx="4"/>
            <a:endCxn id="125" idx="7"/>
          </p:cNvCxnSpPr>
          <p:nvPr/>
        </p:nvCxnSpPr>
        <p:spPr>
          <a:xfrm rot="5400000">
            <a:off x="1478686" y="4445864"/>
            <a:ext cx="742950" cy="3382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stCxn id="104" idx="3"/>
            <a:endCxn id="124" idx="5"/>
          </p:cNvCxnSpPr>
          <p:nvPr/>
        </p:nvCxnSpPr>
        <p:spPr>
          <a:xfrm rot="5400000">
            <a:off x="4536211" y="3478655"/>
            <a:ext cx="109678" cy="49056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>
            <a:stCxn id="124" idx="5"/>
            <a:endCxn id="106" idx="3"/>
          </p:cNvCxnSpPr>
          <p:nvPr/>
        </p:nvCxnSpPr>
        <p:spPr>
          <a:xfrm rot="16200000" flipH="1">
            <a:off x="4531589" y="3592955"/>
            <a:ext cx="347522" cy="5134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39" idx="4"/>
            <a:endCxn id="74" idx="1"/>
          </p:cNvCxnSpPr>
          <p:nvPr/>
        </p:nvCxnSpPr>
        <p:spPr>
          <a:xfrm rot="16200000" flipH="1">
            <a:off x="5605322" y="1681022"/>
            <a:ext cx="1438556" cy="136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104" idx="1"/>
            <a:endCxn id="39" idx="4"/>
          </p:cNvCxnSpPr>
          <p:nvPr/>
        </p:nvCxnSpPr>
        <p:spPr>
          <a:xfrm rot="16200000" flipV="1">
            <a:off x="4307611" y="2978733"/>
            <a:ext cx="4072078" cy="1400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Macintosh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Golbeck</dc:creator>
  <cp:lastModifiedBy>Jennifer Golbeck</cp:lastModifiedBy>
  <cp:revision>2</cp:revision>
  <dcterms:created xsi:type="dcterms:W3CDTF">2010-04-20T17:32:30Z</dcterms:created>
  <dcterms:modified xsi:type="dcterms:W3CDTF">2010-04-20T17:43:59Z</dcterms:modified>
</cp:coreProperties>
</file>