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73" r:id="rId2"/>
    <p:sldId id="272" r:id="rId3"/>
    <p:sldId id="271" r:id="rId4"/>
    <p:sldId id="256" r:id="rId5"/>
    <p:sldId id="258" r:id="rId6"/>
    <p:sldId id="257" r:id="rId7"/>
    <p:sldId id="259" r:id="rId8"/>
    <p:sldId id="268" r:id="rId9"/>
    <p:sldId id="260" r:id="rId10"/>
    <p:sldId id="261" r:id="rId11"/>
    <p:sldId id="262" r:id="rId12"/>
    <p:sldId id="263" r:id="rId13"/>
    <p:sldId id="264" r:id="rId14"/>
    <p:sldId id="269" r:id="rId15"/>
    <p:sldId id="265" r:id="rId16"/>
    <p:sldId id="270" r:id="rId17"/>
    <p:sldId id="266" r:id="rId18"/>
    <p:sldId id="26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3"/>
  </p:normalViewPr>
  <p:slideViewPr>
    <p:cSldViewPr snapToGrid="0" snapToObjects="1">
      <p:cViewPr>
        <p:scale>
          <a:sx n="86" d="100"/>
          <a:sy n="86" d="100"/>
        </p:scale>
        <p:origin x="29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99137-6DAD-0543-BE46-BECE4CDDEAC8}" type="datetimeFigureOut">
              <a:rPr lang="en-US" smtClean="0"/>
              <a:t>11/4/17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55435-320A-DC4E-ACBD-829B6F263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4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7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25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68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07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28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86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4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686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8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27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87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22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72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47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55435-320A-DC4E-ACBD-829B6F2633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61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3D40-4B76-2944-A5EE-EC83DD57187A}" type="datetimeFigureOut">
              <a:rPr lang="en-US" smtClean="0"/>
              <a:t>11/4/17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B57A3-BB96-544E-BA66-B09122E53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OAuth and Why?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tps://cdn.jmbullion.com/images/cat/new-ase-cat-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963" y="602164"/>
            <a:ext cx="1266393" cy="1266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2" name="Right Arrow 1"/>
          <p:cNvSpPr/>
          <p:nvPr/>
        </p:nvSpPr>
        <p:spPr>
          <a:xfrm rot="3704267">
            <a:off x="6615437" y="2654346"/>
            <a:ext cx="2292404" cy="756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Twitter sends token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0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85185E-6 L 0.10599 0.70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99" y="3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pic>
        <p:nvPicPr>
          <p:cNvPr id="7" name="Picture 2" descr="ttps://cdn.jmbullion.com/images/cat/new-ase-cat-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826" y="5303595"/>
            <a:ext cx="1554405" cy="1554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Left Arrow 1"/>
          <p:cNvSpPr/>
          <p:nvPr/>
        </p:nvSpPr>
        <p:spPr>
          <a:xfrm>
            <a:off x="2743200" y="4278648"/>
            <a:ext cx="4214191" cy="9233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sends token to user to authorize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92 -0.00833 L -0.64896 -0.0199 " pathEditMode="relative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ttps://cdn.jmbullion.com/images/cat/new-ase-cat-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38" y="5201979"/>
            <a:ext cx="1321682" cy="1321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2" name="Right Arrow 1"/>
          <p:cNvSpPr/>
          <p:nvPr/>
        </p:nvSpPr>
        <p:spPr>
          <a:xfrm rot="18703952">
            <a:off x="1999742" y="3162280"/>
            <a:ext cx="3359426" cy="10734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tells Twitter to </a:t>
            </a:r>
            <a:r>
              <a:rPr lang="en-US" dirty="0" err="1" smtClean="0"/>
              <a:t>authoirze</a:t>
            </a:r>
            <a:r>
              <a:rPr lang="en-US" dirty="0" smtClean="0"/>
              <a:t> token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4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0.01435 L 0.15091 -0.66944 " pathEditMode="relative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025925" y="496957"/>
            <a:ext cx="1452771" cy="1597668"/>
            <a:chOff x="2025925" y="496957"/>
            <a:chExt cx="2051361" cy="2255960"/>
          </a:xfrm>
        </p:grpSpPr>
        <p:pic>
          <p:nvPicPr>
            <p:cNvPr id="7" name="Picture 2" descr="ttps://cdn.jmbullion.com/images/cat/new-ase-cat-imag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5925" y="701556"/>
              <a:ext cx="2051361" cy="2051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16-Point Star 2"/>
            <p:cNvSpPr/>
            <p:nvPr/>
          </p:nvSpPr>
          <p:spPr>
            <a:xfrm>
              <a:off x="2025925" y="496957"/>
              <a:ext cx="836545" cy="836545"/>
            </a:xfrm>
            <a:prstGeom prst="star16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9" name="Left Arrow 8"/>
          <p:cNvSpPr/>
          <p:nvPr/>
        </p:nvSpPr>
        <p:spPr>
          <a:xfrm rot="18846601">
            <a:off x="1644288" y="3048598"/>
            <a:ext cx="3776869" cy="9403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Twitter sends </a:t>
            </a:r>
            <a:r>
              <a:rPr lang="en-US" smtClean="0"/>
              <a:t>user authorized token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9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32 0.06042 L -0.11484 0.65741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73154" y="4924979"/>
            <a:ext cx="1452771" cy="1597668"/>
            <a:chOff x="2025925" y="496957"/>
            <a:chExt cx="2051361" cy="2255960"/>
          </a:xfrm>
        </p:grpSpPr>
        <p:pic>
          <p:nvPicPr>
            <p:cNvPr id="7" name="Picture 2" descr="ttps://cdn.jmbullion.com/images/cat/new-ase-cat-imag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5925" y="701556"/>
              <a:ext cx="2051361" cy="2051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16-Point Star 2"/>
            <p:cNvSpPr/>
            <p:nvPr/>
          </p:nvSpPr>
          <p:spPr>
            <a:xfrm>
              <a:off x="2025925" y="496957"/>
              <a:ext cx="836545" cy="836545"/>
            </a:xfrm>
            <a:prstGeom prst="star16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2" name="Right Arrow 1"/>
          <p:cNvSpPr/>
          <p:nvPr/>
        </p:nvSpPr>
        <p:spPr>
          <a:xfrm>
            <a:off x="2140050" y="4924979"/>
            <a:ext cx="5565913" cy="8038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sends authorized token to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73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72 0.02338 L 0.66576 0.0206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801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9877839" y="5260332"/>
            <a:ext cx="1452771" cy="1597668"/>
            <a:chOff x="2025925" y="496957"/>
            <a:chExt cx="2051361" cy="2255960"/>
          </a:xfrm>
        </p:grpSpPr>
        <p:pic>
          <p:nvPicPr>
            <p:cNvPr id="7" name="Picture 2" descr="ttps://cdn.jmbullion.com/images/cat/new-ase-cat-imag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5925" y="701556"/>
              <a:ext cx="2051361" cy="2051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16-Point Star 2"/>
            <p:cNvSpPr/>
            <p:nvPr/>
          </p:nvSpPr>
          <p:spPr>
            <a:xfrm>
              <a:off x="2025925" y="496957"/>
              <a:ext cx="836545" cy="836545"/>
            </a:xfrm>
            <a:prstGeom prst="star16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2" name="Left Arrow 1"/>
          <p:cNvSpPr/>
          <p:nvPr/>
        </p:nvSpPr>
        <p:spPr>
          <a:xfrm rot="3632290">
            <a:off x="4156400" y="3114291"/>
            <a:ext cx="3717234" cy="125398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sends request token and asks for authorization token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5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 0.00926 L -0.18164 -0.73287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845839" y="490556"/>
            <a:ext cx="1452771" cy="1597668"/>
            <a:chOff x="2025925" y="496957"/>
            <a:chExt cx="2051361" cy="2255960"/>
          </a:xfrm>
        </p:grpSpPr>
        <p:pic>
          <p:nvPicPr>
            <p:cNvPr id="8" name="Picture 7" descr="ttps://cdn.jmbullion.com/images/cat/new-ase-cat-imag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5925" y="701556"/>
              <a:ext cx="2051361" cy="20513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16-Point Star 8"/>
            <p:cNvSpPr/>
            <p:nvPr/>
          </p:nvSpPr>
          <p:spPr>
            <a:xfrm>
              <a:off x="2025925" y="496957"/>
              <a:ext cx="836545" cy="836545"/>
            </a:xfrm>
            <a:prstGeom prst="star16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4" descr="ttps://catalog.usmint.gov/on/demandware.static/-/Sites-usm-master-catalog-us/default/dw528f5d45/images/h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8" t="3384" r="8311" b="3276"/>
          <a:stretch/>
        </p:blipFill>
        <p:spPr bwMode="auto">
          <a:xfrm>
            <a:off x="7652289" y="312666"/>
            <a:ext cx="2153489" cy="209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503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1.11111E-6 L 0.15989 0.6400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3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ttps://catalog.usmint.gov/on/demandware.static/-/Sites-usm-master-catalog-us/default/dw528f5d45/images/h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8" t="3384" r="8311" b="3276"/>
          <a:stretch/>
        </p:blipFill>
        <p:spPr bwMode="auto">
          <a:xfrm>
            <a:off x="8981279" y="4601813"/>
            <a:ext cx="2153489" cy="209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other service)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024 C 0.01641 -0.01504 0.00794 -0.10717 -0.01888 -0.20486 C -0.05104 -0.32176 -0.07734 -0.35 -0.09141 -0.35972 L -0.10846 -0.36689 C -0.12253 -0.37708 -0.14974 -0.40833 -0.18607 -0.54051 C -0.20872 -0.62314 -0.22135 -0.73032 -0.20482 -0.7456 C -0.18802 -0.75972 -0.14805 -0.67569 -0.12526 -0.59259 C -0.08919 -0.46088 -0.09206 -0.40324 -0.09648 -0.37847 L -0.10378 -0.35 C -0.10794 -0.32338 -0.11159 -0.26921 -0.07969 -0.15277 C -0.05273 -0.05439 -0.01706 0.01459 -0.00013 0.00024 Z " pathEditMode="relative" rAng="14640000" ptsTypes="AAAAAA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34" y="-3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6018960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941788" y="1952661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031741" y="2229661"/>
            <a:ext cx="93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App</a:t>
            </a:r>
          </a:p>
        </p:txBody>
      </p:sp>
      <p:pic>
        <p:nvPicPr>
          <p:cNvPr id="10242" name="Picture 2" descr="ttp://mermodynamics.com/calmdown/iphoneOutl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94" y="606038"/>
            <a:ext cx="2001167" cy="389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>
            <a:stCxn id="4" idx="0"/>
            <a:endCxn id="10242" idx="2"/>
          </p:cNvCxnSpPr>
          <p:nvPr/>
        </p:nvCxnSpPr>
        <p:spPr>
          <a:xfrm flipH="1" flipV="1">
            <a:off x="1499978" y="4499612"/>
            <a:ext cx="2" cy="15193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-Right Arrow 8"/>
          <p:cNvSpPr/>
          <p:nvPr/>
        </p:nvSpPr>
        <p:spPr>
          <a:xfrm>
            <a:off x="2920181" y="2229661"/>
            <a:ext cx="4021607" cy="323164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8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OAuth Works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tps://cdn.jmbullion.com/images/cat/new-ase-cat-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931" y="1536443"/>
            <a:ext cx="2051361" cy="2051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tps://catalog.usmint.gov/on/demandware.static/-/Sites-usm-master-catalog-us/default/dw528f5d45/images/h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8" t="3384" r="8311" b="3276"/>
          <a:stretch/>
        </p:blipFill>
        <p:spPr bwMode="auto">
          <a:xfrm>
            <a:off x="7101013" y="1489461"/>
            <a:ext cx="2153489" cy="209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49319" y="3921802"/>
            <a:ext cx="2600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Request Token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7101013" y="3921802"/>
            <a:ext cx="2358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Access Token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349319" y="4790661"/>
            <a:ext cx="3022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Used to authorize someone to</a:t>
            </a:r>
          </a:p>
          <a:p>
            <a:r>
              <a:rPr lang="en-US" dirty="0" smtClean="0"/>
              <a:t>Access your account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01013" y="4790660"/>
            <a:ext cx="2933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Used to actually do stuff with</a:t>
            </a:r>
          </a:p>
          <a:p>
            <a:r>
              <a:rPr lang="en-US" dirty="0" smtClean="0"/>
              <a:t>Your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743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Twitter </a:t>
            </a:r>
            <a:b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(or other service)</a:t>
            </a:r>
            <a:endParaRPr lang="en-US" sz="3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8" name="Right Arrow 7"/>
          <p:cNvSpPr/>
          <p:nvPr/>
        </p:nvSpPr>
        <p:spPr>
          <a:xfrm>
            <a:off x="2902226" y="4057572"/>
            <a:ext cx="3975653" cy="1088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Installs 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Twitter </a:t>
            </a:r>
            <a:b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(or </a:t>
            </a:r>
            <a:r>
              <a:rPr lang="en-US" sz="3600" smtClean="0">
                <a:solidFill>
                  <a:schemeClr val="bg1">
                    <a:lumMod val="85000"/>
                  </a:schemeClr>
                </a:solidFill>
              </a:rPr>
              <a:t>other service)</a:t>
            </a:r>
            <a:endParaRPr lang="en-US" sz="3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2" name="Left Arrow 1"/>
          <p:cNvSpPr/>
          <p:nvPr/>
        </p:nvSpPr>
        <p:spPr>
          <a:xfrm>
            <a:off x="2573406" y="4168309"/>
            <a:ext cx="4120082" cy="10336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requests access to user’s Twitter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9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User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Twitter </a:t>
            </a:r>
            <a:b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(or other service)</a:t>
            </a:r>
            <a:endParaRPr lang="en-US" sz="3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8" name="Right Arrow 7"/>
          <p:cNvSpPr/>
          <p:nvPr/>
        </p:nvSpPr>
        <p:spPr>
          <a:xfrm>
            <a:off x="2902226" y="4057572"/>
            <a:ext cx="3975653" cy="10884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Says “OK!”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6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4034" y="4278648"/>
            <a:ext cx="105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>
                    <a:lumMod val="85000"/>
                  </a:schemeClr>
                </a:solidFill>
              </a:rPr>
              <a:t>User</a:t>
            </a:r>
            <a:endParaRPr lang="en-US" sz="36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7078" y="887895"/>
            <a:ext cx="34188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Twitter </a:t>
            </a:r>
            <a:br>
              <a:rPr lang="en-US" sz="3600" dirty="0" smtClean="0"/>
            </a:br>
            <a:r>
              <a:rPr lang="en-US" sz="3600" dirty="0" smtClean="0"/>
              <a:t>(or </a:t>
            </a:r>
            <a:r>
              <a:rPr lang="en-US" sz="3600" smtClean="0"/>
              <a:t>other service)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240969" y="4001650"/>
            <a:ext cx="4348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App</a:t>
            </a:r>
          </a:p>
          <a:p>
            <a:pPr algn="ctr"/>
            <a:r>
              <a:rPr lang="en-US" sz="3600" dirty="0" smtClean="0"/>
              <a:t>(like an app you write)</a:t>
            </a:r>
            <a:endParaRPr lang="en-US" sz="3600" dirty="0"/>
          </a:p>
        </p:txBody>
      </p:sp>
      <p:sp>
        <p:nvSpPr>
          <p:cNvPr id="3" name="Left Arrow 2"/>
          <p:cNvSpPr/>
          <p:nvPr/>
        </p:nvSpPr>
        <p:spPr>
          <a:xfrm rot="2332401">
            <a:off x="7414591" y="2091667"/>
            <a:ext cx="3101009" cy="10535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 asks for request token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9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273</Words>
  <Application>Microsoft Macintosh PowerPoint</Application>
  <PresentationFormat>Widescreen</PresentationFormat>
  <Paragraphs>95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Arial</vt:lpstr>
      <vt:lpstr>Office Theme</vt:lpstr>
      <vt:lpstr>What is OAuth and Why?</vt:lpstr>
      <vt:lpstr>PowerPoint Presentation</vt:lpstr>
      <vt:lpstr>How OAuth 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Golbeck</dc:creator>
  <cp:lastModifiedBy>Jen Golbeck</cp:lastModifiedBy>
  <cp:revision>7</cp:revision>
  <dcterms:created xsi:type="dcterms:W3CDTF">2017-11-04T19:20:23Z</dcterms:created>
  <dcterms:modified xsi:type="dcterms:W3CDTF">2017-11-04T20:44:26Z</dcterms:modified>
</cp:coreProperties>
</file>