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  <p:embeddedFont>
      <p:font typeface="Alfa Slab One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lfaSlabOne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slide" Target="slides/slide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2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4278300" y="2751162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981125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9.gif"/><Relationship Id="rId4" Type="http://schemas.openxmlformats.org/officeDocument/2006/relationships/image" Target="../media/image08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600"/>
              <a:t>HW1: Some Hints and Tips (Tricks also included!)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Nitin J. Sanket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Face Recognition - By popular demand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012900"/>
            <a:ext cx="9050851" cy="1106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75350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Seam Carving</a:t>
            </a:r>
          </a:p>
        </p:txBody>
      </p:sp>
      <p:pic>
        <p:nvPicPr>
          <p:cNvPr descr="niagarafalls-animate.gif"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6025" y="739324"/>
            <a:ext cx="6242824" cy="41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3393300" y="4853000"/>
            <a:ext cx="74028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Taken from: http://www.cs.cmu.edu/afs/cs.cmu.edu/academic/class/15463-f13/www/proj3/www/bkase/niagarafalls-animate.gif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Blobies!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7223" y="1108999"/>
            <a:ext cx="3687500" cy="3725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75" y="1032812"/>
            <a:ext cx="7411449" cy="4016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myimfill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9899" y="1258675"/>
            <a:ext cx="4424250" cy="3622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Shape 71"/>
          <p:cNvCxnSpPr/>
          <p:nvPr/>
        </p:nvCxnSpPr>
        <p:spPr>
          <a:xfrm>
            <a:off x="1919875" y="2528025"/>
            <a:ext cx="44361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800" y="339850"/>
            <a:ext cx="7754999" cy="446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Gabor Filters!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4549" y="1107299"/>
            <a:ext cx="6878850" cy="408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87" y="50025"/>
            <a:ext cx="8372423" cy="492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Bilinear Interpolation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Use MATLAB’s </a:t>
            </a:r>
            <a:r>
              <a:rPr b="1" lang="en"/>
              <a:t>imresize(Img,0.5,’bilinear’);</a:t>
            </a:r>
            <a:r>
              <a:rPr lang="en"/>
              <a:t> or </a:t>
            </a:r>
            <a:r>
              <a:rPr b="1" lang="en"/>
              <a:t>imresize(Img,2,’bilinear’);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240150" y="146900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Anisotropic Diffusion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200" y="1085125"/>
            <a:ext cx="3777524" cy="390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7325" y="1085115"/>
            <a:ext cx="3777524" cy="390778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1988200" y="718225"/>
            <a:ext cx="37983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Variant 1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5498100" y="642025"/>
            <a:ext cx="37983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Variant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62648"/>
            <a:ext cx="9143999" cy="3418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