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embeddedFontLst>
    <p:embeddedFont>
      <p:font typeface="Proxima Nova"/>
      <p:regular r:id="rId12"/>
      <p:bold r:id="rId13"/>
      <p:italic r:id="rId14"/>
      <p:boldItalic r:id="rId15"/>
    </p:embeddedFont>
    <p:embeddedFont>
      <p:font typeface="Alfa Slab One"/>
      <p:regular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ProximaNova-bold.fntdata"/><Relationship Id="rId12" Type="http://schemas.openxmlformats.org/officeDocument/2006/relationships/font" Target="fonts/ProximaNova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ProximaNova-boldItalic.fntdata"/><Relationship Id="rId14" Type="http://schemas.openxmlformats.org/officeDocument/2006/relationships/font" Target="fonts/ProximaNova-italic.fntdata"/><Relationship Id="rId16" Type="http://schemas.openxmlformats.org/officeDocument/2006/relationships/font" Target="fonts/AlfaSlabOne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4278300" y="2751162"/>
            <a:ext cx="58740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" name="Shape 11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3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" name="Shape 39"/>
          <p:cNvSpPr txBox="1"/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x="265500" y="2981125"/>
            <a:ext cx="4045200" cy="13454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Proxima Nova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1.jpg"/><Relationship Id="rId4" Type="http://schemas.openxmlformats.org/officeDocument/2006/relationships/image" Target="../media/image0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4.jpg"/><Relationship Id="rId4" Type="http://schemas.openxmlformats.org/officeDocument/2006/relationships/image" Target="../media/image0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8.png"/><Relationship Id="rId4" Type="http://schemas.openxmlformats.org/officeDocument/2006/relationships/image" Target="../media/image0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/>
              <a:t>Pb-lite boundary detection</a:t>
            </a:r>
          </a:p>
        </p:txBody>
      </p:sp>
      <p:sp>
        <p:nvSpPr>
          <p:cNvPr id="57" name="Shape 57"/>
          <p:cNvSpPr txBox="1"/>
          <p:nvPr>
            <p:ph idx="1" type="subTitle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Kiran Y. D. V.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Overview</a:t>
            </a:r>
          </a:p>
        </p:txBody>
      </p:sp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050" y="760187"/>
            <a:ext cx="8905875" cy="412432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Shape 64"/>
          <p:cNvSpPr txBox="1"/>
          <p:nvPr/>
        </p:nvSpPr>
        <p:spPr>
          <a:xfrm>
            <a:off x="6304075" y="4767625"/>
            <a:ext cx="37983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/>
              <a:t>http://cs.brown.edu/courses/cs143/2011/proj2/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Brightness Gradient</a:t>
            </a:r>
          </a:p>
        </p:txBody>
      </p:sp>
      <p:pic>
        <p:nvPicPr>
          <p:cNvPr descr="brightness_map.jpg"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7800" y="1152462"/>
            <a:ext cx="4524500" cy="33497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enguin.jpg" id="71" name="Shape 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8350" y="1405775"/>
            <a:ext cx="4114700" cy="274597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Shape 72"/>
          <p:cNvSpPr txBox="1"/>
          <p:nvPr/>
        </p:nvSpPr>
        <p:spPr>
          <a:xfrm>
            <a:off x="1562050" y="4292125"/>
            <a:ext cx="1766100" cy="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Original Image</a:t>
            </a:r>
          </a:p>
        </p:txBody>
      </p:sp>
      <p:sp>
        <p:nvSpPr>
          <p:cNvPr id="73" name="Shape 73"/>
          <p:cNvSpPr txBox="1"/>
          <p:nvPr/>
        </p:nvSpPr>
        <p:spPr>
          <a:xfrm>
            <a:off x="5872875" y="4292125"/>
            <a:ext cx="1766100" cy="2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Brightness Gradient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/>
              <a:t>Texture Gradient using Oriented Gaussian Filters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 short these are derivatives of gaussian filter which are steered to different orientations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orientedGaussian.png"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2800" y="1881975"/>
            <a:ext cx="6410025" cy="321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Texton Map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texton_map.jpg"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4300" y="1152475"/>
            <a:ext cx="4497999" cy="33734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enguin.jpg" id="88" name="Shape 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699" y="1370599"/>
            <a:ext cx="4220249" cy="281642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 txBox="1"/>
          <p:nvPr/>
        </p:nvSpPr>
        <p:spPr>
          <a:xfrm>
            <a:off x="1625375" y="4341375"/>
            <a:ext cx="1702800" cy="2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Original Image</a:t>
            </a:r>
          </a:p>
        </p:txBody>
      </p:sp>
      <p:sp>
        <p:nvSpPr>
          <p:cNvPr id="90" name="Shape 90"/>
          <p:cNvSpPr txBox="1"/>
          <p:nvPr/>
        </p:nvSpPr>
        <p:spPr>
          <a:xfrm>
            <a:off x="6062850" y="4298575"/>
            <a:ext cx="1702800" cy="2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Texton Map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Half Disc Masks to speed up processing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Left - half discs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lD.png"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4183623" cy="23150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D.png" id="98" name="Shape 9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8675" y="1152475"/>
            <a:ext cx="4183623" cy="2295299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1477625" y="3602275"/>
            <a:ext cx="1759200" cy="2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Left - half discs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5985450" y="3582525"/>
            <a:ext cx="1759200" cy="2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Right - half discs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50" y="147287"/>
            <a:ext cx="8935176" cy="484892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/>
          <p:cNvSpPr txBox="1"/>
          <p:nvPr/>
        </p:nvSpPr>
        <p:spPr>
          <a:xfrm>
            <a:off x="3925750" y="-105525"/>
            <a:ext cx="37983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pb-lite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x="6000750" y="4866550"/>
            <a:ext cx="37983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/>
              <a:t>http://cs.brown.edu/courses/cs143/2011/results/proj2/auguray/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