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79" r:id="rId4"/>
    <p:sldId id="273" r:id="rId5"/>
    <p:sldId id="280" r:id="rId6"/>
    <p:sldId id="256" r:id="rId7"/>
    <p:sldId id="275" r:id="rId8"/>
    <p:sldId id="257" r:id="rId9"/>
    <p:sldId id="274" r:id="rId10"/>
    <p:sldId id="261" r:id="rId11"/>
    <p:sldId id="276" r:id="rId12"/>
    <p:sldId id="277" r:id="rId13"/>
    <p:sldId id="281" r:id="rId14"/>
    <p:sldId id="282" r:id="rId15"/>
    <p:sldId id="283" r:id="rId16"/>
    <p:sldId id="284"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6" autoAdjust="0"/>
    <p:restoredTop sz="94660"/>
  </p:normalViewPr>
  <p:slideViewPr>
    <p:cSldViewPr snapToGrid="0">
      <p:cViewPr>
        <p:scale>
          <a:sx n="100" d="100"/>
          <a:sy n="100" d="100"/>
        </p:scale>
        <p:origin x="762"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1:43:07.521"/>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9290AC91-B172-4746-889D-1F0DD698ED3F}" emma:medium="tactile" emma:mode="ink">
          <msink:context xmlns:msink="http://schemas.microsoft.com/ink/2010/main" type="writingRegion" rotatedBoundingBox="26080,12229 31714,11472 32258,15520 26624,16276"/>
        </emma:interpretation>
      </emma:emma>
    </inkml:annotationXML>
    <inkml:traceGroup>
      <inkml:annotationXML>
        <emma:emma xmlns:emma="http://www.w3.org/2003/04/emma" version="1.0">
          <emma:interpretation id="{EB9D10F1-CAEC-46D5-AF7E-1C92DAFEAC5D}" emma:medium="tactile" emma:mode="ink">
            <msink:context xmlns:msink="http://schemas.microsoft.com/ink/2010/main" type="paragraph" rotatedBoundingBox="28025,11760 31332,11552 31403,12676 28095,12883" alignmentLevel="2"/>
          </emma:interpretation>
        </emma:emma>
      </inkml:annotationXML>
      <inkml:traceGroup>
        <inkml:annotationXML>
          <emma:emma xmlns:emma="http://www.w3.org/2003/04/emma" version="1.0">
            <emma:interpretation id="{B3E84ADA-0CEE-436A-B4D8-9259EBCD5CE1}" emma:medium="tactile" emma:mode="ink">
              <msink:context xmlns:msink="http://schemas.microsoft.com/ink/2010/main" type="line" rotatedBoundingBox="28025,11760 31332,11552 31403,12676 28095,12883"/>
            </emma:interpretation>
          </emma:emma>
        </inkml:annotationXML>
        <inkml:traceGroup>
          <inkml:annotationXML>
            <emma:emma xmlns:emma="http://www.w3.org/2003/04/emma" version="1.0">
              <emma:interpretation id="{885CF692-FE0E-45F8-9ED0-D09555422D0B}" emma:medium="tactile" emma:mode="ink">
                <msink:context xmlns:msink="http://schemas.microsoft.com/ink/2010/main" type="inkWord" rotatedBoundingBox="28025,11760 31332,11552 31403,12676 28095,12883"/>
              </emma:interpretation>
              <emma:one-of disjunction-type="recognition" id="oneOf0">
                <emma:interpretation id="interp0" emma:lang="" emma:confidence="0">
                  <emma:literal>Y</emma:literal>
                </emma:interpretation>
                <emma:interpretation id="interp1" emma:lang="" emma:confidence="0">
                  <emma:literal>7</emma:literal>
                </emma:interpretation>
                <emma:interpretation id="interp2" emma:lang="" emma:confidence="0">
                  <emma:literal>f</emma:literal>
                </emma:interpretation>
                <emma:interpretation id="interp3" emma:lang="" emma:confidence="0">
                  <emma:literal>F</emma:literal>
                </emma:interpretation>
                <emma:interpretation id="interp4" emma:lang="" emma:confidence="0">
                  <emma:literal>?</emma:literal>
                </emma:interpretation>
              </emma:one-of>
            </emma:emma>
          </inkml:annotationXML>
          <inkml:trace contextRef="#ctx0" brushRef="#br0">4053-1071 108 0,'-6'8'345'0,"-3"4"-28"16,1-2-119-16,-6 4-28 0,4-4-7 16,-3 1-33-16,2-2-29 0,-2-1-20 15,4-2 36-15,3-5 16 0,-1 1 18 0,4 0-5 16,0-2-17-16,3 0-6 0,0 0-6 16,-1 0 8-16,-2 0 17 0,3 0 0 15,-5-5-59-15,5-4-45 0,-4 3-2 0,2-2-8 16,2-1-25-16,-2 0 35 0,2 1-9 15,0 1-27-15,0 0 14 0,0 0 0 16,0-3-16-16,2 3-24 0,4 2 24 16,-1 1 13-16,2-2-13 0,-1 5-18 15,0-3 16-15,3 0-52 0,1 4-14 16,-1-1-15-16,4 1 0 0,2 0 60 16,-2 0 23-16,2 0-2 0,3 0 1 15,-4 0 1-15,3 5 11 0,-1 0 17 0,-1 1-5 16,2 2 6-16,1-3 0 0,-3 2 6 15,4 1-3-15,-2-1-6 0,3 2-10 16,2-1 0-16,-3-1 9 0,3-2 14 16,-1 3-11-16,-2-1-12 0,3 0 39 15,-3-3 11-15,0 2-5 0,3 1-17 16,2-4 17-16,-5 3 18 0,0-3-9 16,-1 2-42-16,1-4-3 0,-1 1 32 0,-4 0 15 15,4-1 1-15,1-1-11 0,-1 0-15 16,-3 0-9-16,-1 0 9 0,-5 0 15 15,2-5 10-15,-3-1-1 0,1 1-2 16,0 0-17-16,-4-4-24 0,0 3-9 16,0 1-16-16,-2-1-3 0,-2 0-19 0,2 3-18 15,-1 2-62-15,-2-4-50 0,0 3-51 16,0 1-71-16,0 1-113 0,0-2-196 16,0 0-202-16,0-3-655 0</inkml:trace>
          <inkml:trace contextRef="#ctx0" brushRef="#br0" timeOffset="483.9426">4646-1558 1637 0,'3'0'156'15,"-2"0"-156"-15,-1 2-124 0,4-1 124 16,-4 1 169-16,3 1 24 0,-1 0-104 16,1 4-87-16,-2 1 67 0,-1 7 106 0,3 0 22 15,-3 2-36-15,0 2-58 0,0-1-13 16,0 1 0-16,-4 1 16 0,-4 2-52 16,4-1 13-16,-2-3-3 0,2 3-61 15,-5-6 13-15,4-2 42 0,1-2-27 0,-2-4-2 16,3 0-16-16,2 1-1 0,-4-6 11 15,5 3-4-15,-1-2 0 0,-2-1-3 16,3 2-14-16,0-4-2 0,0 2-1 16,0 0-25-16,0 2-31 0,0-2-64 15,0-1-86-15,0 3-146 0,-2-2-300 16,-1 0-373-16</inkml:trace>
          <inkml:trace contextRef="#ctx0" brushRef="#br0" timeOffset="-797.1989">3069-367 848 0,'-3'-1'459'0,"3"1"-306"16,0 0-120-16,0 0 87 0,0 0 124 16,0 0 0-16,0 0-78 0,0 0-124 0,0 0-42 15,4 0-33-15,-1 0 33 0,-1 0 0 16,2 0 33-16,1 0-11 0,-4 0-9 15,3 0 16-15,4 1 20 0,-2-1 12 16,-2 0 30-16,5 2 41 0,0-2-3 0,-2 0-7 16,5 0-16-16,-3 0-17 0,1-6 1 15,5 2-10-15,-2-6-4 0,2 1-25 16,4-3-23-16,-1 2 33 0,1-4-20 16,0-1-6-16,2-2-4 0,-2-5-15 15,0 2-13-15,5-4 57 0,-2-2-34 16,-2-1 11-16,2-5-18 0,1-1-8 15,-3 2-11-15,-1-5 0 0,-2 3 28 16,-3 1-15-16,-3 0-13 0,2 4-2 16,-7-4 2-16,1 5 20 0,-3-3-20 15,-2 1-54-15,2 2 4 0,-2-3 9 0,1 2-7 16,-3 3 36-16,0-1-39 0,0 4-9 16,-3 0 22-16,-3 2 6 0,-3-1-32 15,0 3-9-15,-1 0 13 0,1 6 9 16,0-2 25-16,0 3-15 0,4 5 9 15,-4-2 30-15,4 2-34 0,-1 2 1 16,2 1 32-16,-2-1-16 0,2 4-10 0,-1-1-3 16,1 1 3-16,-1 0-10 0,2 0-22 15,-2 0 10-15,0 0 9 0,-1 0 16 16,-1 5 0-16,1 0-15 0,2 3 37 16,-5 1 4-16,4 0 1 0,-4 4 3 15,4-2 23-15,-4 4-27 0,0-3-13 16,-1 5 13-16,1-1 77 0,0 4-13 15,3 2-12-15,0-5-28 0,-1 3-23 0,5 0 11 16,-1-1 4-16,-1-1-16 0,4 1 20 16,-2 3 24-16,2-1-15 0,-4 0-26 15,4-1-3-15,0 4 17 0,-4-2 2 16,4 3 10-16,-2 1-17 0,-1 0 11 16,3-2-5-16,0 1-18 0,0 0 0 15,0-1 0-15,0-3 13 0,-1 3 14 16,1-4-26-16,0 2-2 0,-3-2 0 0,3 1-1 15,0-5 2-15,0-1 13 0,0 1-11 16,0 0 11-16,0-4 9 0,0 2-6 16,0-6 3-16,0 2-19 0,0-2 0 15,0 1-16-15,3-1 16 0,-3-1 0 0,1-2-1 16,-1 1 0-16,0 0 1 0,0-2-2 16,0 1 2-16,0-5 3 0,3 2-1 15,-3-2 2-15,0 0 12 0,0 1 0 16,0-1 0-16,0 0 15 0,0 0 8 15,0 0-1-15,0 0 0 0,0 0 0 16,0 0 0-16,0 0-13 0,0 0-2 16,0 0-4-16,0 0-19 0,0 0-1 15,0 0 0-15,0 0-15 0,0 0 13 16,0 0-13-16,0 0 3 0,0 0-12 16,0 0 12-16,0 0-3 0,0 0 3 0,0 0 10 15,0 0 2-15,0 0-2 0,0 0 0 16,0 0-13-16,0 0 14 0,0 0-1 15,0 0 0-15,0 0 3 0,0 0 0 16,0 0 0-16,0 0 3 0,0 0-2 0,0 0 1 16,0 0 17-16,0 0-6 0,0 0-1 15,0 0 11-15,0 0 2 0,0 0-9 16,0 0-4-16,0 0 11 0,0 0 15 16,0 0 9-16,0 0 19 0,0-1 10 15,0-1-16-15,0-3-29 0,0-3-9 16,0 0-22-16,2-2-2 0,2-1-23 15,0-3-29-15,2 0 1 0,3-1 15 16,0 1 38-16,1-1 0 0,4 0-52 16,-1-1 40-16,0 1 11 0,-1 4-23 15,1-2 8-15,0 2 16 0,-2 0-35 0,2 2 7 16,-3 0-17-16,4 2 10 0,-6 0 32 16,1 0-13-16,-4 4 13 0,-1 1-10 15,-2-2-2-15,2 3-1 0,-4 1-13 16,1 0-3-16,-1 0-12 0,0 0-17 15,0 0 0-15,0 0 4 0,0 0-17 0,0 0 7 16,0 0 3-16,0 1 3 0,0 5 32 16,0 0 27-16,3 1 2 0,-3 0 15 15,0 6-2-15,5-2 6 0,-5 4-3 16,1-3-16-16,2 2 13 0,-1 0 15 16,2-1-27-16,1 2 10 0,-1-3 9 15,0-1-18-15,1 1-2 0,-1-5 0 16,2 2 0-16,-1-4 12 0,2 1 4 15,-1 0 12-15,0-3-5 0,3 1-7 16,-1-3 19-16,1 2 26 0,2-3 0 16,2 0 9-16,0 0-10 0,-1 0-18 0,1-8-1 15,-1 2 13-15,0 0-26 0,1-6 20 16,2 0-46-16,-2-1-2 0,0 0 1 16,0-2 0-16,-2 4 14 0,2-4-15 15,-3 5-29-15,4-4-28 0,-4 2 22 0,-1 3 20 16,0 1-14-16,-3 2-19 0,2 2-28 15,0-1-4-15,-2 4 19 0,-2-3 20 16,0 2-7-16,-2 2 0 0,2 0-3 16,1 0 18-16,-2 0 14 0,-2-2-10 15,4 2 4-15,-1 0 21 0,-2 0 4 16,2-1 29-16,-1 1 19 0,-2-2 10 16,4-2 3-16,-5 1 9 0,3 3-12 15,-2-5-23-15,-1 2 0 0,0 1 0 16,0-2-16-16,0 1-16 0,0-3-3 15,0 3-24-15,0-1 2 0,0 0 1 0,-4-1 21 16,-1 1 2-16,1 3-2 0,2-3-3 16,-2 0-49-16,0 3 8 0,-2-2-27 15,-2 0 7-15,-2 3-13 0,-3 0-3 16,-2-2 38-16,-3 2 20 0,5 0 2 0,-2 0-25 16,5 8-9-16,-3 2 28 0,0 1 26 15,-2 4 13-15,2 2-10 0,-2-1 16 16,6 2-4-16,0-1-15 0,5 1-2 15,2 2 2-15,2 1 13 0,0-3-12 16,5-4 16-16,1 0-15 0,5 0 12 16,1-3-14-16,1 0 29 0,2-4 16 15,3 1 17-15,-3-2-18 0,4-3 8 16,-2-3 22-16,1 0-7 0,-3 0 6 16,-5 0 4-16,2-3-4 0,-3-5 23 15,-3 1-39-15,2-2-7 0,-2-2 7 16,-1-3-57-16,-1 2 0 0,1-2-12 0,-1-2-29 15,-2 4-23-15,0-3-31 0,-2 4 50 16,0 0 23-16,0 3 19 0,0 3 0 16,0 5-29-16,0-2-35 0,0 2-29 15,0 0-3-15,0 0-30 0,0 0-31 0,0 4 15 16,0 3 67-16,0 4 58 0,0 2 20 16,0-2 0-16,0 4-17 0,2-3 5 15,2 3 2-15,5 0 10 0,0-4 19 16,1 4 14-16,5-4 8 0,3 0 1 15,-1-1 10-15,3 0 12 0,-1-3 1 16,-2-1-23-16,-2 0 32 0,3-5-1 16,-8 1-15-16,1-2 22 0,-3 0 7 15,1 0 21-15,0-2-3 0,0-7-9 0,-3 0-49 16,3-6-31-16,-1 0-15 0,1-4 33 16,-3 2-34-16,-1-2 0 0,2-5 15 15,-1 1 4-15,-2-5-16 0,2 1 19 16,-1-7-5-16,3-1-17 0,1-5-35 15,2-3-10-15,-3-2 33 0,3-3-14 16,-2 1-18-16,-1-2 44 0,-3 2 0 16,1 5 0-16,-2 0-57 0,1 7 1 0,-5 1 55 15,0 6-1-15,0 2-17 0,0 2 12 16,0 6-63-16,0 0 48 0,0 3 22 16,-5 2-2-16,5 2-8 0,-1 5 8 15,-2 2-11-15,1 3 0 0,2 1-22 16,0 0-22-16,0 0-23 0,-3 0-16 0,2 0-10 15,1 0-4-15,-3 1 17 0,1 7 45 16,-2 1 45-16,0 2-16 0,-1 4-4 16,1 1 11-16,-2 4 12 0,0 3 1 15,-1-3 27-15,2 4-27 0,1 0 36 16,-2 1-11-16,1 3 16 0,1-3-39 16,3 3 23-16,-2-1-23 0,3 5 23 15,0-1-10-15,0-2 0 0,0 6 42 16,0-2-16-16,4 2-7 0,2 0 7 15,-2-2-41-15,1-4-1 0,2 1 26 0,-1-3-23 16,3-3-2-16,0-4-1 0,1-2 26 16,-1-1-24-16,1-3 27 0,3-2-1 15,-2-5 11-15,2 0 2 0,-3 1 4 16,4-5 13-16,-1 3-33 0,-3-4 23 16,3-1 9-16,1-1 39 0,-4 0-11 0,-1 0 13 15,0-1 0-15,1-3-26 0,2-1-18 16,0-5-4-16,-1 3-19 0,4-4-27 15,-2-2-4-15,2 1 0 0,-2-2 0 16,2-1 15-16,0 1 1 0,3-2-15 16,-4-1-2-16,4 0-7 0,-5 5 8 15,-1-2 13-15,-3 6-13 0,0 0 0 16,-5 1-19-16,5 4-6 0,-5-2 0 16,2 2-34-16,-1 1-14 0,-1 2-24 15,5 0-14-15,-3 0 6 0,3 0 32 0,4 0 13 16,-4 2-1-16,1 4 14 0,0-1 15 15,-1 2 3-15,0 2 29 0,0 5 0 16,1-4 2-16,-2 5-2 0,-2 2 1 16,-2-3 12-16,-4 4 35 0,1 1-20 15,-1 0-15-15,0-3-10 0,-1 1 13 0,-6-3-3 16,-4-1 12-16,-2 1-21 0,-2-2 31 16,-5-1-4-16,-5-1-2 0,0-1 3 15,-6-1 19-15,1-2-50 0,2 0 30 16,0-5-12-16,5 1-6 0,0-2 6 15,9 2-6-15,5-2 2 0,0 0-15 16,9 0-2-16,0 0-1 0,0 0-16 16,0 0 3-16,0 0 15 0,4 0 0 15,1 1-2-15,4-1 0 0,1 0 3 16,3 0 0-16,2 0 63 0,7 0 35 16,6 0 22-16,6-5-45 0,7-5 0 0,2 2-40 15,3-4-4-15,-1 1 9 0,-2-5 10 16,-2-2-31-16,-2-1-2 0,-2-1-17 15,-5-2-37-15,-4 2 6 0,-9-4-81 16,-1 4-58-16,-8 0-107 0,-3 1-182 16,-5 5-213-16,-2-6-586 0</inkml:trace>
          <inkml:trace contextRef="#ctx0" brushRef="#br0" timeOffset="-3935.5699">2102-853 365 0,'0'0'268'15,"0"0"-174"-15,0 0 10 0,0-3 92 0,0 3 42 16,0 0-17-16,3 0-52 0,-1 0-45 15,-2 0-36-15,0 0-3 0,0 0 12 16,0 0-3-16,0 0-3 0,3 0-13 0,-3 0-10 16,0 0-3-16,0 0-7 0,0 0 0 15,0 0-13-15,0 0-16 0,0 0 0 16,0 0 0-16,0 0-13 0,0 0-3 16,0 0 0-16,0 0-10 0,0 0-1 15,0 0-2-15,0 0 0 0,0 0-22 16,0 0-7-16,0 0-7 0,0 4-15 15,-3 2 15-15,-2 3 36 0,4 2 42 16,-7 4-6-16,2 0-20 0,2 1-15 0,-5 1 2 16,3-1 52-16,-3 0-24 0,1 1-30 15,-1-3 11-15,0 3 4 0,-1-2 3 16,1-2 30-16,-3 0 15 0,0-1-13 16,-1-2-25-16,3-1 9 0,-4-2 0 15,4-1-3-15,0-3-19 0,-2 3 10 16,2-6-4-16,1 2-3 0,-2-2 13 15,-2 0 6-15,3 0-16 0,0 0-6 0,-2 0 9 16,3 0 0-16,-1-4 7 0,4-1 0 16,-2 1 9-16,2-1-6 0,-2-5 3 15,3 1-33-15,1 0-1 0,-1-4-1 16,5 2 0-16,0-4-13 0,0 1 0 16,0-2-9-16,3 0 6 0,3-3 2 0,0 0 14 15,3 0 34-15,0 1-34 0,1 0-25 16,3 1 9-16,-1-1 16 0,0 2 32 15,0-1-32-15,-2 0-3 0,5 2-52 16,-3 1 49-16,-1 0 6 0,3-1 27 16,-1 5-27-16,-3-4-27 0,3 3 27 15,-2 0 13-15,2 2-13 0,-3 0-2 16,4-4-30-16,-1 5 15 0,-3 1 17 16,-1 2 2-16,0-1-2 0,-3 2 0 15,-2 2-3-15,4-1-26 0,-4 1 4 0,2 0-7 16,-2 2-16-16,2 0-3 15,-1 0-1-15,3 0 7 0,-2 0 10 0,3 0 10 16,0 2 5-16,0 3 4 0,1 1 16 16,2 3 0-16,-2 0 1 0,-1 4 19 15,1 0 11-15,-4 3-30 0,3 5 0 16,-4 1 40-16,2 2 30 0,-3 1-70 0,-1 1-1 16,0 0 13-16,-3 1 0 0,2 0 9 15,-2 1 16-15,0 0-15 0,0-1-20 16,0-1 13-16,0 0-16 0,0-1 0 15,0-2-16-15,0-3 15 0,-2 2 0 16,2-2 1-16,-4-2 35 0,2 5 10 16,-1-7-35-16,2 0-10 0,-2-2-2 15,2-1-1-15,-2-1 3 0,3-3 2 16,-2 0 0-16,2 1-1 0,-3-3 1 16,3-1-1-16,0-2 1 0,0 1 1 0,0-2 9 15,0 3-10-15,0-5 1 0,0 1-1 16,-1 3 1-16,1-4 0 0,0-1 10 15,0 1-12-15,0-1 0 0,0 0 0 16,0 0 1-16,0 0 1 0,0 0 10 0,0 0 3 16,0 0 0-16,0 0 6 0,0 0-6 15,0 0-14-15,0 0-2 0,0 0 1 16,0 0 1-16,-3 0 0 0,3 0 21 16,0 0-1-16,0 0-9 0,0 0-1 15,0 0 11-15,0 0-8 0,0 0-2 16,0 0 6-16,0 0 6 0,0 0-6 15,0 0 7-15,0 0 9 0,0 0-1 16,0-1 4-16,0 0 9 0,0-4-9 16,3 2-19-16,-2-3-16 0,2 1 16 15,-1-2-19-15,2-3 0 0,0 1 0 0,1-4-1 16,4 1 1-16,-3-3-22 0,5-2 21 16,1-1-21-16,0-3-3 0,0 1 12 15,1 0 13-15,0-2 0 0,1 2-3 16,-1-3-22-16,-1 2 22 0,1-1-10 15,0 2 11-15,-3 2 2 0,-1-2 0 0,0 5 28 16,-3 0-12-16,-2-2 0 0,5 4-16 16,0 1-1-16,-3-4-40 0,3 6 21 15,-2-3 20-15,-1 2 0 0,-1 3-11 16,-4 3-4-16,3-2 11 0,1 1-8 16,-1 0 9-16,1 1-39 0,-1-2 20 15,5-1 20-15,-3 3 1 0,-2-2-18 16,5 1-9-16,0-3 15 0,-3 2 13 15,1 1 2-15,-1 1 0 0,-1-3-1 16,0 3-1-16,0 0-1 0,-1 0 1 16,4-2 0-16,-7 4 22 0,4-3 4 0,0 3 2 15,-2-3-15-15,-1 2 12 0,2-1-3 16,-4 1-20-16,5-1 20 0,-5 2 16 16,3-2-25-16,-2 2-11 0,-1 1 0 15,0 0-2-15,0-2-1 0,0 3-1 0,0-3 1 16,0 3 1-16,0 1-1 0,0 0-1 15,0 0-14-15,0 0 3 0,0 0 1 16,0 0-13-16,0 0-7 0,0 0 0 16,0 0-2-16,0 0-4 0,0 0 9 15,0 0 4-15,0 0-1 0,0 0-5 16,0 0-4-16,0 0-23 0,0 0-5 16,0 5-11-16,0 0 14 0,0 2 12 15,-4 6 46-15,4 0 1 0,0 5-1 16,0 3 2-16,0-1 23 0,0 4-22 15,0 1 1-15,0-1 27 0,4 0-27 0,-4-1 1 16,5 2 13-16,-1-1-13 0,-3 0-3 16,2 0 1-16,-1 3 18 0,-2-1 1 15,0-3-8-15,3 1-10 0,-3-2-2 16,1-3-23-16,-1-1 23 0,3-2 1 16,-1-1 22-16,1-2-4 0,-2 0-3 15,2-4-4-15,-1-2-10 0,-2-1 10 0,1-1 1 16,2-3-11-16,-3 1 11 0,0 0-10 15,1-1 0-15,-1-2 0 0,0 0 13 16,0 0-3-16,0 0-10 0,0 0 23 16,0 0-4-16,0 0-6 0,0 0 0 15,0 0 0-15,0 0-14 0,0 1 1 16,0-1 0-16,0 0-2 0,0 0-1 0,0 0-3 16,0 0-16-16,0 0 3 0,0 0 13 15,0 0 2-15,0 0-12 0,0 0 10 16,0 0 1-16,0 0 0 0,0 0-2 15,0 0-8-15,0 0 8 0,0 0-18 16,3 2 0-16,-3 1 22 0,2 1-1 16,-2 2-1-16,3-2-11 0,-2 1 13 15,-1-3-1-15,5 3 0 0,-5-3 1 16,3 2 0-16,-2-2 2 0,-1 0 1 0,0-2 0 16,3 0 0-16,-1 2-1 0,-2-2-2 15,0 3 0-15,0 1 0 0,4-2 1 16,-4 4-1-16,0-5 0 0,1 1 0 15,2-1 2-15,-3 2 1 0,0-3 13 0,0 0 9 16,0 0 4-16,0 0 3 0,0 0 3 16,0 0 3-16,0 0 0 0,0 0 9 15,0 0-3-15,0 0-6 0,0 0 6 16,0 0 10-16,0 0-7 0,0 0 4 16,2-3-1-16,-2 2 0 0,0-1-3 15,4-2 0-15,-4-1-35 0,5-2-11 16,-5-3 28-16,4 1-29 0,1-6-2 15,-1 5-26-15,2-7 1 0,-2 1 27 16,5-1 14-16,0 0-14 0,0-3-44 0,1-2 24 16,0 2 20-16,4-4 28 0,-6-2-28 15,6 2-16-15,-4-1 15 0,3-1-28 16,-2 4 17-16,0 1 12 0,0 2 37 16,-2 1-37-16,-1 2-6 0,3 0 4 15,-2 2 0-15,1-3-14 0,-1 1 16 0,-3 1 13 16,2 0-13-16,1 3-12 0,2 0-16 15,-3 1 12-15,1 2 4 0,0 2-7 16,0-3-12-16,1 1-4 0,1 2 23 16,-3-2 10-16,6 1-12 0,-5 2 14 15,-1 0 17-15,1-2-17 0,-1 3-3 16,0 0-1-16,1-1-14 0,0 3 16 16,-3-3 0-16,-2 4-17 0,1 0 1 15,-1-1 15-15,-4 1 1 0,0 2-10 16,0 0-7-16,0-2-22 0,0 2-63 0,0 0-71 15,0 0-80-15,0-3-129 0,-9 0-155 16,5 1-206-16,-11-5-616 0</inkml:trace>
        </inkml:traceGroup>
      </inkml:traceGroup>
    </inkml:traceGroup>
    <inkml:traceGroup>
      <inkml:annotationXML>
        <emma:emma xmlns:emma="http://www.w3.org/2003/04/emma" version="1.0">
          <emma:interpretation id="{CC7BAB47-8110-4248-9D77-38532B061340}" emma:medium="tactile" emma:mode="ink">
            <msink:context xmlns:msink="http://schemas.microsoft.com/ink/2010/main" type="paragraph" rotatedBoundingBox="26221,13276 31141,12616 31295,13757 26374,14417" alignmentLevel="1"/>
          </emma:interpretation>
        </emma:emma>
      </inkml:annotationXML>
      <inkml:traceGroup>
        <inkml:annotationXML>
          <emma:emma xmlns:emma="http://www.w3.org/2003/04/emma" version="1.0">
            <emma:interpretation id="{42C5AE46-0B5B-44EE-B378-C07219F4FFD4}" emma:medium="tactile" emma:mode="ink">
              <msink:context xmlns:msink="http://schemas.microsoft.com/ink/2010/main" type="line" rotatedBoundingBox="26221,13276 31141,12616 31295,13757 26374,14417"/>
            </emma:interpretation>
          </emma:emma>
        </inkml:annotationXML>
        <inkml:traceGroup>
          <inkml:annotationXML>
            <emma:emma xmlns:emma="http://www.w3.org/2003/04/emma" version="1.0">
              <emma:interpretation id="{C5BC7A06-5FE0-4B4C-B2D6-A38A4F093A22}" emma:medium="tactile" emma:mode="ink">
                <msink:context xmlns:msink="http://schemas.microsoft.com/ink/2010/main" type="inkWord" rotatedBoundingBox="26221,13276 28947,12910 29100,14051 26374,14417"/>
              </emma:interpretation>
              <emma:one-of disjunction-type="recognition" id="oneOf1">
                <emma:interpretation id="interp5" emma:lang="" emma:confidence="1">
                  <emma:literal/>
                </emma:interpretation>
              </emma:one-of>
            </emma:emma>
          </inkml:annotationXML>
          <inkml:trace contextRef="#ctx0" brushRef="#br0" timeOffset="-8993.3146">363 881 323 0,'0'0'355'0,"0"0"-192"0,0 0-140 0,-3 0 10 16,3 0 104-16,0 0 6 0,0 0 20 16,0 0-33-16,-1 0-78 0,1 0-50 15,0 0-2-15,-3 0 29 0,3 0 33 16,0 0 39-16,-2-2 0 0,2 2-12 0,0 0-34 16,0 0-10-16,0 0-6 15,0 0 16-15,0 0 4 0,0 0 12 0,0 0-3 16,0 0-3-16,0 0 6 0,0 0 0 15,0 0-3-15,0 0-4 0,0 0 4 16,-2 0-4-16,2 0-6 0,0 0-3 16,0 0-10-16,0 0-3 0,0 0 9 15,0 0-6-15,0 0-20 0,0 0-2 16,0 0 6-16,0 0-1 0,0 0 1 16,0 0 9-16,0 0-6 0,0 0-9 15,0 0 5-15,0 0-8 0,0 0-8 16,0 0-10-16,0 0 2 0,2 0-2 0,0 0 0 15,1 0 11-15,-2 2-1 0,2-2-9 16,-1 0 16-16,-2 1-15 0,3-1-1 16,-2 3 13-16,2-3 0 0,-1 2-4 15,2-2 4-15,-2 3 10 0,5 2 2 16,-3-3-9-16,2 2-16 0,2-2 16 0,-3 1-16 16,6 2 25-16,-2-4-3 0,-1 0-23 15,1 6 14-15,2-6-13 0,2 3 13 16,-3 0-15-16,3-3 1 0,-2 3-2 15,1 0 0-15,-2-2 0 0,0-1 23 16,2 3-11-16,-2-2-9 0,1 0 10 16,0 1-11-16,0 0-2 0,-1-2 1 15,3 2 1-15,2 2-2 0,-2-3 0 16,2 1 2-16,3-1 14 0,-8 0-16 16,3-1 0-16,-4 4-2 0,0-4 1 0,0-1 1 15,-2 2 19-15,2 0-16 16,4 2 0-16,1-3 13 0,-4 1 0 0,3 2-16 15,-3-2-1-15,4-1-1 0,-4 1-1 16,-1 3 3-16,0-4 13 0,1-1 0 0,-1 0-13 16,-5 2-2-16,5-2-2 15,-3 0-21-15,-2 1 22 0,5 2 1 0,0-2 1 16,0 1 1-16,1-2 2 0,-1 2 11 16,1-2-10-16,-1 1 9 0,0 2-12 15,0-2-1-15,-3-1 1 0,6 1-1 16,-1 2 1-16,3-2 0 0,-1 2 16 15,2-1-14-15,-1-2 0 0,0 0 0 16,0 0 1-16,0 1-3 0,-5-1 0 16,4 0 0-16,-3 0-2 0,0 2-1 15,2-2-16-15,-1 2 19 0,-1 0 1 16,2-2 12-16,-2 2-13 0,0-2-1 0,-1 1 1 16,1-1 1-16,2 0 15 0,-1 0 9 15,2 0 0-15,0 0-23 0,-1 0-1 16,1 0 0-16,5 0 12 0,-3 0-12 15,-2 0 1-15,2 0-2 0,-2 0-3 16,0 0-13-16,2 0 15 0,-2 0-15 0,2 0 4 16,2 0 12-16,3 0 15 0,-1 0-15 15,0 0-1-15,-1 0 1 0,1 0-12 16,-4 0 9-16,2 0 2 0,2 0 0 16,-4 2 1-16,3 0 0 0,-5 0 0 15,0-2 0-15,-1 0 3 0,0 0 19 16,-2 0-19-16,3 0 16 0,-2 0-5 15,2 0-14-15,2 0-2 0,0 0-1 16,-2 0 1-16,4-4-10 0,-2 2-7 16,3 2 16-16,-3-1 0 0,2 1 3 0,-2 0 0 15,0 0 4-15,-1-2-2 16,3 0 1-16,-3 0 8 0,-3 0-10 0,3 1-1 16,0-1 19-16,3-1-19 0,-2-1-1 15,4 3-2-15,3 0 0 0,-2-3-13 16,3 2 15-16,-4-1 1 0,-1-1 0 0,0 2 13 15,-5-2 9-15,2 0 3 0,-5 1-22 16,3-1 19-16,-2 1-8 0,3-3-14 16,3 3-10-16,-3-3 8 0,1 2 1 15,3-1 1-15,-1-1 9 0,0 0-9 16,0-1-8-16,2 2 8 0,-1-1 18 16,-3 1-17-16,3-1 1 0,-4 1 0 15,0-1 0-15,-4 2 11 0,0 1 2 16,2 1-12-16,-6-4-2 0,4 4-1 15,2-3 0-15,-2 2-2 0,4-5 0 16,-4 5 2-16,2-3 2 0,-2 3 30 0,-4-3 2 16,3 2 3-16,-3-1-18 0,2-3 6 15,1 2-6-15,0-1-19 0,1 0-25 16,2-2 25-16,-1 2 1 0,-1-5 18 16,-1 1-10-16,0 2-9 0,1-1 0 0,-1 0 31 15,0 1-12-15,-4 2-8 0,3-2-10 16,-2 0 1-16,-2 1 26 0,2-1-24 15,-2 2 13-15,4-3-16 0,-7-3 8 16,4 1-7-16,-1 0-4 0,-1-2-14 16,-1 1 16-16,2 0 2 0,2 0-2 15,-2 1 2-15,-1-5-2 0,-1 2 1 16,2 3 11-16,-4-6 1 0,4 4-10 0,-4 2 0 16,0-3 13-16,0 4 11 0,0-2-8 15,-4 2-7-15,0-2-10 0,-2 0-1 16,-3 4-1-16,5-2 18 0,-5 2-17 15,3-1-1-15,-3 1 0 0,0 0-18 16,-1-2 5-16,-2 2-15 0,2 2 10 16,-1-2 5-16,1 1 1 0,-2 1 10 15,6 1 2-15,-2 1 1 0,-1-2 0 0,3 3 2 16,-2-3 9-16,3-1 1 0,0 1-10 16,-1 1 19-16,-1-1-22 0,2 2 0 15,0-3-1-15,-4 1-2 0,0 4 1 16,0-5 0-16,-1 0-13 0,-1 3-16 15,-2-1 30-15,0-1 0 0,0 0-2 16,-2-1-13-16,-3 2 14 0,2 2-17 0,-2-4 16 16,5 5 1-16,-2-3 2 0,-2 4-3 15,2-4 1-15,-4 3 1 0,1-4 1 16,-1 1-1-16,4 1 1 0,-3 0 0 16,4-2 0-16,-1 4 0 0,2 1 0 15,-5 0-2-15,5 0 0 0,-2 1 2 16,0-1-1-16,2-2 0 0,-2 0 1 15,-2 3 0-15,-3-3-1 0,3 0 1 16,-2 4 3-16,-1-3-2 0,-2-1-1 16,3 2 1-16,0 1-1 0,0-4 2 0,1 3 1 15,0-3-1-15,4 3-1 16,-1 1 2-16,0-3 0 0,-2 0-1 0,-1 3-1 16,-1 1 1-16,0-1 0 0,1-3 0 15,2 3-1-15,0-1 10 0,1 2-11 16,4-2 0-16,-3 0 0 0,-2 0-1 0,-4 1-2 15,1-1 3-15,-3 2 0 0,3 0 0 16,0 0 1-16,4-2 15 0,-3 2-15 16,5-4 0-16,-2 2-1 0,2 1 1 15,-2 0 0-15,-2-4 2 0,0 3-3 16,0 1 0-16,-2-2 0 0,1 2 0 16,5 1-10-16,-2 0 10 0,2 0 4 15,2-1-4-15,-2 1 1 0,-2-3 1 16,-2 3 0-16,2 0-2 0,2-1 1 15,-2-3 1-15,2 3-2 0,-1 1-1 0,0-1 1 16,-1 1-2-16,-3 0-11 16,5 0 13-16,-2 0-3 0,2 0-8 0,-2-2 11 15,1 2 3-15,-4 0-2 0,2 0 0 16,-5 0 2-16,2 0-1 0,4 0-2 0,-3 0 0 16,2 0-1-16,3 0-14 0,0 0 14 15,-1 2 1-15,9-2-3 0,-4 1-16 16,0-1 16-16,3 1-10 0,-3 3 2 15,0-3 11-15,-1 2 2 0,-3-2 1 16,-2 4 0-16,0-3 13 0,-1 3-15 16,0-4 1-16,0 2 1 0,1 1-3 15,2-2 1-15,1-2 2 0,-1 2 10 16,-1-2-13-16,5 1 1 0,-1 3 1 16,0-4-2-16,-2 2 0 0,3-2 2 15,-1 0-2-15,1 2 0 0,0-2 1 16,-1 1 2-16,1-1-2 0,0 4 1 0,-1-4 0 15,4 1-1-15,-3-1-1 0,0 1 1 16,0-1-1-16,4 2-2 0,-3 0 1 16,2-2 1-16,-3 2-1 0,1-2 0 15,2 2 0-15,-3-2 1 0,0 1 0 0,0 1 0 16,-1-2 0-16,1 4 0 0,-1-4 0 16,-2 1 0-16,2 1-1 0,1 0-1 15,0 1 1-15,3-2-12 0,-3-1 12 16,3 2 1-16,2-2-1 0,-1 2-2 15,0-2 1-15,0 2-1 0,-2 0-9 16,2-1 8-16,-1-1 2 0,1 2-1 16,-3 1-11-16,-1 1 14 0,-1-2 2 15,0 2-1-15,-2-2 11 0,2 0-10 16,-4 1-2-16,4 1 0 0,-3-2 12 16,4 1-12-16,-1 2 0 0,1-4-1 0,3 3-1 15,-3-2-23-15,5-1 12 0,-5 3 11 16,0 0 0-16,-1-2 2 0,-1 5 12 15,3-4-9-15,-1 1-3 0,0-2-1 16,4 4 1-16,1-5-4 0,-5 1 3 16,3 4-1-16,-3-3 2 0,1 2 3 0,2-1 0 15,0 0-3-15,-2 0-13 0,4-1 11 16,-2 1 0-16,-1 1-1 0,1-1 3 16,1 2 0-16,0-3-2 0,-3 3 2 15,2-2-1-15,2 2 0 0,-1-3-15 16,1 2 14-16,0 3-1 0,2-3 1 15,-2 2 2-15,-1 1 0 0,1 0 12 16,-1 0-12-16,1 0-1 0,0 1 0 16,2-2 1-16,-2 0 0 0,-1 0 2 15,2 0-2-15,2 0 0 0,1 0 0 0,-2-3 0 16,-1 5 0-16,3-3 1 0,0 1-1 16,-4 0 1-16,4-2 0 0,0 0-1 15,-1 2 0-15,-2-2 0 0,3 1 0 16,0-3 1-16,0 4-1 0,0-2 3 15,0-2-1-15,0 4 0 0,0-2 0 16,-2 1 0-16,2 0 0 0,-3 2 1 16,3-4 9-16,-1 4-12 0,1-1 0 0,-3 3 2 15,3-3 0-15,-2 0-1 0,2 1 14 16,-3-1-13-16,3-2-2 0,0 0-1 16,0-1 1-16,0 1 3 0,0-2-1 15,0 0 2-15,0 1-2 0,0 2-2 16,0-3 0-16,0-1 0 0,0 2 0 0,0-2 0 15,0 1 0-15,0 3 0 0,0 0 0 16,0-3 0-16,0 5 1 0,0-5-1 16,0 3 1-16,0-3 2 0,0 1-3 15,0 0-1-15,0 0 0 0,0-3 1 16,0 1-2-16,0 0-1 0,0 2 3 16,0-3-1-16,0 2 1 0,0-1-1 15,0 1 1-15,0-1-2 0,0-1 2 16,0 1 0-16,0 0 0 0,0 0 2 0,3-2-1 15,-3 2 0-15,0-1 1 16,2 0 0-16,-2 3-1 0,3-3 0 0,-2 2 0 16,-1-3 0-16,3 2 0 0,-1 1 1 15,1-3 0-15,-2 3 11 0,2 2-12 16,-2-4 1-16,2 0 0 0,-1 1 0 0,2 2 1 16,1-2-1-16,-1 0 1 0,-2 1 9 15,2-1 4-15,0 2-15 0,1-3 0 16,-2 3 11-16,-2-4-12 0,1 0 0 15,1 2 1-15,-2 0 0 0,2-2 1 16,-3 0-1-16,2 2 1 0,-2 0-2 16,0-2 0-16,3 2 2 0,-2-2-2 15,2 1 1-15,-2 1-1 0,-1 0 0 16,5 0-2-16,-5-1 0 0,0 1-2 16,0 0-8-16,3 0 0 0,-2-2 11 0,-1 0 0 15,0 2-3-15,0-2 1 0,2 2 1 16,1-2-10-16,-3 1 11 0,0 2 1 15,1-1 0-15,-1-2 0 0,0 1 0 16,3-1 1-16,-3 2 0 0,2-2-1 16,-2 2 0-16,0 2-3 0,3-4 2 0,-3 2 1 15,0-2-1-15,1 1-1 0,-1 3 1 16,0-2-1-16,0-2 0 0,3 1 2 16,-2 1-1-16,-1 2 1 0,0-2-3 15,3 0 3-15,-1-1-1 0,-2 6-1 16,0-6 2-16,3 3 1 0,-2-2-1 15,-1-1 0-15,2 2-1 0,-2 0-1 16,3-1 2-16,-2-2 1 0,-1 1 0 16,3 0 0-16,-3 4 1 0,2-5 1 15,1 2-3-15,-3-2 1 0,1 1 0 0,-1 1-1 16,3 1 0-16,-2-3 0 0,-1 1 0 16,5 1-1-16,-5 0 1 0,3 2 1 15,-2-3 0-15,1 1 0 0,1 1 11 16,-3 0-10-16,4-2-1 0,-4-1 2 15,2 2 0-15,1 2-3 0,-2-4 3 0,-1 1 1 16,0-1-3-16,4 3 0 0,-4-2 1 16,5 3-1-16,-5-2-1 0,4 0 1 15,-4 0-1-15,5-1 1 0,-4 1-1 16,2 0 1-16,-1 0 0 0,2-1 1 16,-1 3 1-16,-2-2-1 0,4 2 0 15,-1 0 0-15,1-3 10 0,-1 3-12 16,1-2 0-16,-1 0 3 0,0 0-2 15,-2 2-1-15,2-2 3 0,-1-2-1 16,-1 1 0-16,-2 1 0 0,0-2-1 16,0 0-1-16,0 0 0 0,0 0 0 0,0 1-2 15,4 2-1-15,-2-3 2 0,0 1 0 16,3-1 0-16,-4 2 1 0,4 0 0 16,-2-2 1-16,-2 1 0 0,2 2 2 15,-1-3-1-15,2 2-1 0,-2-2 2 16,2 0-2-16,0 3 0 0,-1-1 0 0,-1 1 2 15,2-3-1-15,1 1 11 0,-5-1-11 16,1 0 0-16,2 1 0 0,-3-1 0 16,2 0-1-16,0 2-1 0,0 0 0 15,1-2 0-15,-2 0 1 0,4 2-1 16,-1-2 2-16,1 0 0 0,-1 0 1 16,0 0 22-16,1 0-9 0,-4 0-15 15,-1 0 2-15,3 0 0 0,-1 2-1 16,-2-2 0-16,0 1-1 0,0-1-1 15,0 0-12-15,4 0 12 0,-4 0 1 0,5 0-1 16,-1 0 12-16,0 0 1 0,-2 0-12 16,1 0 1-16,1 0 13 0,-4 0-14 15,2 0-1-15,1 0 1 0,-2 0-1 16,4 0-2-16,-2 0 0 0,0 2 0 16,1 1-1-16,3-2 2 0,-2-1 1 15,1 0 0-15,-2 0 0 0,5 0 2 0,-3 1 10 16,-2-1-11-16,1 3 2 0,-1-3 10 15,-4 2-12-15,4-2-1 0,-4 0 3 16,0 0 9-16,0 0-12 0,0 0 13 16,0 2-1-16,0-2-11 0,0 0 2 15,0 0 7-15,0 0-10 0,0 0-18 16,0 0-16-16,0 0-84 0,0 0-78 16,0-4-173-16,5 0-182 0,-4-2-178 15,4-3-514-15</inkml:trace>
        </inkml:traceGroup>
        <inkml:traceGroup>
          <inkml:annotationXML>
            <emma:emma xmlns:emma="http://www.w3.org/2003/04/emma" version="1.0">
              <emma:interpretation id="{C43DAFCD-5835-49AB-90B2-B5D12E391377}" emma:medium="tactile" emma:mode="ink">
                <msink:context xmlns:msink="http://schemas.microsoft.com/ink/2010/main" type="inkWord" rotatedBoundingBox="29354,12867 31143,12627 31276,13615 29487,13855"/>
              </emma:interpretation>
              <emma:one-of disjunction-type="recognition" id="oneOf2">
                <emma:interpretation id="interp6" emma:lang="" emma:confidence="1">
                  <emma:literal>deep</emma:literal>
                </emma:interpretation>
                <emma:interpretation id="interp7" emma:lang="" emma:confidence="0">
                  <emma:literal>deeps</emma:literal>
                </emma:interpretation>
                <emma:interpretation id="interp8" emma:lang="" emma:confidence="0">
                  <emma:literal>digs</emma:literal>
                </emma:interpretation>
                <emma:interpretation id="interp9" emma:lang="" emma:confidence="0">
                  <emma:literal>sleep</emma:literal>
                </emma:interpretation>
                <emma:interpretation id="interp10" emma:lang="" emma:confidence="0">
                  <emma:literal>dogs</emma:literal>
                </emma:interpretation>
              </emma:one-of>
            </emma:emma>
          </inkml:annotationXML>
          <inkml:trace contextRef="#ctx0" brushRef="#br0" timeOffset="4159.6015">3355 85 225 0,'4'-4'499'16,"-4"4"-235"-16,5-2-114 0,-5 1 32 15,1-6 17-15,-1 6-1 0,3-5 8 16,-3 5-63-16,0-1-33 0,0-4-19 16,0 5 12-16,0-5 23 0,-3 2 10 15,2-1-11-15,-4 1-38 0,1-2-10 16,-1 1-6-16,1 1-32 0,-2-1-20 0,2 1-19 16,-5-2-16-16,0 3-23 0,3-1-15 15,-3 1 22-15,0 3 9 0,-1-2 10 16,1 2 12-16,0 0-2 0,0 0-23 15,-1 0-3-15,-3 3 29 0,3 3 12 16,-4 3-11-16,0 2 24 0,3 2-25 16,-1 0-2-16,2 3 0 0,1 1 2 0,0-1 0 15,4 3 16-15,0-3 3 0,2 2-19 16,3-1-32-16,0 1 32 0,0 1 16 16,8-2 0-16,0 0-15 0,3 0 15 15,-2-2 0-15,4-4-15 0,-3 0-1 16,0-6 13-16,-1 3 6 0,0-5 7 15,-4-1-7-15,0 0 7 0,0-2 12 16,-1 0 23-16,-4 0 0 0,5 0 0 16,-2 0 15-16,-2 0-3 0,4-6-12 15,0 3-20-15,3-4-3 0,-2-1-19 0,3-2-17 16,-1 0-2-16,-2-1 0 0,6-4-19 16,-2 1 19-16,1-5-1 0,2 1 0 15,2-6-2-15,-2-2-38 0,0-1 6 16,-1-2-19-16,1-2-10 0,-4-1 13 0,0 3 6 15,-5-3-6-15,2 6 13 0,-3 1 38 16,-1 4 44-16,-2 1-6 0,4 1-38 16,-4 4-20-16,3 2-3 0,-1-3 11 15,2 2 9-15,-4 1-38 0,4 2 22 16,1-1-23-16,-4 3 23 0,-1 0 19 16,0 0-3-16,0 1 3 0,0 1-20 15,0 1 1-15,0-1 16 0,0 2 1 16,0-2-1-16,0 4-10 0,0 2 13 15,-1-2-1-15,-4 1-12 0,5 2 13 16,0 0 0-16,0 0-19 0,0 0-10 16,0 0 6-16,0 0 7 0,0 0 3 0,0 0-3 15,0 0-26-15,0 0-12 0,0 0 2 16,0 0 7-16,0 0-6 0,0 0 2 16,0 2 10-16,0 2 4 0,0 2 14 15,0-1 21-15,0 3 26 0,-3 5-10 0,2-2 13 16,1 2-3-16,-4 1 23 0,4 3-1 15,-2 1-19-15,-1 0-16 0,3 0-13 16,0 1-12-16,0-1 12 0,0 1 3 16,0 1 26-16,0 2 10 0,0-2 19 15,0 2-33-15,3-3-24 0,-1-3 7 16,1 2-8-16,-2-1-3 0,3 0 3 16,1-1 2-16,-1 1 27 0,1-1-10 15,-1-2 1-15,2 3-20 0,-2-2 0 16,2 1 3-16,-1-5 13 0,2 2 0 15,-1-2-16-15,-2-2-2 0,5 3 2 0,-4-4 10 16,1 0-6-16,2 1 15 0,-2-3-6 16,3 3 9-16,0-2 4 0,0 1-13 15,1-3 16-15,2 0 12 0,-2-1-28 16,1 0 6-16,-3-4 3 0,1 0 4 16,-3 0 6-16,-1 0 3 0,2 0 3 0,-1 0 26 15,0 0 3-15,3-6-16 0,-2 3-13 16,-1-5-7-16,3-1-15 0,-1 1-16 15,-2-6-26-15,3 3 25 0,2 0-24 16,-3-2-13-16,3 1 3 0,0-6 10 16,0 2-29-16,-1 0-13 0,2-4 3 15,-2-1-6-15,-4 1-23 0,1-2 23 16,-5 2-4-16,2 2 51 0,-4 1 22 16,0 2-44-16,0 3 26 0,-4-1 19 0,-2 2-19 15,-3 2-17-15,5 1-12 0,-5 0 6 16,5 1-9-16,-2 4-4 0,1 1-3 15,1-2 13-15,-1 3-7 0,1 1-6 16,0-1 3-16,-2 1 3 0,-3 0 16 16,-2 0 17-16,0 0 6 0,0 2 10 15,-2 4-17-15,7-3 18 0,-3 3-1 16,3 2 2-16,-1-3-25 0,6 2 26 0,-4 2 33 16,5 4 32-16,-4-1-10 0,4 2-23 15,0-1-12-15,0 1 12 0,0 3 1 16,0-2-1-16,4 2-13 0,2 1 14 15,3 0 12-15,0-1 16 0,1 1-9 16,3-2-20-16,2-3 10 0,1 2 0 0,1-1-17 16,0-4 30-16,2-1-13 0,1 0-10 15,-3-2 3-15,2 1 17 0,-1-3-50 16,-3 1 39-16,0-5-9 0,-2 1-12 16,-4 1-1-16,-3-3 13 0,-2 0 25 15,0 0 26-15,1 0 16 0,2-5-4 16,-1 0-47-16,3-2-46 0,0-1 1 15,1 0 0-15,-1-2-3 0,1 1-35 16,3-4 0-16,-2 2 35 0,-2-2 23 0,-1 0-23 16,-2-3-42-16,3 1 1 0,-4-3 0 15,1 1-13-15,-4-1 22 0,3 0-6 16,-4-1 2-16,-1 2 20 0,0 0 0 16,0 0 0-16,0 4 7 0,0 2-10 15,0 2 6-15,0 0-19 0,-6 3 3 16,2 0-13-16,1 1 1 0,0 1-1 0,-1 1-9 15,-1-1-17-15,2 0 26 0,-3 3-16 16,2 0-6-16,0 1 0 0,-1 0-1 16,-4 0 23-16,3 0 16 0,-2 1 4 15,-3 4 19-15,0 0 3 0,0 4 23 16,-2 1-4-16,3 1 4 0,-1 0-20 16,0 6 13-16,0-1 33 0,2 1 19 15,3 1-66-15,2 2 11 0,0 1 6 16,1-3-16-16,3 0 10 0,0-1-10 15,0 1 17-15,7-2-8 0,3 0 27 0,4-2 3 16,0 0-13-16,1-1-7 0,6-1 11 16,-2-4 15-16,0 0-10 0,3-3 4 15,-1 1 0-15,-2-5 12 0,-1 4-16 16,-1-5 13-16,-2 0-6 0,-2 0 13 16,-2-6 18-16,2-3 3 0,-3-1-40 0,-1-3-24 15,4 1 30-15,-2-5-44 0,-1 1 0 16,-1-3-2-16,3-4 1 0,-5 5-38 15,2-3 3-15,-5-1 35 0,5 2-48 16,-5-1 4-16,1 5-7 0,-1-2-35 16,-2 7 47-16,1 2 20 0,-3-1 0 15,0 5 18-15,0 3-12 0,0-2-6 16,0 2 3-16,0 0 14 0,0 2 0 16,0 0-17-16,0 0-7 0,0 0-6 15,0 0-26-15,0 0-25 0,0 0-23 0,0 0-10 16,0 0 16-16,0 2 23 0,0 4 53 15,0 1 24-15,0 5 35 0,0 0 4 16,0 4 3-16,-3 5-6 0,3-1 15 16,0 6-15-16,0 1-4 0,0 1-13 15,-2-1 19-15,2 3-37 0,0-1 1 16,-3-1 49-16,2-2-12 0,1 1-36 0,-3-1-2 16,3-3 15-16,0 3 42 0,0-4 12 15,0 0-41-15,0 0-29 0,0-2 13 16,3 2 32-16,1-3-2 0,-2-3-43 15,1-1-2-15,-3-4 1 0,1-2 0 16,-1-2 1-16,0-3 1 0,0-1 1 16,0 0 2-16,0-3 18 0,0 0 26 15,0 0-7-15,0 0 17 0,0 0 12 16,0 0-7-16,0 0 4 0,0 0 9 0,0-5 9 16,0 4-13-16,0-5-37 15,0 1-3-15,0-4-32 0,0-2-3 0,0-3 3 16,0 0-28-16,5-4-10 0,3 0 26 15,-2-6-4-15,3 0 6 0,4-4-34 16,-2 1 29-16,2-6-14 0,0-2 23 16,2 0 3-16,3-2-57 0,-4-1 18 0,4 3 30 15,-3 1-29-15,-2 0 25 0,0 7-10 16,-2 1 14-16,2 8 12 0,-3 1 15 16,-1 4-15-16,0 4-15 0,-3 4-14 15,3-3 26-15,0 2-16 0,-4 5-20 16,9-1-37-16,-4 2-20 0,3-2 29 15,2 2 35-15,1 0 13 0,-1 0-7 16,-2 2-12-16,-1 1 9 0,0 5 26 16,-2-1 3-16,3 3 13 0,-2 0 22 15,-2 5-19-15,-1 1 6 0,-2-3-6 0,-3 2 4 16,-1 1-8-16,-2 0 20 0,0 0-6 16,-2-2 3-16,-5 3 3 0,-3-1 15 15,1-1-5-15,-5-2-10 0,0 0-7 16,0-2 4-16,-5 0-10 0,0-3 16 15,-3-1 22-15,1-1-13 0,-2-5-9 0,-4 1 3 16,4-2 6-16,1 0-31 0,2 0 0 16,6 0 6-16,0 0-7 0,6 0-9 15,2 0-3-15,1 0-1 0,1 0-14 16,2 0 15-16,2 0-26 0,0 0-31 16,0 0-9-16,0 0 6 0,0 0 9 15,2 0 13-15,4 0 3 0,1 0 6 16,-1 1 29-16,4 2 26 0,4-2 47 15,3 1 19-15,5 0 28 0,3-2 22 0,8 0-48 16,-1 0-15-16,1-4-1 0,-5-3 0 16,0-4 0-16,0-4-9 0,3 1-35 15,-2-5-31-15,-1 1 12 0,0-2 26 16,-4-1-41-16,-2 3-1 0,-3 2-30 16,-6 3-7-16,-2 0-8 0,-1 5-38 15,-6 3-85-15,1 0-60 0,-2 3-100 16,-2 0-186-16,4-1-201 0,-4 3-445 0</inkml:trace>
        </inkml:traceGroup>
      </inkml:traceGroup>
    </inkml:traceGroup>
    <inkml:traceGroup>
      <inkml:annotationXML>
        <emma:emma xmlns:emma="http://www.w3.org/2003/04/emma" version="1.0">
          <emma:interpretation id="{192116B6-E40B-43AC-9A67-23FC2D39F16F}" emma:medium="tactile" emma:mode="ink">
            <msink:context xmlns:msink="http://schemas.microsoft.com/ink/2010/main" type="paragraph" rotatedBoundingBox="29505,13601 31969,13303 32068,14120 29604,14418" alignmentLevel="3"/>
          </emma:interpretation>
        </emma:emma>
      </inkml:annotationXML>
      <inkml:traceGroup>
        <inkml:annotationXML>
          <emma:emma xmlns:emma="http://www.w3.org/2003/04/emma" version="1.0">
            <emma:interpretation id="{DAEFB1B5-6D3A-40F9-AFAC-1F43614A84B9}" emma:medium="tactile" emma:mode="ink">
              <msink:context xmlns:msink="http://schemas.microsoft.com/ink/2010/main" type="line" rotatedBoundingBox="29505,13601 31969,13303 32068,14120 29604,14418"/>
            </emma:interpretation>
          </emma:emma>
        </inkml:annotationXML>
        <inkml:traceGroup>
          <inkml:annotationXML>
            <emma:emma xmlns:emma="http://www.w3.org/2003/04/emma" version="1.0">
              <emma:interpretation id="{D619258F-BD46-487F-AD1D-9BE6B01C244A}" emma:medium="tactile" emma:mode="ink">
                <msink:context xmlns:msink="http://schemas.microsoft.com/ink/2010/main" type="inkWord" rotatedBoundingBox="29505,13601 31969,13303 32068,14120 29604,14418"/>
              </emma:interpretation>
              <emma:one-of disjunction-type="recognition" id="oneOf3">
                <emma:interpretation id="interp11" emma:lang="" emma:confidence="1">
                  <emma:literal>~</emma:literal>
                </emma:interpretation>
                <emma:interpretation id="interp12" emma:lang="" emma:confidence="0">
                  <emma:literal>3</emma:literal>
                </emma:interpretation>
                <emma:interpretation id="interp13" emma:lang="" emma:confidence="0">
                  <emma:literal>z</emma:literal>
                </emma:interpretation>
                <emma:interpretation id="interp14" emma:lang="" emma:confidence="0">
                  <emma:literal>2</emma:literal>
                </emma:interpretation>
                <emma:interpretation id="interp15" emma:lang="" emma:confidence="0">
                  <emma:literal>Z</emma:literal>
                </emma:interpretation>
              </emma:one-of>
            </emma:emma>
          </inkml:annotationXML>
          <inkml:trace contextRef="#ctx0" brushRef="#br0" timeOffset="9461.8062">4955 545 408 0,'-13'11'238'0,"5"-5"-189"0,3-1-36 16,-4-2 65-16,-2 2 134 0,1-3 12 15,-2-1-48-15,2-1-72 0,-3 0-45 16,-1 0 29-16,4 0 81 0,0 0 4 16,1-1-30-16,5-6-69 0,-1 6-19 15,4-3 4-15,-2 1-1 0,3 1-3 0,0 0-3 16,0-2-7-16,0 2 10 0,0-1 29 16,4 1-14-16,1 0-44 0,0 0-26 15,4 2-1-15,0-1-57 0,0-3-6 16,1 4 15-16,4-2 30 0,0 0 18 0,4 2 0 15,-3 0 0-15,2 0 1 0,-2 0 22 16,3 0-20-16,-3 4 11 0,4 1 16 16,-2 4 4-16,-2-5 8 0,3 2-22 15,-3-1-18-15,2 0 27 0,-2 1-3 16,4 2 37-16,0-1-1 0,3 2-7 16,2 0 4-16,2 0 6 0,-1 1 3 15,-1-1 4-15,3-2-11 0,-4 1 17 16,1 1-7-16,-1-5-7 0,1 4-3 15,-2-2-25-15,-3 1 13 0,0 1-17 16,3-5 7-16,-2 3 19 0,-3-3 12 16,-1-1-21-16,1 0-4 0,-7-2 9 0,0 0-3 15,2 0 3-15,-5 0 7 0,2 0 11 16,0-6-8-16,-3 1-7 0,1 0-1 16,-1-3-17-16,3-1-10 0,-4 2-15 15,3-2-13-15,-2 0-43 0,2 1 2 16,-2-1 10-16,-1 2-22 0,3 1 29 0,-2 1 2 15,-3-3-41-15,-2 3-36 0,2 1-17 16,-3-3-41-16,0-1-80 0,0-1-155 16,-3 0-147-16,-6 0-102 0,0 1-167 15</inkml:trace>
          <inkml:trace contextRef="#ctx0" brushRef="#br0" timeOffset="8713.0276">3521 982 124 0,'2'-2'267'0,"-2"1"-221"16,3-4-46-16,-2 4 65 0,-1-3 111 16,5 1 23-16,-1 1-23 0,0-4-39 15,1 3-82-15,1-3 40 0,-2 1 54 16,1-1-22-16,2-3-32 0,-4 3-1 0,0-1 4 16,1 2-13-16,-2-3 19 15,-2 1-1-15,0 1-18 0,0 1-14 0,0-3 6 16,0 1-6-16,0 0 23 0,0-1-36 15,0 3-22-15,0-3-7 0,0 1 16 16,0 0 6-16,-5 1 7 0,1 0 3 16,-2-1 3-16,2 1-44 0,-1 3-18 15,1-4-2-15,-2 5-31 0,-2-4-8 16,3 5 1-16,0-1 25 0,-1 0 10 16,-3-1-17-16,5 3 17 0,-2 0-19 15,-1 0 2-15,1 0 4 0,-3 0-3 0,0 3 8 16,-4 2 11-16,-2 5 29 0,0-2 3 15,2 4-12-15,-2 1-17 0,-2 1 34 16,3-1-37-16,0 4 0 0,0-2-16 16,4 4 14-16,-3 0 2 0,7 0-1 15,-3-1-28-15,5 0 27 0,-1-1 2 0,4 1-1 16,1-1-9-16,0-3 10 0,0-1 0 16,0-1 1-16,6 0 11 0,-2 0-12 15,5 0 0-15,-3-5-2 0,3-2 1 16,-5 1 1-16,5-2 16 0,-3 1 10 15,1-3 19-15,-1 0 9 0,-1-2 13 16,0 0-31-16,3 0 12 0,-2 0-4 16,1 0 8-16,0-2-1 0,2-1-26 15,3-5-6-15,-2 1-8 0,1-1-11 16,1 1-3-16,-1-2-16 0,-2 0 0 0,4-2-17 16,-2-2 24-16,1 0 12 0,-1-2-42 15,1-1 29-15,-2-3-15 0,1 1 5 16,-2 0 0-16,-1 0 21 0,-2-3-51 15,2 3 5-15,-4 3 47 0,-2 2 1 16,0 3 38-16,-2 2 6 0,0 2-28 16,0 3-12-16,0-1-2 0,0 2 0 0,0 0-2 15,0 2-16-15,0-1 14 0,-2 1-1 16,2-4-13-16,0 4 12 0,-2 0 1 16,-1 0 0-16,3 0 1 0,0 0 2 15,0 0 0-15,0 0 29 0,0 0 9 16,0 0-28-16,0 0-10 0,0 0-23 0,0 0-9 15,0 0-3-15,0 0 3 0,0 0 0 16,0 0-16-16,0 0-4 0,0 0 1 16,0 1-10-16,0 3 16 0,0 4 32 15,0-3 13-15,0 4 1 0,0 3 12 16,0-1 3-16,0-1-16 0,0 5 1 16,0-1 31-16,0 4-30 0,0-4-2 15,0 2 13-15,0 1 26 0,5 0-10 16,-1-3-26-16,0 3 23 0,2 0-12 15,2-5-12-15,-2 5 21 0,2-2-23 16,-2-1 13-16,3-1 0 0,0-2 3 0,-3-1-3 16,3 0-10-16,0-5 13 0,-1 1 26 15,1-2 3-15,-3 0 12 0,3-3-19 16,0 1 14-16,1 2-5 0,-1-1-8 16,1-3-14-16,2 0 20 0,-2 0 15 0,-1 0-9 15,0 0-4-15,1 0 14 0,-1-3-17 16,2-4-19-16,2 1-9 0,0-2-5 15,-3 1-11-15,4-1-1 0,-4-2 1 16,3-1 14-16,-2 2-11 0,0-2 16 16,0-4 3-16,-1 0 3 0,-1-1-12 15,0-3 0-15,1-1-13 0,-1 0-24 16,4-2 22-16,-3-3-32 0,-1-4-7 16,4-1 6-16,-2 1-22 0,-2-3 32 15,-1 0 9-15,-2 4-32 0,3-4-2 0,-4 3 12 16,1 3-4-16,-4-3 23 0,3 3-13 15,-5 3-18-15,0-1 30 0,0 1-18 16,-5 5 25-16,-3 1 10 0,3 2-42 16,-4 0-31-16,3 0 8 0,2 0 36 15,0 4-38-15,-2-2-17 0,-2 2 23 0,4 2 22 16,0 2 10-16,2-1 31 0,-2 5-19 16,-1-3-2-16,1 3 19 0,-1-1-26 15,1-1-17-15,0 5 11 0,-1-3 9 16,-1 1-6-16,2 1-7 0,-1 1 10 15,-1-2 13-15,-1 2 0 0,1 0-1 16,2 0-2-16,-1 0 18 0,1 0-1 16,-2 3 2-16,2 2 2 0,-1-5-1 15,1 7 2-15,-1-4 17 0,1 3-17 16,0-1 26-16,-2 3 19 0,1-1 7 16,-1 0-13-16,-1 3-6 0,3-1-10 0,-2 1-7 15,-3 4-17-15,4-3 17 0,-3 3 1 16,2 3-1-16,-3 0-6 0,3-1 3 15,-1 0 0-15,1 5 10 0,-2-3 6 16,2 2 13-16,2 2-6 0,4 2-17 0,-2-2 7 16,2 0 6-16,0 4 1 0,0-5-33 15,0 2 13-15,0-4 16 0,0 4-16 16,0-3-13-16,0 1 26 0,2-1 3 16,-2-2-30-16,4-2-2 0,-1 3 0 15,-1-4 13-15,2 1-12 0,1-3 1 16,-1 0-1-16,2-1 12 0,-2 1 12 15,1 0 4-15,-1 0-27 0,5-4 11 16,-3 0 3-16,1 1 3 0,1-1 13 16,1-2 6-16,-1 1-19 0,3 1 0 15,0-4 7-15,0 0-13 0,-1 1 6 0,3-1 0 16,-4-1 9-16,2 0-2 0,-3 0-23 16,6-3 35-16,-6-1-3 0,-2 2-13 15,3-2 19-15,-4 0-13 0,-1 0-6 16,2 0-9-16,-2 0 3 0,1 0 0 15,2 0-4-15,1 0 10 0,0 0-22 0,6-2-2 16,0-3 0-16,0 1 2 0,0 0 0 16,4-1 2-16,-3-1 17 0,0 3-19 15,1-4 0-15,-6 1 0 0,0 3 22 16,-1-5 6-16,-1 4 7 0,-3-1-10 16,4-1-9-16,-3 3-14 0,-1-5 17 15,3 1-1-15,1-1-16 0,-3-2-2 16,3 2-2-16,0-3-10 0,-3 4-10 15,3-3 22-15,-2 0 6 0,-1-1-6 16,-2 6 0-16,2-5 12 0,-1 3-12 16,-1-5-3-16,-4 2-44 0,4-1 28 0,-4-5 6 15,0 4-34-15,0-2-19 0,0-3 22 16,-5 2 19-16,-3 1 6 0,-1 1-29 16,2 1-22-16,0 1 39 0,-2 5 2 15,3-2 4-15,1 4-17 0,1 1-8 0,0 1 8 16,-1-3 1-16,1 4-7 0,4 1-6 15,-5 0-4-15,4 0 4 0,-5 0-7 16,-1 0 22-16,-2 6 39 0,3 2 0 16,-3-2 13-16,0 6 16 0,3-1-27 15,-3 1 37-15,5-1-17 0,4 2-22 16,0 1-2-16,0-4 2 0,0-2 19 16,2 4-3-16,5-5 10 0,3 0 15 15,-1 0 17-15,6-4 25 0,-2 3-13 16,2-6 6-16,2 0 13 0,-2 0-7 0,0 0 3 15,1-3-19-15,-1-3-21 0,-5-1-1 16,3-1 0-16,1 0-29 0,-4 3 20 16,-1-5-10-16,1 4-25 0,-1-1-25 15,0-1-2-15,-3 0 27 0,1 7 0 16,-1-5-2-16,-2 4-19 0,1 0 5 0,-1 1 14 16,-2-2 1-16,1 2-15 15,-2 1 13-15,2-2 1 0,-1 2-1 0,1-2-13 16,-2 0-6-16,2 1 9 0,-2-1-2 15,-1 0 11-15,3 2 4 0,-3 0 13 16,2 0 9-16,-2 0 13 0,0 0-7 16,0-2-9-16,0 2 12 0,0-2-6 0,0 0-12 15,0 2-11-15,0 0 10 0,0 0-11 16,0 0-1-16,0 0 1 0,0 0 1 16,0 0-2-16,0 0 13 0,-2 0 3 15,-1-1-15-15,3 1 0 0,-4 0 1 16,3-3-2-16,-2 3-3 0,1 0 2 15,-1 0 1-15,2 0-13 0,1 0 11 16,0 0-20-16,0 0 3 0,0 0 19 16,0 0-1-16,0 0 1 0,0 0-15 15,0 0-1-15,0 0-3 0,0 0-3 16,0 0 3-16,0 0 4 0,1 0-10 0,2 0-10 16,-1 0 3-16,1 0-2 0,-2 0 12 15,3 0 6-15,-1 0-3 0,3 0-13 16,-1 0 10-16,5 0 22 0,3 0 25 15,2 0 3-15,3 3-3 0,1-2-23 0,-1-1 14 16,-4 0 6-16,1 0-20 0,1 0 14 16,-5 0 12-16,-3 0 4 0,-2 0-7 15,0 0 10-15,-1 0-1 0,-1 0-9 16,0 0-23-16,-4 0 1 0,5 0-1 16,-5 0-2-16,0 0-12 0,3 0-4 15,-2 0-6-15,-1 0-9 0,0 0-4 16,5 0-6-16,-5 0 4 0,4-1 5 15,1 1 10-15,-1 0 6 0,-3 0 16 16,4 0 20-16,-5 0-7 0,0 0 12 16,0 0 19-16,0 0 6 0,0-3-15 0,0 3 3 15,0 0-10-15,0 0-12 0,0 0 5 16,0 0 5-16,-5-1-24 0,1-1-2 16,-2-2-38-16,2 3 13 0,-1-4-9 15,1 2-10-15,-2-1-16 0,-1 1 0 0,1 0-3 16,-8-2 6-16,1 4-16 0,-2 1 16 15,-4 0 16-15,0 0 3 0,1 0 9 16,4 1-12-16,-4 7 9 0,2 1 3 16,0 2 23-16,-1 2 6 0,1 3 0 15,4 1-13-15,1 0 12 0,5 2 1 16,-2-1 0-16,7 5 2 0,1-3 2 16,0 3 24-16,0-4-2 0,9 4-14 15,1-5 17-15,3 0-27 0,2-5 11 16,4 0-10-16,2-2 57 0,-1-4-37 15,0 1 24-15,-3-5-6 0,1-3 16 16,-3 0 7-16,-1 0 5 0,0-3 22 0,-4-6-18 16,2-3-73-16,-2 0-4 0,-1-5-21 15,-3 0-31-15,3-2-10 0,-5 1-1 16,-2-5 4-16,1-1-3 0,-3 2-17 16,0-2 4-16,0-1 3 0,0 5 12 0,0 1 45 15,0 4 3-15,0 2 0 0,0 6-7 16,0 3 23-16,-3-2-1 0,1 6 0 15,2-1 0-15,-3 1-24 0,2 0-26 16,1 0-13-16,0 0 3 0,0 0-4 16,0 0-15-16,0 1 3 0,0 4 28 15,4 0 49-15,1 1 32 0,5 1 6 16,-1 0-2-16,4 1 12 0,2-5 0 16,-1 3 13-16,4-3 10 0,-3-1-7 15,3 0-4-15,-4-2-2 0,0 0-23 0,0 0 29 16,0-4-1-16,-1 1-9 0,-3-5-22 15,3 1-10-15,-2-2 0 0,-2 2-22 16,-5-1-28-16,2 0-20 0,-3 5 36 16,-2-2-7-16,-1 3 16 0,0 2-12 15,0 0-27-15,0 0-47 0,-4 0-39 16,-1 0-25-16,1 6 5 0,-2 3 119 0,-3 3 29 16,3 5 51-16,-2 1 1 0,-1 3-7 15,0-1-16-15,4 0 9 0,4 2-3 16,1-4-35-16,0 0 1 0,0-1 27 15,6-3 7-15,3-4-6 0,0-4-16 16,-5-4 44-16,2 1 23 0,1-3 25 16,-1 0 32-16,-1-3 36 0,5-3-25 15,-1-5-66-15,4-2-38 0,-3-1-16 16,4-6-25-16,-4 5-3 0,2-6-25 16,-4 4 22-16,0 1-41 0,-1 2 25 0,-1-1-12 15,-1 6 0-15,-3-1-20 0,0 5 17 16,-2 3 5-16,0 2-21 0,0 0-42 15,0 0-50-15,0 0-27 0,-2 2 6 16,0 5 19-16,0 6 119 0,-1 0 25 16,3 4 44-16,0 1-29 0,0 0-14 0,0 0-1 15,3-1 23-15,3 1 12 0,3-3-16 16,0 2 23-16,1-4-10 0,-1-2 13 16,1-4 2-16,3-2 4 0,-2 2 10 15,2-7-7-15,-4 0 28 0,1 0 13 16,3 0-9-16,-2 0 8 0,-2-7-34 15,4-2 12-15,-3-3-12 0,2 4-32 16,-2-7-27-16,-1-1-1 0,1-2-23 16,-1-3 1-16,-3-4-31 0,7-3 37 0,-2-3-6 15,2-2-44-15,0-2-16 0,0 1 29 16,-1-5-23-16,1 2 12 0,-4 0 26 16,0 1-12-16,0 1-4 0,-5-1-23 15,-2 6-2-15,1 2 34 0,-3 3 44 16,0 2-38-16,0 6-21 0,0-1 28 0,0 8 31 15,0-1-2-15,-3 4-16 0,3 1 6 16,0 0 13-16,0 4-1 0,0 0-11 16,0 2 10-16,0 0-20 0,-2 0-4 15,2 0-6-15,-3 0-13 0,3 0-9 16,0 0 2-16,0 0-9 0,0 0-3 16,0 2 12-16,-1 4 52 0,-2-1 10 15,2 2 41-15,-4 2 1 0,2 5-7 0,0 2 23 16,-4 2 28-16,2 2-48 0,0 4 3 15,-3 2-28-15,2 1-7 0,5 5 13 16,-2-1 25-16,1 2-3 0,2 0 3 16,0 2 23-16,0 0-17 0,6-2-9 15,3 0 9-15,4 0 16 0,2-4 16 16,0 1 9-16,4-3-13 0,3-3 28 16,-3-4-37-16,5-2-17 0,-2-3 3 15,2-7-12-15,-5 0-12 0,0-5 12 0,3-3 5 16,-3 0-5-16,3 0-10 0,2-8-18 15,-5-3-25-15,5-2-23 0,-5-1-73 16,-2-4-84-16,3-1-82 0,-3-1-91 16,-2 0-76-16,-6-1-185 0,0 7-142 0,-3-10-444 15</inkml:trace>
        </inkml:traceGroup>
      </inkml:traceGroup>
    </inkml:traceGroup>
    <inkml:traceGroup>
      <inkml:annotationXML>
        <emma:emma xmlns:emma="http://www.w3.org/2003/04/emma" version="1.0">
          <emma:interpretation id="{CC387480-B73A-416B-8C14-A94E2048199F}" emma:medium="tactile" emma:mode="ink">
            <msink:context xmlns:msink="http://schemas.microsoft.com/ink/2010/main" type="paragraph" rotatedBoundingBox="29762,14628 31779,14350 31946,15560 29929,15838" alignmentLevel="3"/>
          </emma:interpretation>
        </emma:emma>
      </inkml:annotationXML>
      <inkml:traceGroup>
        <inkml:annotationXML>
          <emma:emma xmlns:emma="http://www.w3.org/2003/04/emma" version="1.0">
            <emma:interpretation id="{BE1CAC58-05D6-4668-B546-5E675ABFE599}" emma:medium="tactile" emma:mode="ink">
              <msink:context xmlns:msink="http://schemas.microsoft.com/ink/2010/main" type="line" rotatedBoundingBox="29762,14628 31779,14350 31946,15560 29929,15838"/>
            </emma:interpretation>
          </emma:emma>
        </inkml:annotationXML>
        <inkml:traceGroup>
          <inkml:annotationXML>
            <emma:emma xmlns:emma="http://www.w3.org/2003/04/emma" version="1.0">
              <emma:interpretation id="{CF41B214-0A10-41BB-9412-F6DA42B7A0E8}" emma:medium="tactile" emma:mode="ink">
                <msink:context xmlns:msink="http://schemas.microsoft.com/ink/2010/main" type="inkWord" rotatedBoundingBox="29762,14628 31200,14429 31322,15314 29884,15512"/>
              </emma:interpretation>
              <emma:one-of disjunction-type="recognition" id="oneOf4">
                <emma:interpretation id="interp16" emma:lang="" emma:confidence="1">
                  <emma:literal/>
                </emma:interpretation>
              </emma:one-of>
            </emma:emma>
          </inkml:annotationXML>
          <inkml:trace contextRef="#ctx0" brushRef="#br0" timeOffset="12418.106">4198 1564 447 0,'0'1'166'0,"-5"-1"-164"0,1 2 93 16,-1-2 188-16,4 0 69 0,-4 2-49 16,3-2-105-16,0 0-74 0,2 0-13 15,0 0 54-15,0 0 45 0,0 0 0 16,0 0-42-16,0 0-46 0,4 0-13 15,-2 0-39-15,2 0-9 0,1-4-26 16,-1 3-9-16,1-2 2 0,-1 0 4 16,0 0 0-16,1-4-32 0,5 2-50 0,-1 0 31 15,1-2-26-15,4-2-6 0,-1 7 19 16,2-6 16-16,-2 7 3 0,2-5-6 16,-2 5 17-16,2 1 1 0,-2 0-11 15,2 0 12-15,-2 0 4 0,0 0-4 0,-3 0-2 16,1 1 2-16,-2 5 3 0,-1-3-1 15,1 3-1-15,2-4 15 0,-3 7-14 16,0-2 11-16,-1-2 6 0,2 2 3 16,-5 1 1-16,4-1 12 0,-2 1 10 15,-2 1-23-15,1-2 3 0,0 3 7 16,0 0 3-16,4 0-9 0,0 3-1 16,-4-3-9-16,4 1-3 0,2 3-10 15,0-4 13-15,0 5 6 0,2 0 19 16,0-1-3-16,-1 0-9 0,4-2-4 15,-4 0-6-15,1-3-3 0,1 0 12 16,0-2 13-16,0-2 0 0,-4 0-22 0,3-2 9 16,-4-2 4-16,0 1 12 0,1-2 12 15,-1 0 13-15,1 0-9 0,1 0-20 16,0 0-2-16,0-6-1 0,2 1 7 0,2-1 9 16,2-6-4-16,-2 1-33 15,0-2 15-15,-2 1 9 0,0-3 7 0,1 0-13 16,-4 1-13-16,0-3-20 0,-5 4 36 15,-1 0-9-15,1 5-17 0,-5-2-11 16,0-1-18-16,0 6 15 0,0-3 3 16,0 1-16-16,-5-1 4 0,-1 1-16 15,-1-2-12-15,1-1-6 0,2 1 43 16,-2 1 1-16,-2 6-23 0,4-4-3 16,2 4-12-16,-2-2-19 0,1 1-4 15,2 2-11-15,-4-2-45 0,5-2-38 16,-4 3-76-16,2 2-168 0,-1-4-215 0,-1 2-459 15,-2-1-359-15</inkml:trace>
          <inkml:trace contextRef="#ctx0" brushRef="#br0" timeOffset="12934.8579">3891 1587 1144 0,'9'2'743'0,"-9"-2"-415"16,0 2-225-16,0-2 49 0,0 0 116 16,0 0 41-16,0 2-92 0,0-2-163 15,0 1-54-15,0-1-48 0,0 0 26 16,0 0 3-16,0 0-26 0,0 3-51 15,0-3-96-15,0 2-140 0,0 3-131 16,0-3-181-16,0 3-558 0</inkml:trace>
          <inkml:trace contextRef="#ctx0" brushRef="#br0" timeOffset="11526.044">3579 2179 443 0,'-5'1'421'0,"5"-1"-261"0,0 2-50 0,0-1 73 15,0 4 15-15,0-3-28 0,0 1-40 16,0 0-6-16,3 1-30 0,-1 0-16 16,2-2 10-16,-1 0 18 0,-1-2-28 15,2 2-4-15,2-2 17 0,3 0 48 16,0 0 2-16,-1 0-12 0,6 0-1 0,0-6-22 16,1 1-27-16,1-3-21 0,1-1-23 15,-3 0 3-15,4-2 3 0,0-4-25 16,-1 0 22-16,4-3-34 0,-2-2 18 15,2-4 6-15,-1 0-27 0,-2-2 18 16,-3-1-6-16,0 1-13 0,-2 2 0 16,-7 6 0-16,-2 3 0 0,-1 6 0 15,-3 4 0-15,0 2 10 0,0 3 9 16,0 0-19-16,0 0 0 0,0 0-45 16,0 0-18-16,0 0 6 0,0 0-13 0,0 0-4 15,0 0-2-15,0 0 9 0,0 0 6 16,0 0 10-16,0 1 6 0,0 3 3 15,0-1 16-15,0 3 24 0,0 1 2 16,0 2-3-16,0 2 3 0,0 4 16 0,0-2-3 16,0 1 9-16,0 1-6 15,0 2-3-15,0 0-13 0,0-3-12 0,0 1 12 16,0 0-3-16,0 1-3 0,0 1 6 16,0-3 0-16,4 1-2 0,-2 0-10 15,2-4 12-15,4 3 16 0,-2-3 10 16,2 0-24-16,-2 0 0 0,3-4 10 15,0-1-11-15,1-1 0 0,-1 1 0 16,2-2 18-16,0 0-3 0,0-1-13 16,-3-1 10-16,3-2 13 0,-4 0-7 15,-1 0 23-15,3 0 9 0,0 0-3 0,1-5-13 16,0-1 3-16,-1-2 10 0,2 1-4 16,0-2-15-16,0-1 6 0,-3-3 0 15,3 1-33-15,-2-3-1 0,4-1 18 16,-3-2 6-16,3-1-25 0,-2-3-2 15,5 2-33-15,-1-4 35 0,-1-2 16 16,1 1 9-16,3-3-25 0,-3-3-6 0,2 2-37 16,-2-4 43-16,3 4 22 0,-4-5-22 15,4 0-60-15,-3 1 58 0,-2-1-2 16,-3 1-37-16,-1 5 6 0,0-4 10 16,-3 3 21-16,3 3 4 0,-5 0 3 15,1 3-3-15,-1 2-2 0,-2 1 1 16,-2 1 0-16,4 3-37 0,-4 0 36 15,4 3-20-15,-4 1 9 0,5 3 10 16,-5 4 2-16,0-2 0 0,3 2-14 0,-3 2 14 16,0 0 1-16,0 0 0 0,1 3-1 15,-1 0-15-15,0 0-7 0,0 0-2 16,0 0 22-16,0 0-1 0,0 0-15 16,0 0 16-16,0 0-19 0,0 0-13 15,0 5-20-15,0-4 4 0,-1 2 9 0,-2 4 42 16,3 0 10-16,-5 4 15 0,4 3-8 15,-3 3 8-15,-1 1 7 0,1 4 7 16,-1 0 2-16,-1 4 1 0,2 0-10 16,-3-1-13-16,5 3-6 0,-2 2 22 15,-1-2 3-15,1 2-13 0,-1-1-3 16,5 0 1-16,-1 1 2 0,1-2-6 0,0-1 10 16,0 5 9-16,1-7-21 0,4 2-15 15,4 1 12-15,-3-5 11 0,5 2-6 16,0 1 0-16,3-2 3 0,4-3 16 15,3 3 35-15,4 0-10 0,0 2 6 16,3-6-13-16,0 2-18 0,0-5 3 16,-2-5 6-16,-5-3-32 0,-3-1-2 15,-4-2 18-15,-5-5-12 0,0-1 9 16,-4 0 9-16,-1 0 4 0,0 0-41 16,2-7-32-16,-1-1-99 0,4-1-82 0,-5-2-71 15,2 2-110-15,-3-5-206 0,-2 6-166 16,-1-9-335-16</inkml:trace>
        </inkml:traceGroup>
        <inkml:traceGroup>
          <inkml:annotationXML>
            <emma:emma xmlns:emma="http://www.w3.org/2003/04/emma" version="1.0">
              <emma:interpretation id="{3A05F747-F651-4EC5-9D29-4F8549588AF1}" emma:medium="tactile" emma:mode="ink">
                <msink:context xmlns:msink="http://schemas.microsoft.com/ink/2010/main" type="inkWord" rotatedBoundingBox="31276,14458 31785,14388 31946,15560 31438,15630"/>
              </emma:interpretation>
              <emma:one-of disjunction-type="recognition" id="oneOf5">
                <emma:interpretation id="interp17" emma:lang="" emma:confidence="1">
                  <emma:literal>?</emma:literal>
                </emma:interpretation>
                <emma:interpretation id="interp18" emma:lang="" emma:confidence="0">
                  <emma:literal>!</emma:literal>
                </emma:interpretation>
                <emma:interpretation id="interp19" emma:lang="" emma:confidence="0">
                  <emma:literal>L</emma:literal>
                </emma:interpretation>
                <emma:interpretation id="interp20" emma:lang="" emma:confidence="0">
                  <emma:literal>F</emma:literal>
                </emma:interpretation>
                <emma:interpretation id="interp21" emma:lang="" emma:confidence="0">
                  <emma:literal>}</emma:literal>
                </emma:interpretation>
              </emma:one-of>
            </emma:emma>
          </inkml:annotationXML>
          <inkml:trace contextRef="#ctx0" brushRef="#br0" timeOffset="14975.9547">5222 2485 29 0,'4'-2'463'0,"-4"1"-176"0,0-1-72 15,0-4 26-15,0 3 52 0,0-5-26 0,0 2-65 16,0 3-94-16,0-3-34 0,0 3-9 15,0-5 0-15,0 0 12 0,0 1 14 16,0 0-20-16,0 0 0 0,-4 2-7 16,-2-1-2-16,-2 1 47 0,4 1-16 15,-2 2-38-15,2 0-36 0,-1 2 13 16,1 0 23-16,2 0-27 0,-2 0-28 16,0 0-2-16,-1 0-1 0,-2 4-16 15,1 1 19-15,2 0 25 0,-1 0-6 16,4 4-19-16,-2-3-1 0,3-3 1 15,0 2 13-15,0-2-10 0,0 0 20 16,0 0 9-16,4-1 0 0,1 0 3 0,3 1 16 16,-3 0 6-16,4-3-3 0,-3 0 13 15,2 0-7-15,1 0 10 0,0-6-23 16,-3-1-41-16,0-1-6 0,-3-1 0 16,-2 2 13-16,-1-1-13 0,0 3-20 0,-1-1 20 15,-4 3 28-15,-1-1 39 0,-1 4-55 16,6 0-12-16,1 0-41 0,0 0 0 15,0 0-6-15,-3 0-23 0,1 4 10 16,2-2 28-16,-3 3 17 0,2-1 2 16,1-3 0-16,0 4-44 0,0-5-131 15,4 0-210-15,-2 0-380 0,6-3-1013 0</inkml:trace>
          <inkml:trace contextRef="#ctx0" brushRef="#br0" timeOffset="14181.3243">5148 1391 1365 0,'-10'-1'396'0,"10"-2"-350"16,-3 2-43-16,3 1 60 0,0-2 141 15,0 2 30-15,0 0-21 0,0 0-29 16,0 0-52-16,3-2-42 0,1 0 9 16,-2-3-6-16,2-1-32 0,3-2-3 15,-1-1-33-15,-1 0 29 0,4 0-12 16,-3 0 12-16,-2 3 6 0,5 1-6 0,-5-2-54 16,2 2-24-16,-2 1 24 0,4 3 2 15,-2-4-2-15,0 3-44 0,2 2-4 16,1-1-3-16,2 1 0 0,2 0 3 15,0 0-3-15,2 0 22 0,3 3 17 0,-1 3 12 16,-1 1-3-16,2 1 3 0,1-2 23 16,-4 2-7-16,3 1-13 0,-1 0 32 15,-2 1 19-15,0 1 7 0,-2-2-7 16,0 0-10-16,-4 1-33 0,2 0-9 16,-6 3-2-16,0-1 16 0,-1 3-13 15,-1 2-2-15,-3-2 12 0,0-3-13 16,-7 4 25-16,-3-6-6 0,-5 3 4 15,-3-4 18-15,-5-4 35 0,-4 2-16 16,-1-2-10-16,-1-3-12 0,1-2 6 0,0 0-16 16,5 0-3-16,4 0 0 0,2-5-9 15,6 2 9-15,1-1 6 0,1 1-6 16,5-1 1-16,1 0-8 0,1 2-18 16,2-1 3-16,0-3 10 0,0 5-13 15,0-3-21-15,0 2-20 0,0 2 7 16,2-2 21-16,1 2 1 0,-3 0 9 0,0 0-19 15,0 0-13-15,0 0-12 0,0 0-3 16,0 0-1-16,0 0-5 0,0 0-17 16,0 4-9-16,0 1 6 0,0 4 63 15,-3-1 13-15,1 2 3 0,1 6 13 16,-4 0 0-16,1 1 12 0,0 4 20 16,-1 3 9-16,1 1-10 0,-1 0-18 15,4 3 9-15,-2-1-4 0,3 3 13 16,0-1 4-16,0-2-4 0,0 1-6 15,0-4-40-15,0-2 2 0,0-1 34 0,0 0-5 16,0-4 5-16,3 1 4 0,-2-6-10 16,-1 2-28-16,0-4 28 0,0 0 10 15,0-1-1-15,0-2 4 0,0 1-23 16,0-1-19-16,0-4-1 0,0 3 1 16,0-2-2-16,0 0-2 0,0-3-1 0,0 1 0 15,0 0-12-15,0 0-13 0,0-2-9 16,0 0-57-16,0 0-65 0,0 0-83 15,0 0-110-15,-4 0-217 0,2 0-425 16,-6-4-221-16</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1:06.325"/>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46 147 26 0,'-3'-4'85'16,"0"4"-7"-16,2-2 17 0,-2 2 22 0,2-2-52 15,-2 2-29-15,3 0-20 0,0 0-2 16,0 0-1-16,0 0-10 0,0 0-2 16,0 0-1-16,0 0-13 0,0 0-7 15,0 0 1-15,0 0 15 0,0 0-9 16,0 0 10-16,0 0-10 0,0 0 10 16,0 0-17-16,0 0 1 0,0 0 6 15,0 0 12-15,0 0 1 0,-2 0-1 16,-1 0-1-16,3 0 2 0,0 0-2 15,0 0-14-15,0 0-10 0,0 0-3 0,0 0 2 16,0 0 5-16,0 0 22 0,0 0 0 16,0 0 32-16,0 0 1 0,0 0-1 15,0 0-5-15,0 0-11 0,0 0-15 16,0 0-1-16,0 0-2 0,0 0-11 16,0 0 0-16,0 0 13 0,0 0 15 0,0 0 31 15,0 0-11-15,0 0-12 0,0 0-20 16,0 0 1-16,0 0 12 0,0 0 7 15,-1 0 32-15,1 0 7 0,-3 0 0 16,3 0 16-16,-2 0 27 0,2 0-8 16,0 0-15-16,0 0-20 0,0 0-7 15,0 0 36-15,0 0 49 0,0 0 10 16,0 0-33-16,0 0-10 0,0 0-2 16,0 0-1-16,0 0 6 0,0 0-6 15,0 0 3-15,0 0-10 0,0 0-3 16,0 0-17-16,0 0-22 0,2 0 0 0,-2 0 3 15,0 0 9-15,3 0 1 0,-3 0-23 16,1 0-13-16,-1 0-13 0,0 0-6 16,3 0-10-16,-1 0 19 0,-2 0-6 15,0 0 4-15,0 0-7 0,3 0-11 16,-2 0-2-16,-1 0-4 0,3 0-18 0,-3 0 0 16,1 0-4-16,2 0 0 0,-1 0 1 15,-1 0 22-15,4 0 3 0,-1 0 26 16,1 0-3-16,3 0 15 0,-2 4-6 15,2 0-32-15,-2-2-3 0,5 1 3 16,-3 1 6-16,4-3 17 0,2 5 15 16,1-2 16-16,0 2-19 0,5-3-35 15,-8 3-3-15,4-3 0 0,-4 1 1 16,1-2-1-16,1 1 3 0,0-1 17 16,1 0 34-16,-2-2-10 0,2 0-12 0,-3 0-29 15,-3 2-2-15,-3-2-14 0,-2 0 16 16,-2 0-1-16,2 0 0 0,0 0-2 15,1 0 0-15,2 0 3 0,-4 0 20 16,5 0-1-16,-3 0-4 0,4 0 1 16,-3 0-4-16,2 0-12 0,-3 0-1 0,0 0-12 15,-1 0-3-15,4 0 4 0,-5 0 8 16,4 0 4-16,2 0 3 0,1 0 0 16,0 0-1-16,-1 0-2 0,5 0 0 15,-4 0 0-15,2 0 19 0,-5 0-8 16,2 0-11-16,3 0-13 0,-2-2 10 15,0 2 3-15,4 0-1 0,0 0-25 16,1 0 26-16,1 0 15 0,0 0 7 16,2-2-22-16,-3 0-16 0,1 0 16 15,-6 2 19-15,1 0-16 0,-4-1-3 0,-1 1-13 16,0 0-6-16,-2 0 17 0,1 0 1 16,2 0-2-16,0 0 2 0,2 0 1 15,0-2 13-15,0 2-11 0,0 0 14 16,0 0 3-16,-1 0-19 0,-2 0-16 15,3-2 13-15,-3 0-15 0,6 2 18 0,-5-2 3 16,1 2 24-16,-2 0-27 0,1 0-32 16,-7 0 10-16,1 0 9 0,-1 0 13 15,0 0 0-15,0 0 0 0,0 0-13 16,0 0 1-16,0 0-1 0,0 0 10 16,2 0-10-16,-2 0 0 0,3 0 10 15,-2 0-7-15,4 0 10 0,-1 0 13 16,8 0 0-16,-6 0 0 0,4 0 9 15,2 0 10-15,-5 0-13 0,2 0-19 16,0 0-3-16,-2 0 1 0,-1 0-2 16,-1 0-8-16,-4 0-1 0,3 0-3 0,1 0 14 15,2 0 1-15,-4 0 1 0,6 0 2 16,0 0 23-16,1 0-2 0,-1 0-5 16,0 0-18-16,-2 0-4 0,-1 0-8 15,-1 0 10-15,0 0 2 0,0 0 0 16,7 0 12-16,-6 0-10 0,-1 0 1 0,4 0 0 15,-1 0 10-15,-2 0-11 0,-2 0-1 16,2 0 0-16,6 0 1 0,-6-1 1 16,4-2-3-16,2 2-11 0,-2-1 11 15,0 0 0-15,-2 2 4 0,-2 0-4 16,-2 0-2-16,-3 0-1 0,2 0 1 16,-1 0 2-16,-2 0-1 0,4 0-1 15,4-1 2-15,-2 1 16 0,2 0-3 0,-2-2-10 16,2-1-3-16,-4 2-3 0,-2-1 1 15,-2 2 2-15,1 0 2 0,-1-2 10 16,0 2-10-16,0 0-2 0,0 0 0 16,0 0 1-16,0 0 1 0,0 0 14 15,0 0-4-15,0 0-10 0,0 0-2 16,0 0 0-16,3 0-3 0,-3 0-16 16,0 0 17-16,0 0 2 0,0 0 2 0,0 0 27 15,0 0-4-15,0 0 4 0,0 0 2 16,0 0 1-16,0 0 0 0,0 0-4 15,0 0-3-15,-3 0-9 0,2 0 0 16,-1 0 3-16,-5 0-7 0,1 0-12 16,-3 0-18-16,-1 0-20 0,-7-4 36 0,1 2 1 15,-4 1-18-15,-1-3-19 0,-1 1 9 16,-2 1 29-16,4 2-13 0,-7-2 13 16,1 0-27-16,1 2 27 0,-2 0 0 15,4 0-14-15,2 0 13 0,0 0-1 16,5 0-1-16,4 0-9 0,5 0 12 15,0 0 15-15,2 0-15 0,1 0-2 16,-2 0-11-16,0 0-2 0,-7 0-1 16,1 2-7-16,2 0 8 0,-1 0 15 15,-1-1 1-15,7 1-1 0,-1 0-18 16,1 0 14-16,1-2 4 0,-1 0 3 0,1 0 22 16,2 0-12-16,-2 0-10 0,1 1 13 15,-1-1-13-15,4 2 13 0,-5-2-14 16,4 0-1-16,-4 0-1 0,-1 4-3 15,-5-2-10-15,-3-2 0 0,0 3 11 16,-4 2-20-16,2-4 21 0,1 1 0 0,-3 0 1 16,5-1 3-16,-2-1 13 0,5 0-13 15,-8 3 4-15,4-3-7 0,-3 1-13 16,6 1 13-16,-3-2 19 0,6 4 6 16,-1-4-24-16,0 0 1 0,3 0-2 15,-3 2-1-15,-1-2-2 0,-3 1-25 16,2 1 15-16,-6 0-3 0,3 0 16 15,1-2 0-15,3 2 3 0,1-2 10 16,3 0 3-16,2 0-4 0,-4 0-8 16,2 2-1-16,-3-2-3 0,1 0-1 0,0 0 1 15,1 0 2-15,-2 0 14 0,5 1-13 16,-1-1 13-16,2 0-16 0,-1 0-1 16,-5 0-15-16,2 2-3 0,-4 0-3 15,-2-2 6-15,3 3 13 0,-4-1 3 16,6 2 0-16,-3-4 0 0,-2 2-1 0,7-2 1 15,-3 0 3-15,3 0-1 0,-1 2 14 16,3-2 3-16,2 0 0 0,-1 0-3 16,3 0-16-16,0 0 0 0,0 0-13 15,0 0 10-15,0 0-10 0,0 0 10 16,-1 0-13-16,1 0 13 0,0 0 1 16,0 1 1-16,0-1 1 0,0 0 1 15,0 0 2-15,0 0 10 0,0 0-13 16,0 0-4-16,0 0-11 0,0 0 2 15,0 0 11-15,0 0 1 0,0 0 1 16,0 0 1-16,0 0 0 0,0 0 2 0,0 0 10 16,0 0-10-16,0 0 0 0,0 0 10 15,0 0-10-15,0 0-1 0,0 0 0 16,0 0-2-16,-3 0 0 0,-2 0-1 16,2 0-1-16,-8 3-23 0,2-3 9 0,1 0-2 15,-3 0 18-15,6 2 25 0,4-2 0 16,-2 0-13-16,3 0-12 0,0 0-3 15,0 0 3-15,0 0 0 0,0 0-1 16,0 0-24-16,0 0-7 0,0 0-13 16,3 0 4-16,-2 0 3 0,-1 0 9 15,3 0-3-15,-1 0 4 0,1 0-4 16,-2 0-4-16,2 0 4 0,1 0 7 16,-1 0 3-16,6 0 22 0,0 0 22 15,4 0-10-15,2 1-12 0,0-1-11 16,5 1 9-16,-3-1 4 0,5 0 21 0,1 0-13 15,4 0 3-15,5 0 25 0,-1 0-16 16,5 0-22-16,0 0 42 0,1 0-42 16,-1 0 0-16,-1-1-10 0,-6 1 10 15,2 0 0-15,-3-1-6 0,-3 1 6 16,-1 0 10-16,-3 0-10 0,-1 0-20 0,2 0 20 16,-2 0 16-16,-1 0-1 0,-2 0-15 15,-2 0 0-15,0 0 0 0,-2 0 1 16,0-2-1-16,-4 2 0 0,2-4 4 15,-4 4 21-15,0-2-22 0,-2 2-3 16,-1 0-3-16,-1 0 0 0,-1 0 0 16,0 0 1-16,3 0-1 0,-4 0 1 15,1-2 2-15,5 2 1 0,-1-1 2 16,-1-2 9-16,5 2 10 0,-3 0 4 16,-1-2-23-16,6 3-2 0,-8 0-1 15,-1-2 1-15,2 0 12 0,-1 1-11 0,0-1 11 16,-1 0-10-16,2 2 10 0,-1-2-12 15,2 0 0-15,0 0-1 0,3 1 1 16,1-5 1-16,-1 3 0 0,0-1 1 16,0 2-3-16,-5 0-12 0,-2 1 12 0,1 1 1 15,-2 0 18-15,2-2 3 0,-2 2 0 16,-1 0 1-16,0 0-5 0,0-3-2 16,5 2-14-16,-5-1-2 0,7 0 0 15,-5 0-1-15,1-2 0 0,-2 3-1 16,1-1 0-16,2 0 1 0,-1 0-1 15,-2-1 2-15,2 3 0 0,-1-4 2 16,1 4 1-16,-2-2 13 0,-1 2 6 0,0 0 4 16,0 0-1-16,0 0 3 0,0 0 4 15,0 0-7-15,0-2 0 0,0 2-6 16,0 0 0-16,0 0-16 0,-1-4-3 16,-4 1 0-16,-2-3-41 0,1 1-3 15,-4-2 6-15,-2-2 0 0,2 1 13 16,-1 2 25-16,0 1 10 0,3 0-8 15,-8-1 1-15,6 2-3 0,-5 3-23 0,0-5-3 16,-5 4-47-16,1-3 35 0,1 1 29 16,3 2 9-16,0 0 0 0,-2 0-1 15,5 1-41-15,-4 1 39 0,1-2 3 16,-3 2-1-16,-1-2-18 0,0 0 17 16,0 2-27-16,1 0 29 0,0 0 0 0,2 0 0 15,0 0-13-15,1 0-1 0,2 0 14 16,-2 0 16-16,5 0 3 0,-3 0 0 15,-2 0-19-15,0 0-20 0,-1 0-6 16,1 0 26-16,5 0 0 0,0 0 16 16,-2 0-16-16,2 0-25 0,-1 0 24 15,-2 2-2-15,0 0-11 0,-5 0 14 16,3-1 0-16,-2 1-2 0,-3 2 2 16,6-2 4-16,-1 0 11 0,2-1-15 15,-1 2-3-15,4-3 3 0,0 1 19 0,-2-1-19 16,2 0 0-16,-1 2-25 0,3-2-1 15,-1 2 23-15,3-2 0 0,-2 1-13 16,4 2 3-16,-2-3 12 0,-1 1 1 16,4 2 2-16,-5-3 18 0,4 1-17 15,0 0-3-15,-2 2-15 0,0-1-8 16,-2 1 1-16,-2 1 6 0,0 3-6 0,-3-2 21 16,-1 1 1-16,0 1 0 0,0-3 16 15,0 2 0-15,2-3-14 0,4 1 14 16,0-2 6-16,3-2 13 0,1 2-35 15,1-1-1-15,1-1-12 0,-1 4 1 16,2-4 12-16,-1 0-13 0,2 0-9 16,0 0-7-16,0 0 3 0,0 0 4 15,0 0 3-15,0 0 6 0,0 0 10 16,0 0-20-16,0 0 10 0,0 0 1 16,0 0-8-16,0 0-2 0,0 0-10 15,0 0 3-15,0 4-3 0,-3 0 32 0,2 1 6 16,-6 6-4-16,1-1 88 0,-2-1-6 15,5 0-84-15,0-2 0 0,2-5-29 16,1 0 13-16,0-2-10 0,0 1-5 16,0 3 30-16,-3 0 2 0,3 1 1 0,0-3-1 15,0 4-1-15,0-4 0 0,0 0-2 16,0 3 2-16,0-3 12 0,4 4 1 16,1-3-11-16,-1 3-2 0,2-2 3 15,6 2 10-15,-6 0 15 0,4-1-27 16,2-1-1-16,-2 2 13 0,1-1-1 15,6 2 1-15,5-3 38 0,-2 3-28 16,3-1 24-16,2-3-46 0,3 4-2 16,-1-4-26-16,-1 1 27 0,-1-3 38 15,-3 1-21-15,-1 1-17 0,-3 0-21 16,-4-1 21-16,1-2 0 0,-2 5-2 0,4-2-13 16,-6-2 15-16,6 0 16 0,-6 1-3 15,6-2 3-15,-1 2 0 0,2-2-2 16,1 0-14-16,0 0 0 0,4 0 21 15,1 0-21-15,3 0-25 0,-1 0 25 16,-2-4 16-16,1 3-15 0,-2 0 14 0,-1-2-15 16,0 1-2-16,-5-1-23 0,2 3 5 15,-3 0 19-15,0 0 1 0,-2 0 28 16,3 0 1-16,-6-2-29 0,2 2-10 16,-4-4-12-16,-1 2 22 0,3 0 16 15,-1 1 0-15,6-3 6 0,-4 2 0 16,6-1-9-16,-4-2-13 0,1 4-2 15,-2-1-14-15,-1-1 16 0,-4 0 2 16,0 2 1-16,1-1 13 0,0 0-3 16,0-2-10-16,-3 2 10 0,3 1-11 0,-3-3 11 15,1 2 2-15,-3 0-11 0,1 0-2 16,1-1 14-16,-2 1-14 0,1-2-2 16,0 1 16-16,0 0-14 0,-1-2 1 15,4 3 13-15,-8 1 3 0,1 1 0 0,1-5 12 16,-2 4-8-16,3-2-4 15,-2-3-16-15,2 3-2 0,1-5 12 0,-2 2-1 16,-2-1 1-16,0 3 3 0,0-2 9 16,0 1-9-16,0 0-16 0,0-1 0 15,0 1-19-15,-5-2-8 0,0-1 25 16,-1 1 2-16,-2 1-1 0,4-3-2 16,-1 2 1-16,0 1-17 0,-1-5-6 15,-3 1 6-15,0 5 19 0,2-3-10 16,-4 3 10-16,5-3 3 0,-1 6 10 15,0-2 0-15,-5-1-13 0,2-1 0 0,-1 2-41 16,-2-1 18-16,0 1 21 0,-5-1 2 16,6-1-1-16,-8 1-34 0,-1-1 0 15,-1 3 13-15,-3-2-13 0,-2 2 3 16,5 2 32-16,-1-4 23 0,6 3-20 16,-3 1-3-16,1-1-22 0,2 2 9 0,-3-2-13 15,5 0 26-15,0 1 0 0,5 1 13 16,-3 0-13-16,1 0-13 0,0 0-15 15,-1 0-4-15,-5 0 13 0,2 0 6 16,-5 3 0-16,2-1 12 0,-1 0 0 16,-1-1 0-16,0 3 1 0,2 0 10 15,2-1 25-15,-1 0-16 0,2-1-6 16,-1-2 4-16,4 0-17 0,1 1-1 16,-1-1-19-16,0 2 20 0,0 0-3 0,2 0-13 15,-2-2 15-15,3 2-2 0,-1-1 1 16,0 1 1-16,0 0-2 0,1 0 1 15,-2-2-2-15,5 2 2 0,-5 0 0 16,2 2-11-16,-1-3 12 0,0 1-1 16,0 0 1-16,1-1 1 0,-2 2-1 15,5-2-15-15,-6 3-3 0,1 2 17 16,1-1 1-16,-2-1 1 0,1 1 14 0,-5 0-12 16,2 3-2-16,2-2 0 0,-1-3-2 15,6 1 2-15,2-2 2 0,1-1-1 16,2-1-1-16,2 2-3 0,1-2-10 15,0 0-3-15,0 0-10 0,0 2-9 0,0-2 0 16,0 0 3-16,-2 2-3 0,2-2-1 16,0 2 14-16,-3 5 22 0,2-5 3 15,-2 4 13-15,2-3-3 0,-2 3 2 16,3 1-14-16,0-2 0 0,0 3 22 16,0 1-4-16,7 0-16 0,-1-1-3 15,0 2-22-15,1 2 5 0,2-3 17 16,1 2 22-16,1-1-6 0,3 2 16 15,0-3-30-15,0 2 11 0,0 0-10 16,3 0 13-16,-3 1-14 0,0-5-1 16,-3 2 1-16,5-4 14 0,-4 1-16 0,-1-1-23 15,0-1 1-15,-1 2 9 0,2-5 11 16,0 3 2-16,4 0 22 0,0-4 42 16,3 0-19-16,6 1-20 0,-4-1-24 15,5 0 18-15,-1 0-3 0,3 0-16 0,0 0-28 16,0 0 28-16,3 0 29 0,-3 0-26 15,0 0-6-15,-3 0 3 0,2-1-25 16,-2 1 25-16,0-2 13 0,0-3-13 16,-1 3 32-16,-1-1-32 0,-1 1-3 15,0 1-12-15,-7 1 4 0,0-2 11 16,-2 0 3-16,5-2 32 0,-6 2 13 16,5-3-22-16,-2 2-26 0,0-3-19 15,1 2 19-15,0-1 0 0,2 0 29 16,0-1-9-16,-5 1-20 0,-1 1-2 15,-4 2-20-15,1-2 21 0,-3 2 1 0,-1 0 3 16,2 1 13-16,-6-2-14 0,4 2 1 16,-2 1 16-16,-2-2 13 0,-1 2 12 15,3 0 0-15,-3-2-18 0,0 2-23 16,2-3 16-16,1-1 3 0,3-2-21 16,-2-1 2-16,0 2 19 0,-2-3-9 0,1 3 9 15,-2 1 19-15,-1 3 0 0,0-5-16 16,0-1-22-16,0 0 16 0,0 1-19 15,0-6-11-15,-1 3 9 0,-4-2 1 16,-2 2-2-16,1 0-13 0,-4-4 4 16,-2 2 11-16,0 0-1 0,-1 2-23 15,-2 1 24-15,-2-3-1 0,-1 4-9 16,-1-2-23-16,0 2 12 0,-3-1 20 16,2 3 0-16,-2 0 1 0,-1-1-17 15,2 0-7-15,-3 1 23 0,-1-2 1 0,5 1 0 16,-7 3-31-16,8-5 32 0,-2 6-1 15,1-3 1-15,1 3 15 0,1-2-15 16,2 2-2-16,1 0 2 0,-3 2-2 16,4 0-11-16,-4-3-12 0,-1 3 12 15,1 0-6-15,-4 0 17 0,3 0-1 0,0 0 2 16,-3 0-34-16,2 0 35 0,4 0 2 16,-4 0 0-16,0 3-2 0,6-3 0 15,-4 2 3-15,6 2 10 0,-4-4-10 16,4 0-3-16,-1 2-12 0,0-2-6 15,-1 2-2-15,0-1 9 0,-4 3 10 16,3-2 0-16,-2 1 1 0,0 2 0 16,1-4 18-16,4 1-6 0,1 2-9 15,2-2-2-15,-2-1-2 0,1 1-2 16,-3 2-9-16,4-4-4 0,-1 3 13 16,2-1 0-16,5 2-9 0,-4-2-17 15,3 1-12-15,-1 1 6 0,4-2 13 0,-4 4-7 16,1 3-9-16,-1-2 6 0,1 2 32 15,0 2-1-15,-1-2 1 0,5 0-32 16,0-3 0-16,0 3 9 0,0-3 11 16,0 3 12-16,3 2 28 0,3 2 7 0,1 1 4 15,1-1-39-15,1 0-16 0,4 2 16 16,0-4 13-16,3 4 3 0,2-3 28 16,1 1-22-16,0 0-21 0,3 0 22 15,-2-3-23-15,-3-2-1 0,2 0 0 16,-4-1-25-16,3-2 23 0,-3 1 3 15,5-3 0-15,1 2 51 0,2 0-19 16,5-1-19-16,5-3 2 0,-1 1 27 16,4-2-29-16,-5 0-13 0,4 0 19 15,-6 0-18-15,2 0-1 0,-6 0-7 0,-1 0-6 16,-6 0 13-16,-5 0 0 0,-3 0 19 16,2 0-3-16,-5 0-16 0,5-2 18 15,1 1 5-15,-2-1 5 0,-1-4-26 16,5 5 0-16,-2-5 14 0,2 4-15 15,1-4 20-15,-1 4-21 0,2-6 0 16,3 2 23-16,3 1-11 0,2-4-12 0,2 1 2 16,1 1-4-16,-2-1 3 0,-5 5-1 15,-3-3 0-15,-8 4 1 0,0-1 2 16,-5 1-3-16,-2 2 0 0,-2-2 19 16,-1 2 10-16,0 0-1 0,0-2 13 15,0 2-3-15,0 0-3 0,3 0-1 16,-3 0-2-16,1-2-17 0,2-1-12 15,6-5-3-15,-1-1-26 0,3-2 8 0,3-3 2 16,-3 4 15-16,-2 2-1 0,2-2-27 16,-3 1 29-16,-3 3 12 0,2 3 4 15,-2-3 9-15,-2 4-3 0,0 1-3 16,-2-4 2-16,2 2-8 0,-2-1-13 16,2 0 0-16,-1 1 0 0,-2 1 3 15,0 0 10-15,0-1-1 0,0 1-9 16,3-2 10-16,-2 2-13 0,-1-5 1 0,0 5 15 15,0-2-4-15,0 2 7 0,0-1 0 16,0 3 6-16,0-4-23 0,0 4 0 16,0-2-1-16,0 2-1 0,0 0-1 15,0-1 1-15,0 1 0 0,0 0 3 0,0-1 9 16,0-2-12-16,0 1-18 0,-1 0 16 16,-2 2 0-16,3 0-2 0,0 0-24 15,-2 0-12-15,2 0-23 0,0 0-38 16,0 0-40-16,0 0-84 0,0 0-135 15,0 0-241-15,-3 0-475 0,-1 2-320 0</inkml:trace>
</inkml:ink>
</file>

<file path=ppt/ink/ink10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33:31.946"/>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6FF4492C-18DD-48CB-A897-76C9FED41F2B}" emma:medium="tactile" emma:mode="ink">
          <msink:context xmlns:msink="http://schemas.microsoft.com/ink/2010/main" type="inkDrawing" rotatedBoundingBox="8650,18242 13846,18321 13843,18479 8647,18401" semanticType="underline" shapeName="Other">
            <msink:sourceLink direction="with" ref="{3FFCB157-7528-4351-B356-CAB92EF2FD14}"/>
            <msink:sourceLink direction="with" ref="{8FEB2B23-FAC1-4577-BBD8-CC69B69A4D6B}"/>
            <msink:sourceLink direction="with" ref="{2C9FFC1D-2B08-4AFB-9431-35217611D394}"/>
          </msink:context>
        </emma:interpretation>
      </emma:emma>
    </inkml:annotationXML>
    <inkml:trace contextRef="#ctx0" brushRef="#br0">34 33 254 0,'0'-2'33'16,"-2"2"-7"-16,2-1-16 0,0 1 120 15,0-2 20-15,-1 1 3 0,1-1-38 0,-1 2-14 16,-2 0 0-16,3 0 6 0,-2 0-6 16,-1 0-3-16,2 0-17 0,-1 0-39 15,1 0 17-15,-2 0 9 0,3 0-9 16,-3 0-10-16,1-2 19 0,2 2 37 15,0 0-5-15,-1 0-18 16,-1-2-11-16,1 2 3 0,1 0 4 0,-2 0-3 0,1 0-8 0,0 0 5 16,1 0-27-16,0 0-26 0,0 0-18 15,0 0 15-15,0 0 10 0,0 0 6 16,-2 0 4-16,1 0-14 0,1 0 1 16,0 0 15-16,0 0 4 0,0 0 7 0,0 0-1 15,0 0-3-15,0 0-45 0,1 0-16 16,2 0-7-16,0 0-6 0,0 0 0 15,0-1 7-15,0 0-1 0,0 1-19 16,0 0-6-16,0 0 32 0,4 0 16 16,-4 0 45-16,6 0 0 0,-2 0-9 15,2 1-23-15,3 0 19 0,-3 1 22 0,4 0 4 16,0-2-10-16,2 0 7 0,-2 0-33 16,2 2 0-16,-2-2-6 0,0 0 13 15,2 0-3-15,-2 0 6 0,1 0-7 16,0 0 4-16,0 0-7 0,0 0 0 15,0 0 1-15,0 0-11 0,-2 0-8 16,1 0 11-16,1-2 1 0,-3-2-16 16,0 3-16-16,1-2 1 0,-1 3 2 31,1 0 11-31,-3 0 1 0,3 0 1 0,1-2 10 16,2 1 2-16,0 1-12 0,1-1 0 15,1-1 0-15,4 2 3 0,-5-1 29 16,3 1-13-16,-2-3-19 0,-3 3-57 0,1 0 41 15,-3 0 15-15,-2 0 1 0,3 0 1 16,-2 0 27-16,1 0-8 0,1 0 5 16,-1 0 0-16,1 0-6 0,2-1-15 15,-2-1 6-15,2 2-10 0,1-1-3 16,0-1 0-16,0 2 1 0,0-1 1 16,-1 1 1-16,0 0-3 0,-2 0-10 15,0 0 13-15,1 0 11 0,-2 0-11 16,1 0-12-16,0 0-1 0,0 0 13 15,2 0 2-15,1 0 27 0,0 0-26 16,2 0 13-16,1 0 0 0,2-2 6 0,-2 2-21 16,2 0-1-16,-7 0-32 0,3 0 13 15,-4 0 0-15,0 0 19 0,-1 0 1 16,0 2-1-16,-2-1 1 0,0 1 0 16,1-1 18-16,0 1 0 0,3-1-6 0,0 2 12 15,0-2-10-15,0 2-15 0,3-3 0 0,-3 1 0 16,3-1 19-16,-1 0 6 0,0 2-25 15,2 0-9-15,-4-1-4 0,3 0 13 0,-6 1-2 16,3-2 2-16,-1 2 0 0,-1-2 13 16,-2 0-13-16,2 0 0 0,-5 0-3 15,4 2-10-15,-3-2 0 0,3 1 13 16,2-1 13-16,-4 2-10 0,4-2 19 16,-1 1-6-16,3 1-16 0,-1-2-2 0,1 2 1 15,1-2-1-15,1 0-23 0,-1 4 25 16,0-3 2-16,0-1 23 0,-1 2-25 15,1-2-2-15,-3 1-30 0,1-1 32 16,-3 2 2-16,3 0 17 0,-3-2 0 0,1 2-15 16,-1-2-3-16,0 2-1 0,0-2-13 15,-1 3 10-15,0-2-11 0,4 1 14 16,-3 0 3-16,4-1 10 0,0 3-12 16,0-2-1-16,-1-1-1 0,1-1 1 15,0 2 18-15,1 0 2 0,0 0-20 16,0 1 0-16,-1-2 11 0,0 3-8 15,-2-3-2-15,-1 0-1 0,-2 0 0 16,1 1 1-16,-1-2 2 0,2 0 13 16,-1 2-15-16,3 0 2 0,-1 0 22 15,2-1-25-15,-2 0 2 0,0 1 0 0,0 0-2 16,1-2-2-16,-2 1 2 0,1-1 1 16,-1 4 0-16,-1-4-1 0,-2 1 13 15,-1 2-12-15,-1-3-1 0,2 1 0 16,-3-1-1-16,0 0 0 0,1 0 1 0,0 0 1 31,2 2 1-31,1 0 1 0,4-1 22 0,-1 0 0 0,2-1-23 0,1 2-2 16,-1-2 2-16,-1 0 0 0,1 0 10 15,0 0-11-15,0 1-1 0,-4-1 1 16,0 1 2-16,1-1 12 0,-2 2-13 0,2-2 11 16,-2 2-11-16,2-1 0 0,-2 0-1 15,0-1 1-15,1 1-2 0,-1-1-2 16,2 2 0-16,0-1 2 0,-1 1 1 15,3 0 0-15,0-2 2 0,3 1 13 0,0-1 9 16,-1 0-14-16,2 0-11 0,0 0-15 16,-1 0 15-16,1 0 1 0,0 0 0 15,1 0 12-15,-3 0-11 0,2 1 0 16,0-1 1-16,1 0 16 0,-2 0 0 16,0 2-4-16,-6-2-15 0,1 0 0 15,-3 0-12-15,-2 0 9 0,-1 0-10 16,0 0 11-16,-1 0 0 0,-1 0 0 15,3 0 1-15,1 3-1 0,1-3 2 16,-1 1 12-16,4 1-11 0,2-2 2 16,0 0 26-16,2 0-14 0,2 0-15 15,0 0 2-15,1 0 16 0,-1 0-18 0,-4 0-1 16,0 0-11-16,-4 0-7 0,-1 0 16 16,0 0 2-16,-3 0 0 0,1 0-3 15,0 0 2-15,-1 0 2 0,3 0 0 0,0 0 3 16,-2 1 1-16,4 0-1 0,-1-1-2 15,0 2 0-15,2-2 1 16,0 0 0-16,1 0 1 0,2 0 0 0,1 0-2 16,0 0 12-16,0 0-12 0,1 0-1 15,-3 0 0-15,1 0 3 0,0 0 0 16,-2 0-2-16,-1 0 1 0,-3 0-2 16,0 0-1-16,-1 0 0 0,1 0 0 15,0 0-1-15,0 0 1 0,1 0 1 16,1 0 1-16,2 0 0 0,0 0 12 15,3 0 2-15,-1 0-2 0,0 0-13 16,-2 0-1-16,-1 0-12 0,-2 0 10 0,-3 0 0 16,2 0 1-16,0 0-11 0,0 0 13 31,0 0 0-31,0 0 0 0,2 0 3 16,1 0 13-16,0 0-13 0,1 0 13 0,-1 0-16 15,1-2-13-15,1 2 2 0,0 0 11 16,3-1 12-16,0-2-8 0,1 0-2 15,-3 0 1-15,1 2 0 0,-3 0-1 0,2-1-1 16,-2 0 0-16,-1 1-1 0,0-1 1 16,-2 2-1-16,-1 0-3 0,-2 0 0 15,1 0 0-15,-2 0 0 0,-1 0-1 16,1 0 4-16,2 0 0 16,-1 0-2-16,2 0 0 0,0 0 2 0,0 0 0 15,-1 0-1-15,4 0 1 0,0 0 3 16,1 0 16-16,1 0 0 0,-1 0-19 0,-1 0-13 15,-1 0 11-15,1-1 2 0,1 1 0 16,-1-1 1-16,1 0 0 0,-1-1-1 16,-1 0 2-16,0 2 0 0,-3-1-2 15,2 1-2-15,-3-1-1 0,2 1 3 16,-1 0 0-16,-1 0 0 0,0 0-1 16,2 0 0-16,0 0-11 0,0-2 10 15,1 1 1-15,0 1 1 0,2 0 0 16,2 0 12-16,-1-1-10 0,2-1-2 15,-2 2 2-15,2-2 11 0,1 1-12 16,-2-3 0-16,1 0-1 0,1 3 0 0,-1 0 12 16,1 0 7-16,-4-1-17 0,1 1-2 15,-2 1-1-15,-1-1 0 0,0-1-1 16,-1 2 2-16,2-4 0 0,-1 4 2 16,2-2-1-16,-2 2-1 0,3-1 0 15,-2 0 0-15,-3 0-1 0,4-1 0 0,-2 0-2 16,4-1 3-16,-1 2 0 0,3-1 3 15,-4 0 13-15,1 0-16 16,-2 1-1-16,-4-1-12 0,-1 2 13 16,1 0 2-16,-2 0-2 0,2 0 1 15,-1 0-1-15,0 0 0 0,0-1-2 0,0 1 1 16,-2 0-2-16,2 0-9 0,0 0 12 16,3 0 2-16,1-3 0 0,2 3-1 15,0-1 2-15,1-1-1 0,0-1 10 16,2 0 1-16,-2 2-13 0,0 0 0 15,-1-1 3-15,-2 2 10 0,1 0-13 0,-2-2-4 16,-1 2 3-16,3 0-1 0,-1-2-1 16,-1 2 2-16,0 0 1 0,0 0 0 15,-1-1 0-15,0 1 0 0,-1 0 0 16,-1-2 1-16,1 2 2 0,2-1 0 16,-1-1 1-16,0 2 8 0,-2-2-10 15,0 2-2-15,2 0 0 0,0 0 1 16,1-2 1-16,2 0 11 0,0 1-10 15,0-1-2-15,-1 1 0 0,2-1 0 16,-3 2 0-16,2-2 11 0,0 0 4 0,-1 1 0 16,-1 0-16-16,-2 1-3 0,1 0 3 15,-4 0-3-15,-1-2 1 0,-2 2 1 16,2 0 1-16,-3 0 0 0,0 0 0 16,2 0 1-16,-2 0-1 0,0 0-2 15,0 0 0-15,0 0-23 0,0 0-22 0,0 0-31 16,-3 0-37-16,-3 0-58 0,-3 0-33 15,-7 0-112-15,-8 4-227 0,4 0-533 16,-29 4-341-16</inkml:trace>
  </inkml:traceGroup>
</inkml:ink>
</file>

<file path=ppt/ink/ink10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31:56.883"/>
    </inkml:context>
    <inkml:brush xml:id="br0">
      <inkml:brushProperty name="width" value="0.06667" units="cm"/>
      <inkml:brushProperty name="height" value="0.06667" units="cm"/>
      <inkml:brushProperty name="color" value="#00B050"/>
      <inkml:brushProperty name="fitToCurve" value="1"/>
    </inkml:brush>
    <inkml:context xml:id="ctx1">
      <inkml:inkSource xml:id="inkSrc3">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1" timeString="2018-11-26T09:37:11.696"/>
    </inkml:context>
  </inkml:definitions>
  <inkml:traceGroup>
    <inkml:annotationXML>
      <emma:emma xmlns:emma="http://www.w3.org/2003/04/emma" version="1.0">
        <emma:interpretation id="{93D56BFC-918F-49AB-AFF3-836C5BCF8CD3}" emma:medium="tactile" emma:mode="ink">
          <msink:context xmlns:msink="http://schemas.microsoft.com/ink/2010/main" type="writingRegion" rotatedBoundingBox="1339,16511 22242,17147 22180,19182 1277,18546"/>
        </emma:interpretation>
      </emma:emma>
    </inkml:annotationXML>
    <inkml:traceGroup>
      <inkml:annotationXML>
        <emma:emma xmlns:emma="http://www.w3.org/2003/04/emma" version="1.0">
          <emma:interpretation id="{8964DD08-E29E-42EF-A476-2669A2A87A3A}" emma:medium="tactile" emma:mode="ink">
            <msink:context xmlns:msink="http://schemas.microsoft.com/ink/2010/main" type="paragraph" rotatedBoundingBox="1339,16511 22242,17147 22194,18742 1291,18106" alignmentLevel="1"/>
          </emma:interpretation>
        </emma:emma>
      </inkml:annotationXML>
      <inkml:traceGroup>
        <inkml:annotationXML>
          <emma:emma xmlns:emma="http://www.w3.org/2003/04/emma" version="1.0">
            <emma:interpretation id="{752C1FB7-C815-452C-82D2-CD8057D21B00}" emma:medium="tactile" emma:mode="ink">
              <msink:context xmlns:msink="http://schemas.microsoft.com/ink/2010/main" type="line" rotatedBoundingBox="1339,16511 22242,17147 22194,18742 1291,18106"/>
            </emma:interpretation>
          </emma:emma>
        </inkml:annotationXML>
        <inkml:traceGroup>
          <inkml:annotationXML>
            <emma:emma xmlns:emma="http://www.w3.org/2003/04/emma" version="1.0">
              <emma:interpretation id="{1EBE1044-72E8-47A2-8E46-7B15A0890621}" emma:medium="tactile" emma:mode="ink">
                <msink:context xmlns:msink="http://schemas.microsoft.com/ink/2010/main" type="inkWord" rotatedBoundingBox="1318,17207 1728,17219 1701,18119 1291,18106"/>
              </emma:interpretation>
              <emma:one-of disjunction-type="recognition" id="oneOf0">
                <emma:interpretation id="interp0" emma:lang="" emma:confidence="1">
                  <emma:literal/>
                </emma:interpretation>
              </emma:one-of>
            </emma:emma>
          </inkml:annotationXML>
          <inkml:trace contextRef="#ctx0" brushRef="#br0">-8777-1157 95 0,'0'0'218'0,"0"0"-91"0,0 2-9 0,0-2 45 0,0 0 3 0,0 0-33 16,-1 0-35-16,1 0-13 0,0 0 6 15,0 0 36-15,0 0 32 0,0 0 14 16,0 0-6-16,0 0-12 0,0 0-28 16,0 0-14-16,0 0 0 0,0 0-25 15,0 0-24-15,0 0-9 0,0 0-10 16,0 0 0-16,1 0-13 0,-1 0-9 0,3 0-20 15,2 0-2-15,-2-2 1 0,3 0 43 16,1 2-6-16,3-1 0 0,1-3-10 16,0 0 12-16,4 1 4 0,-2-3 22 15,5 2-28-15,0-1 34 0,1-3-31 16,0 2-41-16,-1-1-1 0,0 1 22 16,-2-1-22-16,3 0 23 0,-4-2-5 15,1 2-17-15,-3 3 27 0,-3-2-28 0,-4 3-28 16,-1 3-7-16,-4-1-7 0,-1 1 23 15,0 0 3-15,0 0-16 0,0 0-32 16,0 0-38-16,0 0-36 0,0 0-49 16,0 0-62-16,0 0-81 0,3 0 4 31,-1 0-22-31,1 0-153 0,0 0-155 0</inkml:trace>
          <inkml:trace contextRef="#ctx0" brushRef="#br0" timeOffset="905.9287">-8722-792 196 0,'0'0'251'16,"-3"2"-147"-16,3-2-42 0,-3 4 20 15,2-4 19-15,1 0 0 0,0 0-26 16,0 0-13-16,0 0 16 0,0 0 32 16,-2 0 17-16,1 0 4 0,-1 0-21 15,-1 0-28-15,2 0-4 0,1 0 13 16,-2 0 7-16,2 0-17 0,-3 0-19 15,2 2 6-15,1-2 16 0,0 0 10 0,0 0-26 16,0 0-23-16,0 0 13 0,0 0 23 16,0 0 3-16,0 0-13 0,0 0-26 0,0 0-16 15,0 0-10-15,0 0 4 0,0 0 6 16,0 0 0-16,0 0 6 0,0 0-9 16,0 0-7-16,0 0 7 0,0 0-1 15,0 0-6-15,0 0-16 0,0 0 16 16,0 0-6-16,0 0-1 0,-5 0 4 15,4 0-3-15,-2 2-13 0,0-2-19 16,2 0 6-16,-2 0 12 0,1 0-1 16,2 0 2-16,0 0-1 0,0 0-1 15,0 1 0-15,0-1 0 0,0 0-1 16,0 0 3-16,0 0 1 0,0 0 19 0,0 0-4 16,0 0 12-16,0 0-5 0,0 0 2 15,0 0 1-15,0 0-4 0,0 0-9 16,2 0-11-16,1 0 11 0,-2 0-10 15,1-1 0-15,-1-1 10 16,1 0-13-16,-1 2 0 0,3-2-13 0,-2 0 1 0,2 0-1 0,1 2 13 16,4-4 16-16,1 0 28 0,3 0-12 15,-1-2-32-15,1 2-9 0,5 0 9 16,-3-3 3-16,2 2 32 0,0 0-35 0,2-3 16 16,0 0-10-16,1 0 48 0,0-1-41 15,-4 0-13-15,2 2-3 0,-4 0-20 16,0 2 23-16,-7 1 0 0,-3 3 0 15,-1 1-19-15,-3 0 3 0,0 0 15 16,0 0 1-16,0 0-1 0,0 0-2 16,0 0-22-16,0 0 2 0,0 0 4 15,0 0-16-15,0 0-35 0,0 0-26 16,0 0-45-16,0 0-61 0,0 0-79 16,0 0-94-16,0 1-87 0,-1 2-144 15,-7 4-91-15</inkml:trace>
          <inkml:trace contextRef="#ctx0" brushRef="#br0" timeOffset="-749.9115">-8750-1159 192 0,'0'-4'209'16,"0"4"-108"-16,0-2 36 0,0-1 7 15,0 2-21-15,0 0 1 0,0-2-13 0,0 2-26 16,0 0-14-16,0-1-12 0,0 1 13 15,0-2 32-15,0 3 13 0,-1-2-13 16,-1 1-7-16,1 1 5 0,1 0-1 16,-2 0-14-16,1 0 10 0,1 0 1 15,0 0-18-15,-2 0-12 0,2 0 10 0,-1 0-4 16,1 0-9-16,-2 0-4 0,2 0 0 16,0 0-16-16,0 0-13 0,0 0-6 15,-1 1-10-15,1-1-15 0,0 2 2 16,-2-2-1-16,1 0 11 0,1 3-10 15,0-2-1-15,-2 2-2 0,1 2 23 16,-2 5 22-16,0-2-29 0,1 1-3 16,0 5-4-16,0-3-6 0,-1 5 36 15,-1 1-4-15,1 1-35 0,-2 2 48 16,2 3-32-16,-1 1 29 0,1 1-13 16,-1 1 6-16,1-4-38 0,0 2 13 0,1-3-1 15,-1-4 16-15,3 2-28 0,-1-1 0 16,-1-1 9-16,-1 1 33 0,2 2 2 15,-1 2-12-15,-2 0-10 0,1-2-20 16,2 6 49-16,-2-2-51 0,0 0 13 16,1 3 18-16,-1-1-30 0,2 1 59 0,-4-1-53 15,4-3 5-15,1-3-12 0,-2-3 13 16,1 0-10-16,-1-3 10 0,1 1 21 16,-3-1-5-16,-1-3-27 0,4-2 11 15,-1 0-13-15,-1-4-2 0,3-2 1 16,0-1 1-16,0-2 1 0,0 0 15 31,0 0 6-31,0 0-6 0,0 0-16 16,0 0-54-16,0-6-46 0,0-1-59 0,0-3-76 15,-1-5-117-15,1-3-44 16,-2-4-27-16,2 5-238 0,0-13-396 0</inkml:trace>
        </inkml:traceGroup>
        <inkml:traceGroup>
          <inkml:annotationXML>
            <emma:emma xmlns:emma="http://www.w3.org/2003/04/emma" version="1.0">
              <emma:interpretation id="{9DCC9B6A-5555-4183-B65D-D8F7FBE02AE7}" emma:medium="tactile" emma:mode="ink">
                <msink:context xmlns:msink="http://schemas.microsoft.com/ink/2010/main" type="inkWord" rotatedBoundingBox="2101,17528 2531,17542 2521,17891 2091,17877"/>
              </emma:interpretation>
            </emma:emma>
          </inkml:annotationXML>
          <inkml:trace contextRef="#ctx0" brushRef="#br0" timeOffset="3133.6009">-8084-598 473 0,'0'0'349'0,"0"0"-173"16,0 0-56-16,0 0 14 0,0 0-7 0,0 0-30 16,2 0-51-16,2 0-20 0,0 0 23 15,-1 0 71-15,3 0 17 0,0 0 23 16,1 0 31-16,2-1-36 0,5-2-25 15,0-2-1-15,7 1-16 0,-2-1-36 16,6-1-13-16,3-3-48 0,0 0 77 16,2 1-35-16,-2 1 11 0,-3 1-69 15,-5 1-1-15,-3 0-3 0,-1 2-25 16,-7 2 29-16,-2-1-12 0,-1 1 9 16,-2 1 3-16,-2-2 2 0,4 2 26 0,-3 0 8 15,-2 0-4-15,2-2-7 0,1 2 10 16,-2 0-12-16,1-2-23 0,-2 2-1 15,-1 0-19-15,0 0 8 0,2 0-8 16,1-1-2-16,1 1 6 0,-1 0 0 16,2 0 14-16,0 0-27 0,0 0 4 0,-1 0-56 15,1 0-50-15,-1 0-95 0,1 0-129 16,-1 0-172-16,0 0-199 0,-1 3-301 0</inkml:trace>
          <inkml:trace contextRef="#ctx0" brushRef="#br0" timeOffset="2489.4507">-8068-881 300 0,'0'0'362'0,"0"0"-186"0,0 0-52 16,0 0 48-16,0 0 40 0,0 0 3 16,0 0-30-16,0 0-31 0,0 0-8 0,0 0 3 0,0 0-6 0,0 0-4 31,0 0-7-31,0 0-38 0,0 0-7 16,0 0-7-16,0 2 0 0,0-2-12 0,0 0-4 0,0 0-7 15,0 0-9-15,0 0-12 0,0 0 5 16,2 0-9-16,1 0-16 0,-2 0-14 15,2-2-2-15,2 0-9 0,-1 1-14 16,3 0 23-16,4-1 32 0,-1 0-19 16,5 1 3-16,1-2 28 0,2 2 13 15,1-3-22-15,1 0-35 0,0-1-6 16,0 0 6-16,1-1 19 0,-2 2 3 16,0 0-18-16,-3 0-1 0,-1 2-2 15,-6-2-1-15,0 4-38 0,-5-2 12 16,-1 2 10-16,0 0-9 0,-3 0 6 0,0 0-7 15,0 0-2-15,0 0-1 0,0 0-22 16,0 0-51-16,0 0-65 0,0 0-45 16,0 2-49-16,0 1 12 0,0 0-95 15,0 1-125-15,0 0-130 0,0 4-70 0</inkml:trace>
        </inkml:traceGroup>
        <inkml:traceGroup>
          <inkml:annotationXML>
            <emma:emma xmlns:emma="http://www.w3.org/2003/04/emma" version="1.0">
              <emma:interpretation id="{0B817FF4-860F-4904-9BA0-E031E60A6FE4}" emma:medium="tactile" emma:mode="ink">
                <msink:context xmlns:msink="http://schemas.microsoft.com/ink/2010/main" type="inkWord" rotatedBoundingBox="2916,17197 4735,17252 4713,17979 2893,17923"/>
              </emma:interpretation>
              <emma:one-of disjunction-type="recognition" id="oneOf1">
                <emma:interpretation id="interp1" emma:lang="" emma:confidence="1">
                  <emma:literal/>
                </emma:interpretation>
              </emma:one-of>
            </emma:emma>
          </inkml:annotationXML>
          <inkml:trace contextRef="#ctx0" brushRef="#br0" timeOffset="5970.005">-6840-1253 137 0,'0'-1'395'0,"0"-1"-268"0,0 2-101 16,0-1 16-16,0 1 82 0,0 0 16 15,0-3-23-15,0 3-22 0,0-1-23 16,0 1 2-16,-2 0 18 0,2-2 18 16,-1 2-25-16,-1-1-20 0,-1-1 10 15,-1 2 16-15,0 0 10 0,2 0 6 0,-4 0-6 16,-1 0-1-16,-1 0-32 0,1 0-52 16,-2 0-12-16,2 0-2 0,-5 0 37 15,3 2-7-15,0-1 13 0,2 2 0 16,-3 1-16-16,-1-1-16 0,3 3-10 0,-3 0-3 15,-1-1 22-15,2 1 4 0,3 2 0 16,-2-2 6-16,-3 3-32 0,0 2 23 16,-1-1 12-16,-2 2 0 0,4-1-2 15,-3 1-31-15,1 0 20 0,0 2-19 16,1 0 17-16,-1-1 12 0,-2 3 23 16,3-1-52-16,-1 2 29 0,3-1-29 15,-1 0 0-15,2-1 29 0,-1 1-30 16,3 0 24-16,-2-1-7 0,3 1-15 15,2-2 15-15,-1 0-6 16,-2 0 31-16,4 0-41 0,0 2-1 0,1-1 17 16,1 3-7-16,0-1-11 0,1 0 17 15,0 2 42-15,0-2-60 0,0 0-15 16,0 0 15-16,0-1 2 0,4 0 0 16,0-4-2-16,1 1-15 0,2 0 15 15,-2 0 0-15,-1-3 3 0,2 2 10 16,0-4 12-16,1 2 10 0,2-3-31 15,-2 0-1-15,1-1 22 0,1-3-6 0,1 1-6 16,0 0-10-16,3-2 20 0,2-2 8 16,3 0 27-16,1 0-14 0,2 0-22 15,1-3 4-15,-2-2 12 0,4-1-4 16,-3-2 7-16,2 3-22 0,-4-4 4 16,-1 5-23-16,-3-1-13 0,-5 3-12 0,-3-1-10 15,1 3 10-15,-7-1 23 0,-1 1-1 16,0 0 1-16,0 0-1 0,0 0 3 15,0 0-1-15,0 0-50 0,0 0-76 16,0-2-92-16,0 2-127 0,0-1-109 16,0-2-113-16,0-1-168 0,0-4-364 0</inkml:trace>
          <inkml:trace contextRef="#ctx0" brushRef="#br0" timeOffset="10399.7235">-6535-958 127 0,'-3'0'352'16,"3"0"-189"-16,-2 0-91 0,2 0 49 0,-1 0 48 15,1 0 4-15,0 0-20 0,-2 0-26 16,2 0-23-16,0 0-13 0,0 0 7 15,-2 0 2-15,2 0-21 0,-5 0-40 0,-1 0-26 16,2 0 23-16,-2 0 16 0,1 0 13 16,1 1 0-16,0-1 12 0,1 1-9 15,0-1 3-15,1 2 1 0,1-2 5 16,1 0 7-16,0 0-29 0,0 0-52 0,0 0-2 16,0 0 25-16,0 0 12 0,3 0-5 15,0-2-4-15,0 1-10 0,1-2-19 16,0 1 0-16,4-1 0 0,-2 0 6 0,4 0 23 15,-3-1 12-15,2 0-41 0,3-1-26 16,-2 0 26-16,1 0 14 0,0 2-14 16,3-1-16-16,-4 1 13 0,2 0 3 15,-2-1 13-15,2 1 3 0,-2 0-1 16,-1 1-15-16,-2 0-32 0,-1 0 9 16,2 2 12-16,-4-2 11 0,2 2 13 15,-2-2-12-15,1 1 0 0,-2-1 1 16,-2 2-2-16,2 0-13 0,-1 0-7 0,1 0 18 15,0 0 0-15,0 0 0 0,-1 0-11 16,1 0-3-16,2-2 16 0,-2 1 0 16,1 1 3-16,1 0 17 0,-1-1-20 15,0 0-2-15,-1-1-1 0,3 1 0 16,-6 1 2-16,0 0 0 0,2 0 1 16,-2 0 2-16,0 0 10 0,0 0-12 15,0 0-23-15,0 0 1 0,0 0-1 0,0 0 1 16,1 0 9-16,-1 0-3 0,0 0-4 15,0 0 20 1,0 0 1-16,2 0 2 0,-2 0-3 16,0 0 1-16,0 0 1 0,0 0 1 0,0 0 13 15,0 0-3-15,0 0 3 0,0 1 0 16,0 1 0-16,0-1-15 0,0-1-1 16,-2 1 0-16,2 0-19 0,-3 1-7 15,-3 1 1-15,3-1 3 0,1 4 22 16,-3-1 32-16,1 2 20 0,-1 3-17 15,1 0-19-15,-4 3 10 0,4 0-13 16,-3 2 9-16,-1-5-2 0,2 4-18 0,-1-3-2 0,1 0 2 0,0 0 18 16,-1 0-20-16,1 0-3 0,2-1-19 15,-1-2 22-15,1 2 11 0,1-4-11 16,0 0-16-16,1 1 0 0,1-2 16 16,-4 2 17-16,3 1 12 0,-1 0-28 0,0 0 22 15,-2 0-21-15,2 1-2 0,0 0 0 16,2-2 3-16,-4-1 20 0,4-2 12 15,-2 0-35-15,3-1 0 0,-1-2-15 16,-1-1 15-16,2 2 3 0,0-2-1 16,0 0-2-16,-1 2 0 0,-1-1 0 15,2 2 19-15,-3-1 4 0,2 0-20 16,-2 2-3-16,0-2 13 0,1 0-11 0,1-2-1 16,1 0 1-16,-2 0 11 0,2 2-12 15,0-2-1-15,0 0 2 0,0 0 11 16,0 0-12-16,0 0 12 0,0 0-10 31,0 0 10-31,0 0-11 0,0 0 1 16,0 0 0-16,0 0 10 0,0 0 3 0,0 0-3 0,0 0-12 15,0 0 1-15,0 0-1 0,0 0-1 16,0 0 0-16,0 0-1 0,0 0-1 16,0 0 2-16,2 0 2 0,-2 0-1 15,1 0-1-15,1 0 1 0,-2 0 1 16,3 0-2-16,0-2 0 0,1 1-2 15,-2 0-10-15,-1-1-1 0,3 2 12 16,2 0 1-16,2-2 38 0,2 0 16 16,0 0-3-16,2 0-51 0,1-1 0 15,2 0 21-15,0 1 17 0,3 1-22 16,-1-3 28-16,2 1-25 0,1 0-17 16,2-1 43-16,-5-1-17 0,1 1 4 0,-2 1-32 15,-4 2-17-15,0-2 17 0,-3 2 0 16,-5 1 0-16,-2 0-3 0,-1 0-7 0,-1 0 10 15,0 0 42-15,0 0-8 0,0 0 4 16,0 0-6-16,0 0-13 0,0 0-16 16,0 0 12-16,0 0-15 0,0 0-16 15,0 0-12-15,0 0-4 0,0 0-9 16,0 0-19-16,0 0-32 0,0 0-51 16,-3 0-72-16,2 0-144 15,-2 1-181-15,0 2-474 0,-8 1-158 0</inkml:trace>
          <inkml:trace contextRef="#ctx0" brushRef="#br0" timeOffset="11458.0225">-5986-641 101 0,'-4'0'1042'0,"3"0"-846"0,1 0-196 16,0 0 1-16,0 0 21 0,0 0 144 15,0 0-6-15,0 0-59 0,3 0-95 16,-1 0-6-16,1 0-10 0,-1 0 10 0,2 0 49 15,-2 0 27-15,1 0-8 0,-2 0 0 16,1 0 0-16,4-2 7 0,-2 1 3 16,-1 1-27-16,1 0-28 0,2-2-7 15,-1 2 13-15,2-4 4 0,-1 3-1 16,0-2-13-16,-2 2-2 0,1-2-15 0,-2 0 0 16,0 3 1-16,0-3 20 0,-3 2-1 15,1 0 4-15,0-3 3 0,1 3 7 16,-2 1-1-16,0-1-3 0,0-1 1 15,0-1-21-15,0 2-8 0,0-3 18 16,0 1-22-16,0-1 0 0,-3-1-32 16,0 1 32-16,0-1 0 0,-1 3-1 15,1-2-18-15,0 4 15 0,-2-4-41 16,1 4 3-16,-2-2 17 0,0 0 5 16,2 1-6-16,-2-2 13 0,0 1-12 0,2 2 8 15,-5 0 16-15,4-2 1 0,-2 2 1 16,1 0 3-16,0 0 25 0,2 0 51 15,-1 0-57-15,-1 0-23 0,2 0-39 16,0 2 10-16,-1 0 3 0,1 2 1 16,-4-1 2-16,5 2 9 0,-3-1 14 0,1 1 3 31,3-2 39-31,-2 1-10 0,2 0 1 16,1 0 9-16,-1-1-16 0,-1 2-24 0,2 1 1 15,-2 1 29-15,-2 3-3 0,1 0 7 0,1 3-11 16,0 0-12-16,-1-2 16 0,2 2 29 15,1-4-58-15,1 1 0 0,0-2 0 16,0 0 3-16,0 0 20 0,1-3 6 16,7 0-26-16,-4-1-3 0,0-2-21 15,4-1 10-15,-2 2 11 0,3-1 0 16,1 2 2-16,0-4 27 0,3 1 28 16,2 1-2-16,-2 1-26 0,2-2-7 15,0 1-10-15,0-1-12 0,-2 0 0 16,-1 1 0-16,0-1-1 0,-1-1-37 0,3 1-62 15,-4-1-131-15,2 0-53 0,-3 0-53 16,2 0-86-16,-5 2-137 0,2-2-235 0</inkml:trace>
          <inkml:trace contextRef="#ctx0" brushRef="#br0" timeOffset="13698.3664">-5594-889 333 0,'-3'0'515'16,"1"0"-290"-16,2 0-167 0,0 2 7 0,-2-2 88 16,1 0 26-16,1 0-16 0,-2 0-36 15,2 0-42-15,0 0 32 0,-1 0 26 16,1 0 32-16,-2 0 6 0,2 0-23 15,0 0-42-15,0 0-32 0,0 0 5 16,0 0 4-16,0 0-29 0,0 0-22 16,0 0 0-16,0 0-7 0,2 0-10 15,-1 0 1-15,2 0-4 0,0 0-3 16,0 0-16-16,0-2-3 0,-2 2-14 16,2-2-22-16,2 0 1 0,1 1 35 0,4-2 4 15,-1 0 37-15,3 1 23 0,2 0-58 0,-3 0-6 16,-1 2-32-16,-1-1 4 0,3 1 14 15,-7 0 14-15,4 0 0 0,-3 0-10 16,0 0-6-16,-1 0 14 0,0 0-14 16,-3 0 16-16,1 0 1 0,-3 0 2 15,0 0 10-15,0 0 6 0,0 0-3 0,0 0 13 16,0 0 0-16,0 0 2 0,0 0-2 16,0 0-4-16,0 0 7 0,0 0-9 15,0 0-4-15,-2 0-9 0,-1 0-10 16,-2 0-22-16,-3 0 0 0,-1 0-13 15,-1 1-29-15,-2 1-15 0,-1 1 21 16,-2 0 39-16,-1 1-13 0,3-1 6 16,1 1 26-16,-1-1 11 0,5-2 5 0,4 1 10 15,1 0-26-15,-1-1-1 0,4-1-1 16,0 1-1-16,0-1-10 0,0 0 10 16,0 0-9-16,0 0 10 0,0 0 2 15,0 0 23-15,2-1 6 16,1-2 3-16,-1 3 3 0,1-2-7 0,-2 1-28 0,2 1 0 0,-1-3-2 15,1 1-14-15,1 1-3 0,2 0 18 16,0-1 1-16,1-1 19 0,2 1 3 16,1-1-15-16,1 0-7 0,-1 1-3 15,-1 1-32-15,1-2 25 0,1 2 10 0,0 0 34 16,-2-1-34-16,-1 2-3 0,-3-2-23 16,0 1 7-16,-5 1-6 0,0 0-14 15,0 0-34-15,0 0-71 0,0 0-65 16,0 0-94-16,0 0-118 0,0 0-123 31,0 0-140-31,-2 3-105 0</inkml:trace>
        </inkml:traceGroup>
        <inkml:traceGroup>
          <inkml:annotationXML>
            <emma:emma xmlns:emma="http://www.w3.org/2003/04/emma" version="1.0">
              <emma:interpretation id="{855CD700-1130-48A3-AFB8-0827E7D53EC5}" emma:medium="tactile" emma:mode="ink">
                <msink:context xmlns:msink="http://schemas.microsoft.com/ink/2010/main" type="inkWord" rotatedBoundingBox="5024,16679 6938,16737 6903,17868 4990,17809"/>
              </emma:interpretation>
              <emma:one-of disjunction-type="recognition" id="oneOf2">
                <emma:interpretation id="interp2" emma:lang="" emma:confidence="1">
                  <emma:literal/>
                </emma:interpretation>
              </emma:one-of>
            </emma:emma>
          </inkml:annotationXML>
          <inkml:trace contextRef="#ctx0" brushRef="#br0" timeOffset="14874.4587">-5160-1113 1220 0,'-6'0'313'0,"3"0"-313"0,3 0 23 15,-2 0-20-15,2 0 198 0,0 0-18 16,0 0-98-16,0 0-85 0,5 0-3 0,-1 0-20 16,-1-2 23-16,2 0 16 0,-2 1 33 15,-1-2 6-15,3 1 10 16,2 1 12-16,-2 0 33 0,4-1 4 0,1 1-37 16,3-2-28-16,0-1-30 0,2 0-3 0,1 0 7 15,2 0 15-15,3-2-25 0,-1 0 6 16,2 1-17-16,-1-1 14 0,0-1 16 15,-2 3-6-15,-3-1-15 0,0 1-11 16,2 1 0-16,-6 0 22 0,1 2-3 0,-3-2-19 16,-1 3 0-16,-2 0-32 0,-2 0 13 15,-1 0 3-15,-2 0 3 0,-1 0 13 16,-1 0 2-16,0 0 24 0,0 0-7 16,0 0-3-16,0 0 3 0,0 0-19 15,0 0 0-15,0 0-16 0,0 0 0 16,0 0 13-16,0 0-10 0,0 0 12 15,0 0-1-15,0 3-11 0,0-2 0 16,0 2 13-16,0 2 13 0,0 0 35 16,-1 4 4-16,-2 0-17 0,-2 3 19 0,0 2 7 15,-1 2-25-15,-6 1 28 0,3 0-64 16,2-4-3-16,-4 3 3 0,1 1 26 16,0-1 0-16,-2 4-7 0,0 0-16 15,-1 0 32-15,0-3-33 0,2 1-2 16,-2-4 0-16,0 2 29 0,1-1-29 0,2-1 10 15,-1 0-10-15,1 0 0 0,3-2 22 16,-1-1-9-16,2-4-13 0,3-2-13 16,2-2 10-16,1 0-20 0,0-3 11 15,0 0-11-15,0 0 1 0,0 0 6 16,0 0 14-16,0 0-1 0,0 0-17 16,0 0 17-16,1 0 0 0,-1 0-10 15,0 0-9-15,2 0-4 0,-1 0 7 16,4 0 0-16,-1 0 19 0,1 0 40 15,-2 0-1-15,4 0-11 16,-1 0 24-16,1 0-1 0,1 0 6 0,2 0-22 0,0 0 13 0,2 0 12 0,4-1-25 16,0-4-3-16,4 1 2 0,0-2-18 15,5-1 29-15,0 1-45 0,3-2 28 16,2 0-25-16,1 2-3 0,-3-3 30 16,0 5-30-16,-2-2 0 0,-5 3 3 0,-3 1-3 15,-5 0-3-15,-4 2-13 0,-3 0-3 16,-4 0 3-16,0 0-3 0,-2 0 3 15,0 0 4-15,0 0 10 0,0 0-14 16,0 0-13-16,1 0-15 0,1 0-29 16,-1 0-64-16,4 0-64 0,-1 0-133 15,4 0-150-15,-4 0-150 0,3 3-177 0</inkml:trace>
          <inkml:trace contextRef="#ctx0" brushRef="#br0" timeOffset="16334.3246">-4288-784 2 0,'0'0'75'0,"0"0"26"0,0 0 10 16,0 0-3-16,0 0 9 0,0 0-22 15,0 0 6-15,0 0 13 0,0 0 6 16,0-2 4-16,0 2-26 0,0 0-30 16,0 0-51-16,2-2-17 0,-1-2 1 15,0 2 35-15,-1 0 25 0,3-2-12 16,0 2 3-16,-3-3 7 0,2 2 12 16,-1 2 4-16,-1 1 20 0,0 0-11 15,0 0 8-15,0 0-11 0,0-1 0 16,0-1-6-16,0 1-23 0,0-2-13 15,0 3 16-15,-3-2-7 16,-3 0 1-16,2 2 9 0,-2-3 10 0,0 3 3 16,2 0-13-16,-4 0-26 0,4 0-16 15,-3-2 10-15,1 2 22 0,0 0 13 16,-3 0-9-16,2 0-52 0,-5 0-32 16,3 0 32-16,0 0 9 0,0 0 20 15,3 0-29-15,-4 5-9 0,1-3-4 16,3 3 13-16,-1-1 33 0,1 0-17 0,-3 2-16 15,0 1-29-15,1 1 29 0,-1-1 15 16,-2 4-15-16,4-3-16 0,0 1 5 16,1-2 10-16,1-1 1 0,1 1 0 15,4 1-1-15,-1-2-15 0,1 2-3 16,0 1 6-16,0 0 13 0,0 0 10 16,1-1-10-16,5-2-7 0,0-2-12 0,0 0 16 15,1 0-17-15,0-3-9 0,2-1 29 16,0 0 7-16,1 0 41 0,5 0-9 15,-2 0 9-15,2 0-16 0,0 0-3 16,0-5-13-16,-2 4-13 0,-1-4 20 16,-1 0-23-16,-3 2 1 0,1-1-1 0,0 0 1 15,-7 2 15-15,3-1-15 0,-1-1 12 16,-1-2 12-16,2 0-9 0,-1 0-16 16,-2 1 0-16,-1 0-3 0,-1 1 3 15,0-4 16-15,2 4-16 0,-2-2-16 16,0 0 14-16,0 3 1 0,0-2-1 15,0 2 0-15,0 1 2 0,0 2 12 16,0-1-8-16,0 0-2 0,0 1 0 16,0-2-1-16,0 2 0 0,0 0 2 15,0 0 9-15,0 0-12 0,0 0-2 0,0 0-1 16,0 0-10-16,0 0 11 0,0 0 1 16,0 0-3-16,0 0-8 0,0 0 12 15,0 0 3-15,0 0 13 0,0 0 6 16,-2 0-22-16,2 3-1 0,0-2-15 15,0 1-6-15,0-1-10 0,0-1-16 0,0 3-4 0,0 1-12 0,0 1 48 16,0 3 16-16,0 3 3 0,0 0 20 16,0 0 34-16,2 0-15 0,3 0-39 15,3 0 1 1,1-4-1-16,-1 2-1 0,4-4 0 16,0-1 46-16,0 1-22 0,0-2-13 0,1-1 9 15,-3-2 7-15,1 0-7 0,0 0-20 16,-2 0 21-16,1 0-23 0,1 0-25 15,1 0-61-15,-5 0-84 0,2 0-81 16,1-2-43-16,-1 0-24 0,3 1-37 0,0-2-68 16,-5 3-167-16</inkml:trace>
          <inkml:trace contextRef="#ctx0" brushRef="#br0" timeOffset="17522.9955">-4126-1352 620 0,'0'0'342'0,"0"0"-267"16,0 0-52-16,0-2 3 0,2 0 123 0,2 2-41 15,0-1-95-15,1 1 23 0,2-1 39 16,1 1-7-16,-1 0 13 0,0 0 27 16,1 0 18-16,-1 0-24 0,0 0-8 15,2 0-19-15,3 0-10 0,-3 0-14 16,3 1-5-16,0 0-11 0,2 3 7 15,1-1 7-15,1 2 6 0,-1 1-23 16,1-1-6-16,0 2 6 0,-1 0 1 0,1 1 28 16,0 2-13-16,1 0-22 0,-3 0-7 15,0 2 17-15,0 1-1 0,-2 3 17 16,0-3-50-16,-2 2 33 0,1 0-19 16,-3-2 13-16,1 1 19 0,-1-1-48 0,1-1-6 15,-5 0 6-15,2 1 16 0,0 0 6 16,-3 3 30-16,1-1 21 0,1-3-44 0,-5 2-7 15,2-2 4-15,-2-1 3 0,0 1 38 16,0-1-4-16,0 2 1 0,0-1-16 16,-2 3 5-16,-3-1-11 0,-1 0-20 15,-1 0 9-15,1 1-2 0,-6-1-1 0,0 2 20 16,-1 2-1-16,1 0-12 0,1-4-34 16,-1 2 14-16,3-2 17 0,-3-1-10 15,0 0 6-15,3 0-15 0,2-2-11 16,-2-3 10-16,5-3-12 0,-1-2-1 15,2 0 0-15,3-3 1 0,0 0 13 16,-1 0-11-16,-2 0 10 0,2 2 10 16,-1-1-9-16,-2 1 2 0,-1-2-11 15,4 0-4-15,-5 0-26 0,1 0 11 16,3 0-29-16,0 0-75 0,-1 0-102 16,2-5-78-16,-2-1-88 0,3-2-122 0,-2 2-226 15,2-7-378-15</inkml:trace>
          <inkml:trace contextRef="#ctx0" brushRef="#br0" timeOffset="18682.2567">-3747-1652 1129 0,'-3'2'475'16,"3"-2"-475"-16,0 2-162 0,0-2-2 16,0 0 164-16,0 0 156 0,0 0-16 0,0 0-52 15,1 0-88-15,2 0 0 0,0 0 56 16,-1-2 55-16,1 2 26 0,-2-3 9 15,2-2-36-15,3 3-29 0,-2-5-29 16,4 1-36-16,1 1 30 0,1-2 2 16,2 0-19-16,0 0-13 0,-1 0 10 0,3 2 10 15,-3-1-7-15,4-1-13 16,0 2 10-16,0-1 15 0,-1 1-28 16,0 2-13-16,0 1-2 0,-2 1-33 0,-3 1 19 15,1 0-13-15,-1 0 25 0,-3 0-9 16,1 0-3-16,-1 0 13 0,-1 0-23 15,-1 1-3-15,-1 3 29 0,-1 1 3 16,0-2 39-16,0 6-9 0,1-2-7 0,-2 1-1 16,-1 1 20-16,0 1-16 0,0 3-25 15,0-3 83-15,0 5 31 0,-6 0-21 16,1-1-81-16,-4 2 25 0,0 1 20 16,-1 0 0-16,-5 0-29 0,0 2-19 15,0-2 15-15,-1 1-15 0,1-1 6 0,2-1-17 16,1-2 2-16,4-4-4 0,0-2-12 15,4-2-20-15,-1-1 32 0,1 0 19 16,2-1-6-16,1-1-10 0,-1 0-3 0,2-3-1 16,0 0 1-16,0 0 2 0,0 0 17 15,0 0 0-15,2 0-6 0,1 0 0 16,0 0-13-16,1 0 0 0,2-3-13 16,2 3 13-16,2-2 35 0,2 1 32 15,4 1 3-15,4-2-4 0,1 0-3 0,4-2-31 16,3 2 3-16,-1-1-32 0,1-2 22 15,0 3 10-15,0 0-16 0,-3-4 12 16,-2 2-28-16,-2 3 19 0,-5-2-20 16,-1 3-2-16,-5-2-2 0,-4 2-13 15,-3 0 14-15,-3 0 0 0,2 0-3 16,-2 0-8-16,0-2 10 0,0 2-24 16,0 0-49-16,0-2-80 0,0 2-137 15,1 0-147-15,2-1-168 0,0 0-213 16,-2-1-541-16</inkml:trace>
        </inkml:traceGroup>
        <inkml:traceGroup>
          <inkml:annotationXML>
            <emma:emma xmlns:emma="http://www.w3.org/2003/04/emma" version="1.0">
              <emma:interpretation id="{48FAE380-E0D8-4A62-B37B-D41A3F3D74EB}" emma:medium="tactile" emma:mode="ink">
                <msink:context xmlns:msink="http://schemas.microsoft.com/ink/2010/main" type="inkWord" rotatedBoundingBox="7410,17447 7761,17458 7759,17535 7407,17524"/>
              </emma:interpretation>
              <emma:one-of disjunction-type="recognition" id="oneOf3">
                <emma:interpretation id="interp3" emma:lang="" emma:confidence="1">
                  <emma:literal/>
                </emma:interpretation>
              </emma:one-of>
            </emma:emma>
          </inkml:annotationXML>
          <inkml:trace contextRef="#ctx0" brushRef="#br0" timeOffset="30907.2798">-2767-951 140 0,'0'0'118'0,"0"0"51"16,0 0 40-16,0 0 35 0,0-3-42 15,0 3-39-15,0 0-10 0,0 0 7 16,0 0-33 0,0 0-1-16,0 0-11 0,0 0-21 0,0 0-13 0,0 0 0 0,0 0-6 15,0 0-1-15,0 0-6 0,0 0-3 16,0 0 0-16,0 0-14 0,0 0 4 16,0 0 0-16,0 0 9 0,0 0 7 15,0 0-13-15,0 0-20 0,0 0-15 16,0 0-7-16,0 0 6 0,0 0 4 15,0-2 0-15,0 2-4 0,1-1-6 16,1 1 16-16,-1 0-3 0,-1 0-27 16,2 0-2-16,-1 0-19 0,2-1-13 15,4-1 32-15,1 1 3 0,4 0 29 16,1-4-6-16,2 1-7 0,2 1-18 16,0-2-1-16,-1 1 13 0,0 0-10 15,0 0-1-15,0 0 1 0,1 0 16 16,-4-1-19-16,2 2-14 0,-4 1-9 0,1-2-6 15,-2 3 15-15,-2-2 14 0,1 3 0 16,-5 0-3-16,2 0-16 0,-2 0 19 16,-2 0 1-16,1 0 12 0,-2-1 0 15,1 1-12-15,-1-1 0 0,1 1-1 16,-1 0 0-16,1 0-1 0,1 0-1 0,0 0-14 16,0 0-23-16,-3 0-76 0,1 0-91 15,0 0-104-15,1 0-101 0,1 0-152 16,-3 0-203-16</inkml:trace>
          <inkml:trace contextRef="#ctx0" brushRef="#br0" timeOffset="32749.7062">-2695-993 111 0,'-1'0'306'0,"-1"0"-68"16,1 2-75-16,-2-2-19 0,3 0-40 16,-2 0-39-16,2 1-19 0,0 0-1 15,0 1 14-15,0-2 16 0,0 0 19 0,0 0 27 16,0 0 48-16,0 0 4 0,0 0-7 15,0 0-14-15,0 0-19 0,2 0-7 16,-1 0-33-16,1 0-34 0,-1 0-24 16,2 0-24-16,-2-2-11 0,2 2 0 15,-1 0 9-15,1 0 20 0,1 0 16 16,4 0 36-16,-1 0 12 0,2 0-26 16,-2 0-15-16,5 0-11 0,-2 0-21 15,2 0 8-15,1 0 27 0,1 0-11 16,-1 0-5-16,2 0-15 0,-4 0-24 15,-2 0-54-15,2 0 9 0,-3 0 26 0,1 4 6 16,-1-2-6-16,-1 2 0 0,-1-2 8 16,1 0 11-16,-1 1 16 0,2-2 7 15,-4-1 5-15,2 0 14 0,-2 1-10 16,1-1-13-16,-2 0 0 0,-2 0 13 16,2 0-7-16,-3 0-9 0,3 0 3 0,-2 0 0 15,1 0-6-15,2 0 0 0,-2 0 0 16,-1 0-12-16,1 0-1 0,-1 0 0 15,2 0-2-15,0 0-11 16,0 0 10-16,0 0-16 0,-1 0-4 0,-1 0 4 0,-1 0 3 0,0 0-25 16,0 0-58-16,0 0-103 0,0 0-138 15,0 0-194-15,0 0-143 0,0 0-353 0</inkml:trace>
        </inkml:traceGroup>
        <inkml:traceGroup>
          <inkml:annotationXML>
            <emma:emma xmlns:emma="http://www.w3.org/2003/04/emma" version="1.0">
              <emma:interpretation id="{2C9FFC1D-2B08-4AFB-9431-35217611D394}" emma:medium="tactile" emma:mode="ink">
                <msink:context xmlns:msink="http://schemas.microsoft.com/ink/2010/main" type="inkWord" rotatedBoundingBox="8436,16986 9791,17027 9759,18063 8405,18022">
                  <msink:destinationLink direction="with" ref="{6FF4492C-18DD-48CB-A897-76C9FED41F2B}"/>
                </msink:context>
              </emma:interpretation>
              <emma:one-of disjunction-type="recognition" id="oneOf4">
                <emma:interpretation id="interp4" emma:lang="" emma:confidence="1">
                  <emma:literal/>
                </emma:interpretation>
              </emma:one-of>
            </emma:emma>
          </inkml:annotationXML>
          <inkml:trace contextRef="#ctx0" brushRef="#br0" timeOffset="38570.0374">-1059-1460 310 0,'0'0'515'0,"0"-1"-323"0,1-1-107 0,-1 1 39 15,2-1 78-15,-1 2-4 0,-1 0-61 16,2 0-79-16,-2 0-19 0,1 0 8 15,-1-1 27-15,2 1 20 0,-2-2 7 16,0 2-4-16,0 0-3 0,0 0 0 16,0 0 6-16,0 0 10 0,0 0 2 0,0 0-22 15,0 0-29-15,0 0-13 0,0 0 4 16,0 0-17-16,0 0 0 0,0 0 0 16,-3 0 4-16,1 3 12 0,-1-3 16 15,-1 0 13-15,-2 0 5 0,0 0-15 16,0 0-32-16,0 0-19 0,-1 0-16 15,1 0 16-15,1 0 13 16,-5 0 6-16,3 0-6 0,-2 3-32 16,-1-1-22-16,-2 0 9 0,0 2 13 0,0 0 1 15,2-2 15-15,0 2-16 0,1 2-16 16,0-4 16-16,-3 3 1 0,0 0-1 16,-1 3 0-16,-2 0 0 0,-1 2 12 0,3-2-12 15,-2 2 0-15,3-1-1 0,-1 1 1 16,-2 2 0-16,-1-3 0 0,4 4 0 15,-4-2-1-15,4 1 1 0,2-1 1 16,0 0 1-16,-1-1-1 0,1-1-1 16,3 1 2-16,-4 2-2 0,1 0 25 15,0 0-3-15,2 1-22 0,-3-2 0 16,2 1 0-16,-1 2 19 0,1-3-3 16,-3 3 6-16,2-3-22 0,-1 0-16 15,4 1 2-15,-2-2 14 0,2-1 0 16,-1-1-1-16,2 0-14 0,1 2 15 0,0-2 0 15,-2 2 0-15,1 0 0 0,0 0 15 16,-1 1 17-16,1-1-30 0,0 0 17 16,-3 0 0-16,5-2-18 0,-1 0-1 15,1-2-3-15,1 1 1 0,-2-1-14 16,2 0 13-16,-1 2 3 0,2-1 0 0,-3 2 3 16,2-3 13-16,-2 4-2 0,1-1-14 15,-1 1 0-15,1 3 16 0,0 0 12 16,-2-1-9-16,3 1-16 0,-3-2-3 15,1-1-1-15,2 1-2 0,0-1 3 16,1 2 3-16,-3-1 12 0,4 0-15 16,-2-1-16-16,0 1 16 0,3-3 14 0,-2 2-2 15,1 0-12-15,1-2-2 0,0 0-10 16,0 0 9-16,0-3 0 0,0 3 3 16,1 1 2-16,2-2 20 0,2 1-7 15,1-1-4-15,-2 0-10 0,3 1-1 16,1 0 15-16,-2 0-11 0,2 0 14 0,3-1-17 15,1 2-1-15,-4-2 0 0,4 2 0 16,0 0 2-16,-2 0 10 0,1-1-11 16,0 0 0-16,-2-4 15 0,-1 5-14 15,-1-8 10-15,-3 4-12 16,1-4-2-16,-1 2 0 0,-1 0 2 0,2-2 1 16,-2 0-1-16,2 1 2 0,0-1 0 0,1 1-2 15,1 1 13-15,2 1 9 0,4 0-19 16,-2 0 37-16,2 0-26 0,2 0-14 15,-5-2-2-15,2 2 2 0,-2-3 2 16,0 2 10-16,1-3 17 0,-4 1-29 16,0-1-3-16,-1 1 0 0,-3 1 1 0,0-2 0 15,-1 0 0-15,-2 2 2 0,1-2 2 16,2 0-1-16,-3 0 0 0,3 1 1 16,-2 0 0-16,2 1-1 0,2-2 15 15,-1 0-13-15,-1 3 10 0,2-2 2 16,-3-1-2-16,4 0-11 0,-4 1 10 15,1-1 1-15,0 3-13 0,-3-3 0 0,1 0 1 16,-1 0 0-16,2 0 0 0,-2 2 2 16,0-2 9-16,0 0-11 0,0 0 2 15,0 0 13-15,0 0-13 0,0 0 0 16,0 0 13-16,0 0-15 0,0 0-1 16,0 0 0-16,0 0-2 0,0 0-17 0,0 0 7 15,0 1-1-15,0-1-15 0,0 0-15 16,0 0-29-16,0 0-72 0,-3 0-76 15,1 0-84-15,-2 0-226 0,-1 4-450 16,-8 1 3-16</inkml:trace>
          <inkml:trace contextRef="#ctx0" brushRef="#br0" timeOffset="48702.4583">-1086-951 395 0,'0'0'195'16,"0"0"-97"-16,0 0 0 0,0 0 39 16,0 0 0-16,0 0-40 0,0 0-35 0,0 0-10 15,0 0 20-15,0 0 9 0,0 0 17 16,0 0 22-16,0 0 4 0,0 0-3 16,0 0 25-16,0 0-23 0,0 0-29 15,0 0-13-15,0 0 7 0,0 0-11 16,0 0-22-16,0 0-13 0,2 0-6 0,-1 0-4 15,-1 0-10-15,2 0-5 0,-2 0-15 16,0 0 1-16,1 0-1 0,1 0-2 16,-1 0-16-16,2 0 16 0,1-1 0 15,4-1 45-15,-2 2 0 0,2-2-32 16,1 1-12-16,2-2 0 0,0 2 25 16,1-2 6-16,1 2-13 0,2-4-3 15,1 4 4-15,1 0-8 0,-3-2-10 16,4 0 17-16,-2 0 10 0,2 0-27 15,-3 0 1-15,-1-1-3 0,0 2 0 16,-1 0-12-16,-3 0 11 0,2 0 2 0,-5 2 1 0,2 0-2 0,-4-2-1 16,-1 2-18-16,-1-2 17 0,-1 2-11 15,-2 0 11-15,1 0 0 0,-1 0-14 16,0 0 3-16,1 0 1 0,2 0 12 16,2 0 16-16,-1 0 0 0,4-1 0 15,-2 1 4-15,-1-3-1 0,3 1-17 16,-2 2 1-16,1-2 0 0,-1 0-3 0,-2 2-1 15,2-1-12-15,-3 1-6 0,0 0 6 16,-1 0 10-16,-2 0-19 0,0 0 9 16,0 0-3-16,0 0 13 0,0 0-13 15,0 0 14-15,0 0 0 0,0 0 2 16,0 0 12-16,0 0 4 0,0 0 3 16,0 0-3-16,0 0 10 0,0 0-10 15,0 0-13-15,0 0 13 0,0 0-13 16,-2 0-1-16,1 0-1 0,-1 0-1 15,-1 0-1-15,2 1-12 0,-2 3 12 0,-2 1 1 16,2 0 23-16,-4 3 32 0,0 0-29 16,-1 1-26-16,0 0 0 0,0 0 17 15,-4 1-14-15,-1 3 32 0,1-2-33 16,2-1 24-16,0 0-23 0,1-2-2 16,0-1 2-16,0 1-3 0,0 0 16 0,-1-1-13 15,0 3 23-15,-2-1-13 0,2 0 6 16,-2-1-16-16,3-2 0 0,0-2 10 15,2 3-13-15,-2 0-3 0,2 0 2 16,-4-2-22-16,2 3 21 0,2 0 2 16,-2 1 1-16,2-2-1 0,-1-1 1 15,3 0-1-15,-1 0 13 0,1-2-11 32,-2 1 11-32,2 0-10 0,-2 0-2 15,1-3-1-15,3 1-12 0,0 0-17 0,2-1 6 16,-2 2 23-16,0 0 0 0,-2 1 1 15,1 0 11-15,-2 3 17 0,2-3-26 16,-2 3-1-16,0 0-1 0,3-2-1 16,-3 0 0-16,2 0 16 0,-2 1 16 0,1-2-31 15,-1 2-1-15,1 0-3 0,0-3-13 16,4 2 16-16,-1-5-2 0,2-1-11 16,0 0-3-16,0 0 14 0,0 0 0 0,-1 0-14 15,1 0 3-15,0 0 11 0,0 0 0 16,-2 0-1-16,2 3 2 0,0-2 1 15,-1-1 1-15,1 0 1 0,0 0-1 0,0 0-1 16,0 2 0-16,0-2 1 0,0 0-1 16,0 0-1-16,0 0 1 0,0 0 0 15,0 0 1-15,0 0 1 0,0 0 1 16,0 0 1-16,0 0-2 0,0 0 0 16,3 0 0-16,-2 0-2 0,1 0 1 15,-1 0 0-15,1 0 0 0,-1 0 2 16,1 0-2-16,1-2-1 0,1 2-3 15,-1 0 3-15,3 0 44 0,3 0 23 16,-1 0-32-16,4 0-34 0,-3 0 12 16,1 0 6-16,2 0-17 0,3 0 0 0,0 0 30 15,2 0 9-15,0-1-19 0,-1-2-20 16,0 2 21-16,-3-1-23 0,1 0-26 16,-4 0 24-16,-3 2 2 0,-2-2 3 15,1 2-3-15,-4 0 1 0,1 0 15 0,-3 0-14 16,2 0 11-16,-2 0-12 0,1 0-1 15,1-1 2-15,2 1 14 0,-1 0 9 16,3-1-6-16,0-1-3 0,-2 1-13 16,1 1-3-16,1-1 0 0,0-1 0 15,-2 2 3-15,2 0 1 0,0-1-1 16,-3 1-3-16,0 0-1 0,-2-2-12 16,1 2-9-16,-2 0 3 0,1 0 16 15,-1 0-10-15,0 0-6 0,0 0 3 16,0 0 4-16,0 0-17 0,0 0-38 15,0 0-50-15,0 0-110 0,-1 0-146 16,-1 0-196-16,1 0-430 0,-5 0-138 0</inkml:trace>
          <inkml:trace contextRef="#ctx0" brushRef="#br0" timeOffset="49890.3121">-610-590 258 0,'0'0'404'0,"0"0"-179"0,0 0-108 15,0 0-13-15,0 0 20 0,0 0-3 16,0 0-24-16,0 0-12 0,0 0 16 15,0 0 0-15,2 0-7 0,-2 0-18 16,0 0-15 0,0 0 4-16,1 0-10 0,1 0 0 0,-1 0-12 0,0 0-5 15,2 0-15 1,-1 0-22-16,4 0 2 0,-2 0 75 16,4 0 16-16,0 0-29 0,0-2-11 0,2 0-15 15,0-1-3-15,-1 1 6 0,3-1 3 16,-2 0-10-16,-1 0-6 0,0 0-29 0,-5 2-2 15,2 1 1-15,-3-2 1 0,-1 0 3 16,4 0 16-16,-6 2 1 0,3-2-17 16,-2 2 0-16,1 0 13 0,-1-1 0 15,1 1-12-15,-1-1 18 0,-1 1 4 0,0 0-4 16,0-2 4-16,0 1-4 0,1 0 1 16,1-2-4-16,-1 0 4 0,-1-1-23 15,2 0-3-15,-2-2 0 0,0 4-10 16,0-4-6-16,0 4-6 0,0-3 9 15,0 1-7-15,0-2-9 0,0 3 16 16,0-1 14-16,0 0 2 0,-2 4 3 0,-1-2 10 16,1 1-13-16,-1 1-21 0,0-2-7 15,0 2 2-15,-3 0 23 0,-2 0-33 16,3 0 10-16,-3 0-15 0,1 0 21 16,-1 0-2-16,-2 0 18 0,0 3 4 0,2 1 9 15,0-1-8-15,-1 0 27 0,3-1 7 16,-2-1-18-16,3 2 5 0,-1 0-19 15,0 1 23-15,4-3-24 0,-4 1 0 16,3 1 11-16,2-3-10 0,0 1-2 16,1 1-1-16,0-1-1 0,-2-1-15 15,2 0 14-15,0 0 2 0,-1 3 2 16,1-1-2-16,0 0 1 0,-2 2-2 16,1 0 1-16,-1 3 0 0,1 0 1 15,-1-3 28-15,1 3-6 0,1-1-23 16,0-2-3-16,0 3-36 0,0-1 39 0,0 1 18 15,0 1-17 1,0-2 18-16,0 3 10 0,0 0 19 0,1-2-45 0,4 0 0 0,-2-3-3 16,1 2-7-16,0 0 7 0,2-2 41 15,-1 1-9-15,1 3-28 0,1-1 44 16,2-2-29-16,-2 3 0 0,2-2 10 16,-2-5 12-16,2 4-18 0,-1-1 6 15,-1-3-27-15,0 0 17 0,-1 1-3 16,2-2 0-16,-1 3 3 0,-1-3-3 0,1 1 3 15,-1-1-6-15,0 1-12 0,1-1 2 16,-2 0 10-16,1 0-11 0,0 0-2 16,0 3-19-16,-4-3-29 0,3 0-38 15,-1 0-68-15,1 0-106 0,-2 0-137 16,0 0-105-16,-2 0-166 0,-1 0-386 0</inkml:trace>
        </inkml:traceGroup>
        <inkml:traceGroup>
          <inkml:annotationXML>
            <emma:emma xmlns:emma="http://www.w3.org/2003/04/emma" version="1.0">
              <emma:interpretation id="{3FFCB157-7528-4351-B356-CAB92EF2FD14}" emma:medium="tactile" emma:mode="ink">
                <msink:context xmlns:msink="http://schemas.microsoft.com/ink/2010/main" type="inkWord" rotatedBoundingBox="10191,17270 11578,17312 11557,18001 10170,17958">
                  <msink:destinationLink direction="with" ref="{6FF4492C-18DD-48CB-A897-76C9FED41F2B}"/>
                </msink:context>
              </emma:interpretation>
              <emma:one-of disjunction-type="recognition" id="oneOf5">
                <emma:interpretation id="interp5" emma:lang="" emma:confidence="1">
                  <emma:literal/>
                </emma:interpretation>
              </emma:one-of>
            </emma:emma>
          </inkml:annotationXML>
          <inkml:trace contextRef="#ctx0" brushRef="#br0" timeOffset="54016.1947">46-867 271 0,'0'0'199'16,"0"0"-72"-16,0 0-42 0,0 0 9 0,0 0 30 16,0 0-23-16,-2 0 0 0,-1 0-3 0,3 0 12 15,-2 0 24-15,-1 0 16 0,-2 0-11 16,2 0-12-16,-1 2-32 0,1-1-53 15,0-1-12-15,-2 0 22 0,4 0-7 16,0 0 0-16,-1 0-6 0,1 0-3 16,1 0-4-16,0 0 4 0,-2 3 6 15,2-3 23-15,0 0-14 0,0 0-18 16,0 0-20-16,0 0-10 0,0 0 23 16,0 0-4-16,0 0 4 0,0 0 3 15,0 0-9-15,3 0-4 0,0 0-15 0,1 0 0 16,-1 0-1-16,0-3-13 0,0 3-16 15,0 0-7-15,0-1 10 0,3-1 26 16,3 1 59-16,1-2 21 0,6 0-28 16,-2-1 2-16,2-1 1 0,0 1-23 15,0 2-31-15,-2-2 3 0,-1 3-4 0,-1 1-15 16,-2-2 11-16,-1 1-8 0,0 1 12 16,-2 0 3-16,0-1 13 0,-2-1-16 15,-1 2 1-15,-1 0 15 0,0 0-3 16,-3 0-10-16,0 0 19 0,0 0 7 0,0 0 7 15,0 0-1-15,0 0-3 0,0 0-13 16,0 0-3-16,0 0-3 0,0 0-12 16,0 0 0-16,-3 0-1 0,2 0-2 15,-2 0-1-15,-2 0-10 0,-1 3 13 16,-1-3-16-16,-3 3-32 0,-4-2 19 0,0 3 13 16,-1-2 0-16,-3 2 3 0,2 1 10 15,0-1 2-15,1-1 1 0,2 0 16 16,1-2 0-16,3 2-16 0,0-3-15 15,4 3 15 1,0-1 0-16,1-2 13 0,1 0 6 0,1 0 26 16,2 0-23-16,0 0 7 0,0 0-10 15,0 0 1-15,0 0-10 0,0 0-10 16,0 0-16-16,2 0 3 0,-1 0 13 16,1 0 2-16,2 0 14 0,-4 0-1 15,3 0-13-15,-1 0-2 0,-2 0-4 16,0 0-18-16,0 0-7 0,0 0 7 15,1 0-13-15,0 0-10 0,-1-2-10 16,5 2 20-16,-1 0 34 0,2 0 1 16,3 0 13-16,1 0 6 0,1-3 13 0,2 3 10 15,0-3-1-15,-1 2-21 0,0 1-11 16,-2-3-9-16,-1 1-3 0,0 2 2 16,0-1 1-16,-2 1 19 0,0-3-3 15,-1 3-14-15,-1 0 11 0,-4 0-10 0,1 0 16 16,-1 0 1-16,-1 0-8 0,0 0-11 15,0 0 12-15,0 0 3 0,0 0 6 16,0 0-2-16,0 0-4 0,0 0-14 16,0 0 0-16,0 0-2 0,0 0-15 15,0 0-17-15,0 0-22 0,0 0-33 16,0 0-44-16,0-1-17 0,0 1-84 16,0 0-127-16,0 0-171 0,0 0-193 15</inkml:trace>
          <inkml:trace contextRef="#ctx0" brushRef="#br0" timeOffset="70627.7924">756-1154 46 0,'0'0'127'0,"0"0"23"0,0 0-26 16,0 0-26-16,0 0-14 0,0-1-5 0,0-1-8 16,0 2-9-16,0 0-19 0,0 0 2 15,0 0 24-15,0 0 2 0,0 0-15 16,0 0 2-16,0 0 14 0,0 0 9 16,0 0 4-16,0 0 3 0,0 0-17 15,0 0-9-15,0-2 13 0,0 2 0 0,0 0-7 16,0 0 1-16,0 0-20 0,0 0-7 15,0 0 0-15,0 0 4 0,0 0-4 16,0 0-6-16,0 0 6 0,0 0-3 16,2 0-14-16,-2 0-2 0,0 0-3 15,1 0-18-15,-1 0 1 0,0 0 13 16,0 0 4-16,0 0-1 0,0 0-3 16,0 0-3-16,0 0 3 0,0 0 7 0,0 0-1 15,0-1-5-15,0 1-4 0,0-3-1 16,0 2-8-16,0-3-4 0,-3 4-2 0,3-1 2 15,-3 1 3-15,2-1-1 0,-2 0 11 16,0-1-10-16,1 1-2 0,-2 1 2 16,2 0-1-16,-2-1 28 0,3-1-30 15,-4 2 0-15,2-1-13 0,2-2 12 16,-2 3-3-16,0 0 2 0,1-2-14 16,-1 1 16-16,0 1-1 0,2 0 1 0,-3 0 18 15,2 0-16-15,-1 0 17 0,0 0-18 16,0 0-2-16,0 0 1 0,0 0-11 15,-1 0 11-15,1 0 11 0,-1 0-11 16,-1 0-2-16,1 0-18 0,1 0-1 16,-2 0 21-16,2 0 3 0,0 0 7 15,-1 0-10-15,0 0-23 0,-1 0 4 0,1 0 19 16,2 0 23-16,-1 0 16 0,0 0-36 16,0 1 10-16,-1 1 10 0,-2 1-10 15,2-2 0-15,-4 1-12 0,4 0 21 16,0 1-2-16,1-2-4 0,-2-1-14 15,4 1-2-15,-2-1 0 0,1 3-3 16,2-2-17-16,-4 0 1 0,1 3 16 16,0-4 3-16,0 4 2 0,2-3 0 15,-2 2 1-15,1-3 9 0,1 2-12 0,-1 2 0 16,-1-4 13-16,2 3-13 0,-2 2-2 16,0-1-21-16,1 1 20 0,-2-1 3 15,2 0 12-15,0 1-9 0,-1-1 42 16,1 0-16-16,-1 2-29 0,2-2 0 15,-1-1 2-15,1 2 18 16,1-2-20-16,-2 1-19 0,1 2 18 0,1-2 1 0,-2 2 0 0,2 0 0 16,0-2-3-16,0 2-20 0,0 1 23 15,0-1 3-15,-1 1-3 0,1 0 29 16,0 1-13-16,0-2 26 0,0 0-30 0,0 2-5 16,0-4-7-16,0 2-23 0,0-2 23 15,0 0-13-15,1 1 13 0,1 0 0 16,1 0 0-16,-2 0 0 0,2 1 3 15,-1-1-1-15,1 0 14 0,0 0 13 16,-1 0-27-16,0-1 14 0,2 1-16 0,-2-1-22 16,1 2 20-16,0 0-14 0,0-1 15 15,0 0 1-15,1 0 9 0,-1-1-9 16,1 0-2-16,1 0 2 0,-1-2 19 16,-1 1-6-16,0 0 19 0,2 0-29 15,-2-2 0-15,1 2 10 0,-1-3 0 16,0 5 6-16,1-3-19 0,-1 1 16 15,2 0 4-15,-1-1-4 0,0 2-13 16,1-2 23-16,-1 3-24 0,1-3 0 16,-1 0 11-16,1-1-13 0,-1 2-2 15,0 0-1-15,-1-1-13 0,2 1 15 0,-2-1-2 16,0 0 2-16,0 4 0 0,1-4-9 16,-1 0 10-16,1 1 0 0,1-2 1 15,-1 2 0-15,2 1 12 0,-3-1-10 16,3 1 10-16,-3 0-13 0,3 0 0 0,-3-2-2 15,1 2-1-15,1-2-19 0,-1 2 20 16,2 1 1-16,-2-1 0 0,2-1 0 16,-1 1 1-16,-2 2-1 0,0-2-1 15,1 1-1-15,-1 0-13 0,0 0 16 16,0 1 1-16,1-4-1 0,-4 4-1 16,3-4 0-16,-1 2 1 0,-1 1 16 15,2 0-14-15,-1-1 11 0,1 0 6 16,-2 0-16-16,0 1 20 0,1 0 5 15,-2 1-15-15,1 1-12 0,1 1 3 0,-1-3 12 16,-1 0-4-16,0 1-8 0,0-2-4 16,2 0-2-16,-2 0 1 0,0-1-1 31,0 2-9-31,0-3 11 0,0 2 3 0,0-2-3 16,0-1-11-16,0 2 9 0,0-2 2 15,0 2 0-15,0 0 1 0,0 0 15 0,-2 1-3 16,1 0 6-16,-2-1-18 0,0 1 25 15,-1 1 6-15,1 0-13 0,-2 0 16 16,2 0-13-16,-1-1-3 0,1 0 7 16,0-2-7-16,0 2-6 0,2-2 6 15,-2-1 6-15,-2 1-9 0,1 1 0 0,-2 1 9 16,0-1-9-16,0 2 3 0,0-1 0 16,0-1-3-16,0 0 0 0,0-2 9 15,1 2-3-15,-3 0-19 0,2-1 0 16,-1 0 16-16,0-1-3 0,2 1-15 15,-1-1 18-15,2 1-16 0,-1 0 22 16,2-2 3-16,1 2 4 0,-1-2-16 16,0 0 12-16,-2 0 4 0,1 0-1 15,-2 0-9-15,-1 0-6 0,1-2 12 16,0 0-6-16,0-1 6 0,0 0-26 0,2 1 17 16,1 1 3-16,-2 0 9 0,2-1-6 15,2 1-12-15,1 1-1 0,0 0-12 16,0 0-2-16,0-1-29 0,0 1 3 15,0 0-3-15,0 0-1 0,0 0 4 16,0 0 0-16,0 0-4 0,0 0 1 0,0 0-7 16,-2 0-34-16,2 0-26 0,0 0-45 15,0 0-54-15,-3-2-33 16,3 2-46-16,-1 0-111 0,-1 0-224 16,-2-3-144-16</inkml:trace>
          <inkml:trace contextRef="#ctx0" brushRef="#br0" timeOffset="75779.6458">1263-1028 176 0,'2'-2'225'0,"-2"2"-85"15,1 0-48-15,-1-2 2 0,3 1 66 16,-2 0-17-16,1 1-12 0,-1-1 28 15,-1 1-48-15,2-2-14 0,-1 1 17 16,1-1 10-16,-1 2-16 0,2-3-4 0,-1 3-26 16,1 0-13-16,-3 0-7 0,0 0-16 15,1 0-16-15,-1 0 13 0,0-3 13 16,0 3 9-16,0 0 1 0,0 0 2 16,0 0-9-16,0 0-6 0,0 0 9 0,0 0-4 15,0 0-5-15,0 0 5 0,0 0 11 16,0 0-8-16,0 0-2 0,0 0 3 0,-1 0-17 15,1 3-6-15,-2-3 4 0,1 0-4 16,-1 0-6-16,1 0-7 0,-1 0 0 16,1 0-18-16,-1 0 12 0,-1 0-13 15,0 0-1-15,-1 2-2 0,-2-1-37 16,-1 1 14-16,-1-1 21 0,2 2 2 16,-1-2 14-16,1 2-14 0,-1 0-11 15,-1-1 11-15,1 2 1 0,0 0 0 16,-4-1 1-16,3 2-1 0,-3 0-1 15,2 0-4-15,1 1-8 16,-1 0 11-16,0 0 1 0,0-2 0 16,3 2 0-16,-1-3 0 0,2 0 2 0,1 0-2 0,2-1-1 0,1 1-3 15,-2-2 3 1,2 3-15-16,-4 0 0 0,4 0 0 16,-2 2 16-16,0 1-2 0,0-3-17 0,1 1-6 15,-1 0 12-15,0 1 13 0,2 1 1 16,-2 1 12-16,0 1 25 0,0 1-6 15,0-1-16-15,2 0-16 0,-2-1-12 16,1 0 12-16,2 1 1 0,-3 0 28 0,0-2-19 16,2 0-10-16,-1-3-26 0,1-1 24 15,1 1-1-15,0 0-10 0,0 0 10 16,0 2 1-16,0-2-24 0,0-1 0 16,0 2 23-16,0 1-10 0,0-2 13 15,0 2 14-15,0 2-1 0,0 0 5 0,1 0-17 16,-1-2-1-16,2 1 2 0,-2 1-1 15,3 0 12-15,-2 0 6 0,4 2 23 16,-2-1-39-16,0-1-1 0,1 1-2 16,-1-3-8-16,1-1 8 0,1 1 3 15,-2-2 16-15,0 0-16 0,0 1-1 16,0-2-2-16,1-1 4 0,-2 0 8 16,2 1-9-16,-1 0 16 0,1 1 0 15,2-1 12-15,0 4-18 0,3-4 9 16,-2 3 10-16,2-1 6 0,-1-2-18 15,0 1-20-15,0 1 2 0,1 0 17 16,-1 0 6-16,1-2-12 0,0-1-11 16,0 2 26-16,-2-2-12 0,2 1 0 15,0 0 3-15,0 0-7 0,-2-1-8 16,2 0 8-16,-2 1 17 0,-1-1-10 16,3-1 9-16,-1 0-3 0,-3-1-9 15,3 2 0-15,-2-2-1 0,0 1 1 16,-2-1-3-16,3 0-1 0,-2 0 1 0,-1 0-10 15,4 0 0-15,-2 0 22 0,1 0 1 16,0 0-26-16,1 0 2 0,-4 0 16 16,0 0-18-16,-1 0-2 0,-1 0-10 15,-2 0-7-15,0 0-3 0,0 0-9 16,0 0-32-16,0-1-54 0,0 1-32 0,0 0-35 16,0 0-123-16,0 0-130 0,0 0-162 0,0-2-225 0,0-2-373 0</inkml:trace>
        </inkml:traceGroup>
        <inkml:traceGroup>
          <inkml:annotationXML>
            <emma:emma xmlns:emma="http://www.w3.org/2003/04/emma" version="1.0">
              <emma:interpretation id="{8FEB2B23-FAC1-4577-BBD8-CC69B69A4D6B}" emma:medium="tactile" emma:mode="ink">
                <msink:context xmlns:msink="http://schemas.microsoft.com/ink/2010/main" type="inkWord" rotatedBoundingBox="11896,16832 13962,16895 13922,18221 11856,18158">
                  <msink:destinationLink direction="with" ref="{6FF4492C-18DD-48CB-A897-76C9FED41F2B}"/>
                </msink:context>
              </emma:interpretation>
              <emma:one-of disjunction-type="recognition" id="oneOf6">
                <emma:interpretation id="interp6" emma:lang="" emma:confidence="1">
                  <emma:literal/>
                </emma:interpretation>
              </emma:one-of>
            </emma:emma>
          </inkml:annotationXML>
          <inkml:trace contextRef="#ctx0" brushRef="#br0" timeOffset="78345.3775">1699-904 189 0,'0'0'170'0,"0"0"-66"0,0 0-104 15,0 0-10-15,0 0-32 0,0 0 42 16,0 0 16-16,0 0 59 0,0 0 46 15,0 0 29-15,0 0-10 0,0 0-16 16,0 0-17-16,0 0-3 0,0 0-6 16,0 0-13-16,0 0-17 0,0 0-13 15,0 0-6-15,0 0 7 0,0 0 2 0,0 0 1 16,0 0-1-16,0 0 24 0,0 0 6 16,0 0-10-16,0 0-20 0,0 0-12 15,0 0 12-15,0 0 13 0,0 0 13 16,0 0-19-16,0 0-20 0,0 0-9 15,0 0-7-15,0 0 3 0,0 0 4 16,0 0-7-16,0 0-7 0,0 0-3 0,0 0-6 16,0 0 7-16,0 0 5 0,0 0 17 15,0 0-3-15,0 0 9 0,0 0 7 32,0 0-11-32,0 0-11 0,0 0-5 0,0 0-2 0,0 0-13 0,0 0-13 15,0 0 2-15,0 0 0 0,0 0-1 16,0 0 15-16,0 0-3 0,0 0-10 31,0 0 23-31,0 0-7 0,0 0-3 16,0 0-13-16,0 0 19 0,0 0-9 0,0 0-12 0,0 0 0 0,0 0-1 0,0 0-2 15,0 0-1-15,0 0-10 0,0 0-6 32,0 0 0-32,0 0 6 0,0 0-3 15,0 0 3-15,0 0 10 0,0 0-10 0,2 0 1 0,-2 0 10 0,0 0-11 16,0 0 9-16,0 2-12 0,0-1 0 0,3 2 16 15,-2-1 45-15,1 1-16 0,-1-1-16 16,1 0-10-16,-1 0-3 0,-1 1 0 16,2-2 2-16,0 3 11 0,-2-2 0 31,3 1 0-31,-1 0-13 0,-1 0 2 16,1-2 0-16,1 1-2 0,-2-1 1 0,-1 2-1 0,2-3 2 15,-1 2-1-15,1-2 2 0,-2 2 10 16,3 1-13-1,-2 0 3-15,-1-1-1 0,2 2-1 0,-1-2-1 0,-1 2 0 16,2-1 0-16,-1 0 0 0,0 0 1 16,1 2-1-16,-1-2-3 0,1 1 3 15,-1 0 1-15,2 0 12 0,-1 2 0 16,-1-2 3-16,2 2 0 0,-1-2-16 16,2 2 13-16,-2-2-11 0,-1 2 11 15,3-2-11-15,-2 1 1 0,1 0-1 16,-2-2-1-16,2 0-1 0,-3 0-1 15,2-2-2-15,-1 1 0 0,-1-1-1 0,0 2-8 16,2 0 12-16,-1-1 0 0,1 2 0 16,-2-2 0-16,3 3 2 0,-2 0 1 15,4 1 10-15,-5 0 3 0,1 0 0 16,0 0-4-16,2-4 11 0,-1 4-8 16,-1-2-15-16,2 1 1 0,-3 0 2 0,3 1 9 15,-3 0-12-15,2-2-3 0,-1 1 1 16,1 0-11-16,-2 0 10 0,1 0 0 15,1 0 3-15,-1-1-1 0,-1 0 1 16,2-1 0-16,-1 0-1 0,1-1-12 16,-2-2 11-16,0 2 1 0,1 1-2 15,0-2 2-15,-1 1 0 0,0-1 0 16,2-1 1-16,-2 3 2 0,0-2-1 16,1-1-1-16,-1 2 0 0,0-1 0 15,0 1 0-15,0-1 1 0,0-1 0 16,0 0 0-16,0 0 2 0,0 0 13 0,0 0 0 15,0 0 6-15,2 0-3 0,-2 0-3 16,0 0-3-16,0 2 0 0,0-2-10 0,0 0 0 0,0 0 16 0,0 0-6 16,0 0-1-16,0 0 4 0,0 0 10 31,0 0-4-31,0 0 0 0,0 0 10 0,0 0-1 0,0 0 4 0,0 0 9 16,0 0-3-16,0 0 0 0,0 0 3 15,0 0-3-15,0-2-4 0,0 1 4 16,0-1 9-16,0 1-9 0,0-5-16 15,0 3-25-15,0-3 0 0,0 1-34 16,0-2 18-16,0 1 16 0,0-2 3 16,0 3-3-16,0-2 0 0,0 0-12 0,0-2-20 15,0-1 17-15,0 3 11 0,0-1 2 32,1-1-13-32,1 2 12 0,-1-1-1 0,-1 0 3 15,3 0-11-15,-1-1-4 0,1-1 15 16,-2 3 1-16,2-2 0 0,-1 1 0 15,0 0 16-15,0 1 3 0,-1-3-19 16,2 2-12-16,-1 1 12 0,1-2 0 16,-2 2-1-16,1 2-11 0,-1-1-1 15,1 4 10-15,-1-1 1 0,1-2 2 16,-1 3-13-16,2-2-2 0,-1 1 2 16,0-3 10-16,0 2 2 0,-1 1 1 15,-1 0 14-15,3 2-14 0,-1-1-12 0,-1 0 9 16,2-2-26-16,-1 0-2 0,1 1 3 15,0-1 9-15,0 1-6 0,0 0 2 16,-1 1 20-16,4-2-9 0,-3 2 9 16,3 0-13-16,-1 0 3 0,-1-2-12 0,-1 2 12 15,0 0-3-15,0 2 1 0,-2 0-1 16,-1 0 3-16,2-1-9 0,-2 1-13 16,0 0 0-16,0 0 3 0,3 0 12 15,0 0 18-15,1 0-8 0,1 0 10 16,-1 0 1-16,0 1 0 0,-1 1-1 15,0 0-19-15,0 2-7 0,2 0 5 16,-1 2 21-16,1-1 3 0,-3 0 16 16,3 1 7-16,-2 1 6 0,0 1 9 15,-2-1-28-15,2-1 2 0,-1-3 1 16,-2 1-16-16,1-2 0 0,1 0 2 16,-2 0 14-16,1-1-15 0,-1-1 0 0,0 1 15 0,0-1-15 15,0 0 0-15,0 0 2 0,0 0 20 16,0 0-11-16,0 0-9 0,0 0 12 15,0 0-15-15,0 0-28 16,0 0-23-16,0 0-41 0,0 0-64 0,0 0-93 16,0 0-130-16,0 0-200 0,0 0-241 15,0 0-428-15</inkml:trace>
          <inkml:trace contextRef="#ctx0" brushRef="#br0" timeOffset="82616.275">2592-1127 554 0,'-1'0'457'0,"1"0"-190"16,-2 0-69-16,2 0-48 0,0 0-17 15,0 0-18-15,0 0-17 0,0 0-17 0,0 0-4 16,0 0 21-16,0 0-11 0,0 0-3 15,0 0-3-15,0 0 6 0,0 0-19 16,0 0-16-16,2 0-1 0,-2 0 10 16,0 0 29-16,1 0-3 0,-1 0-4 0,2 0-12 15,-2 0-20-15,0 0-16 0,0 0-6 16,1 0-16-16,2 0 3 0,-1 0-16 16,2 0 1-16,2 0 11 0,3 0 20 15,1 0-16-15,2 0-14 0,1 0-1 16,-1 3 12-16,1 0 13 0,-1 1-26 15,0-1-2-15,-2 1-11 0,0 2 3 16,-1-2 10-16,0 2 16 0,0 0 0 16,-2 0-3-16,-1-2-11 0,0 0-2 15,0-1 1-15,-2 2 0 0,-1 1 18 16,3 1 0-16,0-1-6 0,0 1 0 0,0 3-11 16,0-1 20-16,1 3 10 0,1-2 22 15,-1 4-7-15,0-1-22 0,1-2-25 16,-1 0-3-16,0-1 1 0,-2 0 2 15,1 0-1-15,-2-1 1 0,1 1 3 16,-3-2 13-16,1 2-15 0,2 0 2 0,-2-1 26 16,0 2-17-16,1-1 4 0,-2-2-14 31,1-1-2-31,-2-1-1 0,1 1-1 16,-2-2 0-16,0 1-11 0,0 1 13 0,1-2 0 15,-1 1 3-15,0 4 15 0,0-2 11 16,0 0-1-16,0 2 4 0,0-2-17 15,0-1-15-15,0-3-3 0,0 1 2 16,0-2-1-16,0 2-1 0,0-2-9 0,0 3 12 16,-1-2 4-16,1 1 14 0,-2 0 1 15,1 3 3-15,-2 1-9 0,1 1 9 16,-2 2 9-16,2-2-6 0,1 0-24 16,-2-3-1-16,1-3-1 0,2-1 1 15,-1-1 2-15,-1 0 11 0,1 0-10 0,-1 0 16 16,0 1 9-16,0 1-3 0,-1 1 13 15,-1 0 5-15,-2 3-2 0,0-2-7 16,-1 0 7-16,1-1-19 0,0 0-19 16,3-1 12-16,0-2 1 0,0 0-4 15,0 0 4-15,-1 2 9 0,1 0 15 16,-2-2-9-16,1 1 0 0,1-1 6 0,1-1-22 16,2-1-11-16,0 2 6 0,0-2-10 15,0 0-2-15,0 0 0 0,0 0 0 16,0 0-17-16,0 0 17 0,0 0-13 15,0 0-1-15,0 0-15 0,0 0-6 16,0 0-38-16,0 0-37 0,0-2-31 16,0 2-45-16,0 0-83 0,0 0-95 15,0 0-112-15,0 0-97 0,-1 0-115 16,-8 0-114-16</inkml:trace>
          <inkml:trace contextRef="#ctx0" brushRef="#br0" timeOffset="86685.6727">2132-588 238 0,'0'0'212'0,"-1"0"-65"15,1 0-102-15,0 0 8 0,0-1 44 16,0 1 8-16,0-3-24 0,0 3-9 0,0-2 3 16,0 1 0-16,1-1 3 0,-1 2 26 15,0-1 0-15,0 0 0 0,0-1-16 16,0 2-36-16,0-1-13 0,0 1 3 16,0 0-6-16,0-2-12 0,2 2-22 15,-1 0 21-15,1 0 0 0,-2-1-4 16,1-1 7-16,2 2 6 0,-1-4-6 15,1 3-25-15,3-2 1 0,0-2 10 0,1 3 11 16,0-1-3-16,2 0 12 0,3-1-6 16,0 0-13-16,1 2 0 0,2-1 16 15,-1 0 26-15,0 1-9 0,-4 2-17 32,-1-2-26-32,-3 2-1 0,-2 0 1 15,-1 0-2-15,2 0-1 0,-4 0-3 16,2 0-29-16,-2 0 30 0,2 4 2 15,0 0 19-15,2 2-6 0,-2 0-10 0,-2 1 49 16,2 2 13-16,-1-2-43 0,1-1 7 16,-3 1-1-16,0-2-27 0,0 1 11 15,0 0 21-15,0 1-8 0,0 2 1 16,-5-1 39-16,-2 2-17 0,-4 0-9 0,-2 0-7 16,0 0-13-16,-2 1 13 0,0-1-6 0,-1 2-13 15,1-2-13-15,4 0 13 0,0-6-12 16,5 1 15-16,4-3-14 0,2-2 14 15,0 0-14-15,0 0 14 0,0 0 3 16,0 0-16-16,0 0-3 0,0 0-4 16,2 0 1-16,1 0-13 0,0 0 13 15,0-2-26-15,2 0-9 0,2 2 28 16,0-3 10-16,2 3 16 0,0-3-16 16,1 3 0-16,2-1-13 0,-1 0-19 0,0-2 9 15,1 3 23-15,1 0 1 0,1 0-1 16,-1 0-28-16,2 0 28 0,-2 0 5 15,0 0-5-15,-1 4-23 0,0-3 23 16,-2 4 0-16,2 0 0 0,-3 0-2 0,-2-1 2 16,-2-2 3-16,0 3-2 0,-2-1-1 15,0 1 0-15,-3 0 25 0,0-1-9 16,0 2 10-16,0 0 0 0,0 0 12 16,0-2-36-16,0 1 11 0,-1 0 35 15,-5 0 4-15,-1 2-4 0,-2 0-10 16,-3 1 13-16,-3 0-22 0,2-2 0 15,-5 0 19-15,1 0 9 0,-3 1-56 16,1-1 1-16,0-2 25 0,3 1 8 16,0-1-3-16,4-3-7 0,0-1-12 15,3 0 6-15,2 0-16 0,2 0 26 0,3 0-7 16,2 0-19-16,0 0-3 0,0 0-1 16,0 0-21-16,0 0-35 0,0 0-39 15,0 0-47-15,0 0-56 0,0 0-67 16,1-1-99-16,0-2-160 0,1 2-179 15,-1-4-462-15</inkml:trace>
          <inkml:trace contextRef="#ctx1" brushRef="#br0">2650-847 0</inkml:trace>
          <inkml:trace contextRef="#ctx1" brushRef="#br0" timeOffset="201.4004">2650-847 0</inkml:trace>
          <inkml:trace contextRef="#ctx1" brushRef="#br0" timeOffset="-112.5042">2650-847 0</inkml:trace>
          <inkml:trace contextRef="#ctx0" brushRef="#br0" timeOffset="90093.6794">2943-1437 42 0,'-3'0'610'0,"3"0"-290"0,0 0-141 31,0 0-33-31,0 0 56 0,0 0 52 16,-1 0-19-16,1 0-70 0,0 0-48 15,0 0-40-15,0 0 8 0,0 0 21 0,0 0 7 16,0 0-7-16,0 0-12 0,0 0 21 16,0 0 33-16,0 0-14 0,0 0-51 0,0 0-19 15,0 0 2-15,0 0 4 0,0 0-13 16,0 0-28-16,0 0-26 0,1 0-2 15,0 0-1-15,1 0-22 0,1 0-3 16,-2 0-10-16,2 0-7 0,0 0-8 0,3 0 24 16,2 2 26-16,0 3 2 0,3 0 30 15,-1 1-19-15,2-1 15 0,0 3 10 16,-1 0-3-16,1 0-16 0,1 2-3 16,1 0 9-16,-4 2-8 0,2-4-17 15,-5 2-19-15,2-3 16 0,-2 2-11 16,2 0 14-16,0-1 35 0,0 0-9 15,0 0-11-15,0 0 4 0,-1 1-15 16,1-1-1-16,0 1 16 0,0-2-4 0,0 3-14 16,0-2 12-16,-2 2 0 0,2-2-10 15,-2-1-3-15,1 3 0 0,-4-1 0 16,3-2 1-16,-2 3 18 0,1-2 0 16,-2 1-17-16,1 0 1 0,-1-1 18 15,-1-1-21-15,0 0 0 0,0 2 1 16,1 2 12-16,1 0-11 0,-1-1 10 0,-1 1 1 15,0 2-13-15,0-3 0 0,0 0-1 16,1 1-12-16,-2-2 12 0,1 2 1 16,0-1 16-16,1 0-14 0,-1 2 23 15,0-2-23-15,-2-1-2 16,4 1-1-16,-2-2 1 0,-2 0 0 0,2 0-2 0,-1 2 2 0,1 0 1 16,-3-1-1-16,1 3 3 0,1-2 22 15,-2 2-23-15,1-2 11 0,-1 1-1 16,0 0 1-16,0-2 3 0,0 2 12 31,0 0-6-31,0-1-22 0,0-3 2 0,0 4 14 0,0-1-13 0,0-2 0 0,0 1 13 16,0-1-16-16,0 2-2 0,0-5 0 15,0 0 2-15,0 0-1 0,0 0-1 16,0-1 0-16,0 0-1 0,0 0 0 16,0 0 1-16,0-1 1 0,0 1 0 0,0 2 1 15,0 2 3-15,0-3 13 0,-3 2-13 16,2 1 19-16,-2-2-10 0,1 2 0 15,-1 0 13-15,0 1-6 0,-1-2-6 16,1 0 11-16,-1 0-8 0,1-1-16 16,0-3-2-16,1 1 1 0,-1 0-1 15,3 1 2-15,-3 4 0 0,0-4 12 16,0 2-11-16,0-2 15 0,-1-1 0 16,1 0-4-16,-1 0 4 0,-1 1 2 15,1 0 1-15,-2 1-4 0,1-2 1 16,1 0-4-16,0 1-10 0,-2 0 17 0,0 1 9 15,-3 0-26-15,3 0 20 0,0 1-1 16,-1 0 1-16,2-3-4 0,1-2-2 16,0 3-6-16,2-5-10 0,1 3-2 31,1-3-1-31,0 0-12 0,0 0 11 0,0 0 4 16,0 0 0-16,0 0-1 0,0 0-1 15,0 0-1-15,0 0-21 0,0 0 5 16,0 0-3-16,0 0-18 0,0 0-22 15,0 0-34-15,1 0-26 0,1-3-56 16,2 1-93-16,0-4-81 0,2-1-151 16,5-5-124-16,-4 2-170 0,12-15-470 0</inkml:trace>
          <inkml:trace contextRef="#ctx0" brushRef="#br0" timeOffset="91362.1833">3379-1524 42 0,'-3'0'532'0,"3"0"-160"15,0 0-161-15,0 0-58 0,0 0 0 0,0 0 59 16,0 0 13-16,0 0-50 0,0 0-64 15,2 0-34-15,-1 0-22 16,1 0 0-16,-2 0 20 0,0 0 31 16,1 0 4-16,1 0-20 0,-1 0 4 0,1 0 24 15,0 0 11-15,-2 0-46 0,2 0-48 16,-1 0-33-16,-1-2 14 0,3 1 0 16,-1 1-13-16,-1-4 0 0,2 1-3 15,3-1-9-15,0 0-14 0,1-1 1 16,2-1 21-16,-1 3-1 0,2-2 0 15,2 1 2-15,2-1 2 0,0 0 36 16,0 1-37-16,-2 2-1 0,-1 0-19 16,-4 0-10-16,-1 0 1 0,0 2 2 15,0 0 7-15,-2 0 18 0,0 0-2 16,1 0-1-16,-4 0-15 0,1 0-3 0,-2 0 3 16,1 0 16-16,-1 0-9 0,2 0-4 15,-1 0 12-15,2 2 2 0,0 2 2 16,0-2-2-16,1 2 2 0,1 1 2 15,-1 4 17-15,-1-2 7 0,2 0 3 0,-2 2 0 16,1-3-7-16,-2 2-21 0,-1 2 15 16,-1-4-16-16,0 4-13 0,0-4 13 0,0 3 36 0,0 1-1 15,-1 0 3-15,-4 0-6 0,-1 4 6 0,-1-2 0 16,-2 1-3-16,2 0-9 0,-2-2-17 31,1 1-9-31,3-6-35 0,-1 5 14 16,0-3 21-16,-2 2 45 0,1-1 9 0,-2 1-22 15,2-3-32-15,1-1 1 0,1-2-1 16,1 2 19-16,0-1-16 0,-1-4-1 16,2 4-2-16,2-2 0 0,-2-1-13 15,1 0 13-15,2 0 0 0,0-1-3 16,0 0 0-16,0-1 3 0,0 0 2 0,0 0 14 16,0 0 6-16,0 0-6 0,0 0-3 15,0 0-1-15,0 0-9 0,0 0-2 16,3 0 3-16,-1 0 15 0,-2 0-4 15,3 0 4-15,-2 0-3 0,2 0-14 16,-1 0 0-16,2 0 2 0,3 0 8 16,2-1 45-16,5 0-10 0,3-1 1 15,2 0 11-15,3-2-24 0,2 2-1 16,3-2-8-16,-2-1 5 0,1 1 10 16,-2-1-10-16,-4 1-31 0,-3 2-11 0,-6 0-1 15,0-1 10-15,-7 3 0 0,1 0 2 16,-3 0 0-16,0 0-13 0,-2 0 1 0,0 0 9 15,0-1-26-15,0 1-33 0,0 0-39 16,0 0-44-16,0 0-61 0,-2 0-64 16,0 0-121-16,-1 0-155 0,-2 0-153 15,2 2-53-15,-9 7-50 0</inkml:trace>
        </inkml:traceGroup>
        <inkml:traceGroup>
          <inkml:annotationXML>
            <emma:emma xmlns:emma="http://www.w3.org/2003/04/emma" version="1.0">
              <emma:interpretation id="{FB585290-1A14-43F1-A2C6-B93DE29E5970}" emma:medium="tactile" emma:mode="ink">
                <msink:context xmlns:msink="http://schemas.microsoft.com/ink/2010/main" type="inkWord" rotatedBoundingBox="14178,17282 15707,17328 15675,18385 14146,18339">
                  <msink:destinationLink direction="with" ref="{71C5E379-24FB-4918-9F1E-76E03FA80504}"/>
                </msink:context>
              </emma:interpretation>
            </emma:emma>
          </inkml:annotationXML>
          <inkml:trace contextRef="#ctx0" brushRef="#br0" timeOffset="123302.6537">3992-695 163 0,'0'0'212'0,"0"0"-16"16,-1 0-66-16,1 0-35 0,-2 0 15 16,1 0 31-16,1 0 18 0,0 0 1 15,0 0-1-15,0 0-3 0,0 0-26 16,0 0-25-16,0 0-4 0,0 0-4 0,0 0-22 15,0 0 9-15,0 0 13 0,0 0 7 16,0 0-1-16,0 0-9 0,0 0-17 16,0 0-10-16,0 0-5 0,0 0-1 15,0 0-10-15,0 0-3 0,0 0 3 16,0 0-3-16,0 0-13 0,0 0 1 16,0 0-5-16,0 0-8 0,0 0-1 15,0 0 7-15,0 0-10 0,0 0-3 16,0 0-3-16,0 0-10 0,1 0 13 15,1 0 6-15,1 0 10 0,-2 0-4 16,1 0 7-16,-1 0-6 0,2 0-29 0,1 0 1 16,2 0-1-16,2 0 35 0,1 0-10 15,4 0-24-15,2 0 18 0,-1 0 16 0,2 0-18 0,1 1-17 0,-4 2-16 16,2-1-19-16,1 0 35 0,2-2 0 16,4 0 48-16,1 0 12 0,2 0-35 15,-1 0 22-15,-1 0-47 0,-2 0-6 16,-5 0 4-16,1 0 2 0,-6-2 19 15,0 2-19-15,-6-2-22 0,1 2 19 0,-3 0 2 16,-3 0 1-16,2 0 1 0,-2 0 1 16,0 0-1-16,0 0-1 0,0 0 1 31,0 0 2-31,0 0-1 0,1 0 0 16,-1 0 1-16,0-2 10 0,0 2-11 0,0-1-2 0,0 1-12 15,0 0-47-15,0 0-49 0,0 0-63 16,0 0-100-16,0 0-98 0,0 0-96 15,-3 0-158-15,-3 0-350 0</inkml:trace>
          <inkml:trace contextRef="#ctx0" brushRef="#br0" timeOffset="124428.4454">3979-394 522 0,'0'-1'349'15,"0"1"-121"-15,0 0-59 0,0 0 0 16,0 0-3-16,1 0-32 0,-1 0-40 15,0 0-2-15,0 0-1 0,0 0 9 16,2 0 4-16,-1 0 6 0,1 0-3 0,-1 0-1 16,4 0 11-16,-1 0-11 0,-1 0-19 15,3 0-7-15,1 0 0 0,1 0 7 16,1-2-17-16,-1 1-15 0,3-2-14 16,2 1 7-16,2-2 3 0,1 3-13 15,2-4-22-15,1 1 6 0,3 0 10 0,0-2-16 16,2 2 13-16,-1-2-27 0,1 2 29 15,-2 2-9-15,-2-2-6 0,-2 2 16 16,-5 0-32-16,-1-1 3 0,-4 3 13 16,-1-3-14-16,-3 3 1 0,-1 0 13 15,0 0-15-15,0 0 0 0,2 0 12 16,-3 0-10-16,3 0-3 0,-2 0 1 16,0 0 2-16,0 0-3 0,0 0-1 15,1 0 1-15,-1 0 0 0,0 0-3 16,0 3 1-16,0-3 1 0,1 0 1 15,-1 0 2-15,0 0 14 0,0 2-14 0,0-1 1 16,-3-1 10-16,2 0-11 16,-2 0-2-16,1 0 0 0,-1 0 0 0,0 2-3 15,0-2-10-15,0 0 11 0,0 0-11 16,0 0 11-16,0 0 1 0,0 0 1 16,0 0 0-16,0 0 3 0,0 0 10 0,0 0-12 15,0 0-1-15,2 0 0 0,-2 0 0 16,0 0-2-16,0 0-11 0,0 0 10 15,0 0-10-15,0 2 13 0,1-2 3 16,0 0 10-16,-1 0 0 0,0 0-1 16,0 0-11-16,0 0 1 0,3 0-1 15,-3 0-1-15,2 0-4 0,-2 0 3 16,3 0 1-16,-2 0 2 0,4 2 2 16,-2 0 18-16,1-1-19 0,1-1 13 0,-3 1-4 0,3 1 4 15,-1-1-3-15,2-1-1 0,-1 1 1 16,-1 0-10-16,0-1 9 0,1 0 7 15,-1 0-15-15,-1 3 8 0,0-3 4 16,0 0 3-16,0 0-4 0,-1 0 7 0,-1 0-6 16,1 0-3-16,-2 0-1 0,0 1 4 15,0-1-14-15,0 0-1 0,0 0 11 16,0 0 4-16,-2 0-13 0,-1 0 16 16,2 1-7-16,-2-1-12 0,3 0-19 15,-2 0-13-15,1 0-37 0,1 0-53 0,-2 0-80 16,1 0-192-16,-1 0-26 0,-2 0-227 15,2 0-385-15</inkml:trace>
          <inkml:trace contextRef="#ctx0" brushRef="#br0" timeOffset="139537.9171">5136-1153 134 0,'1'-1'561'0,"1"0"-284"15,-2-3-141-15,0 4-35 0,0 0 39 16,1 0 62-16,-1 0-16 0,0 0-60 15,2 0-37-15,-2 0-21 0,0 0 7 16,0 0 32-16,0 0 13 0,0 0-4 16,0 0-19-16,0 0-3 0,0 0 2 15,1 0-2-15,-1 0 8 0,0 0-2 16,0 0-17-16,0 0-3 0,0 0 6 16,0 0 0-16,0 0-9 0,0 0-7 15,0 0-7-15,0 0-6 0,0 0 10 0,0 0-4 16,0 0-10-16,0 0 4 0,-1 0 0 15,-1 0-10-15,1 0 3 0,-2 0 0 16,1 0-16-16,-1 0-12 0,0 0-19 16,0 0 19-16,0 0-3 0,0 0 6 15,2 0 0-15,-2 0-13 0,0 0 0 0,2 0 13 16,-4 0-9-16,1 0-13 0,1 0 0 16,-2 0-3-16,1 0-10 0,-3 0-6 0,1 0 13 15,-2 0-16-15,1 0-2 0,-3 2 2 16,-1 1-3-16,3 0 19 0,-1-1 3 15,0 2 9-15,0-1-9 0,-3 4-18 0,0-2 16 16,1 1-1-16,0 1 0 0,1-1-7 16,1-1 8-16,3 0 1 0,0 0 1 15,0 2 1-15,1 0-1 0,-3-1 0 16,2 3 0-16,-3 0 0 0,1 2 2 16,-1 2 7-16,-3-4 5 0,3 1-14 15,2-4-1-15,2-1-12 0,1 0 10 16,0-1 1-16,-2 2 2 0,0 2 0 15,-2 2 3-15,0 1 22 0,-1 3-13 16,0-4-12-16,1-1 0 0,1 1 1 0,0 0 0 16,1-3-1-16,0 0-2 0,2 1 0 15,-2 0-1-15,0 1 2 0,1 0 0 16,-2 1 1-16,3 1 13 0,-2-1-11 16,1-2-2-16,2 0-2 0,0-3 1 15,2 1 0-15,-1 1-1 0,-2-3 2 0,2 4 1 16,0-2 1-16,-1 0 13 0,3 0-14 15,-2-2-1-15,-1-1-3 0,3 0-12 16,0 1 12-16,-3-2 0 0,2 4 3 16,-4-2 1-16,2 3-1 0,-1 1 3 15,0 2 22-15,-1 0 8 0,2-1-33 16,0 0-1-16,2-1-15 0,-1 1 13 16,-1 1 2-16,2-2 1 0,-1 2 13 15,-1-1 2-15,2-2-15 0,-1 1-2 16,1-3 1-16,0 4 1 0,1-2 2 15,0 0-1-15,0 0 0 0,0 1-1 16,0-2-1-16,0 2-1 0,0-2 0 0,0 1-1 0,0 2 1 0,0 0 2 16,0 0-1-16,0-1-1 0,0 1 1 15,0-2-1-15,1-2-11 0,0 1 1 16,1 0 10-16,-2 0-11 0,3 0 10 0,-2 1 3 16,2 0 3-16,-1 2 0 0,1-3 13 15,-2 3 2-15,2-2-18 0,-1 1 0 16,-1-2-1-16,2 0 1 0,-1-2-2 15,-2 2 0-15,1-3-1 0,0 2-9 16,1-3 10-16,1 3 2 0,-2 0-2 16,2 1-1-16,0 1 3 0,-1-1 0 15,2 2 0-15,-1-1 0 0,-1-4 3 16,1 5-3-16,1-3 1 0,-1 2 2 16,0-1 0-16,0 1 0 0,0 1 9 0,1-2-11 15,1 0-1-15,-2 2 13 0,1-1-10 16,-1 0 9-16,0 0-9 0,1 0 0 15,1-1 0-15,-1-1 0 0,1 2 12 16,-1-2-12-16,0-1-2 0,2 2 0 16,-3-4-1-16,2 0 0 0,-2 2-4 0,0 0 4 15,-1-2-1-15,0 1-1 0,1 0 2 16,0-1 0-16,0-2-1 0,0 4 0 16,0-2 0-16,1-1 1 0,1 4 1 15,-1-1 12-15,0-1-11 0,1 2 13 16,-2-1 1-16,1-1-4 0,1-1-12 15,-1 0 1-15,-1 1 12 0,1 0-12 16,1-1 1-16,-2 0 13 0,1 1-14 16,1-2 1-16,-1 3 11 0,-1-4-1 15,1 4-12-15,-1-3 3 0,0 2 0 16,0-1 0-16,0 0 0 0,-1 0 9 0,1-2-12 16,0 1 0-16,-2 0 2 0,0 1 0 15,1-1-1-15,-2 0 0 0,0-1 1 16,1 0 0-16,2 0-1 0,-3 2 2 15,3-2 1-15,-1 2 8 0,1-1 0 0,-2-1-10 16,2 0 0-16,-3 0 23 0,3 0-3 16,-1 0-19-16,-2 0 9 0,0 3 4 31,1-3-13-31,-1 1 0 0,0-1 15 16,0 0-2-16,0 0-14 0,2 0 10 0,-2 0 0 15,0 0-9-15,0 0 0 0,0 0 12 0,0 0-15 16,0 0 0-16,0 0 0 0,0 0 1 15,0 0-1-15,0 0 0 0,0 0 3 16,0 0-1-16,0 0-1 0,0 0 12 16,0 0-11-16,0 0-1 0,0 0 1 15,0-1 13-15,0 1-14 0,0 0 0 16,0 0 11-16,0 0-11 0,0 0 1 16,0 0-1-16,0 0-1 0,0 0 1 15,0 0-1-15,0 0 0 0,0 0 0 0,0 0 1 16,0 0 11-16,0 0-10 0,0 0 0 15,0 0 1-15,0 0 0 0,0 0 0 16,0 0 0-16,0 0 0 0,0 0-1 16,0 0-1-16,0 0 2 0,0 0-2 15,0 0-1-15,0 0-3 0,0-3-27 0,0 2-38 16,-3-3-31-16,1-4-37 0,-1-4-103 16,0 0-62-16,-1-4-65 0,-1-3-148 15,2 5-264-15,-2-10-574 0</inkml:trace>
          <inkml:trace contextRef="#ctx0" brushRef="#br0" timeOffset="141046.9268">5475-820 91 0,'1'0'516'0,"-1"0"-279"0,0 0-152 0,0 0-20 16,0 0 62-16,0 0 53 0,0 0-47 16,0 0-81-16,2 0-39 0,-2 0 29 15,0 0 43-15,0 0 45 0,0 0 21 16,0 0-12-16,0 0-9 0,0 0 16 16,0 2 12-16,0-2-19 0,0 0-23 0,0 0-13 15,0 0-13-15,-2 0-16 0,2 0 9 16,-3 0 3-16,2 0-3 0,-2 0-6 15,1 0-4-15,-2 0-25 0,1 0-7 16,-2 0-25-16,0 0 9 0,-1 0-21 16,-3 0 5-16,1 0-9 0,-2 0-28 15,0 0 28-15,-1 0 24 0,3 0 11 0,-3 0-16 16,1 0-1-16,1 4-18 0,-3 0-13 16,1-1 12-16,0 3-2 0,2-2 0 15,2-1-12-15,0 3 15 0,1 0 0 16,-2 0-3-16,0 2 3 0,0 2 3 0,-1-2-1 15,2 0-2-15,1-3-1 0,-1 1-18 16,4 2-6-16,-2-2 25 0,2 2 0 16,0 3 21-16,1 0-21 0,-1-1 0 15,0 3 0-15,1-1 12 0,1-1-12 16,1-1-22-16,0-1 6 0,0-1 14 16,0 1 2-16,0-1 0 0,0 2 19 15,0 0-17-15,1-1-2 0,2 0-14 0,0-1 1 16,1 2-6-16,1-2 6 0,1 1 13 15,0 0 2-15,0-2 14 0,1 1 3 16,-1-2-3-16,1-2-15 0,1 2 15 16,-5-2 0-16,5 0-14 0,-2-3 14 15,0 2 6-15,0-1-6 0,1 0 3 16,1 0 12-16,-1 0-5 0,2-2-11 16,-2 2 11-16,2-2-4 0,2 0-10 0,-3 0 1 15,0 0 6-15,1 0 0 0,-2 0-17 16,-1 0 17-16,1 0-4 0,-1 0-13 15,0 0 14-15,-2 0 3 16,1 0 0-16,-2 0-16 0,0 0 16 16,1-2 0-16,-1 0-18 0,2 0 11 15,-3 0 1-15,1 0 2 0,-1-1 7 16,1 3 7-16,-3-1-11 0,3-1 7 16,-2 0 10-16,2-2-1 0,0 0-18 15,2-2 2-15,-2-4 1 0,2 2-19 0,1-4 1 16,0 2-2-16,-1 0 2 0,-2 3 1 15,0-1 20-15,-2 0-10 0,0 2-11 16,2 1 2-16,-3-2 13 0,2 3-4 16,-1-4 1-16,-1 3-2 0,2-4-11 0,-2 4 0 15,0-1 16-15,0-1 5 0,0 0-8 16,0-1-12-16,0 1 2 0,0 0 0 16,0 0-2-16,0 0 2 0,-5-1 0 15,4 4 0-15,-2-1 1 0,0-1 8 16,-1 3-11-16,-1-2-1 0,-1-1-1 15,0 0-18-15,1 0-2 0,2-1 20 16,-2 0-18-16,1-2-6 0,1 0 24 16,-2 2-2-16,2-1 3 0,0 2 0 15,2 0-1-15,0 4-11 0,-2 0-1 16,3 0-5-16,-2 2-20 0,1 0-12 0,1 0-9 16,-3-2-16-16,0 2-28 0,3 0-45 15,-2 0-42-15,1 0-67 0,1 0-82 16,-3 0-115-16,0 0-112 0,0 0-206 15,-4 4-338-15</inkml:trace>
        </inkml:traceGroup>
        <inkml:traceGroup>
          <inkml:annotationXML>
            <emma:emma xmlns:emma="http://www.w3.org/2003/04/emma" version="1.0">
              <emma:interpretation id="{688D2DAB-EB32-41C8-9666-9A754D5691BF}" emma:medium="tactile" emma:mode="ink">
                <msink:context xmlns:msink="http://schemas.microsoft.com/ink/2010/main" type="inkWord" rotatedBoundingBox="16092,17465 19591,17571 19566,18399 16066,18292">
                  <msink:destinationLink direction="with" ref="{71C5E379-24FB-4918-9F1E-76E03FA80504}"/>
                </msink:context>
              </emma:interpretation>
              <emma:one-of disjunction-type="recognition" id="oneOf7">
                <emma:interpretation id="interp7" emma:lang="" emma:confidence="1">
                  <emma:literal/>
                </emma:interpretation>
              </emma:one-of>
            </emma:emma>
          </inkml:annotationXML>
          <inkml:trace contextRef="#ctx0" brushRef="#br0" timeOffset="142556.7444">5982-588 385 0,'-3'0'313'16,"1"0"-105"-16,-2 0-51 0,2 0-11 16,-1 0-9-16,2 0-26 0,-1 0-20 15,1 0-23-15,1 0-6 0,-2 0 13 16,2 0 6-16,-1 0 8 0,-1 0 5 0,-1 0-23 15,1 0 1-15,0 0 25 0,1 0 26 16,-2 0-13-16,1 0-23 0,-1 0-45 16,-3 0-7-16,2-1-9 0,-2 0 3 15,0-1 23-15,2 2 18 0,-1 0-8 16,1 0-27-16,2 0-19 0,1 0 13 0,1 0 13 16,0 0-4-16,0 0-16 0,0 0-6 15,0 0-13-15,0 0 13 0,0 0 12 16,0 0 14-16,0 0 9 0,0 0 13 15,3 0 0-15,-3-2-17 0,4 2-34 16,-1-1-13-16,0-1-2 0,0 2-36 16,0-1 6-16,0 1-6 0,-2 0-10 15,4 0 6-15,-1 0 14 0,1 0 28 16,4 0 57-16,1 0-3 0,3 0-12 16,2-1-7-16,1-1 9 0,0 2-26 0,0-1-17 15,-1-1-2-15,-2 2 1 0,2 0-12 16,-4-1 12-16,-1 1 14 0,-4-2-10 15,-2 2-3-15,-1 0-1 0,-3 0 3 16,0 0 25-16,0 0 11 0,0 0-1 0,0 0-10 16,0 0-6-16,0-1 10 0,0 1-10 15,0 0-3-15,0 0 3 16,-1 0 7-16,-2 0-4 0,-3 0 3 16,3 0 13-16,-5 0-41 0,-2 0 0 0,-3 0-38 15,-3 0 0-15,-2 0 4 0,-1 0 5 16,0 0 26-16,0 0 3 0,1 0 0 0,2 0 29 15,4 0-1-15,2-3-6 0,2 2 0 16,1 1-19-16,5-2-1 0,1 2 0 16,1 0-2-16,0 0-17 0,0 0-21 15,0 0 0-15,0 0-3 0,0-1 0 0,3 1 12 16,-3 0 4-16,4 0 3 0,-2-1 9 16,1 1-3-16,0-2-19 0,0 2-6 15,1 0 6-15,2 0 35 0,4-2 32 16,2 2 31-16,3 0 1 0,-1-1-23 15,3 0 6-15,-3-1-2 0,0 1-43 0,-3 1 0 16,-2-3-2-16,-3 3-1 0,-3-1-12 16,0 1 12-16,-1 0 1 0,-2 0 2 15,0 0 14-15,0 0 9 0,0 0-9 0,0 0-15 16,0 0-1-16,0 0-3 0,0 0-38 16,0 0-32-16,0 0-44 0,0 0-48 15,0 0-72-15,0 0-103 0,0 0-80 16,2 0-132-16,1 1-151 0,-3 2-386 0</inkml:trace>
          <inkml:trace contextRef="#ctx0" brushRef="#br0" timeOffset="148333.8679">6668-910 300 0,'2'0'264'0,"-2"0"-55"0,1-1-98 16,-1 1-43-16,2-1-6 0,-2 1 13 16,0-2 13-16,1 2 3 0,-1 0-10 0,0 0 11 15,0 0 25-15,0 0 29 0,0 0 10 16,2 0-25-16,-2 0-34 0,0 0-25 15,0 0-11-15,0 0-2 0,0-2 12 16,0 1-10-16,0 0 4 0,0-1-27 16,0 0-37-16,0-2 14 0,0 2 30 0,0 0-16 15,0 1 6-15,0-1 1 0,0-1 9 16,0 3-22-16,0-2 9 0,-2 0 16 16,-1 1-25-16,-1-2-1 0,1 1 23 15,-3 2 13-15,0-5-17 0,2 0-25 16,-1 0-16-16,1 1 0 0,-2-1 0 15,3 3 23-15,-2-3-23 0,1 3 1 16,0 0-1-16,-1 0 22 0,-1 1-2 0,-1-2-20 16,0 1 44-16,-2 2-5 0,0-2-36 15,3 2-1-15,0 0 17 0,0 0-18 16,0 0 0-16,2 0 2 0,-2 0 9 16,0 0-12-16,0 0-16 0,0 0-3 15,2 0-3-15,-1 0 19 0,1 1 0 0,0 2-16 16,-2 0 8-16,1 2 10 0,-2-1 2 15,-2 1 0-15,-1 4 21 0,-1-4-6 16,3 3-2-16,0-4-14 0,2 0-32 16,3 0-3-16,2-1 12 0,-3 0 11 15,1 1-1-15,0 0 12 0,-2 2-3 16,1 0-28-16,-1 0 29 0,2 1 3 16,0-1 0-16,-1 1 2 0,1 2 18 0,-1-2 2 15,1 2-22-15,0-3 0 0,1 4 1 16,-2-2 0-16,4 2-1 0,-2 0 0 15,1 1-3-15,1-1-13 0,0-2 16 16,0 2 22-16,0-2 7 0,0 0-6 0,0 2-23 16,0-2-12-16,0 0-4 0,0-2 5 15,0 1 9-15,0 1 4 0,0 1 14 16,3 0-3-16,0 2-10 0,-2-2-1 16,4 0-1-16,-2-4 22 0,1 2-11 15,-1-1-10-15,1-1-2 0,1 0-7 16,-1 1 7-16,1-3 0 0,-2 0 1 15,1 1 0-15,1-2 2 0,-1 3 9 16,0-2-11-16,1 1 14 0,1-1-12 16,-2 0-2-16,1-2 12 0,0 3-12 0,1-1 12 15,0-1-12-15,0 2 2 16,-1-1 10-16,0-1 2 0,0 2-15 0,-2-2-3 16,1 0-13-16,-1 0-10 0,0-1 23 15,-1 3-13-15,1-3 3 0,-2 1 1 16,2 0 10-16,0 0 0 0,1 0-1 15,-1 0 3-15,2 1-1 0,-1 0 1 16,-2 0 15-16,3 1-15 0,-2-1-16 16,0 0 16-16,2 0-3 0,-2-2 0 15,1 2 3-15,1 0 16 0,-2 0-4 0,1 0 1 16,-1 0 3-16,1 1-14 0,-1 0 0 16,0-1 1-16,2 1 0 0,-2 0 0 15,1 1 10-15,-1-2-13 0,1-1 0 16,-1 2-13-16,0-3 10 0,-1 2-8 0,1 3 11 15,-3-5 16-15,4 4-16 0,-2-3-19 16,-2 0 2-16,0 0 17 0,1 0 2 0,-1-2-2 0,2 3 2 31,-2-2 11-31,0-1-11 0,1 1 1 0,-1 2 0 0,1-1 1 0,-1-1-2 16,0 1 11-16,2 0-10 0,-2-2 9 0,0 2 4 16,0 1 0-16,0 0-16 0,0-1 26 15,0 2-23-15,0-2 10 0,1 0-10 16,-1 0-2-16,2 2 1 0,-2-2 0 15,0 1 11-15,0-2-10 0,0 1-2 16,0 0 2-16,0 3 9 0,0-5-10 16,0 1 2-16,0 1 11 0,0 0-2 31,0 0-12-31,0 0 12 0,0 0 3 16,0 0 0-16,0-1 0 0,0 2-13 0,0 0 0 15,0 0 0-15,0-1 0 0,0 0 1 16,0 0-1-16,0-2 19 0,-2 3 3 15,1-1 4-15,-1 1 9 0,0 0 3 16,0 0-12-16,1 0-10 0,-2-1-4 16,0 0 4-16,1 1-3 0,1-2 9 0,-2 1 4 15,1 0-4-15,-1-2 6 0,3 2 17 16,-3 0-8-16,2 0-8 0,-2-2 2 16,2 4 4-16,-2-4-16 0,0 3 0 15,1-2 3-15,-2 1-13 0,1 0 4 16,0-1-1-16,0 1 4 0,0-2-6 15,-1 0 5-15,1 1-2 0,1 1-14 0,-1-2 1 16,2 0 22-16,-2 2-22 0,0 0 0 16,-2-1 0-16,1 1 1 0,0 2-1 15,-2-3 12-15,1 2 1 0,2-3-15 16,0 2 0-16,-1-1 2 0,-1 2-3 0,3-1 0 16,-3-1 3-16,1 0 13 0,-2 2-13 15,3 0 15-15,-2-3-16 0,0 2 11 16,0-2-1-16,2 2 10 0,-1 0-3 15,-1-2-4-15,-1 2 7 0,1-2-1 16,-3 0 7-16,-1 2-15 0,2-2 15 16,0 0-4-16,1 2 4 0,0-2 0 15,0 1-10-15,1-1-16 0,3 0 11 16,-3 0-1-16,5 0-10 0,-1 0-1 16,1 0-1-16,0 0-12 0,0 0-1 0,0 0 10 15,0 0-15-15,0 0-7 0,0 0 10 0,0 0-1 16,0 0-8-16,0 0-10 0,0 0-28 15,0 0-44-15,0 0-46 0,0 0-108 16,0 0-87-16,0 0-102 0,0 0-198 16,0 0-159-16,0-5-460 0</inkml:trace>
          <inkml:trace contextRef="#ctx0" brushRef="#br0" timeOffset="151270.8802">7140-834 183 0,'0'0'290'16,"0"0"-153"-16,0 0-46 0,1 0 30 0,-1 0 25 15,0 0-35-15,2 0-75 0,-1 0-36 16,-1 0 0-16,0 0 23 0,0 0 55 15,0 0 36-15,0 0-13 0,0 0-13 0,0 0 0 16,0 0 3-16,0 0-10 0,0 0-13 16,0 0-2-16,0 0-14 0,0 0-7 15,0 0 1-15,0 0 3 0,0 0-1 16,0 0 14-16,0 0 9 0,0 0 3 16,0 0 11-16,0 0 5 0,0 0-6 0,0 0-16 15,0 0-1-15,0 1 1 0,-1-1-10 16,-1 3 0-16,1-3 6 0,-2 0 6 15,3 0 7-15,-3 0 0 0,1 0-1 16,-2 2-2-16,0-2-27 0,2 0-47 16,-2 0-1-16,1 0 1 0,0 0 13 15,0 0 0-15,-2 0-12 0,1 0 2 16,0 1-2-16,-1-1 15 0,-2 2 0 16,2-2 0-16,-2 3-4 0,3-1 1 0,-2 0-13 15,1 1 0-15,1 0-1 0,-4-1 1 0,4 3-2 16,-3 0 2-16,-1 1 1 0,1-2 22 15,1 2-23-15,-1-1-19 0,2 2 3 16,1-2-6-16,-2 2 22 0,-1-1 0 16,1 1 41-16,0 2-9 0,-2-2-9 15,4 1-23-15,0-3-19 0,2 0 17 16,1 0 2-16,-4 4 1 0,4-4 1 0,-2 2 17 0,-2 0-19 16,2 2 13-16,0-2 3 0,0 1-14 15,-1-2-2-15,3 0 0 0,-1 0-2 16,-1 0-17-16,3 1 19 0,-4 0 1 31,2 0 11-31,-1 2-10 0,0 1-1 0,0-3 0 0,-1 3 18 0,1 0 0 16,0-2 0-16,0 3-18 0,-1-2 2 15,1 0 16-15,1 0 3 0,-1-2-9 16,2 0-13-16,-1-2-4 0,1 3-11 16,1-2 15-16,0 0 2 0,-2-1-2 0,1 2 1 15,1-1 1-15,-1 2 10 0,1-3-12 16,0 2 0-16,0-1 18 0,0 2-2 15,0 1-16-15,0-3 2 0,0 2-2 16,0-2-10-16,0 1 10 0,0 0 10 0,0-1-10 16,0 1 0-16,0 0 0 0,0-2 0 31,0 1 0-31,0 0 1 0,0 2 2 16,2-3 1-16,0 2 24 0,1 0-6 0,-2 0-6 15,2-1-4-15,2 0 1 0,-2 1-13 16,1-1 0-16,-1-2 0 0,1 2-1 15,-1 0-1-15,0 1 0 0,0-4 0 16,-1 1 0-16,1 0 1 0,-2 0 1 0,2-1 1 16,-1 0 2-16,1-2-2 0,-2 3 0 15,-1-2 0-15,6 1 2 0,-2 1 13 16,-1 1-13-16,2-1 19 0,1 2 6 16,0-2-15-16,1 0 5 0,-1 3 7 15,1-6 7-15,1 3-13 0,-1-2 2 16,0 2 11-16,-1-2-7 0,3 1 0 15,-2-1 3-15,2 0 0 0,0 1 9 0,-2 0-15 16,4 0 3-16,-2 1-23 0,-2-2 17 16,0-1-4-16,-2 2-2 0,4-2-12 15,-5 2 0-15,-1-3 1 0,0 1-1 16,-2-1 1-16,2 2-1 0,-1-2 0 0,-1 0-1 16,2 0 3-16,-3 2 0 0,2-2-1 15,-1 1 11-15,-1 0-11 0,3-1 0 16,-1 0 10-16,-2 2 1 0,1-2-11 15,-1 0 13-15,0 0 1 0,0 0-14 16,0 0 1-16,0 0 12 0,0 0-15 16,0 0-1-16,0 0-1 0,0 0-10 15,0 0-7-15,0 0-12 16,0 0-31-16,-1 0-34 0,-4 0-67 16,2 0-25-16,0 0-140 0,-3 0-292 0,2 0-464 15,-8 0-273-15</inkml:trace>
          <inkml:trace contextRef="#ctx0" brushRef="#br0" timeOffset="217750.5262">7265-774 650 0,'-1'0'580'0,"1"0"-323"0,0 0-185 16,0 0-10-16,0 0 77 0,0 0 54 16,0 0-44-16,0 0-71 0,0 0-55 15,0 0-10-15,0 0 22 0,0 0 17 16,0 0 23-16,0 0 2 0,0 0-2 15,0 0-4-15,0 2-7 0,0-2-12 16,0 0 2-16,0 0 14 0,0 0 0 16,0 0 5-16,0 0 4 0,0 0-9 15,0 0-21-15,0 0-2 0,0 0-3 0,0 0-1 16,0 0-3-16,0 0 10 0,0 0-10 16,0 0-12-16,0 0 2 0,0 0-5 15,0 0-11-15,0 0-9 0,0 0-3 0,0 0 0 16,0 1-13-16,0 3 12 0,0 1 1 15,0 2 14-15,-2 1 17 0,2 5-9 16,0 0-21-16,0 0 15 0,0 4 38 16,0 0-16-16,-1-1-19 0,-1-2-19 15,1 2 0-15,-2-2-13 0,1-1 13 16,1 1 38-16,-2 0-37 0,3 0 0 16,-3-2-1-16,1 0-12 0,-2 1 12 15,4-1 25-15,-2 3-24 0,0 0 0 0,-1-1 11 16,1-2-12-16,1 0-29 0,-1-6 13 15,1 2 16-15,-1 3 0 0,-2 1 3 16,2 2 28-16,-2-1-15 0,1 0-15 0,0 4-1 16,-1-3 19-16,1 1 0 0,1-4-6 15,1 0-13-15,-1-1-12 0,1-2-1 16,-1 0 13-16,1 1 13 0,1-2-10 16,-2 0 0-16,1 1 13 0,1-3-15 15,-2-1 0-15,2 2-1 0,-1-1 0 16,-1-1-2-16,2 2 2 0,-1-2 0 15,-1 2-1-15,1-2 0 0,1-2 1 16,0 2 0-16,0-4-2 0,0 2 2 16,0 0 0-16,0-2 0 0,0 0 2 15,0 0 17 1,0 0-16-16,0 0 12 0,0 0-11 16,0 0-2-16,0 0 0 0,0 0 0 0,0 0-2 0,0 0-1 15,0-4 1-15,0 2 12 0,0-1 4 16,3-2 0-16,0-3-14 0,0 1 17 15,1-4-19-15,-1-1-13 0,0-1 12 16,2 2 1-16,-1 0 3 0,-1 2-3 16,1-2-33-16,1 2-11 0,-1 0 44 15,1-4-2-15,1 3 1 0,-2 0-15 16,0 2 14-16,1 0-11 0,-1 3 12 16,-1-1 1-16,2 2-12 0,-2 0-7 15,-1 2 6-15,1 0 0 0,-1-1-12 0,-1 1 3 16,-1 0 0-16,0 2 0 0,2 0 3 15,-2 0-10-15,0 0-2 0,0 0 5 16,0 0 14-16,3 0 10 0,-2 2-2 16,1 0 4-16,2 1 12 0,1-2-10 15,-2 0 14-15,-1 1-3 0,1-1-12 16,-1-1 0-16,1 3 30 0,-2-2-27 0,1 2-1 16,1 0-1-16,-2 0 11 0,1-3-12 15,1 3 2-15,-2-1-3 0,1-2 0 16,-2 4-14-16,1-3 14 0,1 2 0 15,-2-1 0-15,2 2 1 0,0 0 0 16,-1 1 1-16,-1-2 20 0,0 2-18 16,0 0 8-16,0 0-12 0,0 3 13 0,0 0 9 15,0 0 0-15,0 2-22 0,0-2-2 16,0 3-7-16,0-2 9 0,0 0 18 16,0 1-16-16,0-1-1 0,0 0 21 15,0-4-3-15,0 0-19 0,0-1-2 16,0-2 0-16,0 1-1 0,0-2 2 15,0-1 1-15,0 0 0 16,0 0 0-16,0 0 2 0,0 0 11 16,0 0-11-16,0 0 0 0,0 0-2 15,0 0-18-15,0 0-45 0,0 0-44 0,0 0-46 16,0 0-73-16,0-4-136 0,0 0-177 16,0 0-173-16,0-6-326 0</inkml:trace>
          <inkml:trace contextRef="#ctx0" brushRef="#br0" timeOffset="218535.7507">7666-321 35 0,'0'0'440'0,"0"0"-6"0,0 0-151 0,0 0-97 15,0 0-43-15,0 0 3 0,0-1 4 16,0-1-13-16,0 0-39 0,0 2-17 16,0 0 3-16,0 0 10 0,0 0-7 0,0 0-9 15,0-2 2-15,0 1-5 0,0-1-14 16,0 2 13-16,0 0 3 0,0 0 7 15,0 0 6-15,-2 0-20 0,1 0-19 16,-2 0-9-16,1 0-10 0,-2 0-10 16,0 0-9-16,-2 0-10 0,0 2 20 15,-2-1-23-15,3 1 2 0,-1 0 1 16,1 1 12-16,1-1-14 0,-1 1-2 16,2 2-11-16,-1-2 10 0,-2 4 2 0,0 1 0 15,-1 0 0-15,2 0-1 0,1 1 0 0,0 1 0 16,-1 2-12-16,1-1 13 0,-1 2-2 15,2-1-30-15,3 2 31 0,-1-2-2 16,1 0-13-16,0-2 12 0,0-1-11 16,0-3-30-16,3 0-6 0,0-2 25 15,6 0 10-15,-2-3 16 0,0-1 13 16,5 0-10-16,-1 0 0 0,2 0 16 16,0-7 10-16,0-1-13 0,2 2-3 15,-2-2 35-15,1-2 19 0,-4 0-33 16,-1 1-33-16,-2-1 24 0,-4 2-3 0,-2-2 13 15,2 1-12-15,-3-2-21 0,0 0-1 16,0 1 34-16,0 0 0 0,0 4 0 0,-3-1 10 16,-1 2-7-1,0 3-38-15,-2-2-22 0,0 0-19 0,0 0-22 16,0 0 9-16,2 1-10 0,-1 0-28 16,1-1-49-16,1 0-58 0,-2 1-77 0,3-1-125 15,-1-1-152-15,0 1-212 0</inkml:trace>
          <inkml:trace contextRef="#ctx0" brushRef="#br0" timeOffset="220255.7753">7950-565 222 0,'0'-2'225'0,"0"2"-13"0,0 0-20 15,0 0-49-15,0 0-29 0,0-1-3 16,0 0 3-16,0-2 7 0,-4 2-1 0,4 1-16 16,-2 0 16-16,1 0-31 0,-1-2-11 15,1 2 6-15,1-2-3 0,-2 1 1 16,2 1-5-16,-1 0-19 0,-1 0-15 16,2 0-1-16,-2 0 3 0,-1 0-16 15,-3 0-13-15,1 0 3 0,-1 0 17 16,-1 0 6-16,4 1 10 0,-1 1-14 15,1 1-37-15,1 2 0 0,1-1 0 16,-1 1-1-16,1 0-11 0,-1-1-15 16,2 1 25-16,0 0-12 0,0-1-6 0,0-3 19 15,0 2-2-15,0-1-14 0,0-2 2 16,3 0 14-16,2 0 0 0,-1 0 13 16,2 0 10-16,3 0 3 0,-3-4 15 15,0 2-18-15,-2 0-10 0,0-2-11 0,-2-1 17 16,1 2-3-16,-3-1 4 0,1 0-4 15,-1 2-13-15,0 0 23 0,0 0 4 16,0 2-30-16,-1-2-32 0,-4 2-6 16,3 0 37-16,-1 0-11 0,0 0-26 15,1 0-30-15,-1 0-38 16,0 0-66-16,-1 0-25 0,2 2-63 16,1 0-114-16,-1 0-167 0,2-2-254 0</inkml:trace>
          <inkml:trace contextRef="#ctx0" brushRef="#br0" timeOffset="242352.8261">8149-638 532 0,'-1'0'339'0,"1"0"-154"16,-3 0-61-16,0-2-20 0,3 2 4 16,-2 0-1-16,2 0-6 0,0 0 3 15,0-1-3-15,0 1 7 0,0 0 2 16,0 0 14-16,0 0 9 0,0 0 6 15,0 0 12-15,0 0-2 0,0 0-24 16,0 0-22-16,0 0-16 0,0 0-1 16,0 0-19-16,0 0-9 0,0 0-1 15,0 0-18-15,0 0-8 0,0 0 4 16,0 0-6-16,0 0-10 0,0 0 0 0,0 0 0 16,0 0-18-16,0 0 2 0,0 0-3 15,0 0 0-15,0 0-41 0,0 0-19 16,0 0 2-16,0 1-5 0,0 5 37 15,2 3 26-15,2 2 42 16,-2 2 12-16,2 3-48 0,-1 0-6 16,0-1-41-16,0 2 41 0,0 2 43 0,-2-1-17 15,2 0-24-15,0 0-2 0,0-1-16 16,2-2 16-16,1 0 0 0,-2 1 38 16,2 2-11-16,0-4-27 0,-2-1 0 15,1-3 14-15,-1-1-11 0,0-1 9 16,-2-5-12-16,2 2-1 0,-1 0 0 15,-1-3-1-15,-2-2-1 0,1 0 2 16,1 0 1-16,-2 0 3 0,1 0 26 16,1 0-1-16,-1 0 7 0,2 0 16 15,-1 0 15-15,0-2 4 0,0-1-4 0,1-2 6 16,0 0 7-16,0-3-57 0,1-3-7 16,1-3-15-16,-1 2 1 0,2-4 17 15,-2 3-18-15,2-2-10 0,0 0 10 16,0 1 31-16,-2-1-9 0,1 1-21 0,-1 0-1 15,1 4-12-15,-1-1-7 0,-1 0 19 16,2 2 18-16,-1-1-18 0,0 2-29 16,-1-1 14-16,2 4 15 0,-2-1 34 15,-2 2-18-15,-1 2-4 0,0 0-12 16,2 1 2-16,-2 1 8 0,0 0-10 16,0 0-32-16,0 0-2 0,0 0 6 15,0 0-10-15,0 0 13 0,0 0 0 16,0 0 6-16,0 0 0 0,-2 1 3 15,2 3-6-15,-1 0-6 0,-1 2-16 16,2 2 12-16,0 3 32 0,0 8 4 0,0-4-4 16,0 5-29-16,0-1 29 0,3 1 25 15,-3-1 1-15,3-2-26 0,-1-1-2 16,1-3-21-16,1-1-5 0,-1 0 28 16,1-2 35-16,1 0-34 0,-1-3-1 15,-2 0-16-15,4-3 14 0,-4-1 0 0,0-1 2 16,1-2 12-16,-2 0-8 0,-1 0 18 15,2 0 22-15,-1 0-6 0,1 0-1 16,1 0 20-16,0-2 6 0,0-3-1 16,1 2 7-16,2-5-22 0,1-5-25 15,5-2-7-15,0-1 13 0,-2-2 1 16,3-2-29-16,1 0 12 0,-3-3 13 16,1 1-25-16,0 1 1 0,-3 4-1 0,-2 4 16 15,-2 4 5-15,-1 4-18 0,-4 3-3 0,0 0-9 16,2 1-3-16,-2 0-7 0,0 1-31 15,0 0-34-15,0 0-25 0,0 0-39 16,0-2-31-16,0 1-30 0,3-2-75 16,1-3-149-16,3 0-219 15,1 1-340-15,-1-5-81 0</inkml:trace>
          <inkml:trace contextRef="#ctx0" brushRef="#br0" timeOffset="243843.4733">8721-498 365 0,'0'0'290'0,"0"-2"-87"0,0 2-11 0,0 0 3 15,0 0 27-15,0 0-1 0,0 0-6 16,0 0-17-16,-2 0-39 0,1 0-42 16,-2 0-24-16,2 0-9 0,-1 0 0 15,-1 0 0-15,2 2-26 0,-1 1-35 16,-1-2-23-16,-1 3-13 0,-4 1-7 15,3 0 14-15,-6 3 6 0,1 2 13 16,-3 0 22-16,2 0-9 0,1 0-26 0,0 1 22 16,-1 2 27-16,4-4-30 0,1 0-19 15,0 2-48-15,2-3 25 0,-1 1 23 16,1 1 38-16,-2 0-3 0,5-2-29 16,-2 0-6-16,0-3-16 0,3 2 16 15,-2-4-1-15,2 0-15 0,0-1 16 0,0-1-1 16,0-1 1-16,0 0 16 0,0 0 10 15,2 0 3 1,1 0 19-16,0 0 16 0,4 0 6 0,-1 0-9 0,3-3 0 0,0 3 15 16,1-3-6-16,5 3-35 0,-1-3 0 15,3-2-32-15,0 2 0 0,-1-1 38 16,7-1-10-16,-4 0-28 0,-2 1 0 0,0 0 22 16,-4 0-22-16,-3 2-3 0,-1 0 13 15,-2 2-12-15,-2 0-1 0,-2 0-3 16,0 0-26-16,-2 0-12 0,1 0-10 15,-1 0-15-15,-1 0-20 0,0 0-42 16,2 0-61-16,-2 0-103 0,0 0-138 0,0 0-200 16,0 0-191-16</inkml:trace>
          <inkml:trace contextRef="#ctx0" brushRef="#br0" timeOffset="243125.2074">8706-411 430 0,'0'-2'258'0,"0"-2"-190"0,2 2-32 0,-1-1 104 16,-1 2 66-16,0-1-8 0,0 2-58 16,0 0-49-16,0 0-25 0,0 0 18 15,0 0 36-15,0 0 21 0,0 0 2 16,0 0-14-16,0 0-15 0,0 0-17 15,0 0-4-15,-1 0-15 0,-1 2-14 0,2-1-9 16,0 0-20-16,0 2-9 0,0 0-24 16,0-1 2-16,0 4-2 0,-1 4 36 15,1 1 23-15,0 4-29 0,-2 2 58 16,1 2-6-16,1 1-59 0,0-2 7 16,-2 2 16-16,1-2-13 0,-1-1 0 15,2-2-3-15,-3-2-31 0,0 1 25 16,2-4 5-16,-1 1 8 0,2-1-39 15,0-3 0-15,-1-3-4 0,1-1 1 16,-1-1 3-16,1-2-1 0,0 0 0 0,0 0 0 16,0 0-50-16,0 0-35 0,-2 0-16 15,2 0-23-15,0 0-64 0,0 0-62 16,0 0-50-16,0 0-59 0,0-2-102 16,0 2-134-16,0-4-177 0</inkml:trace>
          <inkml:trace contextRef="#ctx0" brushRef="#br0" timeOffset="247302.4111">8963-502 15 0,'0'0'0'16,"0"0"0"-16,0 0 17 0,0 0 41 15,0 0 76-15,0 0-4 0,0 0-2 16,0 0 41-16,0 0 56 0,0 0 36 16,0 0-40-16,0 0-42 0,0 0-36 15,0 0-32-15,0 0-26 0,0 0-23 0,0 0-10 16,0 0-16-16,0 0 6 0,0 0 13 15,0 0 16-15,0 0 7 0,1 0 6 16,-1 0-3-16,2 0-7 0,0 0 10 16,0 0-3-16,1 0-23 0,0 0-13 0,0 0-6 15,3 0-10-15,0 0 9 16,-1 0 39-16,1 0-29 0,5 0-9 0,-1 0-4 16,2 0-19-16,1 0 29 0,5 0 9 15,-1 0-3-15,6 0-22 0,-1 0 0 16,1 0-17-16,2 0-9 0,-3-2 28 15,5-1 4-15,-5 0-16 0,0 2-15 16,-1 1 40-16,-4 0-6 0,1 0-37 16,-3 0 0-16,-2 0 2 0,-1 0-1 0,-2 0-1 15,-1 0 0-15,-2 0 1 0,1-1 0 16,-4-2-2-16,-2 3-1 0,-2 0-37 16,0 0-7-16,0 0-15 0,0 0-52 0,0 0-57 15,0 0-56-15,0 0-65 0,0 0-91 16,0 0-117-16,0 0-163 0,0-1-366 0</inkml:trace>
          <inkml:trace contextRef="#ctx0" brushRef="#br0" timeOffset="248889.9935">9172-748 470 0,'0'0'238'0,"0"0"-160"0,0 0-20 15,0 0 50-15,0 0 42 0,0 0-23 0,0 0-42 16,0 0-27-16,0 0 1 0,0 0 38 15,0 0 34-15,0 0-8 0,0 0-21 16,0 0-24-16,0 0-13 0,0 0 13 16,0 0 9-16,0 0-3 0,0 0-16 0,0 0-6 15,0 0 9 1,0 0-7-16,0 0-12 0,0 0-7 0,0 0-6 16,0 0 0-16,0 1 2 0,0 1-16 0,0 1-25 15,0-2-29-15,0 1-19 0,0 3 48 16,0 0 16-16,0 3 35 0,0 0-18 15,0 2-31-15,1-1 1 0,-1 0 0 16,0-1-3-16,0 4 2 0,0-2 43 16,0 1-12-16,0 4-21 0,0-4 24 0,0-1-17 15,0 0-6-15,0-2-13 0,0-3-3 16,0 1-20-16,0-4 21 0,0 2 1 16,0-3-1-16,0 3 1 0,0-3 1 15,0 3 1-15,0-2 21 0,0 2-6 16,0 0-2-16,2 0-14 0,-2-1-3 0,0 1 3 15,0-1 0-15,0 1 2 0,0 0 17 16,0 2-3-16,0-5 0 0,0 4-12 16,0-4-1-16,0 2-2 0,0 1 0 15,0-3-1-15,0 2-2 0,1-1-1 16,-1 1 3-16,0-1 3 0,0 0-1 16,0 2 0-16,0-1 11 0,0 0-11 15,0 1-2-15,0 0 1 0,0 0 2 16,0 0 13-16,0 2 7 0,0-4-6 15,0 3-15-15,0-3-2 0,0 3 13 16,0 0-11-16,0 0 20 0,0-1-20 0,0 2 1 16,0-2-2-16,0-1 1 0,0 1 1 15,0 0-2-15,0 0 2 0,0 1 13 16,0-2 7-16,0 1-20 0,0 0 13 16,0-1-14-16,0 1-2 0,0 0 0 15,0 0-1-15,-1 0 0 0,1 0 1 0,0 2 22 16,0 0-19-16,-2-2 16 0,2 0-6 15,0-2-11-15,-1 0-1 16,1-2 2-16,0 2 12 0,0-2-11 0,0 2 8 0,0 0 4 0,0 2-13 16,0-1 10-16,-2-1 16 0,1 4-7 15,-1-3 3-15,1 2 4 0,1-3-10 16,0 3-19-16,0-2-1 0,0-3 1 16,0 2 1-16,0-1 0 0,0-1 12 15,0 2-10-15,0-2 10 0,0 1-1 16,0-1 1-16,0 0-13 0,0 0 1 0,0 3 1 15,0-2 27-15,0 3-7 0,0-2-19 16,0 0 0-16,0 2-3 0,0-2-1 16,0-2 0-16,0 0-11 0,0 0-11 15,0 0-11-15,0 0-43 0,0 0-47 16,0 0-42-16,0 0-74 0,0 0-114 0,0 0-190 16,0 0-260-16,0-2-423 0</inkml:trace>
        </inkml:traceGroup>
        <inkml:traceGroup>
          <inkml:annotationXML>
            <emma:emma xmlns:emma="http://www.w3.org/2003/04/emma" version="1.0">
              <emma:interpretation id="{89933234-FA0E-4B73-AA5B-049C199B2AAC}" emma:medium="tactile" emma:mode="ink">
                <msink:context xmlns:msink="http://schemas.microsoft.com/ink/2010/main" type="inkWord" rotatedBoundingBox="19864,17601 22226,17672 22204,18405 19842,18333">
                  <msink:destinationLink direction="with" ref="{71C5E379-24FB-4918-9F1E-76E03FA80504}"/>
                </msink:context>
              </emma:interpretation>
              <emma:one-of disjunction-type="recognition" id="oneOf8">
                <emma:interpretation id="interp8" emma:lang="" emma:confidence="1">
                  <emma:literal/>
                </emma:interpretation>
              </emma:one-of>
            </emma:emma>
          </inkml:annotationXML>
          <inkml:trace contextRef="#ctx0" brushRef="#br0" timeOffset="252616.5525">9688-731 78 0,'0'0'320'0,"0"0"-95"0,0 0-26 15,0 0-46-15,0-2-39 0,0 2-36 0,0 0-23 16,0 0 4-16,0 0 19 0,0 0 26 16,0 0 4-16,0 0 2 0,0 0-6 15,0 0-15-15,0 0-1 0,0 0-10 16,0 0-7-16,0 0 4 0,0 0-7 16,0 0-10-16,0 0-16 0,0 0-6 0,-2 0-7 15,1 0-13-15,1 4-13 0,0 0 0 16,0 2-3-16,0 4 68 0,0 2 35 15,0 3-3-15,0 2-51 0,0 0 9 16,1 3 12-16,1-3-44 0,-1 2-10 16,-1-2 7-16,0 1-4 0,0 2-6 15,0-1 41-15,0-1-35 0,0 0 4 16,0-1-22-16,0 1-1 0,0-3 29 16,0 0 0-16,0-1-27 0,0-1 30 15,0-1-20-15,0 0-11 0,0-4-1 0,0 0-12 0,0-2 10 16,0-2 0-16,2 0 1 0,-2-2 1 15,0 0 3-15,0 1 0 0,0-3 0 16,0 1 13-16,0-1-3 0,0 0-12 16,0 0 0-16,0 0-1 0,0 2-16 15,0 0 16-15,0 1 6 0,0 2-3 16,0 0 0-16,0-3-1 0,0 1-2 16,0-2-2-16,0 2 2 0,0-3 1 15,0 0-1-15,0 0 3 0,0 0 19 16,0 0 1-16,0 0-7 0,0 0 6 0,0 0-9 15,0 0-11-15,1 0 20 0,-1 0 0 16,0 0-6-16,1 0 6 0,-1 0 1 16,2 0 12-16,-1 0-3 0,1 0 9 15,1-1 6 1,-2-2-12-16,2-2-3 0,-1 0-32 16,-1-3-35-16,4 1 3 0,-1-2 20 0,-1 3-1 0,1-3-3 15,1 2 14-15,-1 0 0 0,-1 2-17 16,3 0 6-16,-1-1 13 0,-3 1-16 15,4 0-6-15,-1 2 21 0,-2 0-12 16,0 1-3-16,0 0-3 0,0 0-13 16,0-2 1-16,1 2 5 0,2-2 13 15,-3 0 10-15,3 3-10 0,-3-2 1 0,0 1 9 16,0 1-17-16,-1 0 17 0,0 1-13 16,-2 0-3-16,1 0-3 0,-1 0 2 15,0 0 4-15,0 0 1 0,0 0-5 16,0 0 1-16,0 0-10 0,2 0 4 0,-1 0-2 15,1 0 27-15,2 0 38 0,-2 0-38 16,1 2-1-16,0 3 1 0,-3-1 42 16,3 1 6-16,0 1 0 0,-1 2-7 15,1 0 1-15,-1 0-26 0,-1-3 3 16,1 4 0-16,-2-2 0 0,1 1-17 16,1 2 14-16,-2-2-13 0,0 2 13 15,1-3 10-15,-1 4 12 0,0-4-38 16,0 1 0-16,0-2-13 0,0-1 10 15,0 0-10-15,0-5 12 0,0 2-1 16,0-2-1-16,0 0 1 0,0 0-27 0,0 0-41 16,0 0-42-16,0 0-54 0,0 0-59 15,2 0-62-15,-1 0-124 0,1 0-171 16,1-4-203-16</inkml:trace>
          <inkml:trace contextRef="#ctx0" brushRef="#br0" timeOffset="254119.8607">9971-133 42 0,'0'0'551'0,"0"0"-231"16,0 0-102-16,0 0-3 0,0 0 16 0,0 0 0 15,0 0-45-15,0 0-50 0,0 0-19 16,1 0-7-16,0 0-6 0,2 0 2 16,0-4-15-16,-1 4-27 0,1 0-16 15,1 0-35-15,-1-2-13 0,2 2 23 16,0 0 41-16,3-2-3 0,1 2-22 16,1-1-17-16,3-1 7 0,2-1 3 15,3 3 16-15,2-2-22 0,1 0-25 16,1 0 2-16,3-2 35 0,-1 0-6 15,1 0 0-15,1 0 13 0,-1 1 0 16,-3 0-4-16,0 2 58 0,-5-1-87 0,-3 2-12 31,0-1 0-31,-3-1 7 0,-2 2 12 0,-1-2-17 0,1 2-1 0,-5 0 1 16,0 0 0-16,-1 0 11 0,0 0-10 16,-1 0-1-16,-2 0 0 0,0 0 11 15,0 0-1-15,0 0-9 0,0 0-1 16,0 0-2-16,0-1 0 0,0 1-19 15,0 0-10-15,0 0-50 0,0 0-33 16,0 0-35-16,0 0-35 0,3 0-43 16,0 0-52-16,0-1-24 0,4 0-93 15,-1 1-39-15,0-4-78 0,-3 4-73 16</inkml:trace>
          <inkml:trace contextRef="#ctx0" brushRef="#br0" timeOffset="253396.0447">10085-379 199 0,'-2'-2'632'15,"2"1"-315"-15,-2 1-223 0,2-1-32 16,0 1 78-16,0 0 52 0,0 0-33 16,0 0-41-16,0 0-50 0,0 0-32 0,0 0 0 0,0 0 6 0,0 0-3 15,0 0-10-15,0 0-6 0,2 2 28 16,0 1 27-16,3-1-3 0,-1 0-8 16,1-2-21-16,2 2 9 0,-2-1 19 15,0-1-13-15,1 0-22 0,-1 0-10 16,-2 0-10-16,1 0 4 0,-1 0-1 15,1 0 10-15,1 0 10 0,-1 0-16 16,2-3 19-16,-1 1-19 0,0-3-26 0,0 3-19 16,-1-5 19-16,-1 2-2 15,2 1 2-15,-4 0 0 0,1-1 3 0,-2 0 0 16,1 1 1-16,1 0 12 0,-2 3 3 16,0 0 3-16,0-1-21 0,0-1-1 15,0 3-12-15,0-3 12 0,0 3 3 0,0 0 10 16,0 0-11-16,0 0-2 0,0 0-12 15,0 0 9-15,0 0 3 0,0 0 3 16,0 0 13-16,0 0-14 0,0 2-2 16,0-2 2-16,-3 1 18 0,3-1-4 31,-3 1-16-31,3 3-20 0,-3-2-9 16,3 4 10-16,-2 2 19 0,2 2 52 0,0 4 5 15,-1-2-15-15,1 4 18 0,0-1-56 0,0-3-4 16,0 2-3-16,0-3-9 0,0-1 8 15,0-2 4-15,0 2 13 0,0-4-3 16,0 1-10-16,0-2-2 0,0-2-2 16,0 0-15-16,0-1 16 0,0 1-29 15,0-2-80-15,0 0-48 0,0 3-49 16,0-4-33-16,-2 1-59 0,2 0-64 0,0 1-64 16,0-1-106-16,0-1-149 0</inkml:trace>
          <inkml:trace contextRef="#ctx0" brushRef="#br0" timeOffset="255890.7699">10676-541 23 0,'-1'0'316'16,"-1"0"-133"-16,1 0-63 0,1 0-2 16,0 0-1-16,-2 0-6 0,1 0-23 15,0 0-23-15,-1 0-3 0,1 0-7 16,-4 0 1-16,1 0-4 0,-2 0-10 15,0 0 13-15,2 0 23 0,-1 2 7 16,1 0-4-16,1 0-48 0,0-1-31 0,1 4 11 0,1-1-10 0,-1-3 13 16,2 4 1-16,0-4-1 0,0 1-16 15,0 0 1-15,0 1 20 0,2-2 25 16,1 1-33-16,0-2 7 0,1 0 35 16,-1 0 26-16,2 0-10 0,-1 0-3 0,-1 0-9 15,1-2-11-15,1 2 11 0,-2-1-24 16,-2 1-6-16,-1 0 0 0,2 0 0 15,-2 0-3-15,0-1 0 0,0 1 3 16,0 0-6-16,0 0-23 0,0 0-20 16,0 0-9-16,-3 0-22 0,0 0-27 15,1 0-16-15,-2 0-42 0,4 0-29 32,-2 0-51-32,2 1-109 0,0 0-157 0,-1 1-167 15</inkml:trace>
          <inkml:trace contextRef="#ctx0" brushRef="#br0" timeOffset="257171.2493">10833-640 297 0,'-2'-4'766'0,"2"4"-411"0,0-2-245 16,0 2-25-16,0 0 104 0,-1 0 68 15,1 0-49-15,0 0-98 0,0 0-75 16,0 0-35-16,0 0 3 0,0 0 30 16,0 0 2-16,0 2-31 0,0 2-3 15,0 0 47-15,3 6 71 0,2 0-25 0,0 2 12 16,4 0-29-16,-3 2-25 0,2 1-24 16,0 1-28-16,1 0 16 0,1 0-16 15,0-1 29-15,-1 1-27 0,0-4-2 16,0-2-25-16,-2-2 25 0,1-1 0 15,-4-1 2-15,0-1 24 0,1 0-1 16,-4-2-23-16,1-2 0 0,1 1 11 16,-3-2 0-16,3 0 6 0,-3 0 4 15,1 0-1-15,-1 0 13 0,0 0 13 16,0 0 3-16,0 0-3 0,0 0 9 16,0-2 0-16,2 1-6 0,1 0 16 0,-3-1-10 15,1 0-16-15,2-4 0 16,0-2-41-16,1-2-14 0,1-1-7 15,1-3 21-15,-2-2 28 0,3 0-28 16,-1 1-5-16,-1 0 5 0,-1 0 32 0,2 2-3 0,-2 2-29 0,1 0-41 16,-2 3 29-16,-2 3 12 0,4 0 0 15,-4 2-7-15,1-2-18 0,-1 3 9 16,1 0 0-16,-1 1-3 0,-1 0 19 16,2-1 0-16,-2 2 0 0,0 0 3 15,0 0-3-15,0 0-13 0,0 0-6 16,0 0 6-16,0 0-6 0,0 0-6 15,0 0 3-15,0 0 0 0,0 0 2 0,0 0 1 16,0 0 4-16,0 0-14 0,0 0-12 16,1 2-10-16,1 3-4 0,2 4 55 15,2 1 29-15,1 5 6 0,-1 4-9 16,4 0 28-16,-1 2-16 0,0-1-38 16,0-2-26-16,0 0 14 0,-2 0 12 0,-1-3 0 15,0-1-2-15,1-2 1 0,-4-2-13 16,2-1 14-16,1 0 12 0,-3-3-10 15,-1-2 0-15,0-1 20 0,-1-2-9 16,1-1-10-16,-1 0 19 0,-1 0 4 16,0 0-4-16,0 0 6 0,2 0 7 15,-2 0-3-15,1 0-1 0,1 0 14 16,-2 0-1-16,1-1 9 0,2-2 13 16,-3 0-9-16,3 0-23 0,0-2 4 0,0-3-38 15,1-1-17-15,5-5 17 0,0 0 3 16,0-2-3-16,-2-1-15 0,5-3 2 15,1-3-18-15,-1 2 3 0,0 0 28 16,0 2-16-16,-2 0 0 0,-1 2-9 16,1 1-10-16,-2 4 32 0,-1-2-16 15,0 4-12-15,-2 1 2 0,-2 3-18 0,0 0-10 16,0 3-16-16,-3 1-35 0,1 0-51 16,-1 2-45-16,0 0-108 0,0 0-121 15,0 0-145-15,0 0-206 0</inkml:trace>
          <inkml:trace contextRef="#ctx0" brushRef="#br0" timeOffset="258505.788">11432-464 633 0,'-3'2'286'0,"3"2"-165"16,-3 0 48-16,-1 3 82 0,0 2 19 16,1 1-54-16,-2-1-96 0,1 2 26 15,1-2-17-15,-2 0-55 0,2 0-25 16,1-2 45-16,2 1-23 0,-2-4-36 15,1 0 1-15,1 0 12 0,0-2-6 16,0-2-10-16,0 2 6 0,0-2-18 0,0 0-18 16,0 0 20-16,0 2 7 0,0-2-3 15,1 0-4-15,1 0 7 0,0 0-3 16,3 0-7-16,-1 0-3 0,1 0-3 16,1 0-10-16,1-2 10 0,-1 2 19 0,3-2-32 15,-2 2-16-15,2 0-6 0,0 0-4 16,-2 0 0-16,2 0 1 0,0 0-4 15,-2 2-6-15,4 2-1 0,-3 0 4 0,4 1 30 16,-2 0-17-16,1 1-21 0,-2 1 40 16,-2 1 1-16,0-2-1 0,-1 2 13 15,-3 0-11-15,2-1 37 0,-5 2 15 16,0-2-15-16,0 0 12 0,0-2 29 16,0 1 0-16,0-2-10 0,-5 2 13 0,-2 0 3 15,-1 1-6-15,0 0-7 0,-4-1 12 16,-1 0-22-16,-5-1 0 0,2-4-15 15,-2 3-20-15,2-3-25 0,3 0 13 16,2-1 6-16,2 0-7 0,6 0-15 16,-1 0-18-16,1 0-48 0,0 0-38 15,2 0-20-15,-2 0-28 0,0 0-71 16,0 0-52-16,0 0-76 0,1-6-138 16,-1 5-174-16,3-8-429 0</inkml:trace>
          <inkml:trace contextRef="#ctx0" brushRef="#br0" timeOffset="257923.7373">11428-465 157 0,'0'-1'573'16,"0"1"-289"-16,0 0-154 0,0 0-12 0,0 0 41 15,0-2 10-15,0 0-26 0,0 0-22 16,0 2-13-16,0 0 2 15,0 0 4-15,0 0-1 0,0 0-9 16,0 0-1-16,0 0-13 0,0 0-12 16,0 0-17-16,0 0-6 0,0 0-20 15,0 0-22-15,0 0-13 0,1 0 0 16,2-3 13-16,3 3 16 0,2-1 3 16,0-1 13-16,1 0-26 0,2 0 26 0,2-1-7 15,2-2 1-15,-1 3-14 0,1 0 14 16,1-2-7-16,3 0-10 0,-2 1 13 15,-1-2-1-15,-3 4-34 0,-1-2 0 16,-2 2 11-16,-1 0-11 0,-3-1-1 0,-2 2-1 16,-1 0-17-16,-1 0 3 0,-2 0 0 15,0 0-29-15,0 0-41 0,0-1-36 16,0 1-42-16,0 0-65 0,-3 0-52 16,-2 0-66-16,2 0-122 0,-1 0-137 15,-2 0-153-15</inkml:trace>
          <inkml:trace contextRef="#ctx0" brushRef="#br0" timeOffset="260093.0196">11720-805 72 0,'-5'0'746'16,"5"-2"-228"-16,0 2-296 0,0 0-147 15,0-1 16-15,0 1 75 16,0 0 19-16,2-2-42 0,1 2-59 0,1-1-29 0,-1 1-9 0,0-1 15 16,0 1-9-16,0 0 6 0,-2 0 13 15,4 0 9-15,-2 0 17 0,4 0 2 0,0 0-12 16,1 1 9-16,2 0-6 0,-1 5-30 16,4-2-21-16,0 4-20 0,1-2-3 15,2 4 3-15,-1-2 6 0,1 0 4 16,-1 4-7-16,-1-1 55 0,1 3-20 15,0-2-35-15,-5 2-19 0,2-1 10 16,-3 1-10-16,0 1 13 0,-3-3-4 16,-1 2-11-16,4-1-1 0,-3-1 0 15,0 2 0-15,-2-1 35 0,1 1-19 16,-1 1 12-16,-1 0-15 0,3 0 19 0,-3 1-14 16,0 0 5-16,0-2-21 0,-2 4 26 15,1-1 10-15,-2 3 0 0,0-2-10 16,0-2 0-16,0-2-28 0,0 0 1 15,-4-1 1-15,-1 0 39 0,1-3 6 16,-2 0-25-16,3-3-10 0,-2-2 7 0,2-1-6 16,1-2 12-16,0 0-1 0,-1-2-13 15,2 2-10-15,1-2-1 0,0 0 2 16,0 0 0-16,0 0 1 0,0 0-3 16,-2 0 0-16,1 0-37 0,1 0-4 15,-2 0-6-15,-1 0-9 0,0 0-4 16,0 0 16-16,-3 2-47 0,5 0 6 0,0-1-23 15,-1-1-18-15,2 0-52 0,0 0-72 16,0 0-97-16,0 0-102 0,0 0-146 16,0 0-95-16,3 0-125 0</inkml:trace>
        </inkml:traceGroup>
      </inkml:traceGroup>
    </inkml:traceGroup>
    <inkml:traceGroup>
      <inkml:annotationXML>
        <emma:emma xmlns:emma="http://www.w3.org/2003/04/emma" version="1.0">
          <emma:interpretation id="{C9573D13-6AEE-44E1-9ADE-C0B0D807D343}" emma:medium="tactile" emma:mode="ink">
            <msink:context xmlns:msink="http://schemas.microsoft.com/ink/2010/main" type="paragraph" rotatedBoundingBox="1398,17502 10949,18067 10903,18859 1351,18294" alignmentLevel="1"/>
          </emma:interpretation>
        </emma:emma>
      </inkml:annotationXML>
      <inkml:traceGroup>
        <inkml:annotationXML>
          <emma:emma xmlns:emma="http://www.w3.org/2003/04/emma" version="1.0">
            <emma:interpretation id="{600188C5-77CB-47A2-8C5B-B8A96CC2F628}" emma:medium="tactile" emma:mode="ink">
              <msink:context xmlns:msink="http://schemas.microsoft.com/ink/2010/main" type="inkBullet" rotatedBoundingBox="1368,18001 1767,18025 1760,18153 1361,18130"/>
            </emma:interpretation>
            <emma:one-of disjunction-type="recognition" id="oneOf9">
              <emma:interpretation id="interp9" emma:lang="" emma:confidence="0">
                <emma:literal>-</emma:literal>
              </emma:interpretation>
            </emma:one-of>
          </emma:emma>
        </inkml:annotationXML>
        <inkml:trace contextRef="#ctx0" brushRef="#br0" timeOffset="1799.6117">-8774-344 117 0,'0'0'154'15,"0"0"2"-15,-1 0-6 0,-1 0-6 16,2 0-1-16,0 0-13 0,-2 0-29 15,0 0-16-15,-1 0-7 0,2-2 4 16,-4 0-14-16,2 0-22 0,2 2-4 0,-2-2-10 16,-2 2 7-16,2-2 7 0,2 2 16 15,-2-1 13-15,2 1 6 0,1 0 11 16,0 0-8-16,-2 0-3 0,2 0-6 16,0 0-4-16,-1 0-13 0,1 0-9 0,0 0 3 15,0 0 3-15,0 0 0 0,0 0 3 16,0 0 0-16,0 0-13 0,0 0-6 15,0-1-10-15,0-1-10 0,0 0 4 16,3 2 9-16,0-2 0 0,-2 2-13 16,2-3-4-16,-2 3-15 0,4 0-13 15,-2 0 13-15,1-3 1 0,5 2 57 16,-2-2-3-16,1 1-23 0,1 0-30 16,-1 0-2-16,3 1 1 0,2-1 17 15,0 1 5-15,4-3 28 0,0 0-16 16,1 0-19-16,0 1-13 0,1-1 10 0,-5 0 25 15,6 1-34-15,-6-2 8 16,1 3-8-16,1-4 34 0,-2 5-19 0,-1-4-17 0,2 3 0 0,-4-1-2 16,3-1-1-16,-3 2-15 0,-2 1 16 15,0-1 15-15,0 0-15 0,0-2-1 16,-3 4-21-16,0-4 20 0,-2 4-17 0,-1 0-33 16,-2 0-59-16,1 0-76 0,-2 0-93 31,0 0-82-31,0 4-61 0,0-2-97 15,0 5-171-15</inkml:trace>
      </inkml:traceGroup>
      <inkml:traceGroup>
        <inkml:annotationXML>
          <emma:emma xmlns:emma="http://www.w3.org/2003/04/emma" version="1.0">
            <emma:interpretation id="{CBEF3C0F-F3F8-4246-8630-8FFA7821FEEC}" emma:medium="tactile" emma:mode="ink">
              <msink:context xmlns:msink="http://schemas.microsoft.com/ink/2010/main" type="line" rotatedBoundingBox="3167,17606 10949,18067 10903,18859 3120,18398"/>
            </emma:interpretation>
          </emma:emma>
        </inkml:annotationXML>
        <inkml:traceGroup>
          <inkml:annotationXML>
            <emma:emma xmlns:emma="http://www.w3.org/2003/04/emma" version="1.0">
              <emma:interpretation id="{2E949483-C4A5-47E8-8425-377D96AF36C3}" emma:medium="tactile" emma:mode="ink">
                <msink:context xmlns:msink="http://schemas.microsoft.com/ink/2010/main" type="inkWord" rotatedBoundingBox="3159,17740 6730,17952 6691,18608 3120,18397"/>
              </emma:interpretation>
              <emma:one-of disjunction-type="recognition" id="oneOf10">
                <emma:interpretation id="interp10" emma:lang="" emma:confidence="1">
                  <emma:literal/>
                </emma:interpretation>
              </emma:one-of>
            </emma:emma>
          </inkml:annotationXML>
          <inkml:trace contextRef="#ctx0" brushRef="#br0" timeOffset="21217.0214">-7036-259 225 0,'-3'0'492'0,"1"0"-329"16,1 0-163-16,-1 0 23 0,2 0 127 15,0 0 36-15,0 0-66 0,0 0-55 16,0 0-26-16,0 0 13 0,0 0 59 16,0 0 39-16,0 0-10 0,0 0-23 15,0 0-36-15,3-2-6 0,-1 2 6 16,1-2-20-16,-2 2-19 0,2-2-12 0,-1 1-14 16,-1 1 10-16,-1 0-4 0,2-2-6 15,-1 1 4-15,-1 1 2 0,2 0 14 16,1-2 12-16,1 2-12 0,0-2 15 15,4 2 46-15,1 0-36 0,5 0-42 16,0 0-19-16,0 0 2 0,4 0 18 0,3-2 5 16,-1 0 27-16,1 2-30 0,0-4 13 15,-4 2-2-15,1-2-17 0,-2 2 3 16,0 0 6-16,-5 0-5 0,0 0-17 16,0 2-2-16,1 0-1 0,-4 0 1 15,3 0 15-15,0-2-3 0,4 1 3 16,1-3 25-16,5 1 17 0,0 0-32 15,-1 0-26-15,1 0 0 0,1-2 26 16,3 2-1-16,-1-4-24 0,1 0 15 0,3 1 22 16,-6 0-38-16,0 2-9 0,-3 1-29 15,0-2 27-15,-3 5 11 0,1-5 13 16,-1 5-11-16,0-1 1 0,-1-2-3 16,-2 1-12-16,-1-1-1 0,3 2 13 15,-2-2 25-15,0 2 0 0,2-1-25 0,3 0-15 16,2-1 15-16,-2-1 10 0,2 0 38 15,4 0-32-15,0-1-16 0,1 1 0 16,-5 0-13-16,5 0 10 0,-3 0 3 16,-1 1 0-16,1 0 3 0,-1 0 10 15,-1 0-11-15,-3 1-2 0,0-2-3 16,0 3 0-16,-3-2-10 0,0 3 13 0,0-1 0 16,3-2 3-16,0 1 19 0,-2-2 0 0,6 1-9 15,-4 0-13-15,5-2-10 0,-2 3 10 16,2 0 14-16,-2-3-14 0,2 1 0 15,-1 3-11-15,1-3 11 0,-1 2 3 16,-1-1-1-16,-1 0-2 0,-1 0-35 16,-3 0 29-16,3 2 6 0,-7 0 9 15,3-1-9-15,0 2-16 0,-2-2 14 16,0 2-9-16,4 0 11 0,-3 0 19 16,2-2-19-16,3 0-16 0,0 1 16 0,2-2 38 15,4 0 10-15,-1-1-33 0,2 1 11 16,-4 2-26-16,1-4-36 0,-3 4 17 15,0 1 6-15,-4 0-2 0,1-3 15 16,1 3 19-16,-3 0-6 0,1-1-13 16,-6 1-16-16,1 0-19 0,-1 0 32 0,1 0 0 15,-1 0 3-15,0 0 1 0,1 0 18 16,4 0-16-16,-4 0-1 0,3 0-2 16,2 0 3-16,3 0 10 0,-1 0 22 15,1 0-16-15,-2-2-19 0,0 2-35 16,1-2 16-16,-1 2 19 0,0 0 0 15,-3 0 0-15,2 0-3 0,-3 0-16 16,0 0-3-16,-2 0 22 0,0 0-1 16,1 0-13-16,-1 0 14 0,2 0 13 15,-2 0 9-15,3 0-9 0,-1 0-10 0,3-1 19 16,-1 1-20-16,3-1 11 0,-1-1-11 16,2 1-2-16,-4 0 9 0,3-1-8 15,-3 1-2-15,1-1-1 0,0 2 2 16,-2 0 0-16,0 0-1 0,1 0-1 15,-4 0-26-15,0 0-4 0,2 0 32 16,1 0 9-16,0 0 20 0,-1 0-16 16,0 0-13-16,0-2-29 0,0 2 29 15,1 0 20-15,0-1-20 0,0 0 0 16,1 1 0-16,-1-1 13 0,2 1-10 16,-2 0 16-16,0 0-19 0,0-2-3 15,2 2-7-15,0-2 10 0,1 1 19 16,-3-2-16-16,1 3 16 0,2 0-19 15,-4 0-25-15,-2 0 22 0,0 0 0 16,1 0 0-16,-3 0-20 0,1 0 21 16,2 0-10-16,-1 0 12 0,2 2 2 0,0-2-2 15,2 0 2-15,0 1-2 0,2 0 3 16,0 1 22-16,-1 0 17 0,1-1-42 16,-4 1-13-16,2 0-28 0,0 0 38 15,-1-1 3-15,0 1 13 0,0-1 0 0,1 0-11 16,-3 1 1-16,3-2 13 0,-2 1 3 15,-1-1-17-15,3 0 0 0,-4 1 11 0,2 1 0 0,-1-2-11 0,3 3-2 16,-1 0 3-16,0-3 28 0,1 1-2 16,-1 1-10-16,-1-1-19 0,-2-1-13 15,0 2 13-15,1-2 13 0,-3 0-10 16,3 0 13-16,-2 0-4 0,-2 0-9 16,2 0 12-16,-2 0 1 0,0 0 0 15,2 0 0-15,2 0 15 0,2 0 4 16,0 0-4-16,0 0-9 0,2 0 0 15,-2 0-3-15,2 0-16 0,-2 0 25 16,1 0-3-16,-3-2-25 0,1 2 0 16,-4-1-2-16,-2 1 2 0,-1-2 1 0,1 2 2 15,-3 0-1-15,-1 0-1 0,1 0 3 16,0 0 8-16,-3 0-12 0,0 0 1 16,1 0 0-16,-1 0-1 0,2 0-1 15,-1 0 1-15,1 0 1 0,-1 0-1 16,0 0 0-16,1 0-2 0,-2 0-14 0,0 0-12 15,0 0-13-15,0 0-37 0,0 0-64 16,0 0-66-16,-2 0-92 0,-2 0-148 16,0 0-238-16,-18 3-453 0</inkml:trace>
          <inkml:trace contextRef="#ctx0" brushRef="#br0" timeOffset="22552.3376">-5123-235 72 0,'-3'0'587'0,"3"0"-317"15,0 0-175-15,0 0-11 16,0 0 50-16,0 0-14 0,-2 0-45 16,2 0-49-16,-1 0-26 0,-1 0 0 15,-1 0 26-15,0 0 105 0,-3 0 38 16,-1 0-68-16,-2 1-29 0,0 2-4 16,0 2 3-16,-1-3 43 0,1 3 25 15,2-2-10-15,0-2-48 0,4 2-36 16,0-3-9-16,1 2 15 0,2-2 7 0,0 0-19 15,0 0-13-15,0 0 3 0,3-2 0 16,-1 0-4-16,1 1 1 0,1-2-4 16,0 1-22-16,4-3 1 0,-1 3 24 15,3-5 4-15,-1 3-8 0,2-2-21 16,0 1-25-16,0 0 5 0,-2 1 19 0,-1 0 0 16,3 1-12-16,1 2-9 0,-4-2 19 15,3-1 3-15,0 0 14 0,3 2 11 16,-1-4-5-16,3 2-4 0,-3 0-16 15,2 0-10-15,0 0 8 0,-5 3 1 16,2 0-1-16,-5-1-11 0,2 2-22 0,-6 0 22 0,2 0 0 16,-2 0 13-16,1 0 0 0,-1 2 1 15,3 0 18-15,-2 2 4 0,4 0-11 0,-2 2 1 16,-2 2 3-16,0-2 10 0,-1 1-26 16,0 0-1-16,-3-2 1 0,0 1 22 15,0 2 4-15,0-2 25 0,0 4-12 16,0 2 63-16,-6 2 6 0,-1 0-75 15,3 2-33-15,-4-3 0 0,1 1 19 16,1 0 16-16,-3 1-3 0,2 2 12 16,-2-1-28-16,0-2-16 0,0-3 0 15,2 1 22-15,-3 0 3 0,-1-1-12 16,-1-1-11-16,2 0 1 0,0-3 13 16,2 0-3-16,0-1 0 0,3-3-12 0,1 2 1 15,1-3 14-15,0 2-4 0,1-2-10 16,1 0 14-16,-1-2-3 0,2 0-10 15,0 0-2-15,0 0-1 0,0 0-3 16,0 0-13-16,0 0 3 0,0 0 12 0,0 0 0 16,0 0 0-16,0 0 1 0,0 0 0 31,0 0 2-31,0 0 17 0,0 0-16 16,0 0 1-16,0 0-1 0,2 0 9 0,-2 0-12 0,3-1-2 15,-3 0-10-15,3 1-10 0,-3-2 6 16,3 1-6-16,-2 0-4 0,2-1-9 15,2 0 7-15,-1 0 13 0,5-2 15 16,3 2 38-16,1-2-9 0,3 0 5 16,2-1-18-16,2 1-14 0,3-2 25 15,-1 2-27-15,-2-1-19 0,1 1 19 0,-2 1-19 16,2 2 17-16,-2 0 2 0,1 1 19 16,-3-2 12-16,3 2-15 0,-5-1-15 15,4-1 2-15,-3 1 29 0,1 1 21 16,-1-2-34-16,0 2-3 0,-1 0 0 15,-3 0-16-15,-2 0 0 0,-1 0 1 0,0 0 18 16,-2 0-17-16,-1 2 0 0,-2-1 0 16,1 2 1-16,-2-3-1 0,-2 2 1 15,2-2 0-15,-3 0-2 0,0 0 3 16,0 0 11-16,0 0-13 0,0 0 0 16,0 1 10-16,0-1-12 0,0 0-3 15,0 0-19-15,0 0-16 0,0 0-50 16,0 0-76-16,0 0-135 0,0 0-248 15,0 0-436-15,0 0-217 0</inkml:trace>
        </inkml:traceGroup>
        <inkml:traceGroup>
          <inkml:annotationXML>
            <emma:emma xmlns:emma="http://www.w3.org/2003/04/emma" version="1.0">
              <emma:interpretation id="{5643CEE4-313D-4775-A953-ED5E229909E5}" emma:medium="tactile" emma:mode="ink">
                <msink:context xmlns:msink="http://schemas.microsoft.com/ink/2010/main" type="inkWord" rotatedBoundingBox="7489,17862 7885,17886 7879,17985 7483,17962"/>
              </emma:interpretation>
            </emma:emma>
          </inkml:annotationXML>
          <inkml:trace contextRef="#ctx0" brushRef="#br0" timeOffset="31864.9699">-2630-597 124 0,'0'0'78'0,"0"0"-6"0,-2 0-4 16,-1 0-25-16,3 0-43 0,-1 0 2 16,-1 0 8-16,1 0 71 0,1 0-12 15,0 0 45-15,0 0 65 0,0 0-29 16,0 0-36-16,0-1-13 0,0 1 7 0,0 0-8 16,0 0-8-16,0 0-14 0,0 0-7 15,-1 0-16-15,-1 0-3 0,-1 0 20 16,2-1 7-16,-2 1-17 0,1 0-1 15,-1 0 4-15,2 0-3 0,-1 0 6 16,1 0-10-16,-1 0 10 0,-1 0 3 0,0 0-3 16,1 0-42-16,-1 0-13 0,-2 0 22 15,2 0 20-15,0 0-3 0,3 0-17 16,-3 0-2-16,2 0-5 0,1 0 8 16,0 0 9-16,0 0-6 0,0 0-1 15,0 0 7-15,0 0 0 0,0 0 3 16,0 0 6-16,0 0-2 0,0 0-17 15,0 0-3-15,0 0 0 0,0 0-7 16,0 0-12-16,0 0-10 0,0 0 10 16,0 0-13-16,0 0-2 0,0 0 1 0,0 0 0 15,3 0 1-15,-2-2 1 0,1 1-1 16,-1 1-2-16,1 0-11 0,1 0 11 16,-3 0-14-16,3 0-3 0,0 0-17 15,-3 0-15-15,4 0-6 0,2 0 57 16,3 0 19-16,2 0 19 0,3 0-7 0,0 0-30 15,4 0 11-15,-2 1 10 16,1-1-9-16,0 2-11 0,-1-1-2 0,2-1 1 0,0 1 23 0,0-1-24 16,-1 0-1-16,-1 0 1 0,1 0 44 15,-3 0-9-15,0 2-6 0,-6-2-29 16,0 0-15-16,-4 1 14 0,1-1-1 16,-2 2-11-16,-2-2-12 0,2 2 6 15,-3-2-4-15,4 1 1 0,-2 0 19 16,-2-1-26-16,1 1 13 0,1-1 14 15,1 2 1-15,-2-2-1 0,2 2 1 0,2-2 1 16,-1 2 3-16,1 1-3 0,2-3-44 16,0 1-135-16,-1 1-246 0,3-2-119 15,-3 0-139 1,1-4-561-16</inkml:trace>
          <inkml:trace contextRef="#ctx0" brushRef="#br0" timeOffset="33703.7134">-2624-510 170 0,'0'0'456'16,"0"-1"-202"-16,0 0-130 0,0-2 13 0,0 0 13 15,0 0-88-15,1 0-36 0,-1 2-26 16,0 1 3-16,0 0 36 0,0-3 10 0,0 3 13 15,0-1 6-15,0-1-6 0,0 0-33 16,0 0-28-16,0 0 32 0,0-2 22 16,0 1-23-16,-1-1-32 0,-1 1-1 15,1-3 1-15,-1 2 0 0,2-2 17 16,0 1 29-16,0 4 26 0,0-1-4 16,0 2-10-16,0 0 4 0,0 0-1 15,0 0-12-15,0 0-13 0,0 0-7 16,0 0-3-16,0 0-1 0,0 0 5 0,0 0 2 15,0 0 0-15,0 0-12 0,0 0-1 16,0 0-18-16,0 0 0 0,0 0 2 16,0 0-3-16,2 0 1 0,1 0 18 15,3 0 45-15,0 0-2 0,4 0-20 0,2 0 22 16,-2 0-3-16,3 0 26 0,3 0 6 16,-2 0-35-16,0-2-33 0,0 1-12 15,0 0 6-15,1-1 3 0,1 0-22 16,2 2 0-16,1-2 28 0,2 0 17 15,-1 1-16-15,1 1-16 0,-3 0 2 16,-2-1-15-16,-1 1-26 0,-8 0-3 16,0 0 17-16,-2 0 12 0,-2 0-16 15,-2 0 3-15,1 0 12 0,-1 0 1 16,-1 0 0-16,0 0 0 0,0 0 22 0,0 0 0 16,0 0 1-16,0 0 2 0,0 0-2 15,0 0-10-15,0 0-11 0,0 0 0 16,0 0-1-16,0 0-1 0,0 0-29 15,0 0-70-15,0 0-58 16,0 0-68-16,0 0-88 0,0 0-146 16,0 0-173-16,0 0-399 0</inkml:trace>
        </inkml:traceGroup>
        <inkml:traceGroup>
          <inkml:annotationXML>
            <emma:emma xmlns:emma="http://www.w3.org/2003/04/emma" version="1.0">
              <emma:interpretation id="{7AB791EE-23D7-4A20-972B-044E51E786D7}" emma:medium="tactile" emma:mode="ink">
                <msink:context xmlns:msink="http://schemas.microsoft.com/ink/2010/main" type="inkWord" rotatedBoundingBox="10181,18459 10924,18503 10903,18859 10160,18815"/>
              </emma:interpretation>
              <emma:one-of disjunction-type="recognition" id="oneOf11">
                <emma:interpretation id="interp11" emma:lang="" emma:confidence="1">
                  <emma:literal>z</emma:literal>
                </emma:interpretation>
                <emma:interpretation id="interp12" emma:lang="" emma:confidence="0">
                  <emma:literal>Z</emma:literal>
                </emma:interpretation>
                <emma:interpretation id="interp13" emma:lang="" emma:confidence="0">
                  <emma:literal>2</emma:literal>
                </emma:interpretation>
                <emma:interpretation id="interp14" emma:lang="" emma:confidence="0">
                  <emma:literal>a</emma:literal>
                </emma:interpretation>
                <emma:interpretation id="interp15" emma:lang="" emma:confidence="0">
                  <emma:literal>u</emma:literal>
                </emma:interpretation>
              </emma:one-of>
            </emma:emma>
          </inkml:annotationXML>
          <inkml:trace contextRef="#ctx0" brushRef="#br0" timeOffset="96985.1645">100 33 10 0,'0'0'72'0,"0"0"231"0,0 0 23 15,0 0-111-15,0 0-104 0,-1 0-56 0,1 1 36 16,-2-1 27-16,1 0-8 0,0 0-32 0,1 0 0 16,-3 0 4-16,1 1-27 0,2 1-6 15,-1-2 9-15,-2 1 25 0,1-1-2 16,1 1 6-16,-2-1 11 0,-2 3-40 15,2 0-26-15,-4 0-9 0,0 1 26 16,-1 1-1-16,1 0-22 0,0 1-3 16,-2-2 12-16,1 1 7 0,1 0 7 15,1-3-20-15,3 0-13 0,2 3 3 16,-1-5-3-16,2 0 7 0,0 0-4 0,0 0 4 16,0 0-23-16,0 0-13 0,0 0-3 15,0 0 0-15,0 0 13 0,0 0 0 16,0 0 3-16,0 0 0 0,0 0 23 15,0 0 12-15,0 0-2 0,0 0 8 16,2 0 33-16,1 0 4 0,-2 0-27 0,1-3-19 16,-1 1-19-16,1 2-12 0,-1-2-1 15,2 0 0-15,0 0 1 0,4-1 12 16,-1-2-11-16,3 1 1 0,0 1-2 16,0-1 22-16,0 0-23 0,-1-1-10 15,3 1-16-15,-2-2 7 0,-1 5 19 16,3-3 12-16,-1 1-11 0,0 0 2 15,4 1-2-15,-1-3 25 0,2 2 12 16,-1-1-25-16,1 0 0 0,-2 2-5 16,-1-2-8-16,-2 3-32 0,-1-1 10 15,-3-1 3-15,-1 3 0 0,-3 0 16 0,0 0 3 16,-1 0 0-16,-1 0 13 0,3 0 0 16,-3 0-13-16,3 0 1 0,0 0-1 0,3 0 29 15,2 0-10-15,-1 0-18 0,0 2 18 16,2 1-19-16,0 0 2 0,0 1 10 15,-3 0 0-15,1 2-12 0,-1-2-13 0,-2 0 13 16,-1 2 0-16,0-2 2 0,-1 2 24 16,-1-1 6-16,1 1-3 0,-2 1 6 15,0-2-32-15,0-1 10 0,0 0 6 16,0 2 10-16,0 1-26 0,0-2 29 16,-3 3-4-16,-6 2 33 0,2 1-14 15,-2 2-34-15,-2 0 9 0,1-1-9 0,-2 2-12 16,-1 0 15-16,0-1-14 0,-1 1-2 15,0-2 2-15,0 2 17 0,1-3-3 16,1-1-15-16,2-2 2 0,1-1 0 16,5-3 16-16,-1-1-17 0,1-1-1 15,1 2-1-15,2-3 3 0,-1 0 12 16,1-1-13-16,-1 0 2 0,1 3 11 16,-4-3-2-16,-1 1 3 0,-2 5-14 15,-3-2-2-15,-2 2 0 0,1 0 0 16,-5-2 12-16,3 2-9 0,1-3 22 0,3 0-24 15,-1 0 0-15,5-2 17 0,2 0 4 16,1-1-19-16,3 0 10 0,0 0-13 16,0 0-19-16,0 0-13 0,0 0 7 15,0 0 3-15,2 0 3 0,1 0 3 0,-3 0 16 16,1 0-1-16,0 0-2 0,-1 0 0 16,2 0 0-16,-2 0-16 0,1 0 6 15,-1 0 0-15,2 0-6 0,-1 0-6 16,2-1 3-16,3 1 4 0,2-1 18 15,2-1 22-15,2-1-19 16,1 1-3-16,3 0 26 0,-1-1-11 0,1 2-12 0,0-2-3 0,2 2-3 16,0-1 3-16,-1-3 1 0,1 4 14 15,0-1-14-15,-1-2 14 0,3 2 14 16,-3-2-17-16,1 2-10 0,0 0 24 16,-2 1-14-16,-1 1-12 0,1-3 2 31,-2 3-2-31,1 0 22 0,0 0-20 15,1 0 13-15,0 0 4 0,-2 0-19 0,0 3 1 16,3-2 12-16,2 3-10 0,1-4 35 16,2 2 18-16,1-2-5 0,-1 0-26 15,0 0 6-15,-3 0-6 0,-1 0-23 16,-4 0-1-16,0 0 15 0,-4-2 0 0,-1 0-14 16,-3 0 1-16,-3 2-1 0,0 0-1 15,-3 0 12-15,0 0 5 0,0 0-2 16,0 0-13-16,0 0 25 0,0 0-6 15,0 0-19-15,0 0-3 0,0 0-2 16,0 0-29-16,0 0-13 0,0 0 3 16,0 0-18-16,0 0-51 0,0 0-44 15,0 0-58-15,-3 0-104 0,-3 0-188 16,1 0-195-16,-11 0-593 0</inkml:trace>
        </inkml:traceGroup>
      </inkml:traceGroup>
    </inkml:traceGroup>
    <inkml:traceGroup>
      <inkml:annotationXML>
        <emma:emma xmlns:emma="http://www.w3.org/2003/04/emma" version="1.0">
          <emma:interpretation id="{0159557B-6190-495A-BF79-031784CB33E1}" emma:medium="tactile" emma:mode="ink">
            <msink:context xmlns:msink="http://schemas.microsoft.com/ink/2010/main" type="paragraph" rotatedBoundingBox="17269,18599 18022,18600 18021,18900 17268,18899" alignmentLevel="2"/>
          </emma:interpretation>
        </emma:emma>
      </inkml:annotationXML>
      <inkml:traceGroup>
        <inkml:annotationXML>
          <emma:emma xmlns:emma="http://www.w3.org/2003/04/emma" version="1.0">
            <emma:interpretation id="{1479E164-48DE-40F3-A1FC-8D1BD4C3B03C}" emma:medium="tactile" emma:mode="ink">
              <msink:context xmlns:msink="http://schemas.microsoft.com/ink/2010/main" type="line" rotatedBoundingBox="17269,18599 18022,18600 18021,18900 17268,18899"/>
            </emma:interpretation>
          </emma:emma>
        </inkml:annotationXML>
        <inkml:traceGroup>
          <inkml:annotationXML>
            <emma:emma xmlns:emma="http://www.w3.org/2003/04/emma" version="1.0">
              <emma:interpretation id="{C1D9A4AB-317B-4F5E-95D2-18724313E543}" emma:medium="tactile" emma:mode="ink">
                <msink:context xmlns:msink="http://schemas.microsoft.com/ink/2010/main" type="inkWord" rotatedBoundingBox="17269,18599 18022,18600 18021,18900 17268,18899"/>
              </emma:interpretation>
              <emma:one-of disjunction-type="recognition" id="oneOf12">
                <emma:interpretation id="interp16" emma:lang="" emma:confidence="0">
                  <emma:literal>&amp;</emma:literal>
                </emma:interpretation>
                <emma:interpretation id="interp17" emma:lang="" emma:confidence="0">
                  <emma:literal>2</emma:literal>
                </emma:interpretation>
                <emma:interpretation id="interp18" emma:lang="" emma:confidence="0">
                  <emma:literal>{</emma:literal>
                </emma:interpretation>
                <emma:interpretation id="interp19" emma:lang="" emma:confidence="0">
                  <emma:literal>z</emma:literal>
                </emma:interpretation>
                <emma:interpretation id="interp20" emma:lang="" emma:confidence="0">
                  <emma:literal>a</emma:literal>
                </emma:interpretation>
              </emma:one-of>
            </emma:emma>
          </inkml:annotationXML>
          <inkml:trace contextRef="#ctx0" brushRef="#br0" timeOffset="271702.3967">7406 128 365 0,'0'-1'300'0,"2"-1"-173"0,-1 2-81 16,-1-1 6-16,0 1 49 0,0 0 7 15,0 0-17-15,0 0-3 0,0 0-7 16,0 0 10-16,0 0 36 0,-4 0 3 16,1 1-42-16,-1 1-23 0,2-1-15 15,2-1-5-15,0 0 7 0,0 0 13 0,0 0 0 16,-1 0 3-16,1 0 7 0,-2 0-8 16,1 2-18-16,-1-1 0 0,-1-1-4 0,-1 2-16 15,-2-1-27-15,-1-1-2 0,-5 4 0 16,3-1 18-16,-4 1 31 0,-1 2-4 15,1-2-10-15,1 0 10 0,-1 2-6 16,0 0-7-16,3 0 4 0,-2-2-1 16,1 3 7-16,3-3-23 0,-3 2-17 15,1 0-2-15,1 1 2 0,-1 0 11 16,1-3-10-16,2 2 20 0,1-3-20 16,-2 4-3-16,0-1-11 0,-1-2 11 0,0 2 0 15,-1 0 13-15,1-1 0 0,1 0-13 16,2-1 2-16,2-1 0 0,3 0 11 15,-1-3 10-15,2 1-11 0,0-1 1 16,0 0 10-16,0 0 12 0,0 0 0 16,0 0-3-16,0 0 10 0,4 0 9 0,1-4-26 15,-1 4-7-15,-1-3-18 0,0 2-22 16,-3-2 6-16,2 3 14 0,-1-2 0 16,-1 1-1-16,0-1-13 0,2 2 3 15,1-1 0-15,-2-2-3 0,5-3-9 16,0 3-7-16,3-4 6 0,0 2 10 15,1-1 14-15,2 0 0 0,-1 0 0 16,4 0-11-16,1 0 11 0,1-2-43 0,-1 3 22 16,0 0 22-16,-1 1-1 0,1-1-9 15,-1 0 11-15,-1 2 19 0,1-1-19 16,-5 2-23-16,1 2-2 0,-2-1 22 16,-3 1-13-16,-1 0 15 0,0-1 1 15,1 1 1-15,-2 0 0 0,2-2 3 16,1 2 18-16,-2-2-19 0,2 2-1 15,-2 0 0-15,-1 0-2 0,2 0-3 16,-2 0 1-16,1 0 0 0,-1 0 0 16,1 0 2-16,-1 0 16 0,2 0-13 15,-3 0 0-15,1 0 1 0,-1 0-2 16,-3 0 0-16,2 0 0 0,-2 0 0 16,3 0-1-16,-3 0-1 0,0 0 3 15,0 0-3-15,0 0 0 0,0 0-25 16,1 0-1-16,1 0 4 0,-1 0 22 15,2 0 41-15,1 0-18 0,-1 0-22 16,2 0 15-16,-4 0-16 0,1 0-3 16,-1 4-20-16,-1-4 4 0,0 2 3 0,0-2 16 15,0 2 2-15,0 0 1 0,-1 0-3 16,-2 0-2-16,-2 2 2 0,2 3 19 16,1-3 36-16,-3 5 12 0,1-2-25 0,-1 1-17 15,1 2 14-15,-1-2 5 0,0 2-24 16,-3 0 7-16,2 0-26 0,-4 0 17 15,4 1-15-15,-3-2 12 0,2 0-15 16,-1-3-2-16,0 1 2 0,3 0 4 16,-1-3-1-16,0 0 19 0,2 0 0 0,-3 2-20 15,-2 0 21-15,0-2 2 0,-1 2-22 16,1-2 16-16,-4 2-17 0,5-3 1 16,-2 1-2-16,0-1 1 0,-2 1-1 15,6-1 0-15,-3-1 12 0,0-1-10 0,2 2 0 16,-1-1-1-16,4 1 0 15,-3-2-2-15,-1 0 0 0,2 0-19 0,2 1 16 16,0-1 0-16,1 0-10 0,-2 1 11 16,2 0-17-16,0 0 6 0,2-2 13 15,-1 0-3-15,2 2-29 0,0-2 13 16,-1 1 3-16,-1 1-6 0,-1 0 6 16,0 1 15-16,2-1-2 0,-2-1 3 15,2 1 0-15,1-1-1 0,0-1 1 16,0 0 2-16,0 0 17 0,0 0-16 15,0 0 13-15,1 0-13 0,2 0 0 0,-3 0 0 16,3 0 13-16,-2-3-15 0,-1 3-1 16,3-1-2-16,-1 1 0 0,1 0 0 15,-2-2-1-15,2 2 1 16,-1-1-30-16,-1-1-9 0,5 2 13 16,1-2 28-16,5 0 51 0,0-1 3 0,4 1 0 0,0-3-28 15,1 2-23-15,-1 0-1 0,0-2 11 16,2 2 2-16,-2 0 14 0,-1 0-7 15,-1-1-9-15,-2 1 3 0,0 1 6 16,-2 2 0-16,1-3-19 0,-1 3 26 16,0-2-13-16,2 1-4 0,0-1 7 15,0 0 3-15,-1 1-21 0,0 0-1 16,-1-1 4-16,2 2 18 0,3-1 0 0,-4-2 6 16,7 1-3-16,-2 1-6 0,2-2 0 15,-2 2-3-15,0-2 3 0,1 0 3 16,-3 2-10-16,1-1-9 0,-2-1 1 15,-1 2 14-15,0 0-2 0,-2 1-16 16,-1 0 2-16,-3-2 11 0,0 2-13 0,-2 0 0 16,1-1 1-16,-5 1-1 15,3 0 1-15,-3 0 2 0,1 0 16 0,-1 0-17 16,2 0 0-16,-1 0 10 0,3 0-9 16,1 0 19-16,1 0 7 0,0 0-7 15,2 0-20-15,0 0 13 0,-2 0 1 16,0 0 6-16,0 0-4 0,-1 1 14 15,0-1-1-15,-1 0-3 0,-1 0-3 16,0 0-4-16,-1 0-8 0,-2 0 9 16,0 0-1-16,0 2-19 0,0-2 11 15,0 0 2-15,0 0-12 0,1 0 13 0,-1 0 2 16,0 0-2-16,2 0-15 0,-1 0 11 16,-1 0 4-16,0 0-14 0,0 0-1 15,0 0 1-15,0 0-1 0,0 0-1 16,0 0 0-16,0 0-15 0,0 0-35 15,0 0-28-15,0 0-34 0,-1 0-50 16,-1 0-83-16,-1 0-106 0,0 2-176 0,0 1-261 0,-7 3-409 0</inkml:trace>
        </inkml:traceGroup>
      </inkml:traceGroup>
    </inkml:traceGroup>
  </inkml:traceGroup>
</inkml:ink>
</file>

<file path=ppt/ink/ink10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13:34.406"/>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724EBE60-83CA-4C4E-AA42-77628DEF8CEA}" emma:medium="tactile" emma:mode="ink">
          <msink:context xmlns:msink="http://schemas.microsoft.com/ink/2010/main" type="writingRegion" rotatedBoundingBox="23032,15341 24508,15014 24629,15559 23153,15887"/>
        </emma:interpretation>
      </emma:emma>
    </inkml:annotationXML>
    <inkml:traceGroup>
      <inkml:annotationXML>
        <emma:emma xmlns:emma="http://www.w3.org/2003/04/emma" version="1.0">
          <emma:interpretation id="{2BEBC372-385A-45F2-A9D3-16E43C5DACA1}" emma:medium="tactile" emma:mode="ink">
            <msink:context xmlns:msink="http://schemas.microsoft.com/ink/2010/main" type="paragraph" rotatedBoundingBox="23032,15341 24508,15014 24629,15559 23153,15887" alignmentLevel="1"/>
          </emma:interpretation>
        </emma:emma>
      </inkml:annotationXML>
      <inkml:traceGroup>
        <inkml:annotationXML>
          <emma:emma xmlns:emma="http://www.w3.org/2003/04/emma" version="1.0">
            <emma:interpretation id="{9C71B451-EE80-42D0-9D56-D3AF700FB008}" emma:medium="tactile" emma:mode="ink">
              <msink:context xmlns:msink="http://schemas.microsoft.com/ink/2010/main" type="line" rotatedBoundingBox="23032,15341 24508,15014 24629,15559 23153,15887"/>
            </emma:interpretation>
          </emma:emma>
        </inkml:annotationXML>
        <inkml:traceGroup>
          <inkml:annotationXML>
            <emma:emma xmlns:emma="http://www.w3.org/2003/04/emma" version="1.0">
              <emma:interpretation id="{1E5C180E-ADCD-4045-9767-BFAD52CB293A}" emma:medium="tactile" emma:mode="ink">
                <msink:context xmlns:msink="http://schemas.microsoft.com/ink/2010/main" type="inkWord" rotatedBoundingBox="23032,15341 24508,15014 24629,15559 23153,15887"/>
              </emma:interpretation>
            </emma:emma>
          </inkml:annotationXML>
          <inkml:trace contextRef="#ctx0" brushRef="#br0">511 13185 147 0,'-3'-2'639'0,"3"2"-277"15,0-2-239-15,0 2-51 16,0 0 87-16,0 0 98 0,0 0-9 0,0 0-92 0,0 0-59 16,0 0-22-16,0 0 15 0,0 0 7 15,0 0-13-15,0 0-45 0,0 0-23 16,0 0 3-16,3 0 17 0,1 0 22 15,2 0 41-15,3 0 17 0,-1 0-14 0,3 0-22 16,3-1-22-16,-3-2 6 0,6 0 3 16,-1-1-16-16,-1 0-26 0,-2 0 0 15,-3-1-23-15,-1 2 13 0,0-1-11 16,-3 0-1-16,0 2 13 0,-2-1-4 16,0 0 4-16,-2-2 6 0,-1 2 16 15,2 1 0-15,-1-2-6 0,-2 0-4 16,0 1 1-16,0-1-1 0,0 0-9 15,0-1-16-15,0 3 10 0,0-3-13 16,0 2-25-16,0-1-7 0,-5 1-15 0,2 0 4 16,-1 0 43-16,0 1 0 0,-1-1-12 15,-2-2 11 1,-1 4-2-16,4-4-13 0,-5 1 14 0,2 3-27 16,-2 1 1-16,0-1 15 0,2 1-22 0,-2 0 6 15,0 0 29-15,2 0 3 0,-4 0-3 0,5 0-15 16,-2 2-4-16,0 4 6 0,1-2 13 15,0 1 0-15,-1 0 0 0,2 1 0 16,-1 3 47-16,-2-1-35 0,-1 4-12 16,2 0 29-16,-2 1 12 0,0 0-23 15,1 2-17-15,2-3 5 0,4 3-6 16,-2-1-26-16,4 1 26 0,-1-1 1 16,2 3 18-16,0-4-16 0,0 4-3 15,3-1 0-15,5-1 0 0,-3 1 35 16,6-3 0-16,-2 2-33 0,2-5 11 15,3-1-13-15,0-2 16 0,3 0 18 16,-1-4 33-16,0 2-11 0,0-4-34 0,0-1 0 16,-2 0 0-16,0 0-9 0,1 0 0 15,-3 0-13-15,0-4-14 0,-3 1-36 16,-1 1-1-16,-2-3-40 0,-1 3-71 0,1 0-95 16,-3-1-66-16,1 0-151 0,-3 0-236 15,4-3-412-15</inkml:trace>
          <inkml:trace contextRef="#ctx0" brushRef="#br0" timeOffset="1562.7014">953 12957 160 0,'-1'0'717'0,"1"0"-280"0,0 0-255 15,0 0-91-15,0 0 42 0,0 0 44 16,0 0-28-16,0 0-55 0,0 0-68 16,0 0-6-16,0 0 61 0,0 0 48 15,0 0 10-15,0 0-10 0,0 0-16 16,0 1-20-16,0-1-3 0,0 0-13 16,0 0-19-16,0 0-26 0,3 0 3 15,-2 0-6-15,1 0 6 0,0 0 3 0,1 0 20 16,5 0 15-16,2 0 54 0,2 0-7 15,0 0-38-15,2 0-28 0,3 0 6 16,0 0 12-16,2-1-3 0,1-4-9 16,-1 3-1-16,-2-1-46 0,3 0 2 0,-6 2 16 15,1-1 1-15,-3 0-29 16,-3 2-3-16,-3-2 0 0,-1 0-13 0,0 2 10 16,-2 0 2-16,1 0-2 0,-1 0-13 15,0 0 13-15,-1 0 0 0,1 0-19 16,-2 0-6-16,1 0-25 0,-2 0-47 15,1 0-45-15,-1 0-38 0,0 0-77 16,3 0-121-16,-2 0-92 0,2 0-248 16,-1 0-377-16</inkml:trace>
          <inkml:trace contextRef="#ctx0" brushRef="#br0" timeOffset="873.1127">851 12793 20 0,'0'0'547'0,"0"-2"-146"16,0 2-186-16,0 0-81 0,0 0-4 15,0 0 30-15,0 0 9 0,0-2-32 16,0 0-20-16,0 2-26 0,2 0-4 0,-2 0 23 16,1 0 20-16,-1 0-1 0,0 0-3 15,0 0-14-15,3 0-15 16,-1 0-4-16,2 0-3 0,1 0 12 16,2-2-16-16,2 1-3 0,3 0-19 0,-1-1 2 15,4 0-2-15,1-2-1 0,2-1-19 16,1 2 23-16,5-3-11 0,-2 4-2 0,1-5 0 15,4 2-11-15,-3-1-2 16,-2 2-26-16,-3 0-14 0,-3-1-1 0,-6 4 0 16,1-2-16-16,-7 3 1 0,-1-2-14 15,-3 2-11-15,0 0-30 0,0 0-31 16,0 0-44-16,0 0-42 0,-3 0-53 16,2 0-61-16,-2 0-50 0,3 0-155 15,-5 0-200-15,1 4-298 0</inkml:trace>
          <inkml:trace contextRef="#ctx0" brushRef="#br0" timeOffset="7592.516">1877 12791 33 0,'0'0'580'16,"0"-2"-290"-16,0 0-120 0,0 2-27 16,0-2 7-16,0 1 6 0,0 0-36 15,0-1-45-15,0-2 23 0,0 2 16 16,0 0 23-16,0-2-11 0,0 4-32 16,-4-2-7-16,4 0-6 0,0 1 10 0,-2 1-20 15,2-1-16-15,0-1-4 0,-1 2 10 16,1-1-3-16,-2 0 6 0,1 1-6 15,-1-4 13-15,1 3-17 0,-1 0-12 16,-2 0-26-16,1-1-14 0,-2-1 14 16,1 1 13-16,1 1-7 0,-1 0 7 15,-2 1 3-15,1-2 9 16,2 2-9-16,-1-1-13 0,0-1-3 16,1 2-3-16,0 0 3 0,-2 0 3 0,1 0-7 0,-4 0-12 15,1 0 2-15,-2 2-2 0,0 1 2 16,-1-1-2-16,0 2 2 0,4-1 14 15,-3 0-14-15,2 5 17 0,-4-2-17 16,4 2 20-16,-3 0-19 0,1 2 16 16,0-1-19-16,-1 0 0 0,2-1 16 15,1-1-13-15,1 2 10 0,-1-2-13 16,-1-1-2-16,2 2 0 0,1 0 2 16,-1 2 21-16,0 0-5 0,0-1 0 15,3 4-16-15,1-4-13 0,-2 1 13 16,3 0 1-16,1 0 15 0,0 0-16 0,0-3 2 15,0 2-2-15,0 0 0 0,0-3 0 16,0 2 0-16,5-2 0 0,0 2 0 16,-2-2 1-16,1-2 1 0,1 2 14 15,-1-1-3-15,1 0 2 0,-1 0-15 0,0 0 1 16,4-2 3-16,-2 3-1 16,0-2 13-16,-2-2-15 0,2 2 0 0,0-2-1 15,-2 1 2-15,4 0 14 0,-1 0-1 16,0-2 14-16,1 1 2 0,-1 0-12 15,2 0-6-15,0-1-1 0,-2 1-10 16,0-2 1-16,-1 0 15 0,3 0 14 16,-1 0-13-16,0 0 6 0,0 0 6 15,-2 0-29-15,-1 0-1 0,3 0 1 16,-5 0 1-16,-2 0 0 0,1 0 9 16,1 0 1-16,-3 0-1 0,1 0 7 15,1 0 9-15,-1 0-6 0,2 0-6 0,-1-3 6 16,0 1-7-16,1-2-2 0,-1 3-10 15,1-4 9-15,0 4-11 0,1-4 3 16,-1 2 17-16,0 0-19 0,2-1-2 0,-1-4 3 16,2 2 0-16,-2 1-2 0,-1-1 17 15,-3 2 1-15,3-1 9 0,-1 1-15 16,1-1-10-16,1-2-3 0,-3 0 0 16,2 1 15-16,-1 1 6 0,-1 1-21 15,1-3-12-15,-1-1 0 0,1 3 12 16,-1-1 13-16,1 0-11 0,-2 2 1 15,1-2-2-15,-1 4 11 0,0-3 1 16,0 2-13-16,0-1-1 0,0 0-3 16,0 0-20-16,0 0 21 0,0-2 2 15,0-2-1-15,0 4-12 0,0-3 14 16,-1 1 3-16,-1 2 18 0,2 0-21 0,0 1 0 16,0 0-1-16,-1-1-21 0,-1 2 19 15,2 0 0-15,-1-2-13 0,-1 0 16 16,1 2 0-16,1-2-12 0,-2 0 9 15,-1 0 1-15,1 1-2 0,-3-2-24 16,2 0 28-16,0 1 0 0,2-1 0 0,-1 0 1 16,-1-1 3-16,2 2-2 0,-1 0-2 15,1 0 2-15,-1 0-2 0,1 0 2 16,-1 2-2-16,0-2 2 0,0 2-2 16,1 2-1-16,-1-2-2 0,1 0-10 15,-2-3 10-15,1 4 0 0,-2 1-9 16,2-4-1-16,-1 3 13 0,2-2 0 0,1 1-11 15,-2-2 9-15,1 3 0 0,-1 1-16 16,1 0-13-16,0-1-26 0,-1 0-34 16,2 1-41-16,0-2-47 0,0 2-78 15,0 0-127-15,0 0-140 0,0 0-265 0,0 0-602 16</inkml:trace>
        </inkml:traceGroup>
      </inkml:traceGroup>
    </inkml:traceGroup>
  </inkml:traceGroup>
</inkml:ink>
</file>

<file path=ppt/ink/ink10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22:10.85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51930324-22A7-4027-AB7C-8F8E94E79058}" emma:medium="tactile" emma:mode="ink">
          <msink:context xmlns:msink="http://schemas.microsoft.com/ink/2010/main" type="writingRegion" rotatedBoundingBox="7723,14242 17038,13712 17187,16329 7872,16859"/>
        </emma:interpretation>
      </emma:emma>
    </inkml:annotationXML>
    <inkml:traceGroup>
      <inkml:annotationXML>
        <emma:emma xmlns:emma="http://www.w3.org/2003/04/emma" version="1.0">
          <emma:interpretation id="{6B2F2B7D-29DB-4E0C-B38F-770644953921}" emma:medium="tactile" emma:mode="ink">
            <msink:context xmlns:msink="http://schemas.microsoft.com/ink/2010/main" type="paragraph" rotatedBoundingBox="7753,14240 17038,13712 17112,15011 7827,15539" alignmentLevel="1"/>
          </emma:interpretation>
        </emma:emma>
      </inkml:annotationXML>
      <inkml:traceGroup>
        <inkml:annotationXML>
          <emma:emma xmlns:emma="http://www.w3.org/2003/04/emma" version="1.0">
            <emma:interpretation id="{46E81548-D0E4-49B1-BEAF-89DB99D73116}" emma:medium="tactile" emma:mode="ink">
              <msink:context xmlns:msink="http://schemas.microsoft.com/ink/2010/main" type="line" rotatedBoundingBox="7753,14240 17038,13712 17112,15011 7827,15539"/>
            </emma:interpretation>
          </emma:emma>
        </inkml:annotationXML>
        <inkml:traceGroup>
          <inkml:annotationXML>
            <emma:emma xmlns:emma="http://www.w3.org/2003/04/emma" version="1.0">
              <emma:interpretation id="{77FB696A-EC55-4A11-8255-8FCAE8AC9342}" emma:medium="tactile" emma:mode="ink">
                <msink:context xmlns:msink="http://schemas.microsoft.com/ink/2010/main" type="inkWord" rotatedBoundingBox="7753,14240 11707,14015 11781,15314 7827,15539"/>
              </emma:interpretation>
              <emma:one-of disjunction-type="recognition" id="oneOf0">
                <emma:interpretation id="interp0" emma:lang="" emma:confidence="1">
                  <emma:literal/>
                </emma:interpretation>
              </emma:one-of>
            </emma:emma>
          </inkml:annotationXML>
          <inkml:trace contextRef="#ctx0" brushRef="#br0">2786 2393 355 0,'-3'0'369'0,"3"0"-275"0,0 0-68 15,0 0 69-15,0 0 61 0,0-3-64 16,3 1-37-16,-3 2-16 0,2 0-3 15,-2 0 26-15,1 0 68 0,-1 0 55 16,0 0 24-16,0 0-37 0,0 0-58 0,2 0-43 16,-1 0-29-16,2 0-13 0,1-2 7 15,4 2 25-15,2-3 36 0,3 0 23 16,6-1-46-16,5-2-42 0,3-1 23 16,4-2 12-16,4 0-63 0,2-1 21 15,4-2-12-15,3 0 36 0,3-3-47 16,-2 2-2-16,-1-1 0 0,-3 3-3 0,-6-1-10 15,-2 4 10-15,-5-2 1 0,-8 4 2 16,-3 3-1-16,-6 1 1 0,-2-1 1 16,-4 2 28-16,-1 0 6 0,-4 1-3 0,2-3 0 15,-2 1-3-15,3 1-10 0,1-1-18 16,0 1-1-16,2-3-2 0,2 1-20 16,-1 0-4-16,0 0-12 0,-2 0 6 15,-1 3 12-15,-1-1 20 0,-1 1 15 16,-2 0 40-16,0 0 28 0,0 0 19 15,0 0 4-15,-3 0 50 0,-2 0-33 16,1 0-88-16,-1 0-35 16,-3-5-3-16,0 4-13 0,-2-1-32 15,-2-3 17-15,-3 3-10 0,1-2 25 16,-3 1 16-16,0 2 37 0,-2-1-28 0,-2 2-9 16,0 0-16-16,-4 0-6 0,-1 0 6 15,1 2 16-15,1 6-2 0,4-6 2 16,2 5 15-16,5-4-14 0,1 3-1 0,1 0-20 15,3-2-5-15,2 1-1 0,0-2-15 16,1 2-23-16,2-3-9 0,1 3-36 16,-3 0-67-16,1 3-162 0,-2-2-235 15,1 0-253-15</inkml:trace>
          <inkml:trace contextRef="#ctx0" brushRef="#br0" timeOffset="-790.7662">0 2875 365 0,'-3'-2'303'0,"0"2"-195"0,0 0-79 16,1 0 46-16,-1 0 85 0,-1 0 9 16,2 0-51-16,1 0-17 0,-3-1-14 15,2 1 8-15,-1 0 6 0,0 0-7 31,2 0-5-31,-2 0 14 0,1 0-21 0,2 0-34 16,-1 0-9-16,1 0-14 0,0 0-25 16,0 0-36-16,0 0-16 0,0 0-25 0,0 1-5 0,0 4 82 0,1 2 30 15,5 1 25-15,0 1-19 0,1-2 6 16,2 2 0-16,3-6-39 0,0 1 20 16,1-1 9-16,0-3 14 0,4 0-34 0,-3 0 27 15,5 0 16-15,1 0 10 0,-3-2 6 16,2-5-13-16,-1 1-45 0,0-2-13 15,-2-2 16-15,2 2 4 0,-4-4-7 16,1-1 16-16,0 0-4 0,-3-2-25 16,-3 3 2-16,-1-1 0 0,-2-1 33 15,0 0 1-15,-1-2-36 0,0-1-40 16,0 0 39-16,-2 2 2 0,0-1 10 16,-2 4 24-16,1 1-35 0,-1 0-48 15,1 3 48-15,-2 0 3 0,1 1 19 16,-1 3-22-1,0 0 0-15,3 1 0 0,-3-2-2 0,0 2 2 0,0 3 16 16,0-1-1-16,0 1-15 0,0 0-19 0,0 0-13 16,0 0-23-16,0 0 29 0,0 0 4 15,0 0-1-15,0 0-6 0,0 0 6 16,-3 0-2-16,2 0-14 0,-2 1-13 16,1 2-9-16,-1 2-4 0,3-1 7 0,-3 5 32 15,2 1 26-15,-2 4 1 0,1-1-1 16,1 0-10-16,1 2-19 0,0-2 26 31,0 1 3-31,0 1 12 0,0-4 17 16,4 1-29-16,1 1-81 0,-1-3 81 15,2 1 13-15,2 2-10 0,0-1 33 0,3-1-11 16,-2 0-18-16,2-2-4 0,0-1-3 16,-1-2 33-16,0 0-8 0,4-2 24 0,-4 0-4 15,2-2 29-15,-4 0-74 0,3-2 0 16,-2 0 27-16,-2 0-26 0,3 0 21 15,-2 0 7-15,-1 0 23 0,2-2-16 16,-2-1 6-16,4-2-20 16,-6 0 10-16,1 1 0 0,2-6 1 0,-2 1 9 0,0-1-23 0,2-1 3 0,-2-3-21 15,0 0-2-15,2 0 2 0,-4 1 24 16,0 1-25-16,1-3 3 0,1 2 7 16,-5-1-10-16,2-2-23 0,2 3 4 15,-5-1 19-15,1 0 38 0,0 1-38 16,-1 0-20-16,0 2 1 0,0-1 19 15,0 2 7-15,0 3 25 0,0 0 0 16,0 1-32-16,0 4-1 0,0-4-25 0,-1 6 5 16,0-2 21-16,1 1 3 0,-2 1 10 15,1 0-13-15,-1 0-4 0,2 0-21 16,-3 0 9-16,3 0 0 0,-1 0-4 16,-1 0 1-16,-1 0 6 0,2 0 10 15,-1 0 2-15,2 0 0 0,0 0-12 16,0 0-10-16,0 0-9 0,0 0-13 0,0 1-13 15,0-1-3-15,0 2-4 0,0 2-3 16,0 0 26-16,0 2 32 0,-1 2-6 16,-2 2 32-16,3 2-16 0,-3-1 13 15,3 2-13-15,0 0 0 0,0 0-3 16,0 0-10-16,0 1 13 0,0 1 32 16,0 1-32-16,3 0 0 0,1 0 7 15,2 3 70-15,-3-3-73 0,5-2 18 16,-3-1-9-16,1 0-13 0,3-2-26 15,0-3 26-15,-2 1 36 0,1-3-7 0,-1-2 10 32,2 1-20-32,1-5-17 0,1 2 21 0,-1-2 6 0,2 0 45 15,1 0 6-15,2-4-9 0,1-3-35 16,-3-3 2-16,3-1-22 0,1 0 19 0,-1-4-3 16,0 0-12-16,-4 3-4 0,1-4-4 15,-3 2-11-15,-1-3 23 0,-1 3-8 0,-3 0-3 16,-2-2-10-16,-1 6-3 0,-2-4 22 15,0 4 30-15,0-1-33 0,-2-1-19 32,-2 1-32-32,0 1 6 0,-4-2-12 15,4 2 24-15,-5 3 14 0,3-2 13 16,2 4-13-16,-1-2-13 0,2 4 13 16,2-2-16-16,-2 4 16 0,1 0 13 15,1-2-10-15,-2 1-1 0,3 0 0 0,-2 1 11 16,2-1-12-16,-2 2 1 0,-1 0 14 15,3 0-14-15,-3 0-2 0,1 0-3 16,2 0-13-16,0 0-3 0,0 0 0 16,0 0-13-16,0 0 0 0,0 0 0 15,0 0 19-15,0 0 0 0,0 0 10 0,0 0 1 16,0 0 0-16,0 0-11 16,0 0-7-16,0 0-18 0,0 0-13 0,0 0-20 15,0 0-10-15,0 0 4 0,2 3 74 16,1 1 3-16,2 0 32 0,3 1-6 15,1-1-10-15,1 3 10 0,2-2-14 16,0 1 17-16,2 0 10 0,1 0-4 16,1 0-28-16,0-3-4 0,2 0-3 15,1-1 13-15,0 1 9 0,1-2 11 0,-1-1-13 16,1 0-20-16,0 0 0 0,0 0 13 16,1 0 9-16,2 0-20 0,-2 0 2 15,1-4 24-15,0-1-8 0,2 0 21 16,-1-3-39-16,1 0-2 0,-2 0 4 15,2-2 9-15,-2 2-13 0,-2-1-11 16,1-1 11-16,-3-2 22 0,1 0-6 0,-6 2 10 16,0 2-23-16,-4-1-3 0,0 1 16 15,-3-2-13-15,0-2-3 0,-3 2 1 16,-2 0 21-16,1 4 16 0,-2-3-8 16,0 4-30-16,0-1-23 0,-5 0-5 0,-1 0 2 15,-1 0 26-15,0 3 1 0,-2-1-1 16,0 1-2-16,-3 3-52 0,0 0 2 0,1 0 8 15,-3 0-1-15,0 0 9 0,-1 0 34 16,2 0-17-16,-1 0 0 16,-2 6 19-16,3-3-13 0,0 2 3 15,1 0-9-15,2 0-7 0,-1 3-6 16,2-2 9-16,1 0-6 0,-1 4 0 16,1-1-3-16,2 2 19 0,3-1 0 15,-2 2-38-15,2 2-7 0,1 2 58 0,1-1 26 16,1 1 3-16,0 1-29 0,0-1-39 15,4 2 39-15,5-2 24 0,0 2 5 16,1 1-29-16,2-4 0 0,1 1 13 16,0-1 25-16,4-2-9 0,0 1-8 15,1-4-19-15,3-5 12 0,-2-1 5 0,1-3-9 16,3 1-10-16,-1-2 0 0,0 0 53 16,0-2-37-16,1-3 13 0,1-4 10 15,1-2 16-15,0 0-27 0,-3-4-25 16,0 3 6-16,-4 2-6 0,-3-4-3 15,-2 3 26-15,-3-2-6 0,1 0-18 16,-3 1 32-16,0-2-10 0,-4 0-24 16,1 2 0-16,-2-4-32 0,0 0 32 15,-2 1-3-15,-1 0 2 0,0 1-2 16,0 1-58-16,0 0 61 0,0 4 36 16,0-4-36-16,0 7-26 0,0-3-15 0,0 4 41 15,0 4 3-15,-3 0 13 0,2-2 13 16,-2 3-26-16,1 0-3 0,-1 0 0 15,2 0-3-15,-2 0-20 0,0 0-2 16,1 0-11-16,-1 0-18 0,0 0-14 0,2 3-12 16,-5-1-4-16,2 3 16 0,-1 4 52 0,1 1-23 15,-1 2-28-15,4 4 41 0,-2 0 3 16,3-1 20-16,0 4 3 0,0 0 0 16,0-2-10-16,0 1 10 0,4-2 41 0,4-1-38 15,1 0 10-15,1-2 7 0,2-3-17 16,1-2 36-16,2 1 25 0,-2-2-19 15,3-3-45-15,-3 0 0 0,2-4 27 16,3 0 2 0,-3 0-28-16,2-2-1 0,1-4 52 15,0-2-4-15,1-1-16 0,-1 0 1 0,-2-1-17 16,-2 0-14-16,-2 2 23 0,0-2-12 16,-5-1 13-16,2 1-7 0,-3-2-19 15,2-2-14-15,-1-1-2 0,-3 4 15 0,2-2-1 16,0 1-21-16,1 4 10 0,1-1-29 15,1 1 3-15,0-1-3 0,1 2 7 16,0 3-7-16,0-2 7 0,2 4 19 16,0 1-26-16,3-3 7 0,-3 1 35 15,-1 1 0-15,1 2-16 0,-2-2 14 16,-1 0-27-16,-1 2 6 0,-4 0 20 16,-1 0-20-16,-1 0 1 0,-1 0 18 15,-1 0 4-15,0-1 39 0,0 1 16 16,0 0 6-16,0 0-6 0,0 0-19 0,0 0-4 15,0-1 7-15,0-1 6 0,-1 0-42 16,-1 2-3-16,-2-4-19 0,-2 2 19 16,-2-2 19-16,0 0-19 0,-1 2-10 15,-3-1 10-15,2 0 42 0,-2 0-42 0,-3 2-19 16,0 1 18-16,1 0-19 0,-3 0-38 16,0 1 33-16,0 4 5 0,-2 3-12 15,2 0 16-15,0 2 0 0,3 3-16 16,2-2 3-16,0 4 6 0,3 1-19 15,6 1-16-15,-3 2 58 0,6 0-7 16,0-1 24-16,0 0-8 0,9-2 17 16,2 0-8-16,2-3-17 0,3-3 21 15,3-2 65-15,3 0-32 0,3-5-52 16,3-1 36-16,2-2 22 0,1 0-45 16,-2-2 23-16,2-7-4 0,-1 0-19 0,-4-2 10 15,-2-2-4-15,-4 2-18 0,-3-2 25 0,-4 3-17 16,-4-2-12-16,-3-1 55 0,-3 2-20 15,-3-4-19-15,0 4 13 0,0-2-29 16,-6 0-58 0,-2-1-31-16,-1 0 69 0,-1 0 20 0,0 2 0 15,1 2-39-15,-3 3-16 0,2 1 16 0,1 1 17 16,2 1 19-16,2 3-1 0,2 1 4 16,0 0-54-16,3 0-49 0,0 0-30 15,0 1-9-15,0 7 90 0,0-1 50 16,0 7-1-16,0 1 3 0,3-1-2 15,3 1-11-15,-3 4 13 0,2-2 0 16,0 3 42-16,-2 0-42 0,2 1 3 16,-1 3 39-16,1-2-39 0,-1 4 36 15,2 0 29-15,0 2-33 0,0 2-5 16,1 0-27-16,1 0 29 0,-1-3-29 16,2 3 30-16,-2-1-1 0,-2 0-32 15,-1 3-13-15,-3-4 13 0,-1-1 33 0,0 0-13 16,0-1-20-16,-3-3 2 0,-4 0 11 15,-3-3-11-15,-2 1-2 0,-3-3 67 16,2 0-15-16,-2-2-36 0,3-6 32 16,1-2-6-16,3-2 16 0,-1-3-4 15,4-2-28-15,-1-1 19 0,1 0 25 16,2 0 7-16,-1-4-36 0,2-3-29 16,-2-6-12-16,1 0-38 0,0-6-26 15,2-1 41-15,-1 2 11 0,1-5 12 0,1 1 0 16,0-2-15-16,0 1 13 0,0 1 2 15,4-4-26-15,6 1-3 0,4-1 29 16,2 1 0-16,5-1-29 0,1-1 26 16,1 0 0-16,2 1-10 0,0-1-9 0,0 1 15 0,2 2 6 15,-2-2 2-15,-1 0-2 0,-2 2-2 16,0-2 3-16,-3 3 2 0,0-1 21 0,-1-1 10 16,1 1-33-16,-1 0 0 0,-4 1 6 15,2 1-6-15,2-2-24 0,-5 4 24 16,1-5 28-1,-1 4-15-15,-3-1-13 0,-1 1 3 16,-3 0 39-16,0 1-41 0,-3 1 1 16,-2-3 34-16,-1 2 0 0,0-1-36 15,0-2-3-15,0 2 1 0,0 1 2 0,-4-3-41 16,-3 1 15-16,-1 0-6 0,-1 2-6 16,-2-2-62-16,-3 3 100 0,0 2 15 0,-3-2-15 15,1 4-28-15,1 3-5 0,-1 0 14 16,1 3 3-16,1 0 13 0,2 3-20 15,2 3 21-15,1-1-20 0,1 1 6 16,1 2-13-16,1 1-20 0,0 0-5 16,0 0-14-16,2 0 7 0,1 6-1 15,2-1 30-15,-4 5-46 0,4 2 30 16,-1 4 25-16,2 2 23 0,0 4 0 16,0-1-19-16,0 5 19 0,3-1 19 0,4 7 26 15,1 4-22-15,2 1 6 0,0 2 81 16,1 5-93-16,1-1-15 0,-1 1 19 15,1-4-5-15,0-1 7 0,-2 0-7 0,1-4-15 16,-3-2-1-16,1-4 19 0,-3-4-18 16,1-2 12-16,-1-4 7 0,0-4-20 15,0-5-7-15,-3-2-6 0,0-6 13 16,0-2 3-16,0 0 62 0,0 0 35 16,1 0 19-16,-1-4 6 0,2-6-17 15,2-1-76-15,2-5 7 0,0-2-39 16,3-2-13-16,-2-2 12 0,0 2-17 0,2 0 17 15,-3 1-15-15,1 4 14 0,0 1-9 16,1 4-27-16,-4 2 9 0,0 1 6 16,-1 4-9-16,-3 1 10 0,-1 0-13 15,1 0-23-15,-2 2 0 16,2 0 0-16,-1 0 0 0,-1 0-13 16,4 4 17-16,-1 1 19 0,-1 0 35 0,3 4 0 0,1 0 2 15,-2 2-2-15,0 2-1 0,1-2 1 16,2 1 19-16,-2 1-19 0,0-3 13 15,1-1-13-15,-1 0 29 0,1-1-28 16,2-1 0-16,0-4 0 16,1 4 31-16,0-4-3 0,2-1-16 15,0-2-12-15,0 0-1 0,0 0 13 0,2 0-10 16,-2 0 55-16,3 0-7 0,-2-2-48 16,-1-4 19-16,1-1 29 0,0-2-31 15,-2 1 12-15,-2-5 6 0,1 0-15 16,0 0-11-16,-5 0 21 0,1-1 11 15,-2 0-12-15,0-1-6 0,-1-4 15 0,0 0-41 16,-3-1-6-16,0-2 6 0,0 0 29 16,-7-4-13-16,-3-2-16 0,-4-4-64 15,1-4 22-15,-3-1-12 0,1-1 54 16,0 4 16-16,2 1-15 0,1 6-1 0,4 3 0 0,0 2-1 31,4 6 2-31,1 1 0 0,0 4 0 0,1 2-1 16,2 3-14-16,0 0 11 0,0 5-29 15,0 0-6-15,0 1-14 0,0 0-9 16,0 0 4-16,0 0-1 0,0 0-13 16,0 0 0-16,0 0-3 0,-3 7 12 0,3 0 61 15,0 2 1-15,0 3 39 0,0 4-39 16,3 2 16-16,2 6 10 0,1 0-13 16,1 3-10-16,0 4 20 0,4 3 9 15,-1 3-9-15,0 0-11 0,2 2 33 16,0 0-45-16,1-3-3 0,2 0 0 15,-2-3 3-15,2-2-39 0,0-1 39 16,-2-3 36-16,0-4-33 0,-1-1 42 16,-2-6-43-16,1-5-2 0,-1-2 26 0,-1-1-26 0,-2-6 1 0,-2 2-1 15,2-4 42-15,-3 0 6 0,4 0 29 16,-2-6 26-16,2-4 2 0,1-4-48 16,-1 2 20-16,-1-5-42 0,0-1-16 15,2-4-19-15,-3-1 0 0,2-3-19 0,0 0-2 16,1-1 20-16,0 1-43 0,3 7-13 15,-3 3 18-15,-1 3 14 0,3 4-23 32,-4 5-45-32,3 2 7 0,1 2 41 0,1 0-3 15,1 2 31-15,2 8-28 0,1 6 45 0,0-1 18 16,2 5-2-16,-2 2-16 0,2 3 32 16,-4 1 29-16,0 2-61 0,-3-3 3 15,0 0 8-15,-5-4-11 0,-2 1-32 0,-4-3 32 16,0-3 12-16,0 0-8 0,-9-4 69 15,-3-2-2-15,1-1 25 0,-4-4-32 0,0 0 0 16,-3-5 12-16,2 0-35 0,0 0-3 16,0 0 7-16,0-8-13 0,1 0-29 15,2-1-3-15,-2-1 1 0,5 3 27 16,-1-2-6-16,5 3 1 0,2 0-20 0,1 4-3 16,3 2 0-16,0-2-2 0,0 1-43 15,0-2-24-15,0 3-20 0,4-2-13 16,1 2-7-16,2 0 36 0,1 0 73 15,2-2 31-15,3-1-3 0,5-1 11 16,2-1 15-16,4-1-9 0,5-3-4 16,5-3 0-16,5 0 4 0,2-2-45 15,0-2-3-15,-1 1 3 0,0-1-1 16,-5 2 0-16,-4 0 1 0,-4 2-32 16,-7 2-3-16,-4 0-22 0,-7 3-49 15,-3 0-50-15,-4 0-108 0,-2 1-64 0,0 0-80 16,-6 0-149-16,-3 1-218 0</inkml:trace>
          <inkml:trace contextRef="#ctx0" brushRef="#br0" timeOffset="1264.8972">1846 2193 68 0,'-2'-2'203'0,"1"0"-53"16,1 0 6-16,-1 1 17 0,-1-2 6 15,-1 3 10-15,2-2-42 0,-1 2-43 16,-1-1-23-16,0 1-25 0,2 0-8 16,-2-1-8-16,0 0 21 0,-4-2 1 15,1 1-20-15,1 0-12 0,1 2-4 0,-2 0 43 16,0-2-14-16,0 0-22 0,0 2-1 16,-1 0 20-16,-2 0-23 0,2 0 33 15,-2 0-30-15,1 0 1 0,0 4-17 16,0-2-3-16,1 3 3 0,1-2 0 15,3 3-15 1,-1-2-1-16,2 1 0 0,1-5-19 0,1 3-27 0,0-3 17 0,0 0 26 16,0 0 3-16,0 0 15 0,6 0 5 15,-4 0 9-15,4 0 22 0,0 0 30 16,2-3-29-16,-1-2 32 0,3 3 13 16,-4-4-36-16,0 3-32 0,0 1 10 31,-5-3 0-31,2 3-4 0,-3 2-6 0,0-2-3 15,0 0 9-15,0 2-3 0,0 0-25 0,0 0-7 0,0 0-49 0,0 0-44 16,0 0-36-16,0 0-45 0,0 2-101 16,0 0-106-16,0 2 27 0,5 1-229 31</inkml:trace>
          <inkml:trace contextRef="#ctx0" brushRef="#br0" timeOffset="3535.5894">1784 2193 75 0,'0'0'157'0,"-1"0"-69"0,1 0-26 16,0 0 13-16,0 0 0 0,0 0 3 16,0 0 20-16,0-2 19 0,0 2 23 15,0 0 3-15,-2 0-9 0,2 0-40 16,-4 0-51-16,2-1 6 0,-1 1-7 16,2-1-6-16,-2 1-24 0,3 0-11 15,-3 0 1-15,1 0 21 0,-2 0-1 16,0 0-21-16,1 0 2 0,-3 0-2 15,1 0 35-15,-1 0-7 0,1 0-13 16,-1 0 13-16,1 0-29 0,1 0 0 0,-1 2 2 16,1 0-2-16,1 1-3 0,-1 0 0 15,2-2 0-15,2 2-30 0,0-3-6 16,0 1 15-16,0-1 24 0,5 0 30 16,-3 3-4-16,4-1 9 0,3 2-18 15,0-3-14-15,1 2 62 0,2 0-33 0,0-3 14 16,0 0 7-16,-3 0-27 0,-1 0-26 15,0 0-36-15,-4 0 36 0,1 0 16 16,-1 0 14-16,-1 0 22 0,-3 0 9 16,4-3 11-16,-2 0-8 0,-2-2-31 15,1 0-14 1,1 1 17-16,-2 0-23 0,0-2-13 0,0 2 0 16,0-1 3-16,0 2 0 0,0-4 4 0,-3 5-7 15,-4-4-16-15,1 3-23 0,0-1 13 16,1 1 26-16,1 0 0 0,1 0 0 15,0 3-1-15,0 0-1 0,2 0-21 16,-1 0-13-16,-1 0-25 0,0 0-20 16,-1 3-4-16,-1 3 49 0,1-1-7 15,1 3 7-15,-1-2 35 0,1 2-12 0,1 0-19 16,1 0 19-16,1 0 10 0,0-1 3 16,0 1 21-16,0-2-21 0,6-4-1 15,1 1 1-15,0-2 16 0,2-1-12 16,0 0 18-16,1 0 30 0,1 0 27 0,2-4-46 15,-6-2 29-15,4-1-7 0,-4 2 19 16,-1-3-22-16,1 0-26 0,-5 3 10 16,-2 0 6-16,0 0 29 0,0 3-39 15,0-2-32-15,-5 0-39 0,1 4-45 0,-1 0-87 16,1-2-113-16,0 2-181 16,-2 0-340-16</inkml:trace>
        </inkml:traceGroup>
        <inkml:traceGroup>
          <inkml:annotationXML>
            <emma:emma xmlns:emma="http://www.w3.org/2003/04/emma" version="1.0">
              <emma:interpretation id="{975D4E55-FBD1-4390-911D-93EE19CB8CAF}" emma:medium="tactile" emma:mode="ink">
                <msink:context xmlns:msink="http://schemas.microsoft.com/ink/2010/main" type="inkWord" rotatedBoundingBox="12304,14381 13503,14313 13523,14653 12324,14721"/>
              </emma:interpretation>
              <emma:one-of disjunction-type="recognition" id="oneOf1">
                <emma:interpretation id="interp1" emma:lang="" emma:confidence="1">
                  <emma:literal/>
                </emma:interpretation>
              </emma:one-of>
            </emma:emma>
          </inkml:annotationXML>
          <inkml:trace contextRef="#ctx0" brushRef="#br0" timeOffset="5671.9659">4733 2260 153 0,'-15'-2'326'0,"9"2"-159"0,0 0-89 16,-3 0-23-16,1 0-29 0,-1 0 59 15,0 0 6-15,-1 0-45 0,1 5-46 0,-2-1-17 16,3 2 17-16,-4 0 52 0,0 1 39 16,-1 0-6-16,1 1-14 0,0 2 40 15,0-2-59-15,1 2 33 0,0 3-85 16,1-2 0-16,-2 4 0 0,3 0 26 15,0 1 0-15,2-1-26 0,3 3 0 16,-1-3 28-16,4 1-5 0,1-2-23 16,0-2 0-16,1-2-13 0,8-2 13 15,0-1 67-15,3-1-18 0,2-2-31 16,1-4-17-16,3 0 50 0,0 0 15 0,1 0-40 16,1-4-3-16,-1-3 6 0,-1 0 10 15,1-2-20-15,-2 1 1 0,-1-4-19 16,0 1 15-16,-3 0-3 0,-1-2 3 15,-2 2 7-15,-1-3-7 0,-3 3 0 0,-3 1 23 16,-2-1 13-16,-1 0-39 0,0 3-13 16,0-1 2-16,-1-1-2 0,-3 2-16 15,-1 0-13-15,-1 0 26 0,0 1 2 16,2 2 1-16,0 0 15 0,-1-1-14 16,2 2 18-16,0 1-17 0,2 1-1 15,-2 2 19-15,1 0 6 0,2 0-26 16,-1 0-26-16,-1 0-16 0,1 0-10 15,1 0-10-15,-2 0-6 0,1 0-10 16,1 0-9-16,-2 4 4 0,0 0 69 0,2 3 12 16,-3-2-9-16,1 7-21 0,2-3 32 15,0 4 1-15,0 1 2 0,3 0-3 16,3-1 0-16,4 1 7 0,1-2 25 16,0-2 4-16,1 0-36 0,1-1 0 15,-1-3 0-15,1 2 1 0,-2-2 12 0,1-2-13 31,-4-2-3-31,3 1 3 0,-4-3 20 0,0 0 14 16,1 0-8-16,-2 0 10 0,0 0 9 16,0 0 0-16,-1 0 11 0,1-7-8 15,0 1-25-15,0 0-7 0,0-3 10 16,1 3 0-16,-1-4-13 0,2 0-13 0,-1 0-2 16,0-2 1-16,2-2-2 0,0 3-29 15,-2-1 16-15,1 0 16 0,-2 2 0 16,0 0-20-16,-1 1-21 0,1-1 41 15,-1 4 24-15,-1 1-24 0,-1 0-2 16,0 1 1-16,-1 1-15 0,2 2-10 0,-1-1-23 16,-2-1-6-16,2 3-3 0,-1 0 2 15,1 0 10-15,-3 0-9 0,3 0 3 16,-2 0 19-16,1 2 30 0,-1 1 1 16,-1 0-15-16,2 2-25 0,-1 0 27 15,1 1 15-15,-2 4 2 0,1-2 0 16,0 4 24-16,1 0 33 0,1 2-59 15,-2-2-1-15,2-1-12 0,2-1 13 16,-1 0 2-16,-1-1 17 0,2-1-19 0,-1 1-26 16,0-3 26-16,2 3 1 0,-1-3 12 15,-1 2-11-15,3-2-2 16,2-1-2-16,0 0 2 0,3-3 10 16,0 2 16-16,2-2-24 0,3-2 41 0,2 0-41 15,0 0 17-15,2 0-19 0,1-3 43 16,0-3-26-16,0-3-17 0,2 1 36 15,-4-3-17-15,1 5-6 0,-5-4-10 0,0 1-1 16,-4 2 15-16,-2-3 5 0,-1 0 30 16,0-2-26-16,-3 3 7 0,-3-3-20 15,0 0 35-15,-3-1-18 0,0 0-5 16,0 0-12-16,0 2-13 16,0-4 0-16,-3 1 20 0,0-2-20 15,1 0-29-15,-2 2 7 0,3-2 21 0,-2 3-11 16,-2 2 12-16,1 2-13 0,-1 1-29 15,-1 5 3-15,2-1 39 0,-3 3 23 0,2-1-23 16,-1 2-10-16,0 0-39 0,-2 0-12 16,0 0-1-16,-2 3 36 0,1 4 26 15,0 1-3-15,0-1-38 0,2 2 39 16,0 0-22-16,-1 7 24 0,2-2 63 16,0 3-63-16,2-2 0 0,1 3-37 15,2 1 37-15,1 1 124 0,0 0-39 0,0-2-83 16,7 0 63-16,5-1-43 0,0 1 43 15,4-4-10-15,0 1 23 0,5-4-33 16,1-1-16-16,0-1 16 0,3-3-3 16,1-4 52-16,2 2-55 0,-3-2-39 15,-2-2 32-15,-4 0-32 0,-5 0-26 0,0 0 25 16,-4 0 1-16,2 0 0 0,-3 0-73 16,1 0-147-16,2-2-104 0,-2 1-41 15,0-2-100-15,2 1-223 0</inkml:trace>
        </inkml:traceGroup>
        <inkml:traceGroup>
          <inkml:annotationXML>
            <emma:emma xmlns:emma="http://www.w3.org/2003/04/emma" version="1.0">
              <emma:interpretation id="{5BCC8BE3-D961-443D-9B8B-F380B8FEC9DA}" emma:medium="tactile" emma:mode="ink">
                <msink:context xmlns:msink="http://schemas.microsoft.com/ink/2010/main" type="inkWord" rotatedBoundingBox="14033,14103 17050,13931 17081,14479 14065,14650"/>
              </emma:interpretation>
              <emma:one-of disjunction-type="recognition" id="oneOf2">
                <emma:interpretation id="interp2" emma:lang="" emma:confidence="1">
                  <emma:literal>random</emma:literal>
                </emma:interpretation>
                <emma:interpretation id="interp3" emma:lang="" emma:confidence="0">
                  <emma:literal>Random</emma:literal>
                </emma:interpretation>
                <emma:interpretation id="interp4" emma:lang="" emma:confidence="0">
                  <emma:literal>Fandom</emma:literal>
                </emma:interpretation>
                <emma:interpretation id="interp5" emma:lang="" emma:confidence="0">
                  <emma:literal>fandom</emma:literal>
                </emma:interpretation>
                <emma:interpretation id="interp6" emma:lang="" emma:confidence="0">
                  <emma:literal>Fandoms</emma:literal>
                </emma:interpretation>
              </emma:one-of>
            </emma:emma>
          </inkml:annotationXML>
          <inkml:trace contextRef="#ctx0" brushRef="#br0" timeOffset="10477.4844">6225 2473 155 0,'0'0'147'16,"2"0"-147"-16,1 0 0 0,-3 0 23 15,3 0 192-15,-2 0 13 0,2 0-45 16,0 0-72-16,0-2-43 0,0 1 43 15,2-3 71-15,0-1 23 0,0 0-42 0,2 0-55 16,-1-4-43-16,1 3-29 0,-1-3 19 16,0-1-26-16,2 2 7 0,-2-5 38 0,1 2-38 15,0-6-36-15,1-1-2 0,-1 0 2 16,0 1 9-16,2-2-9 0,0 2-3 16,-2-4-16-16,1 3 38 0,-2 0-11 15,0 0-7-15,-2 3-1 0,2-1 3 0,-2 4-3 31,2 0-29-31,0 3 9 0,-1 1 8 16,-3 5-18-16,3-2-22 0,-1 3-16 0,1 2 7 16,-1-2 19-16,4 2 9 0,-1 0 7 15,-1 0 23-15,0 0-34 0,0 0 8 16,-2 2 7-16,0 1 22 0,-1 4 13 16,0 0-13-16,-3 0-21 0,2 0-53 0,-2 1 44 15,0 2 13-15,0 2 17 0,0 4 13 16,0 4-11-16,0-1 31 0,0 3-30 15,-2 0 21-15,2-3-24 0,0 3-2 0,0-2 2 16,0 0 1-16,6-3 0 0,3 1-1 16,0-4-3-16,4-4 3 0,2-1 3 15,1-3-3-15,3-2 0 0,0-4 39 0,4 0-39 16,-3 0-4-16,1-6 4 0,1-4 0 16,-3-3-4-16,0-3 4 0,0 0 4 15,-2-2-1-15,-1-1 20 0,-4 1-22 16,-1-1-1-16,0-1-46 0,-4 1 27 15,0 1 2-15,1 2-37 0,-1 3 53 16,2 0-17-16,-3 5-12 0,1-1-41 16,-1 2 12-16,1 2 33 0,1 2-16 15,1-1-13-15,0 4-17 0,-2 0 7 16,5 0 0-16,-2 0 9 0,2 0-61 16,-2 0-13-16,3 0-24 0,-4 0-5 0,2 4 15 15,-1-1 40-15,-3-2 35 0,1 0 47 16,-3-1 18-16,-2 0 4 0,0 0 2 15,-3 0 25-15,0 0 12 0,0 0 55 16,0 0 56-16,0 0 10 0,0 0-23 16,0-2 10-16,-4-5-33 0,0 3-33 0,1 0-3 15,-2-2 23 1,2 0-26-16,-3 1-20 0,3-2-9 16,-3 2-17-16,-1 1 4 0,3 3-33 0,-4-3-7 0,-1 4-22 15,2 0-17-15,0 0-12 0,-4 0 9 16,1 4 36-16,0 3-6 0,-2 3 19 15,-1 1 67-15,-1 3-50 0,1 1-17 16,0-1-19-16,0 3 9 0,2 0 10 16,3 3 26-16,-1 1 0 0,3-3-7 15,4 0-19-15,1-2-13 0,1 0 13 16,0 0 39-16,3-5-35 0,4 2 13 16,3-6-17-16,2-1-41 0,2-2 40 15,0-2 2-15,1-2 0 0,0 0 58 0,1 0-1 16,2-4-35-16,-2-4-10 0,-1 1-12 15,-1 0 36-15,0-1-37 0,-1-1-26 0,-3-1 3 16,2 1 23-16,-2-2 16 0,-1-1-16 16,0 1 1-16,-2 0 18 0,-1-2-19 15,0 3-20-15,-1-4 20 0,-3 5 17 16,0-2-17-16,-2 1-10 0,0-1 10 16,0 3 45-16,0 3-25 0,-3 0-20 15,-1 2-2-15,-1-2 2 0,-1 1-4 16,2 3-15-16,-2-2-14 0,2 1-2 0,1 1-24 15,-3 1 4-15,-2 0-4 0,4 0 30 16,-3 0-4-16,2 0 14 0,-1 3-1 16,2 1 4-16,-1-1-17 0,1 2-2 15,0-1 12-15,-1 1 6 0,2 0 17 16,0 3 25-16,0-3-10 0,2 3-15 0,-1 0-62 16,2 3 58-16,0 0 4 0,0 2 33 15,0 0 22-15,0 1-55 0,2-3-9 16,4 3 9-16,1-3 39 0,3-2-10 15,-1-1 13-15,2-1 7 0,0 2 0 16,3-4-36-16,-3-1 6 0,0 1 40 16,-1-3-46-16,0-2 0 0,-1 0 13 0,0 0 13 15,-2-2 3-15,2-3 17 0,0-4-17 16,0 0-3-16,0 2 1 0,0-3-38 16,1-1 18-16,-1-1 6 0,1-2-10 15,0 3-16-15,1-4-24 0,-2-1-57 0,-1 2 81 16,0-2 0-16,-1 4-16 0,-1 2 16 15,-3 0 2-15,1 1-2 0,-1 3 0 16,-1 0 0-16,1 5 0 0,-2-1-1 16,1 2-38-16,-1 0-13 0,4 0-26 15,-2 0 26-15,1 0 16 0,0 0 34 16,2 5-11-16,-1 2 13 0,1 3 0 16,-2 2 2-16,-1-2 11 0,1 6 26 15,-2-2-23-15,1 0 1 0,-2 2 16 16,-1-2-33-16,0 1 0 15,0-5 10-15,0 1 9 0,-1 0 4 0,-4-4-23 16,1 0-12-16,-2-4 12 0,3 0 13 0,0-2 17 16,0 1 15-1,-1-2 20-15,2 0 14 0,-1 0-1 0,2 0-36 16,-1-6-22-16,1-1-20 0,1-3-14 16,0-2-9-16,0-2-29 0,6 0-36 15,1 2 62-15,-1 0 23 0,1-1-24 0,1 1 15 16,1 1 11-16,0 1-14 0,-1-1-37 15,3 2 16-15,0 0 20 0,1 1-7 16,3 3-9-16,-2 0 6 0,2 0-27 16,0 3 21-16,-2-2-14 0,-3 2-22 15,-1 2 13-15,-3 0 6 0,-2 0-16 0,-1 0-26 16,-3 0 9-16,0 5 53 0,0-3 16 16,0 4 13-16,0-2 42 0,0 2-22 15,-1 2-18-15,-1 1 14 0,1 0 17 16,1-1-13-16,0 2-20 0,0 2-3 15,0-1 3-15,0 2 23 0,1-1 13 16,4-3 9-16,1 0-2 0,0 0-43 16,1-5-7-16,-1 0 6 0,1 0 1 15,-1-4 20-15,2 0 22 16,-3 0 33-16,4 0 35 0,0-7 46 16,0 2-35-16,3-4-52 0,0 0-37 0,-4 1-9 0,4-2-10 15,-2-3-13-15,2 1-19 0,-1-2 6 16,0-2-52-16,0 1 44 0,-1 1 8 15,-1-1-16-15,0 0-4 0,1 5 17 16,-3 1-16-16,2-5 9 0,0 6-23 16,1 1 33-16,-1 2-19 0,-1 1-17 15,0 0-13-15,3 4-9 0,-1 0-27 16,2 0-35-16,-2 0 32 0,0 0 39 0,1 0 10 16,1 0 22-16,-4 0-2 0,0 4-20 15,-1 0-7-15,-1-2 30 0,-3 1 15 16,0-2 12-16,-2 1 2 0,1-2 4 15,-2 2 12-15,0-2 29 0,0 0 40 0,0 0 49 16,0 0 32-16,0 0-13 0,0 0-39 0,0-2-56 16,0-4-56-16,0 2-2 0,0-3 2 15,0 2 47-15,-2 0-10 0,-2 0-17 16,1 3 21-16,-1-1 31 0,-4 2-31 16,2 0-27-16,-2-2-16 0,-3 3-40 15,1 0-16-15,-2 3 11 0,-1 4 6 16,-2-1 26-1,0 2-3-15,1 0 4 0,0 2 11 16,0 0 2-16,3 1 22 0,1 3-23 0,1-4 0 0,2 5-11 16,2 1 11-16,2 1 16 0,0 0-16 0,3 1-33 15,0-3 11-15,0 1 12 0,9-4 10 16,2 0 45-16,0 1-45 0,1-6-13 16,4 1 10-16,-1-2 1 0,3-1 2 15,-2-2 59-15,2-3-24 0,-1 0-22 16,0 0 20-16,-3 0 19 0,0-2-7 15,-3-2-18-15,-2-3 16 0,-1 2 38 16,-1-5-7-16,-3 2-41 0,1-4 9 16,-2 0 13-16,-2-4-26 0,2-1-19 0,-3-2-10 15,2 0 0-15,-1 1 32 0,-1-3-32 16,0 2 0-16,0-1 36 0,0-2-34 16,-6-2-2-16,0 0-22 0,-4-2 20 0,1 1-54 15,-1-1 56-15,1 1-45 0,0 3 45 16,0 1 13-16,1 4 0 0,3 2-13 15,-1 1-39-15,3 0 13 0,2 4 13 16,-1 3 11-16,2 3-11 0,0 1-10 16,0 2-3-16,0 1-19 0,-1 0 3 15,1 0 9-15,-3 0 7 0,1 0 10 16,-2 0-4-16,1 0-10 0,0 1-19 16,0 2 4-16,-1 1 44 0,1 1 1 0,1 0-16 15,1 2-23-15,-1 2 28 0,1 0 11 31,1 2 0-31,0 2 2 0,0 2 1 0,0 1 52 0,0 4-29 0,0 0-9 16,3 2-1-16,0 1-16 0,0 1 59 0,6 2-46 16,-4 1 10-16,4-1 23 0,2-1-46 31,-3-1 0-31,4 1 0 0,0-4 0 0,0 0 0 16,1-3 0-16,0-1 1 0,-1-2-1 0,0-2 0 15,0-3 3-15,1 0 26 0,0-4-4 16,-1-2-24-16,0-3 17 0,0-1 15 15,-2 0 29-15,0 0-1 0,1-3 33 16,-1-3-36-16,2-1-6 0,-2-3-13 0,2-3-26 16,1 0-13-16,2-1 0 0,0 0-13 15,-1 0-26-15,2-2-13 0,-1 0 39 16,-2 1 13-16,1 2-32 0,-1-2 13 16,0 1-53-16,-1 2-48 0,-3 0 94 15,1 3 24-15,-1 1-24 0,0 3-6 16,-2 0-7-16,4 1-6 0,-3 3-4 15,1 1 18-15,2 0-21 0,-1 0 7 16,-1 0 19-16,3 0 0 0,-5 5-7 0,2-1-19 16,0-2 13-16,-1 2 27 0,1 0 11 15,-1-3 1 1,-3 0-42-16,0 1-23 0,-2 0 6 16,-3-2 59-16,0 0 52 0,0 0 62 0,0 0 16 15,0 0-6-15,0 0-22 0,-2 0-57 0,1 0-3 16,-1-4-3-16,-1 0 0 0,1-2-13 15,-1 4 7-15,-3-4 2 0,1 2-25 16,-2 0-10-16,2-1-1 0,-3 0-1 16,0 4 2-16,1-2-1 0,-2 1-38 15,0 2 13-15,-1 0-16 0,0 0 19 0,-2 0 4 16,0 4-11-16,0-2 14 16,-1 4-10-16,1-2 25 0,2 2 1 15,0 0 13-15,1 1-13 0,3-1 2 16,-2-1 9-16,3 6-9 0,-1-3-1 15,0 2-1-15,1 3-3 0,4-2-21 0,-1 4 24 0,2-2 0 0,0 2-30 16,0-1 30-16,5 2 55 0,4-2 72 16,0 0-79-16,2-1-48 0,1-3 0 15,3-2 15-15,0 0 18 0,2-2-31 16,1-3 43-16,0 0 20 0,2-3-23 16,1 0 10-16,-1 0 3 0,0-6-13 15,-3 0-16-15,-2-2 9 0,-3 0-9 16,-5-1-7-16,-1-2 27 0,-3-3-32 0,-1 1-14 15,-2-2-29-15,0-1 6 0,0-1-19 16,-8 3-10-16,-2-1-22 0,-2-1-39 16,0-2 22-16,-1 3 59 0,1 1 19 15,2 4-23-15,3 0 36 0,2 5 0 16,4 0 0-16,1 4-1 0,0 1-35 0,0 0-28 16,0-1-21-16,0-1-25 0,4 2-12 15,3 0 28-15,2-1 94 0,0 1 10 16,3-1-9-16,0-1 0 0,-1 1 22 15,6 0 6-15,-6-1-28 0,0 0-1 16,5 1 1-16,-3 0 1 0,2 1 18 16,-2 0-20-16,2 0-2 0,-3 0 2 15,0 0 34-15,-2 6-17 0,-1 0-17 16,-2 4 1-16,0 2 22 0,-2 0 39 16,-1 3-23-16,-1 1 7 0,2 0 6 15,-4 0-50-15,2 0 9 0,-3 0-11 0,2-2 0 16,-1-1 13-1,-1 0-13-15,0-4 1 0,0-3-1 16,0 0 22-16,0-1 1 0,0-4 13 16,0 1 38-16,0-2 36 0,-1 0 13 15,1 0 3-15,0 0 3 0,0-3-16 0,0-2-65 16,0-1-44-16,0-4-8 0,4 0-5 16,2-6 6-16,-2 1-36 0,4-1-3 15,1-2-38-15,-2 2 13 0,3 0 67 16,1 2 0-16,-4 1-3 0,2 3-20 15,-3 2 4-15,0 2 6 0,1 2 10 0,-3 1-43 0,1 2-12 16,-1 0-6-16,-1 1-8 0,0 0 1 16,-1 0-7-16,0 2 39 0,0 3 10 0,1 3 29 31,1 0 22-31,1 1-19 0,-2 0 33 0,1 1-34 0,1-1 27 0,-3 1-28 0,0 0 1 16,-1 0 11-16,-1-1-9 0,0-2 28 15,0 1-6-15,0-4-23 0,0 1-3 16,0-2 0-16,0 2 0 0,0-4 16 15,0-1 20-15,0 0 12 0,0 0 20 16,0 0 13-16,0 0 16 0,0 0-7 16,0 0-3-16,0 0 0 0,2-4-32 15,1-1-55-15,0-3-12 0,0 1-4 16,0-2 13-16,4 0-36 0,-1-2 13 16,1-2 25-16,2 2 1 0,0-1-42 15,4 0-22-15,1 0 38 0,-1 0-6 0,3 2-10 16,-1 1 20-16,1 2 5 0,-4-1-5 15,1 4-17-15,-3 0 20 0,1 1 15 16,-3 2-21-16,0-1 8 0,-4-1-5 16,-1 3-7-16,-1 0-4 0,2 0-9 15,-2 0 26 1,1 0-3-16,-2 0-14 0,0 3 20 16,1 0 10-16,-2 0 0 0,0 1 3 0,0 0 23 15,0 4 35-15,0-1-3 0,0 1-39 16,0 3-13-16,0-1 33 0,-2 2 12 15,0 0-25-15,-1 3-21 0,3-1 1 16,-2 2 23-16,2-2 39 0,0 1-65 0,0 1-10 16,3-6 10-16,4 1 0 0,2-1 36 15,2 0 28-15,-1-3-48 0,2-1 32 16,-1-2 10-16,3-1 23 0,-2-1-1 16,1-2-13-16,2 0 4 0,-1 0 21 15,2-2 8-15,-1-4-46 0,0 0-42 16,-3 1-10-16,-3-2 11 0,1 1-13 15,0-3-76-15,2 3-93 0,-2-2-123 0,2 1-137 0,0 1-9 16,-3 3-167-16,1-2-472 0</inkml:trace>
        </inkml:traceGroup>
      </inkml:traceGroup>
    </inkml:traceGroup>
    <inkml:traceGroup>
      <inkml:annotationXML>
        <emma:emma xmlns:emma="http://www.w3.org/2003/04/emma" version="1.0">
          <emma:interpretation id="{430FA629-9142-4663-A44B-EF5B3906EEAA}" emma:medium="tactile" emma:mode="ink">
            <msink:context xmlns:msink="http://schemas.microsoft.com/ink/2010/main" type="paragraph" rotatedBoundingBox="7830,15357 11798,15351 11800,16662 7832,16667" alignmentLevel="1"/>
          </emma:interpretation>
        </emma:emma>
      </inkml:annotationXML>
      <inkml:traceGroup>
        <inkml:annotationXML>
          <emma:emma xmlns:emma="http://www.w3.org/2003/04/emma" version="1.0">
            <emma:interpretation id="{8EFD606D-DE0F-400C-B724-344681F9C814}" emma:medium="tactile" emma:mode="ink">
              <msink:context xmlns:msink="http://schemas.microsoft.com/ink/2010/main" type="line" rotatedBoundingBox="7830,15357 11798,15351 11800,16662 7832,16667"/>
            </emma:interpretation>
          </emma:emma>
        </inkml:annotationXML>
        <inkml:traceGroup>
          <inkml:annotationXML>
            <emma:emma xmlns:emma="http://www.w3.org/2003/04/emma" version="1.0">
              <emma:interpretation id="{94E74FA0-2444-42DC-9379-C63495D76710}" emma:medium="tactile" emma:mode="ink">
                <msink:context xmlns:msink="http://schemas.microsoft.com/ink/2010/main" type="inkWord" rotatedBoundingBox="7830,15357 11798,15351 11800,16662 7832,16667"/>
              </emma:interpretation>
              <emma:one-of disjunction-type="recognition" id="oneOf3">
                <emma:interpretation id="interp7" emma:lang="" emma:confidence="1">
                  <emma:literal/>
                </emma:interpretation>
              </emma:one-of>
            </emma:emma>
          </inkml:annotationXML>
          <inkml:trace contextRef="#ctx0" brushRef="#br0" timeOffset="20344.2775">-8 3967 1 0,'5'0'206'15,"-2"0"-76"-15,2 0-19 0,0 0 23 31,-1 0-4-31,1 0-19 0,-2 0-13 0,0 0-17 0,0 0-6 16,-2 0-10-16,3 0 13 0,-1 0-9 16,-1 0 6-16,-1 0-20 0,-1 0-16 15,2 0-3-15,-1 0-4 16,-1 0 11-16,0 0-1 0,2 0-10 16,-2 0 7-16,1 0 4 0,1 0-1 0,1 0 7 15,3-3 20-15,-1 2-4 0,4-4-10 0,0 3-13 16,3-6-3-16,0 4 0 0,-1-3-6 15,3 0-11-15,-4 0-6 0,2-1-12 16,-2 2 15-16,0 0 20 0,2-2 9 16,0 0 1-16,-2-1-30 0,1 1-2 15,-1-1-1-15,-1 0 6 0,0 0-19 0,2-4 16 16,-3 1-18-16,1 1 25 0,-3-1-7 16,-1 0 30-16,0 2-27 0,2-4-9 15,-2 0-13-15,-1-1-22 0,2-1 9 16,0 0 9-16,0 5 3 0,0-3-18 15,0 5 17-15,-5 0 2 0,3 1 15 16,-2-1 14-16,1 0-17 0,-3 1-11 16,3 1 1-16,-2 2 1 0,-1 0 23 15,0 0-25-15,2 4 1 0,-2-2-1 16,0 3-1-16,0 0-2 0,0 0 0 0,0 0 2 16,0 0 1-16,0 0 0 15,0 0 15-15,0 0 88 0,0 0-21 0,-2 0-48 16,2 0-35-16,-1 2-42 0,-1-1-13 15,1-1 0-15,1 3-9 0,-2-2-4 16,1 1 0-16,-1 2 4 0,1 2 31 0,0 1 14 16,-1 3 17-16,2 2-31 0,-1 2 33 15,1 1-2-15,0 3 2 0,0 0 0 16,0 1 0-16,0-1 0 0,0 1-6 0,0-2 6 16,1 0 19-16,3 1-18 0,4-4 2 15,-1 2 20-15,2-1-23 0,1 2 0 16,2-1 2-16,1-1-1 0,1-3-1 0,2-2 23 15,-1-1-23-15,-1-2-11 0,1-2 11 16,-2-1 36-16,2-3-10 0,-3-1-24 16,0 0 27-16,1 0-3 0,-3-1-1 15,1-7-8 1,0 1 12-16,0 1-13 0,-1-5 10 0,0 2-26 0,1-2 1 16,-1 0 5-16,-3 0-6 0,1-2 0 15,1-2-2-15,-5 1-24 0,3-2-29 16,1 0 17-16,-1-2-4 15,0 2 16-15,1-3-10 0,-2 4 17 16,0-1 16-16,1 3-14 0,-3 0 15 16,2 2 1-16,0 0 0 0,0 0-2 15,0 1 0-15,-2 2-14 0,1 0 14 16,1 3 0-16,-2 0-20 0,-1 0 7 16,1 0 14-16,-1 5-21 0,0-4 4 15,-1 3-4-15,1 0-6 0,0 1 10 0,1 0-7 16,-1 0-7-16,-1 0-9 0,1 0 0 15,-1 0 9-15,1 6 22 0,2 0 9 16,-1 3-9-16,1 2 7 0,1-1 4 16,-2 2 5-16,2 1-5 0,0-1 0 15,-3 2 0-15,1 2 26 0,-2-3-13 0,1 2-13 16,-3-1-3-16,3-1 3 16,-2 0 26-16,-1-2-5 0,0 4-21 0,0-5 0 0,0 1 29 0,0-1 7 15,0-3-17-15,0 0-18 0,-1 2-1 0,-2-5 4 16,3-1-2-16,0-2-2 0,0 1 0 15,0-2 0-15,0 0 22 0,0 0 21 16,0 0 8-16,0 0 4 0,0 0 0 16,0 0-13-16,3-3 7 0,1-1-14 15,0-5-35-15,4 2-19 0,-2-4-46 16,1-1 65-16,0-1 0 0,1 0 8 16,-2-1-8-16,1 1-26 0,-1-3 25 15,0 2 1-15,-2 0 23 0,4-1-17 16,-6-1-6-16,3 2-58 0,-1 0 39 0,1 0 6 15,-1 1 13-15,-1 1 0 16,2 2-17-16,-1 2-2 0,2 0 3 0,-5 0 3 16,4 4 10-16,-1-2-30 0,-1 4-9 15,3-3 3 1,-2 2 10-16,2-1 13 16,3 1 3-16,-4-1-7 0,2 1 4 0,0 2 16 15,-1-3 0-15,2 3-13 0,-1-2-13 0,0 2 4 16,1 0 2-16,-1-1 19 0,-1 2-2 15,1 0-17-15,-2 0-2 0,-2 0-14 0,0 0 34 16,0 0 0-16,-2 3 2 0,1 1-4 16,0 1-15-16,1-1 0 0,0 2 19 15,2-1 27-15,-1 4-4 0,4-1 0 16,-5 1-23-16,2 1 0 0,0 2 0 16,-2 0 16-16,0 0-16 0,0 1-1 15,-2-3-2-15,1 4 3 0,-2-2 15 16,1 0-12-16,-1 1-3 0,2-1-26 15,-2 0 10-15,3 0 14 0,1 0-1 16,2-1 3-16,-2 0 1 0,2-1 2 0,2-3 20 16,0 3-21-16,0-1 21 0,1-3-10 15,-2-2-13-15,3 1-2 0,2-2 2 16,0 2 46-16,1-4-7 16,-1-1-26-16,1 0 9 0,-1 0-9 0,0 0 7 0,0 0-4 0,-2 0 10 15,0-3 23-15,2-3-17 0,-2 1-6 16,1 1 16-16,-1-5-19 0,0 2-10 15,-1-2 9-15,0 2 7 0,0-3-28 16,-3-1 22-16,2 0 6 0,-3-1-26 16,1-1 49-16,-2 0-32 0,-1-1-17 15,0 1-6-15,-1 0 6 0,1-1-2 16,-2-1 2-16,0 0 13 0,1-1-16 0,-2 2-54 16,0 0 54-16,0-1 4 0,0 2-2 15,0 0 0-15,0 3-1 0,0 2 0 16,0 2-1-16,-2 2 3 0,1 2 0 15,1 1-1-15,-1-3 10 0,1 4-12 16,0 0-15-16,-2 0-20 0,2 0-20 0,0 0 6 16,0 0-9-16,-1 0 0 0,1 0 13 31,0 0-4-31,-2 0-3 0,1 4 3 0,-1-3-2 0,1 3 21 16,1 1 28-16,0 2 2 0,0 1 3 15,0 2 33-15,0 2 0 0,0 1-7 16,0 1-27-16,1 0 21 0,2 2 58 0,0 1-81 15,1-3 1-15,-1 2 45 0,2 0-46 16,-1-2-3-16,-1-1 3 0,2 1 11 16,1-4 8-16,-1 4-15 0,3-4-3 15,-2 0 15-15,1 0 3 0,0-2-18 0,2 2 16 32,0-3 15-32,-2-1-1 0,2 0-30 15,-1-2 9-15,-1-1-8 0,-1 0 12 0,0-1 6 16,-2 0-19-16,2 1-1 0,-4-2 3 15,1-1 13-15,-2 0 7 0,1 0 2 16,-1 0-5-16,2 0 12 0,-2 0 23 16,4-1-23-16,-1-2-30 0,-1 1 56 15,5 0-22-15,-1-1-35 0,0 0-1 16,2 2-1-16,0-2-2 0,-3 1-1 16,1 1 1-16,-5 1-19 0,-1 0-1 0,-1 0 10 0,0 0 12 0,0 0 1 0,0 0 3 15,0 0 13-15,0 0 10 0,0 0-6 16,0 0-1-16,0 0-6 0,0 0-11 15,0 0 0-15,0 0 0 0,0 0-2 16,0 0 0-16,0 0 2 0,0-3 1 16,0 3 10-16,0 0 0 0,0 0 0 15,0 0-12-15,0 0 15 0,0 0 4 16,0 0-8-16,0 0-8 0,0 0 9 16,0 0-13-16,0 0 1 0,0 0-2 15,0 0-1-15,0 0-1 0,0 0-10 16,0 0 12-16,0 0 1 0,0 0 2 0,0 0 15 15,0 0-5-15,0 0-12 0,0 0-2 16,0 0-14-16,0 0 13 0,0 0-10 16,0 0 0-16,0 0 10 0,0 0-9 15,0 0 12 1,0 0 1-16,0 0 0 0,0 0 2 16,0 0-2-16,0 0 1 0,0 0 1 0,0 0 16 15,0 0-19-15,0 0-13 0,0 0-3 16,0 0-6-16,-1 0-49 0,1 0-74 15,-2 3-59-15,-2-3-64 0,-2 0-87 16,3 1-153-16,-7-1-189 0</inkml:trace>
          <inkml:trace contextRef="#ctx0" brushRef="#br0" timeOffset="22145.8536">347 3388 0 0,'0'0'294'0,"0"0"-86"0,0 0 4 0,0 0 29 16,0 0-35-16,0 0-60 0,0 0-51 15,0 0-17-15,0 0 3 0,0 0 10 16,0 0 0-16,0 0-19 0,0 0-13 16,0 0 13-16,0 0 5 0,0 0-12 15,0 0-19-15,0 0 2 0,0 0-9 16,0 0 7-16,0 0 12 0,0 0-6 15,0 0-1-15,-3 0 8 0,2 0-1 16,-1 0-13-16,-1 0-10 0,2 2-9 16,-2-1-23-16,2 0 1 0,1-1-1 0,0 0-2 15,0 0 18-15,0 0 26 0,0 0 23 16,0 0 9-16,0 0 7 0,0-1 18 16,0-4-12-16,0 0-74 0,1-2-16 15,-1 0-22-15,2 1 22 0,-2 0 2 0,0 3 0 0,0 0 17 16,0 2 19-16,0 1-6 0,0 0-18 15,0 0-14-15,0 0-16 0,0 0-35 16,0 0-29-16,0 0-23 0,0 1-22 16,0 1-20-16,0 1-45 0,0 1-33 15,0 2-52-15,4 0-188 0,0-4-198 16</inkml:trace>
          <inkml:trace contextRef="#ctx0" brushRef="#br0" timeOffset="21103.8966">1438 3270 646 0,'-6'0'394'15,"4"0"-300"-15,1 3-35 0,1-3 104 16,-2 0 52-16,2 0-43 0,0 0-126 15,0 0-46-15,0 0-56 0,0 0 56 16,0 0 26-16,0 0 75 0,0 0 33 0,0 0-1 16,0 0-13-16,0 0-7 0,0 0 7 15,0 0 3-15,0 0-14 0,0 0-12 16,0 1-4-16,0-1-13 0,0 0-19 16,0 0-9-16,0 0-17 0,0 0-35 15,0 0-21-15,0 0-24 0,0 0-7 0,0 0-2 16,0 0-4-16,0 0-26 0,0 0-89 15,-2 2-115-15,-1 3-124 0,1-2-190 16,-7-1-589-16</inkml:trace>
          <inkml:trace contextRef="#ctx0" brushRef="#br0" timeOffset="27136.6096">1590 3843 20 0,'0'0'156'0,"0"0"-6"16,0 0-16-16,0 0-30 0,0 0-29 0,0 0-16 15,0 0-27-15,0 0 21 0,0 0 12 16,0 0-3-16,0 0-4 0,0 0 14 0,0 0 22 15,0 0 1-15,-2 0-17 16,1 0 0-16,1 0-16 0,0 0-16 0,0 0-11 16,0 0-5-16,0 0-14 0,0 0 4 15,0 0-4-15,0 0 13 0,0 0 13 16,1 0-3-16,2 0-13 0,0 0 13 16,0 0 63-16,0 0-47 0,0 1-22 0,1 1-20 15,1-1 0-15,-1-1 9 0,3 0 4 16,-4 0 0-16,2 0-6 0,1 0 3 15,-2 0-1-15,1 0 1 0,-1 0 6 16,0 0 0-16,1 0 7 0,1-3-10 16,0 2 9-16,0 0 11 0,-1-3-46 15,0 4-1-15,-1 0-3 0,-1 0 1 16,0 0-23-16,2 0 0 0,-4-1 7 16,2 1 19-16,0 0 1 0,-2 0 28 15,4-3 10-15,-2 1-20 0,1 2-2 0,1-4 18 0,2 2 10 16,0-3-9-16,1 0-33 0,-1 2 13 15,0-2-15-15,1 2-1 0,-4 1-1 16,2-1 1-16,-4-2 16 0,2 3 13 0,-1-1 10 16,-2-2 13-16,2 3 6 0,0-4 9 15,-1 1-5-15,2-3-30 0,1-1-32 32,-1 3-32-32,-1-3 29 0,3-1-26 0,-3 1 27 15,1 0-17-15,2-2 19 16,0 1 3-16,-3-1 29 0,3-2-6 0,-2 1-26 15,2-4 1-15,-3 0-1 0,0 0-1 16,0 2 0-16,0-3 1 0,-2 2 0 0,-1 0-26 16,0 0 26-16,0-1 14 0,0-1 18 0,0 2-9 15,0-2-10-15,0 0-13 0,0 0-32 16,0-1 0-16,-2 0 32 0,-1 3 1 0,-2-1 50 16,4 2-51-16,-5 1-45 0,4-2 32 15,-1 1 13-15,2 0 13 0,-1 0-13 0,2-1-39 16,-1 0-11-16,1 0 49 0,-2 3 1 15,2 0-1-15,-1 2 0 0,0 1-1 16,-1 5-18-16,-1 0 19 0,0 2 1 16,0 2-1-16,3 0 1 0,-3-2 1 15,2 2 1-15,1-2 11 0,0 2-11 16,0-1-1-16,0 1-1 0,0 0 0 16,0 0-1-16,0 0 1 0,0 0 4 15,0 0-2-15,0 0-1 0,0 0 11 16,0 0-12-16,0 0-29 0,0 0-13 0,0 0-7 15,0 0-2-15,0 0-1 0,0 0-3 16,0 0-6-16,0 0 6 0,0 0 3 16,0 1-6-16,0 3 32 0,0 1 26 15,0 0 49-15,0 1-37 0,0 0-12 16,0 1-3-16,0 0-11 0,0 2 14 0,0 1 20 16,1 2 12-16,-1-2 10 0,0 3 3 15,2-2-45-15,-2-1-3 0,0 1-30 16,1 1 33-16,-1 0 45 0,3 3 26 15,0-3-17-15,0 3-54 0,1-1-10 16,2 2 10-16,-1-1 74 0,2 1-64 16,-1 1-10-16,1 2 0 0,1 1 1 15,-2-1 12-15,3 1 16 0,-4-1-26 0,0 0-3 32,2-3-2-32,-2 1 2 0,1-2 0 15,-1-1-19-15,1-2 0 0,-3 4 19 0,3-3 45 16,0 3 3-16,0 1-29 0,1-2-16 15,1 0-3-15,-1-1 13 0,0 0-13 16,2 0-74-16,0-2 49 0,3 1 25 16,-2-3 38-16,2 0 39 0,1 0-64 15,-1-1-12-15,1-2 3 0,-1-1 8 16,1-2 11-16,-2 0-4 0,-1-2-15 16,0-1-4-16,-5-1 3 0,1 0-1 0,-2 0 1 15,0 0 0-15,-2 0 1 0,1 0-1 0,-2 0 10 16,1 0-10-16,1 0 13 0,-2 0-3 15,4 0 19-15,-1-1-7 0,1-1 4 16,0-2-3-16,3 1-13 0,-1-1 6 16,2 1-16-16,0-3-1 0,0 2-1 15,-2-2-1-15,-1 2 0 0,0-2 3 16,-2-1 25-16,1-1-3 0,-1-2-25 16,1 0 0-16,-3 1 2 0,1-1 27 15,0-1-7-15,-1 1-22 0,-1 0-32 16,1-2 19-16,-2 1 13 0,0-1 4 15,0 2 24-15,0 0-28 0,0-1-12 0,0 1-4 16,0 0 16-16,0 1 1 0,-2 2 0 16,-1 0 24-16,2 2-25 0,1-3-35 15,-2 2 19-15,1 0 1 0,-1 2 14 16,2 2-11-16,-1-3 6 0,0 5 6 16,1 0 13-16,-2 0-13 0,2 0 0 0,-1 0-2 15,-1 0-14-15,2 0 0 0,-1 0-10 0,-2 0-45 0,3 0 7 16,-2 0 29-16,-1 2-10 0,2-2-10 15,-1 3-19-15,2-2-13 0,0 0-16 16,0 5 19-16,0 0 48 0,0 2 23 16,0 2 13-16,0 2-1 0,2 1-26 15,-1 2 27-15,4 0 44 0,-2 1 23 16,1 0-67-16,0-4 0 0,2 1 12 16,2-3-12-16,-1-2 0 0,2-2 7 15,0 2 9-15,0-2-13 0,-1 0 32 0,1-2-2 16,-1 1-30-16,1-5 10 0,-2 4 0 15,2-4 3-15,-2 0 3 0,-1 0 1 16,0 0-1-16,3-4 29 0,-2 1 49 16,3-3-13-16,-2-1-30 0,2-3-12 15,-1-1-39-15,1-1 0 0,-1 1-2 0,-2-2-1 16,1 0-1-16,-1 0-28 0,4-1-19 16,-4-1 29-16,0 3-10 0,1 1 16 15,-1 1-42-15,0 0-31 0,1 0 15 31,-2 3 9-31,1 0 33 0,0 5-19 16,-1-3-14-16,3 2 17 0,-3 2 0 0,3-2 3 16,0 2 6-16,-1-1-3 0,0 2 7 15,-1 0-7-15,1-2-10 0,-3 2-2 16,3 0 2-16,-4 0 16 0,-1 0 11 16,0 0-1-16,-3 0 23 0,0 0 12 15,0 0 30-15,0 0 29 0,0 0 14 0,0 0-24 0,0 0-22 0,0 0 3 16,-4 0-13-16,1 0-29 0,1 0 2 15,-2-2 0-15,2 0 37 0,-1 2 3 0,1-1-23 16,-1 0-19-16,0 1-3 0,0 0-17 16,-2 0 4-16,-1 0-6 0,0 0-37 15,-1 0 4-15,-2 2 26 0,-3 2 0 16,2 4 0-16,-3 1 16 0,1-3 10 31,0 4-17-31,-1 0 7 0,3 0 12 0,-1 0 1 0,3 2-19 0,-1 2 6 16,3 1 0-16,1 1-4 0,3-1 17 15,2 1 10-15,0 0 3 0,0 0 3 16,1-3-3-16,6-2-11 0,4 0 24 16,-1-2-5-16,2-1-20 0,1-3-1 0,0-5 32 15,3 0 20-15,1 0-23 0,-1 0 33 32,3-3-4-32,-3-3-13 0,2-3-25 0,-2 1 2 15,-3-3 14-15,1-3-23 0,-1 2-13 16,-6-1 19-16,1 0 14 0,-4 0-17 15,-1 0 16-15,-1 0 10 0,-2-2-42 16,0 2 2-16,0-2 2 0,-5 1-4 16,-1 2-16-16,0 1-35 0,0 1 44 15,1 5 7-15,-3-3 0 0,2 7-40 16,0-2 24-16,3 3 3 0,0 0-19 16,1 0-42-16,2 0-27 0,-3 1-12 0,1 4 0 0,1 1 54 15,-1-1 36-15,-2 1-9 0,2 3 3 16,-1-1 16-16,3 4 13 0,0 0-3 15,0 3-28-15,0-3 31 0,0 3 1 16,0-1-1-16,6-1 0 0,0 0 0 16,1 0 45-16,4-3 7 0,-1-1-17 15,2-1-35-15,0-2 17 0,-1-2 15 16,3-2 13-16,-2 0-15 0,-1-2-8 16,4 0-22-16,-3 0 33 0,1-2 9 15,2-3 3-15,0-2 17 0,1-1-7 0,-1-1-39 16,1-1-16-16,-2-3 16 0,0 0 16 15,-2 3-9-15,-1-3-7 0,0 0-14 16,-1-1 17-16,-1-2 20 0,-2 1-6 0,-1 1-1 16,-3-4-29-16,0 1 38 0,-3-1-41 15,1-2 0-15,-1 0 10 0,0-1 18 16,0-1-28-16,-1-3-19 0,-5-1 3 16,-3-2 19-16,2-1-3 0,-3 2 0 15,2 0-1-15,-2 3-15 16,0 0 16-16,-1 3 13 0,1 4-13 15,0 2 0-15,1 6 10 0,1 0 25 16,2 2-13-16,1 1-22 0,0 2-12 0,2 2 12 16,2 0 22-16,-2 0-22 0,1 2-15 15,-1 0-17-15,2 0-19 0,1 0-20 16,0 0-10-16,-2 0-13 0,1 2 0 16,-3 2 0-16,1 4 91 0,-2 1 3 15,1 2-2-15,-1 2 2 0,2 2 2 16,0-1-2-16,2 4-19 0,1 0 19 15,0 5 19-15,0 1-16 0,0-1 33 16,0 2-34-16,0 3 0 0,4 0 15 0,-1 1 2 16,5 1 13-16,-1 1-19 0,2-1 11 0,0 2-24 0,3-5 0 15,-2-1 55-15,2-2-55 0,-1-4 0 16,3 0 26-16,-1-3 19 0,3-2-16 16,0-1 32-16,2-4 4 0,0 0-62 15,2-2 23-15,0-3 0 0,-3-2 9 16,2-2-12-16,1-1 57 0,-3 0-44 0,2-4-8 15,-2-3 14-15,0-1-13 0,-1-2 3 16,-1-1-9-16,-2-2 5 0,-1 2 1 16,-3-2-6-16,0-2 5 0,-5 1-28 15,2-3 4-15,0 1 5 0,-4-2-9 16,1 0-2-16,-3-2 1 0,0 1-15 0,0-3-54 16,0 0 70-16,0-3-4 0,0-1-18 15,0 0-26 1,0-1 35-16,-3 1-9 0,-2 0-30 0,2 0 17 15,0 1 16-15,0 5 19 0,0 2 16 16,-1 1-10-16,0 2-6 0,-1 2-13 16,2 2-35-16,-1 0 25 0,-1 0 23 15,-1 3 12-15,1 1 30 0,0 0-42 16,-2 1-10-16,2 4-19 0,-2-3 7 0,3 3 22 16,-2 2-19-16,1 0 3 0,1 0-26 15,1 0-23 1,0 0-22-16,-1 0 13 0,1 0 9 0,-2 2 23 15,1 3 16-15,-1-1 4 16,-1 0 19-16,2 0 3 0,-2 3 0 0,0-4 0 16,2 3 0-16,-1 0-2 0,-1 1-1 15,2-2-16-15,-2 2-27 0,3 1 27 0,-1 0 19 16,1 2 6-16,0 2 27 0,0 0-20 16,0 0 0-16,0-1-13 0,2 3 32 15,1-2-16-15,0 0 7 0,0 2-22 16,0 0 25-16,0 3-7 0,0 1 4 15,5 2 29-15,1-1-7 0,2 1-10 16,1 0-9-16,-1 1-23 0,3-3 20 16,-1 2-21-16,0 0 37 0,2-1-39 15,-2-1 0-15,2 2 10 0,2 0 29 16,-1 0-7-16,0-3 23 0,0 2 9 16,1-6-64-16,-1-1 0 0,2-1 7 0,-4-4 15 0,3 0-9 15,-3 1 6-15,1-6 1 0,-1 2 2 16,-1-4-20-16,-1 0 17 0,1 0 52 15,2 0 3-15,0-1-17 0,1-4-15 16,-1-3 6-16,-1 1-33 0,0-2-14 16,-1 0-1-16,-3 0 3 0,1-2 22 15,-1 1-12-15,-4 0-13 0,1-3-13 16,-1 2 13-16,0 2-2 0,-1-5 2 0,1 4-29 16,-2 0 29-16,1 2-16 0,-1-1 15 15,-1 2-31-15,0 0 1 0,0 3 8 16,0 0 7-16,0 0 14 0,0 3-1 15,0 0-16-15,0-1 3 0,0 2-10 16,0 0-6-16,0 0-3 0,0 0-7 0,0 0 4 16,0 0-14-16,0 3-31 0,0 0-23 15,-3 3-17-15,2 0 13 0,1 5 84 16,0 1 26-16,0 2 7 0,4 0 19 16,2 2-14-16,1-2-11 0,1 1-1 15,2-5 13-15,-1 0 19 16,0-2-3-16,0-3-3 0,0 0 6 15,-2-3-3-15,0-2 0 0,1 0-10 16,0 0 42-16,1-4 26 0,2-1 3 0,-3-4-26 16,3-1-20-16,-4-1-44 0,1-4-19 15,-3 3-13-15,0-3-10 0,-1-1-41 16,-1 2-14-16,-3 1-9 0,0 1-4 16,0 0 14-16,0 2 85 0,0 3 9 15,0 2-29-15,0 1-20 0,0 4-4 16,0 0-17-16,0 0-38 0,0 0-16 15,0 0-20-15,0 6 11 0,0 2 126 16,0 2 9-16,0 2 3 0,0 2 13 0,0 3-16 16,5-2 0-16,-2 6 13 0,2 1 16 0,1 2 23 0,0 1-24 15,2 0-28-15,-1 5 35 0,-1-3 53 16,0 3-69-16,1 3 14 0,-1 1 28 16,-2 2 27-16,-1 3 16 0,0 2-49 15,-3-1-39-15,0 2 19 0,0-1-15 0,0 1 41 16,-7-1-19-16,0-4-1 0,-2-3-40 15,1-3 27-15,0-5-27 0,-3-4-1 16,1 0 1-16,-2-5 32 0,-1 0 21 16,0-4 4-16,-4 1-16 0,0-4 0 15,-2-2 9-15,-1-5 10 0,4 1-6 0,-1-3-23 32,2-1 16-32,2 0 19 0,1-8-54 15,1-4-13-15,3-3-48 0,2-2-6 16,0-3 15-16,1-1 1 0,2-3 9 15,2 0 29-15,1 2 0 0,0 2 77 16,0-1 6-16,9-3-83 0,3 2-45 0,1-3 23 16,5 0 22-16,-1 2 35 0,5 2-33 15,3-1 17-15,3 0 10 0,5 0-27 16,4-4 21-16,2 2-7 0,1-2 32 16,0 0-32-16,0 3-16 0,-5 1 28 0,-2-2-27 15,-5 4 3-15,-6 1 24 0,-3 0 17 16,-4 4-7-16,-5-1-3 0,-3 0-10 15,-2-1-4-15,-2 1-21 0,-2-2-35 16,-1 0 34-16,0 1-3 0,0-1-123 16,-4 2-55-16,-2 0 41 0,-2 2-29 15,3 2-79-15,-3 3-84 0,4 3-184 16,-7 2-463-16</inkml:trace>
          <inkml:trace contextRef="#ctx0" brushRef="#br0" timeOffset="28407.4026">1756 3546 238 0,'2'0'434'0,"-2"0"-160"0,0 0-86 15,1-2 5-15,-1 2-5 0,0 0-44 16,0-2-66-16,0 2-46 15,0 0 4-15,0 0 19 0,0 0 37 16,0 0 5-16,0 0-9 0,0 0-4 16,-1 2 13-16,-1-2 7 0,1 2-14 15,-1-2-12-15,1 0-26 0,-1 4-14 16,1-3-9-16,-1-1-10 0,-1 0-19 16,2 1-1-16,1-1 1 0,-2 0-1 15,2 2 1-15,-3-2 4 0,2 2 28 0,-1-2 6 16,-2 2 4-16,0-2 0 15,-1 2-3-15,-1-1-4 0,2-1-3 0,-1 0 13 16,4 0 3-16,-2 0 10 0,3 0-7 16,0 0-7-16,0 0-21 0,-1-3-4 15,-2 1-19-15,3-2-16 0,-2 0-22 0,1 0 16 16,1 1 22-16,0-2 2 0,0 1 11 16,0-1-13-16,0 2 0 0,0-1-3 15,3-1-23-15,1 0-21 0,3-2-59 16,1 1 32-16,-1-2 52 0,0 2 19 15,2 1-25-15,-6 0-8 0,5 1 14 16,-2 0 19-16,-1 0 3 0,3 0-3 16,-2 0-22-16,0 0-1 0,-1 3 3 15,1-2-6-15,-1 2 26 0,4-1-23 16,-2 0 23-16,3 0 3 0,1-2 14 0,0 2 5 16,3 0-19-16,-5-1-2 15,1 2 0-15,-3 1-20 0,4 0 2 0,-6 0 1 16,1 0-23-16,0 0-6 0,0 0 44 0,0 0-21 15,1 0 14-15,1 4 11 0,-1-2 19 16,2 0-16-16,1 1 36 0,-1 0-19 16,1-1 9-16,4 1 0 0,-3 0 19 15,3 0-46-15,-1 0 11 16,-1 0 3-16,1-1-13 0,-1 0 13 0,0 1-16 16,-1-3 0-16,1 1 20 0,1-1 25 0,-1 0-16 15,-1 0 3-15,-1 0-10 0,0 0 23 16,1 0 3-16,-1-2 10 0,-1-3-7 0,1 0-3 15,-1 0-6-15,0-3-14 0,-2-1-5 16,0 2-7-16,-2-1 0 0,-2 2 25 16,-2 2 4-16,-1-1-23 0,0 2-13 15,0 1-9-15,0 2-54 0,0 0-54 16,0 0-97-16,0 0-132 0,0 0-122 16,0 0-178-16,0 0-412 0</inkml:trace>
          <inkml:trace contextRef="#ctx0" brushRef="#br0" timeOffset="29409.9308">2323 3319 0 0,'-3'0'352'0,"3"0"-120"0,0 0-56 15,0 0-23-15,-1 0-6 0,0 0-7 16,1 0-26-16,-2 0-20 0,-1 0-19 15,2 0-20-15,-1 0-9 0,1 0 25 16,-2 0 27-16,1 0-10 0,-1 0-3 16,2 0 6-16,-2 0-10 0,1 0-16 15,1 0-7-15,1 0 10 0,-2 0-3 16,2 0-33-16,0 0-9 0,0 0-4 0,-1 0 4 0,-3 0-23 0,1 0-3 16,-2 0 3-16,1 2 13 0,-1 0 3 15,-1 0-16-15,4 2 0 0,-6 0-16 16,2 1 3-1,3-4 10-15,-1 4-10 0,2-4-7 0,1 3-12 16,1-1 29-16,0 0-14 0,0-2 1 16,0 4-13-16,0-5 29 0,0 1 11 15,3-1-8-15,1 0 26 0,2 0 13 16,0 0 17-16,1 0-17 0,1 0 12 16,-1 0 8-16,1 0-27 0,-3-3 1 0,3-1 2 15,-4 3-5-15,1-4-5 0,-1 4 8 16,-4 0 6-16,2 1 19 0,-2 0 19 15,0-2-3-15,0 2-7 0,0-4-60 0,0 2-10 16,-2 1-1-16,-2-2 1 0,1 1 0 16,-2 2-1-16,4 0-60 0,-2 0 3 15,3 0-9-15,0 0-45 0,0 0-75 16,0 0-78-16,0 0-107 0,0 0-244 16,0 0-208-16</inkml:trace>
          <inkml:trace contextRef="#ctx0" brushRef="#br0" timeOffset="33314.0956">1439 3341 2 0,'0'0'75'0,"0"0"3"15,0 0 37-15,0 0 67 0,0 0 14 16,0 0-20-16,0 0-33 0,0 0-16 16,0 0-13-16,0 0-6 0,0 0-1 0,0 0-6 15,0 0-13-15,0 0-4 0,0 0-12 16,0 0-7-16,0 0-12 0,0 0-14 15,0 0 0-15,0-2 13 0,0 2 9 16,0 0-15-16,0-1-27 0,0 1 1 0,0 0 3 16,0 0-7-16,0 0-14 0,0 0-2 0,0 0-2 0,0 0-14 15,0 0 16-15,0 0 3 0,0 0 19 16,0 0 8-16,0 0-1 0,0 0-3 16,0 0 0-16,0 0-7 0,0 0-7 15,0 0-12-15,0 0-16 0,0 0-17 16,0 0-6-16,0 0 4 0,0 0 6 15,0 0-4-15,0 0 7 0,0 0 10 16,0 0 3-16,0 0 13 0,2 0 15 16,1-3 8-16,0 1-4 0,0-1-6 0,-2 1 0 15,2-1 10-15,1 1 9 0,-1 0 27 16,3-2-4-16,-4 2-7 0,1 0 1 16,0-2-14-16,1 0-2 0,-4 1 8 15,2 2-8-15,-1-2-17 0,-1 2 0 16,0-1 16-16,0 1 17 0,0 1-1 0,0-3-26 15,-4 1-22-15,-1 1 0 16,1 1 17-16,-1-2 11 0,2 2-28 0,0 0-1 16,0 0-1-16,2 0-1 15,0 0-13-15,-1 0 3 0,1 0-6 0,1 0-23 16,0 0-6-16,0 0-10 0,-2 0-7 16,2 0 0-16,-1 0-6 0,1 2-6 15,-2 1 15 1,1 0 62-16,1 0-13 0,0-1 0 15,0 1-32-15,0-3 22 0,0 2 22 0,0-2 1 16,1 0-1-16,2 0-1 0,2 0 2 16,0 0 12-16,0-2 1 0,2-2 16 15,1 1 68-15,-1-1-19 0,0-1-30 16,-1 3-3-16,2-1-9 0,-5-2-13 16,-2 4-1-16,-1 0 10 0,0 0 14 0,0 1 8 15,0 0 11-15,0 0-1 16,0 0-19-16,0 0-45 0,-3 0-38 0,-1 0 11 15,-1 0 27-15,1 0 0 0,2 0 0 16,1 0-42-16,-2 0-10 0,1 0-15 0,2 0-27 16,-3 1 1-16,2 3 21 0,1-1 43 15,-1 2 10-15,1-3-4 16,0 1-9-16,0-3 6 0,0 0 0 16,0 0 7-16,0 0-1 0,0 0-9 0,0 3 6 15,0 0-136-15,0-2-267 0,2 0-346 0</inkml:trace>
        </inkml:traceGroup>
      </inkml:traceGroup>
    </inkml:traceGroup>
  </inkml:traceGroup>
</inkml:ink>
</file>

<file path=ppt/ink/ink10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36:26.116"/>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71C5E379-24FB-4918-9F1E-76E03FA80504}" emma:medium="tactile" emma:mode="ink">
          <msink:context xmlns:msink="http://schemas.microsoft.com/ink/2010/main" type="inkDrawing" rotatedBoundingBox="15058,18319 22847,18423 22844,18604 15056,18500" semanticType="underline" shapeName="Other">
            <msink:sourceLink direction="with" ref="{688D2DAB-EB32-41C8-9666-9A754D5691BF}"/>
            <msink:sourceLink direction="with" ref="{89933234-FA0E-4B73-AA5B-049C199B2AAC}"/>
            <msink:sourceLink direction="with" ref="{FB585290-1A14-43F1-A2C6-B93DE29E5970}"/>
          </msink:context>
        </emma:interpretation>
      </emma:emma>
    </inkml:annotationXML>
    <inkml:trace contextRef="#ctx0" brushRef="#br0">0 71 450 0,'3'-4'450'0,"0"3"-450"0,-1-2-261 0,2 0 261 15,-1-1 173-15,1 2 52 0,-1-1-149 16,2 2-75-16,-2 0-1 0,-2-1 91 0,2 0 82 15,-1 2 12-15,-2 0-35 0,1 0-50 16,1-1-4-16,-1 1 17 0,-1 0-9 16,1 0-16-16,1 0-14 0,-2 0 4 15,1 0-4-15,2 0 13 0,2 0 1 16,2 0 2-16,3 0-16 0,2-2 19 16,2 2-6-16,0-1 0 0,2 1-20 15,1 0-16-15,0 0-13 0,1 0-22 0,1 0 13 16,2-1 13-16,-2 1-1 0,-1 0-9 15,-2-1-32-15,-1 1-1 0,-2 0 1 16,-3 0 2-16,2-2 0 0,0 2 27 16,-2 0 18-16,2-2-15 0,1 2-31 15,-1-2 2-15,1 2 26 0,0-2-4 0,-1 1-3 16,1 1-12-16,1-1-7 0,-1-1 10 16,2 2 22-16,1-2-32 0,0 2-3 15,2-1 25-15,0-3 23 0,1 3-29 16,1-3-4-16,-1 3 20 0,1-2-35 15,-4 2-11-15,-1 1-4 0,-2 0 13 16,-3-1-2-16,0-1 2 0,-1 2 2 16,0 0-3-16,0-2 3 0,-2 2 0 15,2 0 13-15,0-2-13 0,1 2 12 16,2 0 1-16,1 0 3 0,2-2-4 16,1 2 0-16,1 0-12 0,0 0-3 15,-1 0-10-15,1 0 10 0,-1 0-16 0,0 0 19 16,0 0 16-16,1 0-14 0,-1 0 1 15,3 0 25-15,0 0-24 16,2 0 18-16,-2 0 0 0,3-1-21 0,0 1 0 0,-1 0-1 0,-2-1 0 16,1 0 1-16,0 1 15 0,-1-2-15 15,-2 0-1-15,0 2-3 0,-3 0-10 16,0 0 10-16,-4 0-13 0,0 0 3 16,1 0 13-16,-1 0-2 0,2 0-10 15,-1 2 10-15,3 0 2 0,2 0 2 0,2-1-1 16,-1 1 2-16,2 0 0 0,4 0 10 15,-1-2-11-15,0 2-1 0,0-1 1 16,-1 0 20-16,-2 1-22 0,-2-1 0 16,0 0-13-16,-3 0 13 0,-2-1 0 15,0 3 13-15,1-2-10 0,-1-1-3 0,0 0 1 16,0 0 2-16,2 0 10 0,1 0-11 16,1 0 11-16,0 0-10 0,2 0-3 15,-2 0 2-15,3 0-2 0,1 0 1 16,-1 0 2-16,0 0 12 0,-1 0-15 15,-1 0-16-15,-3 0 16 0,2 0 0 16,0 0-2-16,-4 0-14 0,1 0 13 16,-3 0-16-16,1 0 19 0,2 0 0 15,-1 0 3-15,-1 1-2 0,0 2 0 16,1-2-1-16,-1-1 0 0,1 2 0 0,3 0 0 16,0-1-2-1,2-1 2-15,0 0 21 0,3 0-2 16,1 0-3-16,-2 0 3 0,-1 0-19 15,-1 0-2-15,-2 0-14 0,0 0 15 16,-3 0-1-16,1 3-17 0,-1-3 19 0,-1 1 1 16,1 0-1-16,0-1 3 0,-3 0 13 15,3 2-14-15,-1-2 0 0,1 0 20 16,1 0 3-16,2 0-13 0,-2 2-8 16,1 0-4-16,-1-1-19 0,-1 2 18 0,0-1 1 15,-1 0-3-15,0-1-12 0,-2 0 15 16,1-1 0-1,-1 2-2-15,0-1 0 0,-2 1 2 0,0 1-2 16,1-2-10-16,-1 0 12 0,2 1 2 0,1-2 0 16,-1 1 2-16,4 1 14 0,-2-1-15 15,0 1 10-15,3-1-12 16,-3 0 1-16,0 1 0 0,2-1-2 16,-4 1-11-16,0-1 8 0,-2-1-1 0,2 1 3 15,0 1 1-15,0-1 15 0,-1 2-12 16,1-1-1-16,-1-1 0 0,0 0 14 15,1 3-14-15,0-3-2 0,1-1 0 0,1 2-2 16,-2-1-1-16,1-1 3 0,0 1 1 16,-1 0 2-16,0 1-2 0,-2 0-1 15,1-2-2-15,-1 2-1 0,0-2 0 16,-1 0 0-16,2 2-10 0,-1 0 13 16,2-2 2-16,-2 2 1 0,2-2 0 0,-2 2 16 15,1-2-19-15,1 0 0 0,-2 0-1 16,2 1 1-16,-2 2-3 0,4-1 3 15,-1 0 2-15,0-2 0 0,0 2 1 16,2-1-2-16,0-1-1 0,1 1 0 16,2 1 0-16,3-2 4 0,-1 0 8 15,1 1 4-15,-2-1-16 0,2 0-11 16,-3 0-4-16,-1 1 15 0,-2-1 0 16,2 2 0-16,-3-1 2 0,-2-1-2 15,-1 3-11-15,-3-1-1 0,-2-2-1 0,2 1 1 16,-2-1-4-16,-2 0 16 0,5 0-1 15,0 0-1-15,0 4 2 0,3-4 11 16,1 3-11-16,3-1 13 0,2-1 3 16,-2 1-13-16,5-1 0 0,-3 0-2 15,1 0 2-15,-1 1-1 0,-1-2 11 0,0 2-12 16,-3-2 1-16,1 0-1 0,-3 1 0 16,0-1-1-16,-2 0 0 0,1 0 2 15,-1 2 1-15,-3-2-2 0,5 0 1 16,-3 0 1-16,0 0-2 0,3 0 3 15,-2 0 9-15,5 0-13 16,1 0 0-16,2 0 13 0,6 0-3 0,-2 0-10 0,2 0-19 0,1 0 17 16,-2 0-17-16,2 0 19 0,-3 0 0 15,-1 0 27-15,-2 0-27 0,-1 0-32 16,-3 0 29-16,0 0 1 0,-3 0 2 0,-1 0 2 16,0 0 1-16,-1 0-2 0,2 0 2 15,-2 0 1-15,1 0-3 0,3 0 1 16,3 0-1-16,0 0-1 0,4 0 3 15,3-2 9-15,2 1 1 0,1-1-13 16,0 0 1-16,-1 1 0 0,1 1-1 16,1 0-2-16,-2-1 0 0,-2 1 0 0,0 0 1 15,-5 0-21-15,-4 0 3 0,-4-1 16 16,0 1 1-16,-4 0 0 0,2 0-2 16,-1 0 4-16,-1 0 4 0,0 0-2 15,2 0-1-15,2 0 2 0,2 0 16 16,3 0-7-16,5 0 20 0,3-2-31 15,1 1-1-15,3 1 0 0,3-2 1 16,1-1 0-16,1 3-1 0,-2 0-19 16,4 0 19-16,-4-2 3 0,-1 0 0 15,-2 2-3-15,-5 0-19 0,-2 0 8 16,-3 0 11-16,-4 0 1 0,-2 0-1 0,-1 0-2 16,-1 0-1-16,-4 0 3 0,0 0 2 15,0 0 20-15,0 0-21 0,3 0 2 16,1 0 16-16,0 0-7 0,5 0-11 0,-3 0-1 31,3 0-2-31,-3 0-10 0,2 0 12 16,3 0-1-16,-2 0 1 0,5 0 1 0,-1 0 11 15,2 0-11-15,3 0 1 0,1 0-1 16,0 0 12-16,2 0 5 0,-1-1-16 16,-1 1-2-16,-4 0-25 0,-3 0 21 15,-2 0-8-15,-3 0 9 0,-1 0 2 16,-3 0 1-16,1 0 2 0,1 0-1 0,-2 0 2 15,4 0 10-15,-3 0-12 0,2 0 0 16,1 0 14-16,4 0-14 0,-1 0 1 0,0 0 11 0,5 0-11 16,-2 0-2-16,2 0-1 0,-3 0-1 31,-2 0-11-31,4 0 13 0,0 0-3 16,-3 1-13-16,0 3 16 0,-1-4 2 0,-3 2-2 15,-4-1-16-15,0 1 16 0,-3-1 1 16,1-1-1-16,-1 0 1 0,3 0-1 0,-3 0 13 15,5 0-10-15,-3 0 9 0,4 0-9 16,-1 0-1-16,2 0 17 0,5 0-3 16,-2 2-16-16,2-2-1 0,2 0-3 15,0 0 4-15,5 0 19 0,-5 0-19 0,5 0-1 16,-2 0-14-16,0 0 15 0,-1 0 1 16,4 0 14-16,-4 0-14 0,0 0-1 15,-3 0-2-15,2 0-1 0,-2 0-7 16,3 0 10-16,0 0 2 0,0 0 1 15,4 0 6-15,-3 0-9 0,-1 0-1 16,2 0 1-16,-2 0 14 0,2 0-14 0,-2 0-1 16,-1 0-2-16,-4 1-16 0,3-1 17 15,-4 1 1-15,0-1-2 0,-1 1-1 16,0 1 3-16,-2 0 0 0,0-2 1 16,4 0 0-16,-1 0 3 0,-3 0 0 0,3 0 0 15,2 0 12-15,-3 0 1 0,7 0-16 16,0 0 0-16,3 0 1 0,0 0 1 15,6 0 1-15,-4 0-3 0,-2 0-12 16,2 0 9-16,-7 0 0 0,4 0 3 16,-5 0 1-16,-1-2 12 0,-2 2-13 15,-1 0-13-15,-3 0 13 0,-2 0 3 16,2 0-1-16,-2 0 0 0,-1 0-1 16,2 0-1-16,-1 0 0 0,2 0-1 15,1 0 1-15,0 0 2 0,5-2 10 16,0 1 7-16,1 1-18 0,2-2-1 0,1 0 0 15,0 1-1 1,2-2 1-16,-2 1 12 0,-1 0-12 0,-1 0-21 0,-2 2 17 0,-3 0 3 16,0 0 0-16,-4 0-11 0,-2 0 12 15,5 0-2-15,-2 0 2 0,-1 0 9 16,1 0 4-16,-1-1-12 0,0 1-1 0,3 0 0 16,-1 0 2-16,3-2 1 0,4 2 9 31,-1-3-9-31,6 2 1 0,-2-1-2 0,4 0-2 15,-3 2-1-15,-1-3 1 0,2 2 11 16,2-3 2-16,0 3-11 0,1-3 26 16,0 1 5-16,-2 1-33 0,-1 0-13 15,0 0 13-15,-2 0 12 0,0 2-11 16,-4-2 1-16,1 2-2 0,-6-2-9 16,0 2 9-16,-2 0 19 0,-1-1-16 0,1 0-2 15,3 0 15-15,0-1-14 0,1 1 1 16,2-3 16-16,1 3-4 0,2 0-3 15,-2-1-12-15,0 2-2 0,-1 0 0 16,3-1 2-16,-2-1 13 0,0 1-1 16,2-1-9-16,-7 2-2 0,6 0-1 15,-6-1-18-15,-2 1 18 0,5 0 14 0,-1 0 5 16,-1-1-17-16,5-1 19 0,0 1-8 16,-1-1-10-16,-2 1 28 0,1 0-16 15,-2-1-15-15,1 2 0 0,-2 0-12 16,-7 0 12-16,7 0 1 0,-3-1 0 15,0 1-1-15,0-2 0 0,3 1 10 16,-1-1 6-16,0 2-16 0,0-1 3 16,0 0 15-16,1 1-18 0,-2 0 0 15,6 0 11-15,0-2 16 0,2 1-2 0,-2 1-3 16,0-2-10-16,-4 2-12 0,0-1 2 16,-5 1 16-16,2 0-5 0,-1 0-1 15,0 0 0-15,0 0-10 0,-1 0 1 16,2 0 19-16,-2 0-19 0,-2-2-2 15,-1 2-1-15,-2 0-2 0,-2-1-16 0,0 1-29 16,0-1-30-16,0 1-58 16,0 0-48-16,-9-2-57 0,-9 0-157 0,6-1-275 15,-30-4-996-15</inkml:trace>
  </inkml:traceGroup>
</inkml:ink>
</file>

<file path=ppt/ink/ink10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22:03.73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F77F250E-C09A-40E1-BDFF-2B607192AB2A}" emma:medium="tactile" emma:mode="ink">
          <msink:context xmlns:msink="http://schemas.microsoft.com/ink/2010/main" type="writingRegion" rotatedBoundingBox="7837,14430 10473,12031 10972,12580 8336,14978"/>
        </emma:interpretation>
      </emma:emma>
    </inkml:annotationXML>
    <inkml:traceGroup>
      <inkml:annotationXML>
        <emma:emma xmlns:emma="http://www.w3.org/2003/04/emma" version="1.0">
          <emma:interpretation id="{CA471E6A-D777-4559-A994-59168D87FAF1}" emma:medium="tactile" emma:mode="ink">
            <msink:context xmlns:msink="http://schemas.microsoft.com/ink/2010/main" type="paragraph" rotatedBoundingBox="7837,14430 10473,12031 10972,12580 8336,14978" alignmentLevel="1"/>
          </emma:interpretation>
        </emma:emma>
      </inkml:annotationXML>
      <inkml:traceGroup>
        <inkml:annotationXML>
          <emma:emma xmlns:emma="http://www.w3.org/2003/04/emma" version="1.0">
            <emma:interpretation id="{DF42ED2D-BB35-489D-A1F8-4E8BC0569DA4}" emma:medium="tactile" emma:mode="ink">
              <msink:context xmlns:msink="http://schemas.microsoft.com/ink/2010/main" type="line" rotatedBoundingBox="7837,14430 10473,12031 10972,12580 8336,14978"/>
            </emma:interpretation>
          </emma:emma>
        </inkml:annotationXML>
        <inkml:traceGroup>
          <inkml:annotationXML>
            <emma:emma xmlns:emma="http://www.w3.org/2003/04/emma" version="1.0">
              <emma:interpretation id="{4BC2E533-9E5E-47D6-AF7C-6B71406E4598}" emma:medium="tactile" emma:mode="ink">
                <msink:context xmlns:msink="http://schemas.microsoft.com/ink/2010/main" type="inkWord" rotatedBoundingBox="7837,14430 10473,12031 10972,12580 8336,14978"/>
              </emma:interpretation>
            </emma:emma>
          </inkml:annotationXML>
          <inkml:trace contextRef="#ctx0" brushRef="#br0">32 2258 189 0,'-3'0'95'0,"2"-2"-76"15,-2 2-19-15,0 0 225 0,0 0 52 16,-2 0-52-16,1 0-39 0,-1 0-17 15,1 0 13-15,4 0 4 0,-1-2-42 0,-1 2-76 0,2-1-13 16,0 1 0-16,0 0 4 0,0 0 22 16,0 0-7-16,0 0-16 0,0 0-22 15,0 0-4-15,0 0-6 0,0 0-6 16,0 0-4-16,0 0-13 0,0 0-1 16,0 0 1-16,0 0 10 0,0 0-9 15,0 0-2-15,0 0-1 0,2 0-1 16,-1-1-23-16,2 1-9 0,0 0 3 15,1 0 29-15,4 0 29 0,-1 0 23 16,0 0-52-16,2 0 19 0,5 0 23 16,-4 0-13-16,5 0 29 0,1 0 26 0,0 0-33 15,0 0-35-15,0 0-16 0,1-2 13 16,2 1-13-16,-2 0 26 0,3-3 19 16,-3 3-45-16,2-2-6 0,-2 1 6 15,-1-2-1-15,0 3-12 0,2-2 10 0,-1 1 1 16,0-2 2-16,3 2 38 0,-2 0 10 15,1-1-25-15,0-2-7 0,0-1-4 16,2 2 24-16,1-2 2 0,0-1-36 16,0-1 0-16,1 0 24 0,0 0-23 15,2-1 42-15,3-1-43 0,2-2 0 16,1 0 1-16,0 0 10 0,-2 0 0 16,2 2 0-16,-3 0-13 0,1 2 13 15,-1 0-13-15,-1-1-14 0,-1 2 14 16,1-2 2-16,-3 2-1 0,-1-2 1 15,-1 3-2-15,-3-3 0 0,-1 3 0 0,0 0 0 16,1-2 22 0,2 0-20-16,-2-2 23 0,3 0-14 0,1 0-11 15,1 0 0-15,2 0 2 0,-3-1 32 16,2 0-34-16,1-2 0 0,2-1 2 16,3 0 20-16,2-2 1 0,0 0-21 15,-2 1 10-15,-1 1-9 0,-2 2-3 16,-5-2 2-16,0 4-2 0,-1 1 27 15,-3-1-26-15,0 0 0 0,-6 2 2 0,2 0-2 16,-2 0 0-16,0 0 18 0,1-2-19 16,0 1 3-16,1-2 29 0,-2-1-4 15,4 0-15-15,-3-3 0 0,3 0-12 16,-1 0 2-16,6-4 13 0,-1 0 19 16,2-3-16-16,2 2-3 0,0-2 6 15,0-1 0-15,0 1-21 0,0 0 12 0,0 2 2 16,-4 1 1-16,1 0-4 0,-1-2-11 15,-4 2 1-15,0-1 17 0,-1 2 3 16,-3 2-3-16,0-2-18 0,1 1 0 16,-1-1-1-16,2 0 16 0,-4-1-13 15,3 2-3-15,-1 0 0 16,0-1-2-16,1 0 2 0,-1-1 0 0,2 2 0 16,-4-3 25-16,1 0-25 15,-2 3-6-15,1-4 6 0,-1 5 0 0,-1-2 37 16,0 1-37-16,1 0-12 0,0-2-7 15,2 1 6-15,1-3 12 0,-2 5-2 16,-2-2 3-16,1 4 12 0,0 0-12 0,-4-2 0 16,3 5 20-16,-2-5-20 0,2 0-7 15,3-1-5-15,0-3-10 16,0 0 19-16,-1 2-1 0,1-1 4 0,-3 3 0 16,0 1 1-16,-2 2 12 0,0-1 0 15,-1 1 28-15,2-3-26 0,-1-2-15 0,0 3-12 16,-1-6 5-16,0 5-5 0,2-3 12 15,-2 2-2-15,-1 1-11 0,0 1 1 16,-1-2 12-16,2 5 25 16,-4-1-3-16,1 2-22 0,0-4-19 0,-1 3 16 0,3-2 3 15,-1 2 22-15,-1-1-22 0,2 1-37 16,-2-2 37-16,0 2 3 0,0 2 0 16,-1 0-3-16,0 0 4 0,-2-1-4 15,0 2 18-15,1 0-18 0,-1 0-2 16,2-1-13-16,-2 5 15 0,1 1 14 15,1-2-13-15,-2 1-1 0,0 0 0 16,0 1 1-16,1 3 3 0,-1-2 8 0,0 1-12 16,2-2-2-16,-2 0-29 0,1 0 27 15,-1 1 1-15,0-4-16 0,2 2 17 16,-2 0-1-16,0 0 2 0,0 0 1 16,0 0 0-16,0-1-19 0,0 2-6 15,0-2 12-15,0 1-6 0,0 0 0 0,0 0 19 16,0 1 19-16,0-2-6 0,0 2-10 15,0 0 13-15,0 1-3 0,0-3-13 16,0 3-4-16,0 1-18 0,0 2 22 16,0-4-1-16,0 4-2 0,0 0 1 15,0 0 0-15,0 0 0 0,0 0-14 16,-2 0 14-16,2 0-14 0,-1 0-3 16,1 0 16-16,0 0-10 0,0 0 11 15,-2 0 2-15,2 0 1 0,0 0-1 16,-1 0 1-16,1 0-1 0,0 0 0 15,0 0-2-15,0 0-1 0,0 0-10 0,0 0 10 16,0 0-13-16,0 0 16 0,0 0 0 16,-2 0 2-16,2 0 11 0,-1 0-10 0,1 0 0 15,0 0 1-15,0 0-2 0,0 0-2 16,0 0-2-16,-2 0-11 0,1 0 0 16,1 0 1-16,0 0-1 0,0 0 0 15,-2 0 1-15,0 0 12 0,0 4 1 16,-1-4 1-1,2 0 1-15,-2 2 10 0,0-1-13 16,-2 1 0-16,1 1 0 0,-1-1 0 0,3-1-1 16,-3 0 0-16,4 1 1 0,-1-1-2 0,2 0 1 15,0-1 0-15,0 0-11 0,0 0-10 16,0 2 18-16,0-2-11 0,0 0 11 0,0 0 1 16,0 0 0-16,0 0 3 0,0 0 1 15,0 0 24-15,0 0 1 0,0 0-7 16,0 0 0-16,0 0 0 0,0 0-17 15,3 0 0-15,-1-2-2 0,-1 1 0 16,1 0-2-16,-2 1 1 0,1 0 1 16,-1 0-1-16,1-2 0 0,-1 2 1 0,0 0-2 15,2-1-2-15,1 1 2 0,-2-3-10 16,2 1 10-16,2-1-1 0,-1 0 2 16,2-2 0-16,0 1 1 0,-3-1 0 15,3 1-1-15,0 2 1 0,-3-2 0 16,-2 3 0-16,1 0-1 0,-1-2 1 15,-1 3-2-15,2 0-11 0,-2 0 13 16,0 0 3-16,0 0-2 0,0 0 0 16,0 0 2-16,0 0-1 0,0 0-2 15,0 0-1-15,0 0-2 0,0 0-13 0,0 0 3 16,-2 0-3-16,-1 3-6 0,2-1 0 16,-2 2 19-16,0 2 3 0,-3 3 12 15,0-2-10-15,2 3-2 0,-4 0 0 16,1 2 0-16,-2 1 15 0,0-1-15 15,0 2-1-15,-3 1 1 0,1 1 0 16,0 0 13-16,-5 2-13 0,1 0 1 0,-1 3-1 16,-1 1 0-16,-1 2 12 0,-1-2-11 15,4 1 10 1,-4-3-11-16,4 2-1 0,-1-5 1 0,4 1 0 16,3-2 0-16,0-3 0 0,2-2 0 0,3-2 0 15,1-6 0-15,0 1-12 16,3-3 11-16,0-1 0 0,0 0 1 0,0 0 3 15,0 0 25-15,0 0 1 0,0 0 2 16,1 0 7-16,1 0-3 16,2-2-10-16,1-4 3 0,2-3-28 0,-1-2-16 0,3-2 16 15,1 1 9-15,-1-3-8 0,1 1-1 16,2-4 12 0,1 0-12-16,-1-1-3 0,1-1-29 0,0 2 23 15,1-1 6-15,2-1-6 0,0 0 8 16,0 0 0-16,-1 2-1 0,0-1 2 15,-2 3-2-15,-1-2 2 0,-2 2 9 0,-2 2 4 16,-1-1-10-16,2 1-3 0,-3 1 3 16,2 0-3-16,0 1-15 0,-2-2-8 15,1 7 0-15,-2-3 23 0,-1 4 35 16,-1 1-22-16,-3 4-13 0,3-1-2 16,-3 0 2-16,0 1 0 0,0 1 0 15,0 0 0-15,0 0-16 0,0 0 0 16,0 0 13-16,0 0-13 0,0 0 13 15,0 0-13-15,0 0 3 0,0 0 10 16,0 0-19-16,0 0 19 0,0 0-22 16,1 0-7-16,-1 0 3 0,0 0 1 15,3 0-4-15,-3 0 7 0,2 0-1 0,1 0 7 16,0 0 18-16,1 0 1 0,0 1 0 16,1 1-15-16,-1 1 14 0,4 2-11 15,-1 1 12-15,2 0 25 0,0 0-25 0,0 2-1 16,2 3 1-16,1-1 19 0,0 0 28 15,0 2-5-15,2 2-1 0,0-1-28 16,-2 4 12-16,-1-4-23 0,1 1 11 16,1 1-10-16,-1 0 0 0,1 2 32 0,-1-2-19 0,1 1 12 15,-2 0-6-15,1-2 1 0,-1-2 8 16,-3 0-15-16,-1-4-16 0,-1 0-2 16,-2-2 2-16,-1-2 1 0,0-3 1 15,-1 1-1-15,-1-2 1 0,-1 1 11 0,0-1-11 16,2 0 1-16,-2 2 16 0,0-2-17 15,0 0-2-15,0 0-2 0,0 0-27 32,0 0-21-32,0 0-26 0,0 0-47 0,0 1-87 0,0 2-177 0,0 1-174 15,0 1-63-15,0 5-391 0</inkml:trace>
        </inkml:traceGroup>
      </inkml:traceGroup>
    </inkml:traceGroup>
  </inkml:traceGroup>
</inkml:ink>
</file>

<file path=ppt/ink/ink10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37:26.389"/>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A2D6725D-0AAB-4D20-9A03-7AD9810BD6EE}" emma:medium="tactile" emma:mode="ink">
          <msink:context xmlns:msink="http://schemas.microsoft.com/ink/2010/main" type="writingRegion" rotatedBoundingBox="18352,15959 11177,17451 10932,16277 18108,14784"/>
        </emma:interpretation>
      </emma:emma>
    </inkml:annotationXML>
    <inkml:traceGroup>
      <inkml:annotationXML>
        <emma:emma xmlns:emma="http://www.w3.org/2003/04/emma" version="1.0">
          <emma:interpretation id="{E2B5C123-C44D-4D18-BD07-28D698660BFB}" emma:medium="tactile" emma:mode="ink">
            <msink:context xmlns:msink="http://schemas.microsoft.com/ink/2010/main" type="paragraph" rotatedBoundingBox="18352,15959 11177,17451 10932,16277 18108,14784" alignmentLevel="1"/>
          </emma:interpretation>
        </emma:emma>
      </inkml:annotationXML>
      <inkml:traceGroup>
        <inkml:annotationXML>
          <emma:emma xmlns:emma="http://www.w3.org/2003/04/emma" version="1.0">
            <emma:interpretation id="{8B3B5F80-4A5C-45DD-A7D3-BD31DD48E246}" emma:medium="tactile" emma:mode="ink">
              <msink:context xmlns:msink="http://schemas.microsoft.com/ink/2010/main" type="line" rotatedBoundingBox="18352,15959 11177,17451 10932,16277 18108,14784"/>
            </emma:interpretation>
          </emma:emma>
        </inkml:annotationXML>
        <inkml:traceGroup>
          <inkml:annotationXML>
            <emma:emma xmlns:emma="http://www.w3.org/2003/04/emma" version="1.0">
              <emma:interpretation id="{96242833-692E-4748-8A23-8B5C760922F3}" emma:medium="tactile" emma:mode="ink">
                <msink:context xmlns:msink="http://schemas.microsoft.com/ink/2010/main" type="inkWord" rotatedBoundingBox="18352,15959 14876,16682 14667,15676 18143,14953"/>
              </emma:interpretation>
              <emma:one-of disjunction-type="recognition" id="oneOf0">
                <emma:interpretation id="interp0" emma:lang="" emma:confidence="1">
                  <emma:literal/>
                </emma:interpretation>
              </emma:one-of>
            </emma:emma>
          </inkml:annotationXML>
          <inkml:trace contextRef="#ctx0" brushRef="#br0">3574 109 23 0,'-1'2'570'0,"-1"-2"-312"15,1 0-183-15,1 2-52 0,0 1 19 16,-2 2 43-16,2 1 19 0,0 2-22 15,0-2-21-15,0 0-31 0,2 0-11 16,2 0 56-16,5-2 65 0,-1-1 3 0,0-2-16 16,4 2-6-16,0-3-56 0,1 0-26 15,0 0 29-15,5 0 16 0,0-3 13 16,0-1 0-16,1-4-22 0,-2 0-37 16,1 1-5-16,-2-4 38 0,-1 3-7 15,0 1-38-15,1-3-26 0,-3 2 19 16,0-1-16-16,-1 0 14 0,-1 1-17 15,-1 0 3-15,-1-1 16 0,0-1 10 16,-2 0-10-16,-1-2-15 0,1 1 28 16,1-4-32-16,-3 0-13 0,3 1 12 0,-1 0-22 15,1 4 22 1,-4 0-21-16,3 0 21 0,-1 1 0 16,0 0-22-16,0 2 0 0,-2 0-5 0,1 3 5 15,-2 1-3-15,0 1-25 0,-3 2-14 16,3 0-9-16,0 0 9 0,0 0 46 15,1 0 19-15,2 2-16 0,0 2-10 16,1-2 0-16,-1 2-3 0,0 5 9 0,0-1-2 16,0 4 22-16,0 3 16 0,-2 1 39 15,-1 2-55-15,0 2 3 0,-2 3 29 16,-1-3-2-16,0 3 41 0,0-2-71 16,0-2 0-16,-4-2 0 0,0-2 22 15,-4 1-6-15,1-4 20 0,0-2-7 16,-2-2 10-16,0 0 9 0,1-4 0 15,1 1-9-15,0-3 3 0,1 0 0 16,1 0 22-16,1-2-3 0,0 0-23 16,-1 0-35-16,2-5-3 0,-4 1-29 0,1-3-26 15,0-2-28-15,0 2 38 0,0-4 42 16,2 3 1-16,-1 2 1 0,1 1-1 16,3-2-18-16,-2 5 20 0,3 0 16 15,0-1-16-15,0 2-25 0,0 1-42 16,0 0-30-16,0 0-10 0,0 0-19 0,4 0 10 15,2 0 113-15,1 1 3 0,4 4-16 16,-1-1 16-16,2 1-3 0,1-1-33 16,0 1 35-16,3-3 1 0,1 1 39 15,2 0 42-15,1-1 7 0,0-2-27 16,2 0 10-16,0 0-52 0,-2-2 4 16,1-4 19-16,-2 0 0 0,0 1-10 15,-1-2 16-15,-3-1-22 0,-2 1-3 16,-1 0-7-16,-2-1 9 0,0 1 11 15,-2-2 12-15,-1 2-13 0,1-1-9 16,-3-3-7-16,-2 1-19 0,3-1 29 16,-3-2-28-16,2 1 25 0,-2 0-10 15,1-2 0-15,-1 4-10 0,-2-4-6 16,1 3-29-16,-1 1 29 0,-1 2-3 16,0 0 4-16,0 2-2 0,0 3 0 15,0 1-2-15,0 2-10 0,0 0 11 16,0 0-36-16,0 0-7 0,0 0 0 0,-1 0-7 15,-1 0-12-15,2 0 6 0,-1 0 10 16,-1 0-30-16,0 2-12 0,-1 3 22 16,-2 2 39-16,-1 2 13 0,0 1 13 15,2 3-10-15,0 1-23 0,-1-1 36 16,2 8 16-16,0-1 17 0,0 1-31 0,3 1 1 16,0 0-2-16,0-3 1 0,0 1 28 0,6-1-30 0,2-2-19 15,3 0 19-15,0-1 39 0,0-3-23 16,4-3 7-16,-2-3-20 0,2-3-2 15,0 1 34-15,0-5 7 0,1 0 16 16,-1 0 10-16,1-7 9 0,0-3-6 16,-1-4-16-16,1 0-33 0,0-1 23 15,-1-3-13-15,0-2-19 0,-4 0 10 0,1 1-22 16,0-3-1-16,-2 2-26 0,1-3 23 16,-1 3-33-16,-1 2-12 0,-2 0 3 15,-1 6 43-15,1 2 2 0,-2 3-22 16,-1 2-4-16,-2 2-22 0,2 3-20 15,1 0-9-15,-1 0-17 0,0 0 26 0,4 0 47 16,-1 0 20-16,1 3-30 0,-1 0 11 16,0 1-12-16,-1 1 3 0,0-1 25 15,-2 1-18-15,-1-3-4 0,0 3-10 16,-1-4-6-16,-2-1 13 0,0 1 29 16,3-1 6-16,-3 0 59 0,0 0 13 15,0 0 19-15,0 0 13 0,0 0 12 16,0 0-15-16,0 0-24 0,0-4-47 15,0 0-35-15,0-2 2 0,0 0 19 16,-3 1-22-16,0 0 2 0,0 2-4 0,-1 1 0 16,1 0-7-16,-3 0 6 0,1 2-7 15,-1 0 8 1,-2 0 0-16,0 0-69 0,-2 0 13 16,-2 2 58-16,-1 2 3 0,-2 5-3 0,0 1-32 15,2 3 3-15,-2 1 27 0,2 1-34 16,1 3-12-16,0 2 35 0,2 1 10 15,0 3 1-15,4-1 2 0,0 2-2 16,3-6-21-16,2 2 21 0,1-4-14 16,0 0-4-16,3-3 3 0,2-2 17 0,6-1 26 15,-2-4-24-15,2-1-2 0,1-4 42 16,1-2 26-16,2 0-17 0,0-2 14 16,1-5-20-16,2-2-3 0,0-3 19 15,1-2-42-15,-3 0 39 0,-1-3-10 16,-2 1-16-16,-1 0-12 0,-5 0-18 15,0-2 15-15,-2 1-14 0,-2 1-3 16,-3 0-3-16,0-2-83 0,0 6 86 0,0-3 0 16,0 5 35-16,-5 3-13 0,1 2-9 15,1 1-12-15,-1 3-1 0,1 1 0 16,3 0-2-16,-2 0-20 0,1 0-17 16,1 0 4-16,0 0-3 0,0 0-4 0,0 0-22 15,0 0 2-15,0 0-18 0,-2 0-7 16,2 0 22-16,-1 0 17 0,-1 3 25 15,2 1 20-15,-1 3 1 0,-2-2-34 16,3 3 24-16,0 2 12 0,0 0 1 16,0 3 0-16,0 0-2 0,0 1-9 15,4 3 10-15,-1 0 48 0,2 2-22 16,-1 2-1-16,2 0-25 0,-2 1 0 16,2 2 20-16,0 0-17 0,0 0-2 15,3 0 12-15,-3 2-10 0,1-2 19 16,-1 1-19-16,3-1 26 0,-3 0-10 0,0-1-6 15,-2 3-13-15,1-2 1 16,0-1 34-16,-2 0-6 0,0 1-27 16,0-4 44-16,-1 1-11 0,-2-3-35 15,0-1-12-15,0 0 12 0,0-4 58 16,0 1-6-16,-3-5 8 0,-2-1-34 16,-1 0-3-16,2-4 15 0,-3 2 33 15,1-2-27-15,-2-2-21 0,1 0 21 0,-2-2 20 16,0 0-10-16,-1 0-12 0,0 0-20 15,1-2-6-15,-1-4 28 0,2-3-44 16,1-1-12-16,2-3-14 0,2 2 14 16,1-3 9-16,0 0-19 0,2 0 13 15,0-1 9-15,0 4 0 0,4-6-26 0,4 1 10 16,2-2 16-16,0-1 0 0,2-2-42 16,2 1 42-16,-3-1 15 0,1-1-14 15,0-1 1-15,0-1 0 0,-2-2-2 16,-1-3-10-16,0 2 10 0,-3-3 0 15,-1 0-3-15,0 2-9 0,-2-3-75 16,0 2 87-16,-2 3 23 0,4 0-23 16,-4 5-27-16,2-2-5 0,0 2 32 15,3 1 3-15,1-2-3 0,1 2 0 16,1 1-16-16,1 1-9 0,-1 1-4 0,0 3 3 16,-2 4 14-16,0 1-5 0,-2 2 14 15,-2 3-51-15,3 0 6 0,-4 3 12 16,3 1 1-16,-2-3-10 0,-2 2 0 15,2 1-10-15,-1 0 4 0,1 0 47 16,1 1 4-16,1 5 20 0,-3 1-17 0,3 1 36 16,1 4-37-16,0 1-1 0,1 3 1 15,-1 1 27-15,1 1 0 0,-2 1-29 16,-2-2 0-16,-2 2-10 0,-1-1 10 16,0 1 19-16,0-3-19 0,0-1 0 15,0-2 10-15,-4 0 29 0,-4 2-36 16,2-4 32-16,2 2-35 0,0-3 16 15,1-5-12-15,1 1-4 0,2-6-1 16,0 0 1-16,0 0 35 0,0 0 10 16,0 0-3-16,0 0 12 0,0 0 13 0,2-4 13 15,2-3 6-15,2-3-83 0,1-3-3 16,1-3-2-16,2 2 0 0,-1-5 1 16,0 1-24-16,1-1 25 0,0-1-64 0,1-1 3 15,2 1 61-15,-1 1 0 0,-2 2-19 16,-1 2-23-16,0 3 39 0,-3 0-16 15,2 6-10-15,-3 2 0 0,-2 2-13 16,0 2-18-16,0 0-21 0,0 0 7 16,1 0 26-16,0 0 29 0,1 0 19 15,1 8 3-15,0-1 10 0,1 5-13 0,0-1-24 16,1 4 23-16,-2 0 1 0,0 2 0 16,-2 0 26-16,-3 3-5 0,2 0-20 15,-1 0 27-15,-2-3-25 0,0-1 26 16,0-4-6-16,0-4-23 0,0-2-19 0,0-4 19 15,0 0 11-15,0-2 28 0,-2 0 35 16,2 0 25-16,0 0 7 0,0 0 19 16,0 0-17-16,0-2-19 0,0-6-89 15,0-4-38-15,0-3-19 0,0-3 28 16,2-1 28-16,1-1 1 0,1-1-58 16,1-4 17-16,2 1 28 0,0 1-12 15,2 0-1-15,0 6 10 0,1 0-45 16,1 2 7-16,1 3 35 0,-1 1-62 15,1 3 11-15,3 1 28 0,0 2 29 16,-1 0-6-16,1 5-29 0,-2 0 31 0,-1 0-15 16,-2 0 6-16,1 3 4 0,-5 2-4 15,0 1 10-15,-4 3-39 0,1-1 13 16,-1 4 13-16,-2 2 0 0,0 1 29 16,0 3 43-16,0 1 0 0,0-2-43 15,0 2-22-15,-2 0 22 0,-1-3 3 0,2 1 32 16,1-1-15-16,0-3-20 0,0-2-17 15,0-2-8-15,0-3 3 16,4-2 22-16,2 1 13 0,0-3 0 0,2-1 3 0,0 1 23 0,3-2-7 16,1 0 33-16,4 0 2 0,0-5 10 15,2-2-35-15,1-3-26 0,0-2-12 16,2-2 15-16,-2 0 6 0,1-1 3 16,0 0-28-16,-1-2 0 0,-2 0 30 15,-2 2-30-15,0-3 1 0,-2 1-2 0,-3 1-17 16,1 0-37-16,-4 2 52 0,-1 1 1 15,0-1-24-15,-2 5 23 0,-1 1-10 16,0 2 13-16,-3-1 20 0,2 5-2 16,1 0-18-16,-2 1-29 0,1 1-10 0,-2 0 7 15,0 0 0-15,0-2-7 0,0 2 10 16,0 0 7-16,0 0-14 0,0 0-22 16,0 0-26-16,0 0-6 0,-2 0 19 15,-2 2 35-15,2-1 7 0,2 0 13 16,-3-1 16-16,2 0 29 0,-1 0-10 15,2 0-2-15,0 1 15 0,0-1 10 16,-1 0 0-16,1 0 7 0,0 0-17 16,-2 0-3-16,2 0-7 0,0 0 8 15,-1 0 5-15,-1 0 17 0,1 0-11 16,-1 0-18-16,0 0-7 0,-3 0-3 0,-1 2-13 16,-1 1-17-16,-2 1 13 0,0-3 1 15,0 4-10-15,0-2-3 0,2 2 3 16,0-2 1-16,-1 3-8 0,1 1 1 15,0 0 17-15,1 3-14 0,0 1 15 16,0 1-27-16,2 4 28 0,1 0 0 0,0 2 32 16,1 3-10-16,2-1-19 0,0 0-3 15,0-1-5-15,0 1 5 0,6-4 0 16,1 0 29-16,1-1-13 0,4-4 10 16,-1 2-7-16,1-5 1 0,0-1 2 15,3-2-2-15,-2-3 18 0,3-2-3 16,-1 2 7-16,1-2-23 0,-3 0-6 15,4 0 23-15,-4-2 24 0,2-4-24 16,-4 0-4-16,4-2-4 0,-3-2-24 16,1-3 18-16,-3 3 7 0,1-6 12 15,-4 2-28 1,-1 0-13-16,-3-3-1 0,-2 1 0 16,-1-1 1-16,0 0-51 0,-1 0 25 0,-6 0-12 15,-5-2 15-15,-3 3-12 0,3 0 34 16,-1 2-21-16,0 3-17 0,1 1 37 15,2 2-11-15,2 4 13 0,4 1 0 0,-1 0-24 16,4 3-15-16,1 0-25 0,0 0-26 16,0 0-26-16,0 0 0 0,0 0 3 15,0 0 7-15,0 0 15 0,0 0 29 16,0 0 22-16,1 0 40 0,5 3 3 0,-1 0 23 16,4-1 6-16,2-2 4 0,1 1 9 15,6-1 10-15,2 0-13 0,3 0 19 16,3-3 10-16,-1-3-45 0,2-2-23 15,-4 2 10-15,-4 0-12 0,-4 3 12 16,-5 0-13-16,-4 1-15 0,-4 1 15 16,-1 1 42-16,-1 0 16 0,0 0 10 15,0 0 9-15,0 0-19 0,0 0-23 16,-1 0-33-16,-1 0-2 0,1 0-11 16,-2 0-31-16,1 0-16 0,1 1-29 15,0 2-3-15,-2 1-13 0,1 3 12 0,-2 2 91 16,-1 5 41-16,4 2-41 0,-2 2-1 15,1 2 1-15,2 0 0 0,0 2 2 16,0-1 11-16,5-1-12 0,2-1 0 16,3-2 0-16,4-1 28 0,-2-1 17 0,4-5-14 15,0-2-30-15,0-4 27 0,0 0 29 16,2-4-10-16,1 0-3 0,0 0 4 16,2-6-20-16,0-4 16 0,-2-4-7 15,3-2-9-15,-1-2-3 0,-2-2-7 16,0-4-6-16,-1 4-10 0,-1-3 0 15,-2-2-3-15,1 1-16 16,-3 1-29-16,-2-3 26 0,3 5 17 0,-5 1-40 0,0 3 23 0,-1 2 3 16,0 5-10-1,1 1-9-15,-1 3-30 0,-1 2 7 0,2 1-6 0,0 0 3 16,-1 3-4-16,3 0 17 0,-2 0 9 16,4 3 13-16,-3 0-32 0,-1 1 3 15,1 2 6-15,-1-2 4 0,-1 1 16 16,-1-3 25-16,-1 0-25 0,-2 0 6 15,1 0 23-15,-1 0 2 0,-2-2 1 0,-2 0 29 16,1 0 27-16,-1 0 25 0,0 0 16 16,0 0 26-16,0 0 3 0,0 0 0 15,0-4-4-15,0 0-95 0,0 2-30 16,-3-2 0-16,-1 0 49 0,-2 1 8 0,0 2-44 16,0-2-13-16,-1 3-16 0,-4 0-19 15,0 0 3-15,-6 0-10 0,-2 4-16 16,1 6 16-16,-4-3 10 0,3 4 16 15,0 4-23-15,-2 1 21 0,2 1 17 16,5 1-27-16,0 2-7 0,4 2 35 16,3-2-39-16,2 0 29 0,4 3 7 15,1-2-9-15,0 1 11 0,6-1 2 16,2-2 23-16,9-1-8 0,-3-1 0 16,4-7 10-16,0 0-10 0,1-4-13 15,0-1 26-15,0-4 16 0,0-1 0 0,1 0 1 16,-1-6 37-16,0-5-22 0,0 1-3 15,-1-3-13-15,-2-1-7 0,-3-2 0 16,-3 0-35-16,1-3 65 0,-4 0-21 16,-1 0-24-16,-2-4-22 0,-1 1 1 0,-3-4 9 15,0-2 20-15,0-4-31 0,-3-1-43 32,-4-6-8-32,-2 0 0 0,-1-2 22 15,0-1-19-15,-2 0 0 0,1-1-22 0,0 4 66 16,2 1 4-16,0 5 0 0,0 5 0 15,2 1-1-15,-1 5 2 0,4 4 18 16,1 4 22-16,2 3-25 0,-1 4 23 16,2 2-11-16,0 1-26 0,0 2-2 15,0 2-14-15,0 0-15 0,0 0-26 16,0 0-9-16,-1 0 0 0,1 0 10 16,-3 0-14-16,1 3-16 0,2 3 20 0,0 3 64 15,0 1 15-15,0 3-13 0,0 1 11 16,0 4-13-16,0 0 33 0,0 3-33 0,0 2 0 15,0-2 0-15,0 5 29 0,3 1 0 16,0 0 32-16,0 2 0 0,2 0-29 16,-1 3-6-16,0-1 3 0,1 3 67 15,1-2-70-15,-2 2 28 0,3-2 10 16,1 1-45-16,2-1 13 0,2-2 0 0,3 0-3 16,1-3 2-16,0 1 23 0,3-3-34 15,0-1 24-15,2 1-19 0,0-4-9 16,2-2 25-16,1-2-39 0,1-2 27 15,1 0 3-15,2-4 34 0,-1-4-25 16,-1-4-25-16,-1 0-15 0,-2-3 49 16,-4 0-15-16,0-3-35 0,-4-4-22 15,-2 0-57-15,-1-4-47 0,-3-1-68 16,-4-2-29-16,-2-2 22 0,-3 1-247 16,0-6-265-16,-1 5-282 0</inkml:trace>
          <inkml:trace contextRef="#ctx0" brushRef="#br0" timeOffset="767.0841">6216-413 417 0,'-1'0'310'16,"-2"-3"-251"-16,2 2 48 0,-1-1 82 15,1 0-19-15,-1 0-7 0,2 2-30 16,0-2 7-16,-1 2-23 0,-1 0-32 0,2 0-3 15,-1 0-14-15,-1 0-3 0,1-1-7 16,1 1-13-16,-3 0-19 0,1 0-10 16,-1 0 4-16,-1 0-4 0,-2 0 20 15,2 0 9-15,-2 1 0 0,1 1-6 16,1 0 0-16,0 2-13 0,2 0-26 0,2 0-11 16,0 2 8-16,0-2-26 0,0 1 26 15,0-4 2-15,0 0-21 0,0 3 22 16,0-4 14-16,4 0 12 0,-1 0 3 15,0 0 9-15,0 0 8 0,0 0 8 16,0 0 14-16,-1 0 3 0,-1 0 9 16,1-4 1-16,-1 3 12 0,-1 0 15 15,0-1-5 1,0-1-59-16,0 0-44 0,0 2-111 16,0-1-24-16,0 2-102 0,0 0-215 0,0 0-367 0,2 0-679 0</inkml:trace>
        </inkml:traceGroup>
        <inkml:traceGroup>
          <inkml:annotationXML>
            <emma:emma xmlns:emma="http://www.w3.org/2003/04/emma" version="1.0">
              <emma:interpretation id="{265A8078-8F9E-47FF-A75B-EC23423F524C}" emma:medium="tactile" emma:mode="ink">
                <msink:context xmlns:msink="http://schemas.microsoft.com/ink/2010/main" type="inkWord" rotatedBoundingBox="15554,15368 15501,15378 15491,15329 15543,15318"/>
              </emma:interpretation>
              <emma:one-of disjunction-type="recognition" id="oneOf1">
                <emma:interpretation id="interp1" emma:lang="" emma:confidence="1">
                  <emma:literal>6</emma:literal>
                </emma:interpretation>
                <emma:interpretation id="interp2" emma:lang="" emma:confidence="0">
                  <emma:literal>s</emma:literal>
                </emma:interpretation>
                <emma:interpretation id="interp3" emma:lang="" emma:confidence="0">
                  <emma:literal>S</emma:literal>
                </emma:interpretation>
                <emma:interpretation id="interp4" emma:lang="" emma:confidence="0">
                  <emma:literal>a</emma:literal>
                </emma:interpretation>
                <emma:interpretation id="interp5" emma:lang="" emma:confidence="0">
                  <emma:literal>.</emma:literal>
                </emma:interpretation>
              </emma:one-of>
            </emma:emma>
          </inkml:annotationXML>
          <inkml:trace contextRef="#ctx0" brushRef="#br0" timeOffset="2538.957">4413-360 39 0,'-3'0'160'0,"1"0"26"16,1 0 91-16,-1 0-55 0,2-2-76 15,0 2-45-15,0 0-13 0,0 0-10 0,0 0 10 16,0 0 10-16,0 0-20 0,0 0-13 16,0 0 13-16,0 0 13 0,-1 0 11 15,-1 0 8-15,1 0-9 0,1 0-10 16,-3 0-20-16,2 0-13 0,-2 0-3 15,3 0-13-15,-3 0-10 0,1 0-15 16,-2 0-1-16,2 0 23 0,-1 0 28 16,3 0-2-16,-1 0-20 0,1 0 3 15,0 0-16-15,0 0-15 0,0 0-17 16,0 0-2-16,0 0-23 0,0 0-7 0,0 0 3 16,0 0 12-16,0 0 17 0,0 0 0 15,0 0 2-15,0 0-2 0,0 0 0 16,0 0-3-16,0 0-13 0,0 0 0 15,1 0 16-15,1 0 12 16,1-2 11-16,0 0-1 0,-2 0-3 0,1 2-3 0,-1-4 17 0,-1 3 12 0,2 0 3 16,-2 0-10-16,0-2-15 0,0-1-4 15,0 3 0-15,0 0 7 0,0-3-26 16,0 4-22-16,-5-4 20 0,2 3-1 16,-1-2-9-16,1 0 10 0,-2 3-1 15,3 0-26-15,-1 0-6 0,0 0 32 16,0 0-16-16,1 0-10 0,-2 0-29 15,2 0-7-15,1 0 4 0,-1 0 10 16,2 0-8-16,0 0-5 0,0 2 6 0,0 1 16 16,0-3 3-16,0 1 26 0,0 2 13 15,2-1 1-15,2 2-1 0,1-2 2 16,1-2 43-16,-1 4-28 0,1-4 18 16,3 0 7-16,-4 0 13 0,1 0 6 0,-2 0-9 15,-3 0 3-15,1 0 9 0,-2 0 30 31,0 0 21-31,0-4-9 0,0 3-23 0,0 0-64 0,0-3-17 16,-2 4-2-16,-1-4 16 0,2 4-16 16,1 0-6-16,0 0-48 0,0 0-10 15,0 0-29-15,0 0-58 0,0 0-97 0,0 4-153 16,0-4-250-16,0 4-121 0</inkml:trace>
        </inkml:traceGroup>
        <inkml:traceGroup>
          <inkml:annotationXML>
            <emma:emma xmlns:emma="http://www.w3.org/2003/04/emma" version="1.0">
              <emma:interpretation id="{9C2E7DE4-DC75-4938-A1B1-0F2BE8611F0F}" emma:medium="tactile" emma:mode="ink">
                <msink:context xmlns:msink="http://schemas.microsoft.com/ink/2010/main" type="inkWord" rotatedBoundingBox="14466,16578 11139,17270 10949,16360 14277,15668"/>
              </emma:interpretation>
              <emma:one-of disjunction-type="recognition" id="oneOf2">
                <emma:interpretation id="interp6" emma:lang="" emma:confidence="1">
                  <emma:literal/>
                </emma:interpretation>
              </emma:one-of>
            </emma:emma>
          </inkml:annotationXML>
          <inkml:trace contextRef="#ctx0" brushRef="#br0" timeOffset="-5170.8142">8 1541 43 0,'0'0'43'0,"0"0"74"0,0 0 40 16,0 0-40-16,0 0-19 0,0 0 3 15,0 0 23-15,0 0 19 0,0 0-19 16,0 0-39-16,0 0-27 0,0 0-12 16,0 0 0-16,0 0-10 0,0 0 6 15,0 0 3-15,0 0 14 0,0 0-10 16,0 0-4-16,0 0 1 0,0 0-4 16,0 0 0-16,-3 0 17 0,2 0-1 15,1 0-5-15,-2 0-14 0,1 0 0 16,-1 0 4-16,2 0-5 0,-1 0 5 15,1 0-1-15,0 0-6 0,0 0-4 0,0 0-6 16,0 0-13-16,0 0-12 0,0 0 0 16,0 0 12-16,0 0 3 0,0 0 7 15,0 0-1-15,0 0 1 0,0 0 6 16,0 0 4-16,0 0 2 0,0-1 7 16,0-1 13-16,0 2 0 0,0-2-13 0,0 2 6 15,0-1-6-15,1 0-3 0,-1 1-4 16,0-3 7-16,3 2-10 0,-1-3-3 15,2 1-2-15,-4-4-25 0,3 2-1 16,2-1 25-16,-4 2-4 0,2-2-19 16,0 2 0-16,0-2-3 0,1 0 0 15,1-3 0-15,2 2 6 0,-2-1 10 16,2 1-3-16,-1-2 3 0,1 1 3 16,-1-1-18-16,0 1 0 0,1-1 15 0,-2 5-3 0,1-1-11 15,-2 1-2-15,0 2 0 0,-1-3 0 16,0 2 0-16,0 2 2 0,0-4 2 15,-1 3 8-15,2 0-9 0,-1 1-3 16,-1 0-3-16,2-3 3 0,-3 3 0 16,2-2 3-16,0 1 0 0,3 0 13 15,-1-1-13-15,1-1-1 0,-2 3-1 16,0-2-1-16,1 0-16 0,1 1 15 16,-2-2 0-16,2 0-2 0,0 1 3 0,0-3 12 15,1 2-12-15,-1 0 2 0,0-2 11 16,1 2-12-16,-2-2 0 0,2 3-1 15,-1-2 12-15,0 1 1 0,0 0 3 16,-2 0-16-16,1 1-1 0,-1 0-14 16,-1 0 15-16,1 1 2 0,1-2 2 15,1 0 8-15,0 0-10 0,1 0 10 0,0-2-12 16,2 0-1-16,0 0-18 0,1 0 8 16,1-3 11-16,-1 2 15 0,2-1-15 15,0 3-13-15,1-1 2 0,-1-1 11 16,1 2 16-16,0-3-4 0,0 0-9 15,1 0 19-15,-1 0 0 0,-1 0-22 16,-2 2-23-16,0 1 7 0,1-1 16 16,1-1 0-16,-1 2 16 0,1-3 13 15,0 0-11-15,-2 2-18 0,-2 0-16 16,-1 1-3-16,0 0 19 0,4 1 22 0,-3-2-6 16,4 1-16-16,0-2-8 15,1-1 8-15,1 3 0 0,0-3 0 0,0 2-12 16,-1 0 10-16,0-2-2 0,0 3 4 15,2-1 1-15,-3 1-1 16,1-3 2-16,0 1-2 0,1 1 28 16,2-2-12-16,-3 0 2 0,0 2-18 15,1-3-28-15,-1 3 18 0,2 1 10 16,1-2 26-16,0-1-10 0,2 0-16 0,-1-1-15 16,3 0 15-16,-1-1 24 15,0 4-5-15,-3-2-19 0,0 0-19 0,-1 4 16 16,1-5 0-16,-1 3 3 0,1-3 16 15,0 2-14-15,1 0-1 0,-1 0 1 16,-1-1 1-16,-1 3-3 0,0-2-10 0,-3 4 6 16,1-1 4-16,0-1 0 0,0 0 0 15,0 2 1-15,-1-3-1 0,0 3 0 16,-1-1-16-16,2 1 3 0,0 0 13 16,2-1 0-16,0 1-9 0,-1-2 9 15,2 0 15-15,-2-2-14 0,2 0-1 16,1 2 16-16,1-5-3 0,1 5-11 15,1-2 16-15,-1 0-18 0,0 1 0 16,-1-1 0-16,0 0 0 0,0-1-1 0,-2 2-19 16,1 1 20-16,0-2 3 0,-1 0-3 15,1 0 1-15,1-1 2 0,-1 1-2 16,3-1 0-16,-1-2 14 0,2 2 7 16,-2 0-22-16,1-2 0 0,-1 3 0 15,-1 1 3-15,0-3 16 0,-1 4-19 16,-1-1-7-16,1 0-18 0,-2 1 25 0,3-2 15 15,0-1 10-15,3 0-9 0,-3-1-4 16,2-1-12-16,2 2 0 0,-3-2 0 0,2 0 0 16,-1 0 0-16,2 1-1 0,-2 2 1 15,0-1-3-15,-2 3 3 0,0-1 0 16,1 1-2-16,-2-3 2 0,3 4 0 0,-1-1 1 16,1-1 0-16,2-1 3 0,-5 2-4 15,3-1-19-15,-3 2 6 0,1-2 13 16,0 1 2-16,1 0 9 0,0 0-11 15,1 0-1-15,0 0-21 0,2 2 22 16,1-1 35-16,0 0-35 0,0-1 0 16,0 1-19-16,-3 1 19 0,-1 0-2 15,0 0 0-15,-4 2-33 16,1-2 13-16,-2 3 8 0,-1 0 14 16,0 0 0-16,3 0 0 0,-2 0 2 0,3-1 36 15,0 1 7-15,-1-2-35 0,1 2-10 16,-1-1-16-16,0-2 16 0,-1 1 22 0,3-2 9 15,-1 2 4-15,0-2-35 0,-3 3-23 16,1 0 7-16,-1-3 16 0,2 3 23 16,-2-2-23-16,0 1-2 0,-1-1-17 15,1 3 7-15,-3-2 8 0,2 2 3 16,0-3 1-16,-2 3 0 0,1-1 3 0,-1-2 12 16,-1 2-11-16,0 1 8 0,-2-2 11 15,2 2-20-15,-2-1 13 0,2-1 9 16,0-1 0-16,1 2-25 0,-1-3 2 15,1 4 14-15,-1-3 0 0,0 1 0 16,-4 0-1-16,-3 2-15 0,1 0 0 16,-3 0 10-16,0 0 22 0,0 0-4 15,0 0 13-15,0 0-3 0,0 0-6 0,0 0-10 16,0 0 0-16,0 0-10 0,0 0-9 16,0 0-1-16,0 0 1 0,0 0-2 15,0 0 2-15,0 0 13 0,0 0-15 16,0 0 0-16,0 0 2 0,0 0-1 15,0 0 0-15,0 0 0 0,0 0 14 16,0 0-16-16,0 0 2 0,0 0 17 16,0 0 0-16,0 0 0 0,0 0 12 0,0 0-9 15,0 0 6-15,0 0 13 0,0 0 6 16,0 0-16-16,-1-2 0 0,-1 0-31 16,0 0-13-16,-3-1 13 0,2 1 7 15,-1-1 11-15,-1-1 13 0,1 0-15 16,-1 0-16-16,0-3-16 0,-1-2 16 0,-2 1-24 15,-1-4-26-15,2 1 11 0,-2-1 39 16,2 2 19 0,-2 0 3-16,0 0-7 0,0 4 45 15,1-3-35-15,0 1-10 0,-1 1-15 0,2 0 0 16,1 3-40-16,-1-2 40 0,2 0 25 16,-1 2-7-16,2-2-15 0,1 2 9 15,-1 0-12-15,-2 1-19 0,1-1 16 16,-1 1 0-16,0 0-19 0,-1-3-3 15,1 3 13-15,-1-2 12 0,1 1-1 0,0 0 1 16,2 2-13-16,-1-2 13 0,2 2 22 16,0 0-19-16,2 2-3 0,1-1 0 15,0 1 0-15,0 0-25 0,0 0-3 16,0 0-3-16,0 0-7 0,0 0-2 16,0 0 12-16,0 0-10 0,0 0-15 15,0 0-7-15,3 0-9 0,1 0-4 16,5 1 73-16,0 5 0 0,4 1 22 15,2-2-6-15,3 1-15 0,-1 2-1 16,1 1-22-16,1-3 22 0,2 3 19 0,1-2-3 16,0 3-13-16,2-2 11 0,-5 0-14 15,1-1-13-15,-3 2 13 0,-1-2-6 16,-4 0 6-16,-4 0-18 0,1 1 18 16,-3-3 1-16,-1 0 2 0,-3 0 15 15,1-2-18-15,-1-1-2 0,-1 3 2 0,-1 0 0 16,0 0 16-16,0 0 2 0,0 2-18 15,0-2-10-15,0 0 10 0,0 1 25 16,0-4-23-16,0 2 0 0,0 0-1 16,-1-2 3-16,-1 1-2 0,1 0 13 15,-1-1 11-15,0 4-26 0,-3-2 1 16,1 2 30-16,-4-1-12 0,-1 3-7 16,2 1-12-16,1-3 1 0,0-1-1 15,-1 3-2-15,1-2 1 0,-1 5-1 16,-1-2-7-16,-1 3 9 0,2 0 0 15,-2 1-3-15,2 1-31 0,0 0 34 0,-2 2 28 16,-2-1-21-16,3 2-5 0,-1 0-3 16,3-2 1-16,-2 2 0 0,3-1 1 15,-1-2 2-15,0-3 38 0,1 1-13 16,1-3-28-16,1-4-3 0,1 0 2 0,2-1 0 16,0-1-1-16,0-3 2 0,0 0 15 0,0 0-2 15,0 0 2-15,0 0 1 0,0 0-13 16,0 0-3-16,0 0-24 0,0 0-45 15,0 0-34-15,0 0-33 0,0 0-57 0,0 0-115 16,0 0-138-16,-4 0-151 0,1 0-444 16</inkml:trace>
        </inkml:traceGroup>
      </inkml:traceGroup>
    </inkml:traceGroup>
  </inkml:traceGroup>
</inkml:ink>
</file>

<file path=ppt/ink/ink10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38:17.515"/>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C7CEF6EC-C30A-40BC-AEF4-F757C85E4B03}" emma:medium="tactile" emma:mode="ink">
          <msink:context xmlns:msink="http://schemas.microsoft.com/ink/2010/main" type="inkDrawing" rotatedBoundingBox="12997,11190 15150,10694 15555,12454 13403,12950" hotPoints="15385,11888 14402,12871 13419,11888 14402,10905" semanticType="container" shapeName="Circle">
            <msink:sourceLink direction="with" ref="{B8BE6D38-A020-4E74-8DF0-C011F4F22C60}"/>
            <msink:destinationLink direction="with" ref="{2C2691E1-D250-4350-BBEB-64E154622821}"/>
          </msink:context>
        </emma:interpretation>
      </emma:emma>
    </inkml:annotationXML>
    <inkml:trace contextRef="#ctx0" brushRef="#br0">1005 102 342 0,'1'-4'265'0,"-1"2"-207"15,0 1-45-15,0 1 59 0,0-2 101 16,0 1 19-16,0 1-23 0,0-2-12 16,0 2-14-16,0 0-10 0,0-2 0 15,0 2 2-15,0 0-19 0,0 0-5 16,0 0-1-16,0 0 0 0,0 0-4 16,0 0-19-16,0 0 4 0,0 0 2 0,0 0 7 15,0 0 9-15,0 0-10 0,0 0-9 16,-1 0 15-16,0 0 22 0,-2 0 3 15,-2 0-13-15,1 0-28 0,-4 0-42 16,1-2-22-16,-3-3-3 0,-1 2-6 16,-2-1 0-16,1 2 15 0,-2-2 25 0,2 3-24 15,-1 0 9-15,-1 1 2 0,4 0 7 16,-2 0-15-16,0 0 14 0,2 0-8 16,-2 0-22-16,-1 0-17 0,0 0 0 15,-1 0 1-15,0 2 18 0,0 2-18 16,0-2-3-16,2 1 1 0,0 1 5 15,3 1 22-15,-2-1 3 0,0 2-28 16,-2 0-2-16,-3 2 0 0,-2 2-1 0,-1 0 15 16,0-1-12-16,-2 2-1 0,3-1-1 15,1 0 2-15,1 0 14 0,2-3-17 16,1 0-2-16,3 0 0 0,-1-1 2 16,3-1 16-16,-1 0-14 0,-2 1-2 15,0 4 2-15,-3 0 11 0,-2 1-13 16,1 2 1-16,-1-1-1 0,3-1 0 15,1-1-3-15,0-1 1 0,2-1 2 0,-2 2 0 16,-3 4 11-16,-1-1-7 0,0 2 37 16,0-2-39-16,4-5-2 0,5 0 0 15,1-3-13-15,1-2-5 0,-1 4 2 16,2 0 13-16,-3 3 3 0,-2 1 25 16,0 4 34-16,-1-1-58 0,1 0 0 0,1-5-1 15,1 0-11-15,-2 3 11 0,0 2 37 16,-2 1-18-16,-1 0-7 0,3-1-11 15,-1 0-1-15,1-3-10 0,1 4 10 16,0 0 3-16,-3 0 0 0,2-2-1 16,2 1-1-16,1-1-1 0,-1-1 13 15,2 0-10-15,1 0-3 0,1 1 2 16,-1-2-2-16,1 3 2 0,0-1 1 16,0 0-1-16,0-2 10 0,1 0-12 15,1-3-1-15,-1-1-11 0,2 2 0 16,0-1 10-16,0 1 2 0,0 2 11 0,0 1-11 15,0-3-12-15,0 5 12 0,0-3 21 16,0 2-20-16,5 1 0 0,-2 1 2 16,0-4 0-16,0 4 19 0,0 0-22 0,1-2-2 15,-1 0-14-15,1-2 1 16,2 0 12-16,2 3 1 0,-1 0 2 0,0 0 15 16,2-1-14-16,-3-1-1 0,0-2-3 15,1 2 0-15,-1 0 3 0,0-1 20 16,2 0-20-16,-3 1-1 0,3 3 1 15,1-3 15-15,1 1 0 0,-1 1 8 16,3-2-23-16,-2 0-3 0,0 3 3 16,1-4 1-16,-1 3 1 0,-1 1-2 15,1 2 2-15,2 0 0 0,-2 1 0 16,2 1-1-16,-2-1 21 0,2 0-20 16,0-1 1-16,1 1 0 0,-3-3-3 0,2 0 15 15,-1 0 4-15,0 1-4 0,0-3-15 16,-3 0 0-16,3-2-1 0,-4-1 0 15,1 0 1-15,-1 1 1 0,0-2-1 16,4 0 1-16,-1-2 17 0,2 4-2 16,-1-1 2-16,3-3-17 0,-1 1-1 0,0 3 0 15,1-4 0-15,0 0 1 0,2 0 18 16,1 0-19-16,3 2 2 0,1-1-1 16,3-1-1-16,-1-2 24 0,1 1-3 15,-4-1-21-15,1 1-1 0,-3 0 0 16,-2-2 1-16,-1 0-3 0,-2 1 3 15,2-4 21-15,-2 2-6 0,2 0-13 16,-2-2 12-16,2 1-14 0,-2 0 0 16,2 3 3-16,-1-5 21 0,3 1-22 0,-3 4 0 15,1-2-2-15,0-2 0 0,-1 0 0 16,3 1 15-16,2-2-13 0,1 0 20 16,3 0 2-16,2 0-24 0,-5-3 0 15,1 2 0-15,0-2 2 0,-1-2-2 16,1 4 0-16,-1-2 2 0,1 0-2 0,-2 0 1 15,-3 1 1-15,1 0-2 16,-4-1-15-16,0 2 12 0,0-3 3 0,-1 3 0 16,3-3 15-16,-2 0 1 0,1 1-16 15,-1-1-16-15,2-1 16 0,-1 0 16 16,1 0-13-16,0 1 12 0,-1-2-15 16,-2 4 0-16,-1-2 0 0,0-2 15 15,0 0-3-15,2 0-12 0,0-1 0 16,2 1-1-16,-2 1-2 0,2-2 3 15,0-1 2-15,-2 2-2 0,0 0-1 16,-2 2 1-16,-3 0-1 0,0 2 1 0,-2-2 2 16,1 2 14-16,3-4-4 0,4 2 6 15,0-5 6-15,4 0-20 0,1 0 8 16,-3-3 3-16,1 4-15 0,-1-1-1 16,-3-1 0-16,0 0 1 0,1 0 2 15,0-2 10-15,0 2-1 0,-1 0-11 16,-1 2 0-16,-2 0 2 0,3-3 20 0,2 0-20 15,-2-4 0-15,2-1 1 0,0 0-3 16,-1-2 1-16,0 3-1 0,-1-2 1 16,-4 6-1-16,0-1 15 0,0-1-1 15,-1-1-14-15,1 0-1 0,2-2-2 16,-1 2-6-16,-1-2 9 0,-2 4 15 16,2-2-14-16,-5 3 0 0,4-1-1 15,-4 2 2-15,1 2 0 0,0-1 10 16,0 0 0-16,-1 1-11 0,1-3-1 15,-1 1 15-15,2-4-14 0,0 1-1 0,1-4-3 16,1 4 2-16,-2-1 1 0,-1 2 0 16,0-2 2-16,2-1-2 0,-1 1-1 15,0-1 1-15,0 0-1 0,-2 0-8 16,-1 4 9-16,2-1 12 0,-2 1-9 16,-2 3 15-16,2-2-5 0,1-4-13 0,-1 4-10 15,0-3 10-15,0 2 3 0,0-2 9 16,-3 1-12-16,3 0 1 0,-3-1-1 15,0 0 2-15,0 0 0 0,0 1-1 16,3-2 1-16,-3 2 14 0,0-3-14 16,0 0-2-16,0-2 0 0,0-1-1 15,0 1 2-15,-3 1-1 0,0 0 12 16,-1 6-12-16,-1-4 1 0,1 6 20 16,1 1-3-16,0 1-6 0,-1-1-9 0,1-2 13 15,0 1-16-15,0-3 0 0,0 0-2 16,0 0-11-16,0 0 2 0,0-2 11 15,0 3 15-15,0-2-15 0,-1 0-1 16,-1-2 1-16,1 2-21 0,-1-3 21 16,-2 3 3-16,1-2-3 0,-1 2-12 0,-1-1 10 15,1 0-8-15,1 2 10 0,0 2 18 16,2 0 9-16,-2 2-8 0,-1 3-8 16,2-5-10-16,-2 2-1 0,-2-2 3 15,5 2 16-15,-2 0-19 0,-3 0-2 16,3-3 1-16,-1 3-1 0,-2-2-10 15,0 3 11-15,0 0-2 0,0-3-17 16,-1 3 20-16,1 2 16 0,2-2-16 0,-2 2-15 16,1 0 15-16,0-2 0 0,0 0 0 15,-2 0-9-15,0 0 9 0,-1-2 0 16,1 1-12-16,-2 2 10 0,0-1-13 16,1 0 0-16,-1 2 15 0,1-1 12 15,1 1 3-15,3-2-14 0,-5 2 0 16,0-3-1-16,-1 2-24 0,0-1 12 15,-1 2 10-15,1-2 2 0,1 1 12 16,-1 1-12-16,0 1-13 0,1 0-13 16,2-1 26-16,-2 1 3 0,3 1-1 0,-1 0 0 15,1-1-2-15,0 1-12 0,-3 1 11 16,3-3 1-16,-1 2-15 0,-2-1-3 16,4 3 18-16,0-2 0 0,-1 0 1 0,2 0 2 15,0 1 9-15,-1-1-10 16,-1 0 1-16,1-1 7 0,-3 1-10 0,-1 2-15 15,2-4 15-15,-2 3-1 0,1 1-14 16,-1-1 3-16,-2-1 0 0,3 2 9 16,0-2 3-16,1 2 13 0,1 0-12 15,0 0 0-15,1-4 0 0,-1 4 1 16,0-1-1-16,0 0 2 0,2 1-1 16,-1-2-2-16,2 0-1 0,2 2 1 15,0 0 0-15,2 0 0 0,-1 0 1 16,0 0 1-16,0 0-2 0,-3 0-2 15,-1 0-10-15,0-2 9 0,-2 0 2 0,0 2 1 16,0 0 1-16,0 0-1 0,-1 0-12 16,1 0 9-16,-1 0-16 0,-1 0 19 15,3 0 0-15,-3 0 13 0,2 0-11 16,-1 0 9-16,0 0-11 0,-1-1 0 0,0 1 1 16,2-1 17-16,1 1-16 0,0 0 10 15,0-4-11-15,-1 4-1 0,2 0-15 16,0 0 14-16,-2 0-1 0,-2 0 0 15,3 0-1-15,-1 0-9 0,-3 0 9 16,2 0-9-16,-2 0 10 0,-1 4-2 16,-2-2-8-16,-3 2 12 0,2 1 0 15,-3 0 1-15,3 0 0 0,1 0 18 16,0 0-19-16,3-1-1 0,1-3 1 16,2 3 0-16,-2-2 2 0,3 0 10 15,0 1-11-15,2-2-1 0,2 2 1 16,-1-3 1-16,3 0-1 0,2 1-1 15,-2-1 0-15,1 0 0 0,-1 0-1 0,-1 0 0 16,2 0-2-16,-2 0-22 0,3 0-2 16,0 0-12-16,0 0-35 0,0 0-23 15,-2-1-7-15,2-2-46 0,-1 0-90 0,-2-2-129 16,0-7-309-16,0 2-705 0,-7-17-688 16</inkml:trace>
  </inkml:traceGroup>
</inkml:ink>
</file>

<file path=ppt/ink/ink10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36:21.869"/>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C092F07E-0230-4CAB-BFD5-6D60EB333CBB}" emma:medium="tactile" emma:mode="ink">
          <msink:context xmlns:msink="http://schemas.microsoft.com/ink/2010/main" type="writingRegion" rotatedBoundingBox="23557,14195 22753,18466 21967,18318 22771,14047"/>
        </emma:interpretation>
      </emma:emma>
    </inkml:annotationXML>
    <inkml:traceGroup>
      <inkml:annotationXML>
        <emma:emma xmlns:emma="http://www.w3.org/2003/04/emma" version="1.0">
          <emma:interpretation id="{27EBA36B-F3D5-4EF4-B6A6-A2D5AC00FE12}" emma:medium="tactile" emma:mode="ink">
            <msink:context xmlns:msink="http://schemas.microsoft.com/ink/2010/main" type="paragraph" rotatedBoundingBox="23557,14195 22753,18466 21967,18318 22771,14047" alignmentLevel="1"/>
          </emma:interpretation>
        </emma:emma>
      </inkml:annotationXML>
      <inkml:traceGroup>
        <inkml:annotationXML>
          <emma:emma xmlns:emma="http://www.w3.org/2003/04/emma" version="1.0">
            <emma:interpretation id="{0A7F755B-663D-4F3B-B55C-CF613B21888B}" emma:medium="tactile" emma:mode="ink">
              <msink:context xmlns:msink="http://schemas.microsoft.com/ink/2010/main" type="line" rotatedBoundingBox="23557,14195 22753,18466 21967,18318 22771,14047"/>
            </emma:interpretation>
          </emma:emma>
        </inkml:annotationXML>
        <inkml:traceGroup>
          <inkml:annotationXML>
            <emma:emma xmlns:emma="http://www.w3.org/2003/04/emma" version="1.0">
              <emma:interpretation id="{81176C17-B5B5-4E4E-8F83-B9F6262990D5}" emma:medium="tactile" emma:mode="ink">
                <msink:context xmlns:msink="http://schemas.microsoft.com/ink/2010/main" type="inkWord" rotatedBoundingBox="22920,17579 22880,17791 22513,17722 22553,17510"/>
              </emma:interpretation>
              <emma:one-of disjunction-type="recognition" id="oneOf0">
                <emma:interpretation id="interp0" emma:lang="" emma:confidence="1">
                  <emma:literal/>
                </emma:interpretation>
              </emma:one-of>
            </emma:emma>
          </inkml:annotationXML>
          <inkml:trace contextRef="#ctx0" brushRef="#br0">-120 15101 20 0,'0'0'260'16,"0"0"-61"-16,0 0-52 0,-1 2-23 0,1-2 10 15,0 0 16-15,-2 0-27 0,2 0-38 16,0 0-17-16,0 0 7 0,0 0 26 15,-3 0 16-15,3 0 7 0,0 0 3 16,0 0-3-16,0 0-20 0,0 0-13 16,0 0-27-16,0 0-34 0,0 0-27 15,0 0 13-15,-1 0 0 0,-1 0 13 16,2 1 10-16,0-1 0 0,0 0 3 16,-1 1 3-16,1-1 0 0,0 0-12 15,0 0-1-15,0 0-9 0,0 0-7 0,0 0-14 16,0 0 24-16,0 0-4 0,0 0 7 15,0 0 7-15,0 0 2 0,0 0-6 16,0 0 4-16,0 0-4 0,0 0-10 16,1 0 1-16,-1 0 6 0,2 0-7 15,-2 0 1-15,1 0-1 0,2 0 10 0,0 0 7 16,-1 0-11-16,1-1-2 0,0 0-10 16,-2-1-13-16,2 2 16 0,-3-1-5 15,0 1-14-15,2 0 0 0,-2 0 0 16,0 0-13-16,1 0-6 0,-1 0 3 15,0 0 0-15,2 0 13 0,-2 0-13 16,2 0 3-16,0-1-9 0,1 0 22 16,1-2 10-16,-1 3-7 0,3-2-3 15,-3 2 0-15,0 0 0 0,-1 0-13 16,0 0 11-16,0 0-11 0,1 0 11 16,-2-2-21-16,1 2 21 0,-1 0-17 0,1-1 9 15,-1 1 10-15,1 0 16 0,-2 0-12 16,0 0 12-16,0 0 0 0,1 0-15 15,1 0-1-15,-1-1-1 0,1 1 1 16,1 0 16-16,0 0-5 0,1 0-11 0,-1 0-16 16,-2 0 16-16,2 0-3 0,2 0-10 15,-4-2 12-15,2 2-1 0,-1 0 0 16,-1 0-1-16,-1 0 3 0,0 0 1 16,0 0-1-16,0 0-1 0,0 0-12 0,0 0-9 15,2 0-4-15,-1 0 16 0,1 0 10 16,-1 0 26-16,2 0-23 0,-3 0-3 15,1 0-2-15,1 0-1 0,-1 0 2 0,1 0 1 16,-2 0-1-16,1 3 1 0,-1-2 0 16,3-1 0-16,-3 2 0 0,2-2 0 15,-2 0 1-15,3 0 12 0,-2 2 9 16,1-2-21-16,-1 4-1 0,1-3 3 16,-2 0 0-16,1-1-1 0,-1 2-1 15,0-2-1-15,0 0-3 0,0 1-13 16,0 0 16-16,0 1 0 0,0 0 23 15,0 2-4-15,0 0 7 0,0 0-13 16,0 2-11-16,0-2 30 0,0 2-16 0,0 1-16 16,0-1 12-16,0-2-9 0,0 2 9 15,0-2 4-15,0 4 13 0,0-2 0 16,-3 2 3-16,2-2-16 0,-1 0-15 16,-1 2-1-16,0-3 19 0,-1 3-7 15,-1-3 1-15,1 2 22 0,-2 1-6 16,3-2-16-16,-3 0-1 0,3 0-11 0,-1-4-1 15,2 0 0-15,1 0 2 0,-1-1-2 16,-2 2-3-16,3-1 3 0,-2 0 12 16,0 1-12-16,0-1 0 0,0 0 1 15,1 1 2-15,-2-1-1 0,2 1 21 16,-1 0-8-16,1-2-11 0,2 1 8 16,-2-1-10-16,2-1-1 0,-1 0 3 15,1 0-2-15,0 0 1 0,-2 0-2 16,2 0 12-16,0 0-12 0,0 0-1 15,0 0 3-15,0 0 16 0,0 0-18 16,0 0 2-16,0 0 10 0,0 0-10 16,0 0 0-16,0 0 13 0,0 0-13 15,0 0-1-15,0 0 14 0,0 0-13 0,0 0-1 16,0 0-2-16,0 0-1 0,0 0-1 16,0 0-14-16,2 0 14 0,1 0 1 15,-2 0-2-15,2 0 3 0,0 0 1 16,1 0-1-16,-1 0 0 0,0-1-2 15,0-1-1-15,-1 1-26 0,2 1 4 16,5 0 25-16,1-2 26 0,3 2 9 16,2 0-3-16,1 0-1 0,1 0 1 15,0-3 6-15,2 2 0 0,4-1-16 16,-4 1 41-16,3-2-10 0,-2 3-9 16,-2 0-10-16,-3-1-12 0,-2 1-20 0,-4 0-1 15,-2 0 3-15,-5 0-3 0,-1 0 0 16,1 0-1-16,-2 0 2 0,0 0 0 15,0 0 0-15,0 0-2 0,0 0-28 16,0 0-29-16,0 0-24 0,0-2-36 16,0 2-34-16,0 0-33 0,0 0-97 0,-2 0-136 15,-1 0-162-15,-1 0-231 0,-3 0-465 16</inkml:trace>
        </inkml:traceGroup>
        <inkml:traceGroup>
          <inkml:annotationXML>
            <emma:emma xmlns:emma="http://www.w3.org/2003/04/emma" version="1.0">
              <emma:interpretation id="{72141FC1-D06F-452B-8D6B-633904C367CC}" emma:medium="tactile" emma:mode="ink">
                <msink:context xmlns:msink="http://schemas.microsoft.com/ink/2010/main" type="inkWord" rotatedBoundingBox="22981,16815 22956,16947 22610,16882 22635,16750"/>
              </emma:interpretation>
              <emma:one-of disjunction-type="recognition" id="oneOf1">
                <emma:interpretation id="interp1" emma:lang="" emma:confidence="1">
                  <emma:literal/>
                </emma:interpretation>
              </emma:one-of>
            </emma:emma>
          </inkml:annotationXML>
          <inkml:trace contextRef="#ctx0" brushRef="#br0" timeOffset="-1.35075E6">-3 14415 16 0,'0'2'206'16,"-5"-2"45"-16,4 0-33 0,-1 1-55 15,1-1-23-15,-1 2 40 0,1-1 35 16,-2 0-4-16,0-1-19 0,-1 2-29 15,1-1-10-15,-2 0-20 0,1 1-20 16,1-1-6-16,0-1-20 0,1 2-26 16,0-2-19-16,2 0 7 0,-2 0 2 0,2 0 13 15,-1 0 10-15,-2 1-9 0,3 1-27 16,-3 0-22-16,0-2 23 0,0 0 9 16,1 0 9-16,2 0-12 0,0 0-26 15,-1 0 3-15,1 2 10 0,0-2 0 0,0 0-12 16,0 0-1-16,0 0-4 0,0 0-2 15,0 0 3-15,0 0 6 0,1 0 1 16,2 0 2-16,0 0 4 0,2 0 6 16,-1-2-13-16,8 2 22 0,1-4 13 15,2 3-13-15,7-4 13 0,0 1-13 16,5-1-6-16,1-1-6 0,3 0 21 16,-1 0-15-16,1 1-38 0,0-1 0 15,-4 1 0-15,-7 1 0 0,1 0-2 16,-9 2-14-16,-5 2-19 0,-2-2-5 15,-5 2 5-15,0 0 0 0,0 0-21 0,0 0-17 0,0 0-9 16,0 0-17-16,-3 0-41 0,0 0-45 16,1 0-58-16,-2 2-76 0,-1 0-134 15,1 2-179-15,-5 2-182 16</inkml:trace>
        </inkml:traceGroup>
        <inkml:traceGroup>
          <inkml:annotationXML>
            <emma:emma xmlns:emma="http://www.w3.org/2003/04/emma" version="1.0">
              <emma:interpretation id="{FC447ED3-EB6C-45AD-B1E8-846BBFC5A37F}" emma:medium="tactile" emma:mode="ink">
                <msink:context xmlns:msink="http://schemas.microsoft.com/ink/2010/main" type="inkWord" rotatedBoundingBox="23476,14179 22672,18450 21967,18318 22771,14047"/>
              </emma:interpretation>
              <emma:one-of disjunction-type="recognition" id="oneOf2">
                <emma:interpretation id="interp2" emma:lang="" emma:confidence="1">
                  <emma:literal/>
                </emma:interpretation>
              </emma:one-of>
            </emma:emma>
          </inkml:annotationXML>
          <inkml:trace contextRef="#ctx0" brushRef="#br0" timeOffset="-1.37054E6">601 11710 59 0,'1'0'261'0,"-1"-1"-72"0,0 0-59 16,0 1-22-16,2 0 3 0,-1 0 12 16,1-2-2-16,-2 2 3 0,0 0-1 15,0 0-18-15,0 0-11 0,0 0 10 16,0 0 10-16,0 0 1 0,0 0-2 0,0 0 7 16,0 0-6-16,0 0-1 0,0 0-3 15,0 0-13-15,0 0-7 0,0 0-9 16,0 0-17-16,0 0-16 0,0 0-9 15,0 0 3-15,0 0-4 0,0 0-6 16,0 0 13-16,0 0 16 0,0 0 6 16,0 0-3-16,0 0-6 0,0 0-13 15,0 0-7-15,0 0 3 0,0 0-3 16,-2 0-9-16,1 0 3 0,1 0 2 16,-2 0-8-16,2 0-1 0,0 0 0 15,0 0-12-15,0 0-10 0,-1 0 13 0,1 0-14 16,-2 0-1-16,1-1 1 0,-1 1 17 15,1-1-6-15,1 0 0 0,-3 1-1 16,2-3-8-16,-1 3-1 0,1-1-1 16,-1 0-2-16,-1-1-22 0,-3 2 21 0,2 0 0 15,2-4-18 1,-2 4 15-16,0-2 1 0,-1 2 0 16,2 0 3-16,-1-1 12 0,1 1-10 0,-2 0 0 0,1 0-2 15,1 0 13-15,2 0-11 0,-4 0-1 16,1 0-1-16,1 0 2 0,0 0 0 15,0 0-2-15,0 0 0 0,0 0-2 16,0 0 1-16,0 0-1 0,-1 0-11 16,1 0 12-16,0 0 0 0,3 1-1 15,-3-1-1-15,1 0 0 0,1 0 3 16,-1 2 0-16,1-2 0 0,-1 4 0 16,1-4-3-16,0 0-12 0,-2 0 2 15,1 2 11-15,-1 0-17 0,0 2-3 16,2-2 9-16,-2 2-12 0,-3 0 12 0,1 0 11 15,4-1 1-15,0 2-18 0,-2 0 18 16,1-3-2-16,-1 2-10 0,2-2 11 16,-1 1 0-16,1-2-14 0,1 3 3 15,0-2 10-15,0 1-19 0,-2 2 22 0,1-3 1 16,1 2 30-16,0 0-20 0,0-2-11 16,0 1-16-16,0 0 14 0,0 0 2 15,-2 0 13-15,1-1 2 0,1 4-15 16,0-3-3-16,0 0 1 0,0 3-14 15,0-3 15-15,0 2-2 0,0 0 0 16,0-3-10-16,0 2 12 0,0 2 1 16,0-2 0-16,0 1 0 0,0-1 0 15,0-3 0-15,3 4-16 0,-2-4 13 16,1 3-10-16,-1-2 11 0,2 0 1 16,-1-1-1-16,1 1-1 0,0 0 3 0,-1 0 1 15,1-1-1-15,0 3 1 0,3-2-1 16,-1-1 13-16,-1 1-13 0,1-1 0 15,-3 0 0-15,3 4-2 0,-2-5-2 16,0 0 4-16,-2 1-1 0,2 1 1 16,-1-2 12-16,2 1-11 0,-1-1-1 0,0 0 2 15,-2 0 11-15,1 0-13 0,-1 0 1 16,2 0 1-16,-3 0-1 0,3 0 0 16,-1 0 2-16,1 0 10 0,0 0-12 15,-2 0 0-15,4 0 1 0,-5-3 2 16,3 2 18-16,-1-2 0 0,3-1-3 15,-1 2-6-15,-1-1 3 0,2-1-4 16,-2-1-9-16,0 2 10 0,1-1-10 16,-1-1 13-16,-2 0 3 0,1 0-17 0,-1 0 0 15,1 0 24-15,-1 0-7 0,1 1-19 16,-1 2-2-16,2-3 2 0,-1 1-12 16,-1 0 11-16,-1 1 1 0,0 0 2 15,2 0 1-15,-2 0 0 0,0 0 10 16,0 0-10-16,0 1 0 15,0-1 0-15,1 0-3 0,-1 0 0 0,2-2-2 16,-2 3-14-16,0-1 13 0,0 0 2 16,1 1 1-16,-1 2 13 0,0 0-12 15,0-2 2-15,0 2 13 0,0 0-4 16,0-2 1-16,0 2 3 0,0 0-14 0,0 0 1 16,0 0 16-16,0 0-6 0,0-1-11 15,0 1 13-15,0 0-2 0,0 0-13 16,0-1-2-16,0 1-11 0,0-2-2 15,0 2 2-15,0-2 13 0,0 2 1 16,0 0 0-16,0 0 2 0,0 0 10 16,0 0-13-16,0 0 0 0,0 0-13 0,0 0 1 15,0 0-4-15,0 0 13 0,0 0-13 16,0 0-3-16,0 0 6 0,0 0 10 16,0 0-16-16,0 0 0 0,0 0 0 15,0 0-12-15,0 2-7 0,0 1 24 16,0 2 14-16,0-3 22 0,0 4 0 15,0-2-20-15,0 1-1 0,0-1 1 16,0 0 10-16,0 0-11 0,0 1-1 16,0-1-3-16,0 1 2 0,0-1 1 15,0-2 3-15,0 5 10 0,0 0-13 16,0-2 1-16,0 4 24 0,0-1-3 16,0 0-22-16,0-1 2 0,0 0-3 0,0 0 2 0,2 0-2 15,-1-3 1-15,2 1-3 0,0-3 1 16,0 4 2-16,1-4 2 0,1 4 1 15,-1-2 16-15,5 1 7 0,-2-2 2 16,1 1-3-16,-1-2-6 0,-1 0 6 16,3 2-12-16,-2-3 6 0,-1-1-9 15,1 0-8-15,-1 0-1 0,-1 0 25 16,4 0-1-16,-4 0-22 0,1 0 34 16,0 0-24-16,0 0-13 0,-3 0 0 0,-1 0-13 15,1-3-15-15,-2 1-22 16,3 0-26-16,-1 2-47 0,2 0-54 0,-1-2-58 15,1 1-85-15,-2-2-99 0,1 3-138 16,-3-2-172-16,2 2-325 0</inkml:trace>
          <inkml:trace contextRef="#ctx0" brushRef="#br0" timeOffset="-1.36865E6">-43 12718 339 0,'-2'2'274'0,"0"-2"-85"0,0 1 7 15,1 0 12-15,-1-1 17 0,1 2-20 16,1-2-43-16,-3 2-37 0,0-1-12 15,1 0-22-15,-1 1-16 0,3-2-1 16,-1 0 1-16,1 0-17 0,0 0-10 16,0 0 11-16,0 0 8 0,-2 0 1 15,2 3-3-15,-1-3-4 0,1 1 0 16,-3 1 0-16,1-1-6 0,0 0-33 0,-1 1-3 16,1-1-6-16,1-1 6 0,-1 2 1 15,2-2-18-15,-1 0 14 0,1 0 0 16,0 0-13-16,0 0 16 0,0 0-6 15,0 0 9-15,0 0 1 0,0 0 6 16,0 0-1-16,0 0-9 0,0 0 4 0,0 0-7 16,0 0-16-16,1 0-1 0,4 0-2 15,2 0 3-15,0 0 23 0,4-2 15 16,2-1 19-16,3 1-18 0,0-1-17 16,6-4 12-16,-1 2-34 0,1 1 0 15,-3-2 2-15,2 3 23 0,-2-1-24 16,-1 2 12-16,-5-3 12 0,5 0-24 15,-5 5 0-15,-3-4 1 0,1 3 0 16,-1 1 1-16,-1-1 28 0,-3-1-12 16,4 2-16-16,-4 0-2 0,0 0 0 0,-3 0-1 15,0 0-1-15,-2 0 1 0,1 0-2 16,-2 0-11-16,0 0 13 0,0 0-1 16,0 0 2-16,0 0 0 0,0 0 12 15,0 0 2-15,0 0 1 0,0 0 10 16,0 0-4-16,0 0-6 0,-2 2-1 0,2-1-12 15,0-1-2-15,0 0-1 16,-1 1 0-16,-1 3-1 0,-2-4-11 0,-1 6 12 16,1-2 22-16,-3 4-19 0,-1 0 16 15,1 2-6-15,-2-1 2 0,0 1 0 16,-4 2-15-16,3-2-2 0,-2 4 2 16,-6 1 0-16,3 1 41 0,-1 2-41 15,-2-2-2-15,1 0 1 0,1 1 1 16,-5 2 0-16,3 0-2 0,-1-1 2 15,1 1 0-15,2-2 10 0,1 0-10 16,2-2-3-16,3-2 2 0,-2 0-1 0,2 1 2 16,2-4 2-16,1 2 26 0,0-3-28 15,4-4-18-15,-2 1 6 0,5-5 10 16,-1 2-11-16,-1-1 12 0,2-1 0 16,0 1 0-16,0-2 1 0,0 0 1 0,0 0 2 15,0 0-1-15,0 0-1 16,0 0-1-16,0 0-2 0,0 1-1 0,0-1 0 15,0 0-10-15,0 2 13 0,0 2 10 16,0-3-9-16,0 1-1 0,0-1 0 16,0-1 2-16,0 2-2 0,0 1 0 15,0-3 0-15,0 1 0 0,0-1 1 16,0 0 1-16,0 0 0 0,0 0-1 16,0 0 1-16,0 0 14 0,0 0-13 15,0 0-1-15,0 0 11 0,0 0-12 16,0 0 2-16,0 0 13 0,0 0-14 0,3 0 11 15,-3 0-1-15,2 0 7 0,-1 0-17 16,-1 0 14-16,2 0-4 0,-1 0 4 16,1 0 0-16,2 0 9 0,-1 0-3 15,1 0 9-15,1 0 3 0,1 0-21 16,1 0-12-16,1 0 0 0,-1 0 21 0,2 0-4 16,-2 0-16-16,5 0 14 0,-2 0-13 15,1-1 10-15,0 1 5 0,6 0 10 16,-1 0 0-16,3 0 13 15,0 0 18-15,2 0-35 0,-1-2-23 0,1 2 22 0,-2 0 5 0,2 0-15 16,-4 0-12-16,1 0 20 0,-5 0-18 16,-2-1 10-16,-1 1 5 0,-4 0 1 31,-2 0-19-31,-1 0 12 0,0 0-9 0,-3 0 0 16,0 0 10-16,0 0-1 0,0 0-9 15,0 0 0-15,0 0 0 0,0 0-3 0,0 0 0 16,0 0-15-16,0 0-7 0,0 0-12 15,0 0-34-15,3 0-31 0,-1 0-41 16,1 0-57-16,-1 0-146 0,1 0-217 16,0-2-164-16,0 2-494 0</inkml:trace>
          <inkml:trace contextRef="#ctx0" brushRef="#br0" timeOffset="-1.35225E6">-2 14053 47 0,'2'-4'39'15,"-1"2"-23"-15,-1 0 40 0,2-1 130 16,-2 1-95-16,1 0-65 0,-1 0-26 0,0 1 3 16,2-4 53-16,-1 4 32 0,1-4 0 15,-2 3 45-15,0 0 11 0,0 2-27 16,0-1 0-16,0 0-3 0,0-1-6 15,0 2-40-15,0-2-39 0,0 2-9 16,0-2-19-16,0 0 12 0,0 0 23 0,0 0-7 16,0 2 7-16,0 0 32 0,-2 0 20 15,1 0 20-15,-1 0-11 0,-1 0-3 16,3 0-25-16,0 0-24 0,0 0-10 16,0 0-12-16,0 0-10 0,0 0-11 15,0 0 1-15,0 2 0 0,0 0 0 16,-1 2 13-16,1 4 16 0,-2 0 53 15,1 0 24-15,-4 1-25 0,4 2-32 16,-2-1 19-16,0 1-1 0,-1-1-18 16,-1 2-4-16,2 0 7 0,-1 0-25 15,-1-2-30-15,2-1 0 0,0 3 19 0,0-2 16 16,-1 2 7-16,0 1-13 0,2-2 9 16,-2 0 16-16,1 3-38 0,0-4-14 15,0-2 37-15,0 1-4 0,1 2-16 16,1-1-19-16,0-3 0 0,-2 2 27 0,1-2-5 15,-1 0-21-15,-1 0-1 0,2 1 22 16,-1 1 3-16,2-1 13 0,-2-1-16 16,0-2-22-16,1 1 0 0,1-2 3 15,0 1 16-15,-1 2-18 16,1-1 1-16,-1 0 10 0,2 0-11 16,-1-1 1-16,-1 0 0 0,1 1-1 0,-1 0 12 15,1 1 18-15,-1 0 7 0,-1 0-19 16,2 1 0-16,-4-2-16 0,4-2 0 15,-1 2-2-15,2-1 1 0,-1 0 0 16,0 0 0-16,1 2 17 0,-2-1-17 16,-1 3 0-16,0-2 1 0,2 2 23 15,-2 0-14-15,1-2-10 0,-1-1 0 16,3 0-2-16,-1-1 1 0,-1-1 1 0,1 1 11 16,1-1-11-16,0 1-2 0,-2-1 2 15,2 0 1-15,-1 2 19 16,-1 1 13-16,2 2-11 0,-1-3-24 0,0 3-1 15,1-2 1-15,-2 1 0 0,2-1 2 16,-1 0 17-16,-2 0-18 0,3 0 0 16,-2 0 12-16,1 2-11 0,-1-3-1 15,2 2 21-15,-1-1 9 0,-2 2-6 16,1-2-25-16,2 1 0 0,-3-1-1 16,3-3 1-16,-1 2 3 0,1-1-1 0,0 0-1 15,-2 1-1-15,1-2 3 0,1 0 12 16,-2-1-11-16,2 2 11 0,0 1-13 15,-1 0 11-15,1-1 15 0,-1 1-6 16,1 0-21-16,0-2 0 0,-2 2 2 0,-1 0 0 16,3 0 16-16,-3 2 3 0,2-1-6 15,-1 0-15-15,1 0 14 0,-4 0-2 16,4 1-11-16,-1-4 16 0,-1 1-15 16,3 0 15-16,0-1-17 0,0-3 2 15,0-1-1-15,0 0-1 0,0 2 1 16,0 0 0-16,0-2-2 0,0 0 1 15,0 0 0-15,0 0-1 0,0 0-1 16,-1 0-15-16,1 0-34 0,-2 0-28 16,2 0-10-16,0 0-53 0,0 0-70 15,0-4-88-15,0-1-126 0,0-2-178 16,0 0-213-16,0-8-287 0</inkml:trace>
          <inkml:trace contextRef="#ctx0" brushRef="#br0" timeOffset="-1.35145E6">3 14058 23 0,'-2'1'215'0,"2"2"33"0,-3-2-17 16,2 1-48-16,-5 1-49 0,4 1-20 15,-1-3 6 1,2 3 4-16,-3-2-4 0,-1 1 1 16,2 0-27-16,-1-1 0 0,-1 0 24 0,2 0-14 0,2-2-4 15,-2 0 14-15,3 2 6 0,0-2-14 16,0 0-6-16,0 0-12 0,0 0-11 15,0 0-19-15,0 0-23 0,0 0-19 16,0 0-14-16,0 0 2 0,0 0-1 16,0 0 0-16,0 0 10 0,0 0 3 15,0 0-13-15,0 0 20 0,3 0 22 16,-2 0 9-16,2 0-9 0,2-2-3 0,-1 0-7 16,4-1 0-16,-1 0 16 0,5 2 0 15,-2 0-6-15,5-3 3 0,1 2-10 16,3-1-16-16,5-1 13 15,1-2 9-15,7-1 4 0,1-1-1 16,-1 1-24-16,-1 2 6 0,-8-1-29 16,0 3-19-16,-7 1 3 0,-4 0 4 0,-5 2-11 15,-1 0 22-15,-5 0-11 0,1 0-7 16,-2 0-3-16,0 0-29 0,0 0-41 16,0 0-42-16,0 0-48 0,-2 0-72 15,1 0-75-15,-1 0-160 0,1 0-156 16,-1 0-179-16</inkml:trace>
          <inkml:trace contextRef="#ctx0" brushRef="#br0" timeOffset="-1807.6298">-550 15032 417 0,'0'0'665'0,"0"0"-430"16,1 0-170-16,1 0 98 0,-1 0 97 16,-1 0-9-16,0 0-102 0,2 0-87 0,-1 0-27 0,1 0-2 15,-2 0 28-15,1 0 26 0,2 2 0 16,2 0 1-16,-2 2 2 0,1-2-7 15,0 3 24-15,4 0-2 0,-1 2-12 16,-1-3-13-16,1 3-6 0,-1 0-17 16,0 1-25-16,3 0-7 0,0 0 10 15,0 2 3-15,0-1-9 0,2 0-4 16,-2 0 7-16,3 3-7 0,-5-2 1 0,5-3 5 16,-3 4 23-16,0-3-35 0,-2 1-17 15,-1-3 1-15,3 3 26 0,-2-2-7 16,2 2-3-16,0 0-4 0,-2-1 29 15,2 0-18-15,0 0-11 0,-2 0-2 0,-1-1 12 16,-1 2 6-16,4 0 7 0,-2-1-4 16,0 0-5-16,-1 2-26 0,2-2 0 15,-4 2 13-15,5-2-13 0,-5 2 15 16,2 1 1-16,0-3-3 0,-1 2-14 16,0 0 23-16,-2-1-13 0,3 0 1 15,-3 0 5-15,2 0 10 0,-2-1-12 16,0 1-15-16,-1-1 2 0,0 1 13 15,1-2-13-15,0 3 0 0,0-1 19 16,0-1-10-16,-2 1-10 0,2-2 13 16,-1 0-15-16,1-3-13 0,-2 1 12 0,1-3-1 15,-2 2-10-15,0 0 11 0,1-2 1 16,-1 4 0-16,1-2 1 16,-1 1 2-16,0 2 0 0,0-1 0 15,0-1 19-15,0 3-7 0,0-1 4 16,0-1 6-16,0 3-1 0,0-1-21 15,0-2 9-15,0 2 0 0,0-2-12 16,0-2-2-16,0 1 0 0,-1 2 2 0,0-3 1 0,-1 1 0 0,-2-2 2 16,2 2 1-16,1-4 8 0,-1 4 3 0,2 1-13 15,-1 0 0-15,-2-2 10 0,1 0-9 16,-2 1 0-16,2 1 9 0,-1-3-10 16,2 1-2-16,0-1 0 0,-4 5 2 15,2-5 1-15,0 2-3 0,-3 0 2 16,3 0 10-16,0-1-12 0,2 0 0 15,-1 2 0-15,0-4 1 0,-1 2-1 0,1-2 2 16,-1 0 0-16,2-2-2 0,1 3 0 16,0-3 0-16,-2 3 0 0,1-1 0 31,-1 0 1-31,1 0 1 0,-2 1 0 16,0 0 14-16,0 0-4 0,-1 0-10 15,2 0 13-15,-2 0 4 0,4 0-16 0,-3-1 9 16,-2 1-8-16,2 1 11 0,-3-1-14 15,1 2 14-15,-3-1-2 0,-1 1-1 16,3 0-10-16,-1 0 13 0,3-3-15 0,-1 2 3 16,1 0 12-16,-1 1-14 0,1-3-1 15,0 5 2-15,2-5 1 0,-2 4-1 16,-2-3 10-16,0 3 4 0,-2-2-4 16,0 4-10-16,0-3 13 0,2 0-12 15,0-1 1-15,2-1 8 0,1-2 0 0,0 1-11 16,0 0 2-16,0 0 13 0,-3 0-14 15,5 1-1-15,-1 0 2 0,-1-1-1 16,2-1 1-16,-2 2 0 0,3-2 0 16,-1 1-2-16,-1-1 0 0,2-1 1 15,-1 2-2-15,1-2-1 0,0 0 1 0,0 0-1 16,0 0-11-16,0 0-4 0,0 0-2 16,0 0-43-16,0 0-41 0,0-2-15 15,1-1-16-15,2 2-35 0,0-3-38 16,1-1-112-16,1-4-120 0,4-1-140 15,-2 0-420-15,5-9-383 0</inkml:trace>
        </inkml:traceGroup>
      </inkml:traceGroup>
    </inkml:traceGroup>
  </inkml:traceGroup>
</inkml:ink>
</file>

<file path=ppt/ink/ink10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13:51.93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AE5FAF93-CBDA-4D1A-B173-B6BF971E686E}" emma:medium="tactile" emma:mode="ink">
          <msink:context xmlns:msink="http://schemas.microsoft.com/ink/2010/main" type="writingRegion" rotatedBoundingBox="22433,16656 31316,15637 31517,17388 22634,18408"/>
        </emma:interpretation>
      </emma:emma>
    </inkml:annotationXML>
    <inkml:traceGroup>
      <inkml:annotationXML>
        <emma:emma xmlns:emma="http://www.w3.org/2003/04/emma" version="1.0">
          <emma:interpretation id="{E031E8A8-D330-43FF-B03A-BD379E89EE96}" emma:medium="tactile" emma:mode="ink">
            <msink:context xmlns:msink="http://schemas.microsoft.com/ink/2010/main" type="paragraph" rotatedBoundingBox="22433,16656 28879,15917 29006,17023 22560,17763" alignmentLevel="1"/>
          </emma:interpretation>
        </emma:emma>
      </inkml:annotationXML>
      <inkml:traceGroup>
        <inkml:annotationXML>
          <emma:emma xmlns:emma="http://www.w3.org/2003/04/emma" version="1.0">
            <emma:interpretation id="{6B22B82C-A6D5-4D8A-A012-1C53BD618B4A}" emma:medium="tactile" emma:mode="ink">
              <msink:context xmlns:msink="http://schemas.microsoft.com/ink/2010/main" type="inkBullet" rotatedBoundingBox="22503,17262 23067,17197 23070,17223 22506,17288"/>
            </emma:interpretation>
            <emma:one-of disjunction-type="recognition" id="oneOf0">
              <emma:interpretation id="interp0" emma:lang="" emma:confidence="0">
                <emma:literal>-</emma:literal>
              </emma:interpretation>
            </emma:one-of>
          </emma:emma>
        </inkml:annotationXML>
        <inkml:trace contextRef="#ctx0" brushRef="#br0">-130 14831 18 0,'-1'0'49'0,"-1"3"144"16,-1-2 25-16,-1-1-71 0,-1 0-92 15,1 2-25-15,-2-2 12 0,2 1 33 16,-2-1 52-16,3 2-3 0,1-2-10 16,2 1-29-16,0-1 3 0,0 0 26 15,0 0 29-15,0 0 9 0,0 0-27 16,0 0-37-16,0 0-14 0,0 0 1 0,0 0-1 15,0 0-6-15,0 0-9 0,0 0-11 16,0 0 1-16,0 0 9 0,0 0-3 16,0 0-16-16,0 0 15 0,0 0 1 15,0 0-6-15,0 0-11 0,0 0-6 16,0 0-6-16,0 0-10 0,3 0 10 0,2 0 9 16,-1 0-3-16,2 0-9 0,1-1 22 15,2-1 9-15,0 2 23 0,6-1-4 16,1-1 4-16,2-2-4 0,2 0 0 15,4-2-18-15,1 2-8 0,7-4 23 16,2 3 25-16,4-4-54 0,2 1 22 16,1 0-51-16,-1 3-10 0,-1-1-1 15,-4 2 33-15,-6 1-21 0,-5 2-13 16,-5 1-32-16,-6 0 13 0,-7 0-3 16,2 0-13-16,-7 0-5 0,1 0-17 15,-2 0-16-15,0 0-3 0,0 0-7 0,0 0-47 16,0 0-84-16,0 1-130 0,-3 0-118 15,-2-1-133-15,4 0-131 0</inkml:trace>
      </inkml:traceGroup>
      <inkml:traceGroup>
        <inkml:annotationXML>
          <emma:emma xmlns:emma="http://www.w3.org/2003/04/emma" version="1.0">
            <emma:interpretation id="{3DEC5FA3-9F52-4B15-A1AA-525B495D416F}" emma:medium="tactile" emma:mode="ink">
              <msink:context xmlns:msink="http://schemas.microsoft.com/ink/2010/main" type="line" rotatedBoundingBox="23212,16567 28879,15917 29006,17023 23339,17673"/>
            </emma:interpretation>
          </emma:emma>
        </inkml:annotationXML>
        <inkml:traceGroup>
          <inkml:annotationXML>
            <emma:emma xmlns:emma="http://www.w3.org/2003/04/emma" version="1.0">
              <emma:interpretation id="{CC016F22-EC8B-4529-A78E-14911BAEBCB6}" emma:medium="tactile" emma:mode="ink">
                <msink:context xmlns:msink="http://schemas.microsoft.com/ink/2010/main" type="inkWord" rotatedBoundingBox="23241,16826 23676,16776 23700,16982 23265,17032"/>
              </emma:interpretation>
            </emma:emma>
          </inkml:annotationXML>
          <inkml:trace contextRef="#ctx0" brushRef="#br0" timeOffset="1342.4836">589 14581 424 0,'0'0'323'0,"0"0"-89"0,0 0-32 15,0 0-32-15,0 0-21 0,0 0-25 16,0 1-7-16,0-1 11 0,0 0 8 15,0 0 17-15,0 0-21 0,0 0-38 16,0 0-19-16,0 0-11 0,2 0 4 16,2 0 0-16,2 0-17 0,1-1-12 15,1 0 25-15,5-3 36 0,2 4 3 16,4-4-17-16,1 3 17 0,4-2-1 16,1-1-20-16,6 0 43 0,4-3-18 0,-1 0-40 15,2 2-23-15,-2-1-10 0,-6 0-8 16,0 2 11-16,-8 2-21 0,-5-2-16 0,-5 4-25 15,-2 0 25-15,-1 0 0 0,-4 0 0 16,-2 0-13-16,-1 0 11 0,0 0 0 16,0 0-14-16,0 0-18 0,0 0-26 15,-3 0-29-15,2 0-31 0,-1 2-30 16,1 0-54-16,1 0-94 0,0 1-141 16,0 2-50-16,0-3-163 0,0 2-432 0</inkml:trace>
          <inkml:trace contextRef="#ctx0" brushRef="#br0" timeOffset="697.4727">641 14381 95 0,'0'-2'544'0,"-2"2"-234"0,2 0-111 16,0 0-20-16,0 0 6 0,0-1-6 15,0 1-33-15,0-1-28 0,0 1-20 16,0 0 12-16,0 0 42 0,0 0-3 0,0 0-23 15,0 0 6-15,0-2 0 0,0 2-10 16,0 0-7-16,0 0-3 0,0 0-19 16,0 0-29-16,0 0-20 0,3 0-22 15,0 0-18-15,2-2 21 0,-1 2 16 16,6 0 20-16,2 0-1 0,3-2 13 0,0 2-20 16,2-2-18-16,2 1 3 0,1-3-16 15,2 3 3-15,1-3-6 0,1 2 0 16,-2-2-16-16,0-1-2 0,-4 3-1 15,-4-2-3-15,-6 3-32 0,-4 1 13 16,-1 0 9-16,-3 0-18 0,0 0-32 16,0 0-29-16,0 0-28 0,0 0-42 15,0 0-65-15,0 0-100 0,0 0-125 16,0 0-159-16,0 0-150 0</inkml:trace>
        </inkml:traceGroup>
        <inkml:traceGroup>
          <inkml:annotationXML>
            <emma:emma xmlns:emma="http://www.w3.org/2003/04/emma" version="1.0">
              <emma:interpretation id="{A0B32F5F-58D1-4AEB-82D0-92EBB4EC7E43}" emma:medium="tactile" emma:mode="ink">
                <msink:context xmlns:msink="http://schemas.microsoft.com/ink/2010/main" type="inkWord" rotatedBoundingBox="24206,16453 25254,16333 25354,17201 24306,17322">
                  <msink:destinationLink direction="with" ref="{0AF6373A-633C-4643-B158-CA0E2DDC7DAC}"/>
                </msink:context>
              </emma:interpretation>
              <emma:one-of disjunction-type="recognition" id="oneOf1">
                <emma:interpretation id="interp1" emma:lang="" emma:confidence="1">
                  <emma:literal/>
                </emma:interpretation>
              </emma:one-of>
            </emma:emma>
          </inkml:annotationXML>
          <inkml:trace contextRef="#ctx0" brushRef="#br0" timeOffset="4313.294">2231 13943 856 0,'-5'0'515'16,"5"0"-363"-16,0 0-151 0,-1 0 37 15,1 0 138-15,-2 0 36 0,1 0-92 16,1 0-81-16,-2 0-37 0,1 0 17 16,1 0 46-16,0 0 39 0,-3 0 9 15,-1 0-42-15,-1 0-16 0,-1 0-3 16,0 0 6-16,0 0 10 0,-1 0 12 16,4 0-3-16,-3 0-16 0,0 0-13 15,0 0-15-15,1 0-14 0,-1 0 19 16,-3 0 1-16,1 0-20 0,0 0-18 15,-4 0 21-15,0 0-3 0,-1 2 10 16,-1 0 6-16,0 2 7 0,-1-2-33 16,-1 3-5-16,3-2 8 0,-1 0 14 15,-2-1-23-15,4 3 29 0,-1 0-13 16,-3 1-19-16,4 2 13 0,-3-3-10 0,1 0-3 16,0 1-2-16,2 0 2 15,-1 2 29-15,1 1-27 0,-2 0 20 0,-4 2 0 16,0 3 0-16,1-2-6 0,2 2 0 15,2-2-14-15,1 0-2 0,0 0 16 0,3-2-5 16,-3 1-10-16,5 0-1 0,0 0 1 16,-2-1-1-16,2 0 1 0,-2 1 21 15,3 1 0-15,0-2-22 0,0 2-9 16,0 0 9-16,2 1 22 0,1-2 0 16,-3 1-6-16,1-1-16 0,2 1 1 15,-1-2-1-15,1 1 0 0,-1 2 19 16,-1-2 0-16,2 1-19 0,2 0 0 15,-2-2 0-15,0 4 0 0,1 0 34 16,0 0 14-16,0 2-1 0,1-1-47 16,1-5-3-16,0 1-13 0,0-4 14 0,0 3-1 15,0-1 3-15,0-1 10 0,0 2-9 16,0 0 18-16,0-2-17 0,0 4 14 16,0-2 22-16,0-1-16 0,0-1-7 15,1 0-15-15,3 0-4 0,-4 0 4 16,5-2 0-16,-2 3 16 0,0-1-13 0,0 1-2 15,1-2 2-15,1 1 19 0,-1 2-3 16,0-2-17-16,1 2-1 0,4-2 27 16,-5 3-9-16,3-2-16 0,-2-3 13 15,1 1-14-15,-2-3-1 0,4 1 0 16,-3 0 18-16,0-1-17 0,2 0 11 16,-1 0 12-16,0 2-22 0,0 0-2 15,1-2 1-15,-1 1 10 0,0 0-11 16,1 0 2-16,-1 1 26 0,0-3-17 0,2 1-10 15,-1-1 1-15,0 1 10 0,1 0-12 16,-2-2 17-16,-1 1 1 0,3 0-16 16,-1-1 16-16,-1 0-7 0,-3 0 4 15,3-1-15-15,-2 0 18 0,5 1-4 16,-1-2 7-16,2 2 12 0,0-2-3 16,3 2 9-16,-1 0-6 0,2-1-9 0,-3 2-25 15,1-2-1-15,-3 1 1 0,-2-1 0 16,-1-1 0-16,0 2 0 0,1 0 12 15,-2-2-12-15,-1 2-1 0,-1-2-1 0,0 0 0 16,-1 0-35-16,-2 0-6 0,0 0-1 0,0 0-39 16,0 0-29-16,0 0-54 0,0 0-63 15,0 0-65-15,-2 0-98 0,-1 0-194 16,0 0-426-16,-6 0-384 0</inkml:trace>
          <inkml:trace contextRef="#ctx0" brushRef="#br0" timeOffset="7328.6118">2568 14378 639 0,'0'0'307'0,"0"-1"-190"16,0-1-23-16,0 2 30 0,0-2-7 15,0 2 13-15,2 0-55 0,-1-2-26 16,-1 2-16-16,0-2 48 0,2 2 43 16,-2-1 19-16,0 1 10 0,0 0-11 0,0-1-32 15,0 1-19-15,0-3-11 0,0 2-35 16,-2 1-6-16,-1 0 13 0,0 0-1 15,-1 0-16-15,-1-4-2 0,2 2-1 16,0-1 3-16,1-2-12 0,-3 4-7 16,-1-1-13-16,2-2 10 0,-1 1 32 15,1 2-10-15,-2-2 7 0,0 0 5 0,-1 0-2 16,-2 2-7-16,3-2 0 0,0 0-38 16,-1 3-1-16,-1-1-2 0,3 1 1 0,-4 0 2 15,4 0 0-15,-1 0 0 0,-1 0-19 16,-2 0 0-16,0 0 18 0,2 0 1 15,0 0 2-15,-2 0-2 0,-2 1 13 16,1 2 25-16,0 1-19 0,-2-1-3 16,2 2 13-16,2-3 3 0,1 3-10 15,-2-1 0-15,-1 1-20 0,-1-1 2 16,4 2-2-16,0-1-2 0,-1 0-15 16,1 3 14-16,-2-1 1 0,3 3 1 15,0 1 12-15,0-2 3 0,4 1-16 16,-3-2-2-16,4 0-13 0,-1-2-8 0,2 2 23 15,-1 0 2-15,1 3 33 0,0 1-19 16,0-1 3-16,0 2 16 0,0-1-34 16,0 0 3-16,0-3 21 0,4 2-25 15,1-3 0 1,-1 1 0-16,0-2 22 0,4 0-21 16,-5 1 1-16,3-2 20 0,1-2-21 0,-1 2 3 15,0-1 11-15,3-1 1 0,-2 2 0 16,5 0-13-16,-3-1 26 0,2 0-13 15,-2 0-14-15,3 0 10 0,0-3 7 0,-2 0-3 16,-3 0-3-16,5 3 12 0,-3-5 0 16,0 0 0-16,0 1 4 0,3-1-17 15,-2 0-9-15,0 0 16 0,1 0-3 16,-3 0 0-16,4 0-1 0,-3 0-13 16,1 0-2-16,-2 0 0 0,-1 0 2 15,0 0 0-15,-2 0-1 0,-4 0 0 16,2 0 1-16,-1 0-1 0,-2 0 1 0,0 0 17 15,0 0-7-15,0 0-9 0,0 0 16 16,0 0-18-16,1 0-1 0,1 0 2 16,-2 0 0-16,3-1-2 0,0 1 13 15,0-3 3-15,1 1-13 0,0 0 19 16,4 0-4-16,-1 1-5 0,-2-4-12 0,3 4 2 16,-3-4 16-16,1 1-16 0,0 3 9 15,-2-4 7-15,-1 2-17 0,-2-2 0 16,1 2 26-16,1 1-9 0,0-4-16 15,1 0 13-15,1 0-4 0,-2 0 4 16,1-2-16-16,-3 1 15 0,2 2 13 16,-3-3 3-16,0 2-3 0,0-1-27 15,0-2 0-15,0 2-1 0,0 2 0 16,0-1-2-16,0-1-10 0,0 1 9 0,0 2-21 16,0 0 24-16,0 0 12 0,0-1-12 15,0 1 1-15,0-1 10 0,0 0-9 16,0 3-1-16,0-2 1 0,0 3-1 15,0-2-1-15,0 0-1 0,0 0 1 16,0 1 2-16,0 2 0 0,0-1 1 0,0 1 16 16,0 0-16-16,0-1 9 0,0-2 4 15,0 3-16-15,0 0 0 0,0-1 1 16,0-1 0 0,0 0 0-16,0 2-1 0,0-4 0 0,0 2 0 15,0 0-2-15,0-2 2 0,0 2-13 16,0-2-2-16,0 2 3 0,0-2 10 15,0 3-1-15,0-4-12 0,0 4 14 0,0 0-2 16,0-1-10-16,0 0 13 0,0 0 0 16,0 2 1-16,0 0 1 0,0 0 2 15,0 0-2-15,0 0 0 0,0 0 1 16,0 0-1-16,0-1 1 0,0 1 19 16,0-2-22-16,0-1-3 0,0 2-10 15,0-1 13-15,0 0-2 0,0 2 0 16,0-4 1-16,0 2-18 0,0 0 7 15,-1 0 12-15,-1-1-1 0,1-1-11 16,1 3 10-16,-1 0 0 0,-1-2-1 16,1 1 3-16,-1 0 1 0,1 0-1 0,1 0 1 15,0 0-1-15,0 0 2 0,-2 2-1 16,1-2 1-16,-1 2-2 0,-1-3-4 0,2 2-14 16,-1-2 18-16,1 2 0 0,-1-3 1 15,2 3-1-15,-1 0 12 0,1-1-12 16,0 1 0-16,0 1 0 0,0-1 0 15,-2-1-2-15,2 0 1 0,0 2-2 16,0 0-8-16,0 0 11 0,0 0 3 0,0 0 0 16,0 0 9-16,0 0 4 0,0-1-4 15,0-1-12-15,-3 0-17 0,2 0 1 16,-2 1 14-16,2-1 1 0,1 1-11 16,-3 0-1-16,3 1 1 0,-3-2 9 0,1 1-9 15,1-1 0-15,-1 2 8 0,1-3-11 16,1 2-4-16,-2-2 19 0,1 2-2 15,-1-3-10-15,2-1 8 0,-3 2 4 16,0-1 0-16,2 0 2 0,0 0-1 16,-2 2-1-16,1-1-4 15,1 1 3-15,-2 0 0 0,1 1-1 16,-2-1 2-16,2 0-1 0,-1 2 0 16,3 0-2-16,-1-1 0 0,-1 1 0 0,2 0-13 15,-1-1 16-15,-1 1 2 0,1-2-1 16,1 1 1-16,0 1 17 0,0 0-17 15,-1 0-1-15,1-1-1 0,0 1-1 16,0 0-21-16,0 0-2 0,0 0-1 0,0 0-26 16,0 0-43-16,0 0-19 0,0 0-29 15,0 0-41-15,0 0-114 0,0 0-181 16,0 0-113-16,0 0-151 0,0 0-391 0</inkml:trace>
        </inkml:traceGroup>
        <inkml:traceGroup>
          <inkml:annotationXML>
            <emma:emma xmlns:emma="http://www.w3.org/2003/04/emma" version="1.0">
              <emma:interpretation id="{773DBD30-EFFB-46F1-BE9A-A31CE5244E4E}" emma:medium="tactile" emma:mode="ink">
                <msink:context xmlns:msink="http://schemas.microsoft.com/ink/2010/main" type="inkWord" rotatedBoundingBox="25760,16947 26218,16894 26240,17083 25781,17136">
                  <msink:destinationLink direction="with" ref="{0AF6373A-633C-4643-B158-CA0E2DDC7DAC}"/>
                </msink:context>
              </emma:interpretation>
              <emma:one-of disjunction-type="recognition" id="oneOf2">
                <emma:interpretation id="interp2" emma:lang="" emma:confidence="1">
                  <emma:literal/>
                </emma:interpretation>
              </emma:one-of>
            </emma:emma>
          </inkml:annotationXML>
          <inkml:trace contextRef="#ctx0" brushRef="#br0" timeOffset="8141.0971">3094 14509 82 0,'-3'0'655'15,"3"0"-274"-15,0 0-291 0,0 0-89 16,0 0 76-16,0 0 119 0,-3 0 2 16,3 0-65-16,0 0-24 0,0 0-2 15,-1 0 29-15,1 0 16 0,0 0 16 0,-2 0-25 16,2 0-18-16,0 0 1 0,0 0 2 16,0 0-16-16,0 0-6 0,0 0-23 15,0 0-32-15,0 0-10 0,0 0 0 16,0 0 7-16,0 0 0 0,0 0 5 0,0 0-5 15,0 0-16-15,0 0-7 0,0 0-12 16,0 0-10-16,3 0 9 0,3 0 10 16,-1 0 0-16,-1 0-3 0,2-2 16 15,1 2 6-15,2-2-3 0,4 1 24 16,-1-3 7-16,-3 3-28 0,1 1-39 16,-4-2-1-16,-3 2-1 0,-3-2-2 15,3 2-1-15,0 0 0 0,3-1 1 16,-2 1-1-16,4 0 3 0,1-1 1 15,-1-1-1-15,4 0 1 0,-4 0-1 16,2 0-1-16,-4 1-12 0,-2-1 11 0,1 2-17 16,-4 0 7-16,-1 0-1 0,2 0-12 15,-2 0-9-15,4 0 5 0,-1 0 11 16,0 0-1-16,1 0 18 0,2 0-12 16,-4 0-9-16,1 0-3 0,-3 0-4 15,0 0-30-15,0 0-55 0,0 0-61 0,0 0-76 16,0 0-102-16,0 0-112 0,0 0-136 15,1 0-79-15,4 0-393 0</inkml:trace>
          <inkml:trace contextRef="#ctx0" brushRef="#br0" timeOffset="8809.3578">3563 14625 3 0,'-6'0'1070'0,"3"0"-706"0,-1 0-282 0,1 0-43 15,-3 0 114-15,1 0 101 0,-2 0 2 16,2 2-71-16,-2 1-21 0,4 0-22 15,0-2-3-15,3 3-43 0,-1-4-45 0,1 1-22 16,0-1-14-16,0 0-15 0,0 0 0 16,0 0-1-16,0 0 0 0,1 0 1 15,2 0 11-15,2 0 18 0,-1-1 9 16,0-2 4-16,-1 1 12 0,2-1-6 16,-2 1 6-16,-2-1 13 0,2 3-7 15,-3-3-6-15,0 3-3 0,0 0-6 16,0 0-20-16,0 0-6 0,0 0-16 15,-3 0 25-15,0 3-28 0,0-3-15 0,2 2-23 16,-1-1-10-16,1 1-2 0,1-2 5 16,0 1-12-16,0 1-10 0,-2-2-13 15,2 1-44-15,0 3-110 0,0-3-134 16,0 3-237-16,0-4-372 0</inkml:trace>
        </inkml:traceGroup>
        <inkml:traceGroup>
          <inkml:annotationXML>
            <emma:emma xmlns:emma="http://www.w3.org/2003/04/emma" version="1.0">
              <emma:interpretation id="{D78784B3-EBA2-44FE-BBAF-A317ADC66543}" emma:medium="tactile" emma:mode="ink">
                <msink:context xmlns:msink="http://schemas.microsoft.com/ink/2010/main" type="inkWord" rotatedBoundingBox="26483,16224 28883,15948 29006,17023 26606,17299">
                  <msink:destinationLink direction="with" ref="{0AF6373A-633C-4643-B158-CA0E2DDC7DAC}"/>
                </msink:context>
              </emma:interpretation>
            </emma:emma>
          </inkml:annotationXML>
          <inkml:trace contextRef="#ctx0" brushRef="#br0" timeOffset="9838.0442">4076 14044 699 0,'-9'-2'831'0,"7"2"-711"16,1 0-120-16,-1 0 0 0,-1-2 88 15,2 2 46-15,-1 0-134 0,-2 0-3 16,0 0-37-16,-1 2 40 0,-1 2 53 16,2-3 47-16,-2 3-25 0,0 0-20 15,0 2 13-15,-3 1 3 0,1 0 10 16,-6 4 33-16,4 0-47 16,-3 1-28-16,-1 1-38 0,6 0 64 0,-3 2-30 15,1-3 1-15,0 4-4 0,4-2 10 16,-2 1 0-16,2-1-13 0,4 2 3 15,-3 1-16-15,2-3 19 0,2 2 10 16,-1 0 0-16,2-1-3 0,0 2-13 16,0 0-13-16,0 1 3 0,2-2 10 15,4 2-27-15,1-1 14 0,2 1 6 16,0-4 16-16,2 0 1 0,1-1-20 16,-1-5-3-16,0 1 0 0,1-3-15 15,0-1 18-15,-3-1 6 0,3-2-2 0,-1 0 5 16,0-2 7-16,-3 0-12 0,4 0-11 15,-3 0 14-15,0 0 5 0,-3-4-5 16,4 2 2-16,-1-5 10 0,1 1-6 16,-2-1-4-16,1 0-5 0,-2-3-5 15,-1 1 1-15,-2 0-3 0,2-1-16 0,-3 0-2 16,0 0-14-16,-2 2 16 0,1 1 0 16,-2-1 1-16,0 6-1 0,0-3-13 15,-4 2-16-15,-1 1 29 0,-2-2-3 16,-1 2 3-16,0 0-28 0,-1-2-14 15,1 2 11-15,-3 2 12 0,0-2-19 16,-1 0 9-16,2 2 17 0,-2 0-7 16,-1 0-10-16,7 0 3 0,-3 0 7 15,2 0-6-15,1 2-64 0,-1 0-58 16,4-2-39-16,1 0-65 0,2 0-98 0,0 0-161 16,0 0-176-16,0 0-478 0</inkml:trace>
          <inkml:trace contextRef="#ctx0" brushRef="#br0" timeOffset="10421.0662">4419 13990 143 0,'-2'0'688'16,"2"0"-414"-16,0 0-160 0,0 0 39 0,0 0 69 15,0 0 2-15,0 0-64 0,0 0-63 16,0 0-12-16,3 0 28 0,0 0 17 0,-1-2-4 15,-1 0-10-15,2 2-4 0,-1-1-9 16,2-2-13-16,-1 2 10 0,2 1-33 16,-1-2-22-16,0 2 6 0,5 0 16 15,3 0-3-15,1 0 6 0,3-1-7 16,4-1-15-16,-3-1-7 0,5 2-12 16,-1 0-27-16,-3-2 0 0,-2 0-1 15,0 2 0-15,-3-2-1 0,-4 1-13 16,2 2 1-16,-6-1-1 0,0 0-12 0,-4-1-17 15,-1 2-31-15,2 0-41 0,-2-2-40 16,0 2-57-16,0 0-124 0,0 0-98 16,0 0-97-16,0 0-92 0,0 0-95 0</inkml:trace>
          <inkml:trace contextRef="#ctx0" brushRef="#br0" timeOffset="11061.6897">4400 14000 55 0,'-6'0'786'0,"6"0"-317"0,-3 4-309 16,3-3-46-16,-3 2 91 0,2 1 52 15,-2 2-79-15,0 2-74 0,0 2-4 16,0 1 17-16,1 0 44 0,1 0 3 16,-1 1-48-16,-1-2-20 0,2 1-29 15,1 2 10-15,-2 0-20 0,1-1 13 0,1 2-3 16,0-2-38-16,0 0-27 0,0-2 11 16,0 0 15-16,0-1-15 0,0-1 9 15,0 0-3-15,1 1-6 0,2-3-13 16,2-1-3-16,-2-1 3 0,1 0 2 15,4-1 20-15,-4-3 10 0,2 4 6 0,3-3-10 16,-2 1 29-16,8-2-10 0,0 0-12 16,-2 0-24-16,2 0-11 0,-1 0-11 15,0 0 11-15,2 0 0 0,-2 0-1 16,1 0-21-16,0 0 9 0,-5 0-3 16,4 0-15-16,-6 0-1 0,3 0 13 15,-2 3 7-15,1-1-1 0,0 3 10 16,0-1-16-16,-1-1 6 0,3 0-3 15,-2 2 13-15,1 1 3 0,-4 2 1 16,3 2 21-16,-1 2-22 0,-1 3-12 0,-1-4 12 16,-4 4 19-16,0-3-7 0,0 2 14 15,-2-2 18-15,-1-1-28 0,0 1 3 16,0-4-1-16,0 1 17 0,-7 0 12 16,0 1 29-16,-7-2 2 0,-6 4 7 15,2-1-4-15,-6-3 25 0,2 0-19 0,0 0-47 16,3-2-3-16,1 1 4 0,1-4-26 15,-1 0-15-15,0 0-12 0,2-1-4 16,3-2 15-16,-2 3-33 0,3-3-53 16,5 0-25-16,0 0 0 0,2 0-26 15,5 0-60-15,0 0-96 0,0 0-188 16,3-4-240-16,12-6-523 0</inkml:trace>
          <inkml:trace contextRef="#ctx0" brushRef="#br0" timeOffset="12129.204">4727 13893 91 0,'-3'-3'714'16,"3"3"-394"-16,0 0-151 0,0 0 13 15,0 0 36-15,3 0-25 0,0-1-99 16,0 0-71-16,-2 1-23 0,2-2 26 16,0 2 58-16,-1 0 17 0,-1 0-17 0,2 0 0 15,-1 0 13-15,2 0-13 0,0 0 13 16,4 0 16-16,-2 0-4 0,7 0 6 16,2 0-34-16,2 0-33 0,3 0-7 15,2 0 20-15,1 0 25 0,1 4 3 16,-2-1-35-16,1 3-9 0,-3-2-1 15,0 2-22-15,-2 2-9 0,4-3 31 16,-6 2 13-16,3 1-22 0,-1 2-3 16,1 1 5-16,-1 0 39 0,1 2-35 0,-1 0-13 15,-2-2-9-15,-1 3-3 0,-2-2-1 16,2 2 4-16,-1 2-3 0,1 1 18 16,1 2 1-16,-4-1 11 0,4 1-19 15,-5 2-27-15,-2-1-15 16,-4 2 15-16,1 1 34 0,0 3-9 0,-1-1 9 0,-1-1-2 15,-2 1-20-15,-2 0-11 0,0-4 27 16,0 1 2-16,0-3-30 0,0-1-3 16,-3 0 3-16,-2-1 2 0,-2 0 20 0,-1 2 6 15,1 1-4-15,-2-2-5 0,-1-2 21 16,0 0-12-16,-2-2 6 0,0-3 12 16,-3 1 7-16,1-1-4 0,-6 2-12 15,4-3-3-15,-4 0-13 0,-3-1-5 0,0-1 11 16,-1 1-5-16,-1-2-21 0,0 0 2 15,3 2 15-15,-1-4-15 0,3 4-1 16,0-2 0-16,5 1 1 0,3-3-3 16,2 0-2-16,4-3-1 0,3 0-12 15,2-1 12-15,1-1-12 0,0 0-10 16,0 0-6 0,0 0-6-16,0 0-24 0,0 0-32 0,0 0-18 15,0 0-22-15,0 0-35 0,3-1-57 0,-2-3-125 16,3-2-137-16,-1-2-183 0,6-7-649 0</inkml:trace>
          <inkml:trace contextRef="#ctx0" brushRef="#br0" timeOffset="13233.101">5333 13631 817 0,'-14'5'766'0,"8"-4"-604"16,2 3-139-16,0-2-23 0,1-2 138 15,0 2 21-15,1-1-72 0,2-1-67 16,0 0-4-16,0 0 36 0,0 0 45 16,0 0 16-16,0 0-13 0,0 0 13 15,0 0 13-15,5 0 21 0,-2 0-9 16,0 0-19-16,1-3-27 0,-1 1-15 15,3-3-23-15,3 0-29 0,-1 0-25 16,3 0-1-16,-2-1 0 0,2 0 0 16,1 2-12-16,-3 1 1 0,4 0 12 0,-1 0-1 15,3 0 1-15,-5 3-1 0,6 0-22 16,-4 0 1-16,3 0 9 0,-3 0 12 16,1 0-15-16,-3 0 4 0,2 0 12 15,-2 3 16-15,-1 2 3 0,-1-3-3 0,2 3 3 16,-6 1-4-16,1-1-12 0,-2 2 16 15,1 0 3-15,-1 1 19 0,-3 2-12 16,3 2-10-16,-2 0-6 0,-1 2 12 16,0 1 13-16,0-3-16 0,0 1-9 15,-2 0-13-15,-3 0 0 0,-1-1 0 16,-3 3 27-16,-2 0 5 0,-1 0 15 16,0-1-25-16,-3-1-6 0,5-2-16 15,0-1 2-15,2-2 33 0,-1-2-17 16,1 2-17-16,3-4 15 0,1 0-15 15,1-1-1-15,0-3-2 0,3 2-10 0,0-2 9 16,0 1 3-16,0-1 23 0,0 0 2 16,0 0-13-16,0 0-9 0,0 0 19 15,0 0-9-15,0 0-11 0,0 0 0 16,0 0-1-16,3 0 0 0,-2 0 1 16,4 0 23-16,-2 0-12 0,4 0 6 0,5 0 40 15,1 0 41-15,2 0-3 0,5 0-23 16,0 0-12-16,5 0-9 0,1 0 15 15,5-3-16-15,-1 3-21 0,1 0-6 16,-3 0 3-16,-6 0-28 0,-3 0-11 16,-6-3 11-16,-3 3 0 0,-1 0 0 15,-3 0 0-15,-4 0-1 16,1 0-11-16,-3 0 10 0,0-1-10 16,0 0-29-16,0 1-33 0,0 0-34 0,0 0-32 0,0-2-62 15,0 2-75-15,0 0-170 0,1 0-207 16,2 0-463-16,3 0-286 0</inkml:trace>
          <inkml:trace contextRef="#ctx0" brushRef="#br0" timeOffset="13949.4688">5938 14261 437 0,'-3'0'1046'0,"3"0"-841"0,0 0-156 16,0 0 58-16,0 0 131 0,0 0-5 16,0 0-94-16,0 0-103 0,0 0-36 15,0 0 0-15,0 0 43 0,0 0 47 16,0 0 13-16,0 0-3 0,0 0 0 15,0 0-4-15,0 0 3 0,0 0 4 16,0 0-20-16,0 0-17 0,0 0-5 0,2 0-13 16,-1 0-7-16,1 0 19 0,1 0 10 15,1-2-10-15,5 2-10 0,0-2 4 16,4-1 2-16,5 0 1 0,-1 1-4 16,5-2-15-16,1 2-7 0,2-2 22 15,-2 3 19-15,4-1-6 0,-4-1-29 0,-4-2-18 16,2 5-18-16,-5-1-1 0,-1-1 0 15,-2 2 0-15,-2 0-19 0,-3 0 7 16,1 0 8-16,-3 0-21 16,-3 0-3-16,0 0 3 0,-3 0-21 0,0 0-36 15,0-2-27-15,0 1-42 0,0 1-70 16,0 0-97-16,0 0-124 0,5 0-133 16,-3 0-115-16,1 0-333 0</inkml:trace>
        </inkml:traceGroup>
      </inkml:traceGroup>
    </inkml:traceGroup>
    <inkml:traceGroup>
      <inkml:annotationXML>
        <emma:emma xmlns:emma="http://www.w3.org/2003/04/emma" version="1.0">
          <emma:interpretation id="{55446C57-EDA3-4BB1-8CAF-01D3CA80D47B}" emma:medium="tactile" emma:mode="ink">
            <msink:context xmlns:msink="http://schemas.microsoft.com/ink/2010/main" type="paragraph" rotatedBoundingBox="26010,17318 31275,16165 31489,17141 26224,18294" alignmentLevel="2"/>
          </emma:interpretation>
        </emma:emma>
      </inkml:annotationXML>
      <inkml:traceGroup>
        <inkml:annotationXML>
          <emma:emma xmlns:emma="http://www.w3.org/2003/04/emma" version="1.0">
            <emma:interpretation id="{4DFFCF05-E519-474B-BC6D-29E15339B6B2}" emma:medium="tactile" emma:mode="ink">
              <msink:context xmlns:msink="http://schemas.microsoft.com/ink/2010/main" type="line" rotatedBoundingBox="26010,17318 31275,16165 31488,17141 26224,18294"/>
            </emma:interpretation>
          </emma:emma>
        </inkml:annotationXML>
        <inkml:traceGroup>
          <inkml:annotationXML>
            <emma:emma xmlns:emma="http://www.w3.org/2003/04/emma" version="1.0">
              <emma:interpretation id="{961894D0-B79C-4679-A92F-D0211E467FC7}" emma:medium="tactile" emma:mode="ink">
                <msink:context xmlns:msink="http://schemas.microsoft.com/ink/2010/main" type="inkWord" rotatedBoundingBox="26077,17622 26731,17479 26829,17926 26175,18069"/>
              </emma:interpretation>
              <emma:one-of disjunction-type="recognition" id="oneOf3">
                <emma:interpretation id="interp3" emma:lang="" emma:confidence="1">
                  <emma:literal/>
                </emma:interpretation>
              </emma:one-of>
            </emma:emma>
          </inkml:annotationXML>
          <inkml:trace contextRef="#ctx0" brushRef="#br0" timeOffset="14608.0546">5938 14494 75 0,'0'0'52'16,"0"0"0"-16,0 0 30 0,0 0 215 15,0 0-40-15,0 0-78 0,0 0-25 0,0 0 2 16,0 0 46-16,0 0 25 0,0 0-8 16,0 0-41-16,0 0-38 0,0 0-7 15,0 0-11-15,0 0 1 0,0 0 9 16,0 0 0-16,0 0-13 0,0 0-7 15,0 0-1-15,0 0-12 0,0 0-10 16,3 0-9-16,0 0 2 0,2 0-12 16,3 0-10-16,4 0 28 0,3 0 10 15,7 0-11-15,3 0-33 0,0-1-17 16,5-3-6-16,1 4 19 0,-1-4-3 0,1 3-13 16,3-1-6-16,-6 2 0 0,-6-4-28 15,-1 4 0-15,-11-1-2 0,-2 1-10 16,-2 0 9-16,-5 0 3 0,-1 0 2 15,0 0-1-15,0 0 0 0,0 0 0 16,0 0-1-16,0 0-28 0,0 0-10 0,0 0-24 16,0 0-13-16,0 0 6 0,0 0 7 15,0 0-4-15,0 0 6 0,0 0 3 16,0 0-6-16,0 0-3 0,0 0-13 16,0 0-93-16,0 1-99 0,2 1-127 15,-2 0-96-15,0 0-140 0,0-2-415 0</inkml:trace>
        </inkml:traceGroup>
        <inkml:traceGroup>
          <inkml:annotationXML>
            <emma:emma xmlns:emma="http://www.w3.org/2003/04/emma" version="1.0">
              <emma:interpretation id="{BA658F4F-F23B-4A96-9358-9FE338B081CA}" emma:medium="tactile" emma:mode="ink">
                <msink:context xmlns:msink="http://schemas.microsoft.com/ink/2010/main" type="inkWord" rotatedBoundingBox="28613,16939 28971,16860 28986,16928 28628,17007"/>
              </emma:interpretation>
              <emma:one-of disjunction-type="recognition" id="oneOf4">
                <emma:interpretation id="interp4" emma:lang="" emma:confidence="1">
                  <emma:literal/>
                </emma:interpretation>
              </emma:one-of>
            </emma:emma>
          </inkml:annotationXML>
          <inkml:trace contextRef="#ctx0" brushRef="#br0" timeOffset="388775.1397">6951 14576 372 0,'1'-2'267'0,"2"0"-58"16,-2 1-27-16,-1 0-9 0,2-1-20 15,-1 2-10-15,1 0-26 0,-2 0-6 16,1 0-1-16,-1 0 12 0,2 0-12 16,-2 0-13-16,0 0-16 0,0 0-3 0,0 0 6 15,0 0-3-15,0 0-4 0,0 0 1 16,0 0-7-16,0 0 6 0,0 0 13 16,0 0 0-16,0 0-7 0,-5 0-38 15,2-3-19-15,-2 0 9 0,0 2 0 0,1-2-9 31,-1 0-4-31,1 2 7 0,-2 0-13 0,0-1 0 16,2 2 0-16,-4 0-4 0,1-2 1 16,-2 2 28-16,-1-1-38 0,4 1-3 0,-3 0-14 15,2 0-9-15,-1 0-12 16,-1 0 3-16,5 3 1 0,0 0-11 16,-2 4 13-16,-2 0-19 0,2 1 13 0,1 2-3 15,2-2 34-15,1 2-8 0,2 0-8 16,0-2 17-16,0 1 1 0,0-1-1 15,5-2-45-15,2 3 41 0,3-4 7 16,1 0 26-16,-3-1-4 0,4 1-6 0,0-4 10 0,-5 0-26 0,2-1 23 16,2 0 5-16,-6 0 8 0,3 0 8 15,-5 0-12-15,0 0 0 0,-2 0 19 16,-1-2 7-16,2-3-17 0,-1 1-25 16,-1-1-13-16,0-1 10 0,0-2-1 15,0 2-12-15,0 0-12 0,0-2-7 16,0 3 17-16,-3 0-14 0,0 2 14 15,-3 1 2-15,-1 0 0 0,3 0-12 16,-4 2-20-16,4 0 13 0,-1 0-6 16,1 0-33-16,-1 0-19 0,1 2 10 15,0 2 19-15,2-1 10 0,-1 2-1 0,3-3 10 16,0 1 7-16,0 0-4 0,0-1-6 16,3 1-3-16,2-2 35 0,0-1 19 15,1 4 3-15,-3-4 7 0,2 0 13 16,-1 0 0-16,1 0-13 0,-5 0 16 0,1 0 19 15,-1 0 12-15,0 0 1 0,0 0-4 16,0 0-16-16,0-4-19 0,0 1-38 16,0-3-4-16,-1 2-31 0,-5 0 10 15,1-1-4-15,-1 1 10 0,3 2 3 32,-1 0-16-32,0 2 1 0,1 0-8 15,-2 0-6-15,2 0-22 0,0 0-16 16,-1 0-4-16,-1 2 39 0,3 4-3 15,-1-3 2-15,3 2 21 0,0-3-14 0,0 3 26 16,0-2-4-16,0 0 18 0,4-1-15 16,2 1 17-16,3-2 0 0,-3-1 2 0,1 2 56 0,-1-2-10 15,-2 0 7-15,2 0-13 0,0 0 6 16,-3-2 35-16,0-3-12 0,1-1-26 0,1-1-32 16,-2-2-12-16,1 2 0 0,-4 1 26 15,0-1-23-15,0 3-4 0,0 0-55 16,0 1-22-1,0 2 4-15,-4-1-24 0,2 2-51 16,1 0-100-16,-1 0-167 0,1 0-281 16,-2 0-457-16</inkml:trace>
        </inkml:traceGroup>
        <inkml:traceGroup>
          <inkml:annotationXML>
            <emma:emma xmlns:emma="http://www.w3.org/2003/04/emma" version="1.0">
              <emma:interpretation id="{42F7D136-C875-4881-82E9-2DE3B49C7C48}" emma:medium="tactile" emma:mode="ink">
                <msink:context xmlns:msink="http://schemas.microsoft.com/ink/2010/main" type="inkWord" rotatedBoundingBox="29372,16582 31275,16165 31489,17141 29585,17557"/>
              </emma:interpretation>
              <emma:one-of disjunction-type="recognition" id="oneOf5">
                <emma:interpretation id="interp5" emma:lang="" emma:confidence="1">
                  <emma:literal/>
                </emma:interpretation>
              </emma:one-of>
            </emma:emma>
          </inkml:annotationXML>
          <inkml:trace contextRef="#ctx0" brushRef="#br0" timeOffset="264932.6738">3471 15195 336 0,'0'0'996'0,"0"0"-736"0,0 0-208 15,3 0-26-15,-3 0 78 0,2 0 76 16,-1 0-18-16,1 0-51 0,-2 0-63 15,0 0-25-15,1 0-4 0,2-2 27 0,0-1 44 16,0 1 23-16,3-4-19 0,0 2-1 16,1 0-35-16,4-3-16 0,2 3 9 15,0-2-22-15,0-1-3 0,5 1-24 16,0-1 17-16,2 1 1 0,1 2-1 16,3-2-17-16,1 4 14 0,1-4-3 15,1 2 45-15,-1 0-7 0,-4 2-39 16,-3 2-9-16,-2 0 25 0,-6 0 11 15,1 0-11-15,-6 0-28 0,-1 4 0 16,-2 2 3-16,-1 1 35 0,-2 2 13 16,0-1-4-16,0 2-21 0,-1 3 25 0,-5 1-7 15,-4 2 4-15,-5 0 18 0,0 5-28 16,-1-3-6-16,-3 1-13 0,-2 0 0 16,-1 0-17-16,-3 1 42 0,3-2-22 15,-3 2-19-15,1-3-2 0,1-1 12 16,2-3 9-16,2 1-20 0,-3 0 0 0,4 0 20 15,1-3-5-15,3 0-15 0,3-3-2 16,2-2 0-16,1-1-2 16,5-2-1-16,0-1 0 0,3 0 1 0,0-2-10 0,0 0 12 15,0 0 1-15,0 0 1 0,0 0 14 16,0 0-15-16,0 0-1 0,0 0 2 16,0 0 1-16,0 0-1 0,0 0-2 0,3 0 3 15,-1 0 0-15,1 0-2 0,1 0 2 16,2 0 1-16,1 0 46 0,4 1-10 15,1 2-14-15,5-1-14 0,-1 2 19 16,7-4 10-16,-1 0-10 0,6 1 10 0,4-1-4 16,6 0 7-16,4 0-1 0,5 0 13 15,0-1 9-15,3-5-28 0,0 3 4 32,-3 0-1-32,-5-2-13 0,-6 1-25 15,-6 2 2-15,-11 1 8 0,-1 1-11 0,-6 0-1 16,-5 0 3-16,0 0-3 0,-5 0-3 15,-1 0 1-15,-1 0 2 0,0 0-12 16,0 0 10-16,0 0-22 0,0 0-29 16,0-2-49-16,0 2-59 0,0 0-64 0,0-2-140 15,0 1-269-15,0-2-390 0,-1-1-349 0</inkml:trace>
          <inkml:trace contextRef="#ctx0" brushRef="#br0" timeOffset="389918.6059">7192 14116 404 0,'-14'6'603'0,"9"-3"-508"0,-1-2-95 16,2-1 0-16,2 3 81 15,1-1 199-15,1-2-26 0,0 0-81 0,0 0-66 16,1 0-19-16,5 0-7 0,-1 0 10 16,-1 0 9-16,0 0 17 0,1-6-8 0,-1 2-50 15,1-2-59-15,-1-3-13 0,5 1 13 16,0-3 29-16,1 1 19 0,-1 1-16 16,6-2 13-16,-1 0-8 0,3-1-37 15,3 0-1-15,-2 0-18 0,3 5 19 16,-2-1 4-16,1 1-4 0,-2 3-20 15,6-1 18-15,-4 2-1 0,4 0-32 16,-3 3 31-16,-2 0-18 0,-3 0-14 16,-4 0-2-16,-3 0 2 0,-4 6 1 15,0 1 35-15,-1 2 13 0,2 2 12 16,-1 3-22-16,-2 4-3 0,-1 1 2 0,1 1 11 16,-1 4 0-16,-2 1 6 0,0 3 10 15,0 0 26-15,0 1-55 0,-2-2 16 16,-5 0-3-16,-5 0 9 0,0-1-6 15,-1 0 42-15,-3-1-19 0,0 0-38 16,-2-2 24-16,-1 0-21 0,-5-3 31 0,5 2 7 16,-6-5-14-16,6 2 5 0,-3-3-30 0,4-4 29 15,-1 2-3-15,7-6-10 0,0 0-9 16,1-2-10-16,2 2 0 0,4-2 13 16,1-3-12-16,3 0-1 0,-1-1-13 0,2-2 13 15,0 0 1-15,0 0 1 0,0 0 10 16,4 0 1-16,1 0 6 0,1 0 26 15,1 0 28-15,6 0 0 0,1-2-9 16,5 0-4 0,1-2-22-16,3 2-12 0,0 0 9 0,7 0 3 15,1 0-10-15,2 0-26 0,3 2 39 16,1 0-16-16,1 0 10 0,-3 0-13 0,1 0-3 16,-4 0-3-16,-2 4-13 0,-5-2 25 15,-6 2-28-15,-6-4-23 0,-1 3 10 16,-8-2 1-16,-2 0 12 0,-2 0 0 15,0-1 18-15,0 0-18 0,0 0-32 16,0 0-50-16,0 0-31 0,0 0-62 16,0 0-96-16,0-1-120 0,0-1-213 15,0-5-429-15</inkml:trace>
          <inkml:trace contextRef="#ctx0" brushRef="#br0" timeOffset="390709.0542">8180 13955 734 0,'-6'0'687'16,"3"0"-589"-16,1 0-98 16,1 0-39-16,-1 0 39 0,2 6 100 0,0-2 14 15,0 6-26-15,5 0-26 0,1 0-59 16,4 0 24-16,2-1 25 0,0-1 45 16,4-1 46-16,0-2-29 0,-1-1-21 15,4-3 4-15,-3-1-6 0,2 0 2 16,-4 0-15-16,-2-1-1 0,2-5-26 15,-3-1-2-15,-3-2 5 0,3-2-15 0,0-4-23 0,-2 1 3 16,-3-1 0-16,1 1 7 0,-3-4-10 16,2 2-16-16,-3 2 16 0,2 1-3 15,-4-3 20 1,2 6-31-16,-2 2 18 0,1 1-8 16,-2 1-12-16,0 2 0 0,0 2 0 0,0 2 2 15,0 0-2-15,0 0-22 0,0 0-17 16,0 0-2-16,0 0-7 0,0 0-20 15,0 2-25-15,-2 5 6 0,-1 3 81 0,-1 6 6 16,0 2 61-16,-4 7 3 0,2 1-64 16,-1 2 3-16,1 3 17 0,-1 3 18 15,-2 4 62-15,3 0 24 0,0 4-41 16,3-2-16-16,2 0 19 0,-2-3-45 16,3 0-6-16,-2-2 10 0,1-4-17 15,-1-1 29-15,1-3 10 0,-1-2-48 16,1-1 15-16,-1-4 17 0,2-1-22 15,-1-4-29-15,1-4-19 0,0 1 16 16,0-2 3-16,0-1 0 0,0-3-1 16,0-1-12-16,0 0-2 0,0-5-7 0,0 0-1 0,0 0-21 0,0 0-70 15,-1 0-63-15,1 0-88 0,-3 0-117 16,0 0-174-16,-2 2-166 0,-4-2-274 0</inkml:trace>
          <inkml:trace contextRef="#ctx0" brushRef="#br0" timeOffset="391391.1677">7969 14701 23 0,'-8'0'760'0,"8"0"-366"16,-1 0-326-16,1 0-68 0,0 0 104 15,0 0 127-15,0 0-6 0,0 1-49 16,3-1-72-16,0 0-86 0,1 0-16 0,-1 0 26 16,-1 0 43-16,-1 0 46 0,1 0 25 15,-1 0 0-15,1 0-29 0,-1 0-23 16,2 0-6-16,1 0-4 0,4 0 10 15,1 0 15 1,2 0-6-16,7 0-22 0,3 0-49 0,5 0-12 0,2 0 6 16,0 0 4-16,5-1-26 0,2 1 13 15,2-3 12 1,0 2-9-16,4-3 38 0,2 2-32 16,-2-1 26-16,2 0-20 0,-1 2-9 0,-2-1 0 0,-3 2-16 15,-2 0 29-15,-1 0-31 0,-6 0 30 16,-3 0-27-16,-1 0 21 15,-8 0-3-15,0 0 16 0,-4 0-10 0,-6 0-25 16,-1 0 10-16,-3 2 6 16,-2-2 6-16,0 0 3 0,0 1 3 0,0-1-15 15,0 0-14-15,0 0 10 0,0 0-12 16,0 0-1-16,0 0-27 0,0 0-6 16,0 0-16-16,0 0-13 0,3 2 6 0,0-1 13 15,3-1 44-15,0 3 16 0,2-1-16 16,-6-1 0-16,4 1-57 0,-3-2-25 15,0 0-58-15,0 0-48 0,-3 0-64 0,0 0-105 16,0 0-151-16,-9-3-282 0</inkml:trace>
        </inkml:traceGroup>
      </inkml:traceGroup>
    </inkml:traceGroup>
  </inkml:traceGroup>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0:08.76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15875113-81ED-4BA9-8300-837494BFB202}" emma:medium="tactile" emma:mode="ink">
          <msink:context xmlns:msink="http://schemas.microsoft.com/ink/2010/main" type="writingRegion" rotatedBoundingBox="15690,11656 25747,11927 25572,18410 15515,18139"/>
        </emma:interpretation>
      </emma:emma>
    </inkml:annotationXML>
    <inkml:traceGroup>
      <inkml:annotationXML>
        <emma:emma xmlns:emma="http://www.w3.org/2003/04/emma" version="1.0">
          <emma:interpretation id="{6A51BDE2-0B54-4E3F-8E18-FC90DEF4CEDB}" emma:medium="tactile" emma:mode="ink">
            <msink:context xmlns:msink="http://schemas.microsoft.com/ink/2010/main" type="paragraph" rotatedBoundingBox="15676,11727 19306,11727 19306,12611 15676,12611" alignmentLevel="1"/>
          </emma:interpretation>
        </emma:emma>
      </inkml:annotationXML>
      <inkml:traceGroup>
        <inkml:annotationXML>
          <emma:emma xmlns:emma="http://www.w3.org/2003/04/emma" version="1.0">
            <emma:interpretation id="{1373035E-4488-4B98-B834-C2D1292AD369}" emma:medium="tactile" emma:mode="ink">
              <msink:context xmlns:msink="http://schemas.microsoft.com/ink/2010/main" type="inkBullet" rotatedBoundingBox="15657,11805 19299,11656 19336,12561 15694,12710"/>
            </emma:interpretation>
            <emma:one-of disjunction-type="recognition" id="oneOf0">
              <emma:interpretation id="interp0" emma:lang="" emma:confidence="0">
                <emma:literal>↳</emma:literal>
              </emma:interpretation>
            </emma:one-of>
          </emma:emma>
        </inkml:annotationXML>
        <inkml:trace contextRef="#ctx0" brushRef="#br0">3630 99 894 0,'0'0'346'16,"0"0"-346"-16,0 0-85 0,0 0 56 15,0 0 29-15,0 0 140 0,0 0 19 16,0 1 1-16,0-1-24 0,0 0-28 16,0 0-16-16,0 0-8 0,0 0 10 0,0 0 26 15,0 0 3-15,0 0-6 16,0 0-8-16,0 0-9 0,0 0-16 0,0 0-3 16,0 0 12-16,-1 0 16 0,-1 0-7 15,-2 0-9-15,1 0-20 0,-1 0-31 16,4 0-14-16,-5 0-2 0,-1 0-26 15,-2-1-2-15,-1-3 2 0,-5 1-1 16,0-1 1-16,0 0 0 0,0 2 0 16,0-2 38-16,0 0-13 0,-1 2 6 15,-3-3-31-15,4 4 0 0,-4-5 0 0,2 3 16 16,-2 2 31-16,3-6 1 16,-2 6-35-16,-1-4-13 0,0 2-19 0,-1 1 19 15,-5-2 0-15,4 1 2 0,-4 3-2 16,2 0 0-16,-1-2 0 0,0 2 25 15,3-2-9-15,-5 0-16 0,1 2-2 0,-1 0-17 16,-1 0 9-16,-2-1 10 0,4 1 1 16,-4 0 1-16,0 0 21 0,4 0-21 15,-2-2-2-15,1 0-1 0,1-1 1 16,2 0 18-16,2 3-3 0,-3-1-15 16,1-3 0-16,2 2 3 0,1 0-3 15,-4 2-18-15,4-2 18 0,2 2 3 16,-3-2-2-16,3 1-1 0,-2 1 0 15,-1 0-12-15,-2 0 9 0,3 0-16 16,2 0 19-16,0 0 24 0,1 0-6 16,1 0-18-16,2 0-3 0,-3 0 0 15,0 0 3-15,-3 0 1 0,2 0 0 0,0 0 2 16,-1 0-2-16,0 0 0 0,4 0 12 16,-3 0-13-16,-5 0 1 0,0 0 1 15,-1 0-2-15,2 0-1 0,-6 0 1 0,4 0 0 16,1 0 16-16,6 0-15 0,-5 0 1 15,5 0-1-15,-2 0-1 0,-1 0-13 16,0 0 12-16,-2 0-2 0,0 0 3 16,2 0 10-16,2 0 5 0,-1 0-14 15,2 1 0-15,-5 1 11 0,2-2-12 16,-5 0-19-16,5 0 17 0,-3 0 2 16,-2 2 0-16,1-2-1 0,2 2 0 15,-5 0 1-15,4-1 1 0,-2 2 13 16,3-2-12-16,-1-1-2 0,3 0 10 15,-3 0-10-15,6 0-11 0,-6 0 10 0,0 0 1 16,5 3 0-16,-5-2-2 0,0 1 0 16,-1 0-14-16,2 0 0 0,-1-1 16 15,0 3 3-15,3-2 22 0,0-2-25 16,-1 2-1-16,-2-1-21 0,6-1 21 16,-6 4 0-16,0-2 1 0,6 1 3 0,-5 2 15 15,2-4-18-15,3 3-19 0,-2 0 19 16,3-3-1-16,-1 1 1 0,4 2 0 15,-8-2 0-15,3 4-1 0,-2-4-2 16,-3 2 3-16,0 0 0 0,-2 0 1 16,5 2-1-16,0-5 16 0,-3 5-3 15,1-5-13-15,-1 5-4 0,-1-2-8 16,-1 2 12-16,2-3 13 0,1 1 3 0,-1-2-3 16,0 0-13-16,2-1-3 0,-3 3-4 15,0-2 7-15,1-1 0 0,6 1 3 16,-7 0 10-16,6 0-3 0,1 0-10 15,-1 0-16-15,3 2 14 0,-4-4 1 16,6 1 0-16,-4 2 1 0,1-3 0 16,0 1 1-16,1 0-1 0,0 2 14 15,-3-2-14-15,2 1-2 0,0 1-20 16,-1 2 11-16,0-4 11 0,1 5 2 16,-1-4-2-16,0 4-11 0,0-5 11 0,4 4 16 15,-4-1-6-15,4 2-8 0,-4-3-4 16,4 3 0-16,-4-2 2 0,4 3 2 15,-2-1 2-15,1-1-1 0,0 2-1 0,3 1 1 16,-1-3-3-16,-2-1-13 0,1 4 12 16,5-4-1-16,-5 2 1 0,2 1 1 15,-1 3-1-15,0-1 0 0,0-1 0 16,1 5 0-16,-2 1 1 0,0 0 1 16,-1-1 18-16,3 0-19 0,-2 2 0 15,6-4 1-15,2 4 18 0,-1-3 3 16,4 3-22-16,-3-1 0 0,4 1-1 15,0 0-16-15,0 0-2 0,0-3-6 16,0 2 12-16,4-2 12 0,3 2-1 16,2 4 2-16,4-6 2 0,1 4 14 15,0 0 3-15,1 0-18 0,3-1-1 0,4-4 1 16,-6 4 18-16,6-4-19 0,0-1-2 16,-1 1 0-16,3 1 2 0,-2-5 0 15,1 2 0-15,4-4 12 0,-2 1 4 16,3 1-16-16,3-3 1 0,1 2 6 0,4-3 8 15,3 1-14-15,4-2 25 0,4-2-26 16,0 1 22-16,3-1-20 0,-2 0-2 16,2 0 0-16,-5 2-12 0,-5-2 11 15,-3 2 1-15,0 0-16 0,-5 0 14 16,-4-1 2-16,3 0 1 0,-6 3-1 16,2-3 0-16,1 2 0 0,1-2 3 15,4 3 0-15,-1-3 0 0,2 1 12 16,3 0-12-16,3 4 9 0,-2-5-12 15,0 5-10-15,6-4 6 0,-8 3 4 0,1-3 0 16,-5 3-1-16,3 1-17 0,-9 0 2 16,2 1 16-16,0-4 0 0,-5 5-13 15,1-4 10-15,-1-1 1 0,-1 1 2 16,2 1 3-16,-1-5 10 0,5 2 15 16,0 0-9-16,5 2-16 0,-1-4 10 0,5 2-1 15,-4-2-11-15,0 0 0 0,3 1-2 16,-4-1 2-16,2 0 0 0,-1 2 2 15,-1-2-2-15,2 0 0 0,1 0 11 16,-1 0-10-16,2 0 1 0,0 0-3 16,-5 0 1-16,5 0 2 0,-2 0 11 15,-2-2-14-15,0 1 0 0,-4-1-1 16,0-1 0-16,0 2-15 0,-4-1 16 16,4 0 24-16,0-2 14 0,0 1-36 15,0 1-2-15,0-1 0 0,-2-1 0 16,-2 2-3-16,0-2-13 0,-5 2 16 0,3 0-2 15,0 1 2-15,-6-3 1 0,6 2 0 16,-1 1-1-16,0-1 19 0,-1-2 3 16,-1 1-19-16,-1-3-1 0,6 0 14 15,-2 1 3-15,0-2 0 0,-3-1-19 16,0 2-16-16,0 1 16 0,-4-1 2 0,3 3 14 16,-1-4-14-16,3 0 0 0,-1-1 17 15,0 0-19-15,0 1-4 0,0 2 2 16,-1-3 2-16,0 1 2 0,-5 0 11 15,-3 2-1-15,0-3 1 0,-1 2 12 16,0 0-3-16,-3 2 0 0,3-1 2 16,-5 2-2-16,4-3-3 0,-5 3 3 15,4-3 9-15,-3 1-19 0,1-1-10 16,4-3 0-16,-6 0 0 0,4 0 1 16,-1 0 9-16,-2 2 3 0,1-3-2 0,-2 3 9 15,0-1 9-15,0 1-7 0,-2 2-22 16,2-7-2-16,-2 2-18 0,4 0 2 15,-5 0 16-15,3 1 1 0,-3 1 27 16,0 1-6-16,0 1-20 0,0 3-2 16,0-5-1-16,0-1-14 0,-3 0-7 15,-3 0 0-15,-1-3-5 0,4 3 27 0,-5 0 0 16,7 4 13-16,-2-3-13 0,-2 3 18 16,1 0-17-16,3-1 1 0,-4 0-2 15,1 1-12-15,-1-1 0 0,1-1 10 16,-2-1 1-16,2 3-2 0,-1 0 1 15,4-1-1-15,-7 2-15 0,4 2 18 16,2-3 1-16,-1 3 0 0,-1-2 1 16,3 1 0-16,-2 1 10 0,1 0-9 15,1-2-1-15,-2 3 0 0,-2-5-2 0,1 3 0 16,4 1 2-16,-5-4 11 0,4 5-10 16,-2-4 9-16,2 4-9 0,-2-3 10 15,1 0-1-15,1 2-10 0,-2-6 14 16,-2 6-1-16,1-2-14 0,-1 0-1 15,4-1 0-15,-3 2 0 0,-1 1 0 0,2-3 0 16,2 4-3-16,-4-3 3 16,5 0 2-16,-1 3 17 0,-2-1 3 0,3-2-10 15,0 2 3-15,-5 0-2 0,5 1-10 16,-1-3 0-16,-2 0 12 0,-1-1-15 16,2 1 0-16,-2 0-3 0,2 0-12 15,-2-1-7-15,-1 2 10 0,2-5 9 16,-1 4 2-16,3-1 1 0,-4 4 0 15,2-5 3-15,0 4 9 0,3 0-9 0,-4-3 19 16,1 3-21-16,1-1 1 0,-1 2-1 16,3-1-1-16,0 0 0 0,-1 2 0 15,-2-1 2-15,3-3 0 0,0 3 0 16,-1 1 1-16,1-3-1 0,-3 2 11 16,1-3-12-16,-1 4-1 0,3-2-1 15,-1 0 0-15,-1 0-3 0,2 0 1 16,0 2-12-16,0 0 12 0,0 0-13 15,0 0 5-15,0-2 11 0,0 2 16 0,0 0-1 16,0 0 0-16,0 0-2 0,0 0-1 16,0-1 0-16,0 1 1 0,0-2-13 15,0 2-2-15,-4-4 2 0,1 3-1 0,3 1 0 16,-2-2-1-16,-1 0 2 0,3-2-4 16,0 4-14-16,0-2 16 0,0 2-1 15,0 0-10-15,0 0 12 0,0 0 1 16,0 0 0-16,0 0 1 0,0 0 3 15,0 0-3-15,0 0 2 0,0 0 9 16,0 0-9-16,0 0 9 0,0 0-12 16,0 0-2-16,0 0-13 0,0 0 3 15,0 0 10-15,0 0-17 0,0 0 1 16,0 0 14-16,0 0-11 0,0 0 12 16,0 0 3-16,0 0 0 0,0 0 2 0,0 0-2 15,0-1 0-15,0 1-1 0,0 0-11 16,0 0-4-16,0 0-5 0,0 0-10 15,0 0 0-15,0 0-4 0,0 0 1 16,0 0 3-16,0 0 0 0,0 0 13 16,0 0-4-16,3 0 6 0,-3 0-2 0,2 0 5 15,-2 0-2-15,7 0 13 0,-4 0 2 16,5-2 14-16,2-1 8 0,0 2-10 16,2-1-10-16,-6 2 11 0,3-2-11 15,-3 2-2-15,-2 0-2 0,0-2 2 16,4 2-2-16,-2-2-14 0,0 2 13 15,1 0 0-15,-1-2 1 0,-2 2 1 16,4-1-2-16,-5 1 1 0,1 0 1 16,0-2 1-16,-1 2-3 0,-1 0 1 15,2 0-1-15,-1 0-12 0,2 0 2 16,-2 0 11-16,1 0-1 0,-1 0 1 0,-2 0 0 16,4-2 1-16,-1 2 0 0,-4 0 0 15,8 0 1-15,-7 0 0 0,4 0-1 16,-4 0 1-16,3-2 1 0,-1 2-1 15,-1 0 0-15,2 0-1 0,4 0 1 16,-5 0-1-16,1 0 0 0,-1 0-1 16,1-1 1-16,-2 1-1 0,2 0 2 0,1 0 0 15,-2 0 0-15,0 0 0 0,0-2 0 16,-2 2 2-16,3 0 0 0,-1 0 0 16,-1 0 0-16,1 0 0 0,-2 0 0 15,2 0-1-15,-1 0-1 0,-2 0 1 16,3 0 0-16,-3 0 0 0,0 0 1 15,0 0 14-15,0 0-13 0,0 0 9 16,0 0 1-16,0 0-12 0,0 0 1 16,0 0-2-16,0 0-10 0,0 0-31 0,0 0-24 15,0 0-36-15,0 0-40 0,0 0-73 16,-3 0-126-16,-2 0-182 0,4 0-215 16,-21 7-369-16</inkml:trace>
      </inkml:traceGroup>
    </inkml:traceGroup>
    <inkml:traceGroup>
      <inkml:annotationXML>
        <emma:emma xmlns:emma="http://www.w3.org/2003/04/emma" version="1.0">
          <emma:interpretation id="{5456DE5A-71C3-4B20-8663-77D5543824EA}" emma:medium="tactile" emma:mode="ink">
            <msink:context xmlns:msink="http://schemas.microsoft.com/ink/2010/main" type="paragraph" rotatedBoundingBox="17783,16151 25622,16151 25622,16999 17783,16999" alignmentLevel="2"/>
          </emma:interpretation>
        </emma:emma>
      </inkml:annotationXML>
      <inkml:traceGroup>
        <inkml:annotationXML>
          <emma:emma xmlns:emma="http://www.w3.org/2003/04/emma" version="1.0">
            <emma:interpretation id="{74A08BE4-9E9C-463D-B494-3C52817E8F8B}" emma:medium="tactile" emma:mode="ink">
              <msink:context xmlns:msink="http://schemas.microsoft.com/ink/2010/main" type="inkBullet" rotatedBoundingBox="17803,16039 25630,16250 25610,17010 17782,16799"/>
            </emma:interpretation>
            <emma:one-of disjunction-type="recognition" id="oneOf1">
              <emma:interpretation id="interp1" emma:lang="" emma:confidence="0">
                <emma:literal>→</emma:literal>
              </emma:interpretation>
            </emma:one-of>
          </emma:emma>
        </inkml:annotationXML>
        <inkml:trace contextRef="#ctx0" brushRef="#br0" timeOffset="72919.4466">2107 5067 180 0,'0'0'144'16,"0"0"-66"-16,0 0-29 0,0 0 3 15,0 0 33-15,0 0 32 0,0 0 1 16,0 0-24-16,0 0 37 0,0 0 93 16,0 0-100-16,0 0-23 0,0 0-3 15,0 0 32-15,0 0-10 0,0 0-41 16,0 0-4-16,0 0 25 0,0 0-12 15,0 0-43-15,0 0-27 0,0 0-18 16,0 0 0-16,0 0 0 0,0 0 17 16,0 0 5-16,0 0 14 0,0 0 9 0,0 0-6 15,0 0-16-15,0 0-1 0,0 0-9 16,0 0 3-16,0 0 10 0,0 0-3 16,0 0-4-16,0 0 4 0,0 0 3 15,0 0 12-15,0 0 11 0,0 0-1 16,0 0-9-16,0 0-10 0,0 0-1 0,0 0 8 15,0 0-7-15,0 0 6 0,0 0 0 16,0 0-3-16,0 0-3 0,0 0-3 16,0 0-7-16,0 0-3 0,0 0 7 15,0 0-4-15,0 0 6 0,3 0 1 16,-2 0 6-16,-1-2-3 0,0 2 3 16,3 0 0-16,-1 0-4 0,-2-1-6 15,3-2 1-15,-3 1-4 0,0 0-6 16,0 2-1-16,1 0 1 0,-1 0-11 15,0 0-1-15,1 0 0 0,2-1 2 0,-1 1 10 16,2-6 3-16,4-1 0 0,1 3 6 16,1-3-9-16,0 0-11 0,0 3 1 15,-1-2-3-15,0 2-1 0,-4-1 0 16,3 3-15-16,-2-2 0 0,3-1 16 16,-1 1 1-16,-1 1 25 0,0-5-2 15,-1 7-24-15,-3-1-3 0,-1 0 1 0,-2-1 2 16,0 3 1-16,3-1-1 0,-2 1-1 15,2-1-18-15,-2 1 16 0,1-3 1 16,1 1 0-16,1 1 1 0,-2-1 1 16,2 2-2-16,-1-2-1 0,-1-2 0 15,5 2 1-15,-4-1-11 0,4-2 12 16,-1 3 1-16,6-2 0 0,-5-1 1 16,2 1 0-16,0-1-1 0,1-1-12 0,-1 1 12 15,3-1 23-15,-2 0-20 0,-1 3-1 16,0-3-2-16,-2 2 0 0,2-1-3 15,-1 1-10-15,2-2 13 0,-1 3-1 16,-3-2-12-16,2-1 1 0,1 4 10 16,-3 1-14-16,-1-3 16 0,-1 2 2 15,0 0-1-15,4 1 2 0,-5-4-2 16,4 4 0-16,-1-1-1 0,6-3 0 0,-6 3-1 16,4 0-2-16,2-2-26 0,0 0 10 15,4-1 19-15,0 1 12 0,0-1 3 16,0 1-15-16,-1-2-13 0,-2 5 13 15,-1-3 15-15,-2 2-15 0,-4 0-19 16,6 1-10-16,-9 1 13 0,6-4 3 0,0 2 13 16,4-1 3-16,2 1 32 0,2-2-16 15,-2 2-19-15,0-2-1 0,-2 0-15 16,2 3 16-16,1-1 27 0,0-2-27 16,1 3-1-16,-1-3-12 0,3 0 4 15,-1 2 9-15,4 2 1 0,-2-5-1 16,-2 1 0-16,1 4-10 0,3-4 10 15,-4 2 3-15,1-1 8 0,0-1-10 16,0 1 17-16,1 3 5 0,-1-4-23 16,-2 2-13-16,7 0 13 0,-2 1 13 15,-1-4 28-15,1 2-41 0,0-2-29 0,-1 4 13 16,-1-2 16-16,-5 1 13 0,4-2 9 16,-1 1-18-16,1-1 8 0,0 0-10 15,3 3-2-15,-1-5-11 0,1 3 11 16,2-1-1-16,2 0 2 0,2-2-1 0,0 3 25 15,3-3-6-15,1 0 0 0,-1 2-19 16,-6-1-3-16,2 2-10 0,-5 1-6 16,-1-2 19-16,-2 1 0 0,-1 1 2 15,1-4 1-15,0 6-3 0,-1-3 0 16,4 1 0-16,-2-2-3 0,2 3 6 16,0-3-2-16,2 0 11 0,0 3 4 15,-1-4-3-15,-1 1-13 0,-1 4-16 16,-2-3 14-16,2 1-1 0,-5 1 2 15,6-1 1-15,0-1 25 0,2-1-25 16,1 2 3-16,3-2-3 0,-2 0 32 0,2 4-30 16,0-4-1-16,0 1 0 0,0 1-1 15,-3 0 13-15,2-1-7 0,-2 1-6 16,1 0-1-16,-2-2-5 0,3 1 6 0,-2 1 25 16,-2-3-12-16,4 3 16 0,-4-4-27 15,2 2-2-15,0 0 2 0,-4 1-2 16,3 3 2-16,-2-4 2 0,1 2-4 15,-4 1 1-15,5-1-1 0,0-2 0 16,-1 0 1-16,-1 3 10 0,6-3-10 16,-4 0 0-16,4 3 14 0,0-3 4 15,-5 1-19-15,-3 2 0 0,-3 1-31 16,-4-4 2-16,-2 4 29 0,5-2 15 16,-6 2 7-16,5-1 0 0,3-1-20 15,-2-2 11-15,2 2-2 0,-1 1-11 16,1-1-3-16,-2 2-16 0,2-3 3 0,1 2 14 15,0-2 2-15,3 3 1 0,5-5 15 16,1 4-15-16,-3 1-1 0,3 0-20 16,0 0-2-16,-2 0 6 0,-5-2 16 15,1 2 19-15,-4-2-19 0,-3 1 16 0,-2-2-10 16,-3 3-6-16,0 0-2 0,-1-1-1 16,5 1 2-16,-4-2 1 0,9 2 15 15,-1 0-14-15,5 0-1 0,4-1 0 16,-2-2-19-16,3 1 17 0,0 2 2 15,3 0 0-15,-3 0 19 0,0 0-4 16,-3 0-15-16,1 0-11 0,-2 0 8 16,0 0-16-16,-5 0 18 0,3 0 1 15,-3 0 0-15,0 0 22 0,3 0 6 16,-3 0-16-16,3 0-12 0,-1 0-25 16,6 0 25-16,-4 0 9 0,-1 0-9 0,-1 0-13 15,-2 0 13-15,-1 0 0 0,-3 0 4 16,-2 2-4-16,2 1 0 0,2-3 10 15,2 0-7-15,3 0 13 0,-1 1-16 16,1-1-20-16,2 0 18 0,-2 2 1 16,1-2 1-16,3 4 0 0,0-1 2 0,2-1-2 15,0 4 0-15,0-6 16 0,0 4-16 16,-1-1-10-16,-7-1 10 0,-1-2 3 16,-1 1-3-16,-5 1 22 0,-2 0-20 15,-3 0-2-15,1 0-16 0,-3-2 0 16,3 1 14-16,1 1 0 0,-1-2 2 15,4 4 16-15,1-3-16 0,0 2-4 16,4 1-11-16,1-1 15 0,5-1 25 16,-1 3 0-16,0-3-22 0,-3 0-2 15,-2 2 1-15,-3-2 18 0,-2 1 14 16,0-1-34-16,-3 0-16 0,4 0-3 0,-4 1 19 16,3-1 0-16,2 0 19 0,-2 1 6 15,5 2-12-15,-3-3-10 0,-1-1 41 16,3 3-31-16,-6-2-13 0,3-1-19 15,-1 5 3-15,-3-4 14 0,5 0-23 0,-2 5 13 16,1-5 12-16,-4 2 13 0,3-3 0 16,0 1-4-16,-4 1-9 0,-3 0-25 15,0-1 25-15,1-2 2 0,-1 0 1 16,3 1 16-16,0 2 3 0,1-2 6 16,-2 1-12-16,-1 0-16 0,-3-2-13 15,4 1 13-15,-4-1 1 0,2 0 0 16,-1 2 0-16,3 0 0 0,-2-1-1 15,3 2-3-15,4-2-9 0,-2 4 12 0,3-4 25 16,0 3-10-16,0 1-15 0,0 1 0 16,3-1 19-16,3 1 19 0,-3 1-36 15,2 0-2-15,0-1-3 0,1 0-24 16,-3 1 27-16,2-4 15 0,1 3 10 16,-3-2 10-16,-3 1-35 0,-4-1-16 15,0 0 0-15,-2-3 16 0,-3 3 0 0,4 0 26 16,0-2-5-16,1 3 4 0,-1 0 10 15,5-1-34-15,-4 1-1 0,-1-3-2 16,-3 1-12-16,1-2 14 0,-1 3 3 16,1 0-1-16,1-3 14 0,-1 5 9 15,3-3-24-15,-1 3 0 0,1 3 17 16,4-7 6-16,-1 4 5 0,-3-1-29 0,1 0-16 16,0-1 0-16,0 0 15 0,-1-1 1 15,3 3 13-15,1-2 24 0,0 3-34 16,1 0 10-16,3-1-1 0,-4 3 19 15,0-5-31-15,0 3-22 0,0-1 19 16,0 1-15-16,3-2 18 0,-3 3 18 16,1-2-18-16,0-2-3 0,-2 2 3 15,2 1 0-15,-2-3-10 0,2 2 10 16,-2-1 25-16,2 1-22 0,1-1 9 16,0 3 9-16,-2-2-21 0,3-1-21 0,-2 3 21 15,3-1 25-15,-4-2-25 0,6 1-2 16,-6 2 2-16,2-4-1 0,-1 0 0 15,-2 1 0-15,-1-1 0 0,2 2 1 16,-3-3 3-16,1 3 12 0,0-4-15 16,-2 3-15-16,1-1 15 0,0-2-1 15,0 3 0-15,-1-3-2 0,3 1 1 0,-2 1 1 16,-3 0-12-16,6 2 11 0,-4-1 2 16,8-1 1-16,-4 3 30 0,1-5-18 15,3 4-13-15,-5-3 0 0,2 1-1 16,-5-2 1-16,3-1-22 0,-1 3 22 15,3 0 0-15,0-1 18 0,-1 1-1 16,4 0-16-16,-3-1-1 0,-2 0 0 16,-3 0-1-16,-2 1-27 0,1-2 16 15,-2-1 12-15,2-1 11 0,4 2 1 0,-3 0 23 16,2 0-35-16,-3 0-16 0,-3-1 13 16,0-1-13-16,-3 2 16 0,-2 0-2 15,4 0-1-15,-1-2 2 0,2 0 1 16,1 0 19-16,-1 0 3 0,3 0-10 15,1 0 7-15,-1 0-1 0,0 0-16 16,4 0 14-16,-2 0-16 0,2 0-3 0,-3 1 0 16,6-1 3-16,-4 0 18 0,1 0-18 15,-2 0-1-15,-2 0-17 0,-1 0 18 16,1 0-1-16,-3 0 1 0,-1 0-13 16,2 0 11-16,-1 0 2 0,-2 0 16 15,2 0-13-15,-1 0 0 0,-1 0 9 16,5 0-10-16,-3 0 0 0,6 0-2 15,-2 0-15-15,5 0 1 0,2 0 14 16,1 0 19-16,1 0 12 0,-4 0-31 0,0 0-1 16,-7 0-2-16,1 0 0 0,2-1 3 15,0 1 15-15,1-2-5 0,1 0-10 16,-4 2-1-16,-3-2 1 0,2 2 2 16,-4-1 11-16,-3 1-11 0,8-2 10 15,0-2 7-15,1 1-7 0,2 1-9 16,0-2 0-16,0 1-2 0,-2 2 2 0,0-4 10 15,-1 1-11-15,5 0 1 0,-4 1-2 16,3-1-1-16,-3-1 0 0,2 3 0 16,-1-4 1-16,3 0 1 0,0 3 10 15,0-4-11-15,4 3 2 0,-3-3-1 16,-2 1-1-16,-4 2 12 0,-3 1-10 16,-2-1 9-16,1 3-11 0,-1-2 1 15,2 0 10-15,3 1-12 0,0-4-2 16,4 1-10-16,0 0 10 0,-1-3-1 15,1 2-19-15,2 3 21 0,-2-3 1 0,-4 4 1 16,0-6-1-16,-3 8 1 0,-2-2 2 16,1 2 1-16,-3-3-2 0,0 2 1 15,4-1-3-15,1-1-1 0,-1-1-2 16,7 1 0-16,-2-4-10 0,0 4 11 16,0 0 2-16,-2-1 1 0,-5 2 0 15,-2 0 1-15,0 0 11 0,0 2-11 0,-2 0 0 16,0-2 0-16,4 2-2 0,-4-2-2 15,5 2 0-15,-1-1-17 0,2-3 7 16,-1 2 11-16,3 0-1 0,-3 0 0 16,-1 1 1-16,-2-1 1 0,1 0 2 15,-2 2 16-15,-1 0-2 0,0 0 8 16,0 0-11-16,0 0-10 0,0 0 0 16,0 0-3-16,0 0-3 0,0 0-13 15,0 0 1-15,0 0-1 0,0 0 4 16,0 0 9-16,0 0 0 0,3 0 3 0,-3 0 2 15,0 0 0-15,0 0 13 0,0 0-2 16,0 0-11-16,0-2 0 0,0 2 1 16,0 0-1-16,2 0-2 0,-2 0-1 15,0 0-1-15,0 0-20 0,0 0 10 0,0 0 0 16,4-2-4-16,0 0-2 0,-1 2 16 16,0 0-11-16,2-1 13 0,-2 1 1 15,-3 0 2-15,0 0 10 0,0 0 2 16,0 0-2-16,0 0-1 0,0 0-9 15,0 0 19-15,0 0-7 0,0 0-3 16,0 0 4-16,0 0-1 0,0 0-12 16,0 0 9-16,0 0-12 0,0 0-1 15,0 0-1-15,0 0-1 0,0 0-9 0,0 0 9 16,0 0 0-16,0 0 2 0,0 0 1 16,0 0 1-16,0 0 1 0,0 0 10 15,0 0-9-15,0 0 13 0,0 0-1 16,0 0 0-16,0 0 1 0,-3 0 2 15,1 0 7-15,-2-3 5 0,-1 3-2 16,1-5-28-16,-2 2-6 0,-1-5-22 16,-1 3 27-16,-3 0 1 0,5-3 1 15,-6 2 2-15,2 3-3 0,-1-5-9 0,-2 2 7 16,3-1-7-16,-4 2 9 0,1-2 2 16,3 1-2-16,-3-1 1 0,2 2-1 15,-4-3 3-15,-1-1-3 0,2 0-33 16,-1 1 22-16,2-1 11 0,-1 2 3 15,4 1 12-15,1 3-12 0,3-5 10 0,-1 4-11 16,1-1-1-16,2 3 2 0,-1-2 12 16,4 3-2-16,-4-1-12 0,1 0 0 15,1 0 0-15,-2 0 11 0,1 1 0 16,3 1 0-16,1 0-9 0,0 0-2 16,0 0-1-16,0 0 0 0,0 0-1 15,0 0-2-15,0 0-15 0,0 0 6 16,0 0-13-16,0 0 4 0,0 0-1 15,0 0-5-15,0 0-7 0,4 0 0 16,-3 0 0-16,2 0 6 0,-1 0-2 0,1 0 11 16,-3 0-6-16,1 0-12 0,2 0 3 15,-1 0 7-15,2 0-11 0,5 1 38 16,1 5 10-16,2 1 18 0,0-2-26 16,4 3 1-16,-1-2-2 0,0 1 39 15,-1-2-12-15,0 1-28 0,-1 1-33 0,-3-5 8 16,3 4 13-16,-2-4 12 0,2 3 15 15,0-2-12-15,-2 3-3 0,-3-2-2 16,3 0 2-16,-2-1 1 0,-5 1 1 16,5 0-2-16,-3-3 2 0,-2 3 1 15,5 0 13-15,-5-3-13 0,5 1-3 16,-4 2-11-16,1-4-2 0,-2 2-2 16,-1 0 12-16,-2 1-19 0,4-1 20 15,-4 1 1-15,2-3 1 0,-1 1-1 16,-2-1-1-16,3 0-1 0,-3 1 0 0,0 2 0 15,0-3-1-15,0 0 1 0,0 0 0 16,1 1-15-16,2-1 18 0,-1 2 12 16,0 0-9-16,0 2-2 0,1-4 0 15,-2 2 0-15,-1-2-1 0,0 0 0 0,0 0-2 16,3 0-1-16,-1 0-9 16,-2 1 11-16,0 0 1 0,0 2 1 0,0-1 2 15,1-2 0-15,-1 0 0 0,0 0 13 16,0 0-1-16,0 0-13 0,0 0-1 15,0 0 2-15,0 0 10 0,0 0-10 16,0 0 12-16,0 0-3 0,0 0-8 16,0 0 8-16,0 0-9 0,0 0 15 15,0 0-14-15,0 0 8 0,-1 0-12 16,1 0 0-16,-5 0-3 0,5 0-10 16,-4 2-5-16,0 1-7 0,-1 3 25 15,-1 3 19-15,-4 4 33 0,-2-2-24 0,2 0-28 16,-1 2 0-16,3-2 2 0,-4 0 14 15,2 2-16-15,1-2 0 0,-2-2-13 16,3-1 11-16,-1 0-13 0,-2 1 15 0,3 5-2 16,-6-4 1-16,0 7 1 0,-1 1 22 15,-3 2 2-15,3 3-24 0,1-7-2 16,0 1 1-16,4-1-18 0,1-3 7 16,-3 2 0-16,5-5 12 0,-2 1 14 15,2 1-2-15,1-3-12 0,0-1-11 16,2 2 8-16,-1-2-12 0,1-1 13 15,-1-2 2-15,2 1-1 0,2-3 1 16,-2 1-12-16,3-4 12 0,0 0 2 16,-1 0 11-16,1 2-10 0,0-2 15 15,0 0 1-15,0 0-4 0,0 0 7 16,0 0 2-16,-2 0-5 0,2 0-5 0,0 0-14 16,-3 0-21-16,3 0-26 0,0 0-48 15,-4 0-51-15,-1 0-71 0,-4 0-128 16,-2 0-63-16,-6 1-161 0,3 4-186 15,-10-2-461-15</inkml:trace>
      </inkml:traceGroup>
    </inkml:traceGroup>
    <inkml:traceGroup>
      <inkml:annotationXML>
        <emma:emma xmlns:emma="http://www.w3.org/2003/04/emma" version="1.0">
          <emma:interpretation id="{4E93A97D-73B2-4456-801A-2538F6D86D74}" emma:medium="tactile" emma:mode="ink">
            <msink:context xmlns:msink="http://schemas.microsoft.com/ink/2010/main" type="paragraph" rotatedBoundingBox="20289,17839 21378,18018 21309,18437 20220,18257" alignmentLevel="3"/>
          </emma:interpretation>
        </emma:emma>
      </inkml:annotationXML>
      <inkml:traceGroup>
        <inkml:annotationXML>
          <emma:emma xmlns:emma="http://www.w3.org/2003/04/emma" version="1.0">
            <emma:interpretation id="{3DBCD564-B37D-4095-8822-0314D48A4A54}" emma:medium="tactile" emma:mode="ink">
              <msink:context xmlns:msink="http://schemas.microsoft.com/ink/2010/main" type="inkBullet" rotatedBoundingBox="20289,17839 21136,17978 21120,18070 20274,17930"/>
            </emma:interpretation>
            <emma:one-of disjunction-type="recognition" id="oneOf2">
              <emma:interpretation id="interp2" emma:lang="" emma:confidence="0">
                <emma:literal>-</emma:literal>
              </emma:interpretation>
            </emma:one-of>
          </emma:emma>
        </inkml:annotationXML>
        <inkml:trace contextRef="#ctx0" brushRef="#br0" timeOffset="83997.6697">4613 6206 127 0,'0'-1'339'0,"-1"-2"-244"0,-1 1-76 15,-1 2 60-15,2-1 100 0,-2 1 13 16,3 0-29-16,-1-1-108 0,-2 1-55 15,3 0-29-15,0 0 12 0,0 0 17 0,0 0 45 16,0 0 40-16,0 0-13 0,0 0 35 16,0 0-55-16,0 0-16 0,0 0 22 15,0 0-22-15,0 0-34 0,0 0-1 16,0 0 1-16,0 0 20 0,0 0 34 16,0 0 28-16,0 0 21 0,0 0 15 15,0 0 42-15,0 0-26 0,0 0-29 0,0 0 9 16,0 0-6-16,0 0-4 0,0 0-16 15,0 0-13-15,0 0-10 0,0 0 4 16,0 0 12-16,0 0-13 0,0 0-16 16,0 0-16-16,0 0-12 0,3 0-13 15,-2 0-10-15,-1 0 0 0,0 0 16 16,4 0 0-16,-4 0-16 0,0 0 0 16,3 0 1-16,-1 0 8 0,2 0-8 15,2 0 24-15,3 0 29 0,0 0 16 16,4 0-7-16,0 0-37 0,-1 0-1 0,1 0-15 15,2 0-11-15,1 0 1 0,-1 1 13 16,3 0 6-16,1 4 3 0,2-5 3 16,1 1 7-16,1 1-18 0,-4 2-17 15,5-2 0-15,-2-2 0 0,2 1 37 16,-1 0-5-16,1 2-30 0,-1-1 20 16,0 1-13-16,-6-2-9 0,2 0-19 15,-1-1 19-15,3 2 32 0,2-2 21 0,1 2-16 16,2-2-27-16,-2 0-10 0,-1 0-22 15,-3 0 22-15,2 0 21 0,-3 0 3 16,0 2-24-16,0 0-9 0,2-1 8 16,-9 3-11-16,4-4 11 0,-4 2-21 15,-1-1 19-15,0-1 3 0,-2 2 1 16,-4 1 2-16,6-3 0 0,-4 0 0 16,-1 2-2-16,-2-1-1 0,1-1 2 15,-1 2 14-15,-1-2-4 0,-1 2 4 0,-1-1-4 16,2-1 4-16,-3 0 6 0,0 3 3 15,0-3-7-15,0 0-2 0,0 0-4 16,0 0-12-16,0 0 3 0,0 0 0 16,0 0-3-16,0 0-22 0,0 0-25 0,0 0-59 15,0-3-38-15,0 3-41 0,0 0-84 16,0 0-145-16,-4 0-211 0,2-1-428 16,-15-1-343-16</inkml:trace>
      </inkml:traceGroup>
      <inkml:traceGroup>
        <inkml:annotationXML>
          <emma:emma xmlns:emma="http://www.w3.org/2003/04/emma" version="1.0">
            <emma:interpretation id="{4DC838A4-6CB4-4800-87D4-8B864C22E86E}" emma:medium="tactile" emma:mode="ink">
              <msink:context xmlns:msink="http://schemas.microsoft.com/ink/2010/main" type="line" rotatedBoundingBox="20306,18123 21333,18293 21309,18437 20283,18268"/>
            </emma:interpretation>
          </emma:emma>
        </inkml:annotationXML>
        <inkml:traceGroup>
          <inkml:annotationXML>
            <emma:emma xmlns:emma="http://www.w3.org/2003/04/emma" version="1.0">
              <emma:interpretation id="{62B7F695-145F-427D-9825-6A89BCF44A19}" emma:medium="tactile" emma:mode="ink">
                <msink:context xmlns:msink="http://schemas.microsoft.com/ink/2010/main" type="inkWord" rotatedBoundingBox="20306,18123 21333,18293 21309,18437 20283,18268"/>
              </emma:interpretation>
              <emma:one-of disjunction-type="recognition" id="oneOf3">
                <emma:interpretation id="interp3" emma:lang="" emma:confidence="0">
                  <emma:literal>_</emma:literal>
                </emma:interpretation>
                <emma:interpretation id="interp4" emma:lang="" emma:confidence="0">
                  <emma:literal>-</emma:literal>
                </emma:interpretation>
                <emma:interpretation id="interp5" emma:lang="" emma:confidence="0">
                  <emma:literal>~</emma:literal>
                </emma:interpretation>
                <emma:interpretation id="interp6" emma:lang="" emma:confidence="0">
                  <emma:literal>=</emma:literal>
                </emma:interpretation>
                <emma:interpretation id="interp7" emma:lang="" emma:confidence="0">
                  <emma:literal>.</emma:literal>
                </emma:interpretation>
              </emma:one-of>
            </emma:emma>
          </inkml:annotationXML>
          <inkml:trace contextRef="#ctx0" brushRef="#br0" timeOffset="84924.3014">4607 6541 365 0,'0'0'522'16,"0"0"-226"-16,0 0-90 0,3 0-24 15,-1 0 10-15,-1 0 20 0,4 0 5 16,-1-2-19-16,1 2-37 0,3-3-19 16,3 1-13-16,-2 1-17 0,-1 1-25 15,3-2-10-15,-2 2 0 0,-1 0-4 0,3 0-15 16,-2 0-14-16,4 0-12 0,-3 0 12 15,6 0 7-15,-1 0 0 0,3 0-3 16,-2 0 5-16,3 0-21 0,2 0 9 16,-1 0 3-16,3 0 0 0,2 0-9 15,0 0 3-15,3 0-10 0,-3 0-27 16,3-1 37-16,0 1-7 0,-5 0-29 16,-1 0 23-16,-3 0-6 0,1 0 9 15,-1 0 1-15,-2 0-14 0,-2 0 2 16,3 0-17-16,-3 3 0 0,-1-2 0 15,0-1 28-15,0 5-6 0,0-5-7 0,3 2-12 16,-2-2-1-16,0 3-2 0,1-3 1 16,0 4 1-16,2-3 26 0,0-1 0 15,1 2-13-15,0 0-2 0,0-2-10 0,0 2 19 16,2-2-22-16,-5 0 31 0,2 0-6 16,-4 0-10-16,0 2-2 0,-4-2-13 15,-1 2-2-15,3-2 2 0,-6 0 1 16,-1 0 14-16,3 3-15 0,-2-3 1 15,3 0 0-15,-4 0 21 0,4 2-20 16,2-2 20-16,-4 0-4 0,-1 0-2 16,1 2-2-16,-2-2-13 0,-4 0-1 15,1 0 13-15,-2 2-1 0,0-2 0 16,0 0-12-16,0 0 0 0,0 0-3 0,0 0-9 16,0 0 9-16,0 0-28 0,0 0-25 15,0 0-18-15,0 0-26 0,0 0-40 16,0 0-99-16,-3 0-149 0,-5 0-236 15,2 0-453-15,-11 0-451 0</inkml:trace>
        </inkml:traceGroup>
      </inkml:traceGroup>
    </inkml:traceGroup>
  </inkml:traceGroup>
</inkml:ink>
</file>

<file path=ppt/ink/ink1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40:27.619"/>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7208ADAA-B880-4677-AA84-3AF872A86ED5}" emma:medium="tactile" emma:mode="ink">
          <msink:context xmlns:msink="http://schemas.microsoft.com/ink/2010/main" type="inkDrawing" rotatedBoundingBox="3349,6694 9372,6603 9374,6752 3352,6843" semanticType="underline" shapeName="Other">
            <msink:sourceLink direction="with" ref="{BEFB6CEB-5E88-42DC-AEE3-04265DFD3A13}"/>
            <msink:sourceLink direction="with" ref="{9B1CF5D6-2D93-4ABF-A6FE-06175ECCCA6F}"/>
          </msink:context>
        </emma:interpretation>
      </emma:emma>
    </inkml:annotationXML>
    <inkml:trace contextRef="#ctx0" brushRef="#br0">-1 183 687 0,'0'2'700'16,"0"-2"-508"-16,0 0-189 0,0 0 62 16,0 0 100-16,0 0 22 0,0 0-41 15,0 0-49-15,0 0-29 0,2 0 3 16,-2 0 32-16,1 0 33 0,-1 0 6 0,0 0-42 16,2 0-30-16,-1 0-25 0,1 0-16 15,1-2-26-15,1 2 32 0,1-2 20 16,-1 1 2-16,3 1 4 0,4-1-3 15,-2-1 15-15,2 2 16 0,4-2-6 16,-2 0-29-16,4-1-16 0,0 2-4 16,1-2-21-16,3 0 15 0,1 0 32 15,0-1 3-15,-2 1-34 0,3-3-10 16,0 3-13-16,-4 1-6 0,3-3-2 16,0 4 2-16,1-3 41 0,-1 0-6 0,1 3-35 15,-1 0-2-15,0-3-23 16,3 4 6-16,-4 0 19 0,4-2 14 0,2 2 20 15,-4 0-34-15,2-2 0 0,2 1 14 16,-1-1-1-16,2-1 8 0,5-2 8 0,-4 0 11 16,2 1-9-16,-1 0-30 0,-1-1 0 15,1 2 1-15,-2 1 13 0,0-1 26 16,3-2-41-16,-3 3 28 0,3-1-15 16,-1 1-12-16,0-2 23 15,2 3-5-15,-4-4-19 0,3 5 1 16,-1-4 0-16,-1 4 24 0,-1-2-23 15,2-1 20-15,2 2-3 0,1 1 6 16,-4-4-23-16,2 3 16 0,-2 0 4 16,1-2 6-16,-4 2-28 0,1-3 0 15,-1 3 0-15,0 0 12 0,-4-2 9 0,-2 3-21 16,1-1-13-16,0-1 10 0,-2 2 0 16,4-1 3-16,2-1 21 0,5 1-2 15,-1-2-16-15,5 3 12 0,-3-3-2 16,2 0-13-16,-1 2 0 0,2-2 0 15,0 0 40-15,0 3-40 0,-1-1-1 0,0 1 1 16,-1 0-3-16,-1 0 3 0,0 0 2 16,2 0 1-16,-4 0 12 0,1 0-15 15,-1 0 0-15,1-2 0 0,-5 2 0 16,1 0-10-16,2 0 10 0,0 0 15 16,2 0 7-16,-1 0-19 0,3 0-2 15,-1 0 1-15,2 0 10 0,1 0-9 16,3 0 19-16,1 0-22 0,2 0 16 15,1 0 30-15,0 0-15 0,-1 0-31 16,-3 0-19-16,-3 0 19 0,0 0 3 16,-2 0 13-16,0 0 5 0,-1 0-5 0,0 0-15 15,0 0-1-15,-3 0 1 0,-1 0 14 16,-1-1-15-16,-1-1-2 0,-1 2 1 16,1 0 1-16,2 0 11 0,-4 0-2 15,2 0-9-15,-1 0-2 0,1 0 1 0,0-1 1 16,0 1 0-16,0 0 2 0,3 0 10 15,0 0 1-15,0 0-11 0,0 0 0 16,1 0 16-16,-1 0-5 0,0 0 1 16,0 0-14-16,0 0-3 0,-1 0 2 15,1 0 1-15,-2 0-1 0,1 0 0 16,1 0 0-16,1 0-1 0,-2 0 1 16,1 0 1-16,-2 0 0 0,1 0 0 15,-2 0 15-15,0 0-15 0,-3 0-1 16,0 0-16-16,-1 0 17 0,0 0 1 0,-1 0 1 15,1 0-1-15,-2 0-1 0,3 1-14 16,0-1 14-16,0 3 3 0,2-3 1 16,-1 3-2-16,3-3 16 0,2 1-16 15,-5-1-1-15,4 2 2 0,-1-2 8 16,-4 1-11-16,3-1-1 0,-1 0 1 0,1 2 0 16,1-2 12-16,2 0-12 0,2 0-3 15,-2 0 3-15,1 1 2 0,-2-1-2 16,1 2-1-16,0-1 1 0,-2 0 0 0,1 1 1 15,1 1 11-15,1-3-9 0,-1 1-3 16,0-1 0-16,-1 2 0 0,-2-2 9 16,-3 1-9-16,0-1-10 0,-3 2 8 0,2-1 1 15,-2 1 1-15,0-1 1 0,0 0-1 16,-1-1 0-16,-3 1-1 0,-2 1-1 16,0 0-1-16,1-1 2 0,-1-1 1 15,-1 1 0-15,2 1 0 0,1-1-1 16,1 0-11-16,-2-1 10 0,0 0 2 15,3 2 4-15,-1 0 8 0,2-1-9 16,-2-1-3-16,0 0 0 0,0 0 0 16,0 0 0-16,2 3 1 0,0-3 2 15,1 0 21-15,-1 0-21 0,-2 0 0 16,1 0 0-16,-2 0-3 0,0 0 0 16,-2 0-12-16,2 0 12 0,0 0 2 0,1 0 1 15,2 0 10-15,-1 0-13 0,4 0 1 16,-2 0 11-16,2-3-12 0,1 2 0 15,-2 1-1-15,1-2 1 0,-2 0 0 0,2 2-1 16,-1 0 1-16,0 0 3 0,3 0 18 16,-2 0 7-16,1-1-13 0,-3 0-13 15,-3 1-2-15,-1 0 2 0,-2 0 17 16,-5 0-16-16,-1 0 18 0,-1 0-3 16,0 0-5-16,0 0 2 0,1 0 0 15,-4 0-12-15,1 0 12 0,1-2 1 16,-2 1-14-16,0 1-1 0,0-1 1 15,-2 1-2-15,1-2-12 16,-1 0-4-16,1 1-5 0,-2 1-28 0,0-1-30 16,0 1-44-16,0-1-43 0,0 1-87 15,-3-2-105-15,-5 1-164 0,1-1-281 16,-18-1-841-16</inkml:trace>
  </inkml:traceGroup>
</inkml:ink>
</file>

<file path=ppt/ink/ink1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41:49.233"/>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352B537F-08C4-46F7-A4CE-FA05C953E6E3}" emma:medium="tactile" emma:mode="ink">
          <msink:context xmlns:msink="http://schemas.microsoft.com/ink/2010/main" type="inkDrawing" rotatedBoundingBox="11638,6884 19661,6755 19662,6838 11640,6967" semanticType="underline" shapeName="Other">
            <msink:sourceLink direction="with" ref="{A96F1D90-8988-4443-A784-ADDCC1601624}"/>
            <msink:sourceLink direction="with" ref="{1262BBFC-5CCD-48DF-9325-F9E1D9BD7D78}"/>
          </msink:context>
        </emma:interpretation>
      </emma:emma>
    </inkml:annotationXML>
    <inkml:trace contextRef="#ctx0" brushRef="#br0">-3 180 124 0,'-4'0'430'16,"4"0"-228"-16,0 0-55 0,0 0 10 0,0 0 2 15,0 0-9-15,0 0-17 0,0 0-32 16,1 0-36-16,4 0 13 0,-4-2 30 16,1-2 26-16,-1 4 2 0,1 0-10 15,-1 0-3-15,2 0 0 0,-1-1-10 16,2-1-16-16,-1 0-23 0,1 2-19 15,4-1-4-15,-1 1-6 0,3-1-10 16,4-1-6-16,2 2 10 0,2-1-20 16,1 1-18-16,1-1 12 0,5-3 32 15,-1 3-1-15,3-3-18 0,-1 3 3 0,1-3-26 16,-1 0-1-16,2 3-2 0,0 0 19 16,2-3 9-16,-1 4-27 0,3 0 40 15,1 0 13-15,-1 0-26 0,2-2-15 16,0 2 3-16,1 0 0 0,-1-2 6 15,3 1-3-15,0 0-3 0,0-1-16 0,1 0-1 16,1 1 1-16,0 0 1 0,1 1 15 16,4-3 9-16,5 3 29 0,-3-5-25 15,1 3-28-15,-3-1-1 0,-3-1-10 16,-2 1-12-16,-3 3-4 0,-3-2 25 16,-2 2 1-16,-3 0-2 0,0 0-1 0,-3 0-22 15,-2 0 25-15,4 0 0 0,-1 0 13 0,5 0-13 16,2 0 19-16,4 0 4 0,1 0-23 15,2-3 0-15,1 1 13 0,5-3-1 16,2 1 20-16,5-1-19 16,2 1 9-16,4 2-22 0,-2-2 0 15,1 2-1-15,-4 0 1 0,-4 0 0 16,-5 2-4-16,-9-2-8 0,-2 2-15 16,-4 0 27-16,-4 0 4 0,1 0-3 15,-2 0-1-15,-2 0 0 0,1 0 0 16,1 0 1-16,2 0 1 0,2 0 36 0,2 0-26 15,4 0-9-15,4 0-1 0,2-2 13 16,5 2 4-16,2-4 0 0,1 2-18 16,3-2-1-16,-4 2-9 0,-2-1 8 15,-2 2 0-15,-4 1-11 0,-3-2-2 0,-3 2 12 16,-5 0 2-16,-2 0 0 0,-2 0-12 16,-2 0-1-16,1 0 13 0,1 2 31 15,1-2-3-15,4 0-3 0,1 0 7 16,6 0-10-16,2 0 0 0,3-2 6 15,5 1-28-15,1 0 3 0,5-1 10 16,1 2 3-16,-3 0-13 0,-5 0-3 16,-2 0-13-16,-7 0 11 0,-3 0-14 15,-3 0 16-15,0 0 14 0,-2 0-11 16,1 0 10-16,-2-2 12 0,0 1-14 0,-2 0-11 16,-1 1-2-16,0-1 1 15,-1 1 1-15,7 0 25 0,-2 0 4 0,5 0-8 16,3-4 1-16,0 3 7 0,1 1-29 15,-1-2 0-15,-3 2 0 0,0 0 0 16,-2 0 0-16,-1 0 0 0,3 0 0 0,-3 0 3 0,0 0-3 0,3 0-1 0,-3 0 1 16,0 0 0-16,0 2 15 0,2-2 29 15,3 0-19-15,2 0-6 0,0 0 6 16,4 0-13-16,-3 0 7 0,6 0-17 16,-4 0-2-16,0 0 1 0,-2 0-1 15,-1 0 0-15,-4 0-2 0,0 1-14 16,-3 3 16-16,-2-4 0 0,-1 1 0 15,-1 0-15-15,-1 0 15 0,1 1 18 16,-4-2 4-16,4 2 0 0,-2-2-22 16,1 0 1-16,2 0 10 0,0 0 2 15,2 0-13-15,2 0 2 0,1 0-2 0,-1 0 0 16,3 0 1-16,2 0 18 0,0 0-7 16,3 0 4-16,-3 0-16 0,-2 0-1 15,-1 0-3-15,0-2-13 0,-6 2 17 16,1 0 25-16,-2 0-4 0,2 0-21 0,-1-3-3 15,0 3 3-15,0-1 3 0,0 1 19 16,0-1-22-16,2-1-1 0,-2 0 1 16,1 1 0-16,4-2 16 0,-1 1-13 15,-1 1-3-15,3 0-3 0,-2-1-7 16,-1 2 8-16,2 0 4 0,-1 0-1 16,2 0 12-16,1 0-13 0,1 0-13 15,-2 0 2-15,-2 0 11 0,-1 0 2 16,-4 0 17-16,2 0-8 0,-2 0-11 31,-5 0-2-31,4 0-1 0,-2 0 2 0,-1 0 1 0,1 0 18 0,-2 0-5 0,4 0-10 16,-2 0 12-16,0 0 1 0,1 0 9 15,0 0-13-15,-2 0 4 0,4 0-14 32,-4 0-4-32,4 0 4 0,-1 0 0 15,-2 0 10-15,3 0-12 0,-2 0 1 0,0 2 0 16,0-2 1-16,-2 0-2 0,1 1-1 15,-1 0 1-15,1-1 2 0,3 0 13 16,-4 0-13-16,4 0 19 0,-1 0-18 16,2 0-1-16,-1 0 17 0,4 0 9 15,-2 0-28-15,1 0 2 0,-4 0-1 16,2 0 26-16,-3 0-26 0,-1 0 1 16,-4 0 17-16,0 0-17 0,-1 0 1 0,-2 0-2 0,1 0 2 15,-2 0 13-15,0 0 11 0,-1-2-27 16,-3 0 0-16,-6 2-1 0,1-1 1 15,-4 1 0-15,0 0-1 0,-3 0-30 16,0 0-46-16,0 0-46 0,0 0-32 16,0-2-60-16,0-2-108 0,0 1-197 15,-4 2-241-15,-18-10-1270 0</inkml:trace>
  </inkml:traceGroup>
</inkml:ink>
</file>

<file path=ppt/ink/ink1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43:59.186"/>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9A61F062-EACC-49B5-9676-40457E002490}" emma:medium="tactile" emma:mode="ink">
          <msink:context xmlns:msink="http://schemas.microsoft.com/ink/2010/main" type="writingRegion" rotatedBoundingBox="32555,4847 32163,6558 31219,6342 31611,4631"/>
        </emma:interpretation>
      </emma:emma>
    </inkml:annotationXML>
    <inkml:traceGroup>
      <inkml:annotationXML>
        <emma:emma xmlns:emma="http://www.w3.org/2003/04/emma" version="1.0">
          <emma:interpretation id="{E0FC97E0-A64D-492A-AE15-61F9457323DE}" emma:medium="tactile" emma:mode="ink">
            <msink:context xmlns:msink="http://schemas.microsoft.com/ink/2010/main" type="paragraph" rotatedBoundingBox="32555,4847 32163,6558 31219,6342 31611,4631" alignmentLevel="1"/>
          </emma:interpretation>
        </emma:emma>
      </inkml:annotationXML>
      <inkml:traceGroup>
        <inkml:annotationXML>
          <emma:emma xmlns:emma="http://www.w3.org/2003/04/emma" version="1.0">
            <emma:interpretation id="{ED1AD92F-97AE-4EC2-8CD5-5CA8C90679D9}" emma:medium="tactile" emma:mode="ink">
              <msink:context xmlns:msink="http://schemas.microsoft.com/ink/2010/main" type="line" rotatedBoundingBox="32555,4847 32163,6558 31219,6342 31611,4631"/>
            </emma:interpretation>
          </emma:emma>
        </inkml:annotationXML>
        <inkml:traceGroup>
          <inkml:annotationXML>
            <emma:emma xmlns:emma="http://www.w3.org/2003/04/emma" version="1.0">
              <emma:interpretation id="{56963AB6-0820-4A50-8BD7-399824BBD2CF}" emma:medium="tactile" emma:mode="ink">
                <msink:context xmlns:msink="http://schemas.microsoft.com/ink/2010/main" type="inkWord" rotatedBoundingBox="32555,4847 32163,6558 31219,6342 31611,4631"/>
              </emma:interpretation>
              <emma:one-of disjunction-type="recognition" id="oneOf0">
                <emma:interpretation id="interp0" emma:lang="" emma:confidence="1">
                  <emma:literal/>
                </emma:interpretation>
              </emma:one-of>
            </emma:emma>
          </inkml:annotationXML>
          <inkml:trace contextRef="#ctx0" brushRef="#br0">11523-995 160 0,'-1'0'786'0,"1"0"-405"15,0 0-163-15,0 0 32 0,0 0 34 16,0 0-32-16,0 0-61 0,0 0-55 15,0 0-20-15,0 0 6 16,0 0-7-16,0 0-41 0,1 0-29 0,1 0 16 16,-1 0 15-16,1 0 13 0,-1 0-3 15,1 0-12-15,1 0-18 0,-2 0-24 16,1 0-16-16,-1 0-13 0,4 1-1 16,-1 0-2-16,0 4 13 0,4-1 22 15,2 3 0-15,3 3-20 0,2 1-2 16,3 4 12-16,1 0-3 0,0 1-3 15,-1-1-16-15,1 3 18 0,-3 0-21 16,-3-3-17-16,4 1 17 0,-6 1 19 0,1 3-16 16,1-1 1-16,-1 1 9 0,-1 3-11 15,2-2-2-15,-3-1 20 0,0 6-20 16,-4 0 0-16,2-1-2 0,2 1-1 16,-3 2 3-16,1-2 1 0,-2 0 0 15,1 1 0-15,2 0 11 0,0 1 13 16,-2-3 13-16,0 1-17 0,1 0-5 0,1-3 9 15,-2 1-22-15,-3-2-2 0,-1 0-1 16,0 1-22-16,-1-3 22 0,-1 3 17 16,1-1-17-16,1 3-3 0,-2-4 3 15,1 4 16-15,-1 0-16 0,-1-3-12 16,2 0 12-16,-2-1 0 0,0-6-1 16,0 4 0-16,0-3 1 0,0 0 1 0,0 0 0 0,-2-2 21 0,1 1 6 15,-2 0-26-15,-2-1 17 0,4 1-3 16,-4-1-1-16,1-2-12 0,0 1 9 15,-2-1-9-15,0 0 10 0,0 2-10 16,0-3 9-16,0 2 1 0,-3 1-11 16,0-1 13-16,-4 3 41 0,4-2 72 15,0-1-38-15,1 0-72 0,-1-2-17 0,4-3-1 16,1 2 0-16,-1 0 2 0,1 0 11 16,-2-1-11-16,3 1 0 0,-4-4 23 15,4 1-24-15,-2-1-1 0,3-1-2 16,0-1 2-16,1-2-1 0,-1 0 1 15,2 0 3-15,0-2 15 0,0 0 1 0,0 0 2 32,0 0 1-32,0 0-4 0,0 0-2 0,0 0 12 0,0 0-28 15,0 0-4 1,0 0-36-16,0 0-34 0,0-2-18 16,0 0-14-16,-1 1-21 0,-1 0-45 0,-1 0-73 15,-1-4-90-15,-4-3-199 0,4 3-595 16,-3-12-612-16</inkml:trace>
          <inkml:trace contextRef="#ctx0" brushRef="#br0" timeOffset="-1442.4898">11310-425 290 0,'0'0'636'0,"0"0"-239"16,0 0-87-16,0 0-27 0,0 0-49 15,0 0-53-15,3 0-45 0,-2 0-33 16,1 0-6-16,-1 0 10 0,1 0-17 0,-1 0-7 16,0 0-15-16,2 0-8 15,-1 0-15-15,1 0-3 0,1 0 3 0,2 0-1 16,0 0-2-16,0 4 25 0,1-4-10 15,-1 3-25-15,3 2-4 0,0-1-9 16,-2 2 1-16,2-1-2 0,-2 1-4 0,4 2-14 16,-1 1 0-16,2 1 3 0,-2 0 23 15,2 0-26-15,-2 1-2 0,-2 2-2 16,2 1 4-16,0 0 1 0,-1 2 31 16,-1-1-29-16,-1 2 10 0,0-1-13 15,1 1 0-15,-2 0 3 0,-1-1 10 0,-2 0-13 16,0 0 0-16,-1 2 0 0,-1-1 11 15,1 0-7-15,-1 0 11 0,-1 1 5 16,0-3-20-16,0 0 0 0,0 0 0 16,0 3 4-16,0-3-4 0,0 2 12 15,0-1 70-15,0-2-53 0,0-1-11 16,0 0-2-16,0 1-15 0,0 1-1 16,0 1 32-16,0-3-7 0,0 2-25 0,0-2 1 15,0 0-1-15,-1-3 3 0,-1 0 22 16,1 1-22-16,-1-6-1 0,-1 0 2 15,-1 0 17 1,2 0-2-16,0-2-17 0,-3 3 14 16,1-2 22-16,-2 3-4 0,0-1-9 15,1 0 9-15,3 0 1 0,-3-2-32 16,2 0-1-16,0-1 10 0,2 1-10 0,-1-3 1 16,2 1 12-16,0-2-12 0,0 2-1 15,0-2 17-15,0 0 0 0,0 0-7 16,0 0 4-16,0 0-1 0,0 0-2 15,0 0-10-15,-1 0-3 0,1 0-9 16,0-2-48-16,-2 0-17 0,2 1-23 16,-1 0-32-16,-1-2-34 0,1 2-27 15,-4-3-45-15,3 0-200 0,0-2-158 16,2 1-413-16,0-8-312 0</inkml:trace>
          <inkml:trace contextRef="#ctx0" brushRef="#br0" timeOffset="1283.5347">11762-1236 176 0,'-1'0'388'0,"1"0"-46"0,0 2-55 15,0-2-49-15,0 0-43 0,0 2-19 16,0-2 10-16,0 0 2 0,0 1-20 16,0-1-13-16,0 0-6 0,0 0-7 15,0 0-17-15,0 0-13 0,0 0 0 16,0 0 3-16,0 0-3 0,0 0-7 16,1 0-7-16,5 0-12 0,-2 0 2 15,4 0 16-15,-2-1 12 0,0-1-18 0,2 0-64 0,3 1-18 16,-2-4-14-16,1 0 10 0,2 1 16 0,2-3-28 15,-2 2-6-15,3 0-7 0,1-1 1 16,-3 2 0-16,5-2-7 0,0 1 6 16,-2 3 11-16,0-1 0 0,-1 2-1 15,1 1 2-15,-3-4-2 0,-2 4-13 16,-1-1 13-16,-1 1-16 0,-3 0 0 16,0 0-9-16,0 0 0 0,1 0 0 15,0 6 6-15,1-1-3 0,0 0 6 16,0 4-13-16,-1-1-2 0,4 1 2 0,-4 5 16 15,0-2 14-15,-2 1 2 0,-1 1-15 16,1 1 2-16,-5 1-6 0,0-1 19 16,0 3 13-16,0-2-2 0,-5 0-10 15,-4-1 0 1,-1 1 40-16,-5 1-3 0,2-1-10 16,-2 0 10-16,-2-1-6 0,2-2-10 0,-4 0 0 0,2 0-4 15,0 0-15-15,-1-3 0 0,0 1 13 16,2 2-16-16,4-3-3 0,1 0 0 15,0-1 0-15,4-5-10 0,4 2-5 16,-1-2 18-16,1-3 2 0,1 2-1 16,-1-1 2-16,3-1 9 0,0 0-10 15,0-1 11-15,0 0 6 0,0 0 6 16,0 0-3-16,0 0 6 0,0 0-3 16,0 0 0-16,2 0 9 0,1 0 7 0,0 0-7 15,1 0 7-15,0 0-7 0,7-1-6 16,6-2 6-16,1 0-12 0,10 0-4 15,3 1 4-15,0 0 0 0,6 2 2 16,1 0 4-16,2 0 18 0,0 0-15 0,-2 0 3 16,-1 0 3-16,-6 0 6 0,-2 0-12 15,-5 0-12-15,-8 0-4 0,-4 0-12 16,-2 2-1-16,-7-2-2 0,0 1 0 16,-3-1 0-16,0 1-15 0,0-1 2 15,0 0-11-15,0 0-13 0,0 0-12 16,0 0-22-16,0 0-41 0,0 0-24 15,0 2-64-15,0-1-107 0,0 2-124 16,0 0-126-16,0 1-437 0,0-3-359 0</inkml:trace>
        </inkml:traceGroup>
      </inkml:traceGroup>
    </inkml:traceGroup>
  </inkml:traceGroup>
</inkml:ink>
</file>

<file path=ppt/ink/ink1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41:45.515"/>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28831990-0BDD-4D49-9207-C4509813E30C}" emma:medium="tactile" emma:mode="ink">
          <msink:context xmlns:msink="http://schemas.microsoft.com/ink/2010/main" type="writingRegion" rotatedBoundingBox="18355,4792 19714,4792 19714,6415 18355,6415"/>
        </emma:interpretation>
      </emma:emma>
    </inkml:annotationXML>
    <inkml:traceGroup>
      <inkml:annotationXML>
        <emma:emma xmlns:emma="http://www.w3.org/2003/04/emma" version="1.0">
          <emma:interpretation id="{9F708DAF-D255-450B-B22B-B5E1F09A45AF}" emma:medium="tactile" emma:mode="ink">
            <msink:context xmlns:msink="http://schemas.microsoft.com/ink/2010/main" type="paragraph" rotatedBoundingBox="18355,4792 19714,4792 19714,6415 18355,6415" alignmentLevel="1"/>
          </emma:interpretation>
        </emma:emma>
      </inkml:annotationXML>
      <inkml:traceGroup>
        <inkml:annotationXML>
          <emma:emma xmlns:emma="http://www.w3.org/2003/04/emma" version="1.0">
            <emma:interpretation id="{375FC33F-D312-46DF-ACE7-02C214A7FB26}" emma:medium="tactile" emma:mode="ink">
              <msink:context xmlns:msink="http://schemas.microsoft.com/ink/2010/main" type="line" rotatedBoundingBox="18355,4792 19714,4792 19714,6415 18355,6415"/>
            </emma:interpretation>
          </emma:emma>
        </inkml:annotationXML>
        <inkml:traceGroup>
          <inkml:annotationXML>
            <emma:emma xmlns:emma="http://www.w3.org/2003/04/emma" version="1.0">
              <emma:interpretation id="{5F01A139-7F0B-43E5-BD2E-CF59CA9F876A}" emma:medium="tactile" emma:mode="ink">
                <msink:context xmlns:msink="http://schemas.microsoft.com/ink/2010/main" type="inkWord" rotatedBoundingBox="18355,4792 19714,4792 19714,6415 18355,6415"/>
              </emma:interpretation>
              <emma:one-of disjunction-type="recognition" id="oneOf0">
                <emma:interpretation id="interp0" emma:lang="" emma:confidence="1">
                  <emma:literal/>
                </emma:interpretation>
              </emma:one-of>
            </emma:emma>
          </inkml:annotationXML>
          <inkml:trace contextRef="#ctx0" brushRef="#br0">-1718-998 176 0,'0'0'232'0,"0"0"-50"15,0 0-9-15,0 0 26 0,0 0 32 16,0 0-42-16,0 0-49 0,0 0-42 16,0 0-7-16,0 0 3 0,0 0 8 15,0 0-8-15,0 0-16 0,0 0-17 16,0 0-15-16,0 0-4 0,0 0 6 0,0 0 17 15,0 0 6-15,0 0 13 0,0 0 13 16,0 0 0-16,0 0-1 0,0 0-15 16,0 0-17-16,0 0 0 0,0 0 4 15,0 0-8-15,0 0-21 0,0 0-14 16,0 0 4-16,0 1-10 0,0-1-18 16,0 0 1-16,0 0 1 0,0 0-3 15,2 0 0-15,1 0-4 0,-1 0-7 16,0 0 11-16,1 0 2 0,-2 2 11 0,2-1 9 15,2 0 20-15,-2 3 8 16,3-3-2-16,-1 0 6 0,4 2 7 16,-1 1 2-16,1-1-16 0,-2 3-15 15,3-2-11-15,1 2-20 0,-1-1 1 16,2 3 14-16,-1-1 6 0,3-2 0 16,-1 5 10-16,-1-4-16 0,1 1 15 15,2-1-28-15,-3 2-2 0,-1 0-1 16,1-1 0-16,0 0 3 0,1 1 19 15,-3-2-7-15,-1 3-14 0,2 0 1 0,-1-1 27 16,-1 2 5-16,0 1-31 0,-2-3-3 16,3-1-1-16,-2 2-11 0,0 1-1 15,0-2 13-15,1 5 22 0,0-1 0 16,2 0-9-16,0 2 2 0,-1 0-2 16,2 1-10-16,-2 1 13 0,0 0 2 0,5-3 4 15,-3 5-19-15,0-2-2 0,-2 0 15 16,0-1-16-16,-1-1-3 0,-1-1 2 15,-3 0 1-15,3 0 1 0,-1 0 2 16,1 0-2-16,-1 0-1 0,0 0 0 16,1 1 0-16,-1-2 3 0,0-1 11 15,1 2-14-15,-4-5-1 0,1 2-1 16,0 0 2-16,1 0 1 0,-3 1 0 16,3-1 1-16,0 0 14 0,-1 4 2 15,-1-2-2-15,0 1-13 0,1 1-2 0,-2-4-1 16,1 2 9-16,-2 0-9 15,1-4-22-15,-3 2 22 0,1-1 0 0,1-1 3 16,-2 1-2-16,0 1 11 0,0-1-9 16,0 2-1-16,0-1 11 0,0-1-1 15,0 0-12-15,0 1 13 0,-3-1-13 0,0 1 0 16,1 1-2-16,-1-1 2 0,0 1 2 16,-1-1 13-16,2 0-1 0,2-2-14 15,-1 0-2-15,-2-2-11 0,3 2 12 16,-4-3-1-16,2 1 2 0,-1 1 16 15,0 0-13-15,-1 1 9 0,2-2-12 16,-1 1 0-16,-1 1-1 0,1 2 1 16,-3 0 3-16,2 0 11 0,-1 0-13 15,1-3-1-15,-1 2 1 0,1-3 1 16,0 3 0-16,1-3-2 0,0 1 0 0,-3 1 0 16,3 2 1-16,-2-4 12 0,1 3 2 0,0-2 1 15,-1 2-14-15,1-2 16 0,-2-2-2 16,1 5 2-16,-1-5-14 0,1 4 17 15,-1-2 7-15,-2 1-3 0,1 2 9 16,0-2 3-16,1-2-12 0,0 0-10 16,0 0 4-16,3-2-16 0,-3 0 9 15,2 2-12-15,-1-2-1 0,2 1-1 0,-1-1 0 16,1 2-1-16,-2 0 2 0,0-1 1 0,-1 2 3 16,0 1 22-16,0-1-10 0,-3 2-13 15,5-3 14-15,-4 2-1 0,1 0-3 16,2-4 1-16,-2 2-11 0,3-2 0 15,-1 0 10-15,4 1-12 0,-1-3 0 16,-1-2 0-16,2 5 0 0,-2-2-1 16,1-1 0-16,1 2 1 0,0-2 1 15,-1 3-1-15,1-5 1 0,-1 1 1 16,2-1-1-16,0 0 0 0,0 0 12 16,0 0-12-16,0 0 11 0,0 0 0 15,0 2 4-15,0-2-14 0,0 0 1 16,0 0 9-16,0 0-12 0,0 0 0 15,0 0 0-15,0 0-2 0,0 0 0 0,0 0 1 16,0 0 0-16,0 0-2 0,0 0 1 16,0 0-17-16,0 0-18 0,0 0-33 15,0 0-42-15,0 0-46 0,3-2-59 16,1 1-128-16,4-4-156 0,2-1-93 0,0 0-404 16,11-15-363-16</inkml:trace>
          <inkml:trace contextRef="#ctx0" brushRef="#br0" timeOffset="1243.173">-1052-1191 668 0,'-4'1'268'0,"4"-1"-249"0,0 0-2 15,0 2 12-15,-2-1 95 0,2-1-1 16,0 0-15-16,0 0-10 0,0 0 2 15,0 0 44-15,0 0 52 0,0 0 2 16,0 0-17-16,0 0-13 0,0 0-3 16,0 0-4-16,0 0-29 0,0 0-33 15,2 0-15-15,1-1-4 0,0-1 3 0,3 0 9 16,-2-3-28-16,3-1-19 16,1 2 9-16,1-1-54 0,-1 0 3 0,4 0-4 0,0 1 2 15,-2 2-1-15,6-2 0 0,-1-1 13 16,1 1-13-16,1-1-19 0,-3 3 19 15,6-1 23-15,-3 0 2 0,1-1 19 16,-2 4-12-16,0-2-32 0,-2 1 17 0,-3-1-16 16,1 2-1-16,0 0 13 0,-3 0-13 15,1 0-1-15,0 0-3 0,-2 0 4 16,1 0 3-16,-2 0 0 0,-3 0-3 16,-1 3-2-16,-1-1-24 0,1 2-5 15,1-1 30-15,1 2-2 0,1 1-19 0,-1 2 22 16,1 0-16-16,0 0 14 0,-3 3 0 15,2 2 2-15,-2-4-1 0,-2 3-21 16,-1 0-3-16,0 2 25 0,0 1 2 16,0 1-2-16,0 0-3 0,0-1-26 15,0 0 29-15,-1 1 11 0,-7-2 30 16,5 1-25-16,-4-4-16 0,-2 2-7 16,2-2 5-16,-1-1 2 0,-1 0 3 15,-1 0 23-15,0 0-1 0,-3 0 4 16,2 0 9-16,-1-2-23 0,2 2-2 15,-2-2-13-15,2-1-3 0,1-1-13 16,0-1 0-16,0 1 15 0,4-1 0 16,0-1-1-16,2-2 0 0,2 1-14 0,-2-2 16 15,3 3-1-15,-2-2-1 0,1 0-1 16,-1-1 2-16,2-1 1 0,-1 0 2 0,1 0 0 16,0 0 14-16,0 0 0 0,0 0-1 15,0 0 11-15,0 0-7 0,1 0-7 16,1 0 1-16,1 0-11 0,0 0-2 15,0 0 0-15,3 0 0 16,-1 0-3-16,6 0 3 0,1-1 41 16,4-1 44-16,0 2-22 0,5 0-19 15,1-1-23-15,0 1 8 0,6 0 61 16,-2-1-30-16,4 1-38 0,1 0-20 16,-2 0 16-16,2 0-18 0,-1 0 0 0,-2 0 11 15,3 0 17-15,-6 0 6 0,-6 0-15 16,-3 1-19-16,-7-1-2 0,-6 1 2 15,0-1 2-15,-3 0 26 0,0 0-13 16,0 0 0-16,0 0-15 0,0 0-41 16,0 0-30-16,0 0-29 0,0 0-56 0,0 0-55 15,0 0-77-15,0 2-98 0,0 0-99 16,0 3-192-16,0-2 72 0,-5 4-171 0</inkml:trace>
        </inkml:traceGroup>
      </inkml:traceGroup>
    </inkml:traceGroup>
  </inkml:traceGroup>
</inkml:ink>
</file>

<file path=ppt/ink/ink1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44:03.389"/>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0A98838E-5670-4072-AD29-79791EB2A6A4}" emma:medium="tactile" emma:mode="ink">
          <msink:context xmlns:msink="http://schemas.microsoft.com/ink/2010/main" type="inkDrawing" rotatedBoundingBox="21363,6936 32706,6928 32707,7184 21364,7192" semanticType="underline" shapeName="Other">
            <msink:sourceLink direction="with" ref="{FAD274AB-85E2-4620-9854-EB5F1B349CB4}"/>
            <msink:sourceLink direction="with" ref="{3A051460-26CE-4B81-A454-614AAF946E91}"/>
            <msink:sourceLink direction="with" ref="{B56A4271-DAD2-4CCD-BB23-C4DA72AC656E}"/>
            <msink:sourceLink direction="with" ref="{AFCF02E1-9232-414F-9B92-A1A061EF15C2}"/>
          </msink:context>
        </emma:interpretation>
      </emma:emma>
    </inkml:annotationXML>
    <inkml:trace contextRef="#ctx0" brushRef="#br0">0 253 375 0,'7'0'616'0,"2"0"-573"0,4 0-8 15,3 0-35-15,7-2 199 0,5-3-30 0,-2 1-58 16,8 0-30-16,0-2-58 0,3-1 45 15,0 1 49-15,4-2 8 0,3-1 8 16,2-1 32-16,4 0-74 0,1 0-33 16,2 0 10-16,3-1-10 0,2 3-26 0,1-2 59 15,1 0-46-15,1 3-31 0,-2 2-14 16,0-1-2-16,-2 2-5 0,0 1 7 16,2 1 39-16,-1-1-37 0,1 2 1 15,0-4 10-15,0 3 13 0,0-4 25 16,1 2-12-16,1-2 28 0,0 1-31 15,6 0-34-15,-2 1 30 0,-1-1-26 16,3 1 7-16,-2 2-13 0,-4 1 0 16,-2 1-20-16,-3-3 20 0,-6 3 1 15,2 0 21-15,-3-1 1 0,-2 0-7 16,-1-1-13-16,1-1-2 0,-2 2-1 16,-2-1 29-16,0 0 9 0,1 0-16 15,0-2-9-15,0 3-11 0,2-1 18 0,4-1 5 16,-1 0-25-16,1 2 0 0,0-2 0 15,2 1 1-15,1 1 1 0,-2 1-1 16,-2 0-1-16,-3 0-16 0,-2-1 16 16,-3 1 3-16,0 0-3 0,-1 0 0 0,0 0 3 15,0 0 9-15,1 0 8 0,-1 0 21 16,4 0-25-16,3 0-13 0,0 0 23 16,2 0-1-16,-2 0-25 0,6 0 1 0,0 0 13 15,-1-3-13-15,5 0 0 0,-1 1 0 16,0 2 18-16,0-2-19 0,-4 2-1 15,-2 0-11-15,-5 0-4 0,-3 0 12 16,-1 0 4-16,-1 0 0 0,-2 0 0 0,-1 0 26 16,0 2 3-16,0-2-29 0,1 0 0 15,-1 0 0-15,0 0 25 0,-3 2-7 16,4 0-17-16,-1-2-1 16,0 1 0-16,2-1-12 0,1 0 12 0,0 0 4 15,1 0 11-15,5 0 8 0,-2 0-11 16,0 0 7-16,0 0-6 0,1 0-12 15,-3 0-1-15,0 0 0 0,-3 0-1 16,0 0-1-16,-2 0-17 0,-5 0 19 16,-3 0 0-16,-2 0 0 0,2 2 0 15,-3 0-19-15,-1-1 19 0,6 1 16 16,-3-2 9-16,4 0-3 0,2 0 0 0,-2 0-22 16,1 0-1-16,4 0-1 0,-1 2 2 15,1-1 1-15,1 0-1 16,1 2 2-16,-1-2 12 0,0 1-14 0,1 1-1 0,-4 1 1 0,-1-2 2 0,0 0 17 31,-3 0-19-31,0-1-1 0,0-1 1 16,1 2 3-16,-1-1 28 0,-3-1-31 15,6 2-2-15,-6-2 2 0,3 1 3 16,-3 0-1-16,4-1 11 0,4 3-11 16,-1-3 0-16,3 0 20 0,2 1-22 15,0 0 0-15,0 0-1 0,0 1 1 16,-4-2 3-16,1 4-3 0,-1-2-1 15,-4-2 1-15,-3 2 2 0,2 0-2 16,2-1-1-16,-2 0 1 0,3 3 16 0,1-4 3 0,3 2 9 0,-2 1-26 0,-1-3-1 16,-1 1-1-16,0 1 0 0,-3 1 3 15,1-3-3-15,1 0 16 0,-2 0-16 16,1 0-1-16,3 0 1 0,-1 0-2 0,-1 1 1 16,1 2 0-16,-3-3-2 0,2 1 3 15,0 1 2-15,1 0-2 0,0-2 0 16,1 1 19-16,3-1 6 0,2 0-23 15,0 0 1-15,1 0 10 0,0 0-10 16,1 0 10-16,-5 0 4 0,-1 0-17 16,-3 0-13-16,-2 0 13 0,0 0 2 15,3 0 11-15,-3 0-13 0,-2 0 0 16,0 0 0-16,2 0 1 0,2 0 11 16,2 0-11-16,1 0 1 0,2 1 11 15,2 2-2-15,-2 0-11 0,2 0-9 16,-3-2 9-16,2 2 25 0,0-1-12 0,0-1-11 15,3 2 0-15,-1 1 10 0,-1-2 4 16,1-1-15-16,-1 2 27 0,-3-2-25 16,-2 1 0-16,-3-1-3 0,-4 1 2 15,3-2 20-15,-1 0-1 0,-2 0-21 0,-5 0 13 16,5 0 3-16,-4 0 1 0,3 0-16 16,-1 0-2-16,-2 0 0 0,4 0-1 15,-3 0 2-15,1 0-1 0,2 0-2 16,2-2 3-16,-2 1 13 0,0-1-12 15,4 1 0-15,3 1 14 0,-1-3-14 16,3 2 2-16,2 1-3 0,0-2 0 16,1 2 0-16,0 0 21 0,-2 0-8 15,-2 0-13-15,-4 0 0 0,-3 0 0 16,1 0 18-16,-4 0-5 0,-2 0 9 16,3 0-1-16,-5 0-17 0,-2 0 24 0,1-1 6 15,-2-2-19-15,6 0 4 0,0 0 0 16,5-1 2-16,4 2-21 0,-1-2 0 15,3 2 1-15,1 1-1 0,-3 1-10 16,1 0 10-16,-3 0 12 0,1 0-10 0,-1 0 0 16,-2 0 1-16,1-1 0 0,-3 0 12 31,0-1 4-31,-3-1-18 0,-3 2 0 16,-2-1 2-16,-3 1 16 0,3-2-17 0,-1 1 0 15,3 1-2-15,1 1-1 0,2-3 1 16,0 1-1-16,1 2 1 0,4 0-3 15,-1 0-1-15,-1 0-14 0,0 0 7 0,5 0 11 16,-4 0 4-16,2 0-4 0,-5 0-1 16,1 0 1-16,-6 0 1 0,-4 0 17 15,-6 0-2-15,-5 0-1 0,-2 0 19 16,-4 0 19-16,0 0 5 0,1 0-15 16,4 0-12-16,-1-2-28 0,4 0-3 15,2 1-13-15,8-3 10 0,2 1-22 16,-1-1-3-16,1 1 10 0,-1 1 15 15,-3-1-16-15,-4 1 1 0,-2 0 18 16,-6 2-12-16,-4 0 12 0,0-1 1 16,0 1-1-16,-4-2-26 0,-5 2-73 15,0-1-16-15,-1-3-81 0,-8 2-193 0,-2-2-244 16,1 1-391-16,-18-4-264 0</inkml:trace>
  </inkml:traceGroup>
</inkml:ink>
</file>

<file path=ppt/ink/ink1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41:50.774"/>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BA3F6A8A-A84D-405A-B622-475D8BA6AD22}" emma:medium="tactile" emma:mode="ink">
          <msink:context xmlns:msink="http://schemas.microsoft.com/ink/2010/main" type="writingRegion" rotatedBoundingBox="15809,7361 14713,9671 13558,9123 14654,6813"/>
        </emma:interpretation>
      </emma:emma>
    </inkml:annotationXML>
    <inkml:traceGroup>
      <inkml:annotationXML>
        <emma:emma xmlns:emma="http://www.w3.org/2003/04/emma" version="1.0">
          <emma:interpretation id="{1D22F334-717A-459F-AFF0-E91397D3484B}" emma:medium="tactile" emma:mode="ink">
            <msink:context xmlns:msink="http://schemas.microsoft.com/ink/2010/main" type="paragraph" rotatedBoundingBox="15809,7361 14713,9671 13558,9123 14654,6813" alignmentLevel="1"/>
          </emma:interpretation>
        </emma:emma>
      </inkml:annotationXML>
      <inkml:traceGroup>
        <inkml:annotationXML>
          <emma:emma xmlns:emma="http://www.w3.org/2003/04/emma" version="1.0">
            <emma:interpretation id="{1F93B7E5-DD87-475E-B080-E323C7700C1B}" emma:medium="tactile" emma:mode="ink">
              <msink:context xmlns:msink="http://schemas.microsoft.com/ink/2010/main" type="line" rotatedBoundingBox="15809,7361 14713,9671 13558,9123 14654,6813"/>
            </emma:interpretation>
          </emma:emma>
        </inkml:annotationXML>
        <inkml:traceGroup>
          <inkml:annotationXML>
            <emma:emma xmlns:emma="http://www.w3.org/2003/04/emma" version="1.0">
              <emma:interpretation id="{DE91CD46-53FA-47F2-9931-20F3A50E3430}" emma:medium="tactile" emma:mode="ink">
                <msink:context xmlns:msink="http://schemas.microsoft.com/ink/2010/main" type="inkWord" rotatedBoundingBox="15809,7361 15556,7895 14663,7471 14916,6938"/>
              </emma:interpretation>
              <emma:one-of disjunction-type="recognition" id="oneOf0">
                <emma:interpretation id="interp0" emma:lang="" emma:confidence="1">
                  <emma:literal/>
                </emma:interpretation>
              </emma:one-of>
            </emma:emma>
          </inkml:annotationXML>
          <inkml:trace contextRef="#ctx0" brushRef="#br0">-5246 1106 241 0,'-11'1'581'0,"9"-1"-321"15,1 0-116-15,-1 0 80 0,2 0 111 0,0 0-38 16,0 0-80-16,0 0-55 0,0 0-40 16,3 0-22-16,1-3-3 0,-1 1 3 15,2 0 2-15,-2 0-5 0,0 2-17 16,-2-2-29-16,2 1-7 0,0-2-12 16,3 0-16-16,1-2-15 0,2 0 1 0,2-1-2 15,0-1 1-15,6 1 0 16,-3 1 1-16,4-1 0 0,0 2-2 0,1-1-22 15,0 0 22-15,2 1 0 0,-2 4 16 16,3-4-14-16,-2 3 0 0,3 0 1 16,-4 1 10-16,0-1-10 0,-3 1 16 15,-3-3-19-15,-1 3 0 16,-3 0-32-16,-2 0 16 0,-2 0 14 16,-1 0 2-16,1 0 1 0,-2 0 0 0,0 0 2 0,-3 0 10 15,0 0-13-15,0 0-1 0,0 3-1 16,0-1-24-16,1-1-1 0,0 3 27 0,2 0 1 15,-1 1 0-15,-1 2 0 0,4 2 18 16,-4-1-17-16,1 2 24 0,-1 2-23 16,1 0 10-16,-2-1-11 0,0 3 36 15,0-2-14-15,0 0-24 0,0 1 0 16,0-2 4-16,-3 0 8 0,-3-1 1 16,-2 1 12-16,1 2-9 0,-3-1 10 15,-1 2 6-15,0-2-4 16,-1 4-6-16,0-5-6 0,0 1-14 15,-1 0 1-15,0-1 13 0,0 0 9 0,-4 1-21 16,1-1 24-16,1 3-25 0,-1-4-3 16,0 4-3-16,1-2-13 0,-1 3 16 0,0-4 0 15,1 4 1-15,2-5-1 0,2-2 2 16,4-1-2-16,1-1-2 0,3-1-13 16,-1 0 13-16,1-1 2 0,0 0 0 15,-1 1 4-15,1 0 8 0,0-1 4 16,1-2-14-16,-2 0-1 0,2-1 2 15,-1 2 0-15,2-1-2 0,-1 0 0 16,2 0-1-16,0-1 0 0,0-1 3 16,0 0 19-16,0 0-3 0,0 0 3 15,0 0-6-15,0 0-4 0,0 0-12 0,3 0 0 16,2 0-2-16,-2 0-10 0,3 0 10 16,-2 0 2-16,3 0 1 0,1 0 33 15,4 0 1-15,-1 0-4 0,3 0-2 16,2 0 18-16,3 0 3 0,2 0-16 0,5 0 10 15,4-1 3-15,3-3-9 16,6-1 8-16,1 0 1 16,4 0-19-16,0-1-15 0,2 3 18 15,-1-1-6-15,0 3 6 0,-3 0 0 0,-2-1 3 16,-3 2-6-16,-8 0-28 0,-4 0-2 16,-5 0 2-16,-7 0 1 0,-1 0 0 15,-4 2 11-15,0-1-11 0,-4 2 11 16,1-2 7-16,-2 2 3 0,0-3-4 15,-2 1-2-15,-1-1 2 0,2 0-6 16,-2 2-10-16,0-2 1 0,0 0-2 0,2 0-1 16,-2 3-1-16,2-3-12 0,-1 1-5 15,1 0 5-15,-1 1-33 0,1 0-50 16,1 0-44-16,1 1-50 0,1 2-74 16,1 0-74-16,-1 4-131 0,0-3-231 15,1 6-514-15</inkml:trace>
        </inkml:traceGroup>
        <inkml:traceGroup>
          <inkml:annotationXML>
            <emma:emma xmlns:emma="http://www.w3.org/2003/04/emma" version="1.0">
              <emma:interpretation id="{B9E6D0FF-1075-4A1B-A4D3-EE1E288FED71}" emma:medium="tactile" emma:mode="ink">
                <msink:context xmlns:msink="http://schemas.microsoft.com/ink/2010/main" type="inkWord" rotatedBoundingBox="15120,8188 14471,9556 13558,9123 14207,7755"/>
              </emma:interpretation>
              <emma:one-of disjunction-type="recognition" id="oneOf1">
                <emma:interpretation id="interp1" emma:lang="" emma:confidence="1">
                  <emma:literal/>
                </emma:interpretation>
              </emma:one-of>
            </emma:emma>
          </inkml:annotationXML>
          <inkml:trace contextRef="#ctx0" brushRef="#br0" timeOffset="213662.4405">-5964 1913 466 0,'-1'0'989'16,"1"0"-797"-16,0 0-163 0,0 0 81 15,0 2 109-15,0-2 5 0,0 0-117 16,3 0-69-16,1 0-25 0,1 1 29 16,-1 2 23-16,2 0 61 0,0 3 16 15,1-5-7-15,-1 8-29 0,1-3-36 16,-1 0-2-16,2 3-17 0,-1-2 3 15,2 5 0-15,1-3-19 0,-1 5-9 0,3 0-1 16,0 2-3-16,1 1 29 0,0 0-9 16,0 2-20-16,-1-1 13 0,1 1-3 15,-1 2-29-15,3-1 7 0,-2 1 12 16,1 1 0-16,0-1-9 0,-2-1-12 16,1 2 0-16,1-1 23 0,-3 1-11 0,1-1 3 15,-2 1 9-15,1-1-23 0,-1-1-2 16,-1 2 1-16,1 0 21 0,-1 1 3 15,-2 0 7-15,1-1-7 0,-1 0-6 16,-2-2-18-16,-1 3 12 0,-1-6 15 16,-2 2 0-16,2-3-15 0,-1 0-1 15,-2 0-10-15,0-3 14 0,0 3 0 16,1-1-14-16,-1 2 13 0,0-3-11 16,0 0 8-16,0 2-10 0,0-1-1 0,0-1 1 0,0 1 2 15,0 1 8-15,0 1 7 0,0 2-16 16,0-3 13-16,0 5-4 0,0-3 4 15,0 0-14-15,0-2-2 0,-1 2 0 16,-2-4 0-16,1 1 1 0,-2 0 11 16,1-4 7-16,-1 4 12 0,-1-1 10 15,-1 0 15-15,0 1-7 0,-1 0-17 16,-2 0 5-16,-1-1 9 0,1 0 13 16,-3-1-13-16,2 1-12 0,-2 0-12 0,-1 1 12 15,0 0 3-15,-4-1 0 0,3-3-10 16,-4 5 7-16,2-6-12 0,-2 6-1 15,0-1 7-15,2-1-16 0,0 2 0 0,1-2-11 16,4-1-1-16,0-3 0 0,5-1-3 16,0-2 1-16,3-4-1 0,2-1 0 15,1-2 1-15,0 0 2 0,0 0 0 16,0 0 0-16,0 0 0 0,0 0-17 16,0 0-36-16,0-1 7 0,0-2-30 15,0-2-26-15,0 0-28 0,0-7-94 16,0-2-249-16,3-3-160 0,-2 3-395 15,4-13-286-15</inkml:trace>
          <inkml:trace contextRef="#ctx0" brushRef="#br0" timeOffset="214999.4209">-5433 2028 313 0,'-5'3'1156'0,"2"-3"-851"15,3 0-183-15,0 0 11 0,0 0 45 0,-1 0 10 16,1 0-68-16,0 0-67 0,0 0-53 16,0 0 0-16,0 0 16 0,0 0 49 15,0 0 25-15,0 0 7 0,0 0 2 16,0 0-2-16,0 0-4 0,0 0-30 15,0 0-24-15,0 0-4 0,1 0 6 16,-1 0-6-16,5 0 7 0,-4 0 6 16,2-3 9-16,2 3 0 0,-1-3 3 15,2 2 0-15,0-4-22 0,3 1-38 16,-2-1-9-16,3-2 2 0,1 2 7 16,-2 0 35-16,-1-1-32 0,1 2-3 0,-1 0 0 0,-3 0 0 15,0 1-2-15,-2 3 2 0,0-3 3 16,-2 3-3-16,4 0-14 0,-2 0-12 15,1 0 4-15,-1 0-3 0,0 0 22 16,0 0-16-16,-2 0 15 0,-1 0 1 16,0 0 0-16,0 0 2 0,0 0 1 15,2 0-13-15,-1 3 13 0,2 3 11 0,2-3-11 16,-2 3 0-16,0 0-2 16,0 0 2-16,-1 3 0 0,0 0 2 0,1-1 14 15,-3 2 3-15,1 0-16 0,-1 1-3 16,0-1 1-16,0 2 18 0,0 0 16 15,-1 2 0-15,-4 0-23 0,-2 0 23 0,1-1-7 16,-1 1-9-16,2-4-19 0,0 1 1 16,0-3 2-16,1 0 13 0,-1-1 0 15,1 0 3-15,-1 0 3 0,1-2-4 16,0-1 1-16,-2 2 6 0,-2-1 7 16,-1 0-7-16,4 1 0 0,-3 0 3 15,1-2-12-15,0 2-15 0,-1-2 0 16,4-1-1-16,-1 0-2 0,2-3-1 15,2 3-16-15,1-3-3 0,-2 2 9 16,2-1 11-16,-1-1 0 0,1 0 1 16,0 0 1-16,0 1 1 0,0-1 0 0,0 0 15 15,0 0 3-15,0 0-1 0,0 0 4 16,0 0 3-16,0 0-22 0,0 0-1 16,0 0-1-16,0 0-1 0,0 0-3 15,0 0-12-15,0 0 2 0,0 0 11 0,0 0 1 16,0 0 1-16,3 0 0 0,-2 0 1 15,2 0-1 1,2 0 0-16,-4 0-2 0,2 0-10 0,2 0 9 0,0 0 3 0,3 0 0 0,1 0 49 16,4 0 1-16,0 0 3 0,5 0-9 15,1 0-10-15,3 0 13 0,3 0 27 16,5 0-12-16,-1 0-25 0,2 0-15 16,-3 0 15-16,-3 0-16 0,-4 0-8 15,-7 0-12-15,-3 0-1 0,-4 0 0 0,-2 0 2 16,-2 0 10-16,-2 0-12 0,-1 0 2 15,0 0 13-15,0 0-2 0,0 2-13 16,0-2 0-16,0 0-16 0,0 0-18 16,0 0-3-16,0 0-27 0,0 0-32 15,0 0-28-15,0 0-35 0,1 0-51 0,5 0-13 16,2 1-37-16,-2 2-181 0,0-1-255 16,-4 2-492-16</inkml:trace>
        </inkml:traceGroup>
      </inkml:traceGroup>
    </inkml:traceGroup>
  </inkml:traceGroup>
</inkml:ink>
</file>

<file path=ppt/ink/ink1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45:28.650"/>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37C24479-B8C8-4A7E-98B0-2AABEBB7F1B7}" emma:medium="tactile" emma:mode="ink">
          <msink:context xmlns:msink="http://schemas.microsoft.com/ink/2010/main" type="inkDrawing" rotatedBoundingBox="3494,9739 15057,9587 15059,9765 3496,9916" semanticType="underline" shapeName="Other">
            <msink:sourceLink direction="with" ref="{5062ADD8-11FC-41F6-B503-DEA278E67241}"/>
            <msink:sourceLink direction="with" ref="{BA96A811-CA83-4AEA-8260-2309FDCCB49C}"/>
            <msink:sourceLink direction="with" ref="{AC6DF868-0A57-45A6-BAC6-7E1EB4EE7185}"/>
          </msink:context>
        </emma:interpretation>
      </emma:emma>
    </inkml:annotationXML>
    <inkml:trace contextRef="#ctx0" brushRef="#br0">-7 262 787 0,'-6'0'664'0,"6"0"-618"0,0 0-46 15,0 0 0-15,0 0 63 0,0 0 38 16,0 0-30-16,0 0 27 0,0 0-22 16,2 0-18-16,1 0 26 0,1 0 1 0,1 0-11 15,-1 0-25-15,5 0 38 0,1 0 26 16,5 0 4-16,1 0-21 0,8 0-2 16,-4 0-20-16,7 0-7 0,5-2-2 15,2-1-5-15,2-3-18 0,2 2 9 16,3-2 23-16,-1 1-58 0,3-2 35 15,-3 2-51-15,-1-4 22 0,1 3 26 16,-3 1-13-16,1-1-6 0,-2 1-17 16,-1 0 20-16,0 0-32 0,-2 4-23 0,-2 0 4 15,0 1-5-15,-2 0 24 0,4 0 12 16,0 0-10-16,4 0 24 0,2 0-26 16,2 0 0-16,2 0 25 0,2 0 4 15,5 0 3-15,1-5-30 0,0 1 48 0,4-2-50 16,-7 5 0-16,1-4-28 15,-3 2 28-15,-1 2 16 0,2-3-14 0,-4 4-2 16,1-2 0-16,1-1 10 0,-3 2-10 16,1-3-15-16,0 3 13 0,2-3 2 15,4 3 0-15,-2-4 2 0,5 2 11 16,5-1-11-16,-2 0 12 0,7-1-12 16,-3 1-1-16,1 1-2 0,-3 2 0 15,2-1-8-15,-4 1 6 0,-2 1-14 0,-1 0 15 16,-4 0 4-16,2 0 4 0,2 0-6 15,-2 1-27-15,3 2 14 16,-1 0 13-16,-1 0 22 0,2-2-22 16,0 1 32-16,3-2-32 0,2 0 0 0,2 0 12 15,5 0 0-15,-3 0-12 0,3-2 0 16,1-2 22-16,-1 2 7 0,-2 1-4 16,-2 0-12-16,-8 1-1 0,-5 0-12 15,-6 0-19-15,-6 0 19 0,-2 1 2 16,0 2 14-16,-3 1-16 0,2 1 13 15,-2-2-13-15,2 1 1 0,3-1 34 16,1 1-10-16,2-1 10 0,4 0-13 16,1-2-7-16,5-1 11 0,1 1-8 15,5 3 8-15,1-3 2 0,6 0-12 16,5 1 12-16,0 0 19 0,5 0-46 0,-3 0 2 16,-3 0-2-16,-2 0-1 0,-2 0 0 15,-5 1 0-15,1-2-16 0,-4 1 10 16,-5 1 3-16,-2 0-16 0,-7 1 19 15,-2 0 0-15,-4 0-12 0,-2 1-11 16,4-2 23-16,-1 1 2 0,3 2 7 0,1-3-6 16,2-2 16-16,3 2 3 0,3-1-3 15,3-1-17-15,5-1 10 0,4 0-11 16,3 0 15-16,4 0-14 0,2 0 23 16,-5 0-25-16,-2 0 0 0,-5 0-1 15,-5 0 0-15,-2 0-1 0,-2 0-11 16,-1 0 11-16,1 1 1 0,0 1 1 15,0 0 12-15,-1-2-12 0,-2 0 0 16,-1 0 0-16,-1 0 2 0,-2 0-1 16,2 0-2-16,0 0 2 0,2 0 8 15,4 0-8-15,-1 0 12 0,1 0-13 0,2-2-1 16,1 2 1-16,0 0 21 0,2 0-20 16,0 0-1-16,0 0 0 0,0-2 2 15,2 2 13-15,-1 0-11 0,1 0-3 0,1-1 14 16,-4 0-13-16,-1-1 20 0,-4 2-22 15,-4 0-2-15,-3 0 2 0,0-2 1 16,-1 2 2-16,4-1 19 0,3 1 6 16,1-1-26-16,2-2 14 0,4 0 9 15,3 0-24-15,-2 0-1 0,2 1-1 16,-1 0 1-16,1-2-1 0,1-1-2 16,-1 1-8-16,3 0 11 0,-3 1 2 0,3-2 7 0,-2 1-9 15,-2-1-2-15,-2 0 2 0,-1 0 0 16,-2 0 0-16,1 3 0 0,-1-4 2 15,3 2 14-15,0-2-4 0,3-1-10 16,-2 1-2-16,2 0 0 0,-5 0 2 16,1 2-2-16,-2-2 1 0,-3 6-1 15,0-5 0-15,-4 4 0 0,-3-3 0 16,-4 4 0-16,-2-2 21 0,-3-2-8 16,-1 4 8-16,-2 0-5 0,0 0-4 0,1-3 1 15,2 1-11-15,2 0 1 16,2 1-2-16,0 0 14 0,2 1-2 0,0-1-12 15,1-1 11-15,-1 1-1 0,-1 1-11 16,0-2 0-16,1 1 12 0,-1 1-9 16,-1 0 7-16,-1 0-10 0,-5 0-1 0,1 0 1 15,-2 0 25-15,0 0-25 0,-2 0-1 16,1 0-2-16,-1-2 3 0,-1 2 3 16,0-2 9-16,-2 0-9 0,-1 1-3 15,-2-1-2-15,2 2 2 0,2 0 0 16,2-3-2-16,1 2 0 0,0-1-1 15,-1 2 1-15,2-2 2 0,-3 0 0 16,2 1 1-16,-2-2 23 0,1 0-12 16,-2-2-10-16,-1 3-1 0,1 0-1 15,1-2-1-15,2 4-30 0,1-2 28 16,0 2 2-16,-1 0-2 0,0 0-15 0,-3 0 4 16,-2 0 14-16,-3 0 16 0,-1 0-13 15,-4 0-2-15,1 0 0 0,-2 0 0 0,2 0 11 16,3 0-10-16,-1 0 0 0,5 0 20 15,2 0-22 1,0 0 0-16,-1 0 0 0,-2 0 0 16,-3 0-2-16,-4 0-1 0,-3 0 3 15,-3 0 0-15,-3 0 12 0,-2 0-12 0,-2 0-43 16,-1 0-28-16,0 0-38 0,-3 0-28 16,-8-2-72-16,-3 0-135 0,-8 0-104 15,4-1-617-15,-29-3-447 0</inkml:trace>
  </inkml:traceGroup>
</inkml:ink>
</file>

<file path=ppt/ink/ink1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40:09.21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257CA02E-0F48-4481-BAD9-88AF61D5AA17}" emma:medium="tactile" emma:mode="ink">
          <msink:context xmlns:msink="http://schemas.microsoft.com/ink/2010/main" type="writingRegion" rotatedBoundingBox="933,4553 18418,4803 18392,6619 907,6368"/>
        </emma:interpretation>
      </emma:emma>
    </inkml:annotationXML>
    <inkml:traceGroup>
      <inkml:annotationXML>
        <emma:emma xmlns:emma="http://www.w3.org/2003/04/emma" version="1.0">
          <emma:interpretation id="{4323EEEC-3C2A-4F1D-B60A-0A7790A6F39A}" emma:medium="tactile" emma:mode="ink">
            <msink:context xmlns:msink="http://schemas.microsoft.com/ink/2010/main" type="paragraph" rotatedBoundingBox="933,4553 18418,4803 18392,6619 907,6368" alignmentLevel="1"/>
          </emma:interpretation>
        </emma:emma>
      </inkml:annotationXML>
      <inkml:traceGroup>
        <inkml:annotationXML>
          <emma:emma xmlns:emma="http://www.w3.org/2003/04/emma" version="1.0">
            <emma:interpretation id="{01FBCFE8-4BF8-4A17-987C-46E8FAA00B6A}" emma:medium="tactile" emma:mode="ink">
              <msink:context xmlns:msink="http://schemas.microsoft.com/ink/2010/main" type="inkBullet" rotatedBoundingBox="926,5058 1673,5069 1656,6224 910,6213"/>
            </emma:interpretation>
          </emma:emma>
        </inkml:annotationXML>
        <inkml:trace contextRef="#ctx0" brushRef="#br0">-18937-978 1239 0,'0'0'420'0,"0"0"-339"0,0 0 16 0,0 0 70 0,0-2 21 31,0 2-23-31,0-2-39 0,0 2-45 0,0-2-52 0,3 1-13 0,-1-1 17 31,-1 1 5-31,1 1 4 0,-1-3-3 16,-1 3 12-16,0-2 1 0,2 2-1 0,-2 0 13 16,0 0 7-16,0 0 12 0,0 0-3 15,0 0-3-15,0 0-11 0,0 0-2 16,0 0 3-16,0 0-7 0,0 0-6 15,0 0 9-15,-2 2 4 0,1 0-14 16,1-1-9-16,-2-1-6 0,2 0-13 16,0 1-22-16,-1-1 13 0,1 0-3 15,0 2-10-15,-2-1 10 0,1 1-13 16,1 2-31-16,-2 1 31 0,1 2 16 0,-2 3 1 16,1 2-17-16,1 0-2 0,-2 3 2 15,1 0 29-15,1 0 14 0,-2-1-17 16,2 2-26-16,-2 2-3 0,0-1 3 15,1 0 0-15,-1 2 25 0,0 1 4 0,2 1-4 16,-2-1 3-16,-2 1-28 16,2-1 1-16,1 4 24 0,-1-4 6 0,0 5-3 15,3-3-19-15,-3-2-6 0,0 1-3 16,0 0 41-16,-2-3-39 0,1 1-2 16,1-1 2-16,-1-1 14 0,1 0-13 15,1 0 21-15,-1-1-24 0,2-1 2 16,-2 0-2-16,0-1 15 0,3 1 4 15,-3-4-19-15,1 0-2 0,-1 0 0 16,-1-1 2-16,3 0 15 0,-2 0-12 16,-2 4 19-16,2-3 6 0,-1 3-10 0,1 0-16 15,-2 1 11-15,3-1 2 0,-1 2 7 16,-2-2-21-16,-1 2 11 0,2 1 1 16,-1 0 2-16,2 2 4 0,-2-1-1 15,0 0 7-15,2-2 3 0,-1 2 6 16,-1-4-31-16,-1-1 9 0,4-3 0 0,-1 0 1 15,0 0-10-15,1 0 21 0,-1 1-5 16,2-1-18-16,-1 3 2 0,1-6-1 16,1 2 10-16,0 1 0 0,-2-3 4 15,2 0-16-15,-1-1-1 0,-1-3 1 16,2 1 1-16,0 0 0 0,0-1-1 16,0-1 1-16,0-1-1 0,0-1-2 0,0 0-1 15,0 0-16-15,-1 0-2 0,1 0-7 0,-2 0-24 16,2 0-32-16,0 0-5 0,-1 0-4 15,-1 0-6-15,2 0-38 0,0 0-67 16,0 0-60-16,-1-1-28 0,-2-5-88 16,3-1-212-16,-9-11-596 0</inkml:trace>
        <inkml:trace contextRef="#ctx0" brushRef="#br0" timeOffset="1777.2906">-18944-453 16 0,'0'0'525'15,"0"0"-215"-15,1 0-131 0,1 0 7 16,-1 0 26-16,1 0 19 0,-1 0-27 16,-1 0-53-16,0 0-28 0,0 0 10 0,0 0 12 15,2 0-19-15,-1 0-22 0,1 0-24 16,1 0-2-16,0 0 18 0,2 0 16 15,1 0 10-15,0 0-1 0,0 0-31 16,1 1-14-16,2-1 13 0,2 1 3 16,-1 2-10-16,3-3-6 0,6 0 0 15,0 0-10-15,4 0 12 0,2 0 0 16,1 0-18-16,1 0-23 0,-2 0-15 16,0 0-9-16,1-1 11 0,-8-1-4 15,3 1-20-15,-8 1-19 0,-1 0 16 0,-2 0 2 16,-4 0 1-16,0 0-1 15,-2 0 1-15,-1-1 1 0,-1 1 0 0,-1 0-1 16,1-2-1-16,-2 2-39 0,0 0-44 16,0 0-54-16,0 0-64 0,0 0-86 15,0 0-149-15,0 0-159 0,0 2-109 0,-2 8-267 16</inkml:trace>
        <inkml:trace contextRef="#ctx0" brushRef="#br0" timeOffset="1126.2289">-18952-917 121 0,'0'0'267'16,"0"0"-55"-16,0 0-69 0,0 0-45 16,0 0 7-16,0 0 28 0,0 0 20 0,0 0-16 15,0 0-17-15,0 0-19 0,0 0-13 16,0 0-26-16,0-1-10 0,0-1 6 15,0 2 8-15,0 0-10 0,0 0-18 16,0 0 8-16,0 0 3 0,0-2-7 16,0 2-7-16,0 0-12 0,0 0 3 15,0-2 6-15,2 0 7 0,-2 2 6 16,0 0-6-16,0 0 0 0,0-2 10 0,0 2 9 16,0 0-7-16,0 0-5 0,0 0-8 15,1 0-12-15,-1 0-3 0,0 0 9 16,0 0 10-16,0 0-1 0,0 0 14 15,0 0 0-15,0 0-7 0,0 0 3 16,0 0 4-16,0 0 2 0,0-2 7 0,0 2 6 16,0-1 0-16,0 1-6 0,0 0 3 15,0 0-1-15,0 0-5 0,0 0-1 16,0 0-7-16,0 0-2 0,0 0-1 16,0 0-2-16,0 0-4 0,0 0-7 15,0 0-2-15,0 0-4 0,0 0-12 16,0 0-4-16,0 0 1 0,2 0-3 15,-2 0-11-15,1 0 13 0,-1 0 4 16,2-1 3-16,-2 1 6 0,0 0 12 16,0 0-2-16,1 0-10 0,-1 0-3 0,2 0-24 15,-2 0-1-15,1 0-16 16,1-2-9-16,-1 0-6 0,4 2-16 16,2-2 23-16,5-1 24 0,1 0 29 0,3-1 24 0,5 1-22 15,2-2-31-15,-3 3-25 0,3 2 24 16,-2-1 1-16,2-1 10 0,2 2-8 15,0 0-1-15,3 0 24 0,-2 0-12 16,0-1-7-16,1 1-6 0,-2-2 0 16,-2-1 9-16,4 2 35 0,-5-2-17 15,0 0-27-15,-4 0-9 0,-1 2 9 16,-8-1 0-16,0 2 0 0,-5 0-1 0,-1 0 1 16,-1 0 0-16,-2 0 1 15,0 0-1-15,0 0-2 0,0 0-20 0,0 0-9 16,0 0 3-16,1 0-12 0,1 0 6 15,2 0-4-15,-1 0-46 0,-1 0-79 16,1 3-92-16,-3 1-190 0,1 1-84 0,-1-1-137 16,0 2-444-16</inkml:trace>
        <inkml:trace contextRef="#ctx0" brushRef="#br0" timeOffset="2632.3575">-19106 159 522 0,'0'0'287'16,"-2"0"-167"-16,-1 0-42 0,2 0 33 0,-4 0 49 16,4 0-4-16,-2 0-26 0,3 0-22 15,-1 0-21-15,1 0-2 0,0 0 17 16,0 0 21-16,0 0 16 0,0 0-12 16,0 0-8-16,0 0-3 0,0 0-6 15,0 0 6-15,1 0-7 0,0 0-12 16,2 0 18-16,0 0-3 0,-1 0-16 15,1-2-17-15,-2-1-9 16,2 3-13-16,3-1 0 0,1 1 32 0,4-4 2 0,2 4-21 0,2-2-36 16,7 0-8-16,-1 1 5 0,4-2 32 15,4 1-10-15,-1 0-22 0,4-2-9 0,1 0 34 32,1 3 22-32,0-2-31 0,-5 0-13 0,1 2-12 0,-4 1-20 15,2 0 23-15,-6 0-1 0,2 0-2 0,-4 0-21 16,0 0 0-16,-7 0 1 15,-1 0 11-15,-1 0-10 0,-5 0 9 0,0 0-10 16,0 0-1-16,0 0 12 0,0 0-10 16,3 0 9-16,-3 0 4 0,2 1-4 15,0-1-11-15,1 0 1 0,0 0 14 16,-7 0-14-16,1 0-2 0,0 0 0 16,-1 0-2-16,-2 0-2 0,0 0 2 0,0 0 2 15,0 0 0-15,0 0 0 0,-2 0-15 16,-1 0-25-16,2 0-41 0,-2 0-52 15,2 0-64-15,-4 0-105 0,-4 0-139 16,0 0-155 0,2 0-452-16,-6 0-443 0</inkml:trace>
      </inkml:traceGroup>
      <inkml:traceGroup>
        <inkml:annotationXML>
          <emma:emma xmlns:emma="http://www.w3.org/2003/04/emma" version="1.0">
            <emma:interpretation id="{28CEBE32-506C-418C-9081-E2CE88D1AE5D}" emma:medium="tactile" emma:mode="ink">
              <msink:context xmlns:msink="http://schemas.microsoft.com/ink/2010/main" type="line" rotatedBoundingBox="2169,4570 18418,4803 18392,6619 2143,6386"/>
            </emma:interpretation>
          </emma:emma>
        </inkml:annotationXML>
        <inkml:traceGroup>
          <inkml:annotationXML>
            <emma:emma xmlns:emma="http://www.w3.org/2003/04/emma" version="1.0">
              <emma:interpretation id="{7C7F3236-84F0-4875-BB31-ED64E85C2507}" emma:medium="tactile" emma:mode="ink">
                <msink:context xmlns:msink="http://schemas.microsoft.com/ink/2010/main" type="inkWord" rotatedBoundingBox="2155,5504 2785,5513 2779,5902 2150,5893"/>
              </emma:interpretation>
            </emma:emma>
          </inkml:annotationXML>
          <inkml:trace contextRef="#ctx0" brushRef="#br0" timeOffset="3358.5019">-17894-513 238 0,'-2'0'734'0,"0"0"-477"15,1 3-146-15,-5-3 42 0,3 0 52 16,0 2-6-16,1 0-37 0,-1-2-35 15,2 0-24-15,1 0 1 0,0 0 6 0,0 0 12 16,0 0 14-16,0 0-1 0,0 0-13 16,0 0-4-16,0 0-3 0,0 0 3 15,0 0-13-15,3 0-13 0,-2 0-10 0,2 0-6 16,0 0-6-16,-1 0-20 0,4 0-44 16,-1-2-6-16,3 0 0 0,5 2 26 15,5 0 49-15,4-3-16 0,4 3-24 16,7-2 15-16,2-1 3 0,1 1 0 15,-1-2-13-15,2 0-5 0,0 1 8 16,-5-1-24-16,-4 1-17 0,-1 2 1 16,-10-1-3-16,-1 1 2 0,-2 1 14 15,-5-2-16-15,-2 2-1 0,-4 0-1 16,-2 0 0-16,1 0 2 0,-2 0 0 0,0 0 2 16,0 0-2-16,0 0-41 15,0 0-21-15,0 0-38 0,0 0-50 0,-2 0-60 16,2 0-65-16,-1 0-108 0,-2 0-131 15,-1 0-130 1,1 0-401-16</inkml:trace>
          <inkml:trace contextRef="#ctx0" brushRef="#br0" timeOffset="4110.859">-17899-178 49 0,'0'0'558'0,"0"2"-203"16,-3-2-173-16,3 0-71 0,0 0 0 0,0 0 25 15,0 0-2-15,0 0-11 0,0 0-1 16,0 0-2-16,0 0 9 0,0 0 27 16,0 0 3-16,0 0-4 0,3 0-27 15,-3 0-28-15,1 0-19 0,-1 0-1 16,2 0-3-16,-2 0 0 0,0 0-7 0,0 0-3 15,1 0 6-15,0 0-12 16,1 0-14-16,-1 0-15 0,4 0-9 0,-1 0 2 16,5 0 35-16,4 0 25 0,-1 0-12 15,3 0-42-15,6 0-5 0,2 0 27 16,4 0 57-16,2 0-13 16,4 0-56-16,-4 0-41 0,3 0 12 0,-1 0 13 15,2 0 38-15,-1 1-48 0,-4 1-2 0,0-2-1 16,-1 1 19-16,-2 0-3 0,-3 2 3 15,-1-3-9-15,-4 0 37 0,-1 0-19 16,-1 0-21-16,-5 0-7 0,1 0 10 0,-4 0-1 16,2 0-2-16,-5 0-17 0,1 0 1 15,-2 0-3-15,0 0-1 0,-3 0 1 16,0 0 2-16,0 0 0 0,0 0 10 16,0 0-11-16,0 0-1 0,0 0-24 15,0 0-16-15,0 0-22 0,0 0-22 16,-2 0-50-16,1 0-65 0,-1 0-100 15,-1 0-161-15,0 3-198 0,2-1-83 16,-5 8-533-16</inkml:trace>
        </inkml:traceGroup>
        <inkml:traceGroup>
          <inkml:annotationXML>
            <emma:emma xmlns:emma="http://www.w3.org/2003/04/emma" version="1.0">
              <emma:interpretation id="{BEFB6CEB-5E88-42DC-AEE3-04265DFD3A13}" emma:medium="tactile" emma:mode="ink">
                <msink:context xmlns:msink="http://schemas.microsoft.com/ink/2010/main" type="inkWord" rotatedBoundingBox="3558,5118 6386,5159 6368,6447 3540,6406">
                  <msink:destinationLink direction="with" ref="{7208ADAA-B880-4677-AA84-3AF872A86ED5}"/>
                </msink:context>
              </emma:interpretation>
              <emma:one-of disjunction-type="recognition" id="oneOf0">
                <emma:interpretation id="interp0" emma:lang="" emma:confidence="1">
                  <emma:literal/>
                </emma:interpretation>
              </emma:one-of>
            </emma:emma>
          </inkml:annotationXML>
          <inkml:trace contextRef="#ctx0" brushRef="#br0" timeOffset="6921.7234">-15773-917 209 0,'0'0'798'0,"0"0"-400"0,-3 0-183 15,2 0-59-15,-4 0-3 0,1 0 0 16,1 0 19-16,1-1-30 0,-1-1-39 0,2 2-22 16,1 0-3-16,-3 0-11 0,1-2-2 15,0 2 9-15,-3-2-10 0,2 0-22 16,-1 2 9-16,-1 0 10 0,-2 0-7 15,1 0 17-15,-1 0 8 0,-1 0-2 16,2 0 2-16,-1 0-28 0,-3 0-6 16,-2 0-14-16,-1 0-15 0,-1 0 0 15,0 4-3-15,-1-2 21 0,-3 3-2 16,2-1 0-16,1 0-7 0,1 1 0 16,-3 0-6-16,0 3 0 0,0-3 0 0,0 5 15 15,-1-3-5-15,-1 2-10 0,1 1-4 16,1 0 17-16,-1 0-17 0,5 0-2 15,-4 2-10-15,6-2 13 16,-1 0-13-16,-3 2 9 0,2 0-8 0,3 1 8 0,-7 1 16 0,4 1 19 16,1 1 6-16,-2-1-12 0,2-1-40 15,1 1 17-15,0 0-15 0,-1 0 18 16,0 1-18-16,-1 2-3 0,1-1 16 16,0 0-3-16,0-2-11 0,1 3 1 15,-1-2 22-15,0 1-22 0,0 0 40 0,3-3-24 16,1-1-18-16,3 2 0 0,-1-6 2 15,0 2 16-15,3 3-4 0,-1-2-14 16,0 1 1-16,1 0 0 0,-2 2-2 16,1-3 3-16,2 3-3 0,-1-1-17 0,3 2 17 15,0-4 11-15,-1 6 5 0,1-3-14 16,0 3 22-16,0-2 11 0,0 0-35 16,0 1-1-16,0-2-3 0,0 2 4 15,0-1 37-15,1 1-37 0,2 3 0 31,2-3 0-31,-1 2 15 0,1-2 16 0,-1-1-31 0,2-3-1 16,1 1-12-16,-1-3 13 0,2 2 19 16,-3-2-16-16,3 2 15 0,1-1-15 0,1-1 18 15,-1 1 1-15,3 1-4 0,1-4 16 16,-1 3 3-16,2-1-3 0,3 0-7 16,-4-1 7-16,2 0-3 0,-2 1-29 15,2-3 1-15,-2 2-1 0,2-1 10 0,1 2 7 16,1 2 14-16,-2-3-5 0,6 1-13 15,-5 1 1-15,6-1 11 0,-4 1 1 16,5-2-7-16,-2 0-19 0,4-3 35 16,2 3 2-16,-1-1-2 0,2-3-10 15,0 1-26-15,-1-2 18 0,-2 1-18 16,1-1 0-16,-4-3 20 0,3 2 13 0,-2-2-22 16,0 0 15-16,-2-2 13 0,-4 0-16 15,-2 0-6-15,-2 0-6 0,-5 0-10 16,-2 0 0-16,-3 0 0 0,-2 0 0 15,1 0 0-15,-1 0-1 0,-1 0 1 16,2 0-2-16,-2 0-12 0,0-2-18 16,0-1-40-16,0 0-34 0,0-1-42 0,0-2-87 31,0-2-62-31,-5-1-184 0,-2 0-241 16,2 0-557-16,-12-7-677 0</inkml:trace>
          <inkml:trace contextRef="#ctx0" brushRef="#br0" timeOffset="9109.4507">-15550-553 46 0,'-3'1'355'0,"-2"-1"-185"16,1 4-53-16,1-3 0 0,0-1 27 0,1 2-1 15,1-2-13-15,1 1-22 0,0-1-10 16,0 0 2-16,0 0 21 0,0 0 35 0,0 0 7 15,0 0-7-15,0 0-26 0,0 0-27 16,0 0-12-16,0 0-1 0,0 0-6 16,0 0-16-16,0 0 3 0,0 0 3 15,3 0-10-15,0 0-29 0,0 0-34 16,-2 0-1-16,2 0 0 0,-1 0 0 0,-1 0 32 16,2 0-6-16,3 0-10 0,-2-1-13 15,4-1 33-15,4 1 12 0,4 0 19 16,0-2 6-16,6 0 1 0,0 1-46 15,3-4 27-15,5 1-17 0,-5 0 25 16,3 0-61-16,1-1 33 0,-1 1 3 16,-1 1 3-16,-2-2 7 0,0 3-45 15,-3-2 19-15,-1 4-22 0,-2 0 0 16,0 1 25-16,0-2 25 0,-3-1-28 16,2 2-19-16,-5-2 25 0,0 3 4 15,-2-1-19-15,-2 1-13 0,-1-2 1 16,0 0 1-16,1 1-2 0,-2 1 3 0,-1-1-3 15,0 1-13-15,-2 0 1 0,2-1 9 16,-1 1 0-16,0 0-9 0,0 0 12 16,-1 0 15-16,2 0-15 0,0 0 0 0,-2 0-4 15,-1 0 2-15,0 0 1 0,-3 0 1 16,0 0 0-16,0 0 13 0,0 0 3 16,0 0-1-16,0 0 1 0,0 0 0 15,0 0 3-15,0 0-1 0,0 0-5 16,-3 0-1-16,3 1-9 0,-4-1-1 15,3 1-2-15,-2 4-16 16,-3-1 16-16,0 3 0 0,0 3 3 0,-4 0-2 0,-1 0 1 0,1 5 17 16,-3-4-18-16,-1 3 1 0,0 2 39 15,-3 0-41-15,3 0 16 0,-1 3 31 0,-4-1-26 16,3 0 14-16,-2-1-32 0,2 0-2 31,1-1 0-31,2-1 0 0,1-1 0 16,2-3 11-16,-2 3-8 0,2 0 14 0,-1-3-16 0,2 0-2 0,1-1 2 15,-1 0 14-15,0 0-13 0,0 4 13 16,-4-2 12-16,1 3-16 0,0-1-10 16,-3 1 0-16,4-1 11 0,0-1-1 15,0-1-10-15,-1 2 14 0,0-3-1 0,3 1-14 16,-3-1-1-16,5 0-1 0,-2-2-2 16,2 0 3-16,-1 1 2 0,0 0 1 15,-1 0 16-15,3-1 0 0,0-1-19 16,4-3 0-16,-1-1-1 0,2 0 1 15,0-4-3-15,1 2-16 0,-3-2 19 16,3 1-1-16,-2-1 0 0,2 2 1 16,-3 3 3-16,0-1 19 0,-1 1-10 15,-2 2 7-15,1-2-17 0,0 1 19 16,0 1-5-16,-1-2-15 0,3-1-1 16,2-3 1-16,1 3-1 0,-2-3-2 0,2-1-10 15,0 1 8-15,-1-1-8 0,1 0 12 16,0 3 2-16,-2-3 1 0,1 3 0 15,0 0 13-15,1-2-14 0,0 2 1 16,0-3-1-16,0 0 11 0,0 0-12 0,0 0-1 16,0 0 3-16,0 0-1 15,0 0-1-15,0 0 2 0,0 0 8 0,0 0-11 32,2 0-1-32,0 0-11 0,-1 0-4 15,2 0-2-15,3 0 2 0,-1 0 16 16,3 0 3-16,4 0 28 0,3 0 10 0,0 0-7 0,4-2-17 0,2 0-16 15,2-1 35-15,1-2 20 0,1 2-26 0,1-2-28 16,1 1 17-16,1-2 30 0,3 0-21 16,-6 3 3-16,3 0 8 0,-3 0-20 31,-6 2-1-31,0 1 4 0,-7 0-10 0,-2 0-11 16,-1 0-1-16,-2 0 0 0,-4 0 3 15,2 0 9-15,-1 0 7 0,-1 0-7 16,0 0-9-16,-1 0 15 0,1 0 1 0,1 0-1 15,0 0 0-15,-1 0 10 0,0 0-10 16,0 0-2-16,-3 0 2 0,2 0 0 16,-2 0-15-16,0 0-1 0,0 0 1 15,0 0 0-15,0 0-2 0,0 0 0 0,0 0 0 16,0 0-1-16,0 0 1 0,0 0 2 16,0 0 0-16,0 0-2 0,0 0-1 15,0 0-21-15,0 0-31 0,0 0-21 16,0 0-37-16,-2 0-68 0,2-1-82 15,0 1-104-15,0-2-120 0,0 0-212 16,0 2-307-16,0-4-400 0</inkml:trace>
          <inkml:trace contextRef="#ctx0" brushRef="#br0" timeOffset="10172.3181">-14571 71 143 0,'0'-1'829'0,"-1"1"-393"0,1 0-290 0,0 0-71 0,0 0 81 16,0 0 60-16,0 0-15 0,0 0-49 15,0 0-71-15,0 0-55 0,0 0 6 16,0 0 39-16,1 0 32 0,5 0 26 0,0 1 0 16,0-1-23-16,3 0-17 0,0 0-25 31,3 0-16-31,-1 0-3 0,3 0 12 15,-1-1 4-15,2-4-14 0,-2 0-46 16,0-1 19-16,0 2 11 0,-2-4-28 0,1 3 23 16,-5-1 9-16,0 0 6 0,-1-1-3 15,-1 1-3-15,-2 2-10 0,-1-4-3 0,1 2-6 16,2-3 15-16,-4 2 4 0,1 2 6 16,-2-3 9-16,0 1-21 0,0 1-27 15,0 0 0-15,0 0 13 0,-2-2-15 16,-1 2-2-16,-1-4 2 0,1 6 12 15,0 0 0-15,-1 0 4 0,-1 1-14 16,1 2-1-16,-1-1 0 0,-1 2 31 16,2-1-5-16,-5 1-27 0,2 0-44 15,-2 0 16-15,-1 0-4 0,-4 0 13 16,1 1 7-16,0 5 12 0,-3 0 0 0,1 0 3 16,0 4 19-16,-1-2-6 0,1 3 9 0,1 1-24 15,-3 1 2-15,3 1 13 0,-3 1 9 16,3-2 0-16,2 0 3 0,2 1-25 15,-1-2 19-15,5 2-20 0,2-3 26 16,-1 1-12-16,0 0 6 0,3 1 2 16,1 1 8-16,1-2 8 0,0 3 1 15,0 1-13-15,1-2-28 0,6 0 31 16,-1 0 18-16,5 2-18 0,-1-2-28 16,5 2-1-16,-3-1 29 0,2-3 0 15,2 2 22-15,2-2-7 0,1-3-28 16,-2-2-16-16,5 2 13 0,-3-4 3 0,4 1 35 15,1-1-4-15,-2 0-34 0,-1-4-13 16,-4 1 14-16,0-2-15 0,-3 0-1 16,-2 0-1-16,-2 0-21 0,1 0-30 15,-4 0-19-15,0-3-6 0,-4-2-62 0,2 0-94 16,-2-1-99-16,-2 1-79 0,4-4-180 16,-4 1-224-16,1-7-648 0</inkml:trace>
          <inkml:trace contextRef="#ctx0" brushRef="#br0" timeOffset="10954.9063">-14000-388 39 0,'0'0'535'16,"0"0"-10"-16,0 0-196 0,0 0-92 31,0 0-25-31,0 0 3 0,0 0-5 15,0 0-25-15,0 0-40 0,0 0-26 0,0 0-3 16,0 0-1-16,0 0-2 0,0 0 2 16,0 0 9-16,0 0-9 0,0 0-23 15,0 0-13-15,0 0-25 0,0 0-13 16,0 0-13-16,0 0-9 0,0 0 0 16,6 0 9-16,0 0-24 0,4 0-1 15,2-3 75-15,4 2-2 0,2-1 8 0,2 1-27 16,2-5-32-16,-1 4-24 0,-1 0 42 15,0-1-21-15,-3 0 15 0,2 1-18 16,-2-2-19-16,-3 3 1 0,0-2-1 16,-3 3 38-16,0-2-1 0,-5 0-37 15,0 0 0-15,-3 2 1 0,-2 0 2 16,-1 0-3-16,0 0-18 0,0 0-10 16,0 0-21-16,0 0-36 0,0 0-33 0,0 0-55 0,1 0-67 15,5 0-45-15,-3 0-90 0,0 0-153 16,0 0-196-16,-1 0-530 0</inkml:trace>
        </inkml:traceGroup>
        <inkml:traceGroup>
          <inkml:annotationXML>
            <emma:emma xmlns:emma="http://www.w3.org/2003/04/emma" version="1.0">
              <emma:interpretation id="{9B1CF5D6-2D93-4ABF-A6FE-06175ECCCA6F}" emma:medium="tactile" emma:mode="ink">
                <msink:context xmlns:msink="http://schemas.microsoft.com/ink/2010/main" type="inkWord" rotatedBoundingBox="6782,4636 9594,4677 9570,6331 6759,6291">
                  <msink:destinationLink direction="with" ref="{7208ADAA-B880-4677-AA84-3AF872A86ED5}"/>
                </msink:context>
              </emma:interpretation>
            </emma:emma>
          </inkml:annotationXML>
          <inkml:trace contextRef="#ctx0" brushRef="#br0" timeOffset="12314.1762">-13289-743 147 0,'-2'0'785'0,"-1"1"-442"0,-2 0-164 16,5-1 29-16,0 0 37 0,0 0-15 16,0 0-39-16,0 0-20 0,0 0-61 15,3 0-48-15,0 0 2 0,0 0 20 16,0 0 2-16,0 0-15 0,1 0-13 15,-1 0-33-15,3 0-24 0,-1 0 32 0,2 0 30 16,5 0-5-16,2 0-7 0,0 0-19 16,2 0-13-16,5-1 0 0,-1 0 19 15,4 1 13-15,2 0-32 0,2-2-15 16,2 0 62-16,-2 1 1 0,-2 1-48 16,-2-3-19-16,-2 3 3 0,-1-3 22 0,-4 2-2 15,1-1-21-15,-2 0 13 0,-4 2-3 16,1-2-12-16,-2 2-16 0,-3 0 14 15,1 0 0-15,-1 0 2 0,-1 0 1 16,-1 0 15-16,1 0-16 0,-5 0-13 16,-1 0-9-16,1 0 9 0,-2 0-6 15,0 0-3-15,0 0 0 0,0 0 3 16,0 0 3-16,0 2 0 0,0 2 16 16,0 0 16-1,0 0 0-15,0 1 3 0,0 0 10 0,0 1-10 0,-2 2-16 0,2 0 22 16,-3 2-3-16,3 0-9 0,-3 1 6 15,-4 2 3-15,1 2-9 0,-3 0 24 16,2 1-15-16,-4 1-9 0,-2 0 15 16,0 1-9-16,-2 3-18 0,-1 0 21 15,0 0 4-15,-3 3 3 0,1-1-27 0,2 1 5 32,0-2-4-32,2 3 35 0,-3-3-16 15,3 0 3-15,0 2-6 0,-1-3-4 16,2 0-2-16,-1-1 6 0,4 3 0 15,-2-4-19-15,0 2 2 0,1-1 19 16,-1 0-8-16,2 0-3 0,-5-2-8 16,3 3 9-16,2-1 23 0,-2-2-15 15,0-1-1-15,5-2-2 0,-2-2-13 16,6-5 0-16,-1 0 0 0,-1-4 13 16,5 0-4-16,0-3-12 0,0-1 0 0,0 1 0 0,0-1 0 15,0 0 2-15,0 0 11 0,0 0-11 16,0 0-1-16,0 0 0 0,0 0 2 15,0 0 9-15,0 0-10 0,0 0-2 16,0 0-4-16,0 0-8 0,0 0 10 0,0 0-10 16,0 0-1-16,0 0 10 0,0 0 0 15,0 0-16-15,0 0 7 0,0 0 9 16,0 0-10-16,0 0 11 0,0 0 2 16,0 0 2-16,0 0 11 0,0 0 8 0,0 0 1 15,0 0-9-15,0 0 5 0,0 0-2 16,0 0-4-16,0 0-10 0,2 0 10 15,1 0-12-15,1 0-3 0,-1 0 1 16,0 0 0-16,3 0 2 0,1 0 25 16,3-1 6-16,4 0-15 0,2-1-1 15,6-2 35-15,0 0 24 0,6-2-22 16,2-1-30-16,5 1 21 0,0-1-9 16,7 1 18-16,-1-2 19 0,0 2-25 15,-1-1-28-15,-2 3-18 0,-10 0 0 16,-1-1 1-16,-5 4 2 0,-7 1-1 0,-4-1 0 15,-3 1 0-15,-4 0 1 0,-2 0 0 16,-2 0 22-16,0 0-4 0,0 0-21 16,0 0-1-16,0 0-17 0,0 0-10 15,0 0-33-15,0-3-31 0,0 3-19 0,0 0-28 16,0-2-77-16,0 2-97 0,0-2-84 16,0 1-48-16,1 0-147 0,1-3-385 15,1 0-414-15</inkml:trace>
          <inkml:trace contextRef="#ctx0" brushRef="#br0" timeOffset="13265.2278">-12051-82 170 0,'0'0'1008'0,"0"0"-725"0,0 0-179 16,0 0-35-16,0 0 67 0,0 0 70 0,0 0 5 15,0 0-59-15,0 0-36 0,0 0-38 16,0 0 15-16,0 0 40 0,0 0 24 15,0 0-6-15,0 0-33 0,0 0-25 16,0 0-17-16,-3 0 7 0,0 0-10 0,-7 0-32 16,3 0 29-16,-4 0-7 0,1 0-41 15,-3 0-22-15,1 0 19 0,-3 3 0 16,3 0-6-16,-2-1 9 0,0 3-22 16,0 0 0-16,-1 0-19 0,3 4 19 15,-4-2-1-15,1 1-15 0,2 2 4 16,3 0 10-16,1 2-33 0,0-2 16 15,5-2-3-15,-1 1 0 0,4 0-13 16,1-1 22-16,0-1-12 0,0 1 23 0,4-3-2 16,2 1 4-16,1-2 1 0,2 1 3 15,3-1 27-15,1-2 10 16,2 2 7-16,1-4-16 0,-2 0 12 16,2 0-16-16,0 0 7 0,0-4 18 15,0 0-34-15,-5 0 9 0,0 0-15 0,-2-1 15 16,0-3 3-16,-2 2-9 0,-2-1-18 0,-1 2 8 15,-1 0 13-15,0-1 0 0,-1 1-13 16,-2-1-12-16,3-2-19 0,-2 4 3 16,1-1 1-16,-1 0 12 0,1 4-15 15,-1-4-4-15,0 4 19 0,-1-1 3 16,0 1 2-16,0 0-1 0,0 1 2 16,0-1 9-16,0 1-11 0,0 0-1 15,0 0-2-15,0 0-10 0,0 0 9 16,0 0 0-16,0 0-1 15,0 0-8-15,0 1-1 0,0 0-9 0,0 0 4 16,-1 1 14-16,0 1-24 0,-1 0-3 16,2 3 30-16,-1 1 1 0,1 0 1 0,0 3 1 15,0 0 29-15,0 4 10 0,3 3-13 16,5-1-3-16,3 3 35 0,-1-1 15 16,2 1-57-16,1-2-17 0,-1-1 0 15,1-2 8-15,2-1-9 0,-3-2-18 16,1-1 18-16,-1-2 25 0,1 0-22 15,2-1 1-15,-4-2-3 0,3-3 1 0,-2-2-2 16,-1 0-47-16,1 0-56 16,1 0-45-16,-1-2-47 0,-2-6-113 0,2 0-133 15,-4 0-237-15,0-8-483 0</inkml:trace>
          <inkml:trace contextRef="#ctx0" brushRef="#br0" timeOffset="14604.1873">-11864-1001 995 0,'0'0'557'0,"0"0"-310"0,0 0-109 15,0 0 14-15,0 0 40 0,0 0-21 16,3-2-61-16,-1 1-42 16,1 1-10-16,0 0 0 0,0 0 12 0,-2 0 1 0,1 0 9 0,-1 0 4 15,1 0-10 1,1 0-1-16,-1 0 1 0,3 0 5 16,2 0-2-16,2 0-27 0,3 0-8 0,0 1-11 15,-1 3 1-15,4 0 0 0,-2-2 9 16,4 3-6-16,-1-2-4 0,0 2-2 15,-1-2-7-15,3 1 0 0,-2 2 12 0,0 0 7 16,3 1-19-16,-3 1-6 0,5 0 6 16,-2 2 25-16,2-2 0 0,1 2-13 15,-2 2-5-15,1-1-27 0,-2-1 1 16,-1 0-1-16,0 0 14 0,1 0 15 16,-2 3-9-16,1-1 12 0,3 2 22 15,-5-2-37-15,0 2-7 0,0-2 19 16,-1 4 13-16,1 0-41 0,-4-5-1 15,1 3 16-15,1 2 10 0,-6-1-6 16,1 2-3-16,0-2-7 0,3 1 3 0,-5 2 7 16,4-1 0-16,-1-1-19 0,-3 0-1 15,2 2 19-15,-1 0 1 0,-1-3 0 16,0 2 5-16,-1-2 4 0,2 3-28 0,-4-3 0 16,0 1 13-16,1-2-13 0,-2 4 9 15,-2-6 1-15,2 4 2 0,-3 1 3 16,2-1 16-16,-2 0-3 15,0-1-4-15,1-1-8 0,-1 1 2 16,0-2-19-16,0-4 2 0,0 0-2 16,0 0 10-16,0-2-12 0,0 0 2 15,-1 1 10-15,-1 0 0 0,-2 0 7 16,1 1 5-16,-3 3-6 0,-1-1-2 0,-1 2 5 16,1 1-6-16,-1 0-13 0,1 0 0 15,0-2 19-15,-1 1-19 0,-1 0 10 16,2-2 0-16,0 1-12 0,-1-1-1 15,4-1 1-15,-3-2-2 0,1 3 1 16,-2 0 1-16,-1 2 16 0,1-3-13 0,-1 5 12 0,0-4 0 0,0 1-15 31,3-2 0-31,0-2 1 0,-1-2 1 0,3 0-1 0,-1-1-1 0,1 1 15 0,-1-1-11 32,-1 0 11-32,-1 1 9 0,0 1-9 0,-2 0 1 0,0-1 2 0,0 0 9 31,0 4-11-31,-1-5 2 0,1 5 0 15,0-3-18-15,0 2 0 0,1-2-1 16,0 2-1-16,-1-1 0 0,1 0 2 16,0 2 0-16,-1-4-11 0,1 2 10 15,2-2 0-15,1 0-2 0,2 0 0 16,2-2 0-16,1-1 0 0,0-3-16 16,0 2 4-16,0-2 3 0,0 0-12 0,0 0-4 15,0 0-21-15,0 0-48 0,0-3-44 16,0-1-28-16,0-4-71 0,3-2-87 15,1-6-226-15,1 4-527 0,3-21-395 0</inkml:trace>
          <inkml:trace contextRef="#ctx0" brushRef="#br0" timeOffset="16000.3621">-11078-1263 294 0,'0'0'476'0,"-5"0"-203"16,4 0-38-16,-1 0 15 0,0 0-9 15,2 2-29-15,-2-1-27 16,1 1-42-16,1-2-14 0,0 0 0 16,0 0-9-16,0 0-21 0,0 0-12 15,0 0 3-15,0 0 13 0,0 0-17 16,0 0-12-16,0 0 2 0,0 0 17 16,0 0 8-16,3 0-9 0,1 0 13 15,2-3 5-15,-5-3-50 0,4 2-60 0,-1-1-22 16,1-3 4-16,0 2 18 0,1 1 3 15,0-1-1-15,2-2 1 0,2 2 18 16,-1-3-21-16,3 2-18 0,-1 0 14 16,1-1 2-16,0 4-10 0,1-2 12 15,3 2 9-15,1 0-9 0,-1 0-1 0,0 0-15 16,-1-1 14-16,-2 4-10 0,0-3 10 16,1 4 2-16,-3 0 2 0,1 0 20 15,-2 0-22-15,-2 0-13 0,-2 0 10 16,-2 0 1-16,-1 0 0 0,-1 0-14 15,-1 0 3-15,2 0 1 0,-3 0 9 0,3 0-10 16,-2 0 12-16,2 0 1 16,-1 0-1-16,2 0 0 0,-2 5 1 0,1 0 12 15,0 1 20-15,0 3-10 0,0 1 6 16,-2 3 13-16,-1-2 10 0,0 3-17 16,0 1-12-16,0 1 19 0,0-1-7 0,-4 2-2 15,-4 1-11-15,1-2-18 0,-3-1 28 16,-2 2-10-16,0 2 4 0,-3-1-3 15,0 1-19-15,2-2 19 0,0 2-22 16,1-3 0-16,2 0 0 0,2-5 2 16,3 0 1-16,-1 0 13 0,1-2-15 15,2-4-1-15,2 0-1 0,-1-4 1 16,2 1 2-16,0-2-1 0,0 0 0 16,0 0 12-16,0 0-13 0,2 0 0 0,1 0-13 15,1 0-2-15,-1 0-4 0,0 0 6 16,0 0 13-16,1 0 2 0,4 0 23 15,2 0 22-15,3 0 6 0,5 0 9 16,3 0 25-16,4 0 11 0,4 0-8 16,1 0-26-16,2 0-24 0,2-2-12 15,-2 1 3-15,-1-4 3 0,-1 5-32 16,-5 0 16-16,-4-3-17 0,-8 2-1 16,-1 0-1-16,-4 1 0 0,0 0 1 0,-4-1-2 15,-2 1 1-15,-1-2-11 0,-1 0-16 16,0 2-24-16,0 0-31 0,0 0-56 15,0-2-71-15,0 2-77 0,0 0-52 0,-3 0-140 16,0 0-170-16,2 0-400 0,-11 0-198 0</inkml:trace>
        </inkml:traceGroup>
        <inkml:traceGroup>
          <inkml:annotationXML>
            <emma:emma xmlns:emma="http://www.w3.org/2003/04/emma" version="1.0">
              <emma:interpretation id="{5F2DF7FC-A53A-4DB7-9691-467DFD3FB2A0}" emma:medium="tactile" emma:mode="ink">
                <msink:context xmlns:msink="http://schemas.microsoft.com/ink/2010/main" type="inkWord" rotatedBoundingBox="10192,6035 10642,6042 10637,6412 10186,6406"/>
              </emma:interpretation>
              <emma:one-of disjunction-type="recognition" id="oneOf1">
                <emma:interpretation id="interp1" emma:lang="" emma:confidence="1">
                  <emma:literal/>
                </emma:interpretation>
              </emma:one-of>
            </emma:emma>
          </inkml:annotationXML>
          <inkml:trace contextRef="#ctx0" brushRef="#br0" timeOffset="21779.95">-9874-12 55 0,'-3'-2'428'0,"1"2"-21"0,1 0-176 15,1 0-68-15,0 0-16 0,0 0 9 16,0 0-19-16,0 0-17 0,0 0-9 16,0 0-17-16,0 0-6 0,0 0 35 15,0 0 29-15,0 0 6 0,0 0 0 16,0 0-6-16,0 0-11 0,0 0-3 0,0 0-7 16,0 0-17-16,0 0-37 0,0 0-42 15,0 0-20-15,1 0-13 0,2 0 2 16,-1 0 15-16,-1 0-4 0,1 0-11 15,1-1 18-15,1 1 9 0,-1 0-8 16,3 0-8-16,3 0 36 0,1 0 18 31,6 0-15-31,1 0-16 0,3 0 9 16,4 0 9-16,2 0 19 0,4 1-21 0,1-1 27 16,1 0-44-16,-2 0 22 0,-4 0-18 15,-5 0-40-15,-5 0-1 0,-6 0-13 0,-4 0 13 16,-4 0 1-16,-1 0 15 0,-1 0-1 15,0 0-15-15,0 0-16 0,0 0-46 16,0 0-19-16,0 0-16 0,0 0-35 16,0 0-53-16,0 0-74 0,0 0-89 15,0 0-104-15,0 0-143 0,0 0-209 16,0 0-322-16</inkml:trace>
          <inkml:trace contextRef="#ctx0" brushRef="#br0" timeOffset="22511.9561">-9817 352 127 0,'0'0'711'15,"0"0"-258"-15,0 0-219 0,0 0-84 0,0 0-4 16,0 0 27-16,0 0-17 0,0 0-26 16,0 0-50-16,0 0-34 0,0 0-1 15,0 0 23-15,0 0 22 0,0 0 7 16,0 0 3-16,0 0-1 0,0 0-6 16,0 0-3-16,2 0-10 0,-1 0-13 0,1 0-25 15,2 0-17-15,1 0 4 0,3 0 31 16,3 0 10-16,2 0-3 0,3 0-13 15,3 0 9-15,5 0 16 16,1 0 16-16,1 0-32 0,2 0-7 16,2 0 23-16,-1-4 8 0,-2 0-46 0,-2 1-4 15,-7-2-24-15,-5 5 2 0,-3-2 7 16,-4 2-9-16,-1 0-2 0,-4 0-10 16,-1 0 0-16,0 0 2 0,0 0-2 15,0 0 0-15,0 0-1 0,0 0-12 16,0 0-1-16,0 0-8 0,0 0-14 15,0 0-18-15,0 0-31 0,0 0-48 16,0 0-25-16,3 0 30 0,1 0-21 16,4 0-82-16,-4 0-87 0,4 0-160 15,-4 0-139-15,0 0-364 0</inkml:trace>
        </inkml:traceGroup>
        <inkml:traceGroup>
          <inkml:annotationXML>
            <emma:emma xmlns:emma="http://www.w3.org/2003/04/emma" version="1.0">
              <emma:interpretation id="{A96F1D90-8988-4443-A784-ADDCC1601624}" emma:medium="tactile" emma:mode="ink">
                <msink:context xmlns:msink="http://schemas.microsoft.com/ink/2010/main" type="inkWord" rotatedBoundingBox="11472,5198 14463,5241 14448,6248 11457,6206">
                  <msink:destinationLink direction="with" ref="{352B537F-08C4-46F7-A4CE-FA05C953E6E3}"/>
                </msink:context>
              </emma:interpretation>
              <emma:one-of disjunction-type="recognition" id="oneOf2">
                <emma:interpretation id="interp2" emma:lang="" emma:confidence="1">
                  <emma:literal/>
                </emma:interpretation>
              </emma:one-of>
            </emma:emma>
          </inkml:annotationXML>
          <inkml:trace contextRef="#ctx0" brushRef="#br0" timeOffset="25969.336">-7854-838 1080 0,'0'0'557'0,"0"0"-382"0,0 0-96 15,0 0 55-15,0 0 67 0,3 0-4 16,-2 0-65-16,1 0-73 0,-1 0-40 0,-1 0 10 16,2 0 29-16,-2 0 16 0,0 0-3 15,0 0 9-15,0 0 13 0,0 0 16 16,0 0 0-16,0 0-14 0,0 0-12 16,0 0-16-16,0 0-1 0,-2 0 7 15,-1 0 3-15,1 0-10 0,-1 0-9 0,-3 0-10 16,1 0-22-16,-2-1-12 0,-2-1 6 15,-1 1 21-15,-1-1 4 0,0-1-16 16,-1 3-28-16,0 0-9 0,-1 0 9 16,-2 0 47-16,2 0-29 0,-2 0-17 31,3 0 0-31,0 0 14 0,4 0 7 16,-1 0 0-16,0 0 0 0,2 0-21 0,-2 0 11 0,0 5 7 15,0-2-4-15,-3-2 1 0,1 3-13 16,-3 0 16-16,1 2 6 0,-3 2 6 15,-2-3-19-15,0 4 7 0,-1-3-16 16,0 2 15-16,1-1 1 0,1 2-17 16,1-3 29-16,-1 1-9 0,1 1-7 0,3 0-2 15,1-2 11-15,0 2-2 0,2-2-7 16,0 4-11-16,-2-3 14 0,2 2 1 16,-1 0-16-16,1 1 9 0,1-3-12 15,2 2 0-15,1-1 0 0,-2 1-2 0,1 0 2 16,0-1 1-16,-1 1 11 0,1 1-10 15,0 0 1-15,-1 1 10 0,-1-1-11 16,1 5 1-16,-3-4 22 0,4 2-25 16,-2 0-1-16,0-2 1 0,0 2 1 15,0-1 1-15,1 3 19 0,-1 0-9 16,1-2-12-16,3 1-4 0,0-2 1 16,1 0-12-16,-1 2 15 0,2-3 16 15,0 3-13-15,0 0-3 0,0-3-17 16,2-1 17-1,0 1 2-15,1-3-2 0,-2 2 0 0,2 3 1 0,-1-2 11 16,1 3 10-16,0-2-20 0,0-1-2 16,0 0-3-16,0 1-9 0,0 0 12 15,0 2 0-15,0-3 12 0,3 2-12 16,-2-4-1-16,3 1-2 0,-2-2 0 16,1 1 1-16,0 0 0 0,1-3-11 15,1 3 12-15,-2 1-1 0,1-3 0 0,0 2 0 16,1-1 0-16,1 0 2 15,0-2 1-15,-3 3 0 0,2-2 1 16,1 2 14-16,0-2-4 0,0 2-10 0,0-3 12 0,0-1-14 0,0 1-2 16,-2 0-1-16,2-2-18 0,-1 0 2 15,0 0 16-15,1 1 2 0,0-1 1 16,2 0 1-16,-1 1 14 0,-1-1-13 16,1 1-1-16,1-3 0 0,-2 1 0 0,1 3 0 15,2-2 2-15,0-1 0 0,-1 1 9 16,3 0 0-16,-1-2 10 0,-1 1-10 15,1-2-12-15,-1 2 2 0,1-1 10 16,1 3-12-16,-1 0 4 0,-1-1 8 0,0 0-11 16,-2-1-1-16,-3 1 2 15,2-3-2-15,-1 2-1 0,-1-1 1 0,-1-1 1 16,-1-1 0-16,2 2 0 0,-1-1 11 16,-2-1-11-16,4 2-1 0,-1-2 2 15,-1 1 0-15,3-1 1 0,0 3 13 16,3-2-13-16,-2 2 9 0,2-2-10 15,-2 1 1-15,2-1-3 0,0 1 0 0,0-1 1 16,0-1 15-16,0 1-15 0,-2 3 2 16,-1-4 12-16,1 1-14 0,-1 2 0 15,-1-3 1-15,-1 2 0 0,0-2 0 16,-2 0 1-16,1 0-1 0,0 2-1 16,-2 0 1-16,2-2 0 0,2 1 0 15,-2-1-2-15,0 0 1 0,0 1 0 16,-1-1-1-16,1 0 1 0,0 2-1 15,0-2 0-15,2 0 0 0,-2 0 2 0,3 2 11 16,-2-2-1-16,2 0 3 0,0 0 1 16,0 0-13-16,-2 2 12 0,0 0-12 15,-1-2 0-15,2 0 0 0,-2 0 12 16,-2 1-14-16,2-1 0 0,-1 0 0 0,1 0 1 16,-3 0 1-16,1 0-1 0,1 0 10 15,-2 0-10-15,1 0-1 0,-1 0 1 16,0 0-1-16,2 0 0 0,-1 0 1 31,0 0 10-31,2 0-10 0,-1 0 10 16,1 0-9-16,-3 3-1 0,0-1 1 15,0-2 15-15,0 0-6 0,0 0-10 16,0 0 13-16,0 0 4 0,0 0-1 16,0 0-3-16,0 0-12 0,0 0-3 0,-2 0-17 15,-1 0-32-15,0 0-33 0,-1 0-38 16,0 0-85-16,-2 0-70 0,0 0-142 0,-2 0-243 15,1 0-451-15,-6 0-377 0</inkml:trace>
          <inkml:trace contextRef="#ctx0" brushRef="#br0" timeOffset="30699.7523">-6653-32 307 0,'3'0'1072'0,"-2"0"-1072"0,4 0 13 0,1 0-13 16,3 0 211-16,1 0-6 0,3 0-54 16,0 0-15-16,4 0-10 0,-1 0-16 15,3 0 0-15,-1 0-3 0,1-4-1 16,0-2 7-16,2 2-29 0,-5-4-1 15,0 3-15-15,-1-4-14 16,-2 3 20-16,-3 1-20 0,-1-1 0 0,-3-1 7 0,-1 2 6 0,-1-3 9 16,-1 1-15-16,0 2-11 0,0-4 1 15,-2 0 0-15,1 2-26 0,-1-4 13 16,-1 1-6-16,0 2 8 0,0 0-5 16,0 1 0-16,-1-1-1 0,-5 4-30 0,1-2 8 15,-2 5-12-15,0 0 0 0,-1 1 3 16,1 0 15-16,-2-1-18 0,0-2-25 15,0 3 0-15,-1 0 9 0,0 0 15 16,-2 0-24 0,0 0 12-16,0 3 1 0,1 0 8 0,-3 3 3 15,0 2 1-15,-3 1 16 0,1 0 41 0,0 0-32 16,-2 7-6-16,1-1-16 0,-1 1 25 16,3 1-3-16,2-2-22 0,3 3 19 15,1-1-3-15,4 0-18 0,1-1 1 16,4 0 0-16,0 1-2 0,0-1-14 15,0-1 1-15,4-1-12 0,5 0 25 0,3 1 6 32,0-2 23-32,3 0 5 0,1-2 0 15,0 0 13-15,3 1-9 0,0-4-13 16,3 0 3-16,-1 0 3 0,0-5-12 0,-2-1-17 16,-1 0-2-16,-4-2-16 0,-2 0-99 15,-5 0-76-15,2 0-39 0,-1 0-42 16,0 0-47-16,-2 0-389 0,0-5-647 0</inkml:trace>
          <inkml:trace contextRef="#ctx0" brushRef="#br0" timeOffset="35728.6765">-7561-618 124 0,'0'0'267'0,"-1"0"-100"0,-1 0-50 16,1-1-6-16,1 1 3 0,-2-2-7 0,1 2-35 15,-1 0 3-15,0 0-3 0,-1 0-1 16,1 0 27-16,-2 0 32 0,-1 0 4 15,-2 0-37-15,2-2-22 0,0 1-62 16,-1 1 10-16,3 0 20 0,-2 0 15 16,2 0 7-16,2-1 10 0,1 1 16 15,-2 0 6-15,2 0-23 0,-1 0-6 16,1 0 3-16,0 0 3 0,0 0-12 0,-2 0 2 16,2 0 1-16,0 0-11 0,-1 0-2 15,0 0 6-15,1 0 2 0,0 0 1 0,0 0 0 16,0 0 6-16,0 0-9 0,0 0-10 15,0 0-7-15,1 0-3 0,2-1-9 16,0 1-11-16,0 0-18 0,-2 0-25 16,4 0-7-16,-2-4-10 0,1 3-12 15,2 0 0-15,1-1 13 0,2 2 41 16,3-1 45-16,3 1 13 0,1 0-7 16,5-1 3-16,1-3 0 0,0 3-10 15,1-3-18-15,1 3-24 0,-3-3 15 16,-2 4-17-16,0 0-2 0,-4 0-30 0,-1 0-16 15,-2 0 36-15,0 0 12 0,1 0 21 16,2 0-9-16,-2 0-9 0,0 0 16 16,1 0 9-16,-1 0-15 15,-1 0-11-15,0 0-1 0,-4 0-1 16,3 0-2-16,-2 0 1 0,-1-2-2 0,0 2 3 16,1 0 1-16,-2 0 18 0,2 0-3 15,-2-2-4-15,1 1 1 0,0 0 0 16,-3 1-13-16,2-2-1 0,-2 0 0 15,-2 2-12-15,1 0-6 0,0 0-3 16,-1 0-16-16,0 0 15 0,0 0-2 16,0 0-7-16,0 0 7 0,0 0 24 15,0 0-1-15,1 2-14 0,2 0 12 16,-1-2 4-16,2 1 3 0,-1 0 9 16,1 1 1-16,-1-2 9 0,-1 2-6 0,-2-2 3 15,0 0-19-15,-3 0 0 0,0 0-1 16,0 0-1-16,0 1-14 0,0 2 13 15,0-2 1-15,0-1 2 0,0 1 1 16,-2 2-1-16,-1-3 0 0,3 1-16 16,-3-1 13-16,2 4 3 0,-1-4 1 15,1 0 2-15,1 0 19 0,-3 1-18 16,1-1 15-16,1 3 0 0,-2-2 3 16,-1 4 13-16,1-3 25 0,-3 4 13 15,-3 3-4-15,0 1 7 0,-1 1-16 0,-1 4-30 16,0-4-30-16,2 3 0 0,-2-2 1 15,1 0 0-15,3-1 21 0,-2 2 0 16,2-3-10-16,-1 2-11 0,1 0 0 16,2-3 0-16,-2 0-1 0,1 2 3 15,-1-1 19-15,-1 5-3 0,0 2 6 0,-1-4-10 16,-2 3-2-16,3-4-12 16,-1 3 1-16,-2-2-2 0,3-2 2 0,-1 2 20 15,0 0-21-15,0-1-1 0,0 0 0 16,0 0 1-16,2-1-1 0,1 1 0 15,-1-2 3-15,-1 3 13 0,2-4-14 16,1 4 13-16,-1-3-3 0,0-2-12 0,3 0 0 16,-2-1 2-16,2-2 1 0,1 1 9 15,-3 0 1-15,-1 2-10 0,0-2 10 16,-1 3-10-16,0 1 15 0,-2 0-18 16,1 0 1-16,2-2 3 0,1 2-3 15,0-4 0-15,-1-1 14 0,2 2-2 16,1-3-10-16,-2 0 12 0,3 2 4 15,-1-4-3-15,1 1-14 0,-1 1 1 16,0 0-1-16,-1 0-1 0,1 2 1 0,-2-2-2 16,2 1 0-16,1-2-3 15,-1-2-10-15,1 2 12 0,2-3-1 0,0 0 0 16,0 0 2-16,-1 0 2 0,1 0 11 16,-2 1-11-16,1 0 0 0,-2 2 0 0,0 0 17 15,0 0-18-15,0 2-1 0,0-3 0 16,-1 3-3-16,1-1-12 0,1 1 14 0,-1-3 0 15,2 1 0-15,-1-3 1 0,1 0 2 16,1 4-2-16,0-2 0 0,0-2 3 16,0 0 13-16,0 0-15 0,0 0 1 15,0 0-2-15,0 0 0 0,0 0 0 16,0 0 0-16,1 0 0 0,1 0-1 16,-1 0-1-16,-1 0-2 0,2-2-14 15,-1 1 2-15,2-2 4 0,-1 3-19 16,2 0 3-16,-3-2 25 0,2 1-19 15,0 0 0-15,0 0 0 0,2 1 3 0,-1-2 19 16,2 0 0-16,1 2 25 0,2 0-9 16,2 0-16-16,-1-1 16 0,0 1 5 15,0 0-18-15,1-1-3 0,-2-1-1 16,-1 1-1-16,1 1 0 0,-3-2 1 16,2 2-1-16,-3 0-1 0,1 0 1 0,2 0 2 15,-4 0 0-15,4 0-1 0,-4 0-1 16,2 0-14-16,0-1 13 0,-2 1-16 15,1 0 7-15,0 0 10 0,1 0 2 16,2 0 0-16,1 0 0 0,-2 0 1 16,2 0 33-16,0 0-21 0,-1 0-11 15,1 0 10-15,-3 0-11 16,2 0-1-16,-4 0-3 0,-1 0-16 0,1 0 16 16,1 0 1-16,-1 0-13 0,1 0 14 15,-1 0 1-15,0 0-2 0,1 0-17 16,-1 0 19-16,-1 1 0 0,2-1 1 15,-2 0 0-15,0 0 0 0,-1 0 2 16,1 0-2-16,2 0 12 0,-1 0-13 0,-1 2-1 0,2-2 1 0,-1 0 0 16,-1 0 2-16,1 0 0 0,1 0 13 15,-2 0-2-15,1 0-10 0,1 0 0 16,1 1 31-16,-2-1-21 0,0 0-1 0,1 0-9 16,-2 0 13-16,0 0-16 0,0 2-2 15,-2-1-1-15,1-1-16 0,-2 0 17 16,1 0 1-16,-1 0 1 0,0 1 1 15,0-1 11-15,0 0-8 0,0 0 8 16,0 0-10-16,0 0-2 0,2 0-12 16,-2 0-7-16,1 0 6 0,2 0 10 15,0 0 3-15,0 0 11 0,0 2 1 16,1-2-9-16,1 0 10 0,-2 0-10 16,0 0 0-16,1 0-3 0,-1 2 1 0,0-2-1 15,-2 0-3-15,1 0 2 0,-2 1 1 16,1 0 12-16,-1-1 16 0,0 0 3 15,0 0 0-15,0 0-3 0,0 0 0 16,0 0-9-16,0 0-17 0,0 1 1 16,0-1-3-16,0 0-1 0,0 0-24 0,0 0 0 15,0 0 0-15,0 0 1 0,0 0 11 16,0 0 1-16,0 0 9 0,0 0-19 16,0 0-28-16,0 0-40 0,0 0-16 15,0 0-17-15,0 0-18 0,0 0-68 16,-1 0-118-16,-2 0-118 0,1 0-192 15,-6 0-476-15</inkml:trace>
          <inkml:trace contextRef="#ctx0" brushRef="#br0" timeOffset="43369.4404">-6012-246 91 0,'0'0'258'0,"0"0"-164"15,0 0 259-15,0 0-37 0,0 0-59 0,0 0-65 16,0 0-49-16,0 0-16 0,0 0-3 15,0 0-7-15,0 0-29 0,0 0-7 16,0 0 3-16,0 0 6 0,0 0-6 16,0 0 7-16,0 0 2 0,0 0-6 15,0 0-9-15,0 0-5 0,0 0 4 16,0 0 7-16,0 0-4 0,0 0-10 0,0 0-3 16,0 0-6-16,0 0-1 0,0 0 7 15,0 1 3-15,0-1-4 0,0 0-9 16,0 2-13-16,0-2-9 0,0 0-16 15,0 0 0-15,0 0-16 0,0 0-3 16,0 0-13-16,2 0-2 0,-1 0-11 16,0 0-2-16,2 0 12 0,2 0 14 0,2 0 2 0,4-3 25 0,3 0 7 15,4 0-18-15,0-1-14 0,-2 2 0 16,0-1 2-16,0 2 17 0,0 1 3 16,2-1-11-16,-3 1-11 0,1 0-19 15,-3 0 19-15,1 0 12 0,-1 0-11 16,0 0 10-16,0 0 21 0,-1 0-22 15,-1 0-10-15,-1 0 0 0,-1 0 12 0,0 1 7 16,-2-1-18-16,-3 0-1 0,2 1-1 16,-3-1 0-16,0 1-1 0,-3 1-11 15,3-2 0-15,-1 0-2 0,-2 0 2 16,0 0 1-16,0 0-4 0,0 0-3 16,0 2 6-16,0-2 12 0,0 0 0 0,0 1 1 15,0-1 3-15,-2 0 16 16,-1 0-3-16,0 0 3 0,-3 0-19 0,-1 0 0 31,-2 2-22-31,-1 0 3 0,-2 0 17 16,-3-1-19-16,0-1 21 0,1 2 0 15,-1-2 1-15,2 0 15 0,-1 0 3 0,3 0 9 16,3 0-9-16,-1 0-19 0,4 0 19 16,-1 0 15-16,1 0-18 0,1 0-15 0,-1 0 0 15,2 0-1-15,-1 0 13 0,0 0-1 16,-1 0-11-16,2-2 0 0,-1 2 0 15,1-1-1-15,-2 1-1 0,4 0-14 16,-2-2-1-16,2 2-9 0,-1 0 9 0,1 0 13 16,-1 0-16-16,1 0 17 15,1 0 1-15,0 0 0 0,0 0 1 0,0 0 2 16,0 0 1-16,0 0 13 0,0 0 3 16,0 0-7-16,0-1 1 0,0 1-11 15,0 0 1-15,0 0 10 0,0 0-1 0,0 0-9 16,0 0 13-16,0 0-4 0,0 0 10 15,0 0-9-15,0 0-11 0,0 0-2 16,0 0-2-16,0 0-29 0,1-1-13 16,1 1 3-16,-1 0 0 0,2 0-9 15,-1 0-4-15,0 0 10 0,3 0 9 16,2 0 35-16,1 0 19 0,2 0 6 16,3 0 19-16,2 0-3 0,0 0-22 0,1 0-17 15,2 0 27-15,-2 0-1 0,0 0 4 16,0 0-7-16,0 1-7 0,2-1 7 15,-2 0 13-15,-2 0-8 0,-1 0-30 16,-3 0-15-16,-2 0 12 0,-4 0-1 0,-1 0 1 16,0 0 0-16,-2 0 2 0,1 0-2 15,-1 0-19-15,1 0 6 0,-2 1 1 16,0-1 13-16,3 0 1 0,-2 2 1 16,1-2 0-16,-1 1 1 0,2-1-1 15,-1 0-1-15,-2 0 1 0,1 0 0 16,-1 0-4-16,0 0-39 0,0 0-36 15,0 0-57-15,0 0-111 16,0 0-135-16,0 0-194 0,0 0-399 0,-1-1-405 0</inkml:trace>
        </inkml:traceGroup>
        <inkml:traceGroup>
          <inkml:annotationXML>
            <emma:emma xmlns:emma="http://www.w3.org/2003/04/emma" version="1.0">
              <emma:interpretation id="{1262BBFC-5CCD-48DF-9325-F9E1D9BD7D78}" emma:medium="tactile" emma:mode="ink">
                <msink:context xmlns:msink="http://schemas.microsoft.com/ink/2010/main" type="inkWord" rotatedBoundingBox="14826,5277 18410,5329 18393,6559 14808,6507">
                  <msink:destinationLink direction="with" ref="{352B537F-08C4-46F7-A4CE-FA05C953E6E3}"/>
                </msink:context>
              </emma:interpretation>
              <emma:one-of disjunction-type="recognition" id="oneOf3">
                <emma:interpretation id="interp3" emma:lang="" emma:confidence="1">
                  <emma:literal/>
                </emma:interpretation>
              </emma:one-of>
            </emma:emma>
          </inkml:annotationXML>
          <inkml:trace contextRef="#ctx0" brushRef="#br0" timeOffset="88188.666">-4734-718 108 0,'0'0'322'0,"0"0"-70"0,0 0 54 16,3 0-98-16,-3 0-74 0,3-2-56 16,-1 1-19-16,1-1 2 0,2 0 5 15,-2 0 2-15,1 1 16 0,-1 0 30 0,-1 1-6 16,-1-2 6-16,1 0-1 0,-2 2-19 16,1 0-13-16,1-2-3 15,-1 2 6-15,0-2 6 0,1 2 4 16,-2 0-11-16,0 0-12 0,0 0 3 15,0 0 6-15,0 0 4 0,0 0-1 16,0 0 9-16,0 0-9 0,-3 0-10 16,2 0-3-16,-2 0-7 0,1 0-25 15,-1 2-15-15,0-2-1 0,2 0-22 0,-2 0-3 16,-2 0 3-16,1 0 0 0,1-3 19 16,0 3 0-16,-1-3 12 0,1 1-6 15,0 0-12-15,-3-1 15 0,1 0 0 16,0 0-28-16,-3 2 0 0,1-3 0 15,-1 2-14-15,1-1 14 0,0 1 0 0,-2 0-22 16,2 0 19-16,-2 2-11 0,1-1 14 16,1 1 2-16,0 0 0 0,-1 0-2 15,-2 0-3-15,0 0-16 0,-2 0 16 16,0 1-13-16,-3 3 15 0,2 0 1 16,-2-1 26-16,2 1-11 0,-3-3-14 15,4 2 1-15,-1 1 1 0,-1 0-2 16,4 1-1-16,0-2-4 0,1 1-11 15,-3 0 12-15,2 0-16 0,0-1 19 0,-2 4 0 16,3-3 0-16,2 0-15 0,-2 0 14 16,1 0-1-16,2 2-14 0,-2 0 0 15,-1 1 15-15,-3 0 0 0,0 4 2 16,-1-1 40-16,1-1-12 0,0 1-29 16,4-3-13-16,0 3 11 0,2-1-11 15,0 1 13-15,0 1-1 0,2 0-15 16,0 3 4-16,-1-2 12 0,2 1 24 15,0-1-24-15,2 0-17 0,-1 0 17 0,1 0 1 16,1 0-1-16,0 0 0 0,0-1 0 16,0 3 18-16,0-4-18 0,0 4 0 15,3-4-1-15,1 1 1 0,2 1 22 16,0-2 6-16,0 0-28 0,3 2 0 0,0-2-3 16,-1 0 3-16,3-1 32 0,1-2 15 15,-2-1-47-15,0 1 1 0,2-3 13 16,1 0 14-16,1 0-25 0,-1 1 19 15,-1-1-21-15,1-3-1 0,-1 4 0 16,1-2 2-16,0-2 1 0,3 2 10 16,1-1 3-16,-1-1-15 0,1 1 18 15,0 0-16-15,0-2-2 0,0 2-1 16,-1-2 12-16,-1 0-12 0,1 0-13 16,-2 0 13-16,4 0 0 0,0 0 25 15,-3 0-4-15,2 0-21 0,-2 1-19 0,-3 1-16 16,-3 2-27-16,-1-1 26 0,1 4 35 15,-1-4 1-15,2 3-25 0,-1-2-7 16,-3 2 29-16,1-2 2 0,-1 0 1 0,1 1-3 16,-1-2-14-16,0 2 17 0,0 0 1 15,1 0-1-15,-2 4-2 0,2-2-20 16,-1 0 22-16,1 0 0 0,-1 1 2 16,0 1 11-16,-1 0 2 0,-2 0-15 15,0-1-3-15,-1 2 0 0,1 0-16 16,-3 0 17-16,0 0-1 0,0 2 0 15,0 2-7-15,0-2 10 0,0 1 16 16,0 1-14-16,0-2 27 0,-1-1 8 16,-3 1-37-16,2-2-1 0,-1-2-11 15,0 1 1-15,-1 0 11 0,-2-1 1 0,-2 0 0 16,1 4 40-16,-3-2-12 0,1 2-26 16,-1-4 0-16,-1 2 22 0,1-1-23 0,0 1 23 15,-1-3-3-15,1 2 0 0,0-2-3 16,1-2-16-16,-1 2 25 0,-1-4-9 15,0 3 12-15,-1-1 4 0,0-1-20 16,-1 0 7-16,1-1 0 0,0 2-21 0,0-3 0 16,2 1 18-16,1 2-4 0,-3-5-15 15,1 4 3-15,-4-2 1 0,-1 1 11 16,1-2 7-16,0 1 22 0,0 0-4 16,-1-2 9-16,0 0 7 0,-5 0-3 15,-1 0-35-15,0 0 7 0,2 0 40 0,0-4-6 16,6 4-4-16,3-1-3 0,2-2-6 15,4 3-6-15,2-2-3 0,1 2-37 16,1 0 0-16,1 0-18 0,0 0-4 16,0 0-18-16,0 0-15 0,0 0-3 15,0 0-10-15,0 0-13 0,0-2-33 16,0 0-66-16,0 2-89 0,0 0-99 16,0 0-161-16,0 0-211 0,0 0-463 15</inkml:trace>
          <inkml:trace contextRef="#ctx0" brushRef="#br0" timeOffset="89626.505">-3912-491 320 0,'0'0'394'15,"0"0"-120"-15,0 0-92 0,0 0 1 16,0 1 5-16,0-1-22 0,0 0-23 16,0 0-31-16,0 0-31 0,0 0-16 15,0 0 3-15,0 0 16 0,0 0 13 16,0 0 13-16,0 0 6 0,0 2 7 16,0-2 9-16,0 0-10 0,0 0-7 15,0 2-22-15,-2-2-3 0,1 0-7 16,0 0-4-16,-1 1 4 0,1-1-10 0,-1 0-10 15,-1 0-9-15,0 0-13 0,-1 0-38 16,-2 0-3-16,1 0 0 0,-3 0-2 16,3 0-10-16,-4-1 12 0,1 1 19 15,-3 0-17-15,1 0 0 0,-2 0 17 0,0 0-6 16,1 0-1-16,2 0-12 16,-2 1 0-16,0 2-22 0,-3 1 7 0,3 2 15 15,-3-2 0-15,0 2-10 0,0-1 10 16,0 1 13-16,0 2-12 0,1-2 1 15,-2 3 11-15,1 1-12 0,-1 0 11 16,-1 0-10-16,-1 0 1 0,1 1-3 16,1 0-6-16,2 0 5 0,1-1 1 0,-1 3 0 15,1 0-1-15,1 0-13 0,-3 2 14 16,1 1 29-16,1-1 2 0,0-1-30 0,1 0-1 16,2-1-12-16,1 0 12 0,1-2 28 15,0 3-3-15,1-1-24 0,-2-1 1 16,4 2 24-16,-2-1-4 0,-1 1-19 15,4 1-1 1,0 0-2-16,-2 1-13 0,1 3 1 16,3-1 12-16,-2 2 37 0,3 1-34 15,0 0 10-15,0-1 15 0,0 0-16 0,0 0-11 16,3-2 0-16,2 1 21 0,3-2-21 16,-1 0 11-16,3-1 4 0,1-2 0 15,4 2-13-15,-1-1 34 0,4-5 1 16,0 2 8-16,-1 0-21 0,4-3-3 15,1 0 3-15,2-2 34 0,5-1 34 16,4 0 6-16,2-5-28 0,5-1-6 16,-1 0-19-16,3 0 13 0,-2-5-26 15,-5 1-14-15,-6-1-17 0,-2 0-1 16,-6 0 2-16,-5 0 19 0,-2 1-4 16,0 0-15-16,-4 0 12 0,-3 1-2 0,-1 1 5 0,-1 1-6 15,-4 0-12-15,1-3-11 0,-2 3-53 16,0 0-19-16,0-1-19 0,0 1-27 15,0 0-48-15,0 1-53 0,0-2-119 16,4 0-149-16,0 1-205 0,1-2-392 16,1-3-324-16</inkml:trace>
          <inkml:trace contextRef="#ctx0" brushRef="#br0" timeOffset="90939.241">-3505-281 836 0,'0'-1'472'0,"0"1"-277"0,0 0-97 16,0 0 26-16,0 0 52 0,0 0-7 16,0 0-49-16,0 0-59 0,0 0-58 15,0 0-1-15,0 0 14 0,0 0-13 16,0 0-2-16,1 0 12 0,-1 1 13 0,3 5 45 16,-1 0 55-16,2 1-3 0,2 4-13 15,0 1-7-15,0 3 31 0,0 2-41 16,1 0-48-16,2 1 38 0,0 2-32 15,1 3 1-15,-1-2-11 0,1 1 19 0,-1-4-25 16,0 2-12-16,-2-1-21 0,2-1 45 0,-2 0-24 16,2-4 8-16,-4 0-28 0,2 1 10 0,-3-4 19 15,1-1-7-15,-1-1-22 0,-1-3 16 16,-1-2-6-16,-1-2-11 0,1 0 11 16,-2 0 6-16,0-2-4 0,0 0-13 15,0 0 24-15,0 0-4 0,0 0 0 16,0 0-6-16,0 0 6 0,0 0-19 15,0 0 16-15,0 0-4 0,0 0 4 16,0 0 0-16,0 0 6 0,0 0 3 16,0 0 13-16,0 0 9 0,0 0 13 15,0 0 5-15,0 0-5 0,1 0 5 0,-1-2 0 16,0 0-6-16,0-2-6 16,0-1-19-16,0-2-37 0,0-1 0 0,0-3-1 15,0-2-17-15,0-3-4 0,0-1-3 16,2 0 10-16,-1-4 15 0,2 3-16 15,-2-1 16-15,1-2-1 0,2 1 0 0,-1 1-2 16,0 1-9-16,0-3-26 0,2 4-2 16,-2-1 37-16,1 2 2 0,-1 2 1 15,0 3 19-15,0 1-19 0,0-1-19 16,0 3 4-16,4-1-4 0,-1 1 0 31,-2 1 1-31,4 0-10 0,-1 0 6 16,0 2-25-16,4 0 3 0,-1-2 19 0,0 1 4 15,4 0-8-15,-1 1-5 0,3 0 18 16,0 0-3-16,-1 1 17 0,0 2-13 16,-3 0 15-16,-2 2-1 0,-1 0 1 15,-3 0-1-15,1 0 1 0,0 2 15 0,-1 4-2 16,2-1 12-16,0 0 0 0,-2 0-13 16,2 1-1-16,-4 0-11 0,-1 0-19 15,2-2 16-15,-5 2-7 0,0-2 10 16,1 0 0-16,-1 2-2 0,1-2 1 15,1 3 1-15,-2-2-1 0,1 4 1 16,-1-1 16-16,2 1-16 0,-2 0 2 16,1-3 1-16,-1 1-3 0,0-2 2 15,0 3-1-15,0-6-1 0,0 5-15 16,2-5-4-16,-2 3-25 0,1-3-44 16,-1 2-28-16,2 1-61 0,1-1-128 0,-3 1-137 0,0-3-142 15,0 1-155-15,0-3-519 0</inkml:trace>
          <inkml:trace contextRef="#ctx0" brushRef="#br0" timeOffset="92416.722">-2922 107 437 0,'0'-2'342'0,"0"2"-130"15,0 0-29-15,0 0 5 0,-1 0 27 16,-1 0 6-16,1 0-25 0,1 0-53 15,0 0-30-15,-2 0-3 0,2 0 0 16,0 0 10-16,0 0 2 0,0 0-9 16,0 0-13-16,0 0-10 0,0 0-7 15,0 0 3-15,0 0 13 0,2 0 3 16,2-3-10-16,-1 1 13 0,2-2-10 16,-1 0-29-16,0-2-31 0,2 1 6 0,0 0-39 15,6-1-2-15,0-3 0 0,1 2-16 16,2 0 13-16,1 1 3 0,0-1 0 15,0 1 0-15,1 2 16 0,0-2 12 16,2 2-15-16,-1-1-11 0,1 3 20 16,0-1-12-16,-1 2-10 0,-2 1-3 0,-2 0-22 15,-4 0-3-15,-3 0 2 16,1 0 1-16,-2 1 10 0,-1 3 15 16,1 2 10-16,0 1 40 0,0 2-18 0,-1 2-3 0,0-1-29 15,0 0-22-15,-4 1 7 0,1 3-1 16,-2-3 16-16,0 0-1 0,0 2-20 15,0-1 18-15,-8 2 3 0,-2-2 53 16,-2 4-40-16,-4-3 12 0,-2-1 13 16,-2 4 12-16,-2-6-19 0,1 0-6 15,2 0 0-15,3-5-23 0,2 1 0 0,6-5 26 16,2 2-6-16,3-3-3 0,0 2 3 16,3-2 9-16,0 0 9 0,0 0 1 15,0 0-1-15,0 0-2 0,0 0-23 16,0 0-14-16,4 0-1 0,-1 0-11 15,3-2-8-15,1-1-3 0,1 1 4 16,-1-1-16-16,2 1-23 0,3-1 4 16,0 3 13-16,1-1 28 0,3 0 12 15,2 1-19-15,-1 0 3 0,0 0 15 16,-1 0-18-16,-1 2 19 0,1 3 0 0,-3 0-3 16,2 4-13-16,0-2 16 0,-2 2 43 15,2-3-5-15,-2 4-37 0,-1 2 13 16,-5-4-14-16,3 1-18 0,-2-1 17 15,-4 3 1-15,0-1 21 0,-1-1-2 16,-1 0-19-16,-2 0 3 0,0 0 19 0,0-1-20 16,0 0 14-16,-2-3-16 15,-5 1 25-15,-2-1-10 0,-6 0 7 0,-2 4 15 16,-7-2 10-16,-4 2-10 0,0 0-18 16,-4-3 27-16,1 0-18 0,-3-2 0 15,4-1-16-15,2 0 10 0,6-2 12 16,3-1-3-16,6 1 3 0,1-1-22 0,0 0-11 15,5 0 0 1,0 0-1-16,1 0-12 0,4 0 9 16,2 0-50-16,0 0-64 0,0 0-32 15,0-1-47-15,0 0-86 0,6-1-120 16,-1-1-142-16,-1 0-205 0,-1-5-634 0</inkml:trace>
          <inkml:trace contextRef="#ctx0" brushRef="#br0" timeOffset="93937.6497">-2371-544 59 0,'3'-3'473'0,"0"3"-125"0,-1-1-45 16,-1 1-45-16,2 0-44 0,0-1-48 15,-3 1-48-15,3-3-37 0,-3 3-9 16,1 0 9-16,-1 0 16 0,0 0 13 0,0 0 13 31,2 0 9-31,-1 0 13 0,2 0-20 16,3 0-28-16,2-1-11 0,2-1 4 0,0 0 9 15,2 0-42-15,0-1 7 16,0 3-20-16,-4-1-18 0,1 1 12 16,0 0 13-16,0 0 12 0,3 0-3 0,2 0 32 15,6 0-39-15,-1 0 7 0,0 2-38 16,0 2-21-16,0 1 27 0,2-1-15 0,1 2-12 16,0 1 27-16,0 0 41 0,3 1-69 15,-3 2 0-15,-2 1-13 0,-3-3 13 16,-2 4 0-16,0-2 29 0,-1 1-17 15,0 2-9-15,-1 0 0 0,2 1 19 16,-4 1 9-16,3-3-15 0,-2 1-14 16,-1 0-2-16,1 0 0 0,-2 0 0 15,1 2 13-15,-1-3 18 0,0 3-6 16,-1-1-25-16,0 0-15 0,-3-1 15 0,1 1 28 16,1-1-6-16,-4 2-6 0,3 1-4 15,-2 1-10-15,-1-2-2 0,1 2-1 16,-1-1 0-16,-1 1 1 0,2-1 13 0,-3-1-11 15,1 1-1-15,-1-3 11 0,2 1-11 16,-2-1 0-16,-2-1 2 0,0-1 16 16,0 2-18-16,0-5 11 0,0 2-11 15,0-1 0-15,-2-2-1 0,-2 2 22 16,2-2-3-16,-2 2-4 0,0-1-12 16,-2-1 19-16,0 2-19 0,0-1 13 15,0-1-4-15,0 2-10 0,-1-1 10 16,1-1-8-16,-2 3 8 0,1-2-11 15,0-1 0-15,1 2-1 0,-2-4 0 16,1 2 1-16,1 1 1 0,-1 0 10 0,-2-1-9 16,3 1-3-16,-3-2 1 0,0 3-1 15,-1-4 19-15,-3 5 3 0,-2 0 2 16,-4 0 10-16,0-2-9 0,0 2-4 16,2-3-17-16,3-1 17 0,2 0-19 0,3-2-2 15,3-2 0-15,3 0 0 0,0 0 0 16,3-2 0-16,-1 0 2 0,1 0 1 15,0 0 10-15,0 0-10 0,0 0-2 16,0 0-1-16,0 0-2 0,0 0-11 16,0 0-2-16,0 0 3 0,0 0-10 15,0 0-30-15,0 0-29 0,0 0-49 16,0-4-59-16,3 4-87 0,0-4-96 16,3 2-122-16,-1-2-186 0,3-6-503 0</inkml:trace>
        </inkml:traceGroup>
      </inkml:traceGroup>
    </inkml:traceGroup>
  </inkml:traceGroup>
</inkml:ink>
</file>

<file path=ppt/ink/ink1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40:29.173"/>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74C7683E-17AB-411A-B60E-1CB2AF36C633}" emma:medium="tactile" emma:mode="ink">
          <msink:context xmlns:msink="http://schemas.microsoft.com/ink/2010/main" type="writingRegion" rotatedBoundingBox="5643,6989 6492,6989 6492,7468 5643,7468"/>
        </emma:interpretation>
      </emma:emma>
    </inkml:annotationXML>
    <inkml:traceGroup>
      <inkml:annotationXML>
        <emma:emma xmlns:emma="http://www.w3.org/2003/04/emma" version="1.0">
          <emma:interpretation id="{283529F3-C2FC-4BCF-9BFF-717C1148FA69}" emma:medium="tactile" emma:mode="ink">
            <msink:context xmlns:msink="http://schemas.microsoft.com/ink/2010/main" type="paragraph" rotatedBoundingBox="5643,6989 6492,6989 6492,7468 5643,7468" alignmentLevel="1"/>
          </emma:interpretation>
        </emma:emma>
      </inkml:annotationXML>
      <inkml:traceGroup>
        <inkml:annotationXML>
          <emma:emma xmlns:emma="http://www.w3.org/2003/04/emma" version="1.0">
            <emma:interpretation id="{42AB58ED-72FF-4E78-92EB-B174824226AB}" emma:medium="tactile" emma:mode="ink">
              <msink:context xmlns:msink="http://schemas.microsoft.com/ink/2010/main" type="line" rotatedBoundingBox="5643,6989 6492,6989 6492,7468 5643,7468"/>
            </emma:interpretation>
          </emma:emma>
        </inkml:annotationXML>
        <inkml:traceGroup>
          <inkml:annotationXML>
            <emma:emma xmlns:emma="http://www.w3.org/2003/04/emma" version="1.0">
              <emma:interpretation id="{D4B9B3FF-9AA9-4D3E-AD7A-BE11ABB236DD}" emma:medium="tactile" emma:mode="ink">
                <msink:context xmlns:msink="http://schemas.microsoft.com/ink/2010/main" type="inkWord" rotatedBoundingBox="5643,6989 6492,6989 6492,7468 5643,7468"/>
              </emma:interpretation>
              <emma:one-of disjunction-type="recognition" id="oneOf0">
                <emma:interpretation id="interp0" emma:lang="" emma:confidence="1">
                  <emma:literal/>
                </emma:interpretation>
              </emma:one-of>
            </emma:emma>
          </inkml:annotationXML>
          <inkml:trace contextRef="#ctx0" brushRef="#br0">-14224 974 287 0,'-9'5'727'16,"4"-2"-437"-16,-3 0-241 0,2-1 19 15,-3 3 111-15,-1-2 75 0,-1 1 29 16,2 0-50-16,-4 2-107 0,3 0-45 15,-2 0 16-15,-1 4 25 0,0-2-32 16,-1 0-35-16,1 1-10 0,0-2 16 16,2 0 0-16,4-3-30 0,-2 1-27 0,5-3 21 15,1-2 14-15,0 3-1 16,3-3-3-16,0 0 0 0,0 0-3 0,0 0 0 16,0 0 6-16,3 0 57 0,0-4-6 15,1 2-35-15,-1-3-26 0,3-2-26 16,-2-2 27-16,7-1-29 0,-2-2-13 0,2 2 11 15,1-2 1-15,1 4-2 0,-2 0-10 16,-1 4-3-16,0-3-12 0,4 4-1 16,-1-1 28-16,2-2 1 0,2 2 23 15,1-2-23-15,1 2-16 0,-1-1 14 16,1 4-21-16,2-4 11 0,-2 1 12 16,0 2 3-16,0-1 16 0,0 0-18 15,-2 3 24-15,-6-2-25 0,1 2-25 16,-3 0 6-16,-2 0 16 0,-4 0 0 15,2 0-10-15,-4 0 11 0,1 2 2 16,1 0 0-16,-3 2 16 0,1-2 3 16,1 7 22-16,-1-3-3 0,-1 3-10 15,1 0 16-15,-1 3-15 0,0 1-7 16,0 1 19-16,0 1-7 0,-1 1-33 16,-8 3 37-16,2-1-6 0,-4 2 15 15,1 1-26-15,0-1-8 0,-2 0 9 16,-1-3-21-16,0 0 27 0,-1-1 3 15,1-2-31-15,-2 1 32 0,1 0 2 16,-1-1-12-16,-3 1-20 0,2 2 13 16,0-1 10-16,1-4-12 0,2 1-11 0,-2-3 20 15,2 0 3-15,1-1-4 0,2 0 7 16,-1-3-9-16,2-2-4 0,2 1-13 16,1 0-1-16,0-3 0 0,2 1-1 15,2-2 0-15,1 2-2 0,-1-3-16 0,2 0 17 16,0 0-1-16,0 0 2 0,0 0 2 15,0 0 1-15,0 0 0 0,3 0 0 16,-1 0 8-16,1 0-11 0,-2-3-3 16,1 2 1-16,2-2 1 0,-1 3-1 15,2-6 2-15,0 5 1 0,6-4-1 16,-1 1-15-16,3-1 12 0,2 0-1 0,6 0 1 16,-4 0 0-16,5 0 0 0,2-1-12 15,1 2 12-15,2-2-16 0,-4 3 3 16,2 0 14-16,-1 2 2 0,-1-2 2 15,1 1 2-15,-2 2 14 0,2-1 4 0,-1 0 12 16,4-2-12-16,2 2 21 0,2-1-30 16,0 0 18-16,0 1-4 0,-3 1-14 15,-1 0 14-15,-7 0-27 0,-2 0-14 16,-6 0-8-16,-3 0 21 0,-2 0 1 16,3 1 19-16,-5 4-4 0,1-1 13 15,1 1 6-15,0-1-3 0,1 0-3 16,0 0-7-16,-2 2 4 0,2-1-1 15,-2 0 10-15,0 1-12 0,-2-1-4 16,3-1 4-16,-4 0-4 0,-1-3-6 16,-1 0 1-16,1 1-1 0,-2-2-9 0,0 0 15 15,0 0 1-15,0 0-16 16,0 0 12-16,0 0-15 0,0 0-13 0,0 0-39 16,0 0-25-16,0 0-31 0,0 0-83 0,0-2-97 15,0 1-110-15,0 1-151 0,0 0-218 16,-3-1-481-16</inkml:trace>
        </inkml:traceGroup>
      </inkml:traceGroup>
    </inkml:traceGroup>
  </inkml:traceGroup>
</inkml:ink>
</file>

<file path=ppt/ink/ink1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42:15.390"/>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E4632366-F451-46AD-8BC8-4F8CB2E732F4}" emma:medium="tactile" emma:mode="ink">
          <msink:context xmlns:msink="http://schemas.microsoft.com/ink/2010/main" type="writingRegion" rotatedBoundingBox="983,4914 31334,5334 31268,10102 917,9682"/>
        </emma:interpretation>
      </emma:emma>
    </inkml:annotationXML>
    <inkml:traceGroup>
      <inkml:annotationXML>
        <emma:emma xmlns:emma="http://www.w3.org/2003/04/emma" version="1.0">
          <emma:interpretation id="{13E25DD1-CF50-4C29-9CB6-837B9B74840E}" emma:medium="tactile" emma:mode="ink">
            <msink:context xmlns:msink="http://schemas.microsoft.com/ink/2010/main" type="paragraph" rotatedBoundingBox="20062,5174 31336,5351 31298,7771 20024,7594" alignmentLevel="2"/>
          </emma:interpretation>
        </emma:emma>
      </inkml:annotationXML>
      <inkml:traceGroup>
        <inkml:annotationXML>
          <emma:emma xmlns:emma="http://www.w3.org/2003/04/emma" version="1.0">
            <emma:interpretation id="{C93D2C53-93F4-4DF8-B4EC-176AD444D4BF}" emma:medium="tactile" emma:mode="ink">
              <msink:context xmlns:msink="http://schemas.microsoft.com/ink/2010/main" type="line" rotatedBoundingBox="20062,5174 31336,5351 31313,6848 20039,6671"/>
            </emma:interpretation>
          </emma:emma>
        </inkml:annotationXML>
        <inkml:traceGroup>
          <inkml:annotationXML>
            <emma:emma xmlns:emma="http://www.w3.org/2003/04/emma" version="1.0">
              <emma:interpretation id="{48CA8740-5F9C-4E52-A216-3660B2A48171}" emma:medium="tactile" emma:mode="ink">
                <msink:context xmlns:msink="http://schemas.microsoft.com/ink/2010/main" type="inkWord" rotatedBoundingBox="20049,6047 20888,6060 20879,6638 20040,6625"/>
              </emma:interpretation>
              <emma:one-of disjunction-type="recognition" id="oneOf0">
                <emma:interpretation id="interp0" emma:lang="" emma:confidence="1">
                  <emma:literal/>
                </emma:interpretation>
              </emma:one-of>
            </emma:emma>
          </inkml:annotationXML>
          <inkml:trace contextRef="#ctx0" brushRef="#br0">61 62 166 0,'-2'-2'320'16,"1"-1"-82"-16,-1 2-78 0,2-1-27 16,0-1-16-16,-1 3 7 0,1 0-20 15,0-1-22-15,0 1-1 0,0-2 23 16,0 1 30-16,0-2 6 0,-2 3 19 16,1-2-6-16,-1 1-1 0,-2-1-20 15,3 0-9-15,-1 0-13 0,-1 2-11 0,0-1-18 16,0 1-14-16,0-1 4 0,0 1 9 15,2 0-7-15,-2 0-6 0,1 0-9 16,-1 0 5-16,2 0 7 0,-2 0-6 0,0-2-1 16,-1 2-15-16,2 0-23 0,-1-1 13 15,2 1 0-15,-1 0-3 0,1-2-13 16,1 2-3-16,0-1-1 0,0 1 4 16,0 0 4-16,0 0-7 0,0 0-4 15,0 0-12-15,0 0-1 0,0 0 1 16,0 0 12-16,0-2-12 0,3 2 16 15,-2-1 3-15,2 0 0 0,3-1-9 0,-3-1-1 16,1 3-12-16,4-3-2 0,-1 2 2 16,2-1 1-16,4 2 34 0,2 0 5 15,3 0-12-15,1 0-6 16,3-1-6-16,0-1 6 0,2 1-19 16,-1 0-1-16,2-1 18 0,-3 1-20 0,0 1-18 0,2 0 17 15,-3 0 1-15,1 0 0 0,-2 0 0 16,-2 0 0-16,-2 0-16 0,-1 0 16 15,-2 0 0-15,-1 0 22 0,-6 0-20 16,1 0-1-16,-1-1 21 0,-1 1 6 16,2 0 16-16,-3-2 8 0,2 1-8 15,-1 1-26-15,-5 0-5 0,1 0-12 0,1 0-1 16,-2 0-13-16,0 0 10 0,0 0-12 16,0 0 13-16,0 0-11 0,0 0 11 15,0 0-9-15,0 0 11 0,0 0 12 16,0 0-9-16,0 0-1 0,0 0 0 15,0 0-2-15,0 0-2 0,0 0-1 16,0 0 0-16,3 0-9 0,-3 0 10 0,0 0 0 16,0 0-11-16,0 0 11 0,0 0-13 15,0 0-63-15,0 0-69 0,0 0-34 16,0 0-71-16,0 0-88 0,-6 0-198 16,4 0-248-16,-7 0-517 0</inkml:trace>
          <inkml:trace contextRef="#ctx0" brushRef="#br0" timeOffset="1184.4777">-32 570 218 0,'1'0'529'15,"2"0"-275"-15,-1 0-91 0,1 0-7 0,0 0 13 16,-2 0-38-16,2 0-70 0,0 0-44 15,-1 0 2-15,0-1 33 0,3-1-10 16,-2 1-25-16,-2-1-14 0,2-1 23 16,-3 2-2-16,2 0-8 0,-1-1 0 15,-1 2-3-15,2-1-13 0,1-1 0 0,-2 1 0 16,-1 1 0-16,0 0 20 0,0 0 6 16,0 0 3-16,0-2 3 0,0 2 17 15,0-1 29-15,0 1 22 0,0 0 7 16,0 0 0-16,0 0-1 0,0 0-6 15,0 0-13-15,0 0-6 0,0 0-8 16,0 0 21-16,0 0 5 0,0 0 13 16,0 0-1-16,0 0-6 0,0 0-19 15,0 0-7-15,0 0-12 0,0 0-14 16,-1 0-18-16,1 0 3 0,0 1-13 16,0-1-3-16,0 0 3 0,0 2-6 0,0-2-16 0,0 0 0 15,0 0-3-15,0 0-4 0,4 0 1 16,0 0 3-16,4 0 19 0,2 0 50 15,3 0 25-15,4 0 3 0,-1 0-7 16,6-3-37-16,-1 2-28 0,5-2-7 0,2-2 7 16,3 2-6-16,1-2 3 0,4 2-22 15,-2-1 18-15,1 0-5 0,-1 2 14 16,-2-1-11-16,-2 2 4 0,-4-3-18 16,-4 4 0-16,-1-1 0 0,-5 0-1 15,-4-1 1-15,0 2 0 0,-5 0-1 16,1 0 0-16,-2 0 1 0,-2 0 0 15,-1 0 13-15,0 0-2 0,0 0 11 16,0 0-2-16,0 0-10 0,0 0 7 0,3 0-4 16,-2 0-2-16,2 0-1 0,1 0 0 15,4 0 4-15,-1 0 8 0,2 0 1 16,1 0-4-16,0 0-5 0,0 0-13 16,-2 0 9-16,-2 0-12 0,-2 0-1 15,-3 0 1-15,-1 0 0 0,-3 0 0 16,2 0 1-16,-1 0-1 0,-1 0 0 15,2 0 0-15,-2 0-1 0,3-1-1 0,1 1-9 16,1 0 11-16,2 0 0 0,2 0 0 16,1 0 3-16,0 0 12 0,-1 0-13 15,0 0 0-15,-3 0-1 0,-2 0-1 16,-1 0-1-16,-3 0 1 0,0 0 0 0,0 0-3 16,0 0-9-16,0 0-25 15,0 0-52-15,0 0-59 0,-1 0-32 0,-1 0-60 16,-1 0-96-16,0 0-133 0,-1 0-214 15,0 3-96 1,-7 3-585-16</inkml:trace>
        </inkml:traceGroup>
        <inkml:traceGroup>
          <inkml:annotationXML>
            <emma:emma xmlns:emma="http://www.w3.org/2003/04/emma" version="1.0">
              <emma:interpretation id="{FAD274AB-85E2-4620-9854-EB5F1B349CB4}" emma:medium="tactile" emma:mode="ink">
                <msink:context xmlns:msink="http://schemas.microsoft.com/ink/2010/main" type="inkWord" rotatedBoundingBox="21392,5195 22555,5213 22533,6631 21370,6612">
                  <msink:destinationLink direction="with" ref="{0A98838E-5670-4072-AD29-79791EB2A6A4}"/>
                </msink:context>
              </emma:interpretation>
              <emma:one-of disjunction-type="recognition" id="oneOf1">
                <emma:interpretation id="interp1" emma:lang="" emma:confidence="1">
                  <emma:literal/>
                </emma:interpretation>
              </emma:one-of>
            </emma:emma>
          </inkml:annotationXML>
          <inkml:trace contextRef="#ctx0" brushRef="#br0" timeOffset="7721.0425">2022-831 630 0,'2'0'339'0,"-2"0"-225"16,1 0-71-16,0 0 32 0,2 0 65 15,-1-3-7-15,1 0-32 0,0 2-49 16,-2 0-36-16,2-2-15 0,-3 3-1 15,3-2 3-15,-3-1 13 0,2 3-13 16,1 0-1-16,-3-1 2 0,0 1-2 0,0 0 0 16,0 0 0-16,0 0 37 0,0 0 29 15,0 0 14-15,0 0-20 0,-3 0-3 16,1 0-4-16,1 0 13 0,-1 1 3 16,2-1 4-16,-1 0 3 0,1 0-20 15,0 0-19-15,0 0-20 0,0 0 4 16,0 0 9-16,0 0-3 0,0 2 13 15,0-2-3-15,0 0-1 0,0 0 8 16,0 0-1-16,0 0 6 0,-2 0 1 16,2 0 2-16,-3 0 1 0,2 1-10 0,1 1-7 15,-3-2-12-15,1 1 3 0,2-1-4 16,-1 2-2-16,-1-2-4 0,1 0 3 16,0 0 13-16,-1 0 4 0,1 0-7 15,-2 0 3-15,1 0-4 0,-2 1-5 0,-4 0-7 16,2 2-3-16,-4 0-13 0,-2 0 13 15,1 0 0-15,0 0-13 0,2-1 10 16,1 2 0-16,-3 0-11 0,2 0 14 16,1-1-15-16,-3 0 27 0,1 3-28 15,1-2-1-15,-1 0 1 0,2 2 1 16,0 0 15-16,0-1-13 0,1 0-3 16,-3 2 1-16,-1 0 17 0,-1 2-16 15,4-3 1-15,-4 3 0 0,-1 1 16 16,2 0-16-16,2 0-3 0,-1-1-3 15,0-2 0-15,4 0 3 0,-3 2 12 0,-1-1 13 16,-1 1 1-16,1 4-11 16,0-3 11-16,-2 0-23 0,-1-1-1 0,2 3 14 15,1-2 6-15,0 2-20 0,-1-2-2 16,3-2-1-16,-1 2 1 0,-2 0 1 0,1 1-1 16,0-2 3-16,0 4 0 0,-2-1 29 0,0 4-7 15,0-2-25-15,2-2-12 0,-2-1 12 16,6 1 0-16,-1 0-2 0,-1-2-13 15,1-1 15-15,-2 3 28 0,3 0 3 16,0-2-31-16,-1 0-3 0,3 0 0 16,-2-4 0-16,-3 4 2 0,4-1 1 0,0 0 0 15,-3 4 3-15,4-3 11 0,-1 0-14 16,1-4-19-16,1 3 6 0,-4 1 11 16,4-1 2-16,-3 4 19 0,1-1 6 15,-1 2-9-15,1-3 0 0,0 0-16 16,1 2 1-16,-2-1-2 0,4-1 1 15,-2-2-1-15,2 0 0 0,0 0 1 16,-1 1 2-16,3 0-2 0,-3 0 19 16,1 1-1-16,-1 1-2 0,3 0-3 0,-3-2-10 15,2-2 0-15,1 2 9 0,-2-2-12 16,1 0-2-16,-1 2 2 16,2-2 16-16,0 4-14 0,0-3 17 15,0-1-7-15,0 1-9 0,0-2-3 16,0 2 1-16,0-3 1 0,0 2 10 15,0-2-11-15,0 4 1 0,0-4 0 0,3 2 0 16,-1-1 1-16,2 0 19 0,-2-2-21 16,1 5 11-16,0-2-10 0,1-1 11 15,0 3 15-15,1 1 15 0,2 1-8 16,1-1-7-16,-3 3 9 0,1-4 4 16,2 2-23-16,-4 0 7 0,5-2-25 15,-5-2-1-15,1 1-13 0,-1-1 14 0,1 0 3 16,-1-2 15-16,2 2 1 0,-3 0 3 15,4-1-4-15,-1-1-16 0,0-1 11 16,0 2-1-16,1-2 7 0,-1 2 18 0,2-1 6 0,-1 0 3 0,0 1-9 16,1-2-3-16,1 0-15 15,-1 0 9-15,0 0-4 0,1 1-12 0,-2-3 1 16,0 2-11-16,1-2-1 0,1 2 1 16,-1-1 10-16,0 2 0 0,1-2-10 15,2 2 11-15,1 0-10 0,-3-2 0 16,1 2 12-16,2-1-12 0,-3 2 10 15,1-1-11 1,1 0 10-16,-1-3-11 0,0 2 0 16,-2-1 2-16,0 1 0 0,1-1 9 0,0-1-12 15,-3 0-1-15,0-2-1 16,-2 2-1-16,1 1 2 0,1-1 1 0,-2 0 1 16,2 1 1-16,-2-1 11 0,2 0-12 15,0-1 1-15,-3 1 10 0,2-1-10 16,2-1 1-16,-3 3 15 0,1-3-15 15,-1 2 0-15,1-1 0 0,1 1 13 16,-2-1-13-16,0 1-2 0,4-2 20 16,-2 1 10-16,-2-1-4 0,2-1 7 15,0 1-6-15,-2 1-10 0,-1-2-3 0,3 1 3 16,-3 1-5-16,1-1-11 0,-1 1 16 16,-1-2 3-16,1 0-9 0,1 0 1 15,-1 0-10-15,3 1 0 0,-4-1 0 16,6 1 9-16,-3 2-9 0,4-3 9 15,-3 0 0-15,1 2-9 0,0-1 0 16,4-1 13-16,-3 0-1 0,3 0-12 0,-4 0-1 16,0 0 1-16,-1 0-3 0,-1 0 0 15,-2 0 0-15,1 0 0 0,-1 0-1 16,2 0 0-16,-3 0 0 0,1 0-2 16,0 0 0-16,-1 0 2 0,2 0 0 15,-4 0-1-15,2 0 1 0,-2 0 0 16,0 2-2-16,0-2-9 0,0 0-10 15,0 0-30-15,0 0-27 0,0 0-12 16,0 0-41-16,-2 0-49 0,-2 0-109 16,2 0-109-16,-1 0-108 0,3 0-200 0,-1 0-541 15</inkml:trace>
          <inkml:trace contextRef="#ctx0" brushRef="#br0" timeOffset="49399.266">2346-180 26 0,'-2'0'714'0,"1"0"-306"0,1 0-158 0,0 0-54 0,0 0-11 0,0 0-28 16,0 0-31-16,0 0-12 0,0 0-1 15,0 0 17-15,0 0-1 0,0 0-10 16,0 0-19-16,0 0-10 0,0 0-3 16,-2 0-7-16,2 0-9 0,-1 0-11 15,-1 0 1-15,1 0 0 0,1 0-4 16,-3 0 10-16,3 0 0 0,-1 0-10 15,-2 0-25-15,1-1-7 0,-1-3 0 0,0 0-9 16,-1 4-3-16,2-1 12 0,-1-3-12 16,2 3 6-16,-2 0-3 0,0-1-13 15,-1 1 19-15,-1 0-3 0,1-3-16 16,1 3 9-16,-2 0 7 0,-2 0 7 16,3-2-4-16,-1 1-7 0,-1 0-12 15,0 0 0-15,1 0-3 0,-1 1 2 0,0 1 13 16,1-1-11-16,-1 1 18 0,-1-4-19 15,1 4 12-15,-3 0-2 0,-1 0 6 16,3 0-7-16,-5 0 1 0,2 0-13 16,-2 0 0-16,0 0-3 0,0 0 3 15,-1 2 2-15,3 1 0 0,-2 0 1 16,0-1 0-16,3-2-3 0,2 4 2 16,-1-1 11-16,0-2-13 0,-1 1-3 15,1 3 1-15,0-1 1 0,-3 2 1 0,-3 0 2 31,3 1 1-31,-2 1-3 0,0-1 0 16,2 2-3-16,1 1-10 0,-2-1 13 0,2-1 14 0,1 2-14 16,0 0-19-16,0 0 6 0,1 0 12 15,2 1-2-15,-2-1-9 0,1 1 8 16,0 2 3-16,2-2 1 0,-2 1 7 16,2-1-7-16,2 0-1 0,0-1-24 15,2 0 12-15,-2 0 12 0,2-1 1 16,1 4 15-16,0-3-15 0,0 1 0 0,0-1 0 15,0 2 3-15,0-2-3 0,0 0-1 16,0-2 0-16,0 3-2 0,0-3-16 16,0-1 19-16,4 2 0 0,-1-1-1 15,0 1 1 1,0-1 3-16,1 0-3 0,4 0 1 16,-4 0 15-16,3-2-15 0,-1 2 0 0,0-2 21 0,0 0-20 15,4 0 16-15,-2 0-14 0,1 0 14 16,-1-1-2-16,3-1-13 0,1 1 32 15,-2-1-17-15,0-1 8 0,3 1-1 16,-1-1 3-16,0-2-25 0,0 1 22 16,0 0 0-16,1-2-13 0,0 0-10 0,0 0 29 15,1 0-3-15,-1 0-9 0,-3 0-16 16,-1 0 10-16,-2 0-11 0,-1 0 13 16,2 0 1-16,-2 0-4 0,-1 0 10 15,1 0-1-15,2 0 4 0,-2 0-3 16,5-2-3-16,-3-1-7 0,2 0-10 0,-1 1 14 15,3-3 5-15,-2 2-5 0,2-1-15 16,0 0 1-16,-4-1 0 0,3 0 0 16,-1 2 10-16,2-1-9 0,-2-1-1 15,1 0 14-15,-3 0 2 0,1 0 4 16,0 1-4-16,-2 3 7 0,2-4-6 16,-3-1-16-16,4 0 12 0,-2-1-3 15,-2 1 7-15,0 2 5 0,-2-1 7 16,-1 1-3-16,1-1-1 0,2-1-5 0,-1 2-1 15,1-5-5-15,-2 4-7 0,0-5-9 16,2 4-12-16,-3-2 12 0,2 1 12 16,1 0-9-16,-2-2 9 0,-1 4 10 15,0-2-4-15,0-2-6 0,0 4-11 16,-2-4 2-16,1-1-1 0,-1 3-1 0,1-3 18 16,-1 1-19-16,1 1 0 0,-1-1-20 15,1 2 20-15,-2 0 22 0,0 1 5 16,0 0-5-16,0 1 8 0,0-3-14 15,0 3-1 1,0-1 6-16,0-1-20 0,0 1-1 0,-2-1-3 0,-1 1-18 0,0-1-1 16,-1 0 4-16,-1-1 16 0,1 3-19 0,1-1 5 15,-1 1 13-15,-1-3 0 0,2 4 1 16,0-1-16-16,0 1 16 0,-1-1-1 16,-2 2-10-16,2-1-2 0,-1 0-6 15,-1-1 20-15,-1 0-2 0,3 3-10 16,-1-2 13-16,1-2 1 0,-1 2 18 0,1 1-18 15,-2-2-1-15,0 3-3 0,0-4-19 16,2 4 1-16,-2-3-7 0,1 2 1 16,2 2 2-16,2-3 4 0,-2 3-13 15,2 1-18-15,-2-1-44 0,-3-1-68 16,-2 2-59-16,4-1-43 0,-2 1-81 16,-3 0-133-16,2 0-222 0,1 0-382 15,-6 0-255-15</inkml:trace>
        </inkml:traceGroup>
        <inkml:traceGroup>
          <inkml:annotationXML>
            <emma:emma xmlns:emma="http://www.w3.org/2003/04/emma" version="1.0">
              <emma:interpretation id="{3A051460-26CE-4B81-A454-614AAF946E91}" emma:medium="tactile" emma:mode="ink">
                <msink:context xmlns:msink="http://schemas.microsoft.com/ink/2010/main" type="inkWord" rotatedBoundingBox="23035,6037 23280,6041 23279,6055 23034,6051">
                  <msink:destinationLink direction="with" ref="{0A98838E-5670-4072-AD29-79791EB2A6A4}"/>
                </msink:context>
              </emma:interpretation>
            </emma:emma>
          </inkml:annotationXML>
          <inkml:trace contextRef="#ctx0" brushRef="#br0" timeOffset="53818.9462">2985-5 23 0,'-1'0'78'0,"-1"0"-6"0,2 0-23 15,-1 0 13-15,-1 0 127 0,2 0-69 16,0 0-38-16,0-1 26 0,-1 1 2 0,0 0 8 0,-1 0 19 0,1-3-46 16,-1 3-36-16,1-2 43 0,-1 1 25 15,1-1-35-15,1 2-16 0,-2 0-1 16,1 0 4-16,-1 0 1 0,2 0 2 16,0 0 6-16,0 0-3 0,0 0-6 0,0 0 15 15,0 0 1-15,0 0 3 0,0 0-1 16,0 0-18-16,0 0-21 0,0 0-15 15,0 0-7-15,0 0-29 0,0 0-2 16,0 0 1-16,0 0 14 0,0 0-14 16,0 0 14-16,2 0 0 0,2 0 0 0,4 0 16 15,3 0 42-15,1 0 25 0,4 0-38 16,3 0-32-16,1 0-10 0,0 0 36 16,1 0 2-16,1 0-22 0,-4 0-19 15,2 0-14-15,-5 0 1 0,-5 2 8 31,1-1-11-31,-2-1-2 0,-5 2-11 16,-3-2 10-16,1 0 1 0,-2 0 2 0,0 0 2 0,0 0 20 16,0 0 13-16,0 0-3 0,0 0-3 15,0 0-1-15,0 0-5 0,0 0-4 16,0 0 6-16,0 0 3 0,0 0-9 16,-3 0-15-16,-1 0-4 0,-2 0-24 15,-5 0-33-15,0 0-19 0,-7 0 16 16,-1 0 15-16,-3 0 20 0,1 0-14 15,2 0 7-15,1 0 31 0,5 0 1 16,3 0-3-16,-4 0-16 0,7 0-10 16,0 3 4-16,2-3-1 0,1 0 7 0,1 0 17 15,1 0-1-15,2 0-13 0,0 0 16 16,0 0 1-16,0 0 0 0,0 0 12 16,0 0 12-16,0 0 1 0,0 0-4 15,0 0-9-15,0 0-13 0,0 0-1 0,5 0 0 16,-1 0 0-16,3 0-3 0,1 0 2 15,1 0 2-15,4 0 0 0,2 0 23 16,2 0 34-16,3 0-6 0,-1 0-35 16,0 0 6-16,-3 0 4 0,0 0-7 15,-2 0-19-15,-6 0-1 16,3 0-15-16,-5 0 13 0,-3 0-13 16,-1 0 13-16,0 0-16 0,-2 0 16 0,0 0 3 15,0 0 2-15,0 0-2 0,0 0-26 16,0 0-12-16,0 0-7 0,0 0-19 0,0 0-29 15,0 0-45-15,0 0-64 0,0 0-63 16,-2 0-143-16,-2 5-116 0,0-4-160 0</inkml:trace>
        </inkml:traceGroup>
        <inkml:traceGroup>
          <inkml:annotationXML>
            <emma:emma xmlns:emma="http://www.w3.org/2003/04/emma" version="1.0">
              <emma:interpretation id="{B56A4271-DAD2-4CCD-BB23-C4DA72AC656E}" emma:medium="tactile" emma:mode="ink">
                <msink:context xmlns:msink="http://schemas.microsoft.com/ink/2010/main" type="inkWord" rotatedBoundingBox="23720,5294 27719,5357 27696,6791 23697,6729">
                  <msink:destinationLink direction="with" ref="{0A98838E-5670-4072-AD29-79791EB2A6A4}"/>
                </msink:context>
              </emma:interpretation>
              <emma:one-of disjunction-type="recognition" id="oneOf2">
                <emma:interpretation id="interp2" emma:lang="" emma:confidence="1">
                  <emma:literal/>
                </emma:interpretation>
              </emma:one-of>
            </emma:emma>
          </inkml:annotationXML>
          <inkml:trace contextRef="#ctx0" brushRef="#br0" timeOffset="55395.0289">4167-502 369 0,'3'-3'541'0,"-1"-2"-411"16,2 0-19-16,-1 0 110 0,0 1-39 16,-2 0-45-16,2 1-17 0,0-4-5 15,-1 1-14-15,1 1-20 0,-3-3 32 16,1 2-6-16,2-1-13 0,-3-1 16 16,0 1 12-16,0 0-12 0,0 1-14 0,0-1-15 15,0-2-4-15,0 2-13 0,-1 0-32 16,-2 0 13-16,0-2 25 0,-2 3-3 15,1-4-29-15,0 4 10 0,-1-3-16 16,-1 2 15-16,-1 0 20 0,1-2-26 0,-3 2-41 16,0-1-28-16,0 1 28 0,-2 2 24 15,2-3-24-15,-3 3-2 0,0 0 2 16,0 1-2-16,1 0 2 0,-7 3-29 16,5-1-12-16,-2 1 41 0,-1 1 0 15,0 0 0-15,-1 0-3 0,3 0-19 16,-1 0 6-16,-1 0 13 0,2 3-20 15,-2 2 23-15,0 1 0 0,0 2-20 16,0 2 18-16,-2 0-21 0,-1 1 23 16,4-1-2-16,0 3-2 0,0-1-29 15,1-1 31 1,-1 4 4-16,5-5-4 0,-2 3 2 0,2 3-15 16,-1-2 15-16,5 1-31 0,-1 1 30 0,1 0-11 15,0 1 12-15,0 2 19 0,-1 0-18 16,3-2-1-16,2 1-16 0,1 0 14 15,1-2 1-15,0 0 1 0,0 0-16 0,0-1 15 16,3 1-2-16,1-1 2 0,5 1 1 16,0 0 0-16,1-1 35 0,-1 0-21 15,4-3-12-15,-1 0 12 0,0-1 5 16,2-1 16-16,1-2-16 0,-2 2 3 16,4-2-3-16,-1-1-16 0,-1-2 20 0,-1 0-20 15,0 3 13-15,-1-5 3 0,-1 3-7 16,-1-1-9-16,1-1-3 0,-2 0 0 15,1-1 0-15,-1 1 1 0,2 1 2 16,-2 0-3-16,1-4-13 0,-3 4 13 16,7 0 0-16,-2 1-2 0,-2 2 1 15,6-3 0-15,-2 2 1 0,-3-1 0 0,4 1-13 16,-3 1 10-16,-1 0-10 0,-2 0 1 16,1 1 9-16,-2 0-22 0,-2-2 23 15,2 1-11 1,-2 0-3-16,2 0-8 0,-3-1 24 15,-2 4 2-15,4-3-2 0,-2 2 1 16,1 0 0-16,-3 0-2 0,4-3 1 0,-4 5-2 16,2-2-1-16,0 0-7 0,1 0 10 15,-1 2 0-15,-1 1-2 0,1-2 0 16,-5 3-20-16,2-1 22 0,0-1 10 16,-2 2 6-16,-1-2-15 0,0-1 2 15,0 1 1-15,0 0 21 0,0-2-6 0,-4 0 7 16,1 1-26-16,-1 0 0 15,-4-2 15-15,4 1 1 0,-4-4 0 16,0 4 0-16,2-2 3 0,0 0-6 0,0 1-11 0,-1-4 11 0,-1 4 12 0,-4-1-9 16,4-2 0-16,-6 4 6 15,0-4-10-15,0 1 7 0,-2 0 0 0,-2-2-3 16,-1 2-14-16,-1 0 1 0,-1-1 16 16,-1-2 10-16,-3-1-7 0,1 0 22 15,-1-1 16-15,0-2-29 0,2 0 22 16,-1 0-2-16,6 0 14 0,1-4 10 15,5 2 13-15,2-1-17 0,-1 0-21 16,1 0-4-16,4-1-5 0,0-2-26 16,0 3 10-16,2-1-1 0,1 1-24 0,1 1-17 31,-1-2-39-31,2 1-46 0,-2 0-32 0,2 3-53 0,1-4-93 16,0 3-177-16,0 0-314 0,0-5-666 0</inkml:trace>
          <inkml:trace contextRef="#ctx0" brushRef="#br0" timeOffset="60923.6097">5031-453 72 0,'0'0'205'0,"0"0"72"0,1 0-32 16,1 0-7-16,-2 0-20 0,0-2-36 15,1 2-58-15,-1 0-39 0,0 0 2 16,0 0 27-16,0 0 20 0,0 0 6 16,0 0-11-16,0 0-2 0,0 0-11 0,0 0-9 15,0-2-1-15,0 1-6 0,0 0-1 16,0 1-2-16,0 0-8 0,0 0-12 15,0 0-7-15,0 0-12 0,0 0-1 16,0 0 1-16,0 0 8 0,0 0 4 0,0 0-3 16,0 0-1-16,0 0-6 0,0 0-3 15,0 0-10-15,0 0 0 0,0 0-6 16,0 0-19-16,-1 0-6 0,1 0-16 16,0 0-3-16,-2 0 0 0,1 0 1 0,1 0 1 15,-2 0 1-15,1 0 13 0,-2 0-10 0,1 0-1 16,-1 0-2-16,2 0 0 0,-2 0-1 15,-1 0-12-15,-2 0-15 0,-2 0-3 16,-1 0 9-16,1 0 20 0,0 0-11 16,1 2 11-16,0 0 2 0,1 0 0 15,-3 0 0-15,3 1 2 0,-3 2 0 16,-3 1-2-16,0-2 2 0,2 2 2 16,-2 0-4-16,-1 2-3 0,1-3 3 15,2 2 11-15,0-1-10 0,-1 1-1 16,4-3 2-16,1 2-2 0,-1 0 1 15,-2 0 0-15,-1 0-1 0,2 2 0 0,-1-1 3 16,1-1-3-16,-1 1-11 0,-2 1 11 16,3-1 19-16,-1 1 0 0,-2-1-7 15,1 2-9-15,3-3 0 0,-2 0 13 0,1 2-15 16,1-3-1-16,0 1 0 0,1 1-16 16,-2 0 14-16,0 2 1 0,0 0 1 15,-2 1 22-15,3 0-22 0,-2 0 2 16,0 0-1-16,-1-1 2 0,4-1-3 15,0 2 0-15,-2-2 1 0,1 2-1 16,1 0 16-16,-3 0-16 0,3 0 0 16,1 0 0-16,-1-1-1 0,0-1 1 15,0 1-1-15,0 0-15 0,3 1 16 16,-1 0 13-16,2-2-1 0,-1 2-8 0,0-1-3 16,0-2-1-16,2 0-12 0,-2 1 9 15,1 0 2-15,-1 0 1 0,1 1 2 16,0-2-1-16,-1 2-1 0,2-1 1 15,-4 0-1 1,5 1 0-16,-1 0 0 0,-1 0 0 0,1 2 3 0,1-1-1 0,0-1 14 0,0 0-16 16,0 0 1-16,0-1 12 0,0 2-1 15,0 0-9-15,0-2-3 0,0 0-2 16,0 1 0-16,0 0 1 0,0-2 1 0,1 3 2 16,2 1 0-16,0-4 1 15,0 3-2-15,0-1 0 0,0 0 1 0,0-1 1 16,0 2-1-16,0-1 1 0,1-2 0 15,-2 2 0-15,1 1-1 0,0-4 14 16,0 3-16-16,1-2 2 0,2 2 14 16,-2-1-14-16,1 1 0 0,-1-4-2 15,1 1 0-15,-2 1 1 0,-1 0 0 16,1 0 2-16,2-2 8 0,-1 2-9 16,1-1-2-16,-1 0 1 0,2 1 2 0,0-2 0 15,-2 1 15-15,1 2-14 0,-2-4 8 16,1 2-10-16,2-1-1 0,-2 0 0 15,-1-1-1-15,2 0 1 0,-2 0 2 16,1 1-1-16,-1-1 1 0,0 0 0 0,1-1-1 16,1 3 1-16,1-3 0 0,-2 1 0 15,1-1 13-15,0 1-1 0,0-1-12 16,-1 1 16-16,1-1 0 0,2 2-7 16,0-2 4-16,1 0 12 0,1 2 9 31,-2-2-6-31,5 1 0 0,0-1 16 15,1 1-13-15,-1-1-7 0,-1 0-5 16,0 0-7-16,-4 0-11 0,3-2-4 16,-2 0-3-16,-2 2 0 0,0-1 0 15,-2-2 2-15,-1 3-1 0,1-3-1 0,1 2 1 16,1 0 2-16,1 0 1 0,-1-2 11 16,1 0 10-16,1 2-3 0,2 0-1 15,0-2 10-15,2 1-3 0,-2 0 5 16,4 0 7-16,-2-1-12 0,-2 0-13 15,0 0 0-15,-1 0 1 0,-3 0-13 0,-2 0 0 16,2 0 1-16,-3 0 11 16,2 0-10-16,0 0 10 0,1 0 1 0,2 0-10 15,-1 0 18-15,0 0 1 0,4 0-10 16,-4-3 3-16,2 3 4 0,-2-4 5 16,-1 4-9-16,0 0 4 0,-1 0-7 0,-2 0-11 15,-2 0 0-15,-1 0-1 0,0 0 0 0,0 0-3 16,0 0 1-16,0 0 1 0,0 0-11 15,0 0 12-15,0 0 0 0,0 0 0 16,0 0 1-16,0 0 1 0,0 0 0 16,0 0-2-16,0 0-3 0,0 0 0 15,0 0-10-15,0 0 11 0,0 0 0 16,0 0 0-16,0 0 1 0,0 0 0 16,0 0-1-16,0 0-22 0,0 0-10 0,0 0-34 15,0 0-30-15,0-2-37 0,0 2-54 16,0 0-116-16,0 0-243 0,0 0-476 15,0 0-18-15</inkml:trace>
          <inkml:trace contextRef="#ctx0" brushRef="#br0" timeOffset="86764.8202">5281-360 248 0,'0'0'391'0,"0"-2"-140"16,0 0-62-16,0 2-33 0,0 0-2 15,0 0-24-15,0 0-13 0,0 0 3 16,0 0-13-16,0 0-2 0,2 0 9 15,-2 0 16 1,1-1-1-16,1 1-19 0,-2 0-10 0,0 0-3 0,0 0 6 0,0 0 6 16,0 0 4-16,0 0-4 0,0 0-13 15,0 0-20-15,0 0-24 0,0 0-17 0,0 0-16 16,0 0-19-16,0 0 0 0,0 0-13 16,0 1-9-16,0 1-1 0,0 0 7 15,0-2 13-15,0 4 3 0,0-2 13 16,0 6 47-16,0-1-21 0,0 1-8 15,0 4 39-15,0-2 0 0,0 2-29 16,1 2-22-16,1-2-6 0,-1 3-12 16,2 2 27-16,-1-2 17 0,0-1-44 15,-2 2-1-15,2 0 28 0,1-1-25 0,-3-1-3 16,0 0 0-16,0 2 0 0,0 0 35 16,0 1-13-16,0-1-6 0,0-4-14 15,0 4 1-15,0-3 13 0,-5 0-15 16,5 0 0-1,-2-2 0-15,0-1 15 0,1 3-13 16,-1-3 13-16,2 0-14 0,-1 0 1 16,-1 0-2-16,2 0 18 0,0 0-17 15,0 0-1-15,0 0 11 0,0 1 10 16,-1 1-9-16,-1 1-1 0,2-6-9 16,-1 6-2-16,1-2 0 0,0-1 0 0,0 0 14 0,0 0 7 15,0 0-6-15,0 0-16 0,0-2 12 0,0 0-10 16,0-1 1-16,0-1 9 0,0 0-10 15,0 0 11-15,0-2-13 0,0 0-2 16,0-2 2-16,0 2 0 0,0-4 0 16,0 1 0-16,0-1 12 0,0 0 1 15,0 0 2-15,0 0 17 0,0 0-1 16,0 0 3-16,0 0 0 0,0 0 1 16,0 0-7-16,0 0-7 0,0 0 4 15,0 0-9-15,0 0-4 0,0 0 10 16,0 0 3-16,0 0-10 0,0 0 1 15,0-1 8-15,0 1-2 0,0 0-4 16,0 0 1-16,0 0-17 0,0 0 0 0,0 0-1 16,0 0-1-16,0 0-3 0,0 0-19 15,-2 0 1 1,2 0-13-16,-1 0-7 0,1 0-2 16,0 0 3-16,0 0-10 0,0 0 3 0,0 0 19 15,0 0 0-15,0 0 25 0,0 0 2 0,0 0 0 16,0 1-1-16,0 0 0 0,0 1-13 15,0 1 15-15,0 1 13 0,0 1-10 16,0 1 0-16,0 0-3 0,0-2 0 16,0 1-3-16,0 0 2 0,0-2 1 15,0 0 1-15,0 0 2 0,0-3 10 16,0 0 2-16,0 2-2 0,0-2 2 16,0 0 7-16,0 0-6 0,0 0-4 15,0 0 0-15,0 0-10 0,0 0-2 16,0 0-2-16,-2 0-1 0,2 0-15 15,0 0 2-15,0 0 14 0,0 0-9 0,0 0 11 16,0 0 18-16,0 0 4 0,0 0-3 16,0 0 6-16,0 0-1 0,0 0-21 15,0 0-3-15,0 0 0 0,0 0-3 0,0 0-18 16,-1 0-1-16,1 0-6 0,0 0-3 16,0 0 9-16,0 0 6 0,0 0 1 15,0 0-1-15,0 0 16 0,0 0 1 16,0 0 1-16,0 0 2 0,0 0 11 15,0 0-14-15,0 0 1 0,0 0 1 16,0 0-2-16,0 0 0 0,0 0 0 16,0 0-1-16,0 0-3 0,0 0-9 15,0 0 10-15,0 0-1 0,0 2 1 16,0-2 2-16,0 0 0 0,0 2 3 16,0-2 19-16,0 0-1 0,0 0 1 0,0 0 6 15,0 0-3-15,0 0-3 0,0 0 6 16,0 0 9-16,0 0 3 0,0 0-3 15,0 0 7-15,0 0-1 16,0 0-9-16,0-2 9 0,0 0 9 16,0-1 7-16,0-3-16 0,0-1-25 15,1-2-18-15,4-3-1 0,-1 0-20 16,-1-1-7-16,4-3 28 0,1 2 34 16,-2 1-11-16,0-2-23 0,0-1-15 0,-2 1 13 15,0 1 0-15,1 0 2 0,2 1-2 16,-2-2 2-16,-1 4-37 0,2-2 13 15,-2 4 24-15,1-1 0 0,-2 0 0 16,1 4-2-16,3-3-1 0,-2 2-18 16,-1 3-4-16,1-2-18 0,-1 3 15 0,-1-1 10 15,0 2 5-15,0 0-11 0,-2-1-7 16,5 0 9-16,2 0 1 0,-1 0-1 16,2 0 10-16,0 0-1 0,3 0-5 0,-5 0-1 15,2 3 0-15,-3-1 1 0,-2 0-10 16,2 1 9-16,1 0 4 0,-1-2-1 15,0 2 15-15,3 0 1 0,-3 0 0 16,6 0-19-16,-4 0 18 0,1 0-1 16,-1 0-13-16,-2 0 2 0,1 0-5 0,-3 0-1 15,1 0-9-15,-2 2-10 0,-2 2 4 16,1 2 12-16,-1 0 22 0,1 1 0 16,1 2 3-16,-2-4 16 0,1 7-7 15,-1-2-12-15,0 0-4 0,1-3 3 16,1 2-1-16,-2 1 2 0,1 1 0 15,-1-2 0-15,-1 2 0 0,2 0 3 16,-2-1 16-16,0 0-19 0,3 1-19 16,-3-2 19-16,0 3 0 0,0-1 11 15,0 4-9-15,1-5 39 0,1 2-22 0,-1-2-18 16,1-1 24-16,-2-3-23 0,1-1-1 16,-1-2 0-16,0-1 0 0,2-2 2 15,-2 0 19-15,0 0 0 0,0 1-6 16,0-1-1-16,1 0-12 0,-1 0-2 15,0 3-1-15,0-3 0 0,0 2 1 0,2 2 3 16,-2-4 8-16,0 4-10 16,0-3-1-16,1-1 1 0,-1 0 1 0,0 0-3 15,0 0 0-15,0 0-40 16,0 0-41-16,0 0-50 0,0 0-57 16,0 0-147-16,0 0-179 0,0 0-165 0,-1 0-383 15,-7 0-226-15</inkml:trace>
          <inkml:trace contextRef="#ctx0" brushRef="#br0" timeOffset="87842.7584">6115 333 232 0,'-3'-4'772'0,"2"2"-479"0,-1 0-159 16,1 1 48-16,-2 0 7 0,3-2-42 0,-3 2-43 16,3 1-10-16,-3-4-4 0,2 4-18 15,-1-1-1-15,-1-2-6 0,3 3 6 16,-4-2 16-16,2-2 26 0,-2 3-10 16,1 0-1-16,-1-1-15 0,1 0-4 15,1 2 1-15,-2-4-27 0,-2 3-3 16,0-3-25-16,-1 3-10 0,-4 1-17 15,4 0-2-15,-3 0-12 0,-1 0-1 16,-1 0 13-16,4 0-13 0,-4 0 10 16,3 0 1-16,-3 1 2 0,5 3 1 0,-1-1 1 15,0 1-2-15,-1 2-13 0,1-2 10 16,1 4-10-16,-2-2 10 0,0 3 0 16,0 1 0-16,4-2-9 0,-1 2 12 15,0 2 20-15,1-2-20 0,2 0-13 16,0 2 11-16,2 1-1 0,1-2-16 0,0 2 16 15,0-1 2-15,0 3-1 0,0-1 2 16,0-1 1-16,4-2 15 0,-1 1-14 16,3-2-2-16,0-2-1 0,-1 0-2 15,0-1 2-15,4 0 1 0,-1-1 1 16,1-2 3-16,-1 1 40 0,0-5 1 16,1 2 0-16,-1 0-4 0,0-2-9 15,-1 0-10-15,1 0 10 0,2 0 37 16,0 0-5-16,-1 0-14 0,0 0 10 15,1-4 3-15,-1-2 16 0,1 1-7 0,-1-5-18 16,1-1-14-16,1 1-2 0,-1-3-7 16,-1-3-18-16,1 0-1 0,-2-1 16 31,-1 0-6-31,0 0 3 0,-1 0-7 16,2 1-18-16,-4 2-1 0,-1 1 1 0,0 2 32 15,-2 2-29-15,-1-1-2 0,0 1-1 16,0 4-25-16,0-1-22 0,0 3-9 0,-4-1-6 15,-2 3-23-15,-1-3-40 0,2 0-24 16,2 2-15-16,-3-4-71 0,1 2-62 16,-3-2-118-16,-2 2-87 0,3 0-129 0,-2-1-540 15</inkml:trace>
          <inkml:trace contextRef="#ctx0" brushRef="#br0" timeOffset="88462.081">6370-42 541 0,'-3'-1'597'0,"0"1"-314"0,0-2-62 15,-1 1 18-15,0-1-67 0,1 1-56 16,-2 1-28-16,1 0-1 0,-2 0-3 16,0 0 26-16,-1 0-3 0,-1 0-17 15,2 1-26-15,0 2 1 0,1 2 5 0,-1-1-6 16,1 0-64-16,2 1-19 0,2-1-6 15,1-2 25-15,0 0 0 0,0 0 22 16,0-1-20-16,0-1 0 0,4 0 27 16,1 0 6-16,2 0 10 0,-3 0 3 15,1-1 23-15,-4-1 12 0,2 0 9 16,-3 2 3-16,0-1 7 0,0 0-4 16,0-1 19-16,-3 0-39 0,-3 2-78 15,2 0 32-15,-2-2-32 0,2 2-16 16,-1 0-66-16,-1 0-34 0,2 0-24 15,0 0-6-15,-1 2-71 0,-1 6-90 0,0-1-57 16,2 2-119-16,-1-3-269 0,1 0-446 0</inkml:trace>
          <inkml:trace contextRef="#ctx0" brushRef="#br0" timeOffset="91123.7261">6565-153 114 0,'0'-3'346'0,"0"0"32"0,0-1-108 16,0 2 27-16,0 0-30 0,0-2-52 0,0 2-43 15,0-1-13-15,0 1-20 16,1 1-19-16,-1 0-14 0,2 0-9 0,-2 1-10 0,1-2-3 0,-1 2-20 16,0 0-9-16,0 0-10 0,0 0 3 15,0 0 0-15,0 0 12 0,0 0 20 16,0 0-13-16,0 0-25 0,0 0-20 16,0 2-21-16,0-2-1 0,0 0-13 15,0 1 10-15,0 0-16 0,0-1-10 16,0 3-3-16,2 1 32 0,1 1 33 15,2 3 12-15,0 2-13 0,2 2-7 16,2-1 7-16,0 3-19 0,-2 1 6 16,-1 0-18-16,2 3 24 0,0 1-21 0,0 1 14 15,-2 0 1-15,1 3 19 0,-1-1-22 16,0-1-14-16,3 1 14 0,-2 0 29 16,2 1-45-16,-5 0 2 0,2-3 0 0,3 0 19 15,-5-1-20-15,1-1-2 0,-1-4 2 16,-1 2 1-16,2-4-1 0,-2-2 0 15,-2-1-1-15,2 1 16 0,0-6 3 16,0 2-17-16,1-4 11 0,-1-2-10 16,-3 0 9-16,2 0 1 0,-1 0 3 15,-1 0 6-15,0 0 22 0,2 0 25 16,-1 0 22-16,1 0 15 0,-2 0 13 31,1-4-4-31,2-2-10 0,0-1-27 16,0-3-78-16,1 0 0 0,-1-3 19 0,2-1 21 15,1-2-12-15,-2-3-28 0,-1 0 0 16,1-4 1-16,2-2-1 0,0 0-65 16,-3 1 64-16,3 0 1 0,1 3-9 15,1 1 9-15,-4 1 9 0,4 1-9 16,-2 1-31-16,-4 1 25 0,4 5 6 0,0-1 2 16,-1 0-2-16,-1 2-2 0,1 2-23 15,-3 1 4-15,1 1 17 0,-1 2-8 16,1 1 10-16,-3 0-1 0,0 2-19 0,1 0 0 0,-1 1 1 15,0 0-16-15,0 0-7 0,0 0 4 0,0 0 9 16,0 0-10-16,0 0 1 0,0 1-17 16,0 3-21-16,0-1-13 0,0 4 16 31,5 0 73-31,2 4 2 0,0 4 1 16,2 1 0-16,-1 5-1 0,-1-3 2 0,2 4 11 0,0 0-1 15,-2-1-9-15,-1 2 13 0,-2-1-14 16,4-4 1-16,-2 2 16 0,0-1-19 15,-2-4-5-15,2 1 5 0,-2-2 22 16,1 0-11-16,1 0-11 0,-2-2 0 16,3-2 22-16,-2 0-21 0,-1-3-1 15,-1-2 1-15,0-2-1 0,-1-1 13 0,-1 0-1 16,-1-2 1-16,0 0 3 0,2 0 12 16,-2 0-3-16,0 0 3 0,1 0 16 15,-1 0 12-15,1 0-6 0,-1 0 18 16,0 0 25-16,3-3 3 0,-1 0-13 15,1-1-3-15,0-5-6 0,3 2-59 16,0-3 4-16,-1-3-4 0,1-1-15 0,-1-3-16 16,4 0 15-16,-1-4 1 0,1-2 0 15,-1-2 3-15,1 0-3 0,2 0-2 16,0-1-32-16,0 0 31 0,1 1 0 16,1 1-68-16,2 0 71 0,-3 4-15 15,6 2 15-15,-7 3-16 0,3 1 16 16,-5 3 1-16,-1-2-1 0,0 3-1 15,-1 2 1-15,2-2-1 0,-2-1 1 16,-1 5-18-16,-1-1 18 0,-1 0-19 16,-2 5-8-16,-2-1-11 0,0 2-36 0,0 1-34 15,0 0-54-15,0 0-75 0,0 0-81 16,0 0-134-16,0 0-165 0,-3 6-138 16,0 1 101-16,-9 4-112 0</inkml:trace>
          <inkml:trace contextRef="#ctx0" brushRef="#br0" timeOffset="92681.7798">7523 118 199 0,'0'-1'466'15,"0"1"-111"-15,-2-2-104 0,1 2-55 16,-1 0-27-16,1 0-3 0,-2 0 7 16,1 0-34-16,1 0-25 0,-1 0-11 0,1 0-6 15,-1 0-13-15,1 0 10 0,-1 0-20 16,1 0-9-16,-1 0 2 0,0 0 4 15,0 2-7-15,-2 1-64 0,-2-1-9 16,1 5 2-16,-4 3 7 0,-1 0 16 16,-3 0 10-16,1 6-26 0,0-3 29 15,-2 1 22-15,0 1-9 0,1 0-39 0,-3 1 13 16,4 1 3-16,-3 1-3 0,1-2 6 16,0-1 17-16,-2 0-36 0,3 2-2 15,0-1 37-15,-2 0-3 0,5 2-35 16,1-3-21-16,0-2 21 0,0-2 0 15,6-1 1-15,-1-1-1 0,1-2 3 16,3-1 1-16,-2-3-2 0,2-1 1 16,-1 0-3-16,1 0 0 0,0-2 0 15,0 0 2-15,0 0 0 0,0 0 17 0,0 0-3 16,3 0 3-16,1 0 10 0,2 0 19 16,4 0 25-16,-1 0 28 0,1 0-9 15,5-2-13-15,3-2-29 0,4 1 1 16,2-4-10-16,4 1-22 0,0 1-4 31,-2 0-2-31,4 1-10 0,-2 1 34 0,-6 1-2 16,3 0-13-16,-2 2-19 0,-4-3 19 15,-1 2-3-15,-3 0-1 0,-5-2-18 16,-4 3-2-16,-1 0 0 0,-4 0 1 16,-1 0 1-16,0 0-1 0,0 0-1 15,0 0 0-15,0-1-20 0,0 1-28 16,0-1-22-16,0 1-38 0,0 0-51 15,3-2-57-15,-2 1-149 0,5 1-161 16,-3-1-202-16,3-4-500 0</inkml:trace>
          <inkml:trace contextRef="#ctx0" brushRef="#br0" timeOffset="91941.9132">7430 294 23 0,'4'-5'300'0,"-4"-1"257"0,3 2-244 16,0-2-69-16,1-2-58 0,-1 1-43 15,0 2 24-15,2-1-5 0,-1 1-26 16,-1 0-45-16,-1 0 15 0,1 1 33 16,0 0 13-16,-3 2-27 0,2-3-9 15,0 2-13-15,-1-1-20 0,-1 1 0 0,2 2 0 16,-2-1-13-16,0 0-16 0,0 0-3 16,0 0 6-16,0 1-6 0,0 0-4 15,0 1 1-15,0-3-4 0,0 3-6 16,0 0 3-16,0 0 6 0,0 0-16 15,0 0 1-15,0 0 2 0,0 0 1 0,0 0-7 0,0 0-6 0,-2 0-21 16,2 0-1-16,-1 0-2 0,1 0-20 16,0 3-28-16,-2-1-16 0,2 4-7 15,0 0 26 1,0 6 47-16,0 0 13 0,0 5 12 16,0 3 10-16,0 3-7 0,0 3-6 0,0 1 19 15,0 3-1-15,0-3-18 0,0 4 18 16,2-2-39-16,-2 0 26 0,0 0 8 15,1-2-34-15,2-1 14 0,-1 0-12 16,1 0 29-16,-2-1-29 0,4-5-1 16,-4-3 1-16,2-1-2 0,0-6-1 0,-1 0 0 15,-2-5-2-15,0-2 1 0,1-1 1 16,-1-2 2-16,0 0 17 0,0 0 12 16,0 0-6-16,0 0-7 0,0 0 1 0,0 0-19 15,0 0 0-15,0-2-40 0,0-1-29 16,0-2-18-16,-1-2-54 0,-1-2-149 15,-2-4-178-15,1-1-113 0,-2-4-53 0,4 6-366 16</inkml:trace>
        </inkml:traceGroup>
        <inkml:traceGroup>
          <inkml:annotationXML>
            <emma:emma xmlns:emma="http://www.w3.org/2003/04/emma" version="1.0">
              <emma:interpretation id="{AFCF02E1-9232-414F-9B92-A1A061EF15C2}" emma:medium="tactile" emma:mode="ink">
                <msink:context xmlns:msink="http://schemas.microsoft.com/ink/2010/main" type="inkWord" rotatedBoundingBox="27962,5435 31334,5488 31315,6718 27943,6665">
                  <msink:destinationLink direction="with" ref="{0A98838E-5670-4072-AD29-79791EB2A6A4}"/>
                </msink:context>
              </emma:interpretation>
              <emma:one-of disjunction-type="recognition" id="oneOf3">
                <emma:interpretation id="interp3" emma:lang="" emma:confidence="1">
                  <emma:literal/>
                </emma:interpretation>
              </emma:one-of>
            </emma:emma>
          </inkml:annotationXML>
          <inkml:trace contextRef="#ctx0" brushRef="#br0" timeOffset="93970.5086">7881 7 124 0,'0'0'342'15,"0"0"173"-15,0 0-179 0,0 0-79 16,0 0-26-16,4 0-9 0,2 0-44 0,1 0-55 15,2 0-29-15,4 0 54 0,5 0 23 16,1 0-13-16,5 0-14 0,-2 0-6 16,3 0-23-16,-3 0-35 0,-1 0-33 15,-1 0-21-15,-3 0-23 0,-1 0 9 16,-3 0-12-16,-3 0-13 0,-2 0 11 16,2 0 0-16,2 0-2 0,-2 0 4 15,2 0 1-15,3-2 1 0,-1 0 0 16,4 0-2-16,-3 1-16 0,-2 0-13 0,2 1-15 15,-6-2-23-15,-2 0-35 0,-1 2-46 16,3 0-54-16,-5 0-62 0,4 0-43 0,-3 0-69 16,0 0-71-16,-2 0-113 0,0 0-184 15</inkml:trace>
          <inkml:trace contextRef="#ctx0" brushRef="#br0" timeOffset="93493.9836">8108-277 258 0,'0'-4'730'15,"0"4"-271"-15,0 0-195 0,0 0-78 0,0 0-34 16,0 0-19-16,0 0-35 0,0 0-37 16,0 0-32-16,0 0-29 0,0 3-1 15,0-2 1-15,0 3 25 0,0-2 62 16,0 4 46-16,0 3-34 0,0 1 8 15,0 0 2-15,0 2 3 0,0 6-25 16,0-1-27-16,0 1-2 0,1 4-13 16,1 1 9-16,-1 3 9 0,2 3-28 15,-2 0 29-15,1-1 3 0,-1 4-14 16,1-3-27-16,1 0-4 0,-3-3 9 16,1 0-8-16,-1-1 8 0,0-3-18 0,0-1-12 15,0-3 21-15,0 0 0 0,0-2-6 16,0 0-4-16,-1-1-9 0,1-1-2 15,-5-3 1-15,4 0 10 0,1-1-11 16,0-1 1-16,0-3 13 0,0-2-15 0,0-2-1 16,0 0-15-16,0-2-38 0,0 0-21 15,0 0-7-15,0 0-35 0,0 0-65 16,0 0-63-16,0-2-73 0,-3-3-37 16,1 0-288-16,-2-7-702 0</inkml:trace>
          <inkml:trace contextRef="#ctx0" brushRef="#br0" timeOffset="95123.6993">8578-609 408 0,'0'0'583'0,"0"0"-368"16,0 0-186-16,0 4 1 0,0 3 64 15,0 6 105-15,0-1-27 0,1 6-25 16,-1 2 19-16,2 2 25 0,-2 3-52 16,3 1-16-16,-2 4 32 0,2 1-16 0,-2 0-27 15,4 4-22-15,-4 1-7 0,1-2-6 16,-1 2-16-16,1 3 12 0,-2-4-18 16,0 3-27-16,0-1 1 0,0 0-10 15,0 0-4-15,-3-6-14 0,0 1-1 16,0-3 1-16,0-2 1 0,2-1 17 15,1-2-19-15,-2-5 0 0,1-1 0 0,1-2-1 16,0-1 1-16,0 1 1 0,-2-3 28 16,2 0-7-16,0-3-19 0,0-3 10 31,0 2 6-31,-1-4 0 0,1 0 3 16,0-3-21-16,0-2 12 0,0 2-1 0,0-2 1 0,0 0 9 15,0 0 16-15,0 0 3 0,0 0 13 16,0 0 18-16,0 0 13 0,0 0 6 15,0-2 12-15,0 0 3 0,0-4-34 16,0-4-69-16,0-2-3 0,0-2-37 16,0-5-20-16,0-1 26 0,0-1 30 15,0-1-45-15,0 1 14 0,3 0 4 16,-2-1 8-16,2 5 20 0,0-1 25 16,3 8-25-16,-2-4 0 0,5 3-40 15,-2 1-23-15,-1 2 3 0,6-1 10 16,-2 2 0-16,2-1-45 0,-3 6 51 15,3-2 12-15,-2 1 7 0,-1 2-7 0,0 1 7 16,1 0 3-16,-2 0-7 0,-1 0-2 16,-1 0 8-16,-2 1 7 0,2 7-19 15,1 2 14-15,-1 2 21 0,2 2 32 0,-2 4-29 16,0 1-3-16,-1 2 26 0,1 2 21 16,-1-1-5-16,-2 1-20 0,0-3-22 15,-2-2 35-15,1 0-4 0,-1-3-2 16,-1 0-17-16,3-2-9 0,-2-1 12 15,-1-3 48-15,2 0-28 0,-1-3-32 16,-1 0-2-16,2-6 12 0,-2 2-13 16,1-2-12-16,-1 0-19 0,2 0-20 15,-1 0-43-15,1 0-71 0,-1-2-78 16,2-4-141-16,2 4-133 0,-1-11-538 0</inkml:trace>
          <inkml:trace contextRef="#ctx0" brushRef="#br0" timeOffset="97320.278">8981 620 176 0,'-1'3'597'0,"1"-3"-310"0,0 0-173 0,0 0 6 16,0 0 59-16,0 1 20 15,0 1-50-15,1-2-47 0,5 0 18 0,0 0 61 16,0 0 10-16,0 0-39 0,0 0-16 16,0 0-30-16,6 0 3 0,2 0 58 15,1 1 54-15,7-1-31 0,2 2-57 16,1-2-50-16,6 0-23 0,0 0-7 15,6 0 10-15,2 1 6 16,4-1-9-16,0 0-13 0,-2 0-4 0,-4 2-27 16,-8-1-13-16,-5 1-1 0,-3-1-2 15,-8-1-1-15,-6 0 1 0,-1 0 0 16,-1 0 2-16,-4 0 20 0,-1 0 6 16,0 0-6-16,0 0 9 0,0 0-9 0,0 0-6 15,0 0-14-15,0 0-2 0,0 0-28 16,0 0-22-16,0 0-13 0,0 0-21 0,0 0-35 0,0 0-38 15,0 0-52-15,1-1-135 0,4-1-176 0,-2 1-169 16,0-4-443-16</inkml:trace>
          <inkml:trace contextRef="#ctx0" brushRef="#br0" timeOffset="96783.6754">9133 170 189 0,'-1'0'336'0,"-1"-2"91"0,2 2-101 0,0-1-76 16,0 1-38-16,-1 0-10 0,-1 0-20 15,2 0-23-15,0 0-7 0,0 0-13 16,0 0-13-16,0 0-17 0,0 0-6 15,0 0-39-15,0 0-35 0,0 0-29 0,0 0-12 16,0 0-23-16,0 3-16 0,0 2 51 16,0 2 10-16,2-1 26 0,2 3-11 15,7 0 10-15,-4-3-6 0,2 4 16 16,0-6 35-16,1 2 0 0,3-1-3 16,-3-1-11-16,-1-3-2 0,2-1-29 15,-4 0 3-15,-1 0-3 0,1 0 3 16,-4 0 6-16,2 0 16 0,-1-1 7 15,2-3 11-15,0-2 1 0,0 1-42 16,0-4-2-16,0-1 18 0,-4 3-25 16,1-2-12-16,-1 1-3 0,1 0-7 0,-2 1-6 15,4 2-13-15,-5-1-5 0,1 2 5 16,-1 0-6-16,0 4 7 0,0 0 10 16,0 0-14-16,0 0 3 0,0 0-9 15,0 0 1-15,-1 0 17 0,-4 0-11 0,4 0-23 16,-2 0-22-16,1 0 0 0,1 0-9 15,-1 4-23-15,2-3-12 0,0 4-1 16,0 0 45-16,-1 4 60 0,0 2 16 16,-2 2 28-16,1 2-3 0,-1 5-12 15,-1 1 9-15,1 3 6 0,0 0 20 16,-2 2-17-16,1-1 1 0,1 0-1 16,2-4-9-16,-2 1-20 0,3-3-17 0,-2-1 16 15,2-1 5-15,0-1-18 0,0 0 8 16,0-2-11-16,0-1 24 0,0-3-24 15,0 0 0-15,0-2 2 0,0 2-1 16,0-2 0-16,0-2 1 0,0 4-1 16,0-4 11-16,0 0-10 0,0-2-1 31,0 1-2-31,0-2-22 0,0-2-22 0,0 2-41 16,0-3-41-16,0 0-45 0,-1 0-97 15,1 0-184-15,-3 0-129 0,0 0-220 16,-6-3-393-16</inkml:trace>
          <inkml:trace contextRef="#ctx0" brushRef="#br0" timeOffset="98524.506">9754-167 186 0,'0'-4'460'0,"0"3"-53"0,-2 1-143 16,-1-1-23-16,2 1-1 0,-1 0-21 15,-1 0-47-15,2 0-39 0,-4 0-43 31,1 0 7-31,-2 0 16 0,0 0-29 0,0 0-42 16,-4 0-7-16,1 5-6 0,-4 0-16 0,5 1-13 0,1 0-16 16,0 3 16-16,2-3 18 0,2-1-17 15,2 2-1-15,-2-2 0 0,3-2 1 32,0 1 22-32,0-1 9 0,4-2 3 0,-1 2 4 0,3-3 15 0,0 0 20 15,-1 0 19-15,0 0 9 0,0 0-10 16,1 0-2-16,0 0-8 0,-3 0-12 0,0 0-1 15,-3 0 4-15,0 0 9 0,0-1 3 16,0-1 2-16,0 2-5 0,-2 0-60 16,-4 0-22-16,0 0-41 0,3 0-25 15,2 0-15-15,-2 0-26 0,3 0-35 0,0 0-29 16,0 0-45-16,0 0-59 0,0 2-131 16,0 1-196-16,0-2-82 0,0 2-304 0</inkml:trace>
          <inkml:trace contextRef="#ctx0" brushRef="#br0" timeOffset="99680.6589">9995-189 1057 0,'2'-1'440'16,"-2"-4"-268"-16,1 1-45 0,1-1 114 15,-1 4-7-15,-1 0-24 0,0 1-39 16,0 0-39-16,0 0-32 0,3 0-7 0,-3 0 0 16,0 0-10-16,2 0-12 0,-2 0-1 15,0 0-16-15,0 0-22 0,0 0-16 16,0 0-16-16,0 0-15 0,1 0-39 16,2 2-10-16,1 4 2 0,1 3 62 15,4 1 35-15,-2 2-12 0,5 3-7 0,0 5 28 16,-1 2 14-16,3 2 15 0,-1 3-41 15,-1 0 9-15,1-1 16 0,-1-2-29 16,0 2-15-16,-1-3-11 0,4 0 23 16,-3 0-2-16,0 0-20 0,2-5 47 15,-2 3-24-15,-4-6-14 0,2-3-10 16,-3-2-1-16,-4-5-1 0,2 0 3 16,-4-3 10-16,1 0 6 0,-1-2 16 15,-1 0 12-15,2 0 19 0,-1 0 25 16,0 0 27-16,-1-4 16 0,3-1 25 0,2-2-58 15,1-3-101-15,4-2-12 16,-1-1 12-16,0-3 19 0,0-4-16 0,2 3 9 0,0-3-10 0,-4-2-2 16,3-1 0-16,1-1-1 0,-1-2-33 15,-3 0 6-15,1 2 13 0,-1 3 3 16,-1 1-1-16,-2 8 5 0,-1 0 7 16,0 4-19-16,0 2 20 0,-1 1 2 15,1 1-2-15,-3 2-1 0,1 0 0 16,2 1-14-16,-1 0-13 0,-2 1 3 15,1-2 6-15,-1 0-2 0,1 2-7 0,-1 0-9 16,0 0-13-16,0 0-13 0,0 0-5 16,0 0-36-16,0 2-12 0,0 1 3 15,2 2 2-15,1 4 80 0,3 4 31 16,0 3 34-16,1 3-11 0,-3 1 8 16,2 2 4-16,0 1-5 0,2-2-29 0,-4 2-1 15,2-1 4-15,0-1 8 0,-2 2 7 16,-1-3 0-16,3 0-17 0,-1-2 16 15,0 0-17-15,0-5 1 0,1-3 14 16,-3-2 0-16,0-2-13 0,1-3 12 16,-4 1 7-16,0-4 13 0,2 0 9 15,-2 0 12-15,0 0 13 0,0 0 0 16,0 0-1-16,1 0 13 0,2 0 6 0,0-3 6 16,0-1 2-16,4-3-15 0,2 0-58 15,-2-3-19-15,4-3-3 0,3-1 18 16,-2-2-2-16,-1-3-1 0,5 2 16 15,-3-4-19-15,2-3-11 0,4-3-1 16,-3-3-31-16,5-1 1 0,-5-1 27 16,2 2 6-16,-2 2 15 0,-6 1-18 15,3 3-30-15,-4 4-9 0,-1 4 26 0,-4 1 11 16,1 9 2-16,-3-3-52 0,1 6-22 16,-3 0-25-16,0 2-22 0,0 1-35 15,0 0-97-15,0 0-119 0,0 0-174 16,0 0-195-16,0 4-253 0,0 4 309 0</inkml:trace>
          <inkml:trace contextRef="#ctx0" brushRef="#br0" timeOffset="100373.2266">10854 149 672 0,'0'-2'739'0,"0"0"-374"0,0 1-176 16,0 0-14-16,0-3 16 0,0 4-23 0,2 0-35 16,-2 0-20-16,3-2-10 0,-3 2-10 15,1 0 0-15,1-1 6 0,-1 1 3 16,-1-2 7-16,0 2 5 0,0 0-3 15,0 0-22-15,0 0-10 16,2 0-7-16,2 0-15 0,-2 0-16 16,2 0-7-16,-1 0-5 0,3 0-1 15,0 0-6-15,1 0-3 0,6-1-4 16,2 1-2-16,0-2 9 0,5 2-4 16,0-2-5-16,0 2 9 0,-2 0-7 0,1-1 1 15,-4 1 6-15,-2 0-20 0,-3 0 1 16,-4 0-2-16,-1 0-1 0,-1-1-2 15,-1 1-17-15,0 0 7 0,0 0-4 16,1-2-3-16,-1 2 1 0,0 0-13 16,-1 0-23-16,1 0-27 0,-3 0-32 15,1-1-48-15,1-1-51 0,-1 2-59 0,2 0-117 16,-3 0-132-16,0 0-72 0,0 0-33 16,0 0-141-16</inkml:trace>
          <inkml:trace contextRef="#ctx0" brushRef="#br0" timeOffset="100983.3944">10848 120 52 0,'-2'1'365'0,"2"-1"36"16,0 1-185-16,-2 4-50 0,2-3 32 0,0 3 1 16,-3 0-24-16,2 5 28 0,-2-2-2 15,0 2-26-15,1 3-72 0,-2 0 7 16,1 2 9-16,0 1-3 0,0 0-32 16,-1 0-17-16,2-2-25 0,1-1-13 0,1-2 6 15,0-1 26-15,0-1-3 0,0-2 5 16,0 0 55-16,3-3 29 0,1 1-78 15,0-5-21-15,2 0 12 0,2 0 6 16,-1 0 1-16,0 0 5 0,5 0 0 16,3 0-15-16,1 0-20 0,5 0-15 15,-2 0-21 1,5 0 0-16,-5-2-1 0,3-1-2 0,-5 1-32 16,4 2 15-16,-6 0-6 0,3 0-7 0,-4 0 4 15,-2 0-3-15,1 0-1 0,-1 7-9 16,-3-2 23-16,3 1 15 0,-2-1-19 15,-1 5 3-15,1-2 7 0,2 4-4 16,0-1-3-16,-3 3 18 0,2 2 1 0,0 0 0 16,-2-1 3-16,-5 1 0 0,-1-2 0 15,0 1 0-15,-3-2 19 0,0 0 6 16,0-2 16-16,0-1 7 0,-3-3-20 16,-7-1-3-16,-2-1 38 0,-6 0 25 15,-7 1 21-15,0-6-21 0,-4 4-23 0,-1-3-9 16,5-1-10-16,0 0-9 0,1 0-19 15,8 0-20-15,0 0 1 0,1 0 14 16,5-1-16-16,1-3-28 0,-1-1-25 16,2 1-12-16,4 2-25 0,1-2-31 15,0 3-64-15,-1-1-107 0,2-4-159 16,-1 4-294-16,3-11-688 0</inkml:trace>
        </inkml:traceGroup>
      </inkml:traceGroup>
      <inkml:traceGroup>
        <inkml:annotationXML>
          <emma:emma xmlns:emma="http://www.w3.org/2003/04/emma" version="1.0">
            <emma:interpretation id="{E62C83A0-79D7-4ED9-8702-6F1BB5B102E4}" emma:medium="tactile" emma:mode="ink">
              <msink:context xmlns:msink="http://schemas.microsoft.com/ink/2010/main" type="line" rotatedBoundingBox="26789,7036 27369,7625 26978,8010 26398,7421"/>
            </emma:interpretation>
          </emma:emma>
        </inkml:annotationXML>
        <inkml:traceGroup>
          <inkml:annotationXML>
            <emma:emma xmlns:emma="http://www.w3.org/2003/04/emma" version="1.0">
              <emma:interpretation id="{E5D3E731-4C27-4384-B611-A3C4E00DDDA5}" emma:medium="tactile" emma:mode="ink">
                <msink:context xmlns:msink="http://schemas.microsoft.com/ink/2010/main" type="inkWord" rotatedBoundingBox="26789,7036 27369,7625 26978,8010 26398,7421"/>
              </emma:interpretation>
              <emma:one-of disjunction-type="recognition" id="oneOf4">
                <emma:interpretation id="interp4" emma:lang="" emma:confidence="1">
                  <emma:literal/>
                </emma:interpretation>
              </emma:one-of>
            </emma:emma>
          </inkml:annotationXML>
          <inkml:trace contextRef="#ctx0" brushRef="#br0" timeOffset="109665.0712">6630 1147 176 0,'0'2'574'0,"-3"-2"-95"16,1 0-144-16,-1 0-101 0,2 0-96 16,-4 0-51-16,-1 2-44 0,-1-1-27 15,1-1 13-15,-1 4 26 0,1-3 20 16,3 3 2-16,-1-4 8 0,1 2 5 15,0 0-6-15,-2-2-3 0,-1 1-4 0,-1 2-6 16,0-1-10-16,-1 3-29 0,1 0 0 16,-1-3-9-16,3 1 9 0,-3 0-7 0,5-2-12 15,2-1 0-15,1 0 0 0,0 0 3 16,0 0 6-16,0 0 13 0,0 0-3 16,0 0 10-16,3 0 9 0,1 0 3 15,2 0-15-15,1-3-1 0,1 2 0 0,1-2-38 16,-1 2-24-16,9-3 24 0,-3 1 10 15,7-1 9-15,-2-1 0 0,0 0-17 16,-1 1-2-16,-3 3-1 0,-2-3 1 16,0 4 0-16,2-1 0 0,-2-1 2 15,-2 2-2-15,2 0 0 0,-1-2-3 16,-1 2-9-16,-3 0-8 0,4 0 1 16,-4 0 7-16,3 0-4 0,-4 0-3 0,5 0 18 15,-2 2-1-15,2 1-1 0,-2 0-9 16,2-1 10-16,-2 6-18 0,-1-6-15 15,3 6 0 1,-5-1 13-16,-1 0 3 0,0 0 6 0,-3-1 0 0,-1 1 10 0,-2 1 3 16,0 1 41-16,0-1 17 0,0 2-29 15,-2 5-4-15,-1-2 7 0,-3 2-13 16,0 3 13-16,1-1-10 0,-4 2-19 16,1-2-1-16,0 1 24 0,-4 0-7 15,0 1 6-15,0-1 13 0,-1-2-36 16,-5 0 13-16,2 3 33 0,-5-3-13 0,2 1-16 15,-4-2-19-15,3 0 1 0,1 2 13 16,2-6-14-16,-1 4-1 0,5-6 1 16,-2 3 0-16,3-3-10 0,5-1 10 15,1-1 1-15,0-2 1 0,3-2 11 0,0-2-11 16,2 1-2-16,1-2 1 0,0 0 2 16,0 0 0-16,0 0 0 0,4 0 10 15,0 0-11-15,1 0 17 0,-2 0 13 16,1 0 5-16,-1-2-5 0,0 2-13 15,2-1-19-15,3 1-21 0,1 0 21 16,5 0 16-16,3 0-4 0,5 0 13 16,5 0 4-16,2 0-4 0,7 0-6 15,2 0 6-15,5-3 3 0,4 3 0 0,2 0 13 16,-2 0-1-16,-3 0 1 0,-4 0-24 16,-8 0-17-16,-8 0-4 0,-11 0 1 15,-4 0 1-15,-3 0 0 0,-5 0-15 16,-1 0 17-16,0 0 28 0,0 0 0 15,0 0 6-15,0 3 0 0,0-3-18 16,0 0-14-16,2 0-2 0,-1 0-1 0,1 1-18 16,0-1 19-16,0 0 0 0,1 0 19 15,1 0-16-15,-2 0-2 0,1 0-1 16,-3 0-2-16,0 0-11 0,0 0 10 16,1 0-37-16,1 0-38 0,-2 0-25 15,3 2-51-15,1-1-120 0,-2 2-313 16,-1-3-628-16,-2 0-590 0</inkml:trace>
        </inkml:traceGroup>
      </inkml:traceGroup>
    </inkml:traceGroup>
    <inkml:traceGroup>
      <inkml:annotationXML>
        <emma:emma xmlns:emma="http://www.w3.org/2003/04/emma" version="1.0">
          <emma:interpretation id="{2D2BE09C-7FAF-4543-A80B-75ED814B59AD}" emma:medium="tactile" emma:mode="ink">
            <msink:context xmlns:msink="http://schemas.microsoft.com/ink/2010/main" type="paragraph" rotatedBoundingBox="944,7731 28610,8114 28583,10065 917,9682" alignmentLevel="1"/>
          </emma:interpretation>
        </emma:emma>
      </inkml:annotationXML>
      <inkml:traceGroup>
        <inkml:annotationXML>
          <emma:emma xmlns:emma="http://www.w3.org/2003/04/emma" version="1.0">
            <emma:interpretation id="{3EE63066-6051-4030-85BA-A0F9620F45DE}" emma:medium="tactile" emma:mode="ink">
              <msink:context xmlns:msink="http://schemas.microsoft.com/ink/2010/main" type="line" rotatedBoundingBox="944,7731 28610,8114 28583,10065 917,9682"/>
            </emma:interpretation>
          </emma:emma>
        </inkml:annotationXML>
        <inkml:traceGroup>
          <inkml:annotationXML>
            <emma:emma xmlns:emma="http://www.w3.org/2003/04/emma" version="1.0">
              <emma:interpretation id="{6157781C-FB2A-4E65-B176-5B0B0CA65339}" emma:medium="tactile" emma:mode="ink">
                <msink:context xmlns:msink="http://schemas.microsoft.com/ink/2010/main" type="inkWord" rotatedBoundingBox="938,8141 2671,8165 2657,9163 925,9139"/>
              </emma:interpretation>
              <emma:one-of disjunction-type="recognition" id="oneOf5">
                <emma:interpretation id="interp5" emma:lang="" emma:confidence="1">
                  <emma:literal/>
                </emma:interpretation>
              </emma:one-of>
            </emma:emma>
          </inkml:annotationXML>
          <inkml:trace contextRef="#ctx0" brushRef="#br0" timeOffset="132556.3283">-19088 2194 718 0,'0'0'144'0,"0"0"-33"0,0 0 104 15,0 0 48-15,0 0-15 0,0-2-52 16,0 2-47-16,0 0-35 0,0 0-21 0,0 0-8 16,0 0-17-16,0-2-20 0,0 2-3 15,0 0-3-15,0 0 20 0,0 0 18 16,0 0 14-16,0 0-11 0,0 0 1 15,0 0 9-15,0 0-7 0,0 0-6 16,-1 0 6-16,0 0-3 0,1 0-13 16,0 0-9-16,0 0-23 0,0 0-13 15,0 2 0-15,0 0-6 0,0-2-19 16,0 0-2-16,0 0-20 0,0 0-10 16,0 1-15-16,-2 0-1 0,2 4-3 15,-1 2 51-15,-1 4 16 0,2 0 13 16,-3 4-8-16,3 2-20 0,-1 0 33 15,-1 1-18-15,1 1 19 0,1-1-7 0,0 4-26 16,0-2 14-16,0 3-16 16,0-1 35-16,0 3-22 0,0 1 31 0,0 2 22 15,0 1 3-15,0-1-65 0,-3 3 46 16,1-5-34-16,2 0 12 0,0-1-16 0,0-1 10 16,0-3 10-16,0 1-10 0,0 0 15 15,0 1 23-15,0 0-38 0,0-2-1 16,-1 0 4-16,-1 0-24 0,1-1 30 15,-1-1 35-15,1 0-13 0,-2-1-26 16,2-2-26-16,1 0 10 0,0 0 8 16,-2-1 5-16,1-4-12 0,1-2-12 15,-2 1-3-15,2-5 2 0,0 2 0 16,0-7 1-16,0 3 0 0,0-3 0 16,0 0 0-16,0 0 3 0,0 0 18 15,0 0-21-15,0 0-28 0,0 0-34 0,0-3-40 16,0-1-35-16,-3-4-70 15,2-7-222-15,-4-4-227 0,1 4-592 0,-5-17-329 16</inkml:trace>
          <inkml:trace contextRef="#ctx0" brushRef="#br0" timeOffset="134092.5695">-19046 2547 7 0,'-3'2'567'0,"3"0"-241"15,0-2-140-15,-2 0-24 0,2 0 11 0,-1 0 13 16,-1 0-24-16,-1 4-60 0,-1-3-44 16,1 2-6-16,0-1 3 0,2 0 17 0,-2 1 12 15,-2 0-9-15,1 0-1 0,-1 1 4 16,2-1-23-16,1 0 0 0,-1-3 6 15,1 1 10-15,2-1 22 0,0 0 17 16,0 0 15-16,0 1-16 0,0-1-26 16,0 0-6-16,0 0-7 0,0 0-16 0,0 0-16 15,0 2-16-15,0-2-21 0,0 0 2 16,0 0 9-16,0 0 1 0,0 0 0 16,3 0 3-16,0 0 15 0,0 0 7 15,3 0 3-15,3 0-12 0,0 0 47 0,7 0 6 16,1 0 15-16,5 0 1 15,4 0-20-15,3 0-22 0,0 0-9 0,4 0 0 16,1-2 9-16,1 1-3 0,-4 0-16 16,0 1-37-16,-6 0-6 0,-3 0-22 15,-1 0 28-15,-4 0 15 0,-3 0-15 16,-2 0 0-16,-4 0-31 0,-5 0 9 16,-1 0 10-16,-1 0 9 0,1 0-13 15,-2 0 16-15,0 0 2 0,1 0 2 16,1 0-4-16,-2 0-2 0,0 0-38 15,1 0-22-15,-1-3-7 0,0 3-31 16,0-1-48-16,0-1-54 0,0 1-55 16,0 1-97-16,0 0-93 0,0 0-159 15,-4 0-420-15</inkml:trace>
          <inkml:trace contextRef="#ctx0" brushRef="#br0" timeOffset="133400.222">-19090 2159 138 0,'0'0'117'0,"0"0"-9"16,0 0 36-16,0 0 51 0,0 0 37 15,0 0-14-15,0 0-26 0,0 0-10 16,0 0 0-16,0 0-2 0,0 0-37 15,0 0-16-15,0 0-11 0,0 0-9 16,0 0-10-16,0 0-7 0,0 0-9 16,0 0-7-16,-2 2 0 0,2-2 3 0,-1 0-9 15,-1 0-14-15,2 1 7 0,0-1 10 16,-1 0-11-16,1 0-5 0,-2 0-7 0,2 0-10 16,-1 0-3-16,1 0 3 0,0 0-6 15,0 0 0-15,0 0 6 0,0 3-3 16,0-3-7-16,0 0-2 0,0 0 2 15,0 0-12-15,0 0-14 16,0 0 14-16,1 0-16 0,1 0 0 16,1 0 0-16,0 0 16 0,1-3 15 15,2 3 7-15,1-3-3 0,2 1-10 16,3 0 47-16,1 0-21 0,3 1-7 16,0 0 9-16,5-3-22 0,3-1-12 15,1 0 22-15,1 3-13 0,1-1-13 16,2-2-2-16,1 3 12 0,-1-2-7 15,-1 2-18-15,0-2-1 0,0-1 1 0,2 1 15 16,-5 1-12-16,-2-1-1 0,-5 3-2 16,-2-2-1-16,-8 3-15 0,-3-1 13 15,-2 1-15-15,-3 0-23 0,0 0-18 16,0 0-16-16,0 0-13 0,0 0-22 0,0 0-45 16,0 0-64-16,2 0-83 0,-1 0-74 15,1 0-14-15,-2 2-205 0,0 2-167 16,-3 5-246-16</inkml:trace>
          <inkml:trace contextRef="#ctx0" brushRef="#br0" timeOffset="134781.726">-19114 3085 176 0,'-4'0'424'0,"4"0"-245"0,0 0-65 16,0 0 36-16,0 0 42 0,0 0-6 16,0 0-20-16,1 0-7 0,3 0 28 15,-4 0 23-15,3 0 11 0,-3 0-15 16,2 0-19-16,-1 0-3 0,-1 0-14 15,0 0-23-15,2 0-20 0,-1 0-6 16,1 0-20-16,-2 0-18 0,0 0-5 16,0 0-21-16,0-2-10 0,3 2-21 15,0 0-26-15,3-2-19 0,2 1 19 0,7 1 47 16,4-1 37-16,3-2-21 0,3 2-22 16,3-3 24-16,3 3-27 0,2 1-14 15,4-4 23-15,2-1-28 0,1 3-1 16,3-3 23-16,1 2-38 0,-1 1 15 15,-2-3 1-15,-4 1-3 0,-5 1-4 16,-8 0-12-16,-5 3-19 0,-7-1 7 16,-5 1-10-16,-2 0-6 0,-4 0 4 0,-1 0 5 15,0 0-3-15,0 0-12 0,0 0-38 16,-1 0-6-16,1 0-3 0,0 0-19 16,0 0-36-16,0 0-41 0,0 0-54 0,0 0-117 0,3 0-109 15,1 0 26-15,2 0-190 16,3-5-428-16</inkml:trace>
          <inkml:trace contextRef="#ctx0" brushRef="#br0" timeOffset="135414.8966">-18180 2439 355 0,'0'0'483'0,"0"-2"-219"16,0 1-52-16,0 1 9 0,0 0 36 15,0 0-19-15,0 0-37 16,0 0-39-16,-1 0-23 0,-1 0-7 0,1 0 19 0,1 0-3 0,-3 0-20 16,3 0-22-16,-2 1-7 0,2-1 6 15,0 0-6-15,0 0-14 0,0 0-18 16,0 0-29-16,0 0-4 0,2 0-15 0,4 0-19 16,5 0 13-16,1 2 62 0,6-2 1 15,7 1-13-15,3-1 2 0,4 0-5 16,-1 0-13-16,6 0-4 0,3 0-5 15,0 0-16-15,4 0 37 0,2-1-31 16,-4-2 12-16,-1-1 10 0,-4-1-50 16,-7 4-2-16,-10 0-20 0,-5 1 19 15,-5 0-16-15,-7 0-12 0,0 0 0 16,-3 0-12-16,0 0-26 0,0 0-9 16,0 0-6-16,0 0-32 0,-1 0-35 0,-2 0-61 15,-1 0-71-15,-4 0-105 16,1 0-134-16,-1 1-255 0,-5 2-504 0</inkml:trace>
          <inkml:trace contextRef="#ctx0" brushRef="#br0" timeOffset="136179.2593">-18124 2753 95 0,'-4'0'101'31,"1"1"-49"-31,-2 1 69 0,-2 0 81 16,2-1 13-16,-2 0-52 0,3-1-23 0,-1 2-13 0,1-1 36 15,4-1 12-15,0 0-2 0,0 0-33 16,0 0-19-16,0 0-43 0,-2 0-39 15,2 0 3-15,0 0 19 0,0 0 17 16,0 0 19-16,0 0 3 0,0 0-9 16,0 0-7-16,0 0 15 0,0 1 11 15,0-1-4-15,0 0 6 0,2 0-13 16,-2 0-19-16,0 0-10 0,1 0 0 0,1 0-22 16,-1 0-10-16,1 0-6 0,1 0-13 15,-2 0-3-15,2 0 3 0,-1 0 6 16,1 0-3-16,1 0-3 0,2 0-3 15,6 0 16-15,-2 0 18 0,5 0 13 0,2 0-9 16,1 0-26-16,3 0 10 16,-1 0-20-16,4 0 8 0,5 0 21 0,2 0 6 15,5 0 6-15,3 0-28 0,3 0 7 16,3-1-10-16,0-3-10 0,0-2 32 16,1 1-9-16,-3 1-20 0,-2 2 51 15,-6-2-32-15,-5 4-40 0,-8 0 0 16,-6 0-2-16,-3 0-14 0,-4 0 1 15,0 0 14-15,-5 0-1 0,1 0-1 16,-2 0 3-16,-2 0 2 16,1 0 13-16,-2 0-2 0,1 0-1 0,-1 0 1 15,0 0-1-15,2 0 0 0,-2 0 1 16,0 0-11-16,0 0 1 0,0 0-3 16,0 0-30-16,0 0-38 0,0 0-32 15,0 0-27-15,0 0-26 0,0 0-32 0,-2 0-71 16,1 0-132-16,-1 0-232 0,1 2-414 15,-4 1 42-15</inkml:trace>
        </inkml:traceGroup>
        <inkml:traceGroup>
          <inkml:annotationXML>
            <emma:emma xmlns:emma="http://www.w3.org/2003/04/emma" version="1.0">
              <emma:interpretation id="{5062ADD8-11FC-41F6-B503-DEA278E67241}" emma:medium="tactile" emma:mode="ink">
                <msink:context xmlns:msink="http://schemas.microsoft.com/ink/2010/main" type="inkWord" rotatedBoundingBox="3206,7762 5994,7801 5971,9447 3183,9408">
                  <msink:destinationLink direction="with" ref="{37C24479-B8C8-4A7E-98B0-2AABEBB7F1B7}"/>
                </msink:context>
              </emma:interpretation>
              <emma:one-of disjunction-type="recognition" id="oneOf6">
                <emma:interpretation id="interp6" emma:lang="" emma:confidence="1">
                  <emma:literal/>
                </emma:interpretation>
              </emma:one-of>
            </emma:emma>
          </inkml:annotationXML>
          <inkml:trace contextRef="#ctx0" brushRef="#br0" timeOffset="149540.6197">-16509 2643 114 0,'0'0'114'16,"0"0"7"-16,0 0 32 0,0 0 17 15,0 0-95-15,0 0 13 0,0 0 62 0,0 0 6 31,0 0-22-31,0 0-40 0,0 0-16 16,0 0-3-16,0 0 13 0,0 0 3 16,0 0 10-16,0 0 4 0,0 0-18 15,0 0-15-15,0 0-8 0,0 0 5 16,-2 0-14-16,-1 0-7 0,2 0-6 16,-2-1 7-16,0-1-1 0,0 2-12 15,0 0 16-15,-3-1-11 0,2 1-2 16,1 0 23-16,0 0-1 0,1 0-7 15,1 0-5-15,1 0-17 0,-1 0-3 0,1 0 9 16,0 0-2-16,0 0-8 0,0 0-2 16,0 0 0-16,0 0-1 0,0 0 1 15,0 0 3-15,0 0-4 0,0-2-2 16,0 0-1-16,0 1 1 0,1 1-11 16,0-1-9-16,2 0 1 0,0-1-4 15,2 2-10-15,1 0-25 0,0 0 9 0,2 0 26 16,3 0 42-16,5 2 3 0,-3-1-4 15,2-1-25-15,0 0 0 0,-1 0 9 16,1 1-5-16,1-1-20 0,-4 1-3 16,3 1-22-16,-6 0 24 0,0-2 1 15,-1 0 2-15,1 0 30 0,0 0 0 16,-3 0-10-16,0 0-3 0,0 0 3 16,-3 0-22-16,-2 0 1 0,-1 0-1 0,0 0 13 15,0 0-10-15,0 0 13 0,0 0 9 16,0 0-2-16,0 0-1 0,0 0 6 15,0 0-2-15,0 0-11 0,-1 0 1 16,-2 0-16-16,0 1-28 0,0-1 9 16,-2 2 18-16,0-1 0 0,0-1 0 15,-4 0-34-15,-1 0-22 0,-3 1 6 16,-2 1 35-16,0-1 0 0,1 2-6 0,-6-1-4 16,4-1 26-16,0 2-1 0,-2-2 0 0,4 1 1 15,0-1 0-15,2 0 13 16,5-1-13-16,0 2 13 0,2-2-12 0,4 0 12 0,1 0 2 15,0 0-11-15,0 0-1 0,0 0-3 16,0 0 0-16,0 0-3 0,0 0 1 0,1 0 0 0,2 0 0 16,-1 0-10-16,4 0 8 0,-3 0-18 15,4-3-10-15,2 2 32 0,4-2 7 16,2 0 28-16,1 0-7 0,2 0-24 16,-5 2-4-16,0-2 0 0,-1 3-3 15,0-1-9-15,-5-1-1 0,2 2 13 16,1-1-2-16,-4 1 2 0,0 0 0 15,0 0 13-15,-3 0-1 0,0-2-9 16,0 2 17-16,0-2-8 0,-3 1-9 16,3 1 17-16,-3 0-18 0,3 0-2 15,-3 0 1-15,0 0 0 0,0 0 1 16,0 0 1-16,0 0 16 0,0 0-3 0,0 0-13 16,0 0 16-16,-3 0-17 0,1 0 0 15,1 0-1-15,-2 1-1 0,1-1-1 16,-1 2 0-16,0-2 1 0,1 2 3 0,-3-2 1 15,-1 1 7-15,0-1-11 0,-5 3-25 16,-3 0-23-16,0 0 20 0,-6 0 0 16,3 1 28-16,-1-1 13 0,2-2-13 15,1 4-19-15,2-4 19 0,2 0 2 16,4 1 17-16,0-2-6 0,4 0 9 16,0 0 7-16,1 0-10 0,2 0-3 15,0 0-16-15,0 0-25 0,0 0 6 16,2 0 3-16,1 0 4 0,0 0 12 31,0 0 1-31,0-3 15 0,0 3-13 0,2-1 0 16,3-4 13-16,2 2-14 0,3-1-2 15,1 0 19-15,3-2-16 0,1 2-1 16,1-1 1-16,-1 3 0 0,0 0-3 16,-1 2-17-16,1-2 16 0,1 2 2 0,-4 0 14 15,5 0-12-15,-5-2 10 0,1 0 0 16,1 2 3-16,-6-1 9 0,1 1-25 15,-2-1 1-15,-5-1-1 0,2 0 3 16,1 2 19-16,-1 0 4 0,2-1-7 16,-3-2-7-16,0 2 1 0,-3 1-13 15,1 0-1-15,-4 0-2 0,0 0-13 16,0 0 13-16,0 0 3 0,0 0 0 16,0 0 12-16,0 0-11 0,0 0 9 15,0 0-10-15,0 0-2 0,0 0 2 0,0 0 3 16,0 0 0-16,0 0 10 0,0 0-11 15,0 0-2-15,0 0-35 0,0 0 13 16,0 0 9-16,0 0 1 0,0 0 9 16,0 0 1-16,0 0-10 0,0 0 12 15,0 0 1-15,0 0 11 0,0 0 1 0,0 0 6 16,0 0 0-16,0 0-3 0,0 0-4 16,0 0-10-16,0 0-2 0,0 0-69 15,-4 0-51-15,2 0-49 0,-2 0-115 16,1 4-146-16,-3-3-240 0,-2 4-390 15</inkml:trace>
          <inkml:trace contextRef="#ctx0" brushRef="#br0" timeOffset="150980.9307">-15208 2119 1017 0,'-3'-3'205'0,"0"0"-188"15,1 0 25-15,-2 2 140 0,1-2-12 16,-1-1-5-16,1 1-34 0,0-1-63 0,-5 3-25 16,3-4-11-16,-3 0 17 0,1 5 22 15,-2-5 39-15,0 2 0 0,0 1-48 16,-3-2-11-16,2 2-2 0,-2-1 6 16,-1 2-23-16,0-1-10 0,-2 2-21 15,0 0 12-15,2 0 36 0,-3 0 21 16,0 0-34-16,0 0-36 0,-2 0 2 0,0 6 1 15,-2-2 26-15,2 0 19 16,2 2-22-16,1-2-25 0,-3 4 1 0,3-2 33 16,1 2-15-16,-1 0-20 0,0 1 3 15,2-1 0-15,0 1-3 0,2 0-17 16,3 1 17-16,-3 1 0 0,1 0 2 16,1 4 14-16,2-3-16 0,1 2-29 15,1 0-1-15,3-2 30 0,0 3 26 16,1-1 9-16,1 0 4 0,0 0-39 15,0 2 42-15,3 0-30 0,2-3-9 0,3 1-1 16,-2 0 23-16,1-2-24 0,0 1-1 16,2-2 13-16,2 0 19 0,-4 1-31 15,3 1 18-15,1-2 10 0,2 4 3 16,0-4-13-16,2 3 22 0,1-2-2 16,2-2-26-16,1 0-11 0,1-2 15 0,3 0 9 15,0-2-26-15,1 3 25 0,1-3 13 16,0 0-18-16,0-1-8 0,-2 0 1 15,0 0-12-15,-3 0 2 0,-2-1-3 16,1 0 0-16,-4 0-2 0,1 0-17 16,-1 4 19-16,1-2 9 0,3 1 20 15,-4 2-16-15,1 0-13 0,0-1-16 16,-1 2 13-16,1 0-10 0,-3 2 11 16,2 0-20-16,-2-1 21 0,1 1-10 0,-3 0 11 15,1 1 15-15,-3-3-15 0,0 1-16 0,-3 1 0 16,0 2 2-16,0-3 14 0,-5 3 26 15,1-2 2-15,-2 4 26 0,0-1-6 16,0-2-33-16,-6 2 8 0,-3-2-1 16,-3-2 16-16,-1 0 6 0,-5 3 16 15,-1-4-19-15,-9 4-1 0,-2 0 1 16,-3 0-3-16,-4-3-13 0,1-1-10 16,4-1 36-16,-2-3 8 0,3-3 25 15,5-2-22-15,1 0-21 0,4-1 14 16,5 0 4-16,4 0-21 0,3 0 8 15,5 0-12-15,1 0-22 0,3 0-12 16,0-1-11-16,0 0-45 0,0-1-43 16,0 2-16-16,0-1-31 0,-2-4-42 15,-1 0-171-15,0-1-208 0,-1-3-94 16,1 3-400-16</inkml:trace>
          <inkml:trace contextRef="#ctx0" brushRef="#br0" timeOffset="155384.3272">-16047 1719 447 0,'0'0'466'15,"0"0"-215"-15,0 0-127 0,0 0 29 0,0 0 52 16,0 0-10-16,0 0-35 0,0 0-37 16,0 0-32-16,0 0-26 0,2 0 6 15,-2 0 26-15,0 0 16 0,0 0 0 16,0 0-1-16,0 0-9 0,0 0-19 16,0 0-20-16,0 0-19 0,0 0-23 15,0 0-3-15,0 0 4 0,-2 0 2 16,0 0-12-16,0 0 2 0,-1 0-15 15,-4 0-16-15,-2 3-3 16,-3 0 16-16,2-1 3 0,1 1 22 0,-1-1 16 0,-1-1-12 0,1 4-7 16,-2-1 4-16,-1 1-11 0,0 0-8 0,1 1 18 15,-3-2-20-15,2 3 0 16,1-2 23-16,-3 3-2 0,2-1-23 0,-3-1 0 16,0 3 12-16,1-3-12 0,-1 2 0 15,1 0 2-15,-1 1 17 0,1 0-19 16,2-1 0-16,-2 2 0 0,2-1 19 15,4 1 16-15,-4-4-35 0,4 5 0 16,0-3-23-16,0 1 23 0,-1 2 16 16,-2 1 3-16,2 0 10 0,2 0-26 0,-3-1-3 15,0 1-10-15,1 1 10 0,0 0 50 16,-1-1-24-16,3 0-23 0,-3 0-2 16,4 0-1-16,-2-1 13 0,0 1-1 15,0 0-5-15,2-3-7 0,-2 1-23 16,0 2 23-16,-1 0 27 0,1 0 14 15,-3 1-3-15,4 0-38 0,-1 0 1 16,1-2-1-16,2 0 0 0,-4 3 31 0,3-2-15 16,-4 1 9-16,3 1-9 0,-1 0-1 15,1 0-14-15,0 0 14 0,2-1-13 16,0-2-2-16,0 2 0 0,0-1 0 16,-1 0 19-16,2 2 3 0,-2 1 6 0,1-3-3 31,2 2-22-31,-2-3 10 0,0 0 3 15,0 0 4-15,0 3-19 0,3-4 2 16,-3 2 24-16,-1 1-26 0,4 0 10 16,-6 0 5-16,5-1-16 0,-1-2-3 0,2 0-16 15,0 0 19-15,2-3 0 0,-2 1 0 16,0-1 0-16,1 4 0 0,-1-3 0 16,2 3 25-16,1 0 25 0,-1 2-15 15,-1-1-35-15,2 0-13 0,0-4-9 16,0 3 9-16,0-2 13 0,0-2 15 15,0 4-2-15,0-1 12 0,0-3-8 16,0 2-16-16,0 1-1 0,0-3 17 0,0 2-17 16,0-2-2-16,0 2 2 0,0-4 11 15,0 1-10-15,0 1-1 16,0 0 1-16,0 0-1 0,2 0-18 0,-2-1 18 16,1 1-1-16,0 2 1 0,2 1 18 0,0 0-2 15,2 0 6-15,-2 2 0 16,1-3-22-16,1 1 0 0,-2-1 0 0,1 1 0 15,0-1 2-15,1-1-2 0,-2 0 2 16,3 1 0-16,-2-2 1 0,0 2 31 16,2 1 13-16,0-3-16 0,-1 2-28 15,1-3 13-15,-5 3 8 0,3-3-5 16,-1 3-7-16,2-4 1 0,-1 2-13 0,-1 0 1 16,2 1 1-16,-1-1 26 0,2 2-6 15,-3-4-19-15,0 0-3 0,1 1 0 16,-1-3-1-16,0 5 1 0,-1-4-2 15,1 0-1-15,-2 1 2 0,3 0 1 16,-1-1 2-16,2 2 2 0,1 0 14 16,-2 0-17-16,2-1 11 0,1 0 4 15,-1 0-4-15,2 1 4 0,0-1 2 0,-2 0-15 16,2 0 13-16,-2 0-14 16,0-1 1-16,-1 0-1 0,1 0 10 0,-1 1-11 15,-1 0 0-15,1 0 1 0,0 0 11 16,0-1-1-16,-1 1-12 0,1-2 2 15,1 0 1-15,-2 1-3 0,-2-3 0 0,2 3 2 16,0-2 11-16,1 3-13 0,-1-3 1 16,1 1 14-16,-1 2-14 0,2-5 1 15,0 4 1-15,-3-1-1 0,4 0 11 16,0-1-10-16,1 2 12 0,2 1 6 16,-1 0 4-16,-2-3-13 0,2 2-10 15,-1 0-1-15,0-2 11 0,-3 1-12 16,1-2 0-16,-2 2 0 0,1 0 1 15,-1 0 0-15,-1-2 1 0,1 1 1 16,1-1 0-16,-4 2 0 0,4 0 9 16,-4-2-11-16,4 1 1 0,-1 2 1 15,-1-3 9-15,1 3-11 0,1 0-1 16,-1-2 3-16,1 3-3 0,1-2 1 16,-4-1-1-16,4 1 2 0,-1-2 0 15,-1 1 1-15,-1 1 0 0,2-3-1 16,-2 3-1-16,-2-1 1 0,0-2-2 15,1 0 1-15,1 0 2 0,-3 0-1 16,0 0 0-16,0 2 11 0,0-2-11 16,0 0 1-16,0 0-1 0,0 0 1 0,0 0-3 15,0 0-16-15,0 0-30 0,0 0-43 16,0 0-40-16,0 0-47 0,-3-2-60 16,0 0-65-16,-1-4-132 0,-1 0-358 15,-10-15-1226-15</inkml:trace>
          <inkml:trace contextRef="#ctx0" brushRef="#br0" timeOffset="158384.3448">-14164 2157 878 0,'2'-4'352'0,"-1"3"-290"16,1 1 3-16,1-1 111 0,-3-3 48 0,3 4-18 15,-2-4-37-15,-1 4-27 0,0-1-38 16,0 1-30-16,0 0-9 0,0 0 12 15,0 0 26-15,0 0 20 0,-1 0 12 0,-2 0 6 16,0 0-23-16,0 0-29 0,0 1-31 16,0-1-23-16,0 0-19 0,0 2-2 15,-3-2-14 1,0 2-15-16,-1-2-14 0,0 4 3 16,-1-3 24-16,1 0 2 0,-5 3 1 0,2 1 3 15,-5 2 27-15,2 2 8 0,-3-1-5 16,-1 2-33-16,1 0 1 0,0 3-1 15,-3 0 43-15,0 1-3 0,0 2 1 16,1-1-11-16,2-3-31 0,2 0-1 0,3 0-1 16,0 0 1-16,-1 2 2 0,2 1 10 0,3 0 22 15,-4-2-33-15,4 2-12 16,1-1 12-16,0 0 28 0,0 0 13 0,1 1-19 16,-4 0-6-16,3 0-16 0,0 1 19 15,-3-1-17-15,3 1 30 0,2-1-14 16,-2-2 8-16,1 1-11 0,1 1 7 0,0-1-6 15,1-2 3-15,0 2 5 0,1-2-23 16,-1 1-1-16,3-1 13 0,-1-1-11 16,1-2 10-16,0 2-12 0,0-2-25 15,0 0 22-15,0 0 0 0,0 0-10 16,0 1 13-16,1 1 3 0,1-1 19 16,1 1 0-16,-2 0-22 0,2 0 1 15,0-1-1-15,0 1 4 0,-2 2-1 0,2-3-3 16,-1 2 3-16,1-1 16 15,-2-2-19-15,4 2 0 0,-4-1 10 0,4 1-9 16,-2-2 15-16,1 3-4 0,0-2 23 0,1 0-13 16,1-4-21-16,-2 4 0 0,4 0 1 31,-6-1-2-31,6 1 1 0,-2-2 11 16,1 2 26-16,0-1-7 0,2 0 0 15,-1-1-19-15,-1-1 1 0,2 1 12 16,1-3 9-16,1 1-15 0,0 0-16 15,1-1 22-15,3 1-7 0,0-2 7 0,4 0 9 16,-3-2 3-16,5-1 10 0,1 2 11 16,0-3-8-16,1 0-13 0,1 0-13 15,-2 0 4-15,-1 0-13 0,-4 0-12 16,-2 0-1-16,-2 0-2 0,-2 0-1 16,-4 0-14-16,-3 0 12 0,1 0-12 0,-2 2 14 15,0-2 1-15,1 1 0 0,-1-1 0 16,0 0 0-16,1 0 0 0,-2 0-13 15,1 0 11-15,-3 0-1 0,1 3 1 16,4-3 0-16,-5 0 1 0,1 2-1 16,-1-2-10-16,0 0 10 0,0 0-17 15,0 0-21-15,0 0-19 0,0 0-18 16,0 0-19-16,0 0-25 0,0 0-54 16,-1 0-120-16,-4 0-152 0,2 0-204 15,0 0-423-15,-8 0-424 0</inkml:trace>
        </inkml:traceGroup>
        <inkml:traceGroup>
          <inkml:annotationXML>
            <emma:emma xmlns:emma="http://www.w3.org/2003/04/emma" version="1.0">
              <emma:interpretation id="{BA96A811-CA83-4AEA-8260-2309FDCCB49C}" emma:medium="tactile" emma:mode="ink">
                <msink:context xmlns:msink="http://schemas.microsoft.com/ink/2010/main" type="inkWord" rotatedBoundingBox="6377,8356 10234,8410 10220,9429 6362,9375">
                  <msink:destinationLink direction="with" ref="{37C24479-B8C8-4A7E-98B0-2AABEBB7F1B7}"/>
                </msink:context>
              </emma:interpretation>
              <emma:one-of disjunction-type="recognition" id="oneOf7">
                <emma:interpretation id="interp7" emma:lang="" emma:confidence="1">
                  <emma:literal/>
                </emma:interpretation>
              </emma:one-of>
            </emma:emma>
          </inkml:annotationXML>
          <inkml:trace contextRef="#ctx0" brushRef="#br0" timeOffset="160308.8141">-13651 2376 290 0,'0'-7'470'15,"-1"4"-346"-15,-1-1-105 0,1 0 95 16,-2-2 59-16,1 2-27 0,-1-4 4 15,2 2 3-15,-5 2-20 0,2-1-8 16,1-2-12-16,-2 4 27 0,1-2-7 16,2 2-7-16,-1 1-23 0,2 0 1 15,-1 1-14-15,2 1-13 0,0 0 4 0,0 0 2 16,0 0-3-16,0 0 1 16,0 0-5-16,0 0-9 0,0 0-12 0,0 0-11 15,-1 0-15-15,1 0-4 0,0 0 1 16,0 0 5-16,0 0 4 0,0 0 3 15,0 0-9-15,0 0-10 0,0 0-17 0,0 0-2 16,0 0 0-16,0 0-28 0,0 0-7 16,0 0-16-16,0 4-22 0,0 0 0 31,0 4 73-31,0 6 41 0,0 2-9 16,0 4-13-16,0 3 38 0,0-1-6 0,1 5 3 0,4 1-29 15,-1-2 29-15,2 3-13 0,-1-1-6 16,2 1-1-16,-3-1 29 0,1 1-47 15,-1-1-15-15,1-3 12 0,-2 2 25 16,0-2 5-16,0-1-5 0,-1-1-22 16,0-2-1-16,-1-2 4 0,2-2-19 15,0 0 0-15,-1-2 0 0,-1-1 13 16,-1 0 12-16,3-3-7 0,-1-1-17 16,1-2 0-16,0-2 0 0,-2-2-1 15,0 0 0-15,1-3 1 0,-2 0 0 0,1-1 1 16,-1 1 23-16,0-1 6 0,0 0 0 15,0 0 13-15,0 0 12 0,0 0 9 16,0 0 3-16,0 0 22 0,0 0-10 16,0 0-21-16,0-2-10 0,0 1-18 15,0-3-31-15,0-2-11 0,0 1 9 16,0-3 0-16,2-2-14 0,1 1 4 0,1-3-10 16,2-2-16-1,0-1 36-15,0 1-8 0,0-5-24 0,1 1 16 0,2-2 14 16,1 1-20-16,-2-1-26 0,1 2 16 15,-1 3 32-15,0 1-10 0,2 4-22 0,-3 1 15 16,2 0-6-16,2 3-9 0,-1-3-19 16,-1 3 10-16,0 2-1 0,-2 1-9 15,-1 2-6-15,-3 1-4 0,3 0-3 16,-5 0 0-16,1 1 25 0,4 6 13 0,-1 2 9 16,3 1 19-16,-1 2 20 0,4 3 21 15,-6 2-10-15,4 0-30 0,0-1-1 16,-2 2 16-16,2-1-3 0,-1 1 6 15,-1-1 3 1,-1-3-1-16,0 0 8 0,0 0-11 16,0-4 4-16,-3 0 0 0,-1-2-9 15,1-2 3-15,0-1-4 0,-1-2-10 0,1 0 0 16,-3-3-1-16,1 0-1 0,-1 0 2 16,2 0 14-16,-2 0 3 0,0 0-16 15,0 0-3-15,0 0-41 0,0 0-34 16,0 0-10-16,0 0-50 0,0 0-80 15,3 0-115-15,0-4-193 0,0 2-208 0,7-5-466 16</inkml:trace>
          <inkml:trace contextRef="#ctx0" brushRef="#br0" timeOffset="161124.0395">-12882 2971 707 0,'0'-4'495'16,"0"1"-319"-16,0 0-124 0,0 2 78 15,0-4 45-15,0 2-21 0,0 1-14 16,0 1-20-16,0-3-39 0,-1 0-3 16,-4 2 25-16,4 2 4 0,-2-4 12 0,0 3 4 15,0-3-1-15,0 4-29 0,0-3-13 0,0 2-3 16,0 1-13-16,0 0-16 0,-1-1 6 15,1 1-3-15,-3 0 9 0,2 0 7 16,-2 0-29-16,1 0-19 0,-2 0-19 16,-3 0 0-16,-1 0-1 0,0 4 1 15,-3 1 4-15,3 0-1 0,-3 1 13 16,2 1-16-16,4 2-18 0,-4 3 14 16,3-2-18-16,2 3-6 0,1-1 2 15,1 2 26-15,4 1 31 0,-4 1-31 0,5 1-20 16,0-2 20-16,0-3 28 0,5 2-12 15,-1 2-15-15,7-5 37 0,0 3 7 16,6-2-17-16,0 0 10 0,4-1 6 16,1-4 13-16,3-1-13 0,0-1 7 15,2-5-26-15,-1 0 3 0,4 0 41 0,-5 0-38 16,0-2-9-16,-2-6 16 0,-4 3-13 16,-4-2-24-16,-2 1 21 0,-5-1 25 15,-1-1 12-15,-2-4 0 0,-1 0-3 16,-4 1-25-16,0-3-9 0,0-2 9 15,-7 0-31-15,-5 0-3 0,-1-3-44 16,-4 0-27-16,0 0 24 0,-2 3 9 16,1 0 10-16,3 4-13 0,3 0-21 15,2 5-10-15,1 1 3 0,5 2-76 16,-2 0-70-16,3 2-110 0,0-1-111 16,0 0-146-16,0 0-402 0</inkml:trace>
          <inkml:trace contextRef="#ctx0" brushRef="#br0" timeOffset="164524.6343">-12443 2652 33 0,'0'0'277'0,"0"0"-82"16,0 0-58-16,0 0-6 0,0 0 2 15,0 0-19-15,0 0-3 0,0 0 3 16,0 0 0-16,0 0 16 0,0 0 20 0,0 0 35 15,0 0-12-15,0 0-20 16,-1 0-49-16,1 0-17 0,-2 0 4 0,2 0-1 0,-1 0 4 0,-2-2-10 16,2 2-33-16,-1 0 4 0,-4-1 3 15,5 1-17-15,-2-2-2 0,0 1-10 16,-2-2-4-16,2 2-25 0,-1-1-1 16,1 1-2-16,-1 1-13 0,-1 0 0 15,1 0 3-15,-1 0 11 0,1 0-1 16,-2 0-18-16,0 0 21 0,3 0 28 15,-3 0-28-15,2 3-22 0,2 1-13 16,-2-1 12-16,0-2 21 0,4 5-20 0,-2-5-11 16,1 2 4-16,1 0 10 0,0-1-3 15,0 0-7-15,0 0 9 0,0 0 8 16,0-2 12-16,4 2 13 0,3 0 13 16,-1-2 9-16,3 0 17 0,0 0 16 15,3 0 2-15,-3 0 4 0,-1 0-39 0,0 0 4 16,-2-2-7-16,-3 0 16 15,0 0 0-15,-3 2-1 0,0-3-15 0,0 3-29 16,0-1 16-16,-2-1-19 0,-2 0-37 16,-2 1-17-16,0 1-3 0,3-1 15 15,0 1 7-15,2 0-36 0,-1 0-41 16,1 0-71-16,1 0-33 0,-2 0-43 0,2 0-69 16,-3 0-118-16,3 0-134 0,-6 1-183 0</inkml:trace>
          <inkml:trace contextRef="#ctx0" brushRef="#br0" timeOffset="165983.2752">-12208 2472 954 0,'-2'-6'267'0,"2"6"-235"15,0 0-31-15,0 0 73 0,0 0 105 16,0-2 32-16,0 2-41 0,0-1-72 0,0 1-50 15,0 0 14-15,0 0 16 16,0 0-1-16,0 0 8 0,2 0-1 0,-2 0-3 0,0 0-10 0,0 0-17 16,0 0-31-16,0 0-23 0,1 5 1 15,2-1 29-15,1 3 67 0,2 3-10 16,2 1-30-16,1 2-21 0,-2 3 12 16,5 1 0-16,-2 0 3 0,2 3 4 15,1 1 15-15,0 1-29 0,2 1-25 16,1-1 80-16,2 3-52 0,-2-2-28 15,0 1 51-15,4-1-13 0,-4-2-41 0,0-1 6 16,0 0-16-16,-1-1 19 0,-2-2 10 16,-1-6-13-16,0 3-18 0,-3-5-1 15,-5-2-13 1,0-2 12-16,-1-1 1 16,-3-4 0-16,2 0 13 0,-2 0 15 0,1 0 16 15,-1 0 10-15,0 0 21 0,0 0 7 16,2 0 9-16,-2 0 6 0,1-3 9 15,2-3 9-15,0-2-19 0,2-5-96 16,2-2-3-16,-3-1 3 0,2-6-1 16,0 1-29-16,1-3 30 0,1-1-1 15,-2 1 3-15,1 0-2 0,-2 1 2 16,-1 1-2-16,2 2 0 0,-2 1 0 0,1 1 0 16,-1 4 1-16,2-2 0 0,-3 2 0 15,1 4-1-15,-1 0-1 0,2-1-30 16,-2 1 18-16,-2 3 1 0,2-1 9 15,2 2-9-15,-3 0-10 0,1 1-12 0,0 0 3 16,2-1-4-16,-4 3 17 16,1 2 5-16,-1-1 10 0,1 2-13 0,-1 0 1 15,-1 0-1-15,2 0-2 0,-1 0-4 16,1-2 6-16,1 2-9 0,-1-2-6 16,1 0 3-16,0 2 12 0,0 0-3 15,2 0-9-15,-2 0 0 0,1 2 6 16,1 4-10-16,-1-1 17 0,3 4 2 15,1 2 13-15,-1 1 13 0,3 4-13 16,-2 0-16-16,3 6 16 0,1-2 48 16,0 5-13-16,1 0-34 0,1-3 36 0,0 2-24 15,-2-3 12-15,3 0-24 16,-2-4 0-16,-1 1 14 0,1-1-14 16,-1-1 23-16,0-2-23 0,0-3 20 0,-2 0-21 0,-4-2 0 15,1-3-16-15,-2 0 16 0,-1-4 28 16,-1 0-12-16,-2-1 3 0,2-1 5 15,-3 0 14-15,0 0 12 0,2 0 21 16,-1 0 13-16,1 0-3 0,-2-4 5 16,6-2 19-16,-3-4-37 0,4-1-47 15,2-5-8-15,3-1-11 0,-2-3-1 16,2 0 26-16,1-4-27 0,0 0-9 16,-1 0 9-16,3-4 12 0,-1 3-12 0,1-3-27 15,1 3 27-15,-1-1 0 0,1 2-2 16,-2-1-1-16,0 4 1 0,0 1 0 15,-1 1-35-15,-1 4 15 0,-2 1-24 0,-1 0 9 16,-2 3-6-16,0 1-34 0,-2 5-26 16,-1-2-15-16,-1 5-28 0,2-1-80 15,-4 3-89-15,4 0-153 0,-1 0-182 16,0 0-120-16,-1 0-37 0</inkml:trace>
          <inkml:trace contextRef="#ctx0" brushRef="#br0" timeOffset="169415.2543">-10934 2811 0 0,'0'-1'1103'0,"0"-2"-768"0,0 3-169 16,0-1 55-16,0 1 40 0,0 0-5 15,0 0-52-15,0 0-62 0,0 0-36 16,-1 0-10-16,-2 0 4 0,3 0 12 0,-2 0 10 16,1 0-8-16,1 0-5 0,0 0-11 15,0 0-12-15,0 0-17 0,0 0-6 16,0 0-12-16,0 0-26 0,0 0-13 15,0 0 7 1,0 1-19-16,0 2-44 0,0 0-16 16,0 4 10-16,0 2 50 0,0 2 40 0,-2 5-40 15,1 2 0-15,-1 6 3 0,2 2 76 16,-1 1-29-16,1 0-47 0,0 4-1 16,-2 1 42-16,2-2-6 0,-1 2-1 15,1-2 4-15,0 0-13 0,0-3-6 16,-2-3-3-16,1 0-1 0,1-4-17 15,-2 0 0-15,2-2 24 0,0-2-23 16,0-2-1-16,0-4 0 0,0-1 2 16,0-3-1-16,0-2-1 0,0-3-1 0,0 2-3 0,0-3 1 15,0 0 0-15,0 0 1 0,0 0 0 16,0 0-11-16,0 0-41 0,0 0-19 16,0-2-44-16,0-2-16 0,0-2-45 15,0 0-112-15,0-4-188 0,2-2-140 16,-2 2-392-16,0-6-205 0</inkml:trace>
          <inkml:trace contextRef="#ctx0" brushRef="#br0" timeOffset="170415.243">-10924 2863 150 0,'0'0'512'0,"0"0"-199"16,0 0-75-16,0 0-27 0,0 0 4 0,-1 0-20 0,1 0-32 15,-3 0-30-15,3-3-19 0,0 3-11 16,-2 0-2-16,2 0-4 0,0 0-13 15,0 0-7-15,0 0-9 0,-1 0-7 16,1 0 0-16,0 0-3 0,0 0-14 16,0 0 1-16,0 0-9 0,0 0-4 15,0 0-10-15,0 0 4 0,0 0-7 16,0-1-3-16,0-1 0 0,0 2 6 16,0-1 4-16,0 1-6 0,0-2-20 0,-1 1 0 15,-1 0 15-15,2 1 10 0,0-3 1 16,0 1 2-16,0 1-2 0,-1-1-7 15,1 0-3-15,0 1 12 0,-2 0-2 16,1 1-10-16,1 0 3 0,-2 0-3 16,1 0-13-16,1 0-1 0,-3 0-2 15,1 0-3-15,1 0-10 0,-1 0 11 0,1 0 0 16,-2 0-20-16,0 0 18 0,-1 0-15 16,-2 0 7-16,0 1 11 0,0 4-3 15,-1 2 2-15,-2 3-14 0,0-1 13 16,-1 3 3-16,-2 2 13 0,-2 1-11 15,3 1 9-15,-1 0-11 0,0 2 0 16,0 0 0-16,1 1 18 0,-1 1 7 16,1 0-25-16,1 0-2 0,-2 0 2 15,3-3 13-15,2 1-12 0,1-5-1 16,0 1-3-16,2-2-13 0,-1-2 16 0,1 0 1 16,0 1 0-16,1-2 15 0,-2 0-13 15,4-3 16-15,-1 0-16 0,2-2-1 16,0-2 1-16,-4 1 0 0,4-2 0 15,-2-1 16-15,2 0 0 16,0 0 0-16,0 2-7 0,0-2 10 0,0 0 7 0,0 0-4 0,0 0 13 16,0 0 3-16,0 0-10 0,0 0-8 0,0 0-5 15,2 0-15-15,2 0-3 0,-1 0 1 16,2-2 1-16,4 1 13 0,1-2 1 16,6-3 25-16,3 3-17 0,5-4-23 15,2 0 1-15,5 2 26 0,3-3-26 16,3 1 39-16,1-1 0 0,-1 2-38 15,1-1 35-15,-2 0-7 0,-2 1-16 16,-3 0-14-16,-5 2 27 0,-4-2-12 16,-7 5-15-16,-5 0-1 0,-5-1 0 0,-2 2 0 15,-3 0 0-15,0 0 0 0,0 0 0 16,0 0-16-16,0 0-2 0,0 0-32 16,-3 0-38-16,1 0-40 0,-1 0-64 15,0 0-75-15,2 0-122 0,-2 0-171 0,1 0-242 16,-2 0-391-16</inkml:trace>
          <inkml:trace contextRef="#ctx0" brushRef="#br0" timeOffset="172720.044">-10389 2714 950 0,'5'2'511'0,"-2"-2"-299"0,2 0-131 16,-2 0 73-16,6 0 57 0,3 0-17 16,3-2-42-16,2 0-26 0,7 0-29 15,3-2-1-15,4-1 27 0,4 1-11 16,5 0 0-16,4-4-19 0,0 4-17 16,-1-2-25-16,-2 0 0 0,-6 2-35 0,-5 0 4 15,-7 2-20-15,-2 2-25 0,-6 0 9 16,-3 0 13-16,-5 0 2 0,-3 0-22 15,-2 0-5-15,-2 0-7 0,0 0-42 0,0 0-44 16,0 0-46-16,0 0-65 0,-2 0-68 16,2 1-95-16,0 2-58 0,0 0-234 0</inkml:trace>
          <inkml:trace contextRef="#ctx0" brushRef="#br0" timeOffset="172213.2542">-10155 2446 326 0,'3'-4'554'0,"-3"2"-316"15,0 1-62-15,0-1 94 0,0 2 53 16,0 0-83-16,0 0-100 0,2-1-47 16,-2 1 11-16,1 0 15 0,-1 0 14 15,0 0-1-15,0 0 12 0,0 0 13 0,0 0-26 16,0 0-16-16,0 0-17 0,0 1-57 16,0 2-41-16,0-1-2 0,0 1-1 15,-1 1-19-15,1 0-3 0,0 3 25 16,0 5 54-16,1 0-1 0,2 6-11 15,2 2-1-15,-2 4 19 0,1 3-13 0,-1 4-34 16,1-1 72-16,-1 5-45 0,2-3 1 16,-2-1-25-16,0 0 0 0,-2-4-4 15,2-2-12-15,-1-5-11 0,-1-2 10 16,1-1 1-16,1-3 12 0,-3-1 1 16,0-3 2-16,0 0-12 0,0-2-3 15,0-2-1-15,0 2 1 0,0-6 0 16,0 4 2-16,0-3 2 0,0-2-4 15,0-1 0-15,0 1-29 0,0-1-46 0,0 0-76 16,0 0-42-16,0 0-48 16,0 0-79-16,0 0-62 0,0 0-149 15,0 0-194-15,0-5-431 0</inkml:trace>
        </inkml:traceGroup>
        <inkml:traceGroup>
          <inkml:annotationXML>
            <emma:emma xmlns:emma="http://www.w3.org/2003/04/emma" version="1.0">
              <emma:interpretation id="{AC6DF868-0A57-45A6-BAC6-7E1EB4EE7185}" emma:medium="tactile" emma:mode="ink">
                <msink:context xmlns:msink="http://schemas.microsoft.com/ink/2010/main" type="inkWord" rotatedBoundingBox="10771,8251 14103,8297 14087,9481 10755,9435">
                  <msink:destinationLink direction="with" ref="{37C24479-B8C8-4A7E-98B0-2AABEBB7F1B7}"/>
                </msink:context>
              </emma:interpretation>
            </emma:emma>
          </inkml:annotationXML>
          <inkml:trace contextRef="#ctx0" brushRef="#br0" timeOffset="175598.5283">-9293 2265 1018 0,'-4'-6'320'0,"3"3"-115"0,-1 2 3 16,2 0 43-16,0-1 2 0,0-1-91 16,0 1-53-16,0 1 8 0,0 0-8 15,0-1 1-15,0 1-14 0,0 1-10 0,0 0-9 16,0 0-3-16,0 0-7 0,0 0-3 15,0 0-4-15,0 0-18 0,0 0-20 16,0 0 0-16,0 0 10 0,0 0 6 0,0 0-3 16,0 0-11-16,0 0-24 0,-1 0-16 15,1 3-9-15,0-2-26 0,0 2-9 0,0 2 6 16,0 0 22-16,0 2 32 0,0 4 41 16,4 3-22-16,-1 1-16 0,1 2-3 15,1 4 64-15,-1 3-35 0,1 1-28 16,-1 3 40-16,0 3 25 0,-1-1-43 15,2 3 14-15,-2 3-2 0,0-1 12 16,-2 2 4-16,4-1-51 0,-4-2 0 16,2 0 41-16,-1-2-13 0,0-5-28 15,-2 2 0-15,2-7 0 0,-2-2 25 16,1-1-25-16,-1-2-6 0,0-3 6 16,0-4 16-16,0-1-3 0,0-4-11 0,0 0-2 15,0-2 1-15,0-3 3 0,0 0 14 16,0 0 1-16,0 0 0 0,0 0 25 15,0 0 15 1,0 0 16-16,0 0 12 0,0 0 7 0,0 0 5 0,0 0-3 0,0-3-4 16,0 1-24-16,0-2-42 0,0-1-26 15,0 0-3-15,0-2 1 0,0 1-16 16,2-3 3-16,1 1-19 0,1-2-13 16,1-2 13-16,2-2-15 0,-1 0 16 15,1 1 33-15,2-1 19 0,0-1-19 16,0-1-22-16,3 1-40 0,-2 1 44 15,0-1 18-15,-2 1 15 0,0 4-13 0,0-1-2 16,-1 3-1-16,1 1-24 0,-1 0-3 16,0 1 4-16,1-2 5 0,-1 2-6 15,0 2 7 1,-1 0-1-16,-1 1-12 0,-1 2-7 0,1 1 1 16,-3 0 3-16,3 0-13 0,1 0 9 0,-2 0 1 15,4 0 5-15,-3 0-11 0,1 0 24 16,2 7-6-16,-2-3-7 0,1 5 22 15,-1 3 8-15,0-2 3 0,1 5-1 16,-2 1 34-16,-1 0 4 0,0 5-13 0,-2 0 28 16,1 0-6-16,-2-1-9 0,1 1 2 15,-2 0-21-15,1-6-16 0,2-1 25 16,-3-2-9-16,2-3-17 0,-1-1-2 16,1-3-1-16,-2-1-1 0,1-4-1 15,1 1 0-15,-2-1 3 0,1 0 3 16,-1 0 15-16,0 0-16 0,0 0-2 15,0 0-50-15,0 0-28 0,0 0-23 0,0 0-62 16,0 0-83-16,0 0-165 0,3 0-187 16,0 3 58-16,0-2-245 0,3-1-459 0</inkml:trace>
          <inkml:trace contextRef="#ctx0" brushRef="#br0" timeOffset="177790.7181">-8711 2935 430 0,'-3'0'577'0,"3"0"-277"0,0 0-101 0,0 0 19 31,0 0 33-31,0 0-57 0,0 0-67 15,0 0-40-15,0 0-25 0,0 0-24 0,0 0 4 0,0 1-26 0,0 0-13 32,3 1 64-32,2 0 43 0,1 2 3 15,0 0-14-15,1-2-22 0,2 2-16 0,1-2-3 0,-1 1-7 0,3-3 19 0,0 0 0 16,1 0-22-16,0 0-10 0,2 0 20 16,-2 0-8-16,2 0-21 0,-3-3-1 31,-1 1-9-31,0-3 7 0,-4 0 2 0,-1 1-2 0,-2 0-7 0,1-2 18 15,-1 4 1-15,-2-2-3 0,-1-1-4 32,-1 1 1-32,0 1-22 0,2-1-10 0,-2-1-2 0,0 1-10 0,0 2 12 15,0 1 12-15,0 1-12 0,0 0-1 0,0 0 0 16,0 0 1-16,0 0 16 0,-2 0 3 16,2 0-16-16,-1 0-3 0,-1 0 1 15,2 0 0 1,-1 0-1-16,1 0-1 0,-2 0-21 15,1 1-3-15,1-1-10 0,0 2 0 16,0-2-2-16,0 3-11 0,-2 0-34 16,-1 1 28-16,2 3 54 0,-4 2 64 15,0 4-7-15,0-1-4 0,-2 4-2 16,-2 0-14-16,2 1-8 0,1 1-10 16,0 1 18-16,1 1-12 0,1-1 4 15,1-1-17-15,-1 1-10 0,-1-4 1 0,2 1 16 16,2-3-3-16,-2 0 6 0,0 1 0 15,1 0 9-15,-1 0 3 0,2-3-9 16,1 0-23-16,-2-1 11 0,1-1-1 16,1 1 1-16,0-5-10 0,0 4-2 15,0-4-1-15,0-3-1 0,0 0 0 16,0-1-1-16,0 0-14 0,0-1 1 0,0 0-23 16,0 0-24-16,0 0-29 0,0 0-16 15,0 0-66-15,-1 0-55 0,-2 0-94 16,-2-2-112-16,2 2-193 0,-6-4-479 0</inkml:trace>
          <inkml:trace contextRef="#ctx0" brushRef="#br0" timeOffset="178305.9634">-8830 3387 1079 0,'6'0'388'0,"-3"0"-255"0,0-3-35 16,4 0 38-16,1 0 102 0,0 0-47 16,6 2-48-16,2-2-11 0,2 2 1 0,2-3-14 15,2 3-29-15,0 1 6 0,3-2 16 0,2-2-16 16,4 4-16-16,0-2 22 15,3-1 6-15,-2 3-57 0,-1-3-35 0,-1 3 0 16,-4-2-15-16,-2 2 24 0,-4-1-25 0,-4-2-11 0,-4 3-11 0,-3 0 20 16,-4 0 0-16,-3 0 0 15,-2 0 2-15,0 0 1 0,0 0 1 0,0 0-2 16,0 0-14-16,0 0-27 0,0 0-16 16,2 0-26-16,-1 0-28 0,2 0-4 15,0 0-17-15,0 0-86 0,2 0-111 16,-2 0-161-16,0 4-112 0,-2-4-383 0</inkml:trace>
          <inkml:trace contextRef="#ctx0" brushRef="#br0" timeOffset="179602.5055">-8111 2618 630 0,'3'0'473'16,"-3"-1"-255"-16,1-2-81 0,-1 3 68 0,2-1 43 16,-2 0-21-16,0-3-84 15,0 4-69-15,0-2-3 0,0 0 4 0,0 2-1 16,0 0 13-16,0 0 0 0,0 0 9 16,-3-2-6-16,0 0-16 0,0 1-39 0,2 1-9 15,-1-1 0-15,-1-1-1 0,2 2-2 16,-4 0 2-16,4 0-10 0,-1 0-15 0,-2 0-25 0,2 0 9 0,0 0 3 15,0 0-19-15,1 2-10 0,-1-1-9 16,2 2-10-16,0-1 35 0,0 0-3 16,0 0 4-16,0-2 25 0,0 0 3 15,0 0 29-15,2 0 3 0,1 0 10 16,1 0 10-16,2 0 6 0,0 0 15 16,1-2 36-16,2 0-4 0,-3 0-47 15,-2-1 3-15,-2 3 18 0,-2-1 3 16,0-1-28-16,0 2-51 0,0-3-6 15,-5 2-53-15,1-2-23 0,-1 3-10 16,1 0-12-16,1 0-13 0,0 0-49 0,-1 0-122 16,-2 0-179-16,0 3-134 0,2 1-121 15,-4 2-392-15</inkml:trace>
          <inkml:trace contextRef="#ctx0" brushRef="#br0" timeOffset="181953.6959">-7744 2498 382 0,'-2'-4'374'15,"1"2"-126"-15,-1-2-82 0,1-1 10 16,1 1 52-16,0-1-10 0,0 3-38 16,0-2-25-16,0 0 4 0,0 3-17 15,0-2-41-15,0 2-18 0,0 0 5 0,0-1 37 16,0 0 4-16,0 2-24 0,0 0-5 15,0 0-1-15,0 0-7 0,0 0-22 16,0 0-33-16,0 0-37 0,0 0-22 16,0 0-19-16,0 0 2 0,0 0 8 15,0 0-1-15,0 0-13 0,1 2-6 16,1 2-7-16,2 4 58 0,2 0 16 0,2 5 23 16,0 2 41-16,3 3-1 0,-1 1-2 15,-1 0-51-15,1 1-24 0,-1 2 28 16,0-1 8-16,1 2-13 0,-1 0-12 15,1-2 0 1,-1 1-1-16,0 0 0 0,0-2-11 16,-2-1-1-16,1-1 25 0,-2-3-9 15,-1-1-16-15,0-1-1 0,-1-4 0 0,-1 1-1 16,0-5 1-16,0 1 1 0,0-1 0 16,-1-3 0-16,-1 1 16 0,1-3-13 15,-2 1 16-15,0-1-7 0,1 0 1 0,-1 0 3 16,0 0-3-16,1 0-12 15,-1 0 1-15,0 0 13 0,0 0 1 0,0 0 9 16,0 0 7-16,2 0 9 0,-2 0 3 16,0 0 9-16,0 0 19 0,1-1 0 15,1 0 9-15,-1-1 10 0,2-2-4 16,0 1-1-16,0-6-45 0,2-3-40 16,1 1 1-16,-1-5-2 0,1 1-25 0,-1-2 25 15,-1 0 9-15,2-1-9 0,-2-2 16 16,2-2 12-16,-1-1-5 0,1-3-23 15,-2 1-55-15,3-3 55 0,-1 4 9 16,-1 1-9-16,1 2-10 0,0 2-9 0,-1 2-1 16,0 1 18-16,-1 4 1 0,1 2-27 15,-2 1 7-15,0 5 2 0,0-2 7 16,-2 5-1-16,0-2 12 0,1 3-1 16,-1 0-16-16,1-2-7 0,-2 2 3 15,0 0-12-15,0 0-10 0,0 0 4 16,0 0-4-16,0 0-6 0,0 0-3 15,1 0-4-15,2 0-24 0,-1 6 49 16,4 0 32-16,0 3 35 0,-1 2-35 16,3-1-13-16,-2 5 12 0,1 1 0 15,0 3 1-15,2-1 0 0,-1 6 2 0,-1-3 23 16,-1 4-6-16,1-3 13 16,-1 2-17-16,0-2-15 0,3-1 0 0,-2 0 16 15,1-5 9-15,1 0-25 0,-4-2-2 16,1-1 2-16,2-1 3 0,-4 0-1 0,2-2-1 15,0 0 0-15,-2-3 27 0,1 0 1 16,-1-2-14-16,-2-1-12 0,-1-3 13 16,1 1-13-16,-1-2 25 0,-1 0 7 15,0 0 5-15,0 0 10 16,0 0 9-16,0 0 9 0,0 0 7 0,1 0-1 16,-1 0-15-16,0 0-4 0,0 0 7 0,2-3-1 15,-1-1-18-15,1-1-24 0,-1 0-7 16,1-3-9-16,2-2-3 0,-1 0 0 0,3-3 0 15,0-3-19-15,1-3-11 0,2-1 29 16,0 0 0-16,3-4 1 0,0-2 30 16,1-3-30-16,2-1-54 0,-2 0 36 15,-1 2 18-15,-1 3 0 0,-2 1 3 16,-1 5-3-16,-1 3 0 0,-3 3-3 16,1 6-25-16,-2 0 13 0,-2 2-4 15,-1 1-5-15,0 1-38 0,0 2-31 16,0-1-12-16,0 2-31 0,2 0-58 15,-1-1-63-15,1-1-104 0,1 1-108 16,1-2-98-16,-4 1-164 0,0-4-794 0</inkml:trace>
          <inkml:trace contextRef="#ctx0" brushRef="#br0" timeOffset="183443.2435">-6892 2826 811 0,'0'0'384'0,"0"1"-276"15,0 1-106-15,0 0 141 0,0 4 104 16,1 3-21-16,0-1-25 0,1 4-55 0,-2 0-52 15,1 0-43-15,-1 2-2 0,0 1 54 16,0 1 13-16,0 0-3 0,0 0-52 16,0 0-9-16,-1-2 12 0,-1-3 0 15,2-1-19-15,0-1 0 0,0-2 6 16,0-1 16-16,0-2-13 0,2-4-9 16,1 0-1-16,0 0 1 0,1 0 2 15,1 0 17-15,-1 0-1 0,3 0-6 16,2 0-9-16,5-7 30 0,0 2-8 15,3-4-23-15,-1 4-19 0,0 1-28 16,-1-2-2-16,-4 6-26 0,1-5-1 16,-3 5-2-16,0-1-13 0,0 1 9 15,0 0-6-15,-1 0-3 0,1 0 9 16,3 1 4-16,0 4 2 0,0-1 29 0,1 4 3 16,-1 0 16-16,-1 2-18 0,0 1-1 15,-1 0 3-15,-1-1 20 0,-2 0-4 16,1 1-17-16,-4 2 10 0,-1-1-10 0,-3-1-2 0,0-1 3 15,0 1 16-15,-3-1 18 0,-9 2 11 0,-1-1-14 16,-5 1 17-16,-2 0 37 16,-2-2-29-16,-3-2 4 0,-2-1-19 0,3-3 18 15,-2-1-6-15,2 0-18 0,2-2-10 16,2-1-1-16,3 0 17 0,0 0-26 16,2 0-5-16,2 0-13 0,1-4 0 15,2 1-44-15,2-1-55 0,2-1-57 16,1 3-60-16,0-2-71 0,-1 0-117 15,2-4-210-15,1 4-504 0,0-6-331 0</inkml:trace>
          <inkml:trace contextRef="#ctx0" brushRef="#br0" timeOffset="182811.251">-6791 2824 411 0,'-1'-3'600'16,"-1"3"-275"-16,2 0-155 0,0-1-21 15,0 1 70-15,0 0 25 0,0-1-37 16,0 1-36-16,0 0-51 0,0 0-20 16,0 0 12-16,0 0 23 0,0 0-10 15,0 0-19-15,0 0-10 0,0 0-10 16,2 0-10-16,-1 0-22 0,1 0-10 16,-1 0-6-16,1 0 0 0,-1-2 13 15,3 2 6-15,-1 0-10 0,6 0-3 16,0-2-6-16,3 2-16 0,3-4 0 0,2 3-3 15,2-2 12-15,2 1 0 0,3-2 13 16,-2 2-12-16,0-1-22 0,-4 0-10 16,-2 1-1-16,-3 0-1 0,-1 2 2 15,-2-3 0 1,-1 3-16-16,-2 0-6 0,-1 0-3 16,-1 0-6-16,-2 0-35 0,0 0-22 0,-2 0-29 15,-1 0-28-15,0 0-23 0,0 0-33 16,0 0-65-16,0 0-105 0,-3 0-114 15,-3 0-153-15,2 0-92 0,-7 0 28 0</inkml:trace>
          <inkml:trace contextRef="#ctx0" brushRef="#br0" timeOffset="184243.3907">-6869 2835 225 0,'0'0'502'0,"0"0"-130"0,0 0-99 0,0 0-55 16,0 0-39-16,0 0-6 0,0 0-36 15,2 0-21-15,-1 0-41 0,2 0-7 16,0 0-3-16,0 0-11 0,0 0-12 15,1 0-9-15,1 0 31 0,-1 0 20 16,3 0 13-16,-1 0-7 0,0 0-3 16,3 0-4-16,-2 0 0 0,4-2-6 0,1 0-26 15,1 2-16-15,0-1-3 0,-1 0-10 16,1-1-6-16,-1 1-13 0,-2 0 17 16,-1-3-5-16,-2 2-2 0,-1 0-11 15,-1 0 21-15,-1 0-1 0,1 0-3 16,-1 1 0-16,0-2-6 0,1 1-11 15,-2-2-2-15,0 3-32 16,0 1-32-16,-3-1-12 0,1 1-16 0,-1 0-39 0,0 0-30 0,2 0 0 16,-2 0-3-16,4 0-17 0,-1-1-39 15,1 1-68-15,-1 0-139 0,0 0-172 16,0-2-187-16</inkml:trace>
          <inkml:trace contextRef="#ctx0" brushRef="#br0" timeOffset="187654.8882">-6284 2244 702 0,'-1'0'313'0,"-1"0"-157"0,1 0 27 0,-1 0 54 0,2 0-25 0,0 0-33 16,0-2-20-16,0 0-23 0,0 2-16 15,0 0 13-15,0 0 2 0,0 0-19 0,0 0 3 16,0 0 6-16,0 0-3 0,2 0-4 16,-1 0-25-16,2-1-20 0,-2 1-10 15,2 0 4-15,-1 0-10 0,1 0-57 16,-2 0-6-16,1 0-17 0,2 0 21 15,-1 0 2-15,3 0 3 0,-2 0 12 16,4 3-14-16,-4-1-1 0,4 4 1 16,-1 2 11-16,3-2-11 0,1 3 1 0,0 1-2 15,3 2 0-15,-1 0 22 0,0 5 13 16,2-2-3-16,-2 4-26 0,2-3-4 16,-2 5-2-16,-1 0 19 0,-2 2 16 15,1 1-23-15,-3 3 1 0,1 2 18 16,-1-2 26-16,-1 4-27 0,0-2-29 15,-1-1 0-15,2 2 18 0,-4-2-16 0,3-1 0 16,-2-1 59-16,1-2-60 16,-2-1-1-1,1-2 0-15,-2 0 1 0,-2 0 14 16,0-1-13-16,-1 1 22 0,0-3 19 0,0 2-6 16,-4-3-14-16,0 1 8 0,-4-4 2 15,4-1-9-15,-4-2-22 0,3-2 19 16,0-4-7-16,2-1 1 0,2-3-14 0,-1 0-1 15,2-1 0-15,0 0 11 16,0 0 7-16,0 0-3 0,0 0-4 0,0 0 7 16,0 0-17-16,0 0-2 0,0 0-24 15,0 0-10-15,0 0-25 0,0 0-10 16,0 0-12-16,0 0-25 0,0 0-45 16,0-1-35-16,0 1-55 0,0-1-84 15,0-2-105-15,0 2-94 0,2-1-208 16,-1-6-645-16</inkml:trace>
        </inkml:traceGroup>
        <inkml:traceGroup>
          <inkml:annotationXML>
            <emma:emma xmlns:emma="http://www.w3.org/2003/04/emma" version="1.0">
              <emma:interpretation id="{9A05EEF7-6F66-4A53-820D-14CB6461F071}" emma:medium="tactile" emma:mode="ink">
                <msink:context xmlns:msink="http://schemas.microsoft.com/ink/2010/main" type="inkWord" rotatedBoundingBox="15405,8258 20031,8322 20008,9947 15383,9883"/>
              </emma:interpretation>
              <emma:one-of disjunction-type="recognition" id="oneOf8">
                <emma:interpretation id="interp8" emma:lang="" emma:confidence="1">
                  <emma:literal/>
                </emma:interpretation>
              </emma:one-of>
            </emma:emma>
          </inkml:annotationXML>
          <inkml:trace contextRef="#ctx0" brushRef="#br0" timeOffset="1.19232E6">-4455 3327 176 0,'-1'-3'202'0,"-1"-1"-133"0,-1 0 84 16,3 0 72-16,-3-2 36 0,3 2-69 16,-1-2-59-16,1 3 10 0,-2-2 33 15,2-1-16-15,0 2-36 0,-1 0-17 16,1-2 29-16,0 0 6 0,0 2-6 16,-2-1-33-16,1-2-35 0,0 1 9 0,1 1-32 15,-3 0 32-15,3 0 13 0,-2 3-3 16,2 0 2-16,0 2-6 0,0 0-9 15,0 0-17-15,0 0-6 0,0-1-13 0,0 1-19 16,0 0 4-16,0 0-1 0,2 0-3 16,-2 0-16-16,1 0-3 0,1 0-2 15,0 0-20-15,1 0-10 0,3 3 30 16,3 4-33-16,0 2 35 0,3 1 2 16,-3 3-2-16,4 3-29 0,-3 2 28 15,-1 3 1-15,-2 3 38 0,1 2-3 16,-5 3-35-16,-2-1 16 0,-1 4 0 15,0-1 44-15,-1-2-28 0,-10 0 15 16,-2 0 1-16,-2 0 5 0,-2-1-15 16,-4-3 12-16,-2 1-12 0,-3-2 84 15,0 0-65-15,-2-2-10 0,1-6-46 0,4 0 39 16,1-3 10-16,1-2-6 0,5-3-27 16,3-1-16-16,4-5 17 0,4 1 7 15,4-3 3-15,1 0-28 0,0 0-14 16,0 0-29-16,0 0-35 0,3 0-56 15,3 0-95-15,1 0-144 0,2 0-202 0,-2 0-223 16,11 0-417-16</inkml:trace>
          <inkml:trace contextRef="#ctx0" brushRef="#br0" timeOffset="1.19491E6">-3992 3043 150 0,'0'0'245'0,"0"0"-99"15,0 0-25-15,0 0 16 0,0 0 16 16,0 0-29-16,0 0-49 0,0 0-30 15,0 0-25-15,0 0-18 0,-2 0 14 16,1 0 4-16,1 0 12 0,-1 3 37 16,1-3 12-16,0 0 4 0,0 1 9 15,0 3 33-15,0-4-20 0,0 4-2 16,0 0-24-16,1 2-19 0,3-2-4 16,1 0 1-16,2 2-8 0,-1 0-18 0,1-2 35 15,1 1-16-15,-1 0-52 0,4 0-19 16,-1-3 19-16,0 2 37 0,2-1 28 15,1-2 9-15,3 4-10 0,-1-5-31 16,0 0 21-16,0 1-21 0,-4-1-21 0,1 0-8 16,-1 0 15-16,-1 0-6 0,-1 0 3 15,0-2 3-15,1-3-3 0,2 1 16 16,-1-1 7-16,3-3 6 0,-3-1-16 16,1 0 0-16,0-2-10 0,-2 1 16 15,1-1-34-15,-3 0 0 0,1-2-1 16,2-2 26-16,-4 1-26 0,3-1-6 15,1-1-33-15,-3 1 28 0,1-1 9 16,-1 0 2-16,-1 1-29 0,0-1 4 16,1 1 25-16,-2 3-12 0,0 2 12 15,-1 0 13-15,0 1-13 0,1-1-1 0,0 0-22 16,1 1-12-16,0 0 22 0,-1 0 10 16,2 0-32-16,-4 4-1 0,1-1 36 15,-3 0-1-15,1 5-21 0,2-3-17 16,-2 1 0-16,3 2 7 0,0-1-3 0,-1 1-1 15,0 1 11-15,-2-2-5 0,1 2 8 16,-1 0-1-16,2 0 10 0,-2 0 11 16,2 0-11-16,0 0 11 0,-1 0-1 15,2 0 2-15,-3 0 1 0,2 0-1 16,-4 0-1-16,3 0-18 0,-4 0 18 16,3 0-11-16,-1 0 0 0,-1 0 13 15,4 0 3-15,-4 0 0 0,1 2 0 16,1-2 0-16,-3 0 10 0,1 0 0 15,-1 0 0-15,0 0 3 0,0 0 3 16,0 0 7-16,0 0 3 0,0 0-6 0,0 0 3 16,0 0-1-16,2 0-8 0,-2 0-14 15,1 0-3-15,-1 0-12 0,0 0-20 16,2 0-4-16,1 0 33 0,2 1-16 16,0 1-10-16,4 2-7 0,-2 1 36 15,3 1 55-15,1 2-54 0,-1-2 2 16,-1 3-3-16,0 1-22 0,-2 0 22 0,0 3 1 15,1 2 0-15,-2 0 15 0,0 2 10 16,-1 0 9-16,-2 2-35 0,-1-2-37 16,-2 1 11-16,0-1-16 0,0 1 42 15,-5 0 42-15,-2 1 45 0,-3-2-10 16,-1-4-48-16,1-3 3 0,-3-2 26 16,1-3 0-16,-3 0 0 0,-2-1-17 15,0-2-2-15,-5 0-10 0,5 1 0 16,-5-3-13-16,7 0 19 0,0 0-3 0,2-3-7 15,1 1-6-15,2-4-19 0,-1 1-1 16,4 1-2-16,1-1 3 0,0 3 15 16,3-1-15-16,2 3-2 0,1 0-14 15,0 0-10-15,0 0-31 0,0 0-42 16,0 0-39-16,0 0-26 0,4 0-14 16,2 5 33-16,0 0 145 0,4 4 3 0,2-3 20 15,1 4 19-15,4-2 19 0,2-1 7 16,0 1-65-16,-1-6 13 0,1 1-12 15,-2-3 31-15,0 0 13 0,-1 0-3 16,3-5 10-16,-1-3 0 0,1-3-17 16,0-3-34-16,-1-2 44 0,-1 0-48 15,1-3 0-15,-2 1-14 0,1-1 12 16,-1 0 1-16,-2 2-30 0,1 1 31 16,-3 4 16-16,-2 0-14 0,2 2-2 15,-3 3-23-15,0-3-22 0,1 3-3 0,-1 3-3 16,-2 1 2-16,-2 1-9 0,-1 2-13 15,-1 0 4-15,2 0 9 0,-3 0 22 16,3 0 10-16,-2 0 0 0,-2 0 0 16,2 0 10-16,-3 0 0 0,0 0 16 15,0 0 15-15,0 0 14 0,0 0 7 0,0 0 12 16,0 0 17-16,-1 0 6 0,-4 0 19 16,2 0 0-16,-1 0-9 0,0 0-7 15,1 0-49-15,-2-6-25 0,2 5-12 16,-1-2-1-16,-2 2 0 0,2-2-32 15,-1 1-23-15,-4 2-22 0,3 0-6 16,-2 0 2-16,-1 5 23 0,0 2 13 16,-1 4 12-16,-1 4 4 0,1 4 42 15,3 3 62-15,-2 1-49 0,6 1 4 16,0 2-16-16,3-2-1 0,0-1 13 0,6 1-10 16,5-3 10-16,3-1-11 0,0-4 40 15,7-1-41-15,-2-4 54 0,5 0 0 16,1-4 0-16,0-3-7 0,3-3-6 15,0-1 16-15,-4 0-13 0,-1-7-29 0,-4-4 10 16,-1-2-24-16,-6-3 1 0,-5-1 36 16,0-3 12-16,-5-2-51 0,-2 2-64 15,-2-6 16-15,-9 1 0 0,-4 3 35 16,-3-3-29-16,1 5 42 0,0 2 6 16,1 2 33-16,1 1-39 0,5 7 0 15,1 1 7-15,3 5-7 0,5-1-29 16,1 3-6-16,0 0-49 0,0 0-32 0,4 0 3 15,4 0 0-15,1 5 93 0,2 0 20 16,6 2 78-16,0-2 19 0,4-1-36 16,4-3 36-16,0 1-16 0,4-2-1 15,1 0 1-15,-2 0-36 0,0-3-4 16,-2-3-15-16,1 2-24 0,-2-2-2 16,-1 3-2-16,-4-1-113 0,-1 1-66 15,-1 3-93-15,-2 0-183 0,-5 0-165 16,0 0-351-16</inkml:trace>
          <inkml:trace contextRef="#ctx0" brushRef="#br0" timeOffset="1.19762E6">-2213 3203 466 0,'3'0'176'0,"1"2"-176"15,0-2 53-15,1 2 106 0,1-2-32 16,-2 0-48-16,5 0 18 0,-2 0 27 15,4 0-7-15,-1 2-45 0,5 0-23 0,-1-2-1 16,3 0 24-16,-1 0 6 0,0 3 0 16,3-3 14-16,0 0 15 0,0 0-6 15,2 0-4-15,1 0 0 0,0 0 33 16,3-3-27-16,0-3-38 0,0-2 19 16,2 0 2-16,0-2-18 0,-2-2 0 15,-2 1 2-15,-2-1 14 0,-2-2-8 16,-4-2-5-16,4-2-7 0,-4 1-26 15,-1-5 0-15,1 0-6 0,-2-3 13 16,1 1 19-16,-4-3-62 0,2-1 18 0,-5-3-8 16,2 0-11-16,-3-1 14 15,0-1-9-15,-3 0-6 0,0-1-25 0,0-1 24 16,-1 1-12-16,0 1 13 0,-1 1-22 16,-1 1 0-16,0-1-61 0,0 3 70 15,-5 2 10-15,-4 3-54 0,-2 1 44 0,-2 0-38 16,-2 3 49-16,-1 0-14 0,1 1-13 15,-1 3 16-15,0 0 0 0,4 0 13 16,0 3-19-16,-1 0-13 0,3 3 30 16,1 0-27-16,2 4 7 0,-1-2-7 15,2 7 7-15,3-1-27 0,2 2-18 16,-1 0-13-16,1 0-23 0,0 0-23 16,-4 3 19-16,1 2 39 0,-2 3 33 15,-2 2-1-15,0 1 35 0,0 3-2 16,1-1-17-16,1 3 20 0,0-1-13 0,-1 1 13 15,-1 3 0-15,5-1 18 0,-3 6-16 16,2 0 12-16,0 1-13 0,1 4-1 16,0-2 0-16,0 0 17 0,1 4-17 15,1-1 0-15,1 1 2 0,0 1-1 16,0 0 51-16,0 3-36 0,3 1 10 16,1-3 16-16,1 2-42 0,-2 3 0 0,0-2 0 15,-1 3 57-15,1-2-57 0,-1 0-6 16,2-2-7-16,-2-1 14 0,4-5-1 15,0-1 29-15,-2-2 17 0,0-7-46 16,-1 0 0-16,0-4 11 0,-1-6-11 16,-1 0 20-16,1-4-17 0,-1-5 23 0,-1 0 6 15,2 0 39-15,-1 0 41 0,-1 0 26 16,2 0 6-16,-2 0-6 0,1-5-8 16,2 0-41-16,3-7-89 0,-2-1-28 15,2-3 12-15,2-5-7 0,-2 1 21 16,1 0-14-16,3-2 1 0,-1 2-33 15,3 1 7-15,-3 0 25 0,2 4-13 16,1-1-16-16,0 1-19 0,-2 5 19 16,-1 2 17-16,2 0-4 0,-1 6-39 15,-1-2-16-15,1 2 4 0,0 2 18 0,1 0 4 16,0 0-6-16,0 2-4 0,-1 4 38 16,-3 2 4-16,2 0 16 0,-3 0-25 15,0 3 12-15,-2 1-10 0,1 2 36 16,-2 2 1-16,1-1-1 0,1-1 1 15,1 0 24-15,-1 0-25 0,1 1 0 0,0-5 1 16,2-2-1-16,-2 0 0 0,1-2 13 16,0-5 19-16,1 2 27 0,-1-3 34 15,2 0 1-15,1 0 12 0,3-4-22 16,1-5-30-16,2-1 1 0,-3-2-23 16,0 0-10-16,4-2 4 0,-4-2-1 15,0 0-25-15,2-1-13 0,0-1-7 16,-2 2-34-16,2-2 9 0,-2 3-6 15,-1 1 47-15,1 0-31 0,-1 6-7 16,-5-1 16-16,2 2-15 0,-2 3-4 0,-2-2 16 16,-1 5-7-16,1-2-9 0,-3 0 0 15,0 3-10-15,-2-2 0 0,1 2-13 16,-1 0-10-16,0 0-3 0,0 0 1 16,0 0 18-16,-1 0 10 0,-5 0-26 0,-1 0-16 15,-2 0 25-15,-4 2 13 16,2 0 56-16,-1-1 40 0,-1 3-40 0,3 2 0 15,-3 0-2-15,2 1-20 0,1 2-17 16,0 1 35-16,-1 2-31 0,3 1 35 16,0 2 16-16,5 3 0 0,2 1 10 15,1-3 13-15,0 6 0 0,0-3-36 16,4-1 8-16,7 1-9 0,2-2 19 16,2-1 3-16,4-1 37 0,1-1 21 15,4-5-24-15,1-2 4 0,1 1-11 16,-1-4 27-16,-1-4-36 0,-3 0 4 15,-4 0-4-15,0-4 0 0,-4-4 32 0,-1-2-10 16,-4 0-5-16,0-6-1 0,-4 1-33 16,-2-2-25-16,-2-4 0 0,0 2-32 15,-2-4 10-15,-5-2 2 0,-2 0-25 16,-3-1 16-16,5 2-32 0,-3 2 59 16,2 2-2-16,2 6 4 0,0 1 62 0,3 7-28 15,3 2-34-15,0 2-32 0,0 2-88 16,0 0-61-16,2 0-43 0,5 6 35 15,2 4 147-15,3-1 42 0,1 7 26 16,5-2 30-16,0 0-53 0,1 0 20 16,0-2 0-16,2 1-22 0,-2-1 25 15,-2-4-25-15,1 0 0 0,-3-4-1 16,-2-3 0-16,-1-1 0 0,-2 0 26 16,-1 0 29-16,0-5 13 0,-2-5 0 15,-1-1-55-15,-3-2 10 0,0 0 42 0,0 1-30 16,-3-2-22-16,0 4 20 0,0 3 57 15,0-1 23-15,-4 2-42 0,1 2-35 16,1 1-36-16,1 3 0 0,-1 0-48 16,2 0-110-16,0 0-107 0,0 10-4 15,0 2 210-15,0 4 59 0,0 4 68 0,0 2-55 16,0 4 69-16,3-1-79 0,6-3 26 16,0 2-29-16,3-3 19 0,-1-3 11 15,4-1 12-15,0-1-26 0,-2-5 33 16,3-2 9-16,-1-2-16 0,-2-6 3 15,1-1 20-15,-3 0 0 0,3-1 9 16,0-8-10-16,0-2 4 0,0-3-29 16,-2-3-23-16,0 0 32 0,-5-3-35 15,4-2-1-15,-4-1-12 0,-1 0-28 16,0-1 27-16,-3 1 0 0,-2 2 0 0,1-1-2 16,-2 4-51-16,0 3 25 0,0 3 29 15,0 2 3-15,0 5 13 0,0 2-16 16,0 1-13-16,0 2-45 0,0 0-39 15,0 0-29-15,0 2-29 0,0 4-20 16,0 2 107-16,0 4 57 0,0 2 11 0,0 1 0 16,0 1-32-16,0 0 32 0,0 3 29 15,0-2 10-15,1-1-7 0,2 1-30 16,4 0-4-16,-1-1 4 0,2-3-2 16,1 0 38-16,-2-2 27 0,6-1 39 15,-2-4-56-15,-1-1 4 0,-3-3-13 16,2 1 19-16,-2-3 26 0,-1 0 19 15,0 0 23-15,2-3-11 0,0-4-50 16,0-4-21-16,-4-1-2 0,1-1 9 16,-2-4-19-16,-3 1 3 0,0-1-35 0,0 0-41 15,0-5 41-15,0 5 0 0,-3-2 0 16,-2 3-26-16,4 1-12 0,-1 1 3 16,2 4 35-16,0 3 44 0,0 4 4 15,3 1-12-15,3 1-36 0,3 0-13 16,4 1-80-16,3 0 90 0,6 0 3 15,4 0 32-15,3 0-10 0,-1 1 17 0,-1 2-14 16,2 0-9-16,-1-2 14 0,-6 1-30 16,3-1-1-16,-6 0 0 0,-2-1-41 15,-4 2-118-15,-1 0-93 0,-4-1-138 16,-3-1-226-16,-2 0-595 0</inkml:trace>
        </inkml:traceGroup>
        <inkml:traceGroup>
          <inkml:annotationXML>
            <emma:emma xmlns:emma="http://www.w3.org/2003/04/emma" version="1.0">
              <emma:interpretation id="{C56E79D7-EEAB-4ADF-9755-001C20A758DB}" emma:medium="tactile" emma:mode="ink">
                <msink:context xmlns:msink="http://schemas.microsoft.com/ink/2010/main" type="inkWord" rotatedBoundingBox="20601,8467 21637,8482 21627,9213 20591,9198"/>
              </emma:interpretation>
              <emma:one-of disjunction-type="recognition" id="oneOf9">
                <emma:interpretation id="interp9" emma:lang="" emma:confidence="1">
                  <emma:literal/>
                </emma:interpretation>
              </emma:one-of>
            </emma:emma>
          </inkml:annotationXML>
          <inkml:trace contextRef="#ctx0" brushRef="#br0" timeOffset="1.19933E6">846 2864 658 0,'1'-16'733'0,"-1"10"-603"16,0 1-107-16,0 0 48 0,-3-4 105 16,0 2 39-16,-1 1-7 0,-3 0-53 15,2 2-58-15,-1 0 3 0,0-1-29 16,-3 1-58-16,1 1-13 0,-3-1 0 16,-2 1 0-16,-2 3 0 0,-5 0-19 15,-4 0 3-15,2 0 16 0,-2 7 0 16,1 0-4-16,2 2-10 0,2-1 12 15,1 4-21-15,4 0-10 0,0 3 11 16,3 2 22-16,2 0 2 0,0 2 11 0,4 2-13 16,3-2-3-16,2 4 3 0,0-2 1 15,1-1 31-15,6 1-32 0,2 0-17 16,3-4 17-16,3 0 19 0,1-3 26 16,2-2-22-16,2-4 35 0,-2 0-10 15,-2-6 7-15,-1-2 16 0,-3 0-7 0,-1 0 26 16,1-2 6-16,3-8-32 0,0-6-7 15,-2 0-25-15,5-4 10 0,-7-4 12 16,1-2-32-16,2-5-3 0,-3 2-19 16,-2-4 16-16,-1-2-16 0,-1-1 0 15,-1-4-24-15,-3-3-30 0,0 0 28 16,-3-3-44-16,0 1 22 0,0 2-29 16,0 4 49-16,0 6 28 0,0 6 0 15,0 5 0-15,-3 8 1 0,0 3-1 16,0 2 19-16,0 4 0 0,0 0-6 0,0 2-13 15,3 2-12-15,0 1-30 0,0 0-15 16,0 0-4-16,-1 0-13 0,1 0-35 16,0 0-17-16,-2 0-22 0,1 4-24 15,-1 3 69-15,-2 2 103 0,-1 2 22 16,2 4 7-16,-1 1 20 0,1 6-49 0,0 0 3 16,0 2 4-16,2 3 57 0,-1 4-51 15,2-2 26-15,0 3-39 0,0-1-1 16,0 1 1-16,0 0 21 0,0 3-20 15,0-1-1-15,0 0 13 0,6-2 13 16,1-2-23-16,4 0 43 0,-1-2-27 16,3 0-19-16,1-4 36 0,-3 0-4 15,4-4-19-15,-2-1 9 0,-1-4 4 16,3-1-6-16,-3-4-4 0,-4-4 13 16,6-2 19-16,-4-2 10 0,0-2 9 0,2 0 20 15,3 0-4-15,1-6-29 0,0 0-15 16,5-8-1-16,-2 2 4 0,2-6-41 15,-2 0 18-15,-3-3-3 0,0-1 4 16,1-1-20-16,-4-1-48 0,2-1 10 16,-5-3 19-16,-1 3 16 0,-5 1-9 15,-1 4 8-15,0-1 4 0,-3 6 26 0,0 1-25 16,0 3-1-16,0 2 0 0,0 2 0 16,0 4-1-16,-1 0-14 0,-2 2-10 15,1 1-49-15,-1 0-35 0,2 0-42 16,-2 0-42-16,-2 7-33 0,2 2 58 15,-1 3 113-15,0 5 35 0,1 1 17 16,-2 3 3-16,5 1-19 0,0 0 19 0,0 1 16 16,0-2 4-16,8 0 15 0,0-1-9 15,3-3 23-15,-2-2-33 0,4-1 16 16,-1-2 17-16,-2-7 9 0,3-1 3 16,-1-3 23-16,0-1-10 0,-5 0 39 15,3 0 19-15,-2-4-4 0,-1-4-32 16,-1-5-20-16,-3-3-30 0,-3-1-46 15,0-2-2-15,-6-1-62 0,-7-1-86 16,-3-1 67-16,-2 1 51 0,0 1-4 0,1 4-27 16,0-1 63-16,4 7 26 15,3 1-4-15,5 4-6 0,5 2 23 0,0 1-19 16,0 2-20-16,8 0-3 0,-1 0 3 16,5 0-26-16,1 0-99 0,5 0 125 0,7 0 29 15,1 0 19-15,5 0-9 0,-1 0-4 16,-1 0-32-16,-1 0 13 0,-4 0 16 15,1 0-32-15,-6 0-72 0,-1 0-95 16,-2 0-95-16,-4 0-119 0,-3 0-224 16,-1-1-429-16</inkml:trace>
        </inkml:traceGroup>
        <inkml:traceGroup>
          <inkml:annotationXML>
            <emma:emma xmlns:emma="http://www.w3.org/2003/04/emma" version="1.0">
              <emma:interpretation id="{597AFBBC-E0CE-4671-A7F2-951E2552749E}" emma:medium="tactile" emma:mode="ink">
                <msink:context xmlns:msink="http://schemas.microsoft.com/ink/2010/main" type="inkWord" rotatedBoundingBox="22196,8786 23426,8803 23420,9231 22190,9214"/>
              </emma:interpretation>
              <emma:one-of disjunction-type="recognition" id="oneOf10">
                <emma:interpretation id="interp10" emma:lang="" emma:confidence="1">
                  <emma:literal/>
                </emma:interpretation>
              </emma:one-of>
            </emma:emma>
          </inkml:annotationXML>
          <inkml:trace contextRef="#ctx0" brushRef="#br0" timeOffset="1.20053E6">2119 3150 440 0,'16'6'756'0,"-3"-5"-756"0,2 1 20 16,7-1-20-16,-1 0 127 0,1-1-42 15,-1 0 51-15,-1 0 121 0,1-2-68 0,-2-3-91 16,0-1 2-16,-1-4-28 0,-5 0-1 15,2-4 58-15,-3-1-6 0,-2-1-36 16,0-1-16-16,-2-2-23 0,-2 1 13 16,-4-2-3-16,1-3-36 0,-3 1 68 15,0-2 32-15,0 3-55 0,0-2-67 0,-5 1-32 16,-1 2 32-16,-2 4 6 16,1 6 36-16,1-1-29 0,2 5-13 0,1 3-23 15,-2 2 21-15,5 1-33 0,0 0-51 16,0 0-30-16,0 0-70 0,0 3-23 15,0 5 8-15,0 6 143 0,-3 1 58 16,-1 7 26-16,-1 0-23 0,5 2 13 16,0 1-12-16,0 3 18 0,2-2 7 15,5 2-28-15,4-1 54 0,2-3-32 16,0-3-22-16,2-3 54 0,1-4-16 16,-1-2 6-16,-3-4 10 0,5-4 9 0,-3-2 20 15,0-2 28-15,0 0 16 0,0 0-13 16,2-8-16-16,1-3-26 0,-3-2-28 15,4-3 6-15,-3-1-16 0,-3-3-7 16,-2 0 1-16,0-2-7 0,-2 0-20 0,-1-3-1 16,-1 3-1-16,-2-3-16 15,-1-1-28-15,-1 3 9 0,-2-1-22 0,0 4 55 16,0 2-14-16,0 4 15 0,0 2-18 16,0 4 17-16,0 3-21 0,0 4 11 15,0 1-17-15,0 0-12 0,0 0-39 16,0 0-35-16,0 0-20 0,0 0-42 15,0 1-29-15,0 8 64 0,-2 2 68 16,-1 4 51-16,2 5-6 0,-2 1 29 16,3 3 31-16,0 3-31 0,0 1 13 15,0 2 7-15,0-3-17 0,6-2 7 16,1 0 38-16,2-2 10 0,0-3-32 0,3-6-13 16,-4-1 39-16,4-4-7 0,-4-1-7 15,0-2 7-15,0-4 20 0,-2 0 25 16,1-2 51-16,-2 0 19 0,0 0-10 15,4-2-19-15,-1-6-43 0,-1 0-5 0,-1-2 8 16,-2-6-53-16,1 1-38 0,-1-1-13 16,-1-2-9-16,-3 0-26 0,2 1-6 15,-1 1 23-15,1 3 15 0,-1 3-3 16,2 5 18-16,-2-1 0 0,1 5-47 16,1 1-28-16,3 0-23 0,0 0-19 15,11 0 13-15,2 0 57 0,6 0 25 16,-1 0 22-16,6 1-32 0,-2 0 33 15,0 2 32-15,-2-3-16 0,4 0 26 16,-4 0 0-16,-2-3-1 0,-2-3 7 0,-5 1 6 16,-2-4 32-16,-3-3 0 0,-3 1-29 15,-2-4-56-15,-1 0 22 0,-4-2 2 16,-2-2-25-16,0 2-10 0,-9-3-5 16,1 2-11-16,-2 0-21 0,0 7 46 0,-4 1-15 15,7 4-26-15,-2-1-72 0,0 6 24 16,2 1-6-16,-2 0-38 0,3 1 2 15,-3 11 74-15,1 4 58 0,-3 3 37 16,5 4 88-16,0 3-64 0,4 4-26 16,2-3-9-16,0 3 44 0,0-1 0 15,5 0-6-15,4-4-63 0,5-1 22 16,0-1 6-16,1-4 15 0,3-2-19 0,2-3 1 16,1-2-26-16,1-2-6 0,3-2-119 15,0-4-114-15,2 0-189 0,-7-4-314 16,5 0-707-16</inkml:trace>
        </inkml:traceGroup>
        <inkml:traceGroup>
          <inkml:annotationXML>
            <emma:emma xmlns:emma="http://www.w3.org/2003/04/emma" version="1.0">
              <emma:interpretation id="{B931B271-7826-49A0-AC9F-A6A842B8FDDA}" emma:medium="tactile" emma:mode="ink">
                <msink:context xmlns:msink="http://schemas.microsoft.com/ink/2010/main" type="inkWord" rotatedBoundingBox="23967,8314 26627,8351 26605,9961 23945,9924"/>
              </emma:interpretation>
              <emma:one-of disjunction-type="recognition" id="oneOf11">
                <emma:interpretation id="interp11" emma:lang="" emma:confidence="1">
                  <emma:literal/>
                </emma:interpretation>
              </emma:one-of>
            </emma:emma>
          </inkml:annotationXML>
          <inkml:trace contextRef="#ctx0" brushRef="#br0" timeOffset="1.22229E6">4183 2765 157 0,'-1'-2'368'0,"-1"2"-189"15,1-2-32-15,1 2 19 0,-3-1-19 16,3 1-36-16,-1-1-10 0,-2 1-7 16,3-2-16-16,-5 2 0 0,4-2 3 15,-5 2 27-15,1-1 6 0,1-2-13 16,-2 2-10-16,0 0-7 0,2-1 20 15,-2 1-10-15,-1-1-23 0,2 2-42 16,2-1 3-16,-4 1-9 0,1 0-20 16,-1 0-3-16,-4 0-14 0,2 0 4 15,-2 0 10-15,-1 1 16 0,-1 2-16 16,2 4-1-16,-1-2 1 0,-2 1 0 0,3 1 0 16,0 1-10-16,0 2-25 0,-1-1 35 15,2 0 10-15,-2 5-10 0,2-3 0 16,1 3 3-16,2 3-3 0,-1-1-1 15,3 3 1-15,0-1 0 0,1 2-20 16,4 0 20-16,0 1 4 0,0-1 22 0,0 0-26 16,7-1 3-16,2 0-3 0,1-2 38 15,1-1-2-15,2-3-33 0,0-2-2 16,-1-2 22-16,4-5 41 0,-3-2-6 16,-2 0-3-16,-1-2 9 0,2 0 10 15,-3-2 19-15,1-4-9 0,3-2-27 16,-1-2-41-16,-2-5 4 0,5 4-19 15,-3-6-2-15,-3 2-10 0,0-6 11 16,-1 5 1-16,-3-1 50 0,2-2-51 16,-2-1-7-16,-1 0-25 0,-1 2 30 15,-2-1-36-15,2 2 6 0,0 2 10 0,0 1-17 16,-1 2 37-16,-2 2 2 0,1 4-1 16,-1-3 1-16,0 2-19 0,0-2-7 15,0 2 24-15,0 1 2 0,0-1-13 16,0 2 10-16,-1 3 3 0,-1-1-13 0,-1 1 10 15,3 2 1-15,0 0-11 16,-1 0-16-16,1 0-13 0,0 0-9 0,0 0-13 16,-2 0-7-16,2 0-10 0,0 4-25 15,-4 2 54-15,4 2 23 0,-4 3 3 16,-1 2-9-16,2 3 31 0,0 3-31 16,0 1 35-16,3 0 1 0,0 3 18 15,0 1-7-15,0-1-11 0,5-1 34 16,2-2-35-16,-1 0 0 0,1-2 16 15,4-4 19-15,0-1-15 0,1-5 22 0,4-2 16 16,-2-1-26-16,-1-5 10 0,2 0 10 16,-1 0 34-16,1 0 46 0,1-7 6 15,-1-8-99-15,4 0-39 0,-4-3 25 16,-2-2-25-16,-1 0 32 0,0-2-10 16,-5 0-9-16,4-2-26 0,-4 2-9 15,2-2-16-15,0 2 37 0,-2 1-12 16,2 1 11-16,0 4-30 0,-1 1 0 0,0 5 28 15,-2 0-8-15,3 5-33 0,-1-1-80 16,1 5 6-16,0-3 9 0,4 4-3 16,1-2 6-16,-3 2 36 0,4 0-16 15,-2 0 12-15,-1 4 43 0,1-1 9 16,-1 3 7-16,-1-2 16 0,-6-3-3 16,4 3-13-16,-6-3 15 0,2 0-2 15,-5-1 3-15,1 0 30 0,-1 0 41 16,0 0 36-16,0 0 3 0,0 0-7 15,0 0 0-15,-1 0-9 0,-2 0-7 0,0-1-84 16,-3-4 15-16,1 0-17 0,1 1 11 16,0-1 11-16,-4 0-23 0,2 0-4 15,-1 3 3-15,-3-3-2 0,2 4-23 16,-2-2 1-16,-2 3-40 0,-1 0 4 0,-2 0 19 16,-2 1-3-16,0 7 19 0,1-1 13 15,0 3-19-15,0-1-16 0,-2 6 48 16,3 1 3-16,3 1 6 0,-1 2-9 15,4-1-3-15,2 0 3 0,3 3 7 16,2-1-7-16,2-4-36 0,0 2 1 16,2-2 35-16,5-1-23 0,3-1 23 15,-1 0 0-15,3-2 1 0,1 0 60 16,-3-3-31-16,5 1 63 0,-2-6-6 16,-2 3-16-16,2-4-45 0,-1-1 48 0,-2-2 22 15,2 0-6-15,-2 0 3 0,2 0-13 16,-5-5 0-16,4-4-4 0,-2 1 13 15,1-1-15-15,-3-2-24 0,2-1-9 16,1-2-9-16,-2-1-4 0,-1-1-9 16,-1-3-19-16,1 1-3 0,1-4-9 15,-2-2-12-15,-2-2 22 0,0-1-78 0,-1-2 20 16,-1-3-26-16,-1 3 10 0,-1-5-14 16,0 3 62-16,0-1-1 0,0 2-6 15,0-1-7-15,-1 5 36 0,-2 0 6 16,-1 4 2-16,-2 1 39 0,1 1-21 15,-2 1-20-15,2 2 0 0,2 2 11 0,1 0-10 16,-1 4 2-16,0 0 16 0,0 4-17 16,1 0 13-16,-1 0-15 0,2 4-2 15,-1 1-10-15,1 0 12 0,1 0 0 16,0 2-1-16,0 0-2 0,0 0-23 16,0 0-25-16,0 0-19 0,0 0-14 15,-2 0-35-15,1 0-29 0,-1 4 10 16,1 1 50-16,-2 4 74 0,-1 1 13 15,-1 3 2-15,4-1 21 0,-2 4-19 0,0 0 23 16,0 1-26-16,1 0 2 16,1 2 25-16,-1 2 34 0,2 1-19 0,0 2-29 15,0 1 13-15,0 3 3 0,0-2-6 16,0-1-23-16,0 3 2 0,0-2 40 16,5 4 22-16,-1-3-22 0,-1-1-36 0,0 0-6 15,2-1 0-15,0-1 1 0,0-1 18 16,1-2 20-16,-2 0-17 0,4-2-20 15,-4 2-2-15,3-4 28 0,2-1-27 16,-1 0 2-16,-1-1 22 0,0-1-24 16,-1-2-1-16,3 0 20 0,-2-2 12 15,2 2-10-15,0-4-9 0,-2 1 9 16,4-3 1-16,-2-1 21 0,2 0 20 16,1-3-19-16,0 0 6 0,1-2-16 15,-1 0 3-15,4 0-6 0,-2 0 6 16,0 0 3-16,-2 0-6 0,1-3-7 0,-1-3 17 15,1-1 2-15,1-3-25 0,-1 0 16 16,0-3 0-16,0 1-23 0,-1-3-15 16,0 1 0-16,-2-2 0 0,-2 0 0 15,2-1-9-15,-3 2-23 0,1-1 32 16,-2 0 14-16,-2 1-14 0,-1 2 0 0,-2 1 19 16,1-2-19-16,-1 1-6 15,2 1-32-15,-1 1 16 0,1-2-3 0,0 3-10 16,-3 0-16-16,1 3 20 0,-1-2 30 15,0 5 1-15,2-2 0 0,-2 0 2 16,0 2-2-16,0 2 3 0,0-3-2 16,0 2 2-16,0-1-2 0,0 2-1 15,0 1-1-15,0 0 1 0,0 1-2 16,0 0-27-16,0 0-2 0,0 0-1 16,0 0-6-16,0 0 6 0,0 0 7 0,0 0-7 15,0 0-3-15,0 0 6 0,0 0 7 16,0 0 0-16,0 0-1 0,0 0 7 15,0 0 13-15,0 0-16 0,0 0 18 16,0 0 1-16,0 0 0 0,0 0 13 16,0 0 3-16,0 0-15 0,0 0 2 15,0 0 19-15,0 0 7 0,0 0 3 16,0 0 9-16,0 0-3 0,0 0-6 0,0 0-3 16,0 0-4-16,0 0-6 0,0 0-16 15,0 0 10-15,0 0-13 0,0 0-1 16,0 0-2-16,0 0-16 0,0 0-13 15,0 0-6-15,0 1-3 0,0-1-23 16,0 1-16-16,0 3-6 0,0 0 3 16,0 2 51-16,0 0 21 0,0 4 11 15,0 2 13-15,0-2-12 0,1 2 0 16,1 0 1-16,-1-2 11 0,-1 1 16 16,0 0-29-16,2 0-21 0,-1 0 21 0,1-1 27 15,-1 4 12-15,0-2-4 0,-1 1-13 16,3 0-22-16,-1 2-1 0,1-4 1 15,-2 4 14-15,2 0-13 0,0 0-1 0,-1-2 16 16,2 1-13-16,-1 0 0 16,-1 0-1-16,0-4-1 0,0 3-1 0,1-3 2 15,-2-2-1-15,2 0 1 0,-3-2-2 16,3 3 25-16,-1-3-22 0,-1 2 16 16,1 1-4-16,1 1-15 0,-2 0-13 15,-1 1 13-15,2 1 1 0,-1-1 0 16,1 1 1-16,-1-4 17 0,0 1 3 15,-1 0-18-15,0-1-4 0,0 0 0 16,0 1-12-16,0 0 12 0,0 1 1 16,0 0-1-16,0 4 0 0,0-3-2 15,0 3-1-15,2 1 3 0,1-2 0 0,-3 1 3 16,1-3-2-16,2-1 0 0,-3 0 12 16,0-5-11-16,0 0 0 0,0 0 11 15,0 1-11-15,0-2-1 0,0-1 1 16,0 1 1-16,0 0 19 0,0 3-2 15,0-2-19-15,-1 1-1 0,-2 1-1 0,3 0 1 16,-5 2 2-16,5-3 0 0,-2 3 0 16,0-2 1-16,2 3 10 0,-1-1 3 15,-1-1 9-15,2 0-10 0,-3 0-15 16,2 0-1-16,-1-2 1 0,1 4 0 16,-1-2-1-16,1 2-2 0,-1-2-13 15,-1 3 16-15,2-1 11 0,-1 0-11 16,1-1-1-16,-1 0 0 0,0 2 1 15,-3 1 0-15,-1-2 12 0,0 5 13 0,2-4 3 16,-3 6-28-16,-2-3-1 0,-2-1 1 16,3 0 22-16,-3-1 16 0,1 1-16 15,-2-1-20-15,3-2 0 0,-3-2 1 16,1 1 23-16,-3 0-4 0,0-3 19 16,-3 1-6-16,6 0-13 0,-6-5 28 0,1 1-15 15,3 0-7-15,-2-3 6 0,1 0 1 16,0 0-7-16,2 0 0 0,1 0 7 15,3-1-16-15,1-4-4 0,1-1-13 16,2-2-2-16,1 1-14 0,3-2 14 16,0-1 16-16,0 0-16 0,0-1-25 15,6-3 7-15,4-3-11 0,0 0 29 16,8-2 0-16,0-5-9 0,4 4-4 0,0-5 13 16,3-1-1-16,0 0 1 0,0 2-15 15,-1-1 14-15,-2 1 1 0,0-1 18 16,-6 2 26-16,5-2-12 0,-4-1-29 15,4 0 6-15,-3-3-9 0,2 2 3 16,-2-1 0-16,3-1 1 0,-4 1-4 16,1-2-3-16,-2 4-13 0,-1 1 16 15,3 1 15-15,-7 4-15 0,6 0-15 16,-6-1-10-16,1 3 25 0,1 0 0 16,-1-1-28-16,-2 3 25 0,-1 1 3 0,2-1 0 15,-4 5 7-15,0-2-7 0,-2 3 1 16,-1 0 0-16,-2 0-2 0,1 1 0 15,-2 2-18-15,-1 0 7 0,0 1 12 0,0 2 0 16,0 2-12-16,0-2-1 0,0 3 1 16,0 0-4-16,0 1 1 0,0 0 2 15,0-2-6-15,0 2-12 0,0 0-4 16,0 0 7-16,0 0 3 0,0 0-1 16,0 0 14-16,0 0-7 0,0 0 6 15,0 0 10-15,0 0 3 0,0 0 0 16,0 0 16-16,2-2 18 0,-1 0 14 15,2-2-7-15,-3 0-41 0,1-2 0 16,1 1 0-16,-1-2 15 0,2-2-2 16,-1 1-10-16,1-1-3 0,0 0 2 15,0 4 17-15,-2-2-16 0,4 1 22 0,-5 2-6 16,1 1-19-16,0 0 2 0,-1 1 26 16,0 2-24-16,0 0-1 0,0-2 12 15,0 1-2-15,0 1-11 0,0 0-2 16,0 0 0-16,0 0-13 0,0 0 10 0,0 0-12 15,0 0-7-15,0 0 0 0,0 0 0 16,0 0 3-16,0 0 0 0,0 0 7 16,0 0-4-16,0 0 0 0,0 0 15 15,0 0 1-15,0 0 22 0,0 0 3 16,0 0-6-16,0 0-3 0,0 0 3 16,0 0 3-16,0 0-4 0,0 0-2 15,0 0 9-15,0 0 3 0,0 0-12 16,0 0 0-16,0 0 5 0,0 0-2 15,0 0-6-15,0 0-11 0,0 0 0 16,0 0-2-16,0 0-3 0,0 0-10 0,0 0-5 16,0 0-7-16,0 0 3 0,0 0-3 15,0 0-7-15,0 0 13 0,0 0 19 16,0 0 0-16,0 0 13 0,0 0-1 16,0 0 10-16,0 0 0 0,0 0 0 15,0 0-19-15,0 0-1 0,0 0-2 0,0 0 3 16,0 0-2-16,0 0-1 0,0 0-1 15,0 0 0-15,0 0 1 0,0 0 1 16,0 0 17-16,0 0 7 0,0 0 3 16,0 0 0-16,0 0-3 0,0-2-3 15,0 1-22-15,0-3-30 0,0 3 18 16,0 0 9-16,0 1-12 0,0 0-4 16,0 0 18-16,0-2 0 0,0 2 0 15,0 0-21-15,0 0 0 0,0 0-3 16,0 0 0-16,0 0 7 0,0 0 2 15,0 0 16-15,0 0 11 0,0 0 18 0,0 0-4 16,0-1-4-16,0 1 4 0,0 0-6 16,0 0-16-16,0 0 0 0,0 0 0 15,0 0-2-15,0 0-1 0,0 0 2 16,0 0-1-16,0 0-1 0,0 0 2 16,0 0 0-16,0 0 0 0,0 0 13 0,0 0-11 15,0 0-1-15,0 0-1 16,0 0 0-16,0 0 0 0,0 0-1 0,0-2 1 15,0 2-1-15,0 0-1 0,0 0-1 16,0 0 0-16,0 0-12 0,0 0 1 16,0 0 11-16,0 0-2 0,0 0-10 15,0 0 1-15,0 0-4 0,0 0-2 16,0 0-1-16,0 0-9 0,-1 0-19 16,1 0-3-16,0 0-19 0,0 0-26 15,0 0-12-15,-1 3-20 0,1 1-25 16,-3 6 18-16,0-1 112 0,-2 6 22 0,-1 0 51 15,0 2-51-15,1 0-13 0,0 1 0 16,2-1-2-16,2-1 15 0,1 0 15 16,0 0-15-16,0 2-2 0,0-2 2 15,0 2 13-15,0-3-13 0,3 3 13 0,7-4 3 16,-3-1-3-16,4 0-12 0,-1-3 21 16,3-1 0-16,-1-4 26 0,0 0-4 15,-3-3 1-15,4 1-4 0,-4-3 19 16,1 0 3-16,3 0 10 0,-1-7 3 15,1-1 15-15,-1-1-19 0,0-2-25 16,-3-1 9-16,0-3-37 0,-2-1 6 16,2 0-19-16,-3-3-6 0,1-1-22 15,-2-2 22-15,-3 2-22 0,3-2-6 0,-4 1-6 16,1 1 6-16,1 5 28 0,-3-2-3 16,0 4-16-16,0 5-19 0,0-2 38 15,0 5 25-15,0 1-25 0,0 3-22 16,0-3-15-16,0 4 15 0,0 0 6 15,0 0-3-15,0 0 17 0,0 0-14 16,0 0 13-16,0 0-10 0,0 0 10 0,0 0-16 16,0 0 1-16,0 0-14 0,0 0-15 15,-2 0-10-15,1 0-3 0,1 0-16 16,0 0-26-16,0 0-25 0,0 0-20 16,-2 5-20-16,1 4 13 0,1 2 115 15,-5 3 39-15,5 1 20 0,-1 3-17 16,1 2-3-16,0 0 42 0,0 1-7 0,1 0 10 15,4-3-43-15,4 2 1 0,0-4 26 16,1-1-27-16,-3-3 14 0,7-2 16 16,-4-2 1-16,0 0 27 0,-2-4-5 15,2-1 21-15,0-3-5 0,0 0 8 16,-1 0 7-16,3 0-3 0,-3-3 5 16,3-4 1-16,-2-3-17 0,2-3-34 15,0 1-7-15,-4-4 23 0,6-1-54 16,-5-1 0-16,1 0-31 0,-1-2 5 0,1-2-11 15,0 1-8-15,1-1-18 0,-2 1-28 16,-2-1 40-16,3 4 23 0,-2 2-23 16,-3 3 22-16,0 3-38 0,-4 6 48 15,2 1-19-15,2 3-45 0,-1 0-41 16,2 0-17-16,1 1 51 0,1 5 45 16,-1 3 44-16,2 2-38 0,3 4 14 0,-5 0 8 15,2 2-21-15,-3 3 38 0,3 1 0 16,-3 1-1-16,-2 3 1 0,-1-4 6 15,-3 0-4-15,0-2 18 0,0-2-4 16,-7-1 3-16,-4-6 17 0,2-1 2 16,1-3 1-16,-4-4 6 0,-3 3 28 15,2-3 27-15,-2-1-11 0,-1-1-47 16,1 0 15-16,2 0 3 0,3 0-25 16,2 0-12-16,4 0-1 0,-1-1-11 15,4 1-11-15,1 0-16 0,0 0-7 0,0 0-8 16,0 0-11-16,0 0-12 15,1 0-10-15,4 0 4 0,-2 0 5 0,0 0-6 16,3 0 7-16,-3-1 10 0,4 0 44 16,6 1 35-16,-1-2 36 0,0-3 18 15,7 3-18-15,-3-4-20 0,6-1-3 16,-1-2-4-16,4-2 4 0,-3-1-10 0,0 0-19 16,-3-4 29-16,-1-1 18 0,-2 1-15 15,-3-4-32-15,1 0-3 0,-4-3 15 16,-1 0-30-16,-2-1-1 0,-2-4 0 15,-1-3-53-15,0-4-27 0,-2-4 30 16,1-3-61-16,-2 0 47 0,-1-1-64 16,0 0-6-16,0 1 0 0,-4 3 89 15,-3 4 44-15,-4 3 1 0,-2 7-74 16,3 5 74-16,1 2 195 0,-3 3-140 16,3 3-55-16,2 4 0 0,2 1 47 0,2 4-38 15,2 0-9-15,0 2-44 0,-1 1-36 16,2 0-30-16,0 0-5 0,-3 0-24 15,2 1-32-15,-4 6 19 0,-2 5 150 16,-1 4 2-16,3 1 64 0,0 5-33 16,1 0-30-16,1 3 46 0,0 3 47 0,1 1-55 15,2 3-13-15,-1-1-26 0,1 4 3 16,0-2 71-16,0 0-74 0,0-2 3 16,0 1 17-16,6-2 12 0,3-1-3 15,-3-1-10-15,5-1-6 0,0-3 32 16,0 0-3-16,0-2-17 0,2-2 23 15,0-1 36-15,1-2-11 0,2 0-37 16,-2-2-5-16,6 0 11 0,-1-2 9 16,0-2 16-16,2-2 9 0,2-1-34 15,-1-2 8-15,5-1-9 0,-2-1 4 0,-2-2-10 16,2 3-1-16,-4-5-34 16,1 0-6-16,-6 0-70 0,2 0-35 0,-5-5-38 15,1 3-52-15,-4-4-56 0,-1-2-45 16,-3-1-197-16,-3 2-295 0,-3-10-515 0</inkml:trace>
          <inkml:trace contextRef="#ctx0" brushRef="#br0" timeOffset="1.22349E6">5085 2580 104 0,'-1'3'1635'0,"-1"-2"-1593"16,2 1-42-16,0-1-117 0,0 2 62 16,-1 0 25-16,1 1 16 0,-2 2 12 15,1 0-74-15,-2 0-165 0,1-2-140 16,-2-2-219-16</inkml:trace>
          <inkml:trace contextRef="#ctx0" brushRef="#br0" timeOffset="1.22281E6">5832 2650 1030 0,'-1'0'398'16,"1"0"-317"-16,0 0-16 0,0 0 104 15,0 0 37-15,0 0-76 0,0 0-82 16,0 0-12-16,0 0 25 0,0 0 14 16,0 0-10-16,0 0 6 0,1 0 32 15,1 0 7-15,1 0-23 0,0 0-36 16,4 0 1-16,5 0 28 0,1 0-3 0,6 0-9 15,3 0-4-15,3 0-20 0,5 0 11 16,2 0 12-16,5 1 6 0,6-1-9 16,1 0-1-16,2 0-25 0,-3 0-9 15,-2 0 9-15,-7 0-13 0,-6-1 4 16,-5 0-29-16,-7-3 12 0,-2 3 7 0,-4-2 7 16,-3 1-1-16,-1-2-6 0,0 3-7 15,-1-2-12-15,-2 3-38 0,-2-2-50 16,-1 2-45-16,2 0-45 0,-2 0-78 15,0 0-120-15,0 0-151 0,0 0-211 16,0 0-395-16</inkml:trace>
        </inkml:traceGroup>
        <inkml:traceGroup>
          <inkml:annotationXML>
            <emma:emma xmlns:emma="http://www.w3.org/2003/04/emma" version="1.0">
              <emma:interpretation id="{6F34EEA7-F22F-42FE-B7B2-26BFC6EBB548}" emma:medium="tactile" emma:mode="ink">
                <msink:context xmlns:msink="http://schemas.microsoft.com/ink/2010/main" type="inkWord" rotatedBoundingBox="27089,8589 28603,8610 28593,9372 27078,9351"/>
              </emma:interpretation>
              <emma:one-of disjunction-type="recognition" id="oneOf12">
                <emma:interpretation id="interp12" emma:lang="" emma:confidence="1">
                  <emma:literal/>
                </emma:interpretation>
              </emma:one-of>
            </emma:emma>
          </inkml:annotationXML>
          <inkml:trace contextRef="#ctx0" brushRef="#br0" timeOffset="1.22747E6">7016 2657 359 0,'0'-7'202'15,"0"4"-150"-15,0 0 163 0,0 0 56 0,0-2 6 16,0 3-33-16,0-1-14 15,0 1-40-15,0-2-48 0,0 2 7 0,0 0-3 16,0 0-1-16,0 2-13 0,0-1-19 16,0 1-23-16,0 0-20 0,0 0-18 0,0 0-23 15,0 0-7-15,0 0-6 16,0 0-14-16,0 0 11 0,0 0-13 0,0 0-1 16,0 0-50-16,0 0-33 0,0 2-22 15,3 2 9-15,4 5 97 0,-1 2 35 16,0 2 52-16,1 3-23 0,0 1-3 15,2 3 0-15,3 3-7 0,0-1 10 16,-2 4-19-16,3 0-29 0,-1-1 12 16,0 0 7-16,1-1-22 0,-1 0-13 15,0-2-3-15,-5 0 2 0,5-3-28 16,-3-3-3-16,0-2 10 0,-5 0 3 16,2-3 0-16,0-4 5 0,-2-1 14 0,-1-2 29 15,0-1-7-15,-1 0-6 0,1-3 6 16,-3 0 20-16,1 0 12 0,1 0 9 15,-1 0 26-15,-1 0 12 0,3 0 7 0,-1 0 8 16,0-5 6-16,1 0-6 0,5-2-38 16,1-4-50-16,1-3-28 0,0 2 25 15,4-6 3-15,-4 1-28 0,0-1 2 16,0-1 1-16,4-1-3 0,-4-1-20 16,-1-1-9-16,4 1 29 0,-5-2 0 15,2 3-25-15,-3-2 7 0,1 5-3 16,-1-1 21-16,0 2 0 0,-2 2-3 15,-1 0-10-15,1 5-5 0,-1 2 14 16,-3-2-11-16,4 3-10 0,-2 2 24 0,-2-2 0 16,4 2-1-16,-4 1-17 0,2 0 3 15,-3 2 13-15,2 0-12 0,-1-2 11 16,-1 2-17-16,0 1-5 0,2 0-14 16,-2 0-14-16,0 0-21 0,0 0-13 15,0 0-16-15,0 4-23 0,1-2-23 16,2 6-3-16,1 0 128 0,2 5 25 15,0 3 13-15,5 2 19 0,-4 4-32 0,2-1-26 16,0 3 26-16,-1 2 32 0,3 0 0 16,-2-1-32-16,-2 0-10 0,0-1 10 15,2-4-9-15,-1 2 22 0,-1-4 6 16,-1-2-19-16,0-5-2 0,-2-1 2 0,1-2 0 16,-4-6 16-16,2 1 3 0,-2-1 3 15,1-2 32-15,-2 0 29 0,1 0 9 16,-1 0-10-16,0 0 6 0,2 0-12 15,1 0-4-15,-3 0 10 0,1 0 21 16,1-5-12-16,2 1-4 0,2-3-25 16,1-4-62-16,5-3-19 0,1-4-3 15,1 1-3-15,2-3 25 0,0-2 22 16,-1 0-22-16,4-5-22 0,-1 1-12 16,2-3 34-16,-2 1-7 0,3-2 7 15,-5 1-37-15,3 2 7 0,-4-1 30 0,1 4 12 16,-4 3-12-16,-2 4-45 0,-3 1 26 15,1 6 19-15,-5 3-50 0,1 4-66 16,-4 3-60-16,2 0-106 0,1 0-130 16,0 0-119-16,1 0-147 0,-1 5-2 15,1 4 28-15</inkml:trace>
          <inkml:trace contextRef="#ctx0" brushRef="#br0" timeOffset="1.22882E6">8102 2857 179 0,'-2'0'203'0,"2"0"2"0,0 0 30 0,0 0-30 15,0 0-29-15,0 0-30 0,0 0-25 16,0 0-37-16,0 0-38 0,0 0-4 16,0 0 23-16,0 0 39 0,0 0 14 15,-1 0-11-15,1 0-32 0,0 0-10 16,-2 0 3-16,1 0 10 0,1 0-10 0,-2 0-26 16,1 0-13-16,-1 0-7 0,-1 0-22 15,0 0-13-15,-2 0-3 0,-1 1 16 16,0 5 1-16,-5 3 29 0,0-1-30 15,-4 4 0-15,2 0 59 0,-4 0 18 16,4 2-51-16,-2 1-26 0,1 0 0 16,2-2 13-16,-1 5 3 0,-1-3 16 15,3 2-32-15,0-2 0 0,-2 2 27 16,4-2 15-16,3 0-26 0,0-5-3 0,2 2 9 16,3-2-6-16,1-6 4 0,0 2-17 15,0-1 29-15,0 0-16 0,0-5 23 16,0 0-7-16,1 2 16 0,2-2 3 15,1 0 16-15,1 0 16 0,1 0 16 0,6 0 28 16,2 0 3-16,5 0-9 0,9 0-14 16,2 0-16-16,2 0-34 0,2-2-55 15,-4 2-1-15,1-5 2 0,-8 2-3 16,-4 1-10-16,-1-2 10 0,-5 2 2 16,-4 2 2-16,3-3 11 0,-3 2-15 15,-3 0-23-15,1-2-14 0,-4 3-17 16,1-1-21-16,1 1-42 0,-2-1-29 15,3 1-57-15,-2 0-104 0,0 0-98 16,2 0-106-16,-3 0-166 0,2-3-449 0</inkml:trace>
          <inkml:trace contextRef="#ctx0" brushRef="#br0" timeOffset="1.22814E6">8090 2926 1004 0,'0'0'342'0,"1"0"-173"15,-1 0 14-15,0 0 61 0,0 0-17 16,0 0-91-16,0 0-68 0,0 0-16 0,0 0 0 15,0 0 3-15,0 0-23 0,0 0-32 16,0 0-42-16,0 1-32 0,0 3-20 16,0 4 94-16,0 0 32 0,0 2 30 15,0 3 15-15,0 1 33 0,0 4 16 16,0-2-62-16,0 3-41 0,0 1-7 16,0 1 35-16,0 0 7 0,0 2 12 15,0-2-70-15,0-1 4 0,0 0 50 16,0-2-16-16,0 2 7 0,0-2-10 15,0-4-31-15,2 1 15 0,-1-5-16 0,1 2-1 16,-2-6 14-16,1 1 0 0,1-3 0 16,-1-1 13-16,-1-3-13 0,0 2 15 15,0-2 7-15,0 0-34 0,0 0-4 16,0 0-112-16,0 0-35 0,0 0-6 16,0-3-40-16,0-3-49 0,3-3-127 15,-3 3-411-15,5-18-637 0</inkml:trace>
          <inkml:trace contextRef="#ctx0" brushRef="#br0" timeOffset="1.23047E6">8511 3182 85 0,'0'-2'505'0,"0"2"-254"0,0 0-104 15,0 0 9-15,0 0 10 0,0 0-94 16,0 0-72-16,0 0-62 0,0 5 62 15,0-1 72-15,0-2 38 0,0 3-9 16,0-4-3-16,0 2-23 0,0-2-1 16,0 1-34-16,0-2 3 0,0 0-1 0,0 0 16 15,0 0 30-15,0 0 48 0,0 0 29 16,0 0-13-16,0 0-17 0,5 0-6 16,-4 0-1-16,2-3-3 0,-1 0-19 15,-2 1-74-15,1-2 16 0,-1 4 16 16,0-2 18-16,0 2-21 0,0 0-61 15,0 0-35-15,0 0-42 0,0 0-34 16,0 0-23-16,0 0-14 0,0 0-38 16,0 2-159-16,-1 0-112 0,1 2 1 15,-5-1-323-15</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2:52:08.36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30A4252A-BC9F-4C50-A1E2-A2B51D3940A7}" emma:medium="tactile" emma:mode="ink">
          <msink:context xmlns:msink="http://schemas.microsoft.com/ink/2010/main" type="inkDrawing" rotatedBoundingBox="3648,2734 30833,6539 29333,17258 2147,13452" hotPoints="25291,2588 29170,14680 14832,19280 10953,7189" semanticType="enclosure" shapeName="Rectangle"/>
        </emma:interpretation>
      </emma:emma>
    </inkml:annotationXML>
    <inkml:trace contextRef="#ctx0" brushRef="#br0">9505 9238 10 0,'0'0'153'0,"0"0"-81"0,0-1 71 0,0 1 4 15,0 0-10-15,0-1 3 16,0 1-16-16,0 0-16 16,0 0-1-16,0 0 14 0,0 0 15 0,0 0 4 15,0 0 0-15,0 0 6 0,0 0-2 16,0-1-11-16,1 1-10 0,-1-2-12 16,0 2-18-16,2 0-2 0,-2 0-1 0,0 0-6 15,0-1-3-15,0 1-1 0,0 0-3 16,1 0 0-16,0 0 16 0,-1 0 9 15,2 0-15-15,-2 0-11 0,0 0-16 16,0 0-18-16,1 0-10 0,-1 0 2 0,1 0-5 16,-1 0-10-16,0 0 0 0,0 0 0 15,0 0-17-15,2 0 1 0,-1 0-1 16,2 0 2-16,-1 0-1 0,3 0 31 16,0 0-11-16,0 0-8 0,-1 0 4 15,3 0-6-15,-3 0 3 0,4 0 12 16,-2 0-9-16,2 0-6 0,-1 0-12 15,-1 0 27-15,3 0-26 0,-1 0 0 0,0 1 1 16,-1 2 0-16,-1-2 12 0,1 0-15 16,-2-1 0-16,1 0 0 0,-1 0-1 15,2 0 1-15,-2 0-1 0,2 0-9 16,1 0 10-16,0 0 15 0,2 0-12 16,-2 0 1-16,3 0 15 0,0 0-16 0,0 0 12 15,-1 0-15-15,-2 0 2 0,-1 0-2 16,0 0 0-16,-2 0-1 0,1 0-1 15,2 0 2-15,-1 0 2 0,1 0-1 16,1 0-1-16,-1-1-1 0,3 1 1 16,0-1 1-16,0 1 21 0,0 0-22 0,0 0-1 15,1 0 0-15,-1-1 1 0,2 1 3 16,-1-2 1-16,0 2-2 0,2 0 1 16,-2 0-1-16,3-1 1 0,-1 0-1 15,0-1-2-15,4 1 0 0,-2-1 0 16,2 0 0-16,1 2-2 0,0 0-17 0,2-2 19 15,1 2 28-15,-2 0-14 0,1 0-14 16,-2 0-38-16,-2 0 23 0,-1 0 15 16,2 0 0-16,-2 0-11 0,2 0 11 15,1 0 2-15,0 0 17 0,1 0-19 16,3 0 13-16,-1 0-13 0,-1 0-21 16,2 0 20-16,2 0 1 0,0 0 3 15,1 0 16-15,1 0-19 0,-1 0-1 16,4 0 0-16,-3 0 1 0,0 0 13 0,2 0-13 0,0 0-3 15,-1 0-9-15,1 0 12 0,0 0 18 16,0 0-18-16,-2 0 0 0,1 0 13 16,-1 0-13-16,2-2-16 0,1 2 4 15,-2-1 12-15,3 0 6 0,2 1-6 16,0 0-2-16,0 0 2 0,3 0 12 16,1 0-11-16,1 0-1 0,2-2 0 15,0 2 0-15,-2 0-1 0,-1 0-15 16,0 0 16-16,-2 0 1 0,-1 0-1 15,-4 2-18 1,0 0 18-16,-2 0-9 0,-2-2 9 0,2 0 0 0,-1 2 2 16,3 0-2-16,-2-2-4 0,2 1 4 15,0-1 15-15,1 0-15 0,1 0 0 16,4 0 3-16,-3 0-3 0,4-3 1 16,-1 1-2-16,1 0 1 0,-2 2-15 15,0-1 11-15,-1 0-11 0,1 1-1 0,1 0 16 16,-1 0 0-16,0-2 0 0,1 1 0 15,1 1 0-15,-2 0 0 0,2-1-2 16,1 1 2-16,-1-1 3 0,4-1-3 16,0 0 0-16,-1 2-1 0,4 0-2 15,0 0 3-15,1-2-1 0,-1 2-11 0,4 0 12 16,-2-1 0-16,0 1 0 0,1 0-1 16,1 0-11-16,-2 0-13 0,1 0 25 15,-2 0 0-15,1 0 2 0,-4 0-2 16,4 1 0-16,-2 1 0 0,2 0 0 15,-3 1 0-15,6-1-2 0,-3 1-10 16,2 0-13-16,-1 1 25 0,2-1 0 16,1 0 0-16,-2 1-2 0,4-2 2 15,-2 4 7-15,0-2-7 0,0-1-28 16,0 2 27-16,0-1-3 0,-4 1-8 0,1 0 11 16,-2-1-2-16,0 0-10 0,-2-2 12 15,0 2 1-15,1 1 0 0,-2-2-12 16,1 1 12-16,-1 0 10 0,4 0-9 0,-2 1-1 15,1-1-1-15,0 1-1 0,2 0 0 16,-2-2-2-16,2 3 2 0,0-2 1 16,1 0 1-16,2 2 0 0,0-1-1 15,3 0 1-15,0-2 0 0,1 1 11 16,0 0-11-16,0 1-16 0,1 1 16 16,2-3 1-16,1 3 11 0,2-2-11 15,2 1 0-15,2-1-1 0,-1 1 1 16,2 0-1-16,-3 2 0 0,1-1-3 15,-2 0-13-15,-2 2 3 0,2-3 13 0,-1 1 13 16,-2 2 1-16,1-3-13 0,-1 2-1 16,2 1 0-16,-2-2-1 0,2-1-3 15,-2 0 3-15,-1 0-1 0,0 2 0 16,-1-2 0-16,0 1-11 0,2 0 10 16,-1 1-9-16,0-5 12 0,-2 3 12 0,1-1-9 15,-4 0-3-15,1-1-22 0,-4-1 21 16,0 2 1-16,-2-1 2 0,-1-1-2 31,0 2 1-31,-1-2-1 0,-1 1 0 0,0-1 0 16,0 2 1-16,-2 0-1 0,1 1 1 15,1-1 3-15,-5-1-4 0,3-1-14 16,-2 1 13-16,0-1 0 0,2 2 1 16,0-2 2-16,1 1 16 0,0 1-18 0,2-2-3 15,-2 2-10-15,2-1 12 0,-1-1 1 16,5 2 11-16,1-3-11 0,0 2-2 15,2 0 0-15,-1 0-10 0,3 0 12 16,-1 0 10-16,4 1-9 0,0-1 1 16,-3-3-2-16,1 1 0 0,-1 1 0 15,0 1-2-15,1-2-9 0,-4 2 10 16,2 0 1-16,1-1-1 0,-3 1-3 16,1-1 1-16,3 3 0 0,-2-3 3 15,2 2 0-15,-2 0 0 0,4-1 15 16,-1 0-15-16,0-1-3 0,1-2 3 15,1 2 12-15,-1 0-12 0,-1-2-15 0,-1 1 15 16,-2 0 0-16,0-1-2 0,-3 2 0 16,3-1 1-16,-1 1 0 0,0-2-1 15,-1 2 2-15,1-2 2 0,-1 0-1 16,-2 1-1-16,2 0 0 0,0-1 1 0,1 0 22 16,1 2-23-16,1-2-2 0,3 0 2 15,-1 3 0-15,0-2 0 0,-1 0 3 16,-2-1-6-16,1 0-6 0,-4 2 9 15,-2 1 0-15,0-1 13 0,-2 0-10 16,-4 1-3-16,4-2 2 0,-1 0 10 16,-2-1-11-16,-2 0 0 0,-1 0 0 15,1 2-1-15,2-2 0 0,-1 1 0 16,0-1 0-16,2 1-14 0,-3 2 13 0,5-2 1 16,-1 2 0-16,1 1 10 0,-3-2-10 15,5 0-1-15,-2 1 1 0,-2-2 1 16,0-1 1-16,2 3 0 0,-4-3-1 15,0 0 0-15,-2 0 2 0,1 0 0 16,-2 0-3-16,-1 0 0 0,1 0 0 16,-2 0 16-16,2 0-15 0,-3 0-1 15,2 0 0-15,0 0 1 0,3 0 0 0,1 0 14 16,1 2-15-16,0-2 0 0,2 0-1 16,0 0 0-16,-3 0-2 0,1 0 3 15,-4 0 11-15,6 0-11 0,-3 0-1 16,2 0 1-16,0 0 1 0,-1 0-1 0,3-2 3 15,1-1 0-15,-1 2-3 0,2-2 0 16,-1 0 9-16,-2 2-9 0,-3-1-2 16,0 2 2-16,-2-3-2 0,1 1 2 15,-2 1 0-15,2-2 0 0,-1 3 0 16,-1-1 0-16,1 1 0 0,-1 0 0 16,-3-1 4-16,2 1-4 0,-1 0 2 15,-1 0-2-15,0 0 0 0,-3-2 0 16,3 1 15-16,-3-1-11 0,1-1-1 15,0-3 8-15,-3 3-10 0,3-4 1 16,0 2 0-16,1 0 13 0,-1-1-15 0,2 2 1 16,-3-1 0-16,1 0-1 0,-5 3 0 15,3-5-1-15,-1 0-11 0,-2 2 12 16,3-1 15-16,0 0-12 0,2 1 0 16,1-3 21-16,2 0-24 0,-1 2-1 15,2-3 0-15,0 0 1 0,-2 0 0 0,0 0 9 16,-3 1-7-16,-1-3-1 0,-3 1-1 15,5 0 16-15,-1 0-4 0,-1-4-12 16,1 4 0-16,-4-4 17 0,0 4-14 16,-2-3-3-16,0 0 15 0,0-1-15 15,-1-1 1-15,-2 0 14 0,-1 2 4 16,-1 1-7-16,-3-3 13 0,2 1-12 16,1-2-12-16,4-1 0 0,-1-2-1 15,1 1-16-15,1 2 16 0,1-1 16 16,-2 2-13-16,-4-1 13 0,4 1-1 0,-2-2-13 15,-1-2 1-15,5 0 0 0,-1-2-2 16,3-2 1-16,-1 1-1 0,-2-1-1 16,1 1 3-16,-2 0 25 0,-2-1-25 15,3-1 8-15,2-1-11 0,-2 1-2 16,-2-2 2-16,0 3 2 0,-2-1 1 0,-4 4 40 16,1-2-21-16,-3 1-22 0,4-1 2 15,-4-2-2-15,6-2 38 0,-1 0-26 16,-2-2 1-16,3-1-11 0,-1 0 17 15,2 1-16-15,-2-3-3 0,-2-1 1 16,2 1 0-16,-3-2 26 0,0 2-27 16,-4-2 18-16,2-1 28 0,-2 4-45 15,1-1-2-15,-1-1 2 0,0-1 11 16,0 2 6-16,-4 3-17 0,4-2 17 16,-2 1-18-16,-2 2 0 0,3-2 17 15,-1 0-17-15,-1-2 1 0,5-1-2 0,-4 0-4 16,3-3-8-16,-1-2 26 0,-3 1-1 15,3-3-12-15,-3 2-28 0,2 1 26 16,-2-1-26-16,-2 0 28 0,-1 3 19 16,-1-3-7-16,-1 3-9 0,-2-3-3 0,-1 1 0 15,-2 1 0-15,2 1 2 0,0 0 1 16,-1 3 0-16,2-1-3 0,-4 0 0 16,2 2 13-16,-3-1-13 0,1 0-2 15,-1-3-9-15,0 1 10 0,0-3-2 16,0 0-9-16,0-1 12 0,-5 3 10 15,0-2-7-15,-2 3 16 0,3 0 7 16,0 1-26-16,0 0 0 0,-2 1 0 16,4-1 1-16,-2 0-1 0,1 3 3 15,-3-2-3-15,2 1 1 0,-1-1 0 16,1-1 15-16,-2 3-15 0,1-2 14 16,1 0-15-16,-4 1-3 0,4 0 0 0,-3 3 3 15,2-4 14-15,-1 1-14 0,-1-2-3 16,1 3 1-16,-1-1 0 0,3 2 2 15,-2-1 16-15,1 1-13 0,0 0-1 16,1-1-1-16,-2 1 36 0,3-1-37 0,-1 3 2 16,3 0 10-16,0 1-9 0,1-2 15 15,-2 3-18-15,1-1-3 0,0 1 3 16,-2 3 0-16,-1-1 0 0,0 0-1 16,-2 1 1-16,1 0 1 0,1 0 1 15,-1 1 16-15,-1-3-5 0,1 1-13 16,-2 0-1-16,-3-1-1 0,2 1 1 15,0 0 2-15,-1-1 19 0,-1 1-20 16,1 2 0-16,3 0 0 0,1 2 25 16,0-2-4-16,0 3-19 0,0 0-2 15,2-2 1-15,1 1 0 0,-1-1 0 0,0 0-1 16,1-1-11-16,0-1 11 0,-1 1 2 16,-1 0 0-16,2 0 1 0,-2 1 15 15,0-1-18-15,-2-2-1 0,2 1 0 16,0 0 0-16,-1 1-2 0,1 0-1 15,-3 1 3-15,1 0 0 0,0 0 2 0,2 0 11 16,0 1-12-16,-1-2 0 0,0 2 0 16,1-3 0-16,-1 0 0 0,-2 1-15 15,3 0 15-15,0 2 1 0,1 0 2 16,-1 2 10-16,0 0-10 0,1-2 12 16,0 1-15-16,1 1-14 0,-1 1 13 15,0 0 0-15,-1 2 0 0,0-3 2 16,2 0 1-16,-1 2-2 0,1-2-3 0,0 0 0 15,0 1 3-15,1 0 0 0,0 1 2 16,1-1-1-16,0 1 2 0,0-2-2 16,0-1 11-16,0 1 7 0,0 1-4 15,0-1-13-15,0 0-2 0,0-1 3 16,0 0 0-16,0 0-3 0,0 1 0 16,0 1-1-16,0-1 1 0,0 0 2 15,0 1 1-15,0 1-2 0,0-2-1 0,0 2 0 16,0 0-15-16,1-1 15 0,0 1 0 15,1 1 1-15,-2-1 1 0,0 3 1 16,0-4-3-16,1 2 0 0,-1-1 0 16,0-1 0-16,0 2 2 0,0-2-1 0,0 2 11 15,0 0-12-15,0 0 2 16,0 1 1-16,0-2-3 0,3 2-3 0,-3-1-9 16,0-2 1-16,1 3 11 0,1-1 3 15,-2-1 7-15,0 0-10 0,1-1-2 16,-1 2 1-16,0-1-1 0,1 0-8 0,-1 3 10 15,0-2 12-15,0 3-12 0,0-3 3 16,0 2 16-16,0 0-18 0,0-1 1 16,0 2-1-16,2-2-1 0,-1 1-1 15,0 0 1-15,-1-2 21 0,0 2-21 16,2-3-18-16,2 1 17 0,-4 2 1 16,1-1 0-16,0 1 1 0,1 1 1 0,-1-2 1 15,0-1 31-15,4 0-34 0,-4-2 0 16,2 2-19-16,-1 0 19 0,2 2 0 15,-2-3-2-15,-1 0 2 0,2 1-1 16,-1-2-1-16,0-1 1 0,2-1-23 16,-3 1 20-16,2 0 3 0,-2 0 1 15,1 3 3-15,-1 0 9 0,2 0-11 16,-2 0 20-16,2 1-19 0,-1-3-1 0,3-1-1 16,-4 0-11-16,3-3 11 0,0 0 0 15,1 0 1-15,-2-2-1 0,1 0-1 16,-1 0 0-16,0-2-1 0,1 3-7 15,-2-1 7-15,1-2 3 0,-2 1-2 16,2-1 2-16,1 4 16 0,-2-1-14 0,2-4-3 16,-4 4 2-16,0-2-5 0,0-1-18 15,0 2 21-15,0-2 10 0,0 3 2 16,0-4 4-16,-3 1-16 0,0-1-22 16,0-1 10-16,1-1 12 0,-1 3 12 15,2 0-11-15,-3-1 15 0,1 1-16 16,0 1 0-16,-1 0 3 0,0 1-2 15,1 2 1-15,-2-1 4 0,1 0-6 16,0-1-3-16,1 3-10 0,-5-2-2 16,3 0 15-16,-5 0-10 0,2 2 10 15,1-2 0-15,-4 1-20 0,1-4 18 0,-1 3-17 16,0-2 16-16,-5 1-11 16,5 1 14-16,-3 1 1 0,-2-3 1 15,4 3-1-15,-2-4-2 0,0 2 1 0,0-2 0 16,1 4 24-16,2 0-12 0,0 1 13 15,-1 1 0-15,2-1-25 0,2-1-1 16,-1 1 1-16,-2 1 3 0,3-1-3 0,-2-1-28 16,1 0 25-16,-3-1-31 0,1-1 19 15,-1 1 14-15,-2-1 1 0,3 0 6 16,-1 1-4-16,0 2 10 0,2 1 16 16,0 0-28-16,-1 1 0 0,1-1-1 15,1 2-16-15,-1-1 16 0,0 0 0 16,3 1-8-16,-1 1 7 0,0 1 2 0,1 1 0 15,-1 0 1-15,2 0 15 0,-1 1-16 16,-1-2 0-16,2 2 0 0,-1-1 3 16,0-1 15-16,0 1-18 0,-1-4-40 15,0 4 25-15,-3-3 15 0,3 1-16 0,0 0 4 16,-1 0 9-16,-2 1 1 0,3 0 0 16,-2 0-41-16,-1-1 40 0,2 1 1 15,-2 2 2-15,-1-3 20 0,-2 1-14 16,3 2-6-16,1-3-12 0,-4 2 12 15,5 0 2-15,-1 3 0 0,1 0 0 16,1 1-2-16,-1-1 0 0,1 1 0 16,-1 2 12-16,2-3-12 0,0 3-13 15,1-1 11-15,-3 1 1 0,-1-2-11 16,3-1 11-16,-3 1-1 0,0-1-1 16,-3 1 0-16,4-2 2 0,-5-2 0 0,1 1-18 15,1 1 10-15,-2-1 9 0,-1 1 18 16,2-1-18-16,-2 0 0 0,1 2-1 15,1-2 1-15,-2 0 1 0,3 3 0 0,-5-2-1 16,4 1 0-16,-3-2-15 0,-2 2-1 16,-4-3 13-16,5 1-12 0,-3-2 0 15,3 3 5-15,-2 1 10 0,6 2 19 16,1-2-16-16,-3 1 15 0,4 2-18 16,0 1-2-16,-2-2 2 0,3 1 2 15,-1-3-1-15,-2 3 1 0,2-3-2 16,-3 1-2-16,-2 0-25 0,3 0 25 0,-5 2 1 15,5-4 1-15,-4 2 1 0,1 2 1 16,0-3 0-16,0 1 1 0,1-2-1 16,-3 1-1-16,3-2-1 0,-4 2-2 15,6 0 0-15,-1-1-1 0,-1 4 2 0,5-1 1 16,0 1 0-16,-2-1-2 0,4 1 1 16,-3 0-1-16,-4-4-2 0,3 4 4 15,-4-1-1-15,-1-2-1 0,1 2-22 16,-1 0 24-16,3 1 20 0,-2-2-1 15,4 2-1-15,-3-4-17 0,-1 3-1 16,1-2 0-16,-4 1 0 0,2-1 1 16,0-1-1-16,1-1 2 0,-2 2 0 15,3 1-2-15,-1-1 1 0,2 1 3 16,1 0-4-16,-2 0 0 0,1-1 0 16,-2 1-3-16,1 1-12 0,-1-3 0 0,-1 1-4 15,-1 1 4-15,0 0 12 0,2 2-10 16,-1-1 11-16,3 3 2 0,-1-4 0 15,3 4 0-15,-2-1-3 0,2 1-22 16,0 1 10-16,0-2 4 0,-2 3 11 16,2-3 2-16,0 1-1 0,-3-3 2 0,2 1-3 15,-8 3-16-15,5 0 2 0,-6-2 13 16,3 1-1 0,1-1-7-16,-1-1 8 0,0 0 1 0,1 0 0 15,-1 2 0-15,-1-2 0 0,0-1-12 0,-6 0-6 16,3 0 15-16,-3 0 3 0,0 0 0 15,3-1 13-15,0 2 8 0,0-2-21 16,2 2-19-16,-1-1 16 0,-1 1-13 16,-1 1-5-16,1 0 8 0,-3 0 10 15,6 1-3-15,-2-1 6 0,2 1 0 0,-1 0-11 16,-4 1-5-16,2-1 1 0,-4-2 12 0,0 3 3 16,-2-3 0-16,1 2-1 15,-1 0-2 1,1 2-8-16,1-2 11 0,4 1 1 15,0 2 2-15,-1-4-3 0,1 5-12 0,-2-4-6 0,0 0 18 16,2 1 2-16,-2-1 1 0,-3 0-2 16,3 0-1-16,0 3-11 0,2-3 11 0,4 1 28 15,0 1-9-15,0 0-19 16,-1-1-21-16,1 1 5 0,-3 0 15 0,2 0 0 16,2-1-1-16,-4 2 1 0,4 0-1 15,-1-3-14-15,1 3 16 0,-1-2 0 16,6 2 16-16,-4-2-15 0,4 1-1 15,-2 0 0-15,0 0-2 0,-4 0-1 16,-3 1-13-16,-1 0 4 0,3-1 11 16,-3-1 1-16,4-1 15 0,-3 3 7 15,-1-1-22-15,2-1-1 0,-4 0-33 16,-2 1 21-16,3-1 11 0,-3 2 1 0,-1 0 1 16,-4 0-1-16,4-2-17 0,-2 1 18 15,1 1 2-15,0-1 13 0,1 0-12 16,2 0-2-16,2 0 0 0,1-1-1 15,4 3 19-15,-2-2 0 0,0-1-6 16,-4 2-13-16,0-3-34 0,-2 0 25 0,2 0 9 16,0 2 21-16,-4-3-8 0,3 1-13 15,-3 0-16-15,2-1-2 0,0 4 18 16,-2-4 9-16,5 5-9 0,-2-3-16 16,-1 2-9-16,4-3 14 0,0 1 11 15,-3 1 13-15,5-1-12 0,-1 1-1 16,2-1 2-16,-1 1 10 0,1-1 10 0,3-1-21 15,-4 2-1-15,4 1-16 0,-5-2 16 16,4 1 1-16,-1 0 3 0,-2 0-4 16,-2-2-3-16,-3 4-9 0,3-3-7 15,-1-1 19-15,-2 2 19 0,3 1-19 16,-1-1-6-16,-1 2-10 0,1-1 16 16,0-2-19-16,1 3 19 0,-3-1 0 15,0-1 0-15,-1 2-20 0,-3 0 4 16,5 0 16-16,-4 0 13 0,2-2-12 0,-1 1-1 15,-1 1-4-15,1-2-6 0,-2 2 10 16,-1 0 1-16,1 0-1 0,-2 0-3 16,-2 0 1-16,3 0 1 0,1 0 1 15,0 0 2-15,-1 0 10 0,0 0-9 16,0 0 0-16,-1 0 0 0,2 0-2 0,1 0 0 16,1-2-1-16,0 2 0 0,-1-2 0 15,2 0 0-15,-1 2-1 0,-2-1 1 16,0-1 1-16,0 1-1 0,-1 1 2 15,3-1 1-15,-2-2 15 0,0 2-18 16,2-1 0-16,1 2 1 0,2-2-1 16,0 1-1-16,-1 1 1 0,2-3 1 15,1 1-1-15,-2 2-3 0,5-1 1 16,0 0 2-16,-1-1 0 0,1 1 0 16,-2 1-1-16,2 0-1 0,0 0 2 0,1-1 2 15,-1 1-2-15,1-2-2 0,1 2 0 16,1 0 2-16,0-2 0 0,1 2 0 15,0 0 0-15,1 0-25 0,-3 0 13 16,2 0 10-16,-4 0-1 0,4 0 2 16,-2 0 1-16,0 0 3 0,4 0-1 0,0 0 10 15,-1 0-12-15,-2 0-2 0,2 0-13 16,-3 0 13-16,3 0-14 0,0 0 14 16,2 0 2-1,-1 2 0-15,-2-2 1 0,0 0 10 0,-5 2-8 16,4-1 0-16,-5-1 15 0,3 1-17 15,-1 1 0-15,-2-1 2 0,3-1-3 0,0 1-2 16,5-1-1-16,3 2 3 16,0-2 0-16,1 0-12 0,1 3 10 0,-3-3-23 15,-2 3 6-15,1-1 19 0,-5-1-12 16,5 2 11-16,-2-3 1 0,1 1 18 16,2-1-18-16,-1 1 0 0,0 2-2 15,1-1-23-15,0 2 3 0,-2-4 21 16,2 3 1-16,-3-1 1 0,5-2-1 15,-5 0 19-15,1 3 0 0,1-2-17 16,-1 2-2-16,1-1-1 0,0-1-18 16,-2 1 18-16,3-1 0 0,-3 2 1 15,-2 0 1-15,-2-2 11 0,1 4-12 0,-1-3-3 16,4-1 0-16,2 2 1 0,-2-2 2 16,3 0-3-16,-2 1 3 0,-3 2-1 15,-2-1 0-15,0 2 1 0,-3-3 3 16,2 1 0-16,-3 1 10 0,1-3-10 0,-2 3 13 15,0-3-13-15,1 2 0 0,-2-3 0 16,0 4-3-16,4-2-1 0,-2 0 1 16,-1-1 0-16,1 2 1 0,0 0 0 15,-1-3-1-15,-1 4-1 0,1-2 1 16,-3-1 3-16,1 1 28 0,-1-1-28 16,0-1-3-16,1 1 0 0,1 1 16 15,0-1-13-15,1-1-2 0,3 1 2 16,1 0 14-16,-1 1-17 0,-1-2-22 15,3 1 10-15,-1 0-1 0,1 2 12 16,-2-3 1-16,0 1-2 0,3 0-17 0,-1 1 19 16,-2 0 10-16,-1 0 3 0,0-1-13 15,1 1-21-15,-1-2 21 0,0 0 13 16,2 1-12-16,-2 2 1 0,3-3 0 16,1 2 1-16,0-1-2 0,-2 1-1 15,1-2-12-15,-4 1 10 0,0 2 1 0,0-2 1 16,-2 0 0-16,0 1 15 0,-1 0-15 15,0 1-10-15,-1-2 8 0,6-1 2 16,-2 3 0-16,-2-2 13 0,2 0-12 16,-4 2-1-16,-1-1-15 0,-2 1 15 15,-1-1 1-15,0-1 17 0,-2 2-16 16,3-3-2-16,-1 4-2 0,2-2 2 0,0-2 19 16,1 3-19-16,-1-3-1 0,2 1 0 15,2-1-2-15,0 0 0 0,-1 0 3 16,-2 4 1-16,1-4-1 0,-4 2 0 15,1 0 1-15,-2-2 27 0,1 1-28 0,-1-1-1 16,-1 1 0-16,-1-1 1 0,0 0 2 16,-3 2-2-16,1-1-9 0,-1 1 8 15,1-1 1-15,1 0 0 0,2 1 0 16,1-2-1-16,1 0 1 0,2 2-2 16,1-1 1-16,-1-1 1 0,4 2-2 15,-2-2-16-15,1 1 18 0,-4-1 0 16,2 3 0-16,-2-1-12 0,-1 0 12 15,0-1 13-15,2-1 12 0,-1 0-22 0,3 0-3 16,-2 0 15-16,-1 0 20 0,-3 0-35 16,1 0-16-16,-1 0 16 0,1 1 3 15,-3-1-3-15,0 1-11 0,-1 2 8 16,4-2 1-16,-2 1 2 0,0-1 2 16,2-1-1-16,-1 0 10 0,1 3 11 15,-2-3-22-15,0 1-15 0,0-1 15 0,1 0 14 16,0 0-14-16,1 0-3 0,-2 0 0 15,3 0 3-15,-3 0 8 0,0 2-7 16,-1-2-2-16,0 0-14 0,0 0 15 16,-1 0 13-16,0 0-11 0,-1 0-1 0,1 0 0 15,1 1 9-15,-1-1-8 0,3 0 9 16,0 0 3-16,1 0-13 0,-1 0-1 16,1 0 2-16,-2 0-2 0,0 0-21 15,-1 0 21-15,0 0-1 0,-2 0-13 16,1 0 11-16,-1 0-15 0,2 0 18 0,-2 0 3 15,2 0-3-15,0 0 4 16,4 0-4-16,0 0 0 0,-2 0 18 0,4 0-16 16,-4 0 0-16,2-1-2 0,-3-1-1 15,2 1 0-15,-2-2 0 0,5 3-13 16,1 0 14-16,0 0 15 0,1 0-15 16,1 0-14-16,1 0 11 0,2 0 3 15,0 0 1-15,2 0 0 0,-2 0-1 0,-2 0-16 16,0 0-15-16,-1 0 22 0,0 0 9 15,3 0 2-15,-2 0 13 0,-2 3-15 16,1 0 0-16,-3-2-10 0,2 0 10 16,3 0 3-16,1 2 13 0,1-3-14 15,1 3-2-15,-4-3 0 0,1 2-3 16,-2 1 0-16,2-3 3 0,-2 0 11 16,-2 1-8-16,1-1 10 0,-2 1-13 15,0 1-2-15,2-2 2 0,1 0 12 0,0 2-9 16,-1-2-3-16,-1 3-17 0,-5-3 14 15,3 1 3-15,-2 0 1 0,-3 1 12 16,-2-2-13-16,-2 2-13 0,-2-2 12 0,1 3 1 16,-2-3 19-16,0 1-19 0,0-1-12 15,-1 0 12-15,-1 2 1 0,1-2-1 16,1 0 1-16,-1 0 11 0,0 0-12 16,-2 0-2-16,-1 0 2 0,0 0-2 15,0 0 2-15,0 0 1 0,-3 0-1 16,-1 0-1-16,-1 0 1 0,-1 0 0 15,1 0 0-15,-2 0 1 0,3 0-1 16,-1 0 3-16,1 0-1 0,-2 0 9 16,5 0-11-16,-1-2 0 0,4 1 0 15,0 0 2-15,4-1-2 0,-2 0 2 16,1-1-2-16,-2 2 0 0,-2 1-3 0,1-1 3 16,-4-1-2-16,2 2 0 0,-1-2-13 15,0 2 15-15,-2 0 0 0,3 0 0 16,-1-2 9-16,2 1-8 0,3 1-1 0,0-1 16 15,0 0-15-15,2-3 0 0,-2 4 1 16,0 0-2-16,0-3-1 0,-2 2 1 16,2-1 0-16,1 0-15 0,-1 1 15 15,-2-1 0-15,1-2 1 0,0 4-3 16,-2 0-6-16,2-1 8 0,-1-1 2 16,1 1 11-16,1 1 5 0,2-2-18 15,-2 0-1-15,1 2 1 0,2-1 1 16,1 0-1-16,0-1 0 0,2 1-1 15,-2 1 1-15,0-1 1 0,0 1 1 16,0 0-1-16,0-2-1 0,2 1 0 0,-2 1-1 16,0-1 0-16,-1 1 0 0,-1 0 0 15,1 0 0-15,0-2 1 0,0 2-1 16,1 0 0-16,0 0 0 0,-1 0 0 16,1 0-1-16,-1 0-1 0,-1 0 3 0,1 0 0 15,0 0-1-15,-2 0-1 0,3 0 2 16,0 0 15-16,-1 0-2 0,3 0-13 15,-1 0 2-15,1 0-1 0,-2-3 1 16,1 3 15-16,1 0-17 0,-1 0-13 16,-1 0 13-16,-1 0 2 0,-2-3-2 15,2 2 0-15,0 1 2 0,-2-2 11 16,2 2-11-16,0-1 1 0,-2 1-3 16,1-2 0-16,-2 1 0 0,1 1-1 15,-3 0-12-15,2-1 13 0,0 1 1 16,0-3 1-16,0 2 0 0,0-3 0 0,-1 4 1 15,-2 0-3-15,0 0-2 0,-5 0-1 16,0-1 0-16,0 1 0 0,-1 0 2 16,1 0-11-16,-5 0 12 0,3 0-1 0,-2 0 1 15,-1 0-3-15,1 0 3 0,-1 0-2 16,-5 1 2-16,2-1-1 0,-1 4 1 16,-2-3-12-16,0 2 11 0,0-3 2 15,-3 1 9-15,2 0-10 0,0-1 0 16,1 0-1-16,1 0 2 0,1 0 12 15,-1 0-11-15,2 0 10 0,1 0-9 16,1 0-3-16,0-1 2 0,1 0 0 16,0-3-2-16,1 0 9 0,0 4-9 15,0-1-18-15,1-1 18 0,2 1 0 0,-1-1 0 16,1-2-2-16,2 2 1 0,2 1 1 16,0-2 0-16,1 3 0 0,2-3-2 15,0 3 1-15,0-4 1 0,5 4 2 16,0-1-2-16,2 0 2 0,1 1 14 15,2-4-4 1,-1 3-12-16,1-1-1 0,0 1-14 16,0 1 15-16,2 0-2 0,1 0-20 0,1 0 19 15,-1-1 3-15,1 1-1 16,0 0 1-16,-2 0-13 0,-2 0 11 0,0 0 1 16,-1 1-2-16,1 2 2 0,-1-2 0 15,0 2 0-15,0-1-24 0,1-1 25 16,-3 3 2-16,5-1-1 0,-2 0 15 0,-1 0-14 15,1 1-2-15,3-2 0 0,0 2 0 16,1-4 0-16,0 4 0 0,-1 0 0 16,0-3-1-16,-3 2-15 0,-1 1 15 15,3-1 1-15,2-1 1 0,3 1 15 16,-2-1-16-16,4 2-18 0,-1-1 18 16,-3-1 1-16,2 2 1 0,-1-1 0 15,-2 3-2-15,-1-3-12 0,0 3 12 0,1-4 9 16,0 2-8-16,3-1 1 0,2-1 14 15,-1 2-13-15,2-1 8 0,-5 1-11 16,4-2 0-16,-1 3 3 0,0-5 0 0,-2 3 9 16,-1-1-10-16,4 2-1 0,-2-3 2 15,-1 2 0-15,3-1 0 0,-2-1 1 16,1 1-1-16,-1-1-3 0,-3 2-1 16,-1-1-12-16,1 1 13 0,1-1-2 15,-4 2 2-15,3-1 13 0,2-1-13 16,1-1 0-16,0 3-1 0,-2-3-2 15,4 0 3-15,-2 2 3 0,-1 0 6 16,-1-1-9-16,-1 3-3 0,-1-3 0 16,-2 2-8-16,2-1 11 0,0 0 19 15,4-2-19-15,-1 2 3 0,6-1 16 0,0 2-1 16,1-3 7-16,0-1-7 0,1 2-18 16,-3 0-16-16,1-1 16 0,-2 0 14 15,0 1-13-15,1-2-1 0,-2 1 0 16,2-1 3-16,2 0-1 0,-1 1 10 0,0 2-9 15,-5-1-3-15,2-2-3 0,-5 4-9 16,2-1 10-16,-1-1 2 0,1 1 2 16,-2 0-1-16,2 0-1 0,-2 0 0 15,3-1 1-15,0-1 0 0,-2 3 14 16,1-1-12-16,-1 0-3 0,-2 1 0 16,-3-1-13-16,3 0 13 0,-1 0 16 15,2-1-13-15,0-1 9 0,2 2-10 16,-3 0 1-16,2-2 14 0,0 3-17 0,-1-2-19 15,-3 2 1-15,-3 0 16 0,-2 1 1 16,-1 1 1-16,-1 1 11 0,0-1-11 16,-2 2-1-16,3-2-1 0,-2 2-1 0,3 0 3 15,-1 0 0-15,4 0 2 0,4-2 0 16,-2 1-2-16,5 0-13 0,1-2-2 16,1 3 2-16,0-1 12 0,-2 0 0 15,1 1-20-15,-2 1 9 0,0 2 11 16,-2-1 1-16,1 1-13 0,3-1 13 15,1 1 0-15,2-2 0 0,-1 0 0 0,4 1-1 16,-1 1-15-16,-1-2 15 0,3 2 0 16,-5 0 1-16,4 1-17 0,-1 1 17 15,2-2 0-15,2 0 0 0,2-1-16 16,1 0 15-16,0-1 1 0,0 2-1 16,3 1 1-16,-1-2-12 0,3 0-4 15,3-1 14-15,3-3-1 0,2 3 1 0,0-3-23 16,1 1 22-16,1-1-19 0,0 2 6 15,0 0 4-15,0 0 10 0,0 0 0 16,3 1 2-16,-1 1-1 0,0 0-1 16,0 0 0-16,2 3 2 0,-1-2 12 15,0 0 0-15,1 1-12 0,1-1-3 16,2-1 0-16,0-1-15 0,1 0 18 16,3 1 1-16,2 0 2 0,-2-1 19 15,3 0-22-15,-1-1-2 16,2-2-7-16,1 2 9 0,-2-2 25 0,1 0-6 15,0-2-17-15,-1-3 0 0,3 0 0 16,-4-1 10-16,3 0-9 0,1 0 9 16,0 0 10-16,2-1-19 0,0-4 12 15,1-1 10-15,2 1-23 0,-4 0-2 0,1 1-12 16,-2-2 12-16,2 3 0 0,-4-2 1 16,4 4-1-16,-4-1 0 0,4-1-2 15,-4 0-1-15,1 3 2 0,-1-4-2 16,-3 4-19-16,3 0 19 0,-6-3-16 15,4 3 17-15,1 0 2 0,-1 0 16 0,0-1-14 16,2 0-1-16,-4 1-1 0,0 0-3 16,-1 0-10-16,-3 0 13 0,0 0 0 15,-3 0 1-15,1 0 1 0,-2 0-1 16,1-1 0-16,2 0 12 0,-2 1-10 16,0 0 0-16,1-2 0 0,3 1 19 15,5 0-21-15,-1-3 2 0,1 1 0 16,3 2 7-16,2-5-10 0,-2 2-3 0,-1 2 1 15,0-1-1-15,0 1 2 0,-3-1 0 16,3 2 1-16,-6-1-1 0,1 1-2 16,-5 1-10-16,1 0-2 0,-1 0 12 15,-3 0-13-15,-1 0 4 0,-1 0 9 0,0 0 3 16,0 0-2-16,0 0-11 16,0 0 12-16,1 0-2 0,-1 0-16 0,2 0 17 15,-2 0 0-15,1 0-1 0,0 0-12 16,-1 0 13-16,2 0 0 0,-2 0-13 15,2 0 12-15,1 0 0 0,1 0-1 16,0 0 2-16,2 0 2 0,2 3 2 16,0-2 20-16,1 3 9 0,2-3-12 15,0 1-19-15,-3-1-1 0,2 1-1 16,-2-2-17-16,1 0 19 0,-2 2 1 0,1-1-1 16,-1 0 0-16,1 2 2 15,-1 0 2-15,-2-3-2 0,2 3-2 0,-3-2 0 16,0-1-2-16,-3 0-2 0,2 0 2 15,-3 2-1-15,0 0-9 0,0-2 12 16,0 0-1-16,0 0-2 0,0 0-10 0,0 0 10 16,0 0-9-16,0 0 10 0,0 0 2 15,0 0-2-15,1 0-1 0,-1 0 1 16,2 0-10-16,0 1 12 0,1 0 0 16,-2 1 3-16,1-1 0 0,-2 0 13 15,1-1-4-15,1 0-11 0,-1 0 12 16,-1 0 8-16,0 0 1 0,0 0-3 15,0 0 6-15,0 0 0 0,0 0-10 16,0 0 1-16,0 0 5 0,0 0-2 0,0 0 0 16,0 0 15-16,0 0 6 0,0 0-9 15,0 0 0-15,0-2 3 0,0-1-4 16,-1-2-28-16,-2 1-2 0,0-6-15 16,0 4 15-16,-5-2 12 0,3-1 4 15,-3 3 27-15,0-4-40 0,-2 0-3 0,1 1-14 16,-2 0 14-16,1-2 23 0,-3-1-23 15,1 2-15-15,0-4 13 0,-3 3-14 16,2-3 16-16,1 4 31 0,0-2-25 16,0 1-6-16,0-3-1 0,1 4-26 0,0-2 27 15,4 3 24-15,-3 1-10 0,3 1-14 16,0 2-19-16,2 0-17 0,1 1 36 16,1 0 3-16,-1 0-2 0,0 1-1 15,-2-1 0-15,2-1-2 0,-1 1-1 16,1 0-18-16,-3 1 20 0,4-1-12 0,-1-2 12 15,0 5 1-15,3-2 2 0,1 3-2 16,0 0-1-16,0 0-30 0,0 0-3 16,0 0 4-16,0 0-7 0,0 0 6 15,0 0 6-15,0 0-3 0,0 0-6 16,0 0 6-16,0 0-3 0,0 0 3 16,0 0 3-16,3 0 3 0,-1 3-6 15,2 1 16-15,0 0 12 0,2 4-19 16,3-2 18-1,1 3-11-15,2 0 12 0,1 2 3 0,2-2-3 0,0 3 0 16,-1 0 3-16,2 0 30 0,-3-1-33 0,4 1-2 16,-5 0-11-16,1-2 11 15,1 3 2-15,-3 0-9 0,1-3 8 0,0 2 1 16,-1-2-3-16,0 1 3 0,0-2 1 16,-2-1-1-16,-1-1-1 0,-1-1-15 15,-2-1 16-15,2 2 2 0,-1 0 0 16,-2-4 20-16,0 3-21 0,1-2 0 15,-2 1 0-15,1 0-1 0,-1-1-2 16,-1-2-10-16,2 2 11 0,-1 2-12 16,-2-3-1-16,3 3 13 0,0-1-2 15,-1 2-9-15,1-2 12 0,0 1 10 16,-1 0-8-16,0-2-2 0,-1 0 4 0,2 1-4 16,1-1 0-16,-4 0 2 0,3 2-2 15,0-3 1-15,-1 1 0 0,-1 0-1 0,2 0-3 16,-1 1-8-16,1-1 9 0,2 0 2 15,-2-2 0-15,-3 4 2 0,2-3 1 16,-1 1 16-16,1-2-3 0,-1 1-13 16,-1-3 0-16,-1 2 9 0,0 0-9 0,0-2 10 15,0 0-1-15,0 0 4 0,0 0-4 16,0 0-11-16,0 0 12 0,0 0-12 16,0 0 0-16,0 0 0 0,0 0 2 15,0 0 0-15,0 0-2 0,0 0 2 16,-1 1-3-16,-4 0-2 0,0 3-8 0,-6 1 10 31,-2 3 3-31,-5 3 13 0,-6 3-13 0,-3 0 12 0,-2 1 10 0,-2-1 0 16,4 1-23-16,-4-1-1 0,3-2-1 15,2 1 3-15,3-2 10 0,-1 0 18 16,3 0-7-16,2-2-11 0,6-1 5 16,1-1-16-16,3-1 1 0,3 0-1 0,3-2 1 15,-4 2 8-15,2-1-11 0,-2 0 0 16,3 1 1-16,1-3-1 0,1 2 0 15,0-5 2-15,2 0 11 0,0 0-13 16,-1 0 12-16,1 2 0 0,0-2 1 16,0 0-1-16,0 0 6 0,-1 0-15 0,1 0 9 15,0 0 3-15,0 0-13 0,0 0 0 16,0 0 0-16,0 0-2 0,0 0-1 16,0 0-11-16,0 0 10 0,0 0-16 15,0 0 2-15,0 0 4 0,0 0-1 16,0 0 1-16,0 0 9 0,0 0-9 15,0 0-19-15,0 0-16 0,0 0-30 16,1 0-57-16,0-2-101 0,3 2-181 16,0-2-129-16,0 1-255 0,10-7-366 0</inkml:trace>
  </inkml:traceGroup>
</inkml:ink>
</file>

<file path=ppt/ink/ink1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15:09.696"/>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E815C7D8-641B-4FFA-A9DE-0F98C9C80DED}" emma:medium="tactile" emma:mode="ink">
          <msink:context xmlns:msink="http://schemas.microsoft.com/ink/2010/main" type="writingRegion" rotatedBoundingBox="21293,11784 29680,11652 29696,12639 21309,12771"/>
        </emma:interpretation>
      </emma:emma>
    </inkml:annotationXML>
    <inkml:traceGroup>
      <inkml:annotationXML>
        <emma:emma xmlns:emma="http://www.w3.org/2003/04/emma" version="1.0">
          <emma:interpretation id="{1767D6D0-B621-4CD6-A7B8-982A8A9DC334}" emma:medium="tactile" emma:mode="ink">
            <msink:context xmlns:msink="http://schemas.microsoft.com/ink/2010/main" type="paragraph" rotatedBoundingBox="21293,11784 29680,11652 29696,12639 21309,12771" alignmentLevel="1"/>
          </emma:interpretation>
        </emma:emma>
      </inkml:annotationXML>
      <inkml:traceGroup>
        <inkml:annotationXML>
          <emma:emma xmlns:emma="http://www.w3.org/2003/04/emma" version="1.0">
            <emma:interpretation id="{D9839FBF-3E71-4101-9ABB-AA1DF408C320}" emma:medium="tactile" emma:mode="ink">
              <msink:context xmlns:msink="http://schemas.microsoft.com/ink/2010/main" type="line" rotatedBoundingBox="21293,11784 29680,11652 29696,12639 21309,12771"/>
            </emma:interpretation>
          </emma:emma>
        </inkml:annotationXML>
        <inkml:traceGroup>
          <inkml:annotationXML>
            <emma:emma xmlns:emma="http://www.w3.org/2003/04/emma" version="1.0">
              <emma:interpretation id="{630DDE43-7782-49CE-82D3-6673A0121AA8}" emma:medium="tactile" emma:mode="ink">
                <msink:context xmlns:msink="http://schemas.microsoft.com/ink/2010/main" type="inkWord" rotatedBoundingBox="21294,11859 24599,11807 24613,12719 21309,12771"/>
              </emma:interpretation>
              <emma:one-of disjunction-type="recognition" id="oneOf0">
                <emma:interpretation id="interp0" emma:lang="" emma:confidence="1">
                  <emma:literal/>
                </emma:interpretation>
              </emma:one-of>
            </emma:emma>
          </inkml:annotationXML>
          <inkml:trace contextRef="#ctx0" brushRef="#br0">2420 5807 470 0,'1'0'202'16,"0"0"-127"-16,1 0 6 0,-2-1 56 0,1 1 29 15,-1 0 85-15,1 0-108 0,-1-2-58 16,3 2-20-16,-2 0 23 0,0 0 26 16,-1-1 0-16,1 1-23 0,-1 0-13 0,0-2 6 15,1 2 13-15,-1 0 7 0,0 0 2 16,0 0-12-16,0 0-11 0,0 0 4 15,0 0 7-15,0 0-8 0,0 0-6 16,0 0 4-16,0 0-24 0,0 0-12 16,0 0 0-16,0 0-7 0,-1 0-6 15,0 0-3-15,0 0-3 0,-3 0-28 16,2 0 2-16,-2 0-3 0,-1-2-19 16,-1 1 19-16,-1 0 12 0,-1-1 13 15,0 0-22-15,0 1-3 0,-2 1 4 0,0-2 15 16,2 1 6-16,1 1 3 0,-2-1-5 15,1 1-11-15,1 0-11 0,-1 0 3 16,-1 0-3-16,-2 0 14 0,2 0-2 16,-3 2-11-16,-3 0 1 0,2 1 23 15,-3 1-24-15,1 1 17 0,-3-2-7 0,5 1 11 16,1 0-20-16,0 0 28 0,7-3-9 16,-3 1-19-16,1 2 0 0,-3 0-3 15,1 2 0-15,-2 1 14 0,-1 0-13 16,3 2-1-16,0-4-12 0,3 2 9 15,0-2-20-15,2-1 5 0,2 1-8 16,0 0 7-16,1-1 0 0,-1 4 0 0,0-2 18 16,0 1 1-16,0 2 2 0,0-1 13 15,1-1-15-15,0 3-1 16,1-2-1-16,0-1 0 0,0 1-20 0,0-1-4 16,0 1 23-16,0-1-19 0,0 1 22 0,4-1 1 15,-1 0 12-15,3 0-10 0,-2 0-2 16,4 1-1-16,-1-5-2 0,0 4-11 15,1-2 10-15,-3 2-13 0,5-2-22 16,-1 0 38-16,0 1 22 0,0 0-3 0,0-1-16 16,-2 0-3-16,-1 0-13 0,-1-2 0 15,3 1 13-15,-2-1 0 0,0 1 0 16,0 0 0-16,-1-2 0 0,4 2 19 16,-1-2-16-16,-1 0 10 0,0 0-12 15,0 1-1-15,3 0-16 0,-2-2 5 0,1 3 11 16,1-2 19-1,-2 1-19-15,1 0 0 0,-3-1-19 16,1 2 18-16,-1 0 0 0,0 0-3 0,0 0 2 16,0-1 2-16,-1 1-1 0,0 0-11 15,2 1-4-15,-4 0 0 0,2 0 15 16,1-1 0-16,-2 2 1 0,0 0 3 16,1 0 8-16,-3 0-11 0,0 2 0 15,0-3 0-15,-1 3 0 0,-1-2 0 0,1 1-1 16,1 1-1-16,-2 1 0 0,0-1 2 15,0 1 2-15,0 0 2 0,0-2 11 16,0 0-15-16,-3 1-22 0,-2-1 22 16,-1 1 14-16,1 4 2 0,-2-2 22 15,-2 2-38-15,0 0 3 0,-2 2 22 16,0-5-9-16,-1 3-15 0,3-3 1 16,-2 1-1-16,1 0-1 0,0-2 16 15,0 1-14-15,0-1 11 0,-2 0 3 16,3 0 15-16,0-3-18 0,-1-1-11 0,4 0 23 15,1-2 10-15,-3 1-7 0,-2-2 7 16,-4 3-7-16,-2-3-15 0,-3 2 12 0,2-1 3 0,-1-1-3 0,0-1 35 16,2 0 18-16,-2 0-25 0,4-1-34 15,-1-4 25-15,2 0 9 0,3 1 2 16,3 0-24-16,1 2-12 0,3 0 0 16,2 0-19-16,1 2-25 0,0 0-28 15,0 0-12-15,0-1-16 0,0-1-44 0,0 2-70 16,0 0-83-16,2 0-135 0,2 0-105 15,-3 0-116-15,2 0-369 0</inkml:trace>
          <inkml:trace contextRef="#ctx0" brushRef="#br0" timeOffset="1187.7237">2964 5952 779 0,'0'0'382'0,"0"-1"-268"16,0 1-111-16,0 0 101 0,0 0 78 15,0 0-9-15,0 0-79 0,0 0-41 0,0 0-1 16,0 0 42-16,0 0 49 0,0 0 9 16,-1 0-20-16,-3 0-12 0,-1 0-30 15,0 0-19-15,2 0-45 0,-3 0 19 0,-2 0 0 16,1 0 19-16,-2 0 4 0,3 0-14 15,-3 0-3-15,2 0-15 0,-3 0 2 16,2 0 0-16,0 3 4 16,-2-1-4-16,-1 0-6 0,-1 3 3 15,-3-1-6-15,2 1-13 0,-2 2-14 16,0 1 14-16,0-1-4 0,-1 2 11 0,2 0-23 16,1-1-13-16,2 5-3 0,-3-1 16 15,0 3 16-15,1-2 19 0,-3 1-16 16,2 2-16-16,-1-3 19 0,5 1-20 15,-1-1 26-15,-1 2 13 0,5-3-12 16,-1 1-29-16,0 2-19 0,3-1 19 16,-1 0 38-16,2 1-7 0,2 0 7 15,1 1-11-15,1-4-27 0,0 2-4 16,0-1 4-16,1 0 1 0,5 2 37 16,3-1 6-16,1 0-42 0,1-2-1 0,4 1 22 15,1 1 8-15,2 0 26 0,4 0 8 16,1-2-14-16,2-1 2 0,0 0-34 15,-1 0 21-15,1-2-22 0,-1-3-17 16,-7 0 14-16,-1-1-15 0,-4-3-18 16,-6 1 5-16,0-3-12 0,-2 0-18 0,-3 0-30 15,-1 0-71-15,0 0-73 0,0 0-50 16,0-4-94-16,0-2-173 0,0 0-448 16,-3-3-402-16</inkml:trace>
          <inkml:trace contextRef="#ctx0" brushRef="#br0" timeOffset="2253.8824">3243 6130 1209 0,'0'0'262'0,"0"0"-262"16,0 0 0-16,0 0 85 0,0 0 152 15,0 0-44-15,0 0-83 0,0 0-107 16,0 0 10-16,0 0 45 0,0 0 33 16,0 0 26-16,0 0-1 0,0 0-19 0,0 0-23 15,0 0-16-15,0 0-6 0,0 0-14 16,0 1-20-16,0 4-16 0,0 4 16 15,0 2 65-15,0 3 26 16,0 4-16-16,-1 2-54 0,1 2-17 0,0 1 19 0,0-1 11 0,0 1-8 16,0-1-12-16,0-1-29 0,0-1 39 15,0-2-4-15,0-1 5 0,1-2-43 0,-1 1 0 16,0-3 29-16,0-3 44 0,0 1-52 16,2-6-21-16,-2 0-2 0,0-4-2 15,1 2 3-15,-1-3 1 0,0 2 4 16,0-2 21-16,0 0 16 0,0 0 6 15,1 0 4-15,-1 0 12 0,0-5 6 16,0 1 0-16,0-5-36 0,0-2-33 16,0-5-33-16,1-2 33 0,-1-4 0 15,3-3-23-15,-1-3 20 0,1 2 3 16,1 0-3-16,0 3 3 0,3 2-38 16,-1 4 38-16,1-1 0 0,2 4 0 0,1 3-21 15,-1 1 11-15,2 3 10 0,1-1 10 16,-2 2-10-16,5 0-3 0,-1 0-10 15,-1 2 10-15,3 1 2 0,-1 0 0 16,1 3 1-16,-1 0 3 0,0 0-2 0,-4 0-1 16,0 0-12-16,-2 0 10 0,-3 0-11 31,-1 0 10-31,-2 3-22 0,-1-2 0 16,1-1 6-16,-2 2-7 0,1 0 1 0,0 0 13 15,-1-1-1-15,0 1-19 0,0 1-53 16,-1-1-74-16,2 2-106 0,-2-1-126 15,0 0-178-15,0 0-195 0,-2 3-559 0</inkml:trace>
          <inkml:trace contextRef="#ctx0" brushRef="#br0" timeOffset="3062.4323">3711 6386 1687 0,'20'-3'219'0,"-10"3"-219"0,6-3 0 16,-1 1 74-16,5 1 69 0,-6 0-20 16,4 1-78-16,-5 0 27 0,2 0-27 15,-3 0-16-15,-4 3-13 0,0 2 46 16,-5 0 9-16,-3-2-7 0,0 4 23 15,0-1-16-15,-8 2 6 0,-3 1 35 16,-3 3 13-16,-5 1 6 0,-1-3-57 16,4 1 50-16,-2-2-42 0,8-1-25 15,0-4-34-15,5-1 5 0,1-1 1 16,0-2-17-16,4 0-10 0,0 0-2 16,0 0-3-16,0 0-10 0,0 0-9 0,0 0-12 15,5 0-8-15,2 0 4 0,3 0 38 16,1 0 10-16,4 0 22 0,1 0-10 15,2 0-22-15,-2 0 0 16,3 0-19-16,-4 4 16 0,2 0-23 0,-4 1 4 0,3 2 19 0,-4 0-29 0,1 2 7 16,-3 1 22-16,-3 0 1 0,-1 0 1 15,-2 2 0-15,1-3-14 0,-4 1 15 16,-1 0 0-16,0-3 32 0,0 1 19 16,-6-1 6-16,-3 2 13 0,-3-3 15 15,-6 1 3-15,0-1-15 0,-2 2-1 16,-4-2 3-16,6-2 6 0,-2 0-12 15,3-3-22-15,2 1-16 0,1-2-9 16,2 0-10-16,6 0-11 0,-2 0-1 16,3 0-12-16,-1 0-51 0,-3 0-71 0,3-3-63 15,-1 1-65-15,0-1-103 0,2 2-77 16,2-1-185-16,-2-4-557 0</inkml:trace>
          <inkml:trace contextRef="#ctx0" brushRef="#br0" timeOffset="3905.8792">4123 5995 1201 0,'-3'-1'384'15,"3"1"-303"-15,0 0-80 0,0-1 113 16,2 0 79-16,1 0-54 0,2 0-84 16,0-1-9-16,4 0-7 0,-3 1 16 0,0 1 9 15,-2-3 14-15,0 2 3 0,-2 1 6 16,2 0-13-16,0 0-10 0,3 0-9 15,-1 0-3-15,2 0-14 0,0 0-6 16,2 0-19-16,-1 0 0 0,1 0 6 16,2 1 4-16,2 4-1 0,1 0 33 0,1 2 31 15,0 1 13-15,3-1-42 0,-1 4-15 16,0 2 34-16,1 0-6 0,0 3-48 16,1 0 32-16,-3 2-35 0,2 0-19 15,-4-1 0-15,0 0 25 0,-3 0 11 16,-3 0-34-16,1 0-1 0,-3-2 47 15,-1 1-48-15,-2 1 0 0,-1 0 23 16,-2-2 31-16,-1 1-4 0,0-2-25 16,0 2-3-16,-8-2 19 0,1-1 19 15,-6 0 2-15,0-1 7 0,-3-2-22 0,-2 2-4 16,-4-3 23-16,1 0-23 16,-1 3-9-16,-2-3-15 0,4 1 3 0,0-2-19 15,7-1-3-15,-2 0-1 0,6-3-2 16,3 2-16-16,1-3 0 0,2-1-2 15,3-2-13-15,0 0-47 16,0 0-66-16,0 0-73 0,0 0-73 0,2 0-192 0,1 0-246 0,2-2-255 16,-1-7-372-16</inkml:trace>
          <inkml:trace contextRef="#ctx0" brushRef="#br0" timeOffset="-275649.124">1265 6516 855 0,'0'0'395'0,"0"0"-293"0,0 0-100 15,0 0 54-15,3 0 61 0,1 0-13 16,2 0-26-16,1 0 43 0,2 0-16 16,3-2-5-16,-1 2-9 0,1-1 0 15,1-1 45-15,1 0 6 0,1 1-35 16,1-1-43-16,0 0 17 0,1 0 9 0,1-1 0 16,2 1 6-16,-1-1-41 0,-1 0 18 15,3 0 29-15,-1 1-31 0,-4 1-55 16,2 1-13-16,-1-1 32 0,-3 0 12 15,-1 1-25-15,-4-2-22 0,-1 1-32 16,-4 1 16-16,-2-1 3 0,1 1 13 16,-3 0 0-16,1 0-1 0,-1 0-1 15,0 0-17-15,1 0 3 0,-1-1-13 16,2 1-22-16,-1 0-3 0,1 0 22 0,0 0-29 16,0 0-44-16,1 0-75 0,-2 0-78 15,0 0-69-15,-1 0-125 0,0 1-143 16,0 0-421-16</inkml:trace>
          <inkml:trace contextRef="#ctx0" brushRef="#br0" timeOffset="-276322.9499">1234 6199 718 0,'-3'0'492'0,"1"0"-306"0,2 0-144 15,0 0 27-15,0 0 64 0,0 0 23 16,0 0-67-16,0 0-44 0,0 0-25 15,2 0 9-15,-1 0 29 0,1 0 24 16,0 0 15-16,-1 0 39 0,0 0 6 16,2 0-6-16,0 0-20 0,2 0-4 15,4 0 23-15,2 0 3 0,3 0-42 0,3 0 19 16,3 0-20-16,2 0-28 0,3 0 18 16,0-3-72-16,2 2 60 0,-2-1-42 15,-1-2-31-15,-2 3 0 0,-1-3 12 16,-5 2-12-16,3 2-22 0,-4-3 21 15,1 0-12-15,-4 1-18 0,2 0-20 0,-4 0-22 16,-4 1-35-16,-2 1-29 0,-4 0-29 16,0 0-33-16,0 0-52 0,0 0-82 15,0 0-130-15,0 0-143 0,0 0-176 0</inkml:trace>
        </inkml:traceGroup>
        <inkml:traceGroup>
          <inkml:annotationXML>
            <emma:emma xmlns:emma="http://www.w3.org/2003/04/emma" version="1.0">
              <emma:interpretation id="{08E7F2A2-9070-4C20-84EB-4ACF977A2DCA}" emma:medium="tactile" emma:mode="ink">
                <msink:context xmlns:msink="http://schemas.microsoft.com/ink/2010/main" type="inkWord" rotatedBoundingBox="24917,11727 29680,11652 29695,12620 24932,12695"/>
              </emma:interpretation>
              <emma:one-of disjunction-type="recognition" id="oneOf1">
                <emma:interpretation id="interp1" emma:lang="" emma:confidence="1">
                  <emma:literal/>
                </emma:interpretation>
              </emma:one-of>
            </emma:emma>
          </inkml:annotationXML>
          <inkml:trace contextRef="#ctx0" brushRef="#br0" timeOffset="4999.9718">4899 6158 209 0,'0'-1'622'0,"0"0"-312"0,0 1-170 15,0-1 29-15,0-1 88 0,0 2-15 16,0 0-83-16,0 0-68 0,0 0-17 15,-2 0 7-15,-1 0 16 0,1 0-32 16,-3 2-23-16,1 0 9 0,-1 0 4 16,1 0-7-16,1 3-13 0,1-1-35 0,-1 1-20 15,1-2 4-15,2 0-3 0,0-1 19 16,0 2 3-16,0 0 20 0,3-1-1 16,3 3-6-16,0-2 0 0,2-3 10 15,-1 2 10-15,4-3 9 0,-1 0 25 16,-1 0-9-16,-3 0-42 0,2 0-6 0,-3 0 13 15,-2 0 3 1,0-2 3-16,-2 0-13 0,0-3 3 0,-1 0-18 0,0-1-4 0,-3 0-74 16,-5-1-3-16,-3 1 0 0,1 0 19 0,-2 1 13 15,-3 3 43-15,6-1 1 0,0 2 2 16,2 1 24-16,2 0-25 0,1 0-27 16,4 0-12-16,-2 1-15 0,1 2 9 15,-1 0-1-15,2 1-92 0,0-1-131 16,0 1-88-16,0-1-112 0,4-3-300 0</inkml:trace>
          <inkml:trace contextRef="#ctx0" brushRef="#br0" timeOffset="6020.3401">5679 5660 443 0,'0'0'542'0,"0"0"-337"0,0 0-124 16,0 0 72-16,0 0 88 0,0 0-29 15,0 0-75-15,0 0-50 0,0 0 11 16,0 0 28-16,0 0 10 0,-2 0-23 15,1 0-20-15,-3 0-19 0,0 0-12 16,-1 0 2-16,-2 0 16 0,1 1-3 0,-2 0-19 16,-1 2-13-16,-2 0 6 0,3 1 6 15,-4 1 4-15,-1 2-10 0,2-1-26 16,-4 2 14-16,0 2-1 0,0 1-10 0,0-2 7 16,1 0-9-16,0 1-4 0,1-1 16 15,-1 3-16-15,0-2-9 0,-1 2 6 16,0 1 9-16,0-1 23 0,-2 3-26 15,2 0-3-15,-3 3 9 0,3-3-2 16,-3 1-1-16,3-1-15 0,-4 3 9 16,3 0 6-16,-1-3 10 0,3 2-38 15,-3 1 0-15,2 1 12 0,-1 0 7 16,1 1 6-16,0 1-23 0,3 0 19 16,1-3-20-16,-1 2-2 0,5-1 0 15,-1-2 1-15,2 1 0 0,-1-1 0 16,3 0 0-16,2 1-2 0,0-3 1 0,2 3 1 15,0-1 1-15,7 0 24 16,5 1 0-16,0-1 9 0,7-1 0 0,1-2-15 0,6-2-6 0,1-3 27 16,2-1 10-16,3-4-3 0,-2-3-13 15,1-1-13-15,-5 0 16 0,-3 0-36 16,1-4-1-16,-8 2 2 0,1-3 9 16,-4 1-11-16,-1 0-2 0,-2 1-23 0,-2 0-3 31,-6 1-9-31,1 1-13 0,0 0-27 15,-3 1-33-15,1 0-71 0,2 0-65 16,-3 0-116-16,1 0-153 0,-1-2-141 0,0 2-316 16,0-3-203-16</inkml:trace>
          <inkml:trace contextRef="#ctx0" brushRef="#br0" timeOffset="7815.049">5705 6317 889 0,'-1'1'1231'16,"1"-1"-1056"-16,0 1-175 0,0-1 0 15,0 3 9-15,1-1 147 0,4 0-5 0,4 0-6 16,2 0-16-16,4 0-17 0,1 1 10 15,4-2-26-15,4-1 9 16,3 0-9-16,0 0-17 0,2 0-18 16,2 0 5-16,-2 0-9 0,2 0 0 15,2 0 22-15,-2 0-1 0,-2 0-6 16,-1 0-15-16,-2 0-29 0,-6 0-9 16,2 0 3-16,-5 0-3 0,2 0-1 0,-5 0 1 15,-2 0-16-15,-2 0 0 0,-6 0-2 16,-2 0 0-16,-1 0 2 0,1 0-3 15,-2 0-1-15,0 0-14 0,0 0-13 16,0 0-19-16,1 0-25 0,0 0-38 16,4 0-16-16,-1 0-19 0,-1 0-55 15,2 1-116-15,0 1-73 0,-1-2-34 0,0 0-65 16,-2 0-211-16,1 0-400 0</inkml:trace>
          <inkml:trace contextRef="#ctx0" brushRef="#br0" timeOffset="7281.464">5787 5882 775 0,'-1'-1'743'16,"1"1"-513"-16,0 0-213 0,0 0-8 0,0 0 184 15,0 0 18 1,0 0-169-16,0 0-42 0,0 4 0 0,4-3 13 0,1 3 110 0,-2 0-29 31,4-2-13-31,0 2-7 0,-1-1-3 16,5 1 25-16,1-2 4 0,-1 1 0 0,2-1-14 0,1-1-28 0,0-1-23 16,-1 0 10-16,0 0 9 0,2 0-22 31,-3-1-6-31,0-4-4 0,0 1 0 15,-3-2-3-15,4-1-6 0,-1 0 0 0,-3-2-1 0,0 0 4 0,1 1-3 0,-4 1-11 16,0 0 14-16,-4 1-3 0,2 0 9 31,0 1-20-31,-3 2-2 0,3-2 2 16,-4 1 14-16,0 3 0 0,0 1 6 16,0 0 0-16,0 0-18 0,0 0-1 0,0 0-1 0,0 0-1 0,0 0 0 15,0 0 1-15,0 0 0 0,0 0-2 0,0 4-3 31,0 2 3-31,0 2 29 0,-1 3 12 0,-3 4 16 0,0 2 28 0,0 3 3 32,2 1 12-32,-1 4-21 0,0 1-45 15,1-1 7-15,1 2-1 0,-2-1-9 16,0-1 10-16,1-1 21 0,-1-2-59 0,-1-1 0 0,3-1 13 0,-1-3-15 0,-1-1-1 16,1-1-2-16,0 0-17 0,1-2 19 15,-1 0 0-15,-1-4 0 0,2 1-1 31,0-2-27-31,0-4-12 0,1 1-57 16,-2-1-59-16,1-2-39 0,0 0-83 16,-2-2-217-16,-2 0-175 0,2 0-156 15,-5 0-562-15</inkml:trace>
          <inkml:trace contextRef="#ctx0" brushRef="#br0" timeOffset="8678.6835">6411 5985 1656 0,'-2'0'385'0,"2"0"-385"0,0 0 26 15,0 0 58-15,0 0 224 0,0 0-50 16,0 0-123-16,0 0-71 0,0 0-19 15,0 0 19-15,0 0 42 0,1 0 15 0,1 0-9 16,3 1-17-16,3-1 4 0,2 1 24 16,1-1 19-16,6 1-19 0,3-1-39 15,4 0-9-15,0 2-15 0,4-2-26 16,1 0 16-16,4 0 9 0,-1 0 28 16,-4 0-53-16,1 0-19 0,-3 0-2 15,-5 0 5-15,-5 0 4 0,-1 0-19 0,-5-2-1 16,-4 1-1-16,-1 0 2 0,-4 1-1 15,1 0-1-15,-2 0 2 0,0 0-3 16,0 0-26-16,0 0-46 0,0 0-36 16,0 0-42-16,0 0-66 0,-2 0-80 15,0 0-158-15,-2 0-189 0,2 1-91 16,-9 4-382-16</inkml:trace>
          <inkml:trace contextRef="#ctx0" brushRef="#br0" timeOffset="10552.6312">7339 5680 95 0,'-10'-3'1008'0,"4"1"-1001"0,-2-1-4 16,-2 3-3-16,0-2 283 0,0 0-75 15,-1 2-113-15,1 0-11 0,3 0 18 16,-2 0 21-16,1 0-42 0,0 0 7 16,2 0 16-16,-3 0-1 0,-1 0 26 15,2 4-51-15,-5-4-36 0,0 3-3 16,0 1 2-16,-3 1-18 0,2-1 0 15,0 1 12-15,-1 0 20 0,2 0-14 16,-2 2-2-16,5 2 9 0,-2 0-19 16,2 0-29-16,3 0-2 0,0 1-1 0,4-1 3 15,0-1-4-15,1 3 4 16,1-2 13-16,1 1 32 0,0 0 6 0,0 2-19 16,3-4 10-16,3 2 12 0,2-1-15 15,2 2-14-15,3 0 13 0,0 0 26 16,4-2-4-16,-1 0-31 0,0 0-26 0,-1-4 26 15,3 2-26-15,-3-2 16 0,3 0 16 16,0-1-23-16,1 0 7 0,-2 1 3 16,0 0-22-16,-3 1-2 0,3 0 2 15,-5 0 16-15,3 1-14 0,-2 2-2 32,-2-1-15-32,1 1 11 0,-1 2 2 15,-2-2 2-15,5 3-19 0,-2 3 17 16,0 0 2-16,3 3 15 0,-1 3 20 0,1 0-13 15,-3-1-22-15,3 0-10 16,-5 1 10-16,-1-2 0 0,-2 2 0 0,1-2 0 16,-5-3 1-16,1-1 1 0,-4-2 0 0,0-1 13 0,0-1 14 15,-7-3 18 1,-6 2 29-16,-2-3 40 0,-6 0-3 16,-1 1-35-16,-5-2-22 0,-3-2-6 0,0-1 3 15,-1-1 0-15,3-2-13 0,-2 0-9 16,4 0-9-16,3 0-7 0,4-2-13 15,1-2 1-15,3 0 0 0,5 1 12 0,3 1-15 16,1-3-16-16,3 4-18 0,1-4-53 16,-2 3-40-16,3-5-32 0,1 3-48 15,-3-4-52-15,2 1-148 0,-3 0-162 16,4 1-185-16,-3-3-520 0</inkml:trace>
          <inkml:trace contextRef="#ctx0" brushRef="#br0" timeOffset="11616.9037">8114 5785 437 0,'0'0'427'0,"0"0"-326"16,-3 0 33-16,-3-1 110 0,1-2 3 16,-1 2-87-16,1-1-33 0,0 0 3 15,1 2-7-15,-1 0 1 0,1 0-11 0,-4 0-13 16,2 0-9-16,-2 0 9 15,0 0-4-15,-5 0 1 0,2 0-14 0,-1 0 17 16,-2 0-4-16,3 2-16 0,-5 1-10 16,2 1-19-16,-2 3 13 0,1-2-26 15,-2 1 3-15,3 2-25 0,1 0 6 16,-4 1 10-16,3 4-4 0,-5 1 36 16,4 0-7-16,-2 2-26 0,2 1-12 0,-3 2 13 15,4 2 15-15,-3 0-19 0,3 2-2 0,0 1-24 16,4 0-1-16,1 2 1 0,1 0 23 15,0-1-3-15,3 0 12 0,4 0-31 16,1-3 26-16,0-1 2 0,6-4-17 16,7 1-12-16,1-3 11 0,3 0 28 15,2-3-16-15,6 0 12 0,1-3-15 16,2-2 0-16,-2-2 3 0,3 0-5 16,-1-2-20-16,-4-1-13 0,-5-2-6 0,-2 0-43 15,-5 0-50-15,0 0-58 0,-5 0-54 16,-3 0-122-16,0 0-131 0,-2 0-85 15,-2 0-91-15,4 0-347 0</inkml:trace>
          <inkml:trace contextRef="#ctx0" brushRef="#br0" timeOffset="12407.3806">8207 6017 88 0,'0'1'1506'16,"0"-1"-1474"-16,1 2-32 0,0 0 0 15,-1 1 111-15,3 4 78 0,-1 1-20 16,1 5 9-16,1 4-48 0,-2 1-34 0,2 2-21 15,0 2 28-15,0 0 84 16,0 1-24-16,0-4-63 0,0 3-8 0,-1-5-57 16,-1-3-22-16,-1-2 22 0,-1-2 7 15,1-4 28-15,-1-2-10 0,0 0 4 32,1-3-4-32,-1 1 0 0,0-1-6 0,0-1 2 15,0 0 1-15,0 0 3 0,0 0 3 0,0 0 12 16,0-4 0-16,-1-2-41 0,0-1-15 15,-2-2 19-15,2-3-14 0,1 1-21 16,0-6-3-16,0-1-25 0,4-3-13 16,2 0 36-16,5 1 1 0,-1 2-1 15,0 2 1-15,1 4 1 0,2-1-3 16,-2 4-10-16,4 1 13 0,-3 0 3 16,0 3 19-16,2 1-6 0,-3 2-13 15,2 1-2-15,-3 0-1 0,-3 1-1 16,2 0-2-16,-1 0-22 0,-1 0 3 15,-1 0-3-15,-2 0-19 0,2 0-56 16,-1 2-41-16,1 0-49 0,0 2-115 16,0 1-152-16,-1 0-98 0,0 0-66 15,1 1-455-15</inkml:trace>
          <inkml:trace contextRef="#ctx0" brushRef="#br0" timeOffset="13109.2312">8508 6266 1182 0,'0'-6'1033'0,"5"4"-1033"0,0-2-13 16,3 2 13-16,5-2 230 0,0 1-8 16,3-1-109-16,2 2-52 0,4 1 7 15,-3 1-17-15,5 0 23 16,0 0 9-16,-5 0 58 0,2 2 2 15,-3 4-41-15,-3-3-48 0,-8 2-54 0,2 1-1 16,-7 0 1-16,-2 2 17 0,0-1 11 16,0 3 20-16,-7 0 6 0,-4 1 15 15,-5 1-3-15,-3 0 7 0,-2-1-23 16,1 0-16-16,-1-3-9 0,6 0 22 16,1-3-3-16,6-1-16 0,-1-1-3 0,4-1-12 0,0-1-11 15,4-1 0-15,0 1 13 0,1-1-2 16,0 0-12-16,0 0-1 0,1 0-14 15,4 2-20 1,2-2-16-16,3 0 19 0,4 0 31 0,3 2 3 0,3 1 13 0,0 0-16 0,1-2-1 16,-4 5 0-16,3 0-15 0,-2 0 14 15,-1 2 0-15,-2 2-11 0,1 2-6 16,-2 0 17-16,1 2 0 0,-4 1-10 16,0 0 11-16,-4-2 0 0,-3-1 1 15,-3-2 2-15,-1-1 20 0,0-2 12 16,-6-1 32-16,-5-1 30 0,-3 0 1 15,-6-2 8-15,1-2 6 0,-5 2-46 0,-2-3-15 16,4 0-26-16,1 0 1 0,-1 0 1 16,4 0-26-16,-2 0-3 0,3 0-9 15,-1-3 11-15,2 0-2 0,0 2-15 16,6-1-16-16,-2 0-37 0,3 1-37 16,3 1-47-16,0-1-63 0,2 0-74 0,3-1-138 15,1-1-198-15,0 1-344 0,2-6-454 16</inkml:trace>
          <inkml:trace contextRef="#ctx0" brushRef="#br0" timeOffset="13984.5927">9007 5742 813 0,'0'-1'417'0,"0"1"-280"0,0 0-40 0,0 0 138 16,0 0 45-16,0 0-50 15,0 0-107-15,0 0-64 0,1 0 5 0,3 0 27 16,0 0 12-16,2 0 23 0,4 1-1 15,-2 2-25-15,1 1-27 0,2 1-12 16,0 0-7-16,-1 1 33 0,4 0-4 0,-2 1-48 16,0 0-32-16,2 3 16 0,0 1 6 15,1 4-2-15,1 2 18 0,0 1 3 16,-1 2 4-16,-2 2-13 0,-1 1-35 16,-2 2 22-16,0-1 22 0,0 1 10 15,-4 2-26-15,0-3-26 0,-3 3 45 16,-1-3 19-16,-2 1 3 0,0 0 35 15,-1-2-54-15,-4-2-16 0,-3 0-12 16,1-3-3-16,-4-2-1 0,3-3 4 16,-2 0 22-16,-1-4 9 0,1-1-13 15,2-1 0-15,-1-1-3 0,-3 1-6 0,4-4-27 16,-2 2-2-16,0-4-1 0,3 3-1 16,1-2-13-16,1 0-5 0,2 0-41 15,-1-1-62-15,3 0-54 0,0-1-63 16,1 0-91-16,0 2-184 0,0-2-183 0,0 0-303 15,0 0-324-15</inkml:trace>
          <inkml:trace contextRef="#ctx0" brushRef="#br0" timeOffset="16921.5314">9389 5628 437 0,'0'0'437'0,"0"0"-147"15,0 0-43-15,0 0-16 0,0-1-6 0,0 1-26 16,0 0-24-16,0-1-4 0,0 1 7 15,0 0 12-15,0 0-4 0,0 0-6 16,0 0-17-16,0 0-39 0,0 0-7 16,0 0-15-16,0 0-14 0,0 0-19 0,1 0-12 15,-1 0-10-15,1 0-6 0,-1 0-13 16,0 0 4-16,0 0 2 0,0 0-3 0,2 0 7 16,-2 0-13-16,0 0-3 0,1 0-7 15,0 0 7-15,-1 0-20 0,1 0-2 16,1 1 0-16,-1-1-1 0,4 4-2 15,0-2 3-15,3 3 22 0,4 0 3 16,-2 2-13-16,-1-3 1 0,3 4-11 16,-2 0-1-16,-1 0 20 0,3-1-9 0,-4 1-12 15,0 1-2-15,-1-1 1 0,2 1-1 16,-3-3 2-16,0 4 14 0,-2-2-11 16,1 3-2-16,-1-3 0 0,2 1 0 15,-2 0-1-15,-2 3 2 0,2-1 20 16,0-1-20-16,-1 3 0 0,1 0 23 15,0 0-13-15,-1 2-9 16,2-2 15-16,-1-1 1 0,0 1-16 0,-2-2 12 16,1 2 7-16,-2 0-21 0,2-4 1 15,-2 3 17-15,-1-3-16 0,1 1 0 16,0 0 9-16,-1 0-9 0,1 0-2 16,-1-2 1-16,0 2 11 0,2 0-11 0,-2 1 10 0,0 0-9 15,0 0 0-15,1-3-2 0,0 1 12 16,0 0-10-16,-1 0-1 0,2 0 10 15,-1-1-11-15,0-2 1 0,-1 3 0 16,0-3 0-16,0 1 11 0,0-1-10 16,0 1 15-16,0 0-2 0,0 2-1 0,0-1-13 15,-1-2 20-15,0 3-21 16,-1-1 0-16,1 0 1 0,-1 1 0 0,0-1-2 16,0-1 2-16,1 0 0 0,-2 0 1 15,2 0 0-15,-3 1 13 0,2-1-14 16,-1-1-1-16,1 2 0 0,-1-1 1 15,-2 2-2-15,3-2 3 0,-2 1 9 0,0 0-11 16,3-1 0-16,-1-1 0 0,1 1-1 16,-3 0-1-16,1-1 1 0,1 1 1 15,-2 2 1-15,0 0 1 0,-1-4 16 16,2 3-16-16,-1-1 0 0,2 0 8 16,-1-4-10-16,-1 2-1 0,1 0 2 15,-1 0 1-15,-1 1 10 0,2 0-10 16,0-1 18-16,0-2-18 0,0 1-1 15,3 1 11-15,-3-1-10 0,1-2-1 16,-1 1 13-16,2-1 7 0,-3 0-4 16,2-1 9-16,0 4 19 0,-1-5 12 0,1 2-15 15,1-1-12-15,0 0-10 0,0 0-18 16,-2 0 19-16,3 0-10 0,-1 1-12 16,0-2-1-16,1 0 1 0,0 2-1 0,0-2-12 15,0 1 12-15,0-1-1 0,0 0-10 16,0 0 10-16,0 0-10 0,0 0-6 15,-1 0 6 1,1 0-1-16,0 0-17 0,0 0-22 0,0 0-28 0,0 0-55 0,0 0-80 16,0 0-139-16,0 0-271 0,0 0-584 15,-2-5-481-15</inkml:trace>
        </inkml:traceGroup>
      </inkml:traceGroup>
    </inkml:traceGroup>
  </inkml:traceGroup>
</inkml:ink>
</file>

<file path=ppt/ink/ink1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02:45.220"/>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7A0097BE-1B89-458A-B5A3-B335FEF69290}" emma:medium="tactile" emma:mode="ink">
          <msink:context xmlns:msink="http://schemas.microsoft.com/ink/2010/main" type="writingRegion" rotatedBoundingBox="28478,7941 31385,8543 30992,10441 28085,9839"/>
        </emma:interpretation>
      </emma:emma>
    </inkml:annotationXML>
    <inkml:traceGroup>
      <inkml:annotationXML>
        <emma:emma xmlns:emma="http://www.w3.org/2003/04/emma" version="1.0">
          <emma:interpretation id="{E725E56C-A0E8-4D9C-A02A-42018C76C4E7}" emma:medium="tactile" emma:mode="ink">
            <msink:context xmlns:msink="http://schemas.microsoft.com/ink/2010/main" type="paragraph" rotatedBoundingBox="28478,7941 30923,8447 30714,9457 28269,8951" alignmentLevel="1"/>
          </emma:interpretation>
        </emma:emma>
      </inkml:annotationXML>
      <inkml:traceGroup>
        <inkml:annotationXML>
          <emma:emma xmlns:emma="http://www.w3.org/2003/04/emma" version="1.0">
            <emma:interpretation id="{FA270E5B-B192-4FDA-BE0B-C84BAC9AD716}" emma:medium="tactile" emma:mode="ink">
              <msink:context xmlns:msink="http://schemas.microsoft.com/ink/2010/main" type="line" rotatedBoundingBox="28478,7941 30923,8447 30714,9457 28269,8951"/>
            </emma:interpretation>
          </emma:emma>
        </inkml:annotationXML>
        <inkml:traceGroup>
          <inkml:annotationXML>
            <emma:emma xmlns:emma="http://www.w3.org/2003/04/emma" version="1.0">
              <emma:interpretation id="{2CC1CE47-6B23-444C-AD88-AF0523ABB3C3}" emma:medium="tactile" emma:mode="ink">
                <msink:context xmlns:msink="http://schemas.microsoft.com/ink/2010/main" type="inkWord" rotatedBoundingBox="28478,7941 30923,8447 30714,9457 28269,8951"/>
              </emma:interpretation>
            </emma:emma>
          </inkml:annotationXML>
          <inkml:trace contextRef="#ctx0" brushRef="#br0">8326 2294 894 0,'0'-3'95'0,"0"0"-1"0,0-1 99 0,0 0 70 15,0 0-45-15,1 0-35 0,1 0 31 16,-1 2-19-16,2-2-50 0,-1 2-3 16,-1-2-36-16,2 4-25 0,0-1-23 0,0-2-13 15,0 2-7-15,3 0-38 0,3 1 0 16,1-3-32-16,2 3 3 0,4-1 4 16,0 1 3-16,2 0 22 0,2 0 32 15,2 0-9-15,2 0-4 0,0 0-16 16,-4 1-3-16,4 4-31 0,-5 1-17 15,2 2 47-15,-4 2 0 0,2-1-16 16,-4 4 17-16,3 0 3 0,-3 2-3 16,-5-2-54-16,0 5 53 0,-5-1-14 15,-2 1 15-15,-3 1 13 0,0-2 42 16,-9 2-55-16,-6-3 13 0,-7 0 64 0,-3 0 19 16,-8 0-3-16,-2-3-42 0,0 0-3 15,-1-3-10-15,8-5 10 0,2-1 3 16,2-2-35-16,8-2 13 0,4 2 6 15,2-2-7-15,7 0 7 0,0 0 16 16,3 0 9-16,0 0-25 0,0 0-32 16,0 0-3-16,0 0-22 0,3-2-32 0,3 1 0 15,-3 0 29-15,-3 1 14 0,1-2 10 16,-1 2 1-16,2 0-25 0,-2 0-17 16,0 0-12-16,0 0-3 0,0 0-20 15,0 0-2-15,1 0-11 0,-1 0-9 16,0 3-7-16,3 1-14 0,-1 2 120 15,1 1 49-15,0 2 15 0,1 1-29 16,-1 2-35-16,0 1 55 0,1 0 3 16,1 1-23-16,1 1 29 0,0 1-19 0,-2 0-26 15,2-4-16-15,-2 2 52 0,-1-3-17 16,2-1-9-16,-1-3 0 0,0 1-26 16,-1-3 0-16,-3-3 0 0,2 2 19 15,-2-4-22-15,1 0 4 0,-1 0 11 0,2 0-11 16,-2 2-1-16,0 0 13 15,1-1-16-15,2 1-42 0,0 3-108 0,0-2-80 16,2 3-92-16,-1-2-108 0,2 0-126 16,1-1-157-16</inkml:trace>
          <inkml:trace contextRef="#ctx0" brushRef="#br0" timeOffset="18157.1477">9204 2191 117 0,'0'0'457'0,"0"0"-99"0,0 0-74 15,0 0-56-15,0 0-23 0,0 0-17 16,0 0-21-16,0 0-28 0,0-1-19 0,0 1 13 16,0 0 3-16,0 0-4 15,0 0-22-15,0 0-27 0,0 0-9 0,0 0-16 16,0 0-13-16,0 0-10 0,0 0-6 15,0 0-10-15,0 0 3 0,0 0 1 16,0 0-7-16,0 0-14 0,0 0-1 16,0 0 0-16,0 0-1 0,0 0-3 0,0 0-20 15,0 0 1-15,0 0-3 0,0 0 12 16,1 0 13-16,-1 0 1 0,2 0 21 16,-1 0-9-16,1 0-13 0,-1 0-1 15,2 0-2-15,0 0-20 0,3 0 23 16,0 0 23-16,0 0-23 0,3 3-32 15,-3-1 29-15,1 1-10 0,3 1 12 16,-2-1 0-16,1 0-12 0,-5 3 13 16,2-5 16-16,3 4-14 0,-5-4-2 0,1-1-26 15,-1 3 10-15,0 0 16 16,-1 0 14-16,0-1-11 0,2 2-3 0,-2 0 0 16,3-3-12-16,-4 4-8 0,3-4 7 15,-2 4-6-15,0-1 3 0,1 2-3 16,-1-2 16-16,0 2-7 0,0 0 10 15,1-2 16-15,-1 2-15 0,2 0 1 0,-2 0-2 16,0 1 4-16,1-2 12 0,-1 2 0 16,0 0-16-16,0 1-1 0,0-3-2 15,-2 3 3-15,2-1 0 0,-1 0 0 16,1 2 0-16,-2-2 0 0,2 3 0 16,0 0-1-16,0-1 1 0,-1 2 16 15,1-2 7-15,-2-1-12 0,2 2-9 16,-3 0 8-16,0-1-10 0,1-1-19 15,1 0 8-15,-1 3 11 0,-1-3 16 0,2 2-14 16,-1-1-2-16,1 0 14 0,-2-3-14 16,0 0 0-16,0 3-1 0,0-4 1 15,0 4 0-15,0-2 0 0,0 2-1 16,0-2-1-16,0 2 1 0,0-1 1 16,0 1 1-16,0 0 22 0,-2-3-4 15,-1 3-19-15,-1-2 1 0,0 2 26 0,1-2-18 16,0 2-6-16,-2-1-3 0,2 1 13 15,-1-3-10-15,-1 1 10 0,1-1 19 16,0-1 0-16,-2 4-10 0,-2-5-19 16,1 4 28-16,1-6 5 0,0 4-11 15,-3-3 4-15,0 2-1 0,-1 0-2 16,1 0-1-16,2-2-23 0,-3 1 0 16,-2 0 14-16,2 1 13 0,-4 0 3 15,0-3-4-15,3 1-9 0,1-2-6 16,-2-1 6-16,-1 0 6 0,3 0-9 0,-2 0 0 15,-2 0-14-15,3 0-2 0,-1 0 12 16,0 0 7-16,3-1 0 0,3-2-3 16,0 1-13-16,-1-1 16 0,3 1-18 15,-4 1-1-15,2-3 2 0,2 0 1 16,0 0 0-16,-2 2 15 0,1 1-3 16,-1-4-15-16,-1 0 0 0,3 2 16 15,-2-2-1-15,3 2-14 0,0-1-1 0,0-1 0 16,0 1 0-16,0 0-35 0,1-2 22 15,2-2 11-15,0 4 1 0,0-2-27 16,0 0 9-16,0-2 6 0,0 3 13 16,0-1 0-16,0 0 19 0,0 2 10 15,3-3-17-15,2 1-12 0,-1-2 0 16,-1 3-1-16,2-2 1 0,-1 1-34 16,2-1 13-16,-2 1 20 0,1 2-2 0,-1 2-22 15,2-4-10-15,0 2 1 0,0-2-8 16,6 2 1-16,-2-2-3 0,0 0 9 15,-2 1 19-15,2 1 14 0,-4 2-11 16,-2 0 12-16,1 0 0 0,-2 2-2 16,0 0-26-16,-2 0 10 0,4 0-9 15,-1 0-17-15,2 0 13 0,0 0 3 16,0 0 27-16,1 0-11 0,-1 0 11 0,1 0-1 16,2 2-32-16,-3 0 32 0,0 0-20 15,0 1-5-15,-2 0 15 0,1 1 10 16,1 1 2-16,1-1 0 0,0 0 1 15,-1 1 1-15,-1-1 2 0,-1-1 10 16,-3 1-13-16,2-1-13 0,0 2-3 16,-1-1 14-16,4-2-12 0,-5 2 14 15,2 1 32-15,0-1 0 0,2-3-16 0,-3 3 0 16,0-2-4-16,1 0 1 0,0-1 0 16,-2 0 3-16,-1-1-13 0,3 1 10 15,-1 3-10-15,1-3 13 0,0 2-3 16,-2-2 9-16,4 3-19 0,-3-2-1 15,1 0 0-15,0-1 17 0,0 2-7 16,2 0-12-16,-2-2 4 0,-2 2 21 0,2-1-22 16,-3-1-1-16,0-1 11 0,0 0 0 15,2 1 0-15,-2-1-1 0,0 0-11 16,0 0-1-16,1 2-2 0,-1-2-17 16,3 0 3-16,-2 2 16 0,2-1 15 15,-1-1 1-15,2 0 0 0,-4 1-13 16,3 1 10-16,-1-2-10 0,-2 1 10 0,1-1-1 15,1 1-10-15,-2 1 2 0,0 1 8 16,0-3-11-16,0 0 1 0,0 0 13 16,0 0 4-16,0 0 0 0,0 0 3 15,0 0-6-15,0 0-16 0,0 0-1 16,1 0-2-16,-1 0-19 0,0 0 19 16,0 0-10-16,0 0 10 0,0 0-13 15,2 0 3-15,-2 0 10 0,1 0-13 16,1 0 16-16,-2 0 0 0,0 0 2 0,1 1 0 15,-1-1 17-15,0 0-16 0,0 0-1 16,0 0 11-16,0 0-10 0,0 0 0 16,0 0 10-16,0 0-1 0,2 0-9 15,-2 0-1-15,0 0 0 0,0 0-2 16,0 0 0-16,0 0 1 0,0 0 2 0,0 0 0 16,0 0 10-16,0 0-10 0,0 0-3 15,0 0 0-15,0 0 1 0,0 0-1 16,0 0-1-16,0 0-21 0,0 0 3 15,0 0-13-15,0 0-41 0,0 0-48 16,0 0-32-16,0 0-52 0,0 0-81 16,0 2-69-16,0-1 92 0,0 4-33 15,4-1-33-15,-3-2-42 0,2 1-10 16,-1-2-92-16</inkml:trace>
          <inkml:trace contextRef="#ctx0" brushRef="#br0" timeOffset="19608.3196">9776 2256 59 0,'1'0'456'0,"-1"0"-52"0,0 0-78 16,0 0-75-16,0-1-30 0,0 1-38 16,0 0-50-16,0-3-39 0,0 3-3 15,0 0 19-15,0 0 16 0,0 0-16 0,0 0-10 16,0 0-7-16,0 0 4 0,0 0-23 16,0 0-26-16,0 0-13 0,0 0 1 15,0 0-11-15,0 0-6 0,0 0-19 16,0 0-13-16,0 0-23 0,0 0-5 15,0 0-20-15,0 4-10 0,0 0 7 16,0 2 64-16,0 1 25 0,0 4 62 16,0 3-42-16,0 2-29 0,0 1-3 15,0 1 42-15,0 3-17 0,0 1 0 0,0-3 1 16,0 0-14-16,0 1-12 0,0 1-13 16,0 2 51-16,0 1-48 0,-3 0 45 15,2-1-32-15,-2 1-14 0,0-2 1 16,1 0 38-16,1-2 19 0,-2-1-34 0,1-4 6 15,0 0-21-15,0-1-10 16,1-2-1-16,1-4 2 0,-2 0 0 0,1 2 18 16,1-5-5-16,-2 1-2 0,2-2-12 15,0-2-1-15,0 2 0 0,0-4 1 16,0 2 1-16,0-2 1 0,0 0 10 16,0 0 0-16,0 0 12 0,0 0-6 15,0 0 2-15,0 0-21 0,0 0-16 16,0 0-69-16,0 0-58 0,0-2-58 15,0-3-39-15,0 0-53 0,0 0-224 0,0-12-589 16</inkml:trace>
          <inkml:trace contextRef="#ctx0" brushRef="#br0" timeOffset="21464.6203">9774 2822 101 0,'0'0'401'0,"0"0"-62"0,0 0-120 16,0 0-60-16,0 0-19 0,0 0 7 15,0 0-24-15,0 0-12 0,0 0 3 16,0 0 10-16,0 0-7 0,0 0-17 15,3 0-6-15,-3 0-3 0,3 0-4 16,-1 0-6-16,-1 0 3 0,1 0 3 16,2 0-3-16,0 0 2 0,4 0 11 15,4 0-8-15,-1 0-2 0,3 0-1 0,5 1-12 16,-2-1-17-16,6 0-13 0,-3 0 7 16,7 0 0-16,-2 0-26 0,-2 0 23 15,4 0-4-15,-5 0-25 0,0 0-16 16,-4 0 23-16,-5 0-23 0,-1 0 0 0,-9 2-3 15,1-2-2-15,-1 0 2 0,-3 0 1 16,0 0 0-16,0 0 2 0,0 0 22 16,0 0-12-16,0 0-11 0,0 0 0 15,0 0-2-15,0 0-2 0,2 0-29 16,-1 0-4-16,3 0-16 0,-1 0 10 16,2 0 25-16,-1 0-22 0,1 0-67 15,-1 1-32-15,-2 1-45 0,1-2-62 16,1 2-142-16,-3 1-165 0,2-2-195 15,-3 1-430-15</inkml:trace>
          <inkml:trace contextRef="#ctx0" brushRef="#br0" timeOffset="20750.4027">9826 2459 147 0,'-2'0'147'0,"1"0"221"15,-1 1-88-15,2-1-68 0,-1 0-65 16,1 0-24-16,0 0 4 0,0 0 13 16,0 0 0-16,0 0 14 0,0 0 17 15,0 0-15-15,1 0-30 0,1 0-23 16,-1 0-19-16,1 0-19 0,1 0-17 15,-3 0 0-15,3 0 4 0,-2 0 6 0,2 0 16 16,2 0-13-16,3 0-7 0,0 0 32 16,5 1 4-16,-3 1-20 0,8-2 10 15,-2 1-10-15,5-1 2 0,-2 1-8 16,0-1-33-16,-3 0-28 0,-4 0-1 16,0 0-2-16,-3 2-19 0,-2 0-7 0,-1-2 23 15,0 0-13-15,0 0-9 0,0 0-48 16,0 0-25-16,0 0-23 0,-2 0-20 15,3 0-51-15,1 0-72 0,-2 0-75 16,-2 4-37-16,0-2-74 0,-4-2-139 16,0 4-207-16</inkml:trace>
          <inkml:trace contextRef="#ctx0" brushRef="#br0" timeOffset="20273.9198">9833 2242 49 0,'0'0'94'0,"-1"0"145"0,1 0 15 16,-2 0-36-16,2 0-35 0,0 0-14 16,0 0-3-16,0 0 13 0,0 0-26 15,-1 0-20-15,1 0 8 0,0 0-1 16,0 0-4-16,0 0 3 0,0 0-7 16,0 0-25-16,0 0-27 0,0 0-28 15,0 0-17-15,0 0-3 0,0 0 23 0,0 0 25 16,0-1 13-16,0 1 10 0,4 0-7 15,-1 0-10-15,0 0-7 0,0 0-2 16,0 0-36-16,1 0-25 0,1 0-13 16,-1 0 28-16,2 0-31 0,1-1 0 0,4 1 0 15,8 0 53-15,0-2 45 0,6 2-38 16,-1-1-35-16,-4 1-12 0,1 0-13 16,-6 0-19-16,-5 0 3 0,2 0 4 15,-3 0-1-15,0 0 11 0,-2 0-11 16,-1 0 13-16,3 0 1 0,-6 0-1 15,1 0-13-15,-1 0-35 0,-2 0-34 16,-1 0-29-16,0 0-29 0,0 0-54 16,0 0-59-16,0 0-66 0,-3 0-33 15,1 0-71-15,-1 0-160 0,-6 0-212 0</inkml:trace>
          <inkml:trace contextRef="#ctx0" brushRef="#br0" timeOffset="22733.8997">8973 3057 85 0,'0'0'773'0,"0"0"-317"0,0 0-167 16,0 0-51-16,3 0-52 0,-1 0-66 15,1 0-65-15,3 0-10 0,-1 0 33 16,-1 0 0-16,-1 0-1 0,2 0 7 15,-1 2-19-15,-1-1-11 0,0-1 8 16,1 0 12-16,2 0-7 0,2 1-12 0,-1-1 6 16,3 2 3-16,1 0-7 0,3-2-12 15,0 0 6-15,2 1-9 0,1-1-10 16,1 0 22-16,6 0-10 0,-2 0-18 16,1 0-4-16,4 0 0 0,-5 0-19 15,2 0 32-15,-4 0-16 0,-1 0-5 16,-4 0-13-16,1 0-1 0,-1 0 0 15,0 0 3-15,0 0-3 0,-1 0-2 16,2 0 2-16,-1 0 2 0,3 0-2 0,0 0 22 16,-4 0-21-16,5 0 2 0,-2 1-2 15,5-1 2-15,-6 4 22 0,6-4-10 16,-3 0-14-16,3 2 11 0,-3-2 4 16,5 3-15-16,-2-3 11 0,-3 0 3 15,2 0-15-15,-5 0-3 0,-1 2 0 16,3-1 1-16,-4 0-20 0,3 0 22 0,-3 1-1 15,0 0 0-15,2-1 2 0,-2-1-1 16,4 1 0-16,-2-1 2 0,2 2 20 16,1-2 16-16,-1 0-16 0,3 0-21 15,-5 3 24-15,4-3-6 0,0 0 3 16,2 1-20-16,-3-1 30 0,4 0-7 16,-2 3-25-16,0-3-22 0,-2 0 19 15,0 0 3-15,-3 0 15 0,5 0 17 16,-4 0-4-16,3 3 7 0,-4-3-10 15,0 1-6-15,-3-1-16 0,-2 2 22 0,2 0-24 16,-1-2 16-16,-3 0-17 0,4 0-16 16,-3 2-15-16,3-2 6 0,-1 2 25 15,3-2 1-15,-2 1 14 0,5 0 10 16,-5 1-24-16,0-2 12 0,5 1 12 16,-3-1-6-16,1 1-7 0,-3-1 35 0,-2 0-34 15,0 0-1-15,-2 0-12 0,-1 0 13 16,-3 0-11-16,1 0 20 0,-1 0-19 15,5 0 15-15,-3 0-18 0,4 0 28 16,-1 0-15-16,2 0-11 0,0 0 23 16,-4 0-25-16,0 0 2 0,-1 0 0 15,2 3 17-15,-2-2-17 0,-1-1 0 16,-1 1-1-16,-2-1 0 0,0 0 1 16,-2 0 14-16,-1 0 2 0,0 0-15 15,0 0-1-15,0 0-2 0,0 0-17 0,0 0-55 16,0 0-65-16,0 0-70 15,0 0-45-15,0 0-72 0,0 0-163 0,-3 0-249 16,-7 0-492-16</inkml:trace>
        </inkml:traceGroup>
      </inkml:traceGroup>
    </inkml:traceGroup>
    <inkml:traceGroup>
      <inkml:annotationXML>
        <emma:emma xmlns:emma="http://www.w3.org/2003/04/emma" version="1.0">
          <emma:interpretation id="{2512DC28-1C06-471E-9209-35C5A81234AA}" emma:medium="tactile" emma:mode="ink">
            <msink:context xmlns:msink="http://schemas.microsoft.com/ink/2010/main" type="paragraph" rotatedBoundingBox="29189,9272 31141,9587 31009,10402 29057,10087" alignmentLevel="2"/>
          </emma:interpretation>
        </emma:emma>
      </inkml:annotationXML>
      <inkml:traceGroup>
        <inkml:annotationXML>
          <emma:emma xmlns:emma="http://www.w3.org/2003/04/emma" version="1.0">
            <emma:interpretation id="{C252BF5E-AF15-4308-8C58-CAF978A1741C}" emma:medium="tactile" emma:mode="ink">
              <msink:context xmlns:msink="http://schemas.microsoft.com/ink/2010/main" type="line" rotatedBoundingBox="29189,9272 31141,9587 31009,10402 29057,10087"/>
            </emma:interpretation>
          </emma:emma>
        </inkml:annotationXML>
        <inkml:traceGroup>
          <inkml:annotationXML>
            <emma:emma xmlns:emma="http://www.w3.org/2003/04/emma" version="1.0">
              <emma:interpretation id="{AFFC1B85-5413-4000-A898-AAA4DD138C48}" emma:medium="tactile" emma:mode="ink">
                <msink:context xmlns:msink="http://schemas.microsoft.com/ink/2010/main" type="inkWord" rotatedBoundingBox="29189,9272 31141,9587 31009,10402 29057,10087"/>
              </emma:interpretation>
              <emma:one-of disjunction-type="recognition" id="oneOf0">
                <emma:interpretation id="interp0" emma:lang="" emma:confidence="0">
                  <emma:literal>4</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t</emma:literal>
                </emma:interpretation>
                <emma:interpretation id="interp4" emma:lang="" emma:confidence="0">
                  <emma:literal>*</emma:literal>
                </emma:interpretation>
              </emma:one-of>
            </emma:emma>
          </inkml:annotationXML>
          <inkml:trace contextRef="#ctx0" brushRef="#br0" timeOffset="24034.0693">9366 3258 29 0,'0'0'333'0,"0"0"-53"0,0 0-9 16,0 0 9-16,0 0-42 0,0 0-49 16,0 0-59-16,0 0-6 0,0 0-7 15,0 0-23-15,0 0-19 0,0 0-17 16,0 0-16-16,0 0-3 0,0 0 9 16,0 0 8-16,0 0-14 0,0 0-39 15,0 4-3-15,2-2-39 0,0 3 39 16,3 0 45-16,-1 3-42 0,2 0 27 15,-1 1-18-15,1 1 1 0,-2 1 4 16,-1 4 15-16,1-3 0 0,2 4-16 0,2 0 0 16,-4 0 10-16,0 1 3 0,2 1 13 15,-3 1-3-15,0-1-7 0,0 2-29 16,0 0 28-16,0 1-30 0,-3-3-1 16,0 4 42-16,0-2 3 0,0 4-3 15,-1-3 3-15,-5 2 3 0,0 0-7 0,-2-2-15 16,1-1-10-16,-3 1 6 0,2-3-22 15,1 0 1-15,-2-2 1 0,2 1 0 16,-2-3-1-16,0 2 12 0,2-4-1 16,-5 2 7-16,-3 2 13 0,-1-2 16 15,-3 2 7-15,-2 0-40 0,-4-6 43 16,2 4-17-16,-2-2-12 0,-1-4-7 0,3 0-6 16,1-3 9-16,4 0-23 0,-3-1 17 15,8-3-3-15,1 0-15 0,1-1 15 16,3 0 3-16,2 0 13 0,0 0 6 15,1-1-10-15,-3-3-28 0,2-2-2 16,2-2-20-16,-1 2-35 0,3-1 35 16,0-2 22-16,2 2 12 0,0 1 3 15,0-3-15-15,2 3-2 0,2-3-15 16,-1-1 17-16,3 3 0 0,-2-2-51 16,5 2-9-16,-3-2 22 0,1 2 16 0,-1-2 19 15,3 4-13-15,0 0-13 0,-2 0-3 16,2 0 29-16,-2 5 1 0,2-4-20 15,2 3 0-15,-3 0 9 0,0-2 10 16,-2 0 0-16,0 3 0 0,1-2-13 16,-1 2 0-16,-2 0 13 0,1 0 3 15,-1 0-16-15,-1 0-9 0,2 0 5 0,0 0 18 16,4 0 2-16,-1 2 26 0,0 1 6 16,0 0-19-16,5 1-12 0,-4 0 2 15,3 0 32-15,-2 2-22 0,2 0 15 16,-2-2-27-16,0 3-1 0,-1-1 0 15,2-2 24-15,-1 1 1 0,-3-1 4 16,4 1-7-16,-1 1-19 0,-3-3 19 16,1 1-9-16,-4-1 3 0,-1 0-14 15,3-2 24-15,0 3-7 0,-3-3-16 0,1 1 13 16,2-1-1-16,-1 1 1 16,0-2-3-16,4 4 9 0,2-3 3 0,0 0 1 15,-2 2-1-15,3-2 6 0,0 1-15 16,-2 0 9-16,-3-1-6 0,-2-1-16 0,-1 0-2 15,-2 0 3-15,1 0-2 0,-3 0 0 16,0 0-2-16,0 0 0 0,0 0-73 16,0 0-59-16,0 0-43 0,0 0-73 15,0 0-99-15,3 0-137 0,0 0-175 16,3-5-470-16</inkml:trace>
          <inkml:trace contextRef="#ctx0" brushRef="#br0" timeOffset="27998.654">9827 3608 52 0,'0'-3'444'0,"0"3"-82"16,0-2-99-16,0 2-31 0,2 0 9 0,-2-2-4 15,0 2-32-15,0 0-26 0,0 0-21 16,0 0-22-16,0 0-16 0,0 0-24 15,0 0-41-15,0 0-26 0,1 0-7 16,-1 0 4-16,0 0 3 0,0 0 0 16,0 0 3-16,0 0-8 0,0 0-24 15,0 0-26-15,0 0-3 0,0 2-6 16,2 0-7-16,-1 4 16 0,2 1 26 16,3 2 32-16,1 6 20 0,-1-2-14 0,2 4-9 15,0 1 16-15,-2 2-6 16,2 1-10-16,1 1-17 0,-1 0 8 0,0 0-1 15,-2 0-6-15,4 1 15 0,-3-3 2 16,2 0-28-16,-1 0 9 0,-1-2 8 16,-1-3-18-16,1-2 2 0,-4 0 29 0,2-5-31 15,-1-1 0-15,0-2 0 16,-1-1-1-16,-3-3 2 0,3 3 17 0,-3-4-7 16,0 0-8-16,2 0 27 0,-2 0 8 15,1 0-1-15,-1 0 0 0,0 0 0 16,2 0 10-16,-2 0 2 0,0 0 14 15,0 0-1-15,0 0 6 0,0 0-3 16,0 0 0-16,3 0-9 0,-2 0 2 16,-1-4 20-16,5 3 2 0,-1-7-13 15,0 0-43-15,4-2-23 0,1-6-2 16,1 0-15-16,2-5 15 0,-2 1 1 0,-1 0-1 16,0-1 1-16,0 1-2 0,-2 0 1 15,-1 2-3-15,0-1-29 0,-2 3 31 16,2 0 1-16,1 2 0 0,-2 2 13 15,-2 2 2-15,1 0-3 0,1 4-12 16,-2-3-16-16,-2 2 1 0,1-1 2 0,0 3 1 16,0 1-13-16,1 0 0 0,-2 0 6 15,4 3-3-15,-5 1 10 0,0-3-7 16,1 3 4-16,-1 0-1 0,0 0 3 16,0 0-5-16,0 0-8 0,0 0 1 15,0 0-6-15,2 0 6 0,-2 0 3 16,0 0 0-16,0 0-9 0,0 0 2 15,0 0-2-15,0 0-17 0,0 0-18 16,0 0-16-16,0 3-29 0,0-2-26 16,0 3 19-16,3 5 77 0,1 3 38 15,2 0 1-15,-2 4-11 0,1 2 13 0,1-2 16 16,-2 3 9-16,4 1 4 0,-3 0-29 16,1 1-7-16,2 0 7 0,-2-2 0 15,1 0 3-15,2-2 0 0,-3 0 10 16,1-2-11-16,-1-2 20 0,-2-2-3 0,1-2-3 15,1-1 3-15,-3-3-6 16,0-1-10-16,-2-1 0 0,1-2 16 0,-1 1 1 16,0-2-5-16,-1 1 1 0,0-1 13 15,2 0 0-15,-2 0 6 0,1 0 6 16,-1 0-3-16,2 0 16 0,-1 0 12 16,1 0 19-16,-2-1 9 0,1-1 26 15,1 1-11-15,-2-1-22 0,3-3-3 0,3 0-6 16,4-3-44-16,2-5-34 0,0-2 0 15,2-3 40-15,2-1-12 0,-2-2-26 16,3-4-2-16,-2 0 0 0,3-3 22 16,-1 0-3-16,-2 0-19 0,1 2 3 15,-4 3-3-15,0 0-25 0,1 6 25 16,-4 2-2-16,-3 0 2 0,1 6-12 16,1 2-4-16,-4-3 4 0,1 3-35 15,-2 0-24-15,-1 1-19 0,1 4-10 16,0-3-16-16,0 2-12 0,-1 1-20 0,1-2-42 15,-3 3-45-15,3 1-34 0,-2 0-61 16,-1 0-77-16,2 0-91 0,-1 0-175 16,2 0-328-16</inkml:trace>
          <inkml:trace contextRef="#ctx0" brushRef="#br0" timeOffset="29665.5449">10735 3938 232 0,'0'-1'502'0,"1"-4"-313"0,-1 1-43 15,0 1-19-15,0 1 7 0,0-1-10 16,0 3-1-16,-1 0 11 0,0 0-17 16,-1 0-3-16,2 0-10 0,0 0-13 15,0 0-36-15,0 0-26 0,0 0 0 16,0 0 26-16,0 0 20 0,0 0 25 16,0 0-3-16,0 0-16 0,0 0-23 15,0 0-7-15,0 0-6 0,0 0-3 0,-1 0-7 16,-1 0-6-16,2 0-16 0,0 0 10 15,-1 0 2-15,1 0 1 0,0 0 12 16,0 0 4-16,0 0 3 0,0 0-7 16,0 0-12-16,0 0-23 0,-2 0-3 15,2 0 0-15,0 0 3 0,-1 0 9 16,1 0-12-16,0 0-22 0,-2 0-30 0,-1 3-18 16,2 1-10-16,-4-2 41 15,-2 7 39-15,-2 1 29 0,2 3 0 0,-4 0-9 16,-2 3-18-16,1-1 0 0,2 1-1 15,-2 1 18-15,1-1-8 0,0 1-11 16,1-3-2-16,1 3 2 0,-3-4 3 0,5-1 9 16,0 2 7-16,1-3-19 0,-3-1 0 15,4 1 0-15,1-3 1 0,0-2 2 16,2-2 10-16,2-1-10 0,0-2 13 16,0 1 3-16,0-2 7 0,0 0 12 15,0 0 0-15,0 0-3 0,0 0 13 16,0 0 3-16,0 0-13 0,0 0 4 15,0 0 2-15,0 0-6 0,0 0-16 16,0 0-3-16,0 0-16 0,0 0-3 16,0 0-3-16,0 0-13 0,0 0 4 0,0 0 11 15,0 0-1-15,0 0-10 16,0 0 12-16,0 0 16 0,0 0 3 0,0 0-3 16,0 0 0-16,0 0 6 0,0 0 9 15,2 0-15-15,-2 0-13 0,1 0 0 16,2 0 13-16,-2 0 13 0,1 0-4 0,-1 0-3 15,2 0 6-15,2-2 7 0,-2 1 0 16,4-2-32-16,0 3-1 0,4-2 1 16,6 0 19-16,1-1 22 0,4 1-32 15,-3-2-12-15,6 3 16 0,-2-2-1 16,3 0-15-16,2 0 0 0,2 1 14 16,0-3 27-16,1 0 0 0,2 3-10 15,-8-2-12-15,-4 4-7 0,-4-4 10 16,-5 2 12-16,-5 0-12 0,-5 1-6 15,1 1 5-15,-3 0-2 0,0 0-3 0,0 0-14 16,0 0-2-16,0 0-1 0,0 0-24 16,0 0-25-16,0 0-50 0,-2 0-44 15,1 0-32-15,1 0-54 0,-2 0-104 16,-1 0-147-16,-1 0-205 0,-2 0-483 16</inkml:trace>
          <inkml:trace contextRef="#ctx0" brushRef="#br0" timeOffset="28715.1923">10707 3952 108 0,'4'-4'619'16,"-4"4"-120"-16,0 0-229 0,0 0-68 0,0 0 16 16,0 0 26-16,0 0-60 0,0 0-74 15,0 0-48-15,0 0-8 0,0 0-5 16,0 0-17-16,0 0-16 0,0 0-14 15,0 1 11-15,0 1 26 0,0-2-4 0,0 1-12 16,0-1-23-16,0 1-12 0,0-1 9 16,-1 4-13-16,1 0 0 0,-3 1 16 15,3 5 36-15,0-1 25 0,0 4 0 16,0 1-25-16,-1 0-23 0,1 2 32 16,-2 1 19-16,2 3-3 0,-1-1-36 15,1-1-6-15,0 1 7 0,0-2-1 16,0 2 23-16,0-1-9 0,0 1-37 15,0-4 17-15,0 1 0 0,0-1 22 16,1-1-12-16,1-2-13 0,-2-4-14 16,1-1 0-16,-1 0 11 0,0-4-12 0,3-2 2 15,-3 2 13-15,0-1 0 0,0-2-13 16,0 0 13-16,0 0-13 0,0 0-3 16,0 0-14-16,0 0-40 0,0 0-38 15,0 0-52-15,0 0-70 0,0-2-50 0,0-1-29 16,0-1-57-16,0-2-295 15,0-9-716-15</inkml:trace>
        </inkml:traceGroup>
      </inkml:traceGroup>
    </inkml:traceGroup>
  </inkml:traceGroup>
</inkml:ink>
</file>

<file path=ppt/ink/ink1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03:39.830"/>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608391A4-3D0F-4DDB-9035-B407AD14C212}" emma:medium="tactile" emma:mode="ink">
          <msink:context xmlns:msink="http://schemas.microsoft.com/ink/2010/main" type="inkDrawing" rotatedBoundingBox="559,12391 2996,12150 3002,12206 564,12446" semanticType="underline" shapeName="Other">
            <msink:sourceLink direction="with" ref="{5A9B99C9-5623-4983-81C0-85F7EEA95CEA}"/>
            <msink:destinationLink direction="with" ref="{B5FBAEF2-920E-4DEE-B9FD-B9EAB01A2DF0}"/>
          </msink:context>
        </emma:interpretation>
      </emma:emma>
    </inkml:annotationXML>
    <inkml:trace contextRef="#ctx0" brushRef="#br0">-19505 6374 39 0,'-1'0'268'0,"-1"0"32"0,2 0-170 16,-1 0-58-16,1 0 45 0,0 0 52 16,0 0 20-16,0 0-36 0,0 0-62 15,0 0-35-15,0 0-4 0,0 0 0 16,3 0-20-16,1-2-19 0,1 2 59 0,2 0 56 15,0 0 5-15,2 0-26 0,5 0-20 16,1 0-9-16,4-2-7 0,1 2 7 16,3-1-30-16,1 1-6 0,5-2-26 15,0 0-3-15,4 0 23 0,1-2-7 0,1 1-29 16,1-3 12-16,2 4 11 0,1-4 57 16,-1 3-63-16,2-2-14 0,-3 2 39 15,1-3 6-15,0 2-13 0,0-1-35 16,-1 1 26-16,1-2 9 0,-2 2 10 15,3-4-26-15,1 0 42 0,-1 0 13 16,0-1-14-16,4-2-31 0,-1 2-28 16,-1 0-1-16,-3 4-2 0,-3-1 1 15,0 1-15-15,-2 0-2 0,-4 2 17 16,1 1-14-16,0 1-23 0,0 1 38 16,-3-2 35-16,1 1-19 0,1-2 0 0,2 1-15 15,-2 2 11-15,0-2 1 0,2 1 0 16,0 0-7-16,0-2-2 0,3 2 40 15,-2-3-3-15,2 0-9 0,1 0-31 0,-3 0-1 16,-4 0-3-16,-1 0 3 16,-3 3-1-16,-1-2 2 0,0 2 2 0,0 0 29 15,-4 1-18-15,2 0-14 0,-4 0-12 16,1-2 12-16,-2 2 26 0,2 0-25 16,-3 0 11-16,2 0-12 0,-1 0 2 15,6 0 39-15,-2 0-10 0,5 0 23 16,-1 0-13-16,-1 0-22 0,1 0 13 15,1-3-29-15,-4 1 27 0,2 1-30 0,3 1 0 16,-4-3 40-16,-1 2-17 0,1-1-23 16,-3 1 0-16,-4 1-29 0,1 0 29 15,-6-1 2-15,-1 1-2 0,2 0-3 16,-6 0-9-16,-1 0-1 0,0 0 11 16,-1 0-14-16,-3 0 16 0,1 0-1 15,-1 0 0-15,0 0 0 0,0 0-21 16,0 0-41-16,0 0-55 0,0 0-56 0,0 0-127 15,-4 0-136-15,-4 0-106 16,3 0-206-16,-17 1-468 0</inkml:trace>
  </inkml:traceGroup>
</inkml:ink>
</file>

<file path=ppt/ink/ink1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04:34.75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AE17BD42-BE7D-4BF3-8DAD-17E791831EF5}" emma:medium="tactile" emma:mode="ink">
          <msink:context xmlns:msink="http://schemas.microsoft.com/ink/2010/main" type="inkDrawing" rotatedBoundingBox="7178,12352 9055,12201 9057,12225 7180,12376" semanticType="underline" shapeName="Other"/>
        </emma:interpretation>
      </emma:emma>
    </inkml:annotationXML>
    <inkml:trace contextRef="#ctx0" brushRef="#br0">-12893 6308 39 0,'0'0'303'0,"0"0"79"0,0 0-76 15,0 0-110-15,0 0-95 0,0 0-30 0,0 0 4 16,0 0 6-16,0 0-6 15,0 0-13-15,0-2-23 0,2 2-19 0,0 0-17 16,0 0 0-16,2 0 20 0,1 0 26 16,-2 0 59-16,2-1-21 0,1 1-31 0,-1 0-17 15,2 0 22-15,0 0-9 0,-1 0 3 16,1 0-36-16,1 0 14 0,2-2 2 16,1 1-2-16,-2 1-1 0,3 0-3 15,3 0 3-15,0 0-12 0,1 0 6 16,0 0-23-16,3 0 42 0,0-3-13 15,3 2 10-15,-4 1-13 0,1-2-29 16,-1 2-15-16,1-2 15 0,0 1 1 16,0 0 0-16,0-1 3 0,2 1 15 15,-4-1 0-15,3 2-6 0,1-1-12 16,-2-2 17-16,2 2-18 0,-2-1 0 0,3-1 3 16,0 0 35-16,1 2-15 15,-3-2-13-15,0 0-10 0,0 3-12 0,-3-3 12 16,3 2 0-16,-4-1 0 0,2-1-3 15,-3 2 3-15,1-2 20 0,-1 3-7 16,1 0-13-16,-1-2-12 0,1 1 12 0,0 1 0 16,2-3 13-16,1 0 16 0,1 2 22 15,0-3-12-15,1 3-7 0,-2-2-30 16,0 2-1-16,0-2 0 0,0 1 14 16,-1-1-14-16,0 1-2 0,0 1-27 15,-2-1 12-15,0 0 13 0,0 1 2 16,2-2 1-16,0 2 1 0,0-1 21 15,1 0-19-15,2 0 16 0,-1 0-19 16,-1 0 0-16,0 2 2 0,0-2 11 16,1 0-13-16,-2-1 0 0,1 2 1 15,-2 0-1-15,2-4 0 0,-3 3-23 0,2 0 7 16,-4 2 16-16,-1-3 0 0,-1 3-29 16,0 0 4-16,1 0 25 0,-1 0 19 15,0 0 7-15,4 0 9 0,0 0-3 16,2 0-10-16,1 0-22 0,-3 0-1 0,2-3-2 15,1 3 0-15,-2 0 3 0,0 0-1 16,0 0-18-16,-1 0 19 0,1 0 0 16,-2 0 2-16,1 0 27 0,-5 0-10 15,2-1-17-15,-1 1-2 0,-2-2 3 16,1 1 26-16,-1-1 3 0,1 2-19 16,1 0-11-16,-1-2 11 0,1 2 6 15,-1-1-17-15,0 1 1 0,-1-3 10 16,-4 2-13-16,1 0 3 0,-2 1 10 15,0 0-13-15,-4-2 0 0,0 2 0 16,-1 0 0-16,0 0 1 0,0 0 2 0,0 0-3 16,0 0-1-16,0 0-63 0,0 0-83 15,0 0-91-15,0 0-94 0,0 0-108 16,0 0-186-16,-5 0-392 0</inkml:trace>
  </inkml:traceGroup>
</inkml:ink>
</file>

<file path=ppt/ink/ink1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03:41.492"/>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B5FBAEF2-920E-4DEE-B9FD-B9EAB01A2DF0}" emma:medium="tactile" emma:mode="ink">
          <msink:context xmlns:msink="http://schemas.microsoft.com/ink/2010/main" type="inkDrawing" rotatedBoundingBox="1174,13507 1201,12637 1442,12644 1415,13514" semanticType="callout" shapeName="Other">
            <msink:sourceLink direction="with" ref="{01CC18FC-7CA8-4D0F-A724-314E43420805}"/>
            <msink:sourceLink direction="with" ref="{608391A4-3D0F-4DDB-9035-B407AD14C212}"/>
          </msink:context>
        </emma:interpretation>
      </emma:emma>
    </inkml:annotationXML>
    <inkml:trace contextRef="#ctx0" brushRef="#br0">-18805 6597 36 0,'-2'-1'548'0,"2"-2"-134"0,0 2-317 0,-1 1-93 16,1-3 54-16,0 3 89 0,0-1 12 15,0 0-22-15,0 1-23 0,0 0-49 16,0 0-16-16,0 0 7 0,0-1 22 16,0-1 6-16,0 2 4 0,0 0-1 15,0 0-19-15,0 0-10 0,0 0-15 16,0 0-21-16,0 0-6 0,0 0-16 16,0 0-15-16,0 0-33 0,0 3 15 15,1-1 33-15,3 2 59 0,0 0-43 16,0 1 6-16,2 2 1 0,-1-1 29 0,3 3 3 15,-4-2-4-15,3 4-18 0,-1 0 12 16,0 1 3-16,4 5 0 0,-3-1-16 16,-2 2-6-16,2 0-3 0,-1 0 15 15,0 0-15-15,1 0 18 0,-3 1-37 16,-2 1 15-16,1-2 0 0,1 5 29 16,-1-3-9-16,0 0-39 0,-1 2 0 15,1-2 0-15,1 1 10 0,1 1 22 0,0 2 7 16,-3 1-14-16,1-1-25 0,1-2-1 15,-1 1 1-15,-1-1 23 0,0 0-21 16,-1-1-1-16,-1 0 0 0,0-2 21 16,0 1-3-16,0 0 20 0,-4 1-14 15,0-3-22-15,-1-1 1 0,-1 2 8 0,-2-5 11 16,1 0-1-16,1-4-21 0,0-2 15 16,2 0-14-16,-1-1 11 0,-1-1 12 15,-1 0 0-15,1 2-5 0,-5 0-8 16,-1-1-12-16,0 1-25 0,-1-2-1 15,-2-1 9-15,3-1 17 0,3-1 13 16,-3-2-13-16,1-1-27 0,1 0 23 16,2 0-12-16,-3-5-15 0,3-2-33 15,2 0-29-15,0-2 90 0,2-4-16 16,1 2 19-16,-1-3-51 0,3-2-19 0,0-3 18 16,1 3-5-16,0 0 33 0,0 4 22 15,0 0-25-15,1 2 27 0,2 3 0 16,1 3 0-16,0-1-26 0,-3 2-6 15,3-1-3-15,0 1 19 0,2 1 13 0,-2-1-23 16,1 2 26-16,-2 1 0 0,4 0 0 16,-3 0 1-16,0 0 1 0,4 0 27 15,-1 0-16-15,2 0 13 0,-1 0-4 16,0 1-9-16,2 2-11 0,1-1 30 16,-5 1-12-16,1 1-20 0,0-3-26 15,-2-1 13-15,1 2 0 0,-1-2 0 16,-2 0 13-16,-2 0 2 0,2 0 1 15,-3 0 13-15,3 0-15 0,-2 0 1 16,2 0-1-16,-1 0 1 0,2 0-2 16,0 0-84-16,2 0-131 0,2 0-167 0,-3 0-106 15,2-2-153-15,0-6-424 0</inkml:trace>
  </inkml:traceGroup>
</inkml:ink>
</file>

<file path=ppt/ink/ink1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16:03.774"/>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DFE305C2-711A-471E-A507-5980D34C0199}" emma:medium="tactile" emma:mode="ink">
          <msink:context xmlns:msink="http://schemas.microsoft.com/ink/2010/main" type="writingRegion" rotatedBoundingBox="1017,14973 8550,14973 8550,16801 1017,16801"/>
        </emma:interpretation>
      </emma:emma>
    </inkml:annotationXML>
    <inkml:traceGroup>
      <inkml:annotationXML>
        <emma:emma xmlns:emma="http://www.w3.org/2003/04/emma" version="1.0">
          <emma:interpretation id="{C46299A6-5797-4FEE-A497-E24757006ECE}" emma:medium="tactile" emma:mode="ink">
            <msink:context xmlns:msink="http://schemas.microsoft.com/ink/2010/main" type="paragraph" rotatedBoundingBox="1017,14973 5969,14973 5969,15723 1017,15723" alignmentLevel="1"/>
          </emma:interpretation>
        </emma:emma>
      </inkml:annotationXML>
      <inkml:traceGroup>
        <inkml:annotationXML>
          <emma:emma xmlns:emma="http://www.w3.org/2003/04/emma" version="1.0">
            <emma:interpretation id="{E6FAF435-9FF9-4465-A84A-C84DE3254945}" emma:medium="tactile" emma:mode="ink">
              <msink:context xmlns:msink="http://schemas.microsoft.com/ink/2010/main" type="line" rotatedBoundingBox="1017,14973 5969,14973 5969,15723 1017,15723"/>
            </emma:interpretation>
          </emma:emma>
        </inkml:annotationXML>
        <inkml:traceGroup>
          <inkml:annotationXML>
            <emma:emma xmlns:emma="http://www.w3.org/2003/04/emma" version="1.0">
              <emma:interpretation id="{46EC0FEF-16AC-4F07-9497-4885D2E1FF33}" emma:medium="tactile" emma:mode="ink">
                <msink:context xmlns:msink="http://schemas.microsoft.com/ink/2010/main" type="inkWord" rotatedBoundingBox="1017,14985 1258,14985 1258,15525 1017,15525">
                  <msink:destinationLink direction="with" ref="{629E4980-787C-44EB-8E93-8DCBDA266212}"/>
                </msink:context>
              </emma:interpretation>
              <emma:one-of disjunction-type="recognition" id="oneOf0">
                <emma:interpretation id="interp0" emma:lang="" emma:confidence="1">
                  <emma:literal/>
                </emma:interpretation>
              </emma:one-of>
            </emma:emma>
          </inkml:annotationXML>
          <inkml:trace contextRef="#ctx0" brushRef="#br0">-18997 8941 104 0,'-1'0'587'0,"1"0"-398"0,-1 0-150 15,1-1 43-15,-1 1 113 0,1-3 14 16,0 3-43-16,0-1-56 0,0 0-19 16,0 0 4-16,0-1 26 0,0 2 15 15,0 0 23-15,0 0-17 0,0 0-32 0,0 0-36 16,0 0-19-16,0 0 13 0,0 0 6 15,0 0 6-15,0 0-9 0,0 0-10 16,0 0-13-16,0 0-3 0,0-1 3 16,0 1-10-16,0 0-9 0,0 0-4 31,0 0-2-31,1 0-20 0,0 0-2 16,-1 0-1-16,0-1-26 0,1 1-6 0,0 0 7 15,1 0-4-15,-2 0 7 0,1 0 21 16,-1 0 1-16,0 0 0 0,1 0 2 15,-1 0 0-15,3 0-2 0,0 0 3 16,1 0 16-16,1 0 0 0,1 0 1 16,-3 0-19-16,3 0-1 0,-1 2-23 0,0 3 4 15,2-1 19-15,0 1 11 16,-1 0-9-16,0 0 14 0,1 2-16 0,1 0 0 16,-3 0 49-16,1 0-11 0,-1 1-38 0,0 1 0 15,2 1 1-15,1 0 60 0,-4 1-13 16,2 3-23-16,0-1-25 0,-1 1 1 15,0-2 40-15,-1 2-41 0,1-1-32 16,-3-3 32-16,2 3 3 0,0-1 0 16,-2 0 26-16,1-1-9 0,-1 3-20 15,-1 0 0-15,2 0 12 0,-3 0 0 16,2 2-11-16,1-2 33 0,-3 1-34 0,0-1 1 16,0-1 0-16,0-1 27 0,0-1-18 15,0 0-10-15,-3 0-2 16,0-1 2-16,-2 3 15 0,0 0 10 0,-3 1-22 15,2-1 29-15,-3-1-32 0,4-2-31 16,0-2 31-16,-1-3 2 0,2 1 11 16,-3 1 22-16,-2-2-34 0,4 0 0 15,0-1 20-15,3-3 14 0,-1 0-10 16,1-1-11-16,-3 0-14 0,-1 0-12 16,-2 0 12-16,0-2 0 0,0-2-35 15,-2-1 20-15,0 0-11 0,0 1 7 16,3-3 3-16,-4-3-12 0,1 1 6 15,1-1-13-15,-1-1 2 0,3 1 33 16,0 0 0-16,1-2-19 0,4-1 18 0,-2 0-12 16,-1-1-56-16,4-2-30 0,-2 2 61 15,2-1 36-15,0 4-1 0,1 1-9 16,0 0 12-16,0 2 10 0,0 1-10 0,0-2-19 16,0 3 19-16,0 1 3 0,0 4 13 15,0-1-16-15,0 0-32 0,2 2 0 16,0-1 4-16,0 1-4 0,3-2 19 15,0 0 0-15,-1 0-2 0,1 1 14 16,0-1-11-16,-2 2-10 0,1 0 22 16,2 0 0-16,-1 0 3 0,-2 0-2 15,3 0 1-15,1 0 34 0,2 0-11 16,0 2-9-16,-2 1 13 0,2 1-26 16,-2 1-1-16,3-1 0 0,-2 4 24 15,1 1 9-15,-1 0-16 0,2 0-6 16,-2 0 0-16,0 1 31 0,2-1 10 15,-4 0-25-15,2 0-26 0,-1-3 16 16,0 0 4-16,-1-1-4 0,0-1-16 16,-4-1 0-16,1 0-2 0,-2-2-1 15,2 1-1-15,-2-2-1 0,-1 0-1 0,1 0 2 16,-1 0-15-16,1 0-29 0,-1 0-69 16,0-1-81-16,2-1-104 0,-2-1-126 15,0 1-196-15,0-5-469 0</inkml:trace>
        </inkml:traceGroup>
        <inkml:traceGroup>
          <inkml:annotationXML>
            <emma:emma xmlns:emma="http://www.w3.org/2003/04/emma" version="1.0">
              <emma:interpretation id="{6BED5611-7908-4866-BD61-C3D104232223}" emma:medium="tactile" emma:mode="ink">
                <msink:context xmlns:msink="http://schemas.microsoft.com/ink/2010/main" type="inkWord" rotatedBoundingBox="1691,15071 2371,15071 2371,15599 1691,15599">
                  <msink:destinationLink direction="with" ref="{629E4980-787C-44EB-8E93-8DCBDA266212}"/>
                </msink:context>
              </emma:interpretation>
              <emma:one-of disjunction-type="recognition" id="oneOf1">
                <emma:interpretation id="interp1" emma:lang="" emma:confidence="1">
                  <emma:literal/>
                </emma:interpretation>
              </emma:one-of>
            </emma:emma>
          </inkml:annotationXML>
          <inkml:trace contextRef="#ctx0" brushRef="#br0" timeOffset="4176.8565">-18381 9106 29 0,'0'-2'265'0,"0"2"34"0,0 0-178 0,0 0-46 15,0 0 13-15,0-1 33 0,0 1-14 16,0 0-22-16,0 0-27 0,0-1-12 16,0 1 9-16,0 0 27 0,0 0 22 15,0 0 20-15,0 0 9 0,0 0-2 16,0 0-14-16,0 0-23 0,0 0 6 16,0 0-19-16,0 0-6 0,0 0-17 15,0 0-16-15,0 0-7 0,0 1-2 16,0 0-11-16,0 1-9 0,0-2-13 0,0 0 0 15,0 4-45-15,0 1 32 16,0 2 13-16,0 3 116 0,4 2-32 0,0 1-26 0,1 0-26 0,0 2-32 16,0 0 0-16,0 0 53 0,1 1-21 15,-4 1 9-15,1-2 1 0,0 1-23 0,-1 0 10 16,0-1 16-16,1 1 6 0,-1-1-32 16,1-4 4-16,-1 1-10 0,-1-5-13 15,2-2-45-15,-3-3 26 0,2-1 6 16,-2-1 13-16,0 0 0 0,2 0 16 15,-2 0 13-15,0 0 6 0,0 0 16 16,0 0-6-16,0 0 2 0,0 0 20 16,0 0 3-16,0-1-28 0,0-6-42 15,0 0-13-15,0-6-73 0,-4-1-25 16,1-2 99-16,0 0 11 0,1-1-26 16,1 0 26-16,1-1-11 0,0 0-16 15,0 1-17-15,1-3 43 0,7 4-33 0,1-3 6 16,-1 4 16-16,5-1-3 0,0 3-19 15,1-2 32-15,3 2 2 0,0-2 1 16,1 1 53-16,1 1-53 0,-3 3-16 16,-1 2 15-16,-1 1-15 0,-7 2-7 0,-1 3 7 31,-2 1 0-31,-3 1-9 0,-1 0 5 16,0 0 8-16,0 0-11 0,0 3-19 0,0 3-4 15,-1 0 46-15,1 2 41 0,0 1-41 16,0 0-13-16,0-1-99 0,0 0-101 15,0 2-91-15,0-1-77 0,0-1-97 16,0-2-111-16,0 2-206 0</inkml:trace>
          <inkml:trace contextRef="#ctx0" brushRef="#br0" timeOffset="4934.5816">-17973 9313 1441 0,'-8'0'224'16,"3"0"-224"-16,0 0-36 0,3 0 36 15,1 0 156-15,-1-3 8 0,2 1-18 16,0-1-39-16,0 2-42 0,0-2-20 15,2 2 13-15,-1-1-55 0,1 1 20 16,3-1 6-16,0-1 23 0,0-1-10 0,4-1 16 16,1 1-6-16,1-1-17 0,1 1 17 15,3-1-14-15,-2 1-35 0,-1 1 36 16,1 1-16-16,-2 2-23 0,-1 0-39 16,0 2 24-16,-4 3 15 0,0 4 39 0,-2 2 38 15,-3-2 45-15,-1 3-26 0,0-3-26 16,0 1-9-16,-4 4-13 0,-3-5-16 15,1 3 19-15,-6 1-4 0,2-1-21 16,2-2-26-16,3-4 22 0,-3 1-19 16,6-5-1-16,-2 1 12 0,4-2-14 15,0 1-19-15,0-2 3 0,0 0-16 16,0 0-28-16,0 0-13 0,5-2-14 16,3 0 4-16,-1 0 58 0,3 0 25 15,1 2 24-15,0 0-24 0,2 0-20 16,2 0 20-16,-3 0 2 0,5 0-1 0,-3 0 15 15,2 2-16-15,-1 2-16 0,-1 2-6 16,-2 0 22-16,-4 1-3 0,-2 0 3 0,-4-2 2 0,0-1 17 31,-2 1 7-31,0 0 37 0,-8-1 37 0,-2 3 27 0,-5 1 10 0,-1 2-61 0,-5 0-42 32,0 1 7-32,-3-1 29 0,-2-1 5 0,3-3 10 0,3 0-12 15,-1-2-45-15,7-2-26 0,0-2 20 0,6 0-22 16,4 0-35-16,1 0-81 0,3 0-63 15,0 0-84-15,0-4-159 0,3-1-206 16,1 2-400-16</inkml:trace>
        </inkml:traceGroup>
        <inkml:traceGroup>
          <inkml:annotationXML>
            <emma:emma xmlns:emma="http://www.w3.org/2003/04/emma" version="1.0">
              <emma:interpretation id="{750F7D1C-AD2D-4C31-8C7E-A33E04FC0E21}" emma:medium="tactile" emma:mode="ink">
                <msink:context xmlns:msink="http://schemas.microsoft.com/ink/2010/main" type="inkWord" rotatedBoundingBox="3310,15310 3934,15310 3934,15723 3310,15723"/>
              </emma:interpretation>
              <emma:one-of disjunction-type="recognition" id="oneOf2">
                <emma:interpretation id="interp2" emma:lang="" emma:confidence="1">
                  <emma:literal/>
                </emma:interpretation>
              </emma:one-of>
            </emma:emma>
          </inkml:annotationXML>
          <inkml:trace contextRef="#ctx0" brushRef="#br0" timeOffset="13723.9666">-16762 9332 1406 0,'0'0'489'0,"0"0"-457"0,0 0-32 15,0 0 0-15,0 0 133 0,0 0 62 16,0 0-30-16,0 0-72 0,2 0-41 15,1 0 9-15,-2 0-19 0,-1 0 20 16,1 0 5-16,0 0 4 0,1 0-23 0,1 0 0 16,1 0 0-16,5 0 23 0,0-1 57 15,3 1-10-15,5-1-39 0,-1-1-5 16,2-1 8-16,2-1-22 0,1 1-22 16,0 0-13-16,-3 1-12 0,3-1 9 0,1 1 13 15,-1 1-19-15,0-2-1 0,0 1-2 16,-1 0-13-16,-2 0-1 0,-2 1-2 15,2-1-16-15,-3 0 18 0,0-1 0 16,-2-1 0-16,1 1-18 0,-1-1-35 16,-3 0-50-16,0 1-45 0,1-1-52 15,-2 1-74-15,1 0-92 0,-2-1-170 16,-2 4-277-16,-3-3-433 0</inkml:trace>
          <inkml:trace contextRef="#ctx0" brushRef="#br0" timeOffset="14380.6374">-16668 9668 111 0,'0'0'349'0,"0"0"35"0,0 0-178 15,0 0-47-15,1 0 34 0,1 0-1 16,-1 0-30-16,1 0-51 0,2 0-32 0,0-1-8 16,-2-1 10-16,2 1 13 0,0 1 16 15,-1-2 0-15,4 0-10 0,-4 0 13 16,6 1 3-16,0-1 10 0,4-1-7 16,0-1-17-16,5 1-19 0,1-2 13 15,3-1-16-15,5 0-23 0,3-2-3 16,4 1 22-16,0-2-12 0,1 0-10 0,0 2-13 15,0 1-19-15,-3-1-20 0,-1 4 20 16,-3-2 19-16,-5 1-41 0,-3 1-19 16,-8 2 0-16,-5 1-15 0,-2 0-17 15,-3 0 16-15,-2 0 16 0,0 0-6 16,0 0-10-16,0 0 0 0,0 0-32 16,0 0-57-16,-2 0-74 0,0 0-123 0,-1 0-137 0,1 1-202 15,-1 3-160-15</inkml:trace>
        </inkml:traceGroup>
        <inkml:traceGroup>
          <inkml:annotationXML>
            <emma:emma xmlns:emma="http://www.w3.org/2003/04/emma" version="1.0">
              <emma:interpretation id="{18128BD7-DE72-4D29-BEB2-D40BAFA0D513}" emma:medium="tactile" emma:mode="ink">
                <msink:context xmlns:msink="http://schemas.microsoft.com/ink/2010/main" type="inkWord" rotatedBoundingBox="4486,14973 4749,14973 4749,15722 4486,15722"/>
              </emma:interpretation>
              <emma:one-of disjunction-type="recognition" id="oneOf3">
                <emma:interpretation id="interp3" emma:lang="" emma:confidence="1">
                  <emma:literal/>
                </emma:interpretation>
              </emma:one-of>
            </emma:emma>
          </inkml:annotationXML>
          <inkml:trace contextRef="#ctx0" brushRef="#br0" timeOffset="69505.7806">-15548 9000 0 0,'-4'-4'574'0,"2"3"-313"0,1-3-186 16,-1 1-13-16,1-1 52 0,0 1 81 15,0-1 7-15,1-2-75 0,0 1-104 0,0-1-10 16,0 1 58-16,0-3 36 0,0 2-2 15,0 0-33-15,0 2 28 16,0 3 36-16,0-1 17 0,0 0-18 16,0 2 14-16,0 0-30 0,0-2-3 15,0 1-23-15,0 0-20 0,0 1 7 16,0-1 7-16,0-1 5 0,0 2-22 16,0-1-3-16,0 1-4 0,0 0-15 15,0 0-26-15,0 0 0 0,0 0-6 0,0 0-16 16,0 0 0-16,0 0 2 0,0 0-2 15,0 0-2-15,0 0-14 0,0 0-3 16,0 1-25-16,-2 3-7 0,1 1-9 16,1 3 60-16,0 4 38 0,0 3-16 0,0 3-20 15,0 1 49-15,0 5-19 0,0 0 5 16,0 1-37-16,0 3-10 0,0 1 10 16,0-2 37-16,0 3-37 0,0-3 0 15,0-1-3-15,0-1-7 0,0 0 10 16,0-2 0-16,0 2-6 0,0-1 6 15,-1 0 36-15,0 1-34 0,-1 0 24 16,0 0 9-16,1 0 4 0,-1-2-37 16,1-3-1-16,0-2 27 0,1-1-28 15,-1-2-13-15,-1-2 13 0,2-1 24 16,0-1-22-16,-1-4 14 0,0 0-13 0,1-2 10 16,-1-2-1-16,1-1 1 0,0-2-11 15,0 0 0-15,0 0 11 0,-1 0-1 16,1 0 1-16,-3 1 9 0,3-1 3 15,-1 0-3-15,0 0 18 0,1 0 10 0,0 0 0 16,0 0-3-16,0 0 9 0,0 0-6 16,0 0-3-16,0-1-7 0,0-1-15 15,0-3-12-15,1-2-13 0,-1-2-49 16,1-3 36-16,-1 1-11 0,5-1 24 16,-3-2 0-16,2-1-35 0,2 1-24 15,2-2 19-15,-1 1 15 0,2 4 9 16,-2-1 4-16,2 2-20 0,2-1 17 15,-1 0-1-15,3-1 14 0,-1 1-23 16,-3 3 6-16,-2-1 0 0,1 5-6 0,-1-1 0 16,-2 3 0-16,0-2 0 0,0 1-6 15,0 2-10-15,-1 0-13 0,-2 1-25 16,1 0 32-16,-1 0 28 0,3 5 19 16,-3 4 17-16,2 1 40 0,0 3-16 0,-2 2-7 15,1 0-5-15,-2 5-7 0,3-2 60 16,-2 2-82-16,2-3-11 0,1 1 11 15,-3 2 30-15,1-3 24 0,1-1-20 0,-1-1-32 16,0-3 8-16,1-3-10 0,-1-2-16 16,1 0 16-16,0-2 0 0,-1-1 0 15,0-1-19-15,-2-3 18 0,-1 0-1 16,1 0-14-16,1 0-34 0,-1 0-79 0,1 0-41 16,1 0-135-16,2-3-182 0,-1 1-246 15,1-5-589-15</inkml:trace>
        </inkml:traceGroup>
        <inkml:traceGroup>
          <inkml:annotationXML>
            <emma:emma xmlns:emma="http://www.w3.org/2003/04/emma" version="1.0">
              <emma:interpretation id="{DB349FD2-1DE5-4A68-8017-4959EE926F81}" emma:medium="tactile" emma:mode="ink">
                <msink:context xmlns:msink="http://schemas.microsoft.com/ink/2010/main" type="inkWord" rotatedBoundingBox="5835,15365 5969,15365 5969,15431 5835,15431"/>
              </emma:interpretation>
              <emma:one-of disjunction-type="recognition" id="oneOf4">
                <emma:interpretation id="interp4" emma:lang="" emma:confidence="1">
                  <emma:literal/>
                </emma:interpretation>
              </emma:one-of>
            </emma:emma>
          </inkml:annotationXML>
          <inkml:trace contextRef="#ctx0" brushRef="#br0" timeOffset="78096.2413">-14186 9351 23 0,'0'0'264'0,"0"0"-101"0,0 0 153 15,0 0-3-15,0 0-85 0,0-1-72 16,0 1-39-16,0 0 7 0,0-1 3 16,-1 0-29-16,-1 1-20 0,2-2-16 0,-1 1-1 15,-1 1 4-15,2-1 23 0,0 0-24 16,-3-1-8-16,3 0 2 0,-5 1-23 15,4 0 7 1,-2-2-10-16,1 3 20 0,-2-1-3 0,2 0-1 16,-2 1-16-16,0 0-3 0,1 0-18 15,0 0-11-15,2 0-13 0,0 0 12 16,-1 0-15-16,0 0-17 0,1 0-15 16,1 0 3-16,-2 0 16 0,1 2 3 0,0 1-16 15,1-2 13-15,0 2 3 0,0-3-6 16,0 0 3-16,0 0-3 0,0 0 2 15,0 0 11-15,4 0 17 0,-3 0 1 16,3 0 1-16,-2 0 26 0,2 0 32 16,0 0-6-16,1 0-7 0,-3 0-10 15,1 0-2-15,-2-3-8 0,0 3 8 16,-1 0-11-16,0-1-2 0,0 1-7 0,0 0-1 16,0 0 8-16,0 0 2 0,0 0-22 15,-2 0-32-15,-1 0 16 0,1 0 16 16,-2 0-1-16,1 0-12 0,1 0-3 15,1 0-7-15,-1 0-2 0,2 0 8 0,0 0-2 16,0 0-13-16,0 0-1 0,0 0-2 16,0 0-7-16,0 0-7 0,0 0 14 15,2 0-14-15,-1 0-132 0,1 0-148 16,2 0-113-16,-1 0-331 0</inkml:trace>
          <inkml:trace contextRef="#ctx0" brushRef="#br0" timeOffset="81202.9132">-14145 9323 313 0,'-5'0'342'0,"2"-2"-286"0,1 0-53 0,-2 2 30 16,2-1 71-16,-2-1 20 0,0 1-4 15,2-1-6-15,0 2 13 16,1-2 36-16,1 2-7 0,0-1-42 0,0 1-26 0,0 0-12 0,0 0-5 16,0 0-16-16,0 0-22 0,0 0-11 15,0 0 14-15,0 0 9 0,-1 0 4 16,-1 0 16-16,-2 0 9 0,0 0-58 16,0 0-16-16,1 1-22 0,0 1 5 0,-2 1 14 15,3 0-19-15,-2 1 22 0,2 1 9 16,0 1 11-16,1-1-4 0,1 1 12 15,0 0-28-15,0-1-13 0,0-1-3 16,0 0-4-16,4-1 11 0,1 1 9 16,1-2 9-16,-1-2-5 0,4 3 5 0,-2-3 24 15,3 0-7-15,1 0-14 16,-1-3 53-16,0-1-13 0,-1-1-4 16,-1 1-3-16,-3 0-19 0,0-1 0 0,-2 3-4 15,-2-2 1-15,-1 0-21 0,0 1 24 16,0-1-24-1,0 0-1-15,0 0 1 0,-4-1 1 0,-1 2-3 0,-1 0-24 16,0 1-2-16,0 0-19 0,-3 1 38 16,2 1-5-16,-2 0-5 0,3 0-37 15,-3 0-17-15,2 0 19 0,0 5 52 16,2-1 0-16,2 0-14 0,0 3 1 16,3-3-23-16,-1 3 11 0,1-3 21 0,0 1 1 15,0-2 1-15,1 0-30 0,3-1-17 16,1-2 49-16,0 0 16 0,1 0 10 15,-1 0-26-15,2 0-36 0,-2 0-109 16,2-3-82-16,-2-2-138 0,-2 1-209 16</inkml:trace>
        </inkml:traceGroup>
      </inkml:traceGroup>
    </inkml:traceGroup>
    <inkml:traceGroup>
      <inkml:annotationXML>
        <emma:emma xmlns:emma="http://www.w3.org/2003/04/emma" version="1.0">
          <emma:interpretation id="{296ADD13-167A-450D-9F8B-A3FAE4937184}" emma:medium="tactile" emma:mode="ink">
            <msink:context xmlns:msink="http://schemas.microsoft.com/ink/2010/main" type="paragraph" rotatedBoundingBox="5049,15671 8550,15671 8550,16530 5049,16530" alignmentLevel="2"/>
          </emma:interpretation>
        </emma:emma>
      </inkml:annotationXML>
      <inkml:traceGroup>
        <inkml:annotationXML>
          <emma:emma xmlns:emma="http://www.w3.org/2003/04/emma" version="1.0">
            <emma:interpretation id="{53078025-DB65-46D2-93B9-5EDA08CC3A18}" emma:medium="tactile" emma:mode="ink">
              <msink:context xmlns:msink="http://schemas.microsoft.com/ink/2010/main" type="inkBullet" rotatedBoundingBox="5049,15696 6133,15696 6133,15959 5049,15959"/>
            </emma:interpretation>
            <emma:one-of disjunction-type="recognition" id="oneOf5">
              <emma:interpretation id="interp5" emma:lang="" emma:confidence="0">
                <emma:literal>•</emma:literal>
              </emma:interpretation>
            </emma:one-of>
          </emma:emma>
        </inkml:annotationXML>
        <inkml:trace contextRef="#ctx0" brushRef="#br0" timeOffset="70365.159">-14834 9687 13 0,'0'-4'1047'0,"-1"3"-735"0,1 0-243 15,-1-1 9-15,1 2 91 0,-1-2 79 16,1 1-34-16,-2 0-49 0,0-1-16 16,1 0-7-16,-2 1 16 0,1-1-1 0,1 1 10 15,-2-2-36-15,2 1-22 0,0 0-26 16,-2 2-7-16,-1 0-3 15,1 0-4-15,-1 0-15 0,0 0 0 16,-2 0-1-16,0 0-43 0,-2 0-10 0,0 0 0 16,-2 2 1-16,-1 3-1 0,-1-2 0 15,1 3 27-15,1 0 8 0,0 0-7 16,1 0-6-16,1 1-22 0,2 0-9 16,-3 2-16-16,2-1 3 0,2 2 20 0,-1 0-2 15,3 2-15-15,1-1 4 0,-3-1 12 16,5 3-23-16,0-1 14 0,0-1 12 15,0 3 31-15,5-2-21 0,-2-1-9 16,4 1-1-16,1-4 24 0,2 0-23 16,1-1 1-16,2 0 26 0,3-2 29 15,-1-2-29-15,2 0-26 0,2-3 52 16,1 0-4-16,-1 0-10 0,0 0-15 16,1-5 35-16,-4 0-39 0,0-1 4 15,-6 0 6-15,1-2 4 0,-3 0-1 16,-1 0 22-16,-3-2-13 0,-2 0-18 0,-2-2 0 15,0-2-4-15,0 0-20 16,0 0-1-16,-6-4-12 0,-1 3 10 0,-3-1-54 16,-1 1 16-16,-1 3-16 0,1 1 6 15,1-1-28-15,2 5-12 0,-1 0-67 16,1 1-60-16,1 1-96 0,1-2-182 16,0 2-296-16,-2-2-637 0</inkml:trace>
        <inkml:trace contextRef="#ctx0" brushRef="#br0" timeOffset="79202.6177">-14368 9673 294 0,'-2'0'156'15,"1"2"-117"-15,0-2 4 0,0 2 28 16,-1 0-22-16,1 1 55 0,0 2-22 15,0-1-1-15,-2 0 11 0,2 0 35 16,0 0 19-16,1 1-6 0,-2-3-36 0,2 1-45 0,0 1 3 0,0-1-20 16,0 1 13-16,0 0 4 0,0-1-14 15,0 1-8-15,0-1-21 0,3 0-13 16,-3-1 0-16,2 0 23 0,0-2-10 0,-1 0-13 16,1 0 17-16,-2 0 2 0,2 0 4 15,-1 0 10-15,0 0 0 0,-1 0-4 16,1 0 10-16,1-2 13 0,-2 2-9 15,0-2-7-15,0-1 3 0,1 0-7 16,-1-1-35-16,0 0-3 0,0 1-26 16,0-1 29-16,0 2 18 0,0 2-18 15,-1 0-19-15,-2 0 19 0,-1 0 10 16,2 0-10-16,-2 0-30 0,0 2-12 16,1 2-6-16,-1 1 48 0,-2 1 6 15,2-2 27-15,3 2-33 0,0-3 1 0,1 1-2 16,0-2 2-16,0-1-1 0,0 1 22 15,0-2-22-15,3 0 1 0,1 0-1 16,2 0 36-16,-2 0 19 0,2 0 10 16,2-2-7-16,-1 0-10 0,2-3-22 0,-6 2 3 15,4-1 0-15,-5 1 3 0,2 0-12 16,-2-2-4-16,0 2-15 0,-2 0 2 16,0-3 16-16,0 5 1 0,0-1-7 15,0 0-10-15,0 2-3 0,-2 0-26 16,0 0-32-16,1 0-32 0,-1 0-33 15,2 0-45-15,-1 4-56 0,1-1-17 16,0 2-149-16,0-2-219 0,0 0-193 0</inkml:trace>
        <inkml:trace contextRef="#ctx0" brushRef="#br0" timeOffset="82313.5659">-14326 9708 499 0,'0'0'261'0,"0"0"-105"0,0 0-38 15,0 0 12-15,0-2-13 0,0 1-26 16,0 1-29-16,0-2-16 0,0 2-4 0,0 0 3 16,0-2 34-16,-4 2-5 0,3-1 17 15,-2 1 18-15,1 0-28 0,1 0-16 16,-1 0 3-16,0 0-7 0,2 0-15 15,0 0-4-15,-1 0-36 0,1 0-6 0,-2 0-52 16,2 0-3-16,0 0 13 0,0 1 20 16,0 1 22-16,0 3 32 0,0-3-9 15,0 1-4-15,3 1 5 0,-1-1-22 16,1-1 9-16,-1 0-8 0,2-1 20 16,1 1 3-16,-1-2 19 0,-1 0-3 15,4 0-3-15,-4 0-7 0,1 0 10 16,1 0-22-16,0-2 5 0,-3 1-2 15,2-3 3-15,0 1-10 0,-2 1 0 16,0 0-15-16,-1-3-1 0,-1 2 3 0,0 1 1 0,0-2 9 0,0 0-26 16,-1 0 9-16,-3 0-12 0,-1-1-26 15,1 1 16-15,-5 1-19 0,2 1 29 16,-2 0-36-16,2 1 17 0,-3 1 35 16,0 0 6-16,1 0-4 0,3 0 40 15,-1 0-38-15,2 3 15 0,1 1-17 16,2 1-1-16,-1-2 3 0,2 4 8 15,1-1-10-15,0-1-2 0,0 2 0 16,4 0 16-16,1-4 10 0,0 2-24 0,3-2 0 16,-3-2 14-16,3 1 19 0,-2-2 30 15,1 0-13-15,1 0-7 0,-5 0-20 16,2 0 8-16,-1 0-14 0,-3 0-19 16,1 0-15-16,-1 0-8 0,-1-1 23 15,0 0 0-15,0-1 0 0,0 0-45 0,0-3-132 31,0 2-10-31,-4-1 5 0,3 1-68 16,-2-1-115-16,3 3-159 0,-2-1-480 0</inkml:trace>
        <inkml:trace contextRef="#ctx0" brushRef="#br0" timeOffset="80201.3707">-13939 9703 179 0,'0'0'206'15,"0"0"120"-15,0 0-183 0,0-2-65 0,0 1 10 16,0 0 23-16,0 0 3 0,0 0-26 15,0-1-52-15,0 1-34 0,0 0 27 16,-4 0 53-16,1 0 41 0,0-2-22 16,-2 2 3-16,1-1-2 0,0 2 25 15,-2 0-33-15,0 0-54 0,-2 0-40 0,1 0-4 16,1 0 4-16,-2 0 46 0,3 0-1 16,-1 0-9-16,1 0 6 0,0 3-7 15,2 1-12-15,-4-1-10 0,2 1-12 16,2 0 2-16,-2 1 1 0,2 0 13 15,1 2-17-15,-1 0-46 0,2-1 24 16,0-1 22-16,1 0-26 0,0-1 10 16,0-1-4-16,1-1 1 0,3-1 19 15,1-1 16-15,0 0 20 0,1 0-7 0,1 0-16 0,-2 0 19 0,2 0 10 16,0-2 3-16,-1-1-25 0,0 0 18 16,-2-3-25-16,0 2-9 0,0-2-4 0,-3 1-13 15,1-2-7-15,-2 3 20 0,0-3 26 16,0 2 0-16,0 2-3 0,0 0-1 15,0 1-2-15,-2 1-18 0,1 1 19 16,-2 0-21-16,1 0-19 0,-1 0 0 16,1 0 6-16,-3 0-7 0,0 3-38 15,1 1-10-15,0 0 23 0,1 1 16 16,-1 0 16-16,1 0-10 0,3 1 21 16,-1-2 0-16,1 1-46 0,0-2 31 15,0-1-5-15,3-1 20 0,2 1 2 0,-1-2 18 16,3 0 11-16,-1 0 20 0,1 0 2 15,0 0 4-15,-1 0-3 0,1-3 12 16,1-2-12-16,-5 1-26 0,1 0 0 16,0-1-13-16,-2-2 9 0,1 2-20 15,-3 0-1-15,0-1 16 0,0 1-14 0,0 0-2 16,-2 0-1-16,-2 0-15 0,-3 1-14 16,4 1-7-16,-5 3 17 0,4-2-20 15,1 2 23-15,-1 0-32 0,2 0-56 16,0 4-12-16,0 1 54 0,2 1 14 15,-1 2-36-15,1 0-72 0,0-2-63 16,0 0-161-16,0-2-171 0,2-3-199 0</inkml:trace>
      </inkml:traceGroup>
      <inkml:traceGroup>
        <inkml:annotationXML>
          <emma:emma xmlns:emma="http://www.w3.org/2003/04/emma" version="1.0">
            <emma:interpretation id="{45818243-168A-4A4D-9DEC-9D542DBDE0ED}" emma:medium="tactile" emma:mode="ink">
              <msink:context xmlns:msink="http://schemas.microsoft.com/ink/2010/main" type="line" rotatedBoundingBox="6952,15671 8550,15671 8550,16530 6952,16530"/>
            </emma:interpretation>
          </emma:emma>
        </inkml:annotationXML>
        <inkml:traceGroup>
          <inkml:annotationXML>
            <emma:emma xmlns:emma="http://www.w3.org/2003/04/emma" version="1.0">
              <emma:interpretation id="{5DBE55B6-3504-4A95-BD95-4B84AF3728E3}" emma:medium="tactile" emma:mode="ink">
                <msink:context xmlns:msink="http://schemas.microsoft.com/ink/2010/main" type="inkWord" rotatedBoundingBox="6952,15671 8550,15671 8550,16530 6952,16530"/>
              </emma:interpretation>
              <emma:one-of disjunction-type="recognition" id="oneOf6">
                <emma:interpretation id="interp6" emma:lang="" emma:confidence="0">
                  <emma:literal>we</emma:literal>
                </emma:interpretation>
                <emma:interpretation id="interp7" emma:lang="" emma:confidence="0.5">
                  <emma:literal>w 4</emma:literal>
                </emma:interpretation>
                <emma:interpretation id="interp8" emma:lang="" emma:confidence="0">
                  <emma:literal>wp</emma:literal>
                </emma:interpretation>
                <emma:interpretation id="interp9" emma:lang="" emma:confidence="0">
                  <emma:literal>wyd</emma:literal>
                </emma:interpretation>
                <emma:interpretation id="interp10" emma:lang="" emma:confidence="0">
                  <emma:literal>wry</emma:literal>
                </emma:interpretation>
              </emma:one-of>
            </emma:emma>
          </inkml:annotationXML>
          <inkml:trace contextRef="#ctx0" brushRef="#br0" timeOffset="89411.669">-12968 9620 55 0,'1'-2'441'0,"-1"1"-190"16,0 0-101-16,0 1 42 0,0 0 72 15,0 0 12-15,0 0-55 0,0 0-70 16,0 0-47-16,0 0-33 0,0 0 0 15,0 0 4-15,0 0 2 0,0 0-19 0,0 0-22 0,0 0-25 0,1 1-11 16,2 0 0-16,0 3 55 0,2-1 29 16,0 3-14-16,3-3-24 0,-3 3 2 15,1 0-16-15,1 3 10 0,0 3 6 0,1 0 3 16,-1 3 10-16,0 1 16 0,-1 2-32 31,0 1 0-31,-2 0-44 0,1 3 2 0,-1 1 67 0,-3 1-38 0,1 1 9 16,-2-1-37-16,0-1 34 0,0 1-19 15,0-1-10-15,-2 0 7 0,0 0-16 0,-2-1 19 16,-4-1 10-16,2-1-29 0,0 1 29 16,0-5-29-16,0 0 15 0,-3-1-15 15,1-2 29-15,-3 0 3 0,0 0-20 16,-3-2 26-16,2 1-9 0,0-3-4 16,-1-2 7-16,0-1-10 0,1-3-7 15,1 2-2-15,4-3 6 0,-3-2 6 16,2 0 19-16,1 0-44 0,1-2-6 31,-2-5-32-31,1-1 13 0,1-3-22 0,0-3-1 0,-1-1 1 0,2 0 25 16,0-1-10-16,3 1 19 0,1 3-9 0,-1 2 22 15,2 2 3-15,0 1 13 0,0 1-16 32,0 0-79-32,5-1 28 0,-1 0 19 15,2 0-6-15,1 3 3 0,-1-1 13 0,1 0 9 16,1 3 11-16,-2-2-14 0,-2 3-13 15,1 0 1-15,-1 1 28 0,0 0 22 16,2 0 0-16,2 1-2 0,-3 3-17 16,2 1 16-16,2-1 6 0,0 1-6 15,1 1-3-15,-1-1-14 0,1 1 8 16,0-2-10-16,0 1 0 0,1-3 11 16,1 0 1-16,0-1 14 0,2-1-14 0,2 0-12 0,0 0-67 15,0 0-77-15,0 0-102 0,0-2-221 16,-2-1-122-16,-4 1-200 0,-2 2-370 0</inkml:trace>
          <inkml:trace contextRef="#ctx0" brushRef="#br0" timeOffset="90808.0348">-12568 9931 1003 0,'-6'-8'394'0,"5"4"-267"16,0-2-85-16,-1 2 53 0,2-1 51 0,0 1 56 15,0 2 29-15,0-2-37 0,0 3-94 16,0-1-29-16,0 2 13 0,0-1 54 16,0 1 10-16,0 0-33 0,0 0-35 15,0 0-32-15,0 0-19 0,0 0-29 16,0 3-22-1,5 2-7-15,3 1 29 0,1 3 57 16,3 5 17-16,-1 1-7 0,2 1-42 16,-1 2-23-16,2-2-2 0,-1 1 0 15,1 1 10-15,0-1-9 0,0-1 37 16,1 1-9-16,-1-2-27 0,0-2 0 16,-2-2 9-16,-1 1-9 0,-1-3 9 0,-3-1 2 15,2-3 3-15,-6-2-16 0,-1 0 2 16,2-1-1-16,-3-2 21 0,0 0 3 0,1 0 13 15,-2 0 7-15,1-2 2 0,1-3 22 16,2-2 4-16,0-4-4 0,1-2-51 16,0-2-18-16,-2-2-28 0,1 2 28 15,0-3-2-15,-2-1-17 0,1 0-56 16,-2-3 15-16,0 4 58 0,-1 2-20 0,1 1 21 16,-1 4-12-16,0 3-6 0,0 2 19 15,0 4 18-15,0 1-12 0,0 0-6 16,0 1-31-16,0 0-13 0,0 0-7 15,0 0 0-15,0 0 1 0,0 0-4 16,2 2-10-16,-1 2-6 0,3 4 70 16,1 3 29-16,1 2 22 0,1 4-20 15,2 3-5-15,2-2-13 0,-1 3 9 0,1-1-21 16,2-1 21-16,-5-2-1 0,2-1-21 16,0-1-11-16,-1-3 11 0,-2-4 22 15,-2-1-22-15,0-2-16 0,-1-4 15 16,-3 1 1-16,2-2 16 0,-1 0 12 15,-2 0 20-15,0 0-1 0,0 0 7 16,3 0 9-16,-2-2-6 0,5-5-4 0,3-4 22 16,1-6-28-16,3-1-35 0,1-3-11 15,0-1-2-15,-1-1-7 0,1 0-7 16,-3-1-4-16,0 3-12 0,-2-1-4 16,-2 5 7-16,-2 3 26 0,-1 3-36 15,-2 2-12-15,2 4-26 0,-3 0-34 0,2 1-36 16,-3 3-29-16,0-1-84 0,1 2-143 15,0 0-135 1,1 0-189-16,0-1-350 0</inkml:trace>
          <inkml:trace contextRef="#ctx0" brushRef="#br0" timeOffset="92093.3447">-11848 10052 1128 0,'0'0'270'15,"1"-1"-270"-15,-1 1 0 0,0-2 65 16,0 2 134-16,0 0 6 0,0 0-62 15,0 0-91 1,1 0-52-16,-1 0 0 0,0 0 50 0,0 0 41 0,0 0 12 0,0 0-2 16,0 0-4-16,0 0-17 0,0 0-5 15,0 0 12-15,0 0 9 0,0 2-15 0,0-2-17 16,-2 1-3-16,1-1 0 0,-2 3-20 16,2 1-21-16,-4 0-18 0,-3 6 25 15,2 1-8-15,-2 1-6 0,-2 3 6 16,0-1 10-16,0 1 3 0,1 1-30 0,-1 1 27 15,3-2-1-15,0 1-5 0,4-4-22 16,2 2-1-16,-1-5-14 0,2 1 14 16,0-1 16-16,0-1 6 0,3-3 3 15,2 0-22-15,1-3 25 0,3 0 14 16,3-2 11-16,3 0 20 0,4 0-10 16,3-7 7-16,4-2-45 0,2-2 13 15,5-2-4-15,4 0-2 0,0 1-20 16,0-1-11-16,0 1 18 0,-8 2-19 15,-4 3-24-15,-8 2-20 0,-4 2-38 16,-5 0 10-16,-2 1-39 0,-4 0-73 0,-1 2-61 16,-1 0-82-16,0 0-70 0,0 0-112 15,-3 0-233-15,-9 0-457 0</inkml:trace>
          <inkml:trace contextRef="#ctx0" brushRef="#br0" timeOffset="91474.0331">-11858 10084 473 0,'0'-5'1352'16,"0"3"-1204"-16,0 0-148 0,0 0 0 16,0 2 52-16,0-3 142 0,0 3-45 15,1 0-113-15,0 0-36 0,3 0 0 16,-4 0 28-1,3 0 30-15,-3 0-3 0,0 0-10 0,0 0 13 16,0 0-19-16,0 3-17 0,1-1 17 16,0 2 51-16,0 2-7 0,3 2-6 15,0 2 26-15,-1 3 9 0,4 4-26 16,-4 3-44-16,4 5 18 0,-3 2 10 16,1 4 60-16,-1-1-29 0,2-2-85 0,-1 0 28 15,2-3-3-15,-4-1 19 0,2-2-10 16,0 0-31-16,0-4-6 0,0-5-14 0,-1-2 1 15,-2-3-16-15,2-2 0 0,0-3 14 16,-3-2-23-16,0-1-60 0,0 0-35 16,1 0-26-16,-1 0-44 0,-1-3-69 15,2-4-104-15,0-2-54 0,-1 0-236 16,-1-11-370-16</inkml:trace>
        </inkml:traceGroup>
      </inkml:traceGroup>
    </inkml:traceGroup>
    <inkml:traceGroup>
      <inkml:annotationXML>
        <emma:emma xmlns:emma="http://www.w3.org/2003/04/emma" version="1.0">
          <emma:interpretation id="{685AACF4-39F0-4D5E-B131-E1AF89BC508A}" emma:medium="tactile" emma:mode="ink">
            <msink:context xmlns:msink="http://schemas.microsoft.com/ink/2010/main" type="paragraph" rotatedBoundingBox="1325,15963 2922,15999 2904,16806 1307,16769" alignmentLevel="1"/>
          </emma:interpretation>
        </emma:emma>
      </inkml:annotationXML>
      <inkml:traceGroup>
        <inkml:annotationXML>
          <emma:emma xmlns:emma="http://www.w3.org/2003/04/emma" version="1.0">
            <emma:interpretation id="{DBE2365E-B09B-4943-AAD9-8DB8DCD110F3}" emma:medium="tactile" emma:mode="ink">
              <msink:context xmlns:msink="http://schemas.microsoft.com/ink/2010/main" type="line" rotatedBoundingBox="1325,15963 2922,15999 2904,16806 1307,16769"/>
            </emma:interpretation>
          </emma:emma>
        </inkml:annotationXML>
        <inkml:traceGroup>
          <inkml:annotationXML>
            <emma:emma xmlns:emma="http://www.w3.org/2003/04/emma" version="1.0">
              <emma:interpretation id="{F47FA785-F802-4595-BC76-5BCA14336C61}" emma:medium="tactile" emma:mode="ink">
                <msink:context xmlns:msink="http://schemas.microsoft.com/ink/2010/main" type="inkWord" rotatedBoundingBox="1325,15963 2922,15999 2904,16806 1307,16769"/>
              </emma:interpretation>
              <emma:one-of disjunction-type="recognition" id="oneOf7">
                <emma:interpretation id="interp11" emma:lang="" emma:confidence="1">
                  <emma:literal/>
                </emma:interpretation>
              </emma:one-of>
            </emma:emma>
          </inkml:annotationXML>
          <inkml:trace contextRef="#ctx0" brushRef="#br0" timeOffset="8654.4578">-18675 10079 88 0,'0'0'284'0,"0"0"-284"16,3 0 19-16,-2 0-19 0,-1 0 189 15,2 0-22-15,0 0-83 0,1 0-35 0,0 0 3 16,1 0 17-16,1 0 58 0,1 3 7 15,-2 0-11-15,1 0-25 0,1 4-4 0,-1-2 20 0,1 5 10 16,1 1-36-16,-3 3 52 0,2 1 29 0,0 3-27 16,-1 2-77-16,0 0 25 0,3 2-29 15,-6-1-15-15,1 1-11 0,-2 2 26 16,-1-2-28-16,0-1-21 0,0 0 69 16,0-2-55-16,-5 1 12 0,-4-3-19 15,1 0 14-15,-1 1 15 0,0-3-19 16,-2-1-17-1,0-2-11-15,1-1 48 0,-1-3-30 16,0 0-17-16,2-1 0 0,-2-2 14 16,2-1 2-16,1 0-18 0,3-2 0 0,-2-2 0 15,1 0 2-15,1 0 1 16,0 0-3-16,2-7-51 0,-2 1-22 0,2-3 34 16,-1 2 23-16,1-1 3 0,1 1-45 0,0-1 4 15,1 0 28-15,-1 0-9 0,2 1 12 16,-1 0 10-16,1 3 13 0,0 0 0 15,0-1 1-15,0 3-1 0,0-2-25 16,0 2-4-16,0 0 25 0,0 0 1 16,0 1 0-16,0 1-10 0,0-1 10 0,0 1-17 15,0 0 4-15,0-3 0 0,1 2 0 16,2-1 0-16,-1 1 16 0,2-2 1 16,0 1-1-16,0 0 1 0,-2 2-1 15,1 0 0-15,1 0 0 0,1 0 2 16,0 0 14-16,3 0-3 0,-3 0 29 0,2 2-39 15,1 3 30-15,0-1-1 0,1 1 10 0,-2 0 6 16,1 1-32-16,-1 0-15 0,3-1 15 16,-5 0-3-16,3 0-2 0,-2-3-11 15,-1 1 0-15,1-1 0 0,-2-1 13 16,-2 0-12-16,0 0 0 0,1-1-1 16,-3 0-2-16,1 0-21 0,1 0-22 0,-2 0-64 31,0 0-107-31,1 0-196 0,-1 0-258 0,1-6-509 0</inkml:trace>
          <inkml:trace contextRef="#ctx0" brushRef="#br0" timeOffset="10739.923">-18198 10116 1047 0,'0'-1'436'16,"-2"1"-303"-16,1-1-84 0,1 1 81 15,0 0 66-15,0 0 18 0,0 0-36 0,0 0-65 16,0 0-77-16,0 0-36 0,0 0-43 15,0 0 43-15,0-1 51 0,0 1 24 16,1 0 2-16,-1 0-13 0,0 0-19 16,0 0-9-16,0 0-22 0,2 0-14 15,1 3-48-15,1 6 48 0,3 3 102 16,1 1-2-16,2 4-33 0,2 1-35 31,-2 1 10-31,1 2-23 0,3-2-1 16,-4-1-17-16,1 1 1 0,0-1 30 0,-3-1-32 15,2-2-28-15,-3 0 28 0,3 0 10 16,-4 0 32-16,0-2-7 0,1 1 10 16,-3-3-45-16,3-1-20 0,-4-4 19 15,-1-1-11-15,-1-1 0 0,1-3 12 0,0-1 2 16,-1 0 11-16,0 0 3 0,-1 0 16 16,1 0 12-16,-1 0-3 0,0-1 10 15,2-3 6-15,-1-1-6 0,0-4-26 16,2-1-25-16,0-5-2 0,0-2-1 15,0-3-35-15,0 1 22 0,-1-2-9 16,1-1-26-16,-2-2 13 0,-1 2 35 16,0-3-45-16,1 0 47 0,-1 0-34 15,2 2 6-15,-1 5 29 0,0 1 0 16,-1 4 2-16,0 4-1 0,0 3 11 16,0 2-10-16,1 2-2 0,-1-2-19 0,2 3-9 0,-2 0-17 15,1 0 3-15,-1 1-2 0,0 0-4 16,1 0 3-16,-1 0 10 0,0 0-10 15,1 0-3-15,1 0 3 0,-2 2 0 16,2 1 10-16,3 1 35 0,2 3 26 16,0 2 13-16,-1 4-1 0,0 2 4 15,3 3-41-15,1 2 47 0,-2 2 19 16,1 1-51-16,0-1-16 0,1-1-13 0,-3-1 13 16,0-2 25-16,2-1-24 0,-1 0-1 15,-2-4 29-15,0 0 9 0,0-1-18 16,0-5-8-16,1-2 4 0,-5-2-15 15,1-2 0-15,-1 1-1 0,-1-2 13 0,1 0 10 16,-1 0-11-16,-1 0 4 0,0 0 16 16,0 0 0-16,1 0 3 0,1-4 10 15,2-2 15-15,2-2 3 0,1-4-15 16,-2-1-10-16,1-2 0 0,0 0-10 16,0-3-2-16,0-2-20 0,3-2-3 15,-3-3-6-15,4 0-7 0,0-2 10 16,-1 1-1-16,-1 0 0 0,1 2 1 15,0-1-2-15,-4 4-21 0,0 1 21 16,1 2-18-16,-1 3-18 0,0 1 37 16,0 5-28-16,-1 2-43 0,-1 0-46 0,-1 1-28 15,2 0-46-15,1 0-97 0,2 1-102 16,-2 1-164-16,1 3-193 0,-2 1-349 0</inkml:trace>
          <inkml:trace contextRef="#ctx0" brushRef="#br0" timeOffset="12026.2828">-17513 10276 212 0,'-1'-3'808'16,"1"3"-508"-16,0 0-271 0,0 0-29 16,0-2 56-16,0 2 51 0,0-2-58 15,0 2-48-15,0 0-1 0,0 0 0 16,0-1 3-16,0 1 62 0,0 0 43 15,0 0 23-15,0 0-1 0,0 0-27 0,0 0-28 16,0 0-23-16,0 0-4 0,0 0-6 16,0 0 17-16,0 0 5 0,0 0-2 15,0 0-7-15,0 0 9 0,0 0 7 16,0 0 19-16,0 0-9 0,0 0-4 0,0 0-26 16,0 1-25-16,0 1-1 0,-2 0 1 15,-1 1-7-15,1 1-6 0,-3 2-12 16,-1 3 47-16,-2 5 13 0,-2 3-4 15,-1 3-53-15,-3 3 15 0,2 0 22 16,-2 0-25-16,3-1 16 0,3-1-4 0,-1 0 7 0,1-1-31 16,3-1 8-16,-1-2 49 0,4-2-60 15,1-1 1-15,1-5 12 0,0-1 1 16,0-2-15-16,2-1 19 0,3-2 4 16,1-2-21-16,3 1-1 0,1-2 15 15,3 0 15-15,5 0-5 0,2-5 34 0,2-5-1 16,5-1-24-16,3-1 12 0,2-5-31 15,2 1-15-15,0-1 2 0,5-3 38 16,-2 4-39-16,-1-1 14 0,-5 4-16 16,-4 2-12-16,-6 4-3 0,-6 0-7 15,-5 3-3-15,-1 3-20 0,-7 1-21 0,0 0-6 32,-2 0-36-32,0 0-44 0,0 0-39 0,0 0-62 0,0 0-88 15,0-2-170-15,0 2-172 0,0-1-432 0</inkml:trace>
          <inkml:trace contextRef="#ctx0" brushRef="#br0" timeOffset="11365.2264">-17436 10298 848 0,'-2'-4'759'16,"2"4"-636"-16,0-2-123 0,0 1 0 0,0 0 20 15,0-1 133-15,0 2 0 0,0 0-33 0,0 0-72 16,0 0-35-16,0 0 20 0,0 0 28 15,0 0 36-15,0 0 16 0,0 0-6 16,0 0-17-16,0 2-13 0,0 0-6 16,0 1-10-16,0 5 23 0,0 0 37 15,0 3 1-15,0 7-11 0,0 3 13 16,0 2-26-16,2 4-6 0,0-3-79 16,0 3 34-16,-2-1-12 0,1-1 21 0,2 2-24 15,-2-2 24-15,-1 0-54 0,2-2 39 16,0 0-16-16,0-1-23 0,1-1 11 15,-1 0 25-15,1-7-38 16,0 0-1-16,0-6-20 0,-1-2-20 16,1-4 3-16,-2 0-3 0,0-2-34 15,1 0-38-15,0 0-33 0,-2-2-57 16,0-1-88-16,0-3-152 0,0-5-110 0,0 2-258 16,-9-11-314-16</inkml:trace>
          <inkml:trace contextRef="#ctx0" brushRef="#br0" timeOffset="12827.6766">-17479 10283 199 0,'-1'-2'443'0,"-1"2"-234"0,2 0-92 16,0 0-32-16,0 0 13 0,0 0 13 15,0-1 16-15,0 1-17 0,0-4-64 16,0 4-20-16,0-3 29 0,0 3 33 16,0 0 6-16,0-4-2 0,2 3-20 15,-1-1-11-15,0 0 14 0,0 2-17 0,-1-2 0 16,0 2 4-16,0 0-10 0,0 0-10 15,0 0 0-15,0 0-42 0,0 0 0 16,2 0-42-16,-2 0-3 0,2 0-4 0,1 0 49 16,0 0 23-16,4 0 48 0,-3 2-10 15,1 2-15-15,3 1 2 0,-1 2-6 16,1 1-10-16,-2 1 10 0,-1 0-42 16,1 1-13-16,-1 0 0 0,0 2 13 15,0-1 39-15,-1-1-11 0,-2 1-27 0,-1 0 11 16,1-3-9-16,-1-1-3 0,-1 0-13 15,1-4-13 1,-1 2-6-16,1-2-136 0,-1 0-194 0,2-1-224 0,-2-2-433 0</inkml:trace>
        </inkml:traceGroup>
      </inkml:traceGroup>
    </inkml:traceGroup>
  </inkml:traceGroup>
</inkml:ink>
</file>

<file path=ppt/ink/ink1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16:09.884"/>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629E4980-787C-44EB-8E93-8DCBDA266212}" emma:medium="tactile" emma:mode="ink">
          <msink:context xmlns:msink="http://schemas.microsoft.com/ink/2010/main" type="inkDrawing" rotatedBoundingBox="764,15887 2965,15560 2978,15645 776,15972" semanticType="underline" shapeName="Other">
            <msink:sourceLink direction="with" ref="{46EC0FEF-16AC-4F07-9497-4885D2E1FF33}"/>
            <msink:sourceLink direction="with" ref="{6BED5611-7908-4866-BD61-C3D104232223}"/>
          </msink:context>
        </emma:interpretation>
      </emma:emma>
    </inkml:annotationXML>
    <inkml:trace contextRef="#ctx0" brushRef="#br0">-19286 9916 333 0,'-4'-3'821'0,"2"3"-622"15,-1-1-186-15,2 0-13 0,1 1 140 16,0 0 58-16,0-2-31 0,0 1-70 15,0-1-35-15,0 0-10 0,1 2-10 16,3-3-23-16,1 2 40 0,1-1 70 0,3-3 23 16,1-2-19-16,0 2-40 0,1-2-25 15,-2 3-26-15,2-1-4 0,1 0 4 16,-2 1 9-16,4-3-6 0,1 2-29 16,-3-3-3-16,4 1-10 0,-2-1 20 15,4 3 12-15,-1-1-22 0,1 1-10 16,1-1-3-16,1 2 13 0,5 0 28 15,-3 0-9-15,5-1 16 0,1 1-45 16,-1-1 1-16,3 0 50 0,0 2-19 16,-2 1-16-16,2 0 3 15,0 1 7-15,-3 0-28 0,2 1-1 16,-2-1-1-16,-1 0 1 0,0 1 10 0,-1-3 2 16,1 0 4-16,0 0-3 0,-4 1-12 15,2-3 12-15,0 2-12 0,-1-2-1 16,3-1 47-16,2-1-24 0,-1 0-22 15,3 2-1-15,0 0-7 0,-2 0 7 16,-2 2 24-16,2 0-24 0,-1 1 0 16,-1 0-3-16,0 2-12 0,-4 0 15 15,2 0-13-15,1-3 12 0,-3 3-9 16,3-3 10-16,1 0 23 0,1 0 2 16,3-1-22-16,-1 0 26 0,-1 0-15 0,3-3-13 15,0 0 23-15,2-1-23 0,-1 3 1 0,2-1-2 0,-1 0 0 16,-3-1 16-16,1 5-16 0,-2-2-4 0,-5 0 3 15,2 3-24-15,-3-1 24 0,-1 1 0 16,1-1 0-16,-4 2 1 0,4 0 2 16,-2-3 1-16,1 3 26 0,1-2-26 15,0 0 16-15,0 0 9 0,0-2-25 0,2 0 19 16,-1-1 13-16,-1-1-7 0,1 1 1 16,-1-1-4-16,-3 2-9 0,0-2 0 15,-6 4-16-15,-1 0-12 0,-6 0-13 16,-1 1 22-16,-4 1-16 0,0 0 3 15,-2 0 0-15,1 0 4 0,-1 0-17 16,1 0-9-16,0 0-6 0,1 0 3 16,0 0 3-16,0 0-35 0,0 0-73 31,-2 1-100-31,0 3-175 0,0-2-307 0,-5 2-594 0</inkml:trace>
  </inkml:traceGroup>
</inkml:ink>
</file>

<file path=ppt/ink/ink1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03:43.81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D736B71D-E4E8-403A-A7C3-91922D2383F2}" emma:medium="tactile" emma:mode="ink">
          <msink:context xmlns:msink="http://schemas.microsoft.com/ink/2010/main" type="writingRegion" rotatedBoundingBox="970,11956 4390,9674 5792,11774 2372,14056"/>
        </emma:interpretation>
      </emma:emma>
    </inkml:annotationXML>
    <inkml:traceGroup>
      <inkml:annotationXML>
        <emma:emma xmlns:emma="http://www.w3.org/2003/04/emma" version="1.0">
          <emma:interpretation id="{64B27E7A-5479-4D5E-94B6-29E43C166D79}" emma:medium="tactile" emma:mode="ink">
            <msink:context xmlns:msink="http://schemas.microsoft.com/ink/2010/main" type="paragraph" rotatedBoundingBox="2180,11373 2321,13280 1756,13322 1615,11415" alignmentLevel="2"/>
          </emma:interpretation>
        </emma:emma>
      </inkml:annotationXML>
      <inkml:traceGroup>
        <inkml:annotationXML>
          <emma:emma xmlns:emma="http://www.w3.org/2003/04/emma" version="1.0">
            <emma:interpretation id="{AE2D3208-469E-4654-AE90-6BCBAA82440B}" emma:medium="tactile" emma:mode="ink">
              <msink:context xmlns:msink="http://schemas.microsoft.com/ink/2010/main" type="line" rotatedBoundingBox="2180,11373 2321,13280 1756,13322 1615,11415"/>
            </emma:interpretation>
          </emma:emma>
        </inkml:annotationXML>
        <inkml:traceGroup>
          <inkml:annotationXML>
            <emma:emma xmlns:emma="http://www.w3.org/2003/04/emma" version="1.0">
              <emma:interpretation id="{C1C75D35-DCA7-4D11-929C-D1E2877935EC}" emma:medium="tactile" emma:mode="ink">
                <msink:context xmlns:msink="http://schemas.microsoft.com/ink/2010/main" type="inkWord" rotatedBoundingBox="2295,12925 2321,13280 1756,13322 1729,12966"/>
              </emma:interpretation>
            </emma:emma>
          </inkml:annotationXML>
          <inkml:trace contextRef="#ctx0" brushRef="#br0">-18301 7033 189 0,'-2'-1'427'0,"-1"-1"-345"0,1 0-50 16,0 0 11-16,0-2 84 0,0 1 46 15,0-3-30-15,2 1 13 0,-1-1-22 16,0 0-46-16,-1 2-36 0,0-1 13 0,-1 0 39 16,2 0 62-16,-2 3 9 0,1 1-9 15,2-2-21-15,-1 2-19 0,0 1-19 16,-1 0-24-16,2 0-22 0,0 0-19 0,0 0-13 15,0 0-18-15,-1 0-11 0,1 0-16 16,0 1-10-16,0 2-6 0,0-2-16 16,0 1-7-16,0 5 55 0,0 2 22 15,5 4 62-15,4 3-36 0,-3 3-16 16,4 2 22-16,-3-1-54 0,2 0-3 16,-1-2 3-16,3-1 0 0,-4 0-19 15,2-2-6-15,1-3 25 0,1 0 14 16,-5 1 31-16,2-3-20 0,-1-3-25 15,0 1-11-15,0-1-2 0,-3-2 11 16,0-3-1-16,0-1 0 0,-1 1 3 16,-1-1 0-16,1-1 3 0,0 0 20 0,-2 0-1 15,2 0-2-15,-1 0 12 16,3-3 12-16,0-1 27 0,0-3 2 0,2-5 7 16,1-1-58-16,2-3-22 0,-5 0-32 15,2-3-6-15,-2 0 9 0,2-1 28 0,-3 2-11 16,-1-2-27-16,-2 1 23 0,-1 0 13 15,3 0-19-15,-2 0 9 0,-1 1 10 16,2 4 2-16,0 1-19 0,-2 4 8 16,2 3-1-16,-2 4 12 0,0-1-18 15,0 3-13-15,0 0-7 0,0 0-3 16,0 0 4-16,0 0 12 0,0 0 4 16,0 0 6-16,0 0 13 0,0 0-20 15,0 3-9-15,0-2-26 0,0 4-19 16,2-1 54-16,4 5 23 0,-1 5 19 15,3 1 20-15,2 4 22 0,-3 2-19 0,3 2-29 16,-2 1-13-16,5-1 1 0,-7 1 2 16,3-1 14-16,-3-5-17 0,1-1-29 15,1-3 28-15,-4-2 1 0,2-1 1 16,-2-2-1-16,0-4-3 0,-2-1-10 16,1-3-3-16,-1-1 14 0,-1 0 2 0,-1 0 14 15,1 0 12-15,-1 0 3 0,2 0 0 16,-2 0 3-16,2 0-3 0,1 0-7 15,1-4 13-15,1-1 26 0,2-3 35 16,3-5-13-16,2 0-9 0,-1-6-52 16,1 0-6-16,0-3-4 0,-1-2-8 15,1 0 8-15,2-1-2 0,-5 1-9 16,1 0-1-16,-1-2 2 0,-2 4 16 16,-3 4-18-16,-1 4-13 0,-2 1 1 15,2 4-65-15,-2 2-34 0,0 1-4 0,1 2-52 16,-2-2-52-16,1 0-100 0,2 3-93 15,1-2-158-15,0-2-205 0</inkml:trace>
        </inkml:traceGroup>
        <inkml:traceGroup>
          <inkml:annotationXML>
            <emma:emma xmlns:emma="http://www.w3.org/2003/04/emma" version="1.0">
              <emma:interpretation id="{DBAF3425-5AE3-45B1-ADAA-CAF13D879117}" emma:medium="tactile" emma:mode="ink">
                <msink:context xmlns:msink="http://schemas.microsoft.com/ink/2010/main" type="inkWord" rotatedBoundingBox="2081,11380 2128,12022 1752,12049 1705,11408">
                  <msink:destinationLink direction="to" ref="{600815ED-9066-4D3B-8114-CE901D823F5D}"/>
                </msink:context>
              </emma:interpretation>
              <emma:one-of disjunction-type="recognition" id="oneOf0">
                <emma:interpretation id="interp0" emma:lang="" emma:confidence="1">
                  <emma:literal/>
                </emma:interpretation>
              </emma:one-of>
            </emma:emma>
          </inkml:annotationXML>
          <inkml:trace contextRef="#ctx0" brushRef="#br0" timeOffset="-6399.9449">-18299 5372 280 0,'-2'0'760'0,"2"0"-506"16,-1 0-254-16,1 0-23 0,0 0 23 16,0 0 101-16,0 0 16 0,0 0-32 15,0 0-56-15,0 0-28 0,-1 0 29 16,1 0 31-16,0 0 4 0,0 0-6 15,0 0 0-15,0 0 0 0,-2 0-7 0,1 0-10 16,-1 0-24-16,2 6-17 0,0 1 28 16,0 3 87-16,0 2 27 0,0 5-33 15,0 2-52-15,0 2 13 0,0 3 19 16,0 3-38-16,0-3-10 0,0 5 22 0,0 1-9 16,-1 2-42-16,0 0 76 0,-1 6-5 15,0-4-39-15,0-1 6 0,0-1-13 16,0-4-19-16,0-2 20 0,2-6-14 15,-2-3-25-15,2-4 3 0,0-1 10 16,0-6-13-16,0 1-2 0,0-2 1 16,0-5-2-16,0 3 2 0,0-3 1 15,0 0 3-15,0 0 19 0,0 0-9 16,0 0-13-16,0 0-77 0,0 0-31 16,0-2-27-16,0-2-28 0,0-2-24 15,0-6-88-15,0-2-237 0,0 2-465 0</inkml:trace>
          <inkml:trace contextRef="#ctx0" brushRef="#br0" timeOffset="-5584.2441">-18291 5628 421 0,'0'0'603'16,"0"0"-538"-16,0 0-62 0,1 0-3 0,3 0 124 16,2 0 39-16,2 0-7 0,0 0 3 15,1 0-16-15,3 0-57 0,1 2 8 16,0-2 55-16,1 0-26 0,-2 0-29 16,0 0-45-16,2 0-17 0,-4 0-19 15,3 0 0-15,-1 0 22 0,0 0-19 0,0 0 10 16,0 0-12-16,-4-2-14 15,2 0-16-15,-2 0-19 0,0 2-69 0,-1-2-58 16,-3 2-35-16,0 0-48 0,0 0-61 16,-1 0-71-16,-1 0-145 0,-2 0-95 0</inkml:trace>
          <inkml:trace contextRef="#ctx0" brushRef="#br0" timeOffset="-5931.9006">-18303 5405 649 0,'0'0'521'0,"0"0"-462"0,0 0-59 15,0 0 0-15,1-1 29 0,0-1 17 16,2 1-46-16,-2 1 1 0,1 0 12 0,-1 0 62 16,-1 0 65-16,0 0 39 0,0 0 26 15,0 0 3-15,0-4-10 0,1 4-40 16,1 0-42-16,-1 0-61 0,3-1-55 16,3 0 1-16,2-2 12 0,1-2 29 15,5 3-10-15,1-2-16 0,0 1 0 16,4-1 13-16,1 2 26 0,0-4-39 15,2 2-13-15,-4-4 26 0,2 4-26 16,-5-3 11-16,0 4-14 0,-5 0-1 16,-2 0-18-16,-2 1-3 0,-1 1-39 15,-4-1-75-15,-2 2-67 0,0 0-40 0,0 0-49 16,0 0-128-16,-1 0-137 0,-9 0-410 0</inkml:trace>
          <inkml:trace contextRef="#ctx0" brushRef="#br0" timeOffset="-5061.3403">-18303 5980 183 0,'0'2'140'0,"0"-1"-140"16,0 0-7-16,0 0 7 0,0 1 118 15,0-1 71-15,0 2-33 0,0-3-71 16,0 0-33-16,0 0 20 0,0 0 48 16,-2 2 30-16,2-2 26 0,-1 0 23 15,1 0-8-15,0 0-21 0,0 0-34 16,0 0-25-16,0 0-11 0,0 0-3 15,0 0-16-15,0 0-13 0,1 0-10 16,1 0-10-16,-2 0 4 0,1 0 6 16,0 0-1-16,2 0 1 0,1-2-19 15,0 2-38-15,6 0 60 0,2 0 6 0,1-3 7 16,9 2-1-16,-2-2 7 0,7-1 0 16,2 1-33-16,0-3-9 0,-3 3-35 15,-2-2-3-15,1 1-3 0,-5 2 0 16,-1 0 3-16,-4 1-2 0,1 1-23 15,-6 0 21-15,-2 0-11 0,-1 0-11 0,-1 0 25 16,-2 0-12-16,-1 0-9 0,-2 0-26 16,-1 0-73-16,0 0-90 0,0 0-114 15,0 0-76-15,0 0-38 0,0 0-72 16,-2 1-82-16,-13 2-111 0</inkml:trace>
        </inkml:traceGroup>
      </inkml:traceGroup>
    </inkml:traceGroup>
    <inkml:traceGroup>
      <inkml:annotationXML>
        <emma:emma xmlns:emma="http://www.w3.org/2003/04/emma" version="1.0">
          <emma:interpretation id="{FBC74B30-A324-4E3D-9958-9A3EBD1619B3}" emma:medium="tactile" emma:mode="ink">
            <msink:context xmlns:msink="http://schemas.microsoft.com/ink/2010/main" type="paragraph" rotatedBoundingBox="2084,13017 5223,10922 5792,11774 2652,13869" alignmentLevel="1"/>
          </emma:interpretation>
        </emma:emma>
      </inkml:annotationXML>
      <inkml:traceGroup>
        <inkml:annotationXML>
          <emma:emma xmlns:emma="http://www.w3.org/2003/04/emma" version="1.0">
            <emma:interpretation id="{02F24C91-8B52-4EDB-85B9-B3526A9C9A61}" emma:medium="tactile" emma:mode="ink">
              <msink:context xmlns:msink="http://schemas.microsoft.com/ink/2010/main" type="line" rotatedBoundingBox="2084,13017 5223,10922 5792,11774 2652,13869"/>
            </emma:interpretation>
          </emma:emma>
        </inkml:annotationXML>
        <inkml:traceGroup>
          <inkml:annotationXML>
            <emma:emma xmlns:emma="http://www.w3.org/2003/04/emma" version="1.0">
              <emma:interpretation id="{01CC18FC-7CA8-4D0F-A724-314E43420805}" emma:medium="tactile" emma:mode="ink">
                <msink:context xmlns:msink="http://schemas.microsoft.com/ink/2010/main" type="inkWord" rotatedBoundingBox="2325,13379 2638,13170 2859,13502 2547,13710">
                  <msink:destinationLink direction="with" ref="{B5FBAEF2-920E-4DEE-B9FD-B9EAB01A2DF0}"/>
                </msink:context>
              </emma:interpretation>
              <emma:one-of disjunction-type="recognition" id="oneOf1">
                <emma:interpretation id="interp1" emma:lang="" emma:confidence="1">
                  <emma:literal/>
                </emma:interpretation>
              </emma:one-of>
            </emma:emma>
          </inkml:annotationXML>
          <inkml:trace contextRef="#ctx0" brushRef="#br0" timeOffset="1254.2542">-17527 7189 241 0,'0'-2'519'0,"0"2"-268"16,0-3-232-16,0 1-19 0,0 1 0 0,0 0 38 16,0 1 70-16,0-2 9 0,0 2-16 15,0 0-26-15,0 0-10 0,0 0 6 16,0 0 24-16,0 3-1 0,-3 0-39 15,1 0-18-15,-1-1-11 0,-2 2-1 16,-1 1-24-16,1 4 17 0,-6 0 47 16,1 7 20-16,-2 3 15 0,-1 1-19 0,2 2-23 15,-1-1-3-15,1 0-19 0,0 0-1 16,3-4 27-16,1-2-17 0,3 0-9 16,1-5-1-16,-1 1-9 0,3-3-26 15,1-4-2-15,0 0-18 0,0-4 14 16,0 0 6-16,0 0 17 0,1 0-17 15,3 0-16-15,2 0 16 0,-1 0 16 16,5 0 45-16,2-4-3 0,4 1 7 16,3-2-20-16,1 1-4 0,5-3-2 15,-1-2-17-15,2 2-2 0,1-4-1 0,3 2-16 16,-6-2 7-16,2 2-10 16,-3 1-20-16,-6 2 17 0,1 3-19 0,-7 0-1 15,-2 2 1-15,-3-2-7 0,0 3-58 16,-2 0-80-16,-1 0-66 0,-1 0-52 15,2 0-69-15,-3 0-131 0,3 0-193 0</inkml:trace>
          <inkml:trace contextRef="#ctx0" brushRef="#br0" timeOffset="641.4996">-17494 7254 336 0,'0'-3'489'0,"-2"-2"-388"16,2 4-85-16,0-2 56 0,0 0 45 16,0 3 0-16,0-1-12 0,0-1-40 15,0 2-36-15,0 0-27 0,0 0 31 16,0 0 38-16,0 0 37 0,0 0 12 16,0 0 5-16,-1 0-15 0,0 2-39 15,-1-1-42-15,1 3-9 0,1-2 3 16,0 5 9-16,0 1 85 0,0 3 35 15,0 1-23-15,1 3-74 0,3 3-39 0,0 3 61 16,-1-1 20-16,2 2-17 0,-2 2-9 16,0-1-49-16,-2-3 36 0,1 2-11 15,0 1-46-15,-2-1 17 0,0 0 62 16,0-2-26-16,2-4-54 0,-2-1-31 0,2-2 18 16,-2-5 13-16,3-4 3 0,-2-2-3 15,-1-1-12-15,2-1-14 0,-1 0-34 16,-1 0 2-16,0 0-38 0,1-1-71 15,-1-3-65-15,0 2-50 0,0-6-52 16,0 1-275-16,0-10-657 0</inkml:trace>
        </inkml:traceGroup>
        <inkml:traceGroup>
          <inkml:annotationXML>
            <emma:emma xmlns:emma="http://www.w3.org/2003/04/emma" version="1.0">
              <emma:interpretation id="{159C4001-09AA-43E9-89E4-03AB3012EDFA}" emma:medium="tactile" emma:mode="ink">
                <msink:context xmlns:msink="http://schemas.microsoft.com/ink/2010/main" type="inkWord" rotatedBoundingBox="3389,12146 3706,11935 3981,12348 3665,12559"/>
              </emma:interpretation>
            </emma:emma>
          </inkml:annotationXML>
          <inkml:trace contextRef="#ctx0" brushRef="#br0" timeOffset="2019.9901">-16591 6031 829 0,'0'0'456'0,"0"0"-381"15,0 0-58-15,0 0-17 0,0 0 100 16,0 0 34-16,0 0-4 0,0 0-16 16,0 0-39-16,0 0-19 0,2 0 12 15,-1 0 19-15,-1 0 30 0,0 0 6 16,1 0 0-16,-1 0-10 0,3 0-36 15,-1 0-29-15,-1 0-48 0,2 0-3 16,-1 3 3-16,5-2 52 0,4 4 47 16,2-1-60-16,2-1 16 0,4 0 28 0,-1 1-48 15,4 0-3-15,-4-3 13 0,3 2 3 16,-1-2 0-16,-1-1-32 0,-1 0-16 16,-4 0 0-16,-1 0-1 0,-3 0-10 15,1 0 10-15,-3 0 1 0,-1 0-29 16,0 0-28-16,0 0-71 0,-1 0-49 15,0 0-29-15,1-4-23 0,-2 2-30 16,2-1-59-16,1-1-119 0,-4 0-165 0</inkml:trace>
          <inkml:trace contextRef="#ctx0" brushRef="#br0" timeOffset="2865.9868">-16482 6383 248 0,'0'0'489'0,"0"0"-320"0,0 0-97 15,0 0 16-15,0 0 55 0,0 0-6 0,0 0-20 16,0 0-22-16,0 0-11 0,0 0 4 16,0 0 16-16,0 2 21 0,0-1 21 15,0-1 16-15,-2 1 6 0,1-1-23 16,1 0-35-16,0 0-26 0,0 0-17 0,0 0 1 16,0 0 9-16,0 0 3 0,0 0-3 15,0 0-4-15,0 0 4 0,1 0-14 16,1 0-5-16,-1 0-11 0,2 0-5 15,-1 0-29-15,-2 0-11 0,0 0 17 16,0 0-16-16,2 0 16 0,-2 0 9 16,0 0 1-16,0 0-4 0,0 0 7 15,0 0 3-15,0 0-4 0,0 0 1 16,0 0 2-16,0 0-9 0,0 0-9 16,1 0 3-16,-1 0-16 0,0 0 10 15,0 0-10-15,0 0 13 0,0 0-16 0,0 0-1 16,0 0 0-16,0 0-12 15,0 0 10-15,0 0 1 0,0 0 0 0,0 0-14 16,2 0 3-16,-2 0-9 0,1 0-3 16,-1 0-6-16,0 0 2 0,3 0-5 15,-2 0 2-15,3-1 32 0,3 1 6 0,1 0 23 16,4-1-28-16,-2 1-1 0,2-2-3 16,3 2 3-16,-1 0 0 0,4-1 31 15,0 1 23-15,1-3-54 0,-5 3-4 16,1-1-27-16,-1 1 31 0,-2 0 0 15,-4 0 13-15,3 0-1 0,-6 0 1 16,-1 0 3-16,1 0-14 0,-4 0 13 16,0 0 1-16,-1 0 3 0,0 0-3 15,2 0-13-15,-2-1 13 0,0 1-16 16,0 0 0-16,0 0-2 0,0 0-24 0,1 0-18 16,3-3-22-16,0 1-3 0,3 0-26 15,-2 0-54-15,3-1-113 0,-2 1-81 16,-1 2-115-16,-1-2-78 0,0 0-212 15</inkml:trace>
        </inkml:traceGroup>
        <inkml:traceGroup>
          <inkml:annotationXML>
            <emma:emma xmlns:emma="http://www.w3.org/2003/04/emma" version="1.0">
              <emma:interpretation id="{C001D96D-05F2-41BC-ADE2-8CC72B3D35AE}" emma:medium="tactile" emma:mode="ink">
                <msink:context xmlns:msink="http://schemas.microsoft.com/ink/2010/main" type="inkWord" rotatedBoundingBox="4355,11576 5257,10973 5792,11774 4889,12376"/>
              </emma:interpretation>
            </emma:emma>
          </inkml:annotationXML>
          <inkml:trace contextRef="#ctx0" brushRef="#br0" timeOffset="22277.6547">-15409 5334 196 0,'-3'-3'587'16,"2"1"-395"-16,-1 1-140 0,2-1 16 0,0 0 99 15,0 1 51-15,0-1-26 0,0 1-72 16,0 1-62-16,0 0-14 0,0 0 8 16,0 0 19-16,0 0 17 0,0 0 9 15,0 0 0-15,0 0-6 0,0 0-7 0,0 0 6 16,0 0 7-16,0 0-10 0,0 0-13 16,0 0-10-16,0 0-6 0,0 0-20 15,0 0-18-15,0 0-20 0,0 0 0 16,0 0-4-16,0 0 1 0,0 0-13 15,0 0 0-15,0 0-3 0,0 0-7 16,0 0-19-16,0 0 0 0,0 0 7 16,0 0 5-16,0 0-2 0,2 0-26 0,0 3 61 15,2 1 35-15,2 0-15 0,-1 2-4 16,-1-2-16-16,0 0 0 0,2 1 1 16,-4 1 12-16,4 0-13 0,-1 1-1 15,1-2 1-15,0 2 1 0,-3-1 18 16,1 2-19-16,0-2 2 0,-1 1 21 15,1 1-21-15,-1 0 11 0,-2 1-11 16,3-1 20-16,-3-1 1 0,1 2-20 16,-1-2-3-16,3 1-13 0,-4 0 1 0,3-1 11 15,-3 1 0-15,1 0 0 0,2-1 1 16,-3 1 13-16,3 0 6 0,-3 1-18 16,2-1 12-16,0 2-13 0,0-3-15 15,0 1-6-15,1 1 20 0,-2-1-1 0,2-1-2 16,-2 2-15-16,0-1 17 0,1-2 2 15,-2-1-1-15,1 3 1 0,0-2 15 16,-1 3-12-16,3-3 33 0,-3 3-17 16,0-3-18-16,0-1 12 0,0 3-13 15,0-4-1-15,0 1-1 0,0 2 0 16,0 0 2-16,0 0 3 0,0 1-1 16,0-3-1-16,0 4 13 0,0-4-14 15,0-1 0-15,0 2 2 0,0-1 17 16,0-1-16-16,0 0 20 0,-4 2-10 15,3-2 6-15,-3 2 13 0,0 2-10 0,1-2 10 16,-3 1 4-16,1-2-4 0,1 1-16 16,1-1-14-16,-2-1 1 0,-1 0 10 15,1-1 0-15,1 0 9 0,-3 2-3 16,2 0-6-16,-3 0 6 0,2-1-3 16,-1-2-15-16,1 1 1 0,0-1-1 0,1 1-1 15,-3 1 0-15,2-3 0 0,2 0 2 16,0-1-1-16,2 1 0 0,-1-1 2 15,1 2-1-15,1-2 1 0,-3 1 16 16,4 1 0-16,-3-2-3 0,1 2-3 16,-2-2-11-16,2 0 1 0,1 0 26 15,0 0-4-15,1 0-3 0,-2 0-6 16,2 0 7-16,0 0-8 0,-1 0 5 16,-2 0 5-16,0 0-25 0,-1 0 0 0,-1 0-16 15,0 0 16-15,2 0 22 0,-4 0-20 16,3 0-2-16,0-2 16 0,0 0 0 15,3-1-13-15,-2 2 26 0,1-1-26 16,0-1 16-16,0 2-19 0,0-4-10 16,0 4 7-16,1-3-22 0,0 0 24 15,-1-1 1-15,1 0 0 0,-3 0 3 0,4 1-3 16,-3-1 0-16,2 1-2 0,1-2-1 16,0 3-13-16,-2-3 13 0,1 1 1 15,1 1 2-15,0 0 0 0,0 2 0 16,0-1-28-16,0-1 26 0,0 2-17 15,0-3-3-15,0 5 9 0,0-2 10 16,0 1 1-16,0 0 0 0,0-3 2 16,0 3 1-16,0 1-1 0,0-1-1 15,1 1-1-15,1-3-18 0,-1 1-5 16,2-1-16-16,-2 2-1 0,3-2 7 16,-4 2 23-16,2 1 11 0,-2 0-3 0,0 0-8 15,0 0-4-15,0 0-13 0,0 0 0 16,0 0 0-16,0 0 1 0,0 0-11 15,0 0 4-15,0 0 0 0,0 0-10 16,1 0-3-16,-1 0 12 0,3 0 36 16,-1 0 41-16,2 0-25 0,-1 0-4 0,1 0-12 15,-1 1-1-15,1 1-1 0,-1-1 1 16,2 0 0-16,1-1 1 0,-4 3 0 16,2-3-2-16,2 1 1 0,-2 0-15 15,0-1 14-15,-1 2 2 0,-1-2 1 16,0 1-1-16,-1-1-2 0,-1 0-11 15,0 1 11-15,0-1-11 0,0 0-3 16,0 1-9-16,0 3-8 0,3-3 33 16,-1 2 26-16,1 0 3 0,0 1-16 15,1 3 6-15,-1-2-17 0,1 1 0 0,0 0-2 16,0 1 3-16,0-1 13 16,1-1 6-16,-2 0 10 0,0 1 0 0,1 1-30 15,0-5-2-15,-2 2 0 0,2-1 1 16,-1-1-1-16,-1 0 3 0,0-1 0 15,1-1 13-15,0 2-16 0,1-2-70 0,0 0-97 16,-2 0-113-16,3 0-144 0,-3 0-201 16,2-5-431-16</inkml:trace>
          <inkml:trace contextRef="#ctx0" brushRef="#br0" timeOffset="24446.8505">-14911 5987 62 0,'0'0'215'0,"0"0"141"15,0 0-70-15,0 0-51 0,0 0-59 16,0 0-4-16,0 0-28 0,0 0-47 15,0 0-9-15,0 0-9 0,0 0 5 16,0 0 17-16,0 0 9 0,0 0-10 16,0 0-6-16,0 0 3 0,0 0-6 15,0 0-24-15,1 0-15 0,2 0-13 16,1-2-10-16,2 0-7 0,5-2 39 16,4-1 0-16,4-1-25 0,3 0-9 15,3-2-26-15,1 0 2 0,0 1 19 0,2-2 4 16,1 2-8-16,-1 0-18 0,2 1-3 15,-6 1 3-15,-1 1 0 0,-5-1-20 16,-6 3-2-16,-1 0-13 0,-4 1-1 16,-3 1 8-16,-3 0-34 0,0 0-73 0,-1 0-65 15,0 0-65-15,0 0-20 0,0 0-45 16,-2 0-93-16,-1 1-95 0,-5 3-137 0</inkml:trace>
          <inkml:trace contextRef="#ctx0" brushRef="#br0" timeOffset="22934.6195">-14818 5417 104 0,'-1'-5'1168'0,"-1"3"-956"16,-1 0-194-16,2-1-17 0,0 2 54 15,1-2 120-15,0 3 15 0,-2-4-44 16,1 4-39-16,1 0-65 0,-1 0-39 0,1 0 30 16,-2 0 35-16,1 0 32 0,0 0 7 15,1 0-30-15,-2 0-35 0,1 0-23 16,1 0-19-16,-1 4-23 0,1-4-19 15,-2 6 38-15,1 3 4 0,1 2 78 16,-1 3-20-16,-2 3-20 0,1 2-2 16,0 3-1-16,0 0 1 0,1 1 31 0,-2 1-38 15,-1 0 25-15,2-1-33 0,-1 3-19 16,0-2-1-16,0 2 54 0,1 2-8 16,-1-4-47-16,0 0 0 0,1 0 26 15,-1 0-4-15,0-2 7 0,3-1-29 16,-1-4 0-16,1-4-35 0,0 0 6 15,0-7 27-15,0-1-1 0,0-2 0 16,0-2-1-16,0-1 1 0,0 0-86 16,0 0-40-16,0 0-28 0,1-1-27 15,1-1-55-15,0-1-40 0,0-6-46 0,0 4-111 16,0-13-626-16</inkml:trace>
          <inkml:trace contextRef="#ctx0" brushRef="#br0" timeOffset="23804.1864">-14815 5617 117 0,'-4'7'33'0,"-1"-5"117"16,4 3-88-16,-2-2 46 0,1 2 84 16,0-3 4-16,1-1-27 0,1 0-45 15,0-1-20-15,0 0 7 0,0 0 19 0,0 0 16 16,0 0-3-16,0 0 1 0,0 0-11 15,0 0-19-15,0 0-7 0,0 0 6 16,0 0-3-16,0 0-10 0,1 0-3 16,1 0 3-16,-2 0-20 0,1 0-22 0,0 0-26 15,1 0-10-15,-2 0-6 0,2 0 4 16,-2 0-9-16,5 0-11 0,-3 0-22 16,1-1-13-16,4 0 35 0,2 1 3 15,2 0 42-15,3-2-7 0,2 2-37 16,-1-1 2-16,1-3-1 0,1 3-2 15,1-2 2-15,2-1 1 0,-2 2-1 16,0 0 0-16,-4 0-2 0,-3 0-32 16,1 1-90-16,-2-1-71 0,-2 1-75 15,-1-2-84-15,-2 2-111 0,-2 0-158 16,1-2-207-16</inkml:trace>
          <inkml:trace contextRef="#ctx0" brushRef="#br0" timeOffset="23387.3598">-14819 5441 642 0,'-7'2'1072'0,"5"-2"-892"0,2 0-158 15,0 0-19-15,0 0 94 0,0 0 62 16,0 0-1-16,0 0-41 0,3 0-56 16,1 0-35-16,-1 0-10 0,-2 0 13 15,-1 0 26-15,2 0-3 0,-2-1-10 16,1 1 16-16,2-1 6 0,-3-1 3 0,2 2 1 15,-2-2-1-15,2 1-9 0,0-1-1 16,1 0-25-16,3-1-32 0,0-1 0 16,4-1-3-16,3 0-10 0,2-2 12 15,3 0-15-15,3 0 3 0,-2 0-18 16,3 1 9-16,-4-1 21 0,1 3 0 16,-3 0-12-16,1 0 10 0,-3 0-13 15,-2 2-13-15,-1 0-19 0,-3 0-29 16,-4 0-48-16,2 2-40 0,-2-2-51 15,0 2-53-15,0-2-43 0,0 2-82 0,-2 0-78 16,-2 0-154-16</inkml:trace>
        </inkml:traceGroup>
      </inkml:traceGroup>
    </inkml:traceGroup>
  </inkml:traceGroup>
</inkml:ink>
</file>

<file path=ppt/ink/ink1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03:36.632"/>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600815ED-9066-4D3B-8114-CE901D823F5D}" emma:medium="tactile" emma:mode="ink">
          <msink:context xmlns:msink="http://schemas.microsoft.com/ink/2010/main" type="inkDrawing" rotatedBoundingBox="1328,11316 1422,12094 1174,12124 1080,11346" semanticType="callout" shapeName="Other">
            <msink:sourceLink direction="to" ref="{DBAF3425-5AE3-45B1-ADAA-CAF13D879117}"/>
          </msink:context>
        </emma:interpretation>
      </emma:emma>
    </inkml:annotationXML>
    <inkml:trace contextRef="#ctx0" brushRef="#br0">-18942 5291 104 0,'-1'0'144'0,"-2"0"143"0,3 1-69 0,-2-1-48 15,1 2-24-15,1 0-2 0,0-2-17 16,0 0-13-16,0 0 3 0,0 0 3 15,0 0-6-15,0 0-12 0,0 0-2 16,0 0-2-16,0 0-8 0,0 0-2 16,0 0-11-16,0 0-5 0,0 0 5 0,0 0 1 15,0 0-11-15,0 0-12 0,0 0-26 16,0 0-16-16,0 0 0 0,0 0 3 16,0 0 7-16,0 0-7 0,0 0 3 15,0-2-3-15,0 2-13 0,0 0 12 16,1-2-15-16,1 1-13 0,-1 1 1 15,1-1-5-15,-1-2 5 0,2 3-14 16,-1-1-3-16,2 0 6 0,-1 0-6 16,0 1-13-16,1 0-19 0,-1 0 19 15,-1 0 23-15,1 0-7 0,1 2 0 0,1 2 24 16,2 2 2-16,1-2 22 0,2 3-10 16,-3 0 8-16,1-1 3 0,0 0-21 15,0 0-4-15,-3 0-22 0,-1 1 13 16,2 0 11-16,-2 0 3 0,1 3 59 15,1 2-17-15,2-1-23 0,-4 1-22 0,-1 1-1 16,2-1-34-16,-1 2 35 0,0 0 3 16,0 1 32-16,0 1-18 0,3-1 5 15,-4 1-22-15,-1 2-1 0,1-2 1 16,0 2 15-16,-1 2-12 0,0-2-3 16,-1 3 2-16,1-2 34 0,-1 1 15 15,-1 1-21-15,0 0-27 0,0-1 14 16,0 1 31-16,0-1-48 0,0-2-23 15,0 0 23-15,0 1 0 0,-3-3 29 16,0 4-16-16,1 0-13 0,-4-2-22 0,4 4 22 16,-6-2 67-16,2 0-67 15,-1-1 2-15,2-2 18 0,0-1-7 0,-1-3-9 16,2-1-2-16,-1-5 1 0,1 0 13 16,0-4 3-16,1-1 7 0,-1-2-7 0,0 3 19 15,0-3 4-15,1 0-4 0,-2 0-3 16,-1 0 7-16,-1 0-42 0,2-4-32 15,-2-6-13-15,2 0-25 0,-1-4-55 16,-2-4 45-16,1 3 38 0,3-4 42 16,0 4 42-16,2-1-20 0,-1 0-22 15,2 1-32-15,1-1-19 0,0 3 51 16,0 1 18-16,0 2-18 0,0 1-13 16,1 2-29-16,3 1-12 0,0 3 28 15,0-4 0-15,2 1 7 0,-4 3 3 16,4 0-7-16,0 0 1 0,-3 2-14 15,4 0 30-15,-2-1 6 0,2-1 13 0,0 3 9 16,2 0-22-16,-3 0-1 0,-1 0-18 16,2 0 16-16,0 0 3 0,2 0 16 15,-1 0 0-15,2 0-3 0,-1 0 22 16,2 0-9-16,-3 5-26 0,-1-4-23 16,1 3 23-16,0-1 21 0,-1 2 17 0,0-1-9 15,-1 0-16-15,1 1-11 0,-1-1 21 16,0-1-10-16,-2 2 9 0,0-3-22 15,1 1 0-15,-3 1-1 0,0-4 1 16,-1 0-1-16,-1 0 1 0,1 0 0 16,-1 0-22-16,0 0-88 0,3 0-106 15,-2 0-114-15,2 0-60 0,2 0-206 16,-5-7-552-16</inkml:trace>
  </inkml:traceGroup>
</inkml:ink>
</file>

<file path=ppt/ink/ink1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04:09.302"/>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93C9C9F9-0523-4A1C-86CF-356024F3A627}" emma:medium="tactile" emma:mode="ink">
          <msink:context xmlns:msink="http://schemas.microsoft.com/ink/2010/main" type="inkDrawing" rotatedBoundingBox="4223,12277 6240,12135 6243,12182 4226,12324" semanticType="underline" shapeName="Other">
            <msink:sourceLink direction="with" ref="{6B9C5C3A-9BB9-4D4B-A783-CF5A96CFE024}"/>
          </msink:context>
        </emma:interpretation>
      </emma:emma>
    </inkml:annotationXML>
    <inkml:trace contextRef="#ctx0" brushRef="#br0">-15845 6222 50 0,'-1'2'170'0,"-1"-2"162"0,2 0-64 16,0 0-102-16,0 0-88 0,0 0-26 16,0 0 16-16,0 0 27 0,0 0 19 15,0 1 13-15,0 0 26 0,0 0-20 16,0 1-25-16,0-1-7 0,3-1 6 15,-2 0-3-15,1 1-11 0,-1-1-15 16,0 0-7-16,2 1-9 0,0 2-4 0,4-2 0 16,-3 2 3-16,5-2 3 0,1 2 1 15,3-2-23-15,-1 0-7 0,4-1 3 16,2 2 14-16,1-2-7 0,4 0 9 16,3 0-22-16,3 0 6 0,0 0 39 15,1 0-60-15,1-2-17 0,-1 1 0 0,-1 0 3 16,2 1 0-16,-2-4 9 0,1 3-11 15,-1-2-1-15,3 0 0 0,0 1-16 16,0-1 16-16,1 1 4 0,-2-1-1 16,4 1 19-16,-1-2 0 0,1 2-6 15,-1-1 9-15,-3-1-25 0,-2 2-19 16,0-1 19-16,0 1 6 0,-2-1 16 16,3 2-19-16,2-2-3 0,1 1-15 15,-1-2 15-15,2 2 11 0,-2-2 8 16,2 4-19-16,-3-4 27 0,2 2-27 15,-1-1 0-15,2-2 2 0,0 0 1 16,2 2 29-16,0-3-18 0,-1 2-14 0,-1-1-3 16,-2 3 3-16,1-2 2 0,-4 1 20 15,2 1-22-15,-4-2-13 0,-1 2 0 16,-3 1 13-16,-1 1 0 0,-3 0-13 0,0 0-19 16,-2 0 32-16,1 0 48 0,-1 0-20 15,1 0-12-15,0 0-16 0,-1 0 0 16,2 0 16-16,1-4 9 0,1 2 13 15,2-3-6-15,-2 1-19 0,1-1 9 16,-3 3-22-16,-1-1 3 0,-4 1 13 16,-1 0-13-16,-7 1-3 0,1 1-10 15,-4-1-2-15,-2 1-4 0,-1 0 14 16,0 0 1-16,0 0-12 0,0 0-9 0,0 0-10 16,0 0-15-16,0 0-36 0,0 0-54 15,0 0-70-15,0 0-124 0,0 0-63 16,0 4-155-16,2-2-245 0</inkml:trace>
  </inkml:traceGroup>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2:51:30.621"/>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5F56602F-F892-457E-8294-309DC8A36005}" emma:medium="tactile" emma:mode="ink">
          <msink:context xmlns:msink="http://schemas.microsoft.com/ink/2010/main" type="writingRegion" rotatedBoundingBox="3963,9190 7084,9190 7084,16366 3963,16366"/>
        </emma:interpretation>
      </emma:emma>
    </inkml:annotationXML>
    <inkml:traceGroup>
      <inkml:annotationXML>
        <emma:emma xmlns:emma="http://www.w3.org/2003/04/emma" version="1.0">
          <emma:interpretation id="{6018559D-58FA-4E7D-B216-D5A09C949944}" emma:medium="tactile" emma:mode="ink">
            <msink:context xmlns:msink="http://schemas.microsoft.com/ink/2010/main" type="paragraph" rotatedBoundingBox="3963,9190 7084,9190 7084,16366 3963,16366" alignmentLevel="1"/>
          </emma:interpretation>
        </emma:emma>
      </inkml:annotationXML>
      <inkml:traceGroup>
        <inkml:annotationXML>
          <emma:emma xmlns:emma="http://www.w3.org/2003/04/emma" version="1.0">
            <emma:interpretation id="{2EC46192-7F39-4255-95DB-9DD10C84B20F}" emma:medium="tactile" emma:mode="ink">
              <msink:context xmlns:msink="http://schemas.microsoft.com/ink/2010/main" type="line" rotatedBoundingBox="3963,9190 7084,9190 7084,16366 3963,16366"/>
            </emma:interpretation>
          </emma:emma>
        </inkml:annotationXML>
        <inkml:traceGroup>
          <inkml:annotationXML>
            <emma:emma xmlns:emma="http://www.w3.org/2003/04/emma" version="1.0">
              <emma:interpretation id="{6E6579E8-BEEE-4B9B-9169-72909F42BEE1}" emma:medium="tactile" emma:mode="ink">
                <msink:context xmlns:msink="http://schemas.microsoft.com/ink/2010/main" type="inkWord" rotatedBoundingBox="3963,9190 7084,9190 7084,16366 3963,16366"/>
              </emma:interpretation>
            </emma:emma>
          </inkml:annotationXML>
          <inkml:trace contextRef="#ctx0" brushRef="#br0">3124 7101 46 0,'0'0'225'0,"0"0"6"0,0 0-68 15,0 0-10-15,0 0-16 0,-1 0-3 16,1 2-10-16,0-1 16 0,-2 0 0 16,2 0-17-16,0-1-9 0,-1 2-26 15,1-2-9-15,0 0 2 0,-1 0-6 16,-1 0-14-16,2 1-12 0,0-1-13 15,0 0-7-15,0 1 0 0,0-1 0 16,0 0 7-16,0 0 9 0,0 0 10 16,0 0 16-16,0 0 3 0,0 0-6 15,0 0-7-15,0 0 13 0,0 2 4 0,0-2-5 16,0 1-2-16,0-1 0 16,0 1 9-16,0-1-4 0,0 0-9 0,0 0-19 15,0 0-16-15,0 0-13 16,0 0 3-16,0 0-3 0,0 0 1 0,0 0 5 15,0 0 0-15,0 0 4 0,0 0 6 16,0 0 6-16,0 0 0 0,0 0 0 16,0 0 3-16,0 0 1 0,0 0-8 0,0 0-11 15,0 0-8-15,0 0 1 0,0 0 0 16,-1 0 3-16,-1 0 3 0,-3 0 0 16,-2 1-10-16,-2 1-15 0,-3-1-18 15,-5 1 18-15,1 2 0 0,-3 1 13 16,-1-1-13-16,0 0 22 0,2 1-10 15,0-1 7-15,4-2-3 0,0 1-13 16,1-1 9-16,2 0-11 0,-4 0-1 16,1 4-12-16,1-5-1 0,-1 4 13 15,2-5 2-15,-3 3 24 0,2-3-8 0,-1 3-17 16,-2-3 15-16,0 1-3 16,1-1-1-16,0 0 10 0,0 0-21 0,-3 0 18 15,5 0-16-15,-6 0 8 0,4 0-11 16,-3-3 0-16,2 1 0 0,-1 0 10 15,2-1-10-15,-3 0 3 0,2 3-3 16,0-4 0-16,-1 1 0 0,7 0 26 0,-4 1-5 16,3-1-8-16,2 1-1 0,-2-1-11 15,-3-1 12-15,1-1-12 0,-3 1-1 16,-1-2-22-16,3 1 22 0,-4 1 37 16,2-1-30-16,-2 0-7 0,1-1-17 15,-4 0 15-15,2-1 1 0,2 1-2 0,-1-1 3 16,3 1 11-16,2 0-11 15,-4-1 2-15,5 1-2 0,0-1 22 0,0 1-19 16,-2 0-1-16,1-4-2 0,-1 3 0 16,1-3-9-16,-2-3 9 0,1 0 0 15,0 2-9-15,0-4 6 0,2 3 6 0,-4-1-3 16,2 1 15-16,-1 0-9 0,-1-2-6 16,-3 0-21-16,0 2 8 0,-1-2 26 15,1 1-7-15,-3 1 6 0,3-1-12 0,-2 2 0 16,3-3 3-16,-5 1 13 0,4 0-16 15,-3-1-16-15,2-1 16 0,0 1 0 16,-2 1 0-16,5 0 0 0,-5 0 43 0,2 1-43 16,-1-1-10-16,1 0 10 0,-3 1 4 15,1 1-4-15,2-2 0 0,-3 1 3 16,3 2 24-16,1-3-27 0,1 2 0 16,1-3 0-16,0 2 0 0,1-2 0 15,3 1 3-15,-4 0 9 0,3 1-12 16,-5-1 31-16,1 0-31 0,0 2-16 15,1-1 16-15,-1 2 28 0,1-3-28 16,2 3 7-16,0-3-7 0,0 3 3 16,0-2-1-16,2 0 1 0,-1-1 16 15,-1-1-18-15,3-1-1 0,-6-2 0 0,5 0 0 16,-5 1 4-16,2-2 8 0,0 2-12 16,-2-3 0-16,1 1-2 0,-1 0-1 15,0-2 3-15,2 2 0 0,-1 2 2 0,2 3-2 16,3 0 18-16,-3 2 19 0,1 1-9 15,2-3-28-15,-7 0-12 0,4-2-26 16,-5-1 38-16,4 1 21 0,-5-2-21 16,6 0-12-16,-2-1 9 0,2 3 3 15,1-2 16-15,4 2-14 0,0 1 9 16,3 1 13-16,-2-2-24 0,-1 1-15 16,2 1-7-16,2 0 22 0,-4-1 17 15,2 0-17-15,0 2 0 0,1-1-16 16,0-1 13-16,-1-1-3 0,1 2 6 15,1 0 9-15,-1-2-9 0,3 1-2 0,-4 1-10 16,1-3-7-16,2 1 19 0,-2-2 0 16,0 0 4-16,2-1-4 0,-5 1-15 15,3-4 15-15,-1 0 0 0,1-1-2 16,-1-1-10-16,0 1 11 0,1 3 1 16,-1-1 23-1,3 0-23-15,-5 0-24 0,4-3 24 0,-1-1-21 0,-1 2 21 16,4 2 3-16,-2 3 19 0,-2 1-21 15,1 4 2-15,2-3 15 0,-2 1-15 16,2-1-3-16,-3-2 0 0,2 0-19 16,0-3 7-16,0 0 10 0,1-2 0 15,1 1-1-15,-3-1-18 0,3 0 21 16,-3 1 11-16,2-1-11 0,-1 0 0 0,1 0-1 16,1-1 0-16,-3 1 1 15,3 4-3-15,-3-2 2 0,2 2 0 0,-1 1 1 16,1 1 0-16,1 1 34 0,-4-4-34 15,2 2-24-15,0-4 18 0,0 1 6 16,1-1 12-16,-1-1-12 0,0-2-14 0,0-1 2 16,1 1 12-16,-2 0 12 0,2 0-11 15,1 2 2-15,-5-1 8 0,3 1-9 16,-1 0-1-16,0 2-1 0,2-2 3 16,-3 0 12-16,1 0-15 0,0-1-18 15,2-1-20-15,-2 6 38 0,4 1 33 16,-4 1 1-16,2 2-24 0,-2-4-10 15,-1 0-44-15,1-1 41 0,2-1 2 16,-3 0-1-16,1 2-9 0,0-1 11 16,1 2 15-16,0 1-12 0,-1-2-3 0,2 0-13 15,0 1 12-15,-1-2 1 16,2 2 2-16,0 1-2 0,1 0-1 0,1-2 1 16,-4 1 0-16,2 1-1 0,0 0-1 15,1 0 2-15,-1 0 0 0,0-3-17 16,2 5 16-16,-2-3 1 0,2 1 2 0,1 2 20 15,-2-2-22-15,2-2-15 0,-3-5-10 16,2 0 24-16,0-1-2 0,0 1 2 16,1 1 1-16,0 4 3 0,-1-2 12 15,1 2-15-15,1-3-18 0,0 0 15 16,0 1-7-16,-1 0 10 0,1-2 16 16,0 6-13-16,0-4-3 0,0 0 2 15,0 0-2-15,0 0 0 0,0 0-3 16,0-1 3-16,0-1 1 0,0 2 1 15,0-3-2-15,0-1-18 0,1 0 17 0,3-3-12 16,0 0 12-16,0 0 2 0,1 0-1 16,-2 3 15-16,-1-1-15 0,2-1 0 15,-3 1-2-15,2-2-1 0,1 0-9 16,0 1 12-16,0 1 0 0,0-1 0 16,0 1 2-16,-1 2-1 0,-2-2-1 0,0 2 0 15,-1 0 10-15,0-3-10 0,2 2-12 16,-1-1-10-16,3-1 22 0,0 1 0 15,-1-1 1-15,1-1-1 0,1 1-3 16,3-4 0-16,-2 1-19 0,1 1 22 16,-3-1 1-16,0 4 15 0,0-1-16 15,0-1-2-15,1 0-14 0,1 0 16 16,-2 0 12-16,1 2-12 0,2-2-2 16,0 1-11-16,-1 0 13 0,3 0-3 15,-4 0 2-15,2 1-1 0,1 1-1 16,-1-1 0-16,1-2 0 0,-4 4-1 0,3-1 4 15,-3 4 0-15,2-5 0 0,0 2 0 16,2 0 0-16,-1-4-1 0,2 1-1 16,-2-2 1-16,2 1 0 0,-2 1 1 15,-1 5 1-15,0-1 0 0,0 3 12 16,-2-1-10-16,1 2-3 0,2-3 0 0,-2-1-19 16,1 2 19-16,-1-3-2 0,2 4 1 15,-2-2 1-15,4-1-1 0,-4 4 1 16,3-2 2-16,-1 2 0 0,4-2-2 15,-3 0 0-15,1 1-18 0,1 0 15 16,3-2 3-16,-2 1-2 0,3 0 0 16,0 1-1-16,3-3-18 0,0 1 19 0,0-2-2 15,1 3 1-15,-3-2 0 0,-1 2 2 16,-1 0 1-16,-2 3 1 0,-1 1 15 16,-1 0-13-1,-3 0-1-15,0 1 0 0,1 0-2 0,-1 0 0 16,2 2 0-16,-3-1 0 0,2-1 0 15,0 0-1-15,1-4-1 0,1 3-17 16,-2-2 19-16,2 0 2 0,2-1-1 0,0 0-1 16,1 0-3-16,-1 0-16 0,4 0 19 15,-7 4 0-15,2 0 2 0,-2 2 0 16,0 2 0-16,-1-1-2 0,3-1-3 16,1-1-13-16,0-1 15 0,1 2 1 15,-1 0-1-15,-3 3 1 0,-1-1 0 16,-2 4 12-16,1-2-12 0,1 2-1 15,-1-2-2-15,2-1 0 0,-1 1 1 16,4-3 0-16,-3 1-9 0,3 0 11 16,0-2 2-16,1-1 10 0,1 0-12 0,0-1-2 15,2 0-1-15,-3 2 1 0,-1 0 1 16,-1 2 1-16,0 2 1 0,1 0-1 16,-2-1-13-16,2 3 10 0,-2-2 3 15,1 0-1-15,-1 3 0 0,2-2 1 0,-1 0-2 16,0 1-1-16,4-2 2 0,-5 3-2 15,2-1 0-15,-3 0 2 0,5 0 1 16,-5-1 1-16,3 0-1 0,2-2 0 16,-3 1 0-16,2 4-1 0,-3-2 0 15,1 2-1-15,-4 2 0 0,-2 2-1 16,1-2 1-16,-4 3-13 0,2 0-1 16,-1-1 13-16,2-1-16 0,0 1 16 15,-1-1-12-15,0 0 2 0,2 0 10 16,2 2 0-16,0-3 3 0,1 0-1 15,0 3 0-15,-1-3-12 0,2 3 11 0,1-2 0 16,2 1 2-16,1-1 2 0,0 1 1 16,0 0-3-16,-1-1 11 0,2 2-11 15,-5-1-16-15,2 1 13 0,0 0 2 16,-2-3-1-16,2 3-1 0,0-1 3 0,1 0-2 16,-4 0 2-16,2-1 1 0,1 2-1 15,-2-2 2-15,2-1 10 0,-2 2 16 16,0-1-14-16,-1 1-14 0,-7-1-16 15,0 2 4-15,-1 0 12 0,0 0 2 16,0 0 10-16,0 0-10 0,0 0 2 16,0 0-2-16,0 0 0 0,0 0 0 15,0 0-2-15,0 0 0 0,0 0-13 16,0 0 11-16,0 0-13 0,0 0-1 16,0 0 13-16,0 0-10 0,0 0 11 15,0 0 2-15,0 0 2 0,0 0 1 0,0 0 1 16,0 0-1-16,0 0-1 0,0 0 0 15,0 0 0-15,0 0 0 0,0 0-1 16,0 0 1-16,0 0 1 0,0 0-2 16,0 0 0-16,0 0 0 0,0 0 2 15,0 0-1-15,0 0 1 0,0 0 9 16,0 0-10-16,0 0 0 0,0 0 11 0,0 0-11 16,0 0 1-16,0 0 10 0,0 0-10 15,0 0 12-15,0 0 4 0,0 0-3 16,0 0-4-16,0 0 7 0,-1 0 3 15,0 0-1-15,-1-2 4 0,-3 1-25 16,1-3-3-16,-2 1 2 0,1-2 1 16,-2 1 34-16,0-2-24 0,2 0-10 15,-6 1 0-15,2-1 31 0,-3-3-25 16,-3 3-6-16,0-2-63 0,-1-1 61 16,-2 0-18-16,0 0 19 0,-1-1-12 0,1 1 12 15,-1 0 1-15,0 0-2 0,0 0 12 16,-2 1-10-16,2-3 9 0,1 3-9 15,1 1 0-15,1-2 0 0,3 0 6 16,2 2 16-16,0-1-22 0,1 0 3 0,1 1-3 16,2-1 2-16,-1 3 1 0,3 0 13 15,1 0 15-15,-2 0-6 0,2 1-25 16,1 1-16-16,2 0 16 0,0 1 1 16,1-1 1-16,0 3-2 0,0-1 0 15,-2-1 0-15,2 2-2 0,0 0-1 16,0 0-12-16,0 0-4 0,0 0 3 15,0 0 4-15,0 0-4 0,0 0 4 16,0 0 9-16,0 0-22 0,0 0-6 16,0 0-3-16,0 0 2 0,0 0-2 15,3 0-6-15,0 0-1 0,1 0-6 16,3 2 19-16,1 3 28 0,4 2 0 0,-3-1 25 16,6 2-25-16,0 1-7 0,0 0 4 15,4 2 3-15,-4-1 2 0,4 1 0 16,-3 1-2-16,2-2 1 0,-2-1 3 15,-1 3-4-15,1-1 0 0,-1 0 0 16,0 0 0-16,-2-2 2 0,1-1-2 0,-3-2-11 16,-1 0 11-16,-1 1 0 0,-3-2 0 15,2-1-15-15,-4 2-1 0,3-2 1 16,-1 2 15-16,-1 0 2 0,2 1-2 16,0-2-1-16,-1 1 0 0,2 1 1 15,1-2 3-15,3 1 0 0,-5 1 9 16,1 0 10-16,0-3-22 0,-1 2-3 15,1-1 1-15,-6-1-1 0,4 1-13 16,-1 1 15-16,-2-1 1 0,2 2 1 0,1-2 0 16,-1-2-1-16,-1 3-1 0,-1-3-2 15,0 0 0-15,-1-1-19 0,0 1 20 16,-2-1-14-16,0 0 3 0,0-1-2 16,0-1 14-16,0 1 0 0,0-1-2 15,0 0 2-15,0 0 0 0,0 0 0 16,0 0-1-16,0 0-1 0,0 0-10 0,0 2 10 15,0-2 0-15,0 0 0 0,0 0 0 16,0 0 0-16,0 0 1 0,-2 0-2 16,1 1 1-16,0-1-9 0,-1 1-1 15,1 0 1-15,-2 3 12 0,2 0 2 16,-6 3 17-16,3 0 12 0,-4-1 1 0,1 2-30 16,-1 0 1-16,-3-1-1 0,0 2 10 15,-1 1-10-15,-3 0 16 0,0 0-6 16,1 3-11-16,-7-3-1 0,2 3 19 15,2 0-4-15,-4-1 4 0,2 3-17 0,1-2 11 16,-1 2-12-16,0-4 11 0,2 2 9 16,1-2-21-16,3 0 0 0,0-1-1 15,1 1 3-15,1-1 11 0,1-1 9 16,-3 4 3-16,4-3-25 0,1-3 1 16,4-1-1-16,1-3 1 0,3 0 1 15,0-3 1-15,0 0 0 0,0 0 16 16,0 0 0-16,0 0-1 0,0 0-16 15,0 0 2-15,1 0-4 0,1 0-2 0,1 0-22 16,-2 0-4-16,-1 0-23 0,0 0-24 16,0 0-28-16,0 0-45 15,0 0-141-15,0 0-174 0,0 0-75 0,-1 0-105 16,-4-3-489-16</inkml:trace>
        </inkml:traceGroup>
      </inkml:traceGroup>
    </inkml:traceGroup>
  </inkml:traceGroup>
</inkml:ink>
</file>

<file path=ppt/ink/ink1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04:43.140"/>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160253E9-1B0F-4EF9-AFD6-89C3E0C2D961}" emma:medium="tactile" emma:mode="ink">
          <msink:context xmlns:msink="http://schemas.microsoft.com/ink/2010/main" type="writingRegion" rotatedBoundingBox="9479,11642 11484,11487 11540,12223 9535,12377"/>
        </emma:interpretation>
      </emma:emma>
    </inkml:annotationXML>
    <inkml:traceGroup>
      <inkml:annotationXML>
        <emma:emma xmlns:emma="http://www.w3.org/2003/04/emma" version="1.0">
          <emma:interpretation id="{E57B6FFD-77E2-481E-BC87-39F01C4D2110}" emma:medium="tactile" emma:mode="ink">
            <msink:context xmlns:msink="http://schemas.microsoft.com/ink/2010/main" type="paragraph" rotatedBoundingBox="9479,11642 11484,11487 11540,12223 9535,12377" alignmentLevel="1"/>
          </emma:interpretation>
        </emma:emma>
      </inkml:annotationXML>
      <inkml:traceGroup>
        <inkml:annotationXML>
          <emma:emma xmlns:emma="http://www.w3.org/2003/04/emma" version="1.0">
            <emma:interpretation id="{1F04E540-4152-4919-9284-9AF230477791}" emma:medium="tactile" emma:mode="ink">
              <msink:context xmlns:msink="http://schemas.microsoft.com/ink/2010/main" type="line" rotatedBoundingBox="9479,11642 11484,11487 11540,12223 9535,12377"/>
            </emma:interpretation>
          </emma:emma>
        </inkml:annotationXML>
        <inkml:traceGroup>
          <inkml:annotationXML>
            <emma:emma xmlns:emma="http://www.w3.org/2003/04/emma" version="1.0">
              <emma:interpretation id="{A97357A8-0F93-4233-805A-8B7E9F37768F}" emma:medium="tactile" emma:mode="ink">
                <msink:context xmlns:msink="http://schemas.microsoft.com/ink/2010/main" type="inkWord" rotatedBoundingBox="9515,12118 9702,12104 9709,12186 9522,12200"/>
              </emma:interpretation>
            </emma:emma>
          </inkml:annotationXML>
          <inkml:trace contextRef="#ctx0" brushRef="#br0">-10368 6066 39 0,'0'0'271'0,"-1"0"26"0,-1 0-63 15,1 0-58-15,1 0-29 16,0 0 9-16,0 0-13 0,-3 0-12 0,2 0-44 15,-2 0-12-15,-1-2 6 0,-1 1-21 16,-1 0 5-16,0-2 16 0,-3 3-29 16,-1-1-19-16,-1 1-33 0,-3 0 0 15,-1 0 21-15,2 0 24 0,1 0 30 16,1 1-30-16,1 2-26 0,2-1-19 16,0 1-29-16,0 3 3 0,1-2 10 15,0 1 15-15,2 2 1 0,2 0 0 16,2-2-26-16,1 0-3 0,0 0-7 15,0 0 24-15,4-1-5 0,3 0-2 0,0 1-4 16,1-4 23-16,3 4 39 16,-1-5-36-16,1 0 46 0,3 1-17 0,1-1 7 15,-2 0 6-15,2 0 11 0,-1 0-24 16,-4-1-29-16,1-3 17 0,-3 2-8 0,-2-3 8 16,-2 1 9-16,-2 4-8 0,1-5-21 15,-3 1 0-15,0 1-2 0,0-1-24 16,0-1-19-16,0 2 10 0,-5-1-20 15,-2 0 16-15,-2 2-3 0,0-2 22 16,-1 4-19-16,0-3-3 0,-1 3-32 16,0 0 12-16,1 0 20 0,-1 1 9 15,3 1-6-15,2 4 10 0,0-3-1 16,1 2-3-16,3 0 17 0,0-1 16 16,2 0 14-16,0-2-14 0,0 1-1 15,0-1-22-15,4 0 22 0,3 0 1 0,-1-2 24 16,-1 0 25-16,2 0-6 15,1 0 16-15,0 0 48 0,0 0-46 0,-1-4-15 16,0 2 6-16,-3-1-10 0,-3 2 6 16,-1 0 14-16,0-2-59 0,0 3-3 0,0-1-100 15,0 0-40-15,-1-1 4 0,-3 2-44 16,2 0-89-16,1 0-148 0,0 0-189 16</inkml:trace>
        </inkml:traceGroup>
        <inkml:traceGroup>
          <inkml:annotationXML>
            <emma:emma xmlns:emma="http://www.w3.org/2003/04/emma" version="1.0">
              <emma:interpretation id="{F49CA34E-C8B8-4D04-A77F-EDE27DE544D1}" emma:medium="tactile" emma:mode="ink">
                <msink:context xmlns:msink="http://schemas.microsoft.com/ink/2010/main" type="inkWord" rotatedBoundingBox="10303,11578 11484,11487 11540,12223 10359,12314"/>
              </emma:interpretation>
            </emma:emma>
          </inkml:annotationXML>
          <inkml:trace contextRef="#ctx0" brushRef="#br0" timeOffset="2984.0176">-9425 5786 33 0,'0'0'603'16,"0"-3"-277"-16,0 2-170 0,-1 0-78 15,-1-2 36-15,1 1-55 0,0-1-20 16,-2-1 46-16,2 2-7 0,-2-1 0 0,-1 2-36 15,0-4 10-15,0 3 26 0,-2-1 17 16,2 1-39-16,-1 0-1 0,1 1 26 16,0-2-7-16,1 2-19 0,0 0-29 15,1 1 7-15,-1-1-4 0,2-1-3 0,-2 2-4 16,0 0-22-16,-1-2-14 0,0 2-18 16,0 0 19-16,0-2 12 0,0 2 1 15,1 0 26-15,2 0 0 0,1 0-13 16,0 0-11-16,0 0-1 0,0 0-1 15,0 0 0-15,-2 0 2 0,2 0 14 16,-1 0 4-16,0 0 2 0,-2 0-6 16,0 0-3-16,1 0-9 0,0 0 25 15,0 0 16-15,2 0-10 0,0 0-15 16,0 0-4-16,0 0 0 0,0 0-13 16,0 0 1-16,0 0-2 0,0 0-1 0,0 0 1 15,0 0 1-15,0 0-1 0,0 0-2 16,0 0-1-16,0 0 0 0,0 0-12 15,0 0-6-15,0 0 3 0,0 0 15 16,0 0-2-16,0 0 0 0,0 0 2 0,0 0-1 16,0 0-1-16,0 0 1 15,0 0 1-15,0 0 1 0,0 0 1 0,0 0 18 16,0 0-3-16,0 0 4 0,0 0 2 16,0 0 1-16,0 0-7 0,0 0 9 15,1 0-8-15,0 0-17 0,-1 0-20 16,0 0 1-16,0 0 0 0,0 0-7 15,0 0 3-15,0 0 1 0,0 0-14 16,0 0-15-16,0 0-21 0,0 0-31 16,0 0-46-16,0 0-42 0,0 0-54 15,0 0-83-15,0 0-70 0,0 0 37 0,-2 2-106 16</inkml:trace>
          <inkml:trace contextRef="#ctx0" brushRef="#br0" timeOffset="4487.3863">-9506 5537 320 0,'0'-4'198'0,"1"2"-77"0,1 0-52 15,-1 0 35-15,-1 1 20 0,1-1 6 16,-1 0-13-16,2 1-32 0,-2-1-26 16,0 2 12-16,1-1 14 0,-1 1 9 0,0-2-19 15,1 2-29-15,-1-1-30 0,0-2-15 16,0 1 1-16,0 0 60 0,0 0 6 16,0 2 1-16,0 0-26 0,0-1-11 15,0 1 13-15,0-2-9 0,0 2 10 16,-1 0 5-16,1 0-2 0,0 0-4 15,0 0-6-15,0 0-10 0,0 0-9 16,0 0 2-16,0 0 4 0,0 0-6 16,0 0-19-16,0 0-1 0,0 0-3 0,0 0-17 15,0 0 4-15,0 0-10 16,0 0-13-16,0 0-6 0,0 0-10 0,0 0-3 16,-1 0 6-16,1 0 13 0,0 0 19 15,0 2 20-15,0 3 63 0,0 0 12 16,0-1-20-16,0 2-52 0,2 0 13 15,1 1 20-15,0 2 19 0,-1-1-17 0,3 0-15 16,-1 1-23-16,-2-2 1 0,1 3 0 16,1-2 28-16,-1 1 4 0,-1 0 28 15,3 2-25-15,-3-3-20 0,0 2-3 16,0 1-13-16,0-2-26 0,0 0 26 16,-2 2-2-16,3-1 2 0,-2-1 2 15,1 1 17-15,-1-1-16 0,-1 0 0 16,0-2 9-16,0 2-10 0,0-2 10 15,0 2-9-15,0-2 13 0,0 1 0 16,0 1 3-16,0 0-6 0,0 0-13 0,0-3-2 16,0 1 0-16,0 2 2 0,0-2-1 15,0 2 1-15,0-2-13 0,0 1 12 16,0 1-11-16,0 1 12 0,-1 0 16 16,-2 2 7-16,0-1 1 0,1 3-23 15,-2-2 0-15,0 0 16 0,-2 2 2 0,-1-4 10 16,2 2-29-16,-2-3 13 15,-1 2 19-15,1 0-19 0,-2-1 9 0,2-1 7 16,-1-2-28-16,-2 0 12 0,2 0 3 16,-1 0 10-16,1-3-7 0,1 0-3 15,-2-1-15-15,-2 0 18 0,0 0 1 16,0 0-1-16,-1-3-19 0,0 3 2 16,1-2 20-16,0-1-22 0,-1 0-27 15,1 0 7-15,0 0-21 0,2 0 41 16,2-4 3-16,-1 1-3 0,4-3-16 15,0 1-13-15,1-1 7 0,-1-3-17 16,3 0 4-16,1-1 31 0,0 1-14 0,0-1 18 16,0 1 0-16,0-2-35 0,0 1-13 15,1-1-20-15,3-1 16 0,3 2 33 0,0-1-13 16,-1 3-7-16,1-1 23 0,1 1 0 16,-1-1-13-16,1 3 27 0,-4-3 2 15,2 3 13-15,-2 1-9 0,-2-1-4 16,2 4 2-16,-2-2-1 0,0 2-1 15,-2 2-13-15,2 0-6 0,-1 0-14 16,2 0-9-16,0 0-6 0,1 0 44 16,0 0 4-16,1 0 13 0,-1 0 0 15,3 0 0-15,0 0-13 0,1 0 20 16,3 5-7-16,-3-2 6 0,1 3-3 16,-1-3-14-16,0 4-1 0,-1-2 12 15,1 0 13-15,-1 4 3 0,1-3 29 16,-2 1-25-16,-1-1-20 0,0 1 6 0,0-2-18 15,-3 0 15-15,1-2-3 0,-2 2-12 16,1-4 12-16,-2 2-13 0,0-3 0 16,0 0-100-16,0 0-42 0,0 0-39 0,0 0-69 15,0 1-69-15,0 1-176 0,0-1 84 16,0 0-244-16</inkml:trace>
          <inkml:trace contextRef="#ctx0" brushRef="#br0" timeOffset="6551.3351">-9093 5753 111 0,'0'-1'528'16,"0"0"-283"-16,0-1-131 0,0 1 0 15,0 1 55-15,0 0-3 0,0 0-26 16,-2 0-26-16,2 0-33 0,-1 0-16 16,-1 0 4-16,2 0 12 0,-1 0 10 15,1 0 0-15,-3 0-16 0,3 0-11 16,0 0-22-16,0 0 7 0,0 0-17 15,0 0-9-15,0 0-7 0,0 0-14 0,0 0-2 16,0 0-21-16,0 0-21 0,0 1 0 16,0 3 3-16,0 2 39 0,0 4 77 15,3 2 7-15,0-1-3 0,0 5-52 16,1-4-26-16,-3 2-3 0,2 2 3 16,-1-1 13-16,2 2 0 0,-1-3 23 15,-2 0-27-15,2 0-8 0,0-2-4 0,-2 0 1 16,1-5 13-16,0 2 2 0,-2-1-4 15,0-3-12-15,0 1-13 0,0-4 13 16,0 1 1-16,0 0 1 0,0-1 14 16,0 0-14-16,0-1 14 0,0-1 0 15,0 2 4-15,0-1 9 0,0-1 9 16,0 0 4-16,0 0 6 0,0 0 3 16,0 0-2-16,0 0-1 0,0 0 6 0,-1 0 3 15,1 0 1-15,0 0 9 0,-1 0 0 16,-1-3-10-16,2-2-57 0,-1-2-28 15,0-2-35-15,-1-3 15 0,2 2 19 16,-1-2-6-16,-1 0 0 0,2-1-3 16,0-2 22-16,0 2-10 0,0 0 26 15,0 1-3-15,3-1-10 0,4 3-3 16,1-2-29-16,2 2 4 0,0-3-11 0,3 3 8 16,-1 1 27-16,0-1-21 0,0 3 35 15,0 1-20-15,3-1-6 0,-1 0 7 16,1 2-1-16,-1-1 1 0,0 2 6 15,-1 1 15-15,1-1-1 0,-4 0-1 0,-4 4 1 16,-2 0 0-16,-1 0-11 0,-3 0 13 16,0 0 15-16,0 0 20 0,0 0-15 15,0 0-20-15,0 0 0 0,-1 0-39 16,-1 0-9-16,1 0 3 0,1 3-7 16,0 0 10-16,0 2 42 0,0-1 0 15,0 2-3-15,0 1-107 0,-1-1-52 16,1 2-77-16,0-1-65 0,-2 1-115 15,2-5-158-15,-1 3-160 0</inkml:trace>
          <inkml:trace contextRef="#ctx0" brushRef="#br0" timeOffset="7456.9621">-8834 5941 170 0,'-5'-2'476'16,"2"-1"-163"-16,2 3-177 0,1-3 8 16,0 3 87-16,0 0 49 0,0-3-49 15,0 2-75-15,4 0-56 0,0-2-80 16,3 2-20-16,0-2-36 0,1-1 36 16,2 2 16-16,3-3 65 0,0 0 0 0,2 1-19 15,-1-1-14-15,-1 1 1 0,1 3-20 16,1 1 3-16,-1-1 13 0,1 1 10 15,-1 0-27-15,-1 0-28 0,0 0-16 16,-4 4 3-16,0 3-3 0,-2-3 14 16,-1 4-18-16,-4 0 20 0,1 0 42 15,-3 2 6-15,0-1 13 0,0 5-19 16,-7-4 6-16,-2 3 36 0,-2 0-36 0,-3-1-6 16,1-1-14-16,-3-1 27 0,1 1-20 15,1-3-16-15,1-3 10 0,3-1-10 16,2 0 0-16,3-3-3 0,2 1-15 15,-1-1 21-15,4-1 1 0,0 0-7 16,0 0-13-16,0 0-3 0,0 0-2 16,4 0-30-16,-1 0-6 0,1 0-29 15,1 0-10-15,1 0-3 0,-1 0 0 16,3-1 25-16,3-1 55 0,3 2 18 16,2 0-18-16,-1 0 0 0,0 0 0 0,-1 0-3 15,1 0-26-15,0 3 1 0,-1 3 11 16,-2-3 5-16,-3 3-1 0,-1-2-23 15,-2 1 33-15,-2 0 3 0,-1 0 34 16,-2 0 5-16,-1-1-7 0,0 0 0 0,0-2 23 16,-1 2 6-16,-6-2-4 0,-3 5 23 15,-3-1 45-15,-2 2-43 0,-3 1-34 16,-1-2 6-16,1 1 0 0,-4-3-13 16,-1-2-25-16,1 0-4 0,-1 0-9 15,3 0 12-15,-2-2-15 0,3 1 4 16,2 0-4-16,3 0-3 0,2-2 0 15,4 0-19-15,4 0-22 0,1 0-89 16,2 0-90-16,1 0-101 0,0 0-149 16,0 0-203-16,0 0-468 0</inkml:trace>
        </inkml:traceGroup>
      </inkml:traceGroup>
    </inkml:traceGroup>
  </inkml:traceGroup>
</inkml:ink>
</file>

<file path=ppt/ink/ink1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04:11.480"/>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5F664DFD-3B28-4005-834F-DA3E83ECB7FA}" emma:medium="tactile" emma:mode="ink">
          <msink:context xmlns:msink="http://schemas.microsoft.com/ink/2010/main" type="writingRegion" rotatedBoundingBox="8479,11930 4702,13754 4303,12929 8080,11105"/>
        </emma:interpretation>
      </emma:emma>
    </inkml:annotationXML>
    <inkml:traceGroup>
      <inkml:annotationXML>
        <emma:emma xmlns:emma="http://www.w3.org/2003/04/emma" version="1.0">
          <emma:interpretation id="{6E684BD5-C9EE-45EE-952B-65B506486138}" emma:medium="tactile" emma:mode="ink">
            <msink:context xmlns:msink="http://schemas.microsoft.com/ink/2010/main" type="paragraph" rotatedBoundingBox="8479,11930 4702,13754 4303,12929 8080,11105" alignmentLevel="1"/>
          </emma:interpretation>
        </emma:emma>
      </inkml:annotationXML>
      <inkml:traceGroup>
        <inkml:annotationXML>
          <emma:emma xmlns:emma="http://www.w3.org/2003/04/emma" version="1.0">
            <emma:interpretation id="{8D047414-AEC2-46D9-856E-3BDD5C23398B}" emma:medium="tactile" emma:mode="ink">
              <msink:context xmlns:msink="http://schemas.microsoft.com/ink/2010/main" type="line" rotatedBoundingBox="8479,11930 4702,13754 4303,12929 8080,11105"/>
            </emma:interpretation>
          </emma:emma>
        </inkml:annotationXML>
        <inkml:traceGroup>
          <inkml:annotationXML>
            <emma:emma xmlns:emma="http://www.w3.org/2003/04/emma" version="1.0">
              <emma:interpretation id="{6B9C5C3A-9BB9-4D4B-A783-CF5A96CFE024}" emma:medium="tactile" emma:mode="ink">
                <msink:context xmlns:msink="http://schemas.microsoft.com/ink/2010/main" type="inkWord" rotatedBoundingBox="5651,13295 4702,13754 4303,12929 5253,12470">
                  <msink:destinationLink direction="with" ref="{93C9C9F9-0523-4A1C-86CF-356024F3A627}"/>
                </msink:context>
              </emma:interpretation>
            </emma:emma>
          </inkml:annotationXML>
          <inkml:trace contextRef="#ctx0" brushRef="#br0">-15365 6697 55 0,'-2'-1'379'15,"0"-2"-141"-15,0 3-88 0,0-1-36 16,1-2 16-16,-1 3 13 0,2-1 4 16,0 1 6-16,0-1-16 0,0 1-30 15,0-2-10-15,0 2 18 0,0 0-1 0,0 0-14 16,0 0 1-16,0 0-14 0,0 0-13 15,0 0-19-15,0 0-22 0,0 0-33 16,0 0-17-16,0 0-2 0,0 0-7 16,0 0-6-16,0 0-7 0,0 0 0 15,0 3 39-15,2 1 21 0,2 1 11 0,0 1 4 16,3 3 9-16,-3-1 0 0,1 3-3 16,-1 1-29-16,3-1 6 0,-3 3 30 15,1-2-24-15,2 0-7 0,-4 1-18 16,1-2-2-16,1 3 0 0,1 0 2 15,-2 1 46-15,0-2 24 0,0 3-19 16,0 0-51-16,-1 0-29 0,-1-1 29 16,1 0 17-16,0 0 25 0,0 2-29 15,-1-3-12-15,-2 6 16 0,3-4-17 16,-3 1 0-16,0 1 2 0,0 3 20 16,0 2 14-16,0-1 37 0,0 0-69 15,-3-1-4-15,1-1 0 0,-1-2-1 0,0-1-3 16,0-3 3-16,1 2 1 0,-1 1 33 15,-4-2-1-15,2 1-31 0,-1-4-1 0,1-2-19 16,1-2 19-16,-1-2 28 0,-2-1 20 16,0 4-19-16,-1-3-4 0,-2 1-2 15,2-2 5-15,-2 0-12 0,-1 1 3 16,1-4-19-16,-2 2 2 0,0 0-2 16,1-3-17-16,-2 1-9 0,0-2 10 15,1 0-6-15,-1 0 9 0,-1-4-21 16,5-3 34-16,-4 2 11 0,5-3-11 15,3 1-3-15,0 0-25 0,2-3-8 16,1 4 4-16,1-4 7 0,1 0-4 16,0-1 16-16,0 2-41 0,3 0-23 15,4 1 25-15,-1 1 14 0,1 1-4 0,1 0 13 16,0 0 13-16,-1 1 13 0,0 1 1 16,0 2-30-16,-1-3 10 0,3 2-4 15,-5 2 10-15,2 1 3 0,0-3 10 16,-1 1 3-16,-1 2 29 0,4-1-7 15,-4 1 14-15,2 0-1 0,2 0-3 0,-1 0-16 16,2 0-14-16,-3 0 11 0,3 1 7 16,1 2-1-16,-2-1 3 0,1 4-5 15,1-2-5-15,-1 1 4 0,2-1 13 16,-3 1 0-16,0 0-6 0,2-1 6 16,-1 0 3-16,-1-1-13 0,-1 0-18 15,-2 1-1-15,-1-3-2 0,-1-1-1 16,-3 0-17-16,0 0 7 0,0 0 13 15,0 0 12-15,0 0-12 0,0 0-20 16,0 0-76-16,0 0-49 0,0 0-48 0,0 0-72 16,0 0-98-16,0 0-220 0,0-1-474 0</inkml:trace>
          <inkml:trace contextRef="#ctx0" brushRef="#br0" timeOffset="2509.1813">-14652 6863 23 0,'0'0'13'15,"0"0"-11"-15,0 2 106 0,0-2 68 0,0 0 10 16,0 0-30-16,0 0-45 16,0 0-43-16,0 0 4 0,0 0 42 0,0 0 26 15,0 0-13-15,0 0-23 0,0 0-9 16,0 0 6-16,0 0-1 0,0 0 1 16,0 0-2-16,0 0-2 0,0 0-19 15,0-2-26-15,0 2-3 0,0 0 6 0,-1-2-13 16,-3 2-10-16,0-1 4 0,0 1 19 15,-3-1-4-15,0-2-31 0,0 0-7 16,-1 3 0-16,0 0-12 0,1 0 5 16,-3 0-6-16,2 0-26 0,-2 0 5 15,3 0 21-15,-2 0 19 0,-1 3-19 16,2 1-1-16,-1 2-1 0,-1 0-1 16,1-1-13-16,2 1 13 0,2-2 0 15,-1 1 1-15,2 1 2 0,-1-1 24 0,1 2 2 16,0-1 9-16,2 1-35 0,1 0-19 15,0-2 16-15,1-1 0 0,0 5 3 16,0-2 13-16,0 3 3 0,0 0 1 16,0-1 2-16,0-1-19 0,0 0-1 15,2-2-12-15,1 0-13 0,1-2 13 16,0 0 11-16,2-2 2 0,-2 1 2 0,2-2 21 16,2 3-1-16,1-2 27 0,3-1-7 15,0 1-20-15,3-2 23 0,1 0-9 16,0 0-33-16,1 0-3 0,-1 0 13 15,0 0-11-15,-5 0-2 0,2 2-3 16,0 1-23-16,-3-2 10 0,3 0 3 16,-1 2 1-16,-4 1 11 0,3-2-14 0,-2 2-11 15,1 0 4-15,-1 1-2 0,1 0 24 16,0-1 1-16,0 4-1 0,-1-1-1 16,1 1-1-16,1 1 2 0,-5 1 0 15,4 1 1-15,-3 1 38 0,-1 1 12 16,1 0-26-16,-4-4-25 0,0 2 0 15,-2-2 0-15,-1 2 55 0,0-2-23 16,-1 0 16-16,-5 1 10 0,-5 3 22 16,-2-2 23-16,-5 4-23 0,-1-3-51 15,-4 3 19-15,0-3-13 0,0-1 22 16,-1-1 0-16,0-2-9 0,-1-2-10 0,2-1 13 16,2-2-4-16,0 0-24 0,4-3 5 15,3 0-9-15,3 0 9 0,5 0 20 16,0 0-14-16,5 0-30 0,1 0 10 0,0 0-14 15,0 0-34-15,0-3-55 0,0 3-25 16,0-1-19-16,0-1-26 0,0 2-30 16,0 0-55-16,0-3-136 0,0 1-367 15,-7-4-519-15</inkml:trace>
        </inkml:traceGroup>
        <inkml:traceGroup>
          <inkml:annotationXML>
            <emma:emma xmlns:emma="http://www.w3.org/2003/04/emma" version="1.0">
              <emma:interpretation id="{89C73071-3854-4CBE-B809-2A8655B1311A}" emma:medium="tactile" emma:mode="ink">
                <msink:context xmlns:msink="http://schemas.microsoft.com/ink/2010/main" type="inkWord" rotatedBoundingBox="6913,12156 6747,12236 6698,12136 6864,12055"/>
              </emma:interpretation>
              <emma:one-of disjunction-type="recognition" id="oneOf0">
                <emma:interpretation id="interp0" emma:lang="" emma:confidence="1">
                  <emma:literal/>
                </emma:interpretation>
              </emma:one-of>
            </emma:emma>
          </inkml:annotationXML>
          <inkml:trace contextRef="#ctx0" brushRef="#br0" timeOffset="4447.3889">-13182 6053 55 0,'-2'0'496'0,"0"0"-160"0,-2-3-128 16,1 3-136-16,-1 0 9 0,1 0 30 15,-2 0 23-15,2 0-20 0,-1-2-17 16,0 2-16-16,0 0-16 0,-2 0-8 0,1 0-15 15,1 0 6-15,-3 0 37 0,2 0 2 16,-1-1-2-16,2 1-4 0,-1-1-7 16,-1 1-32-16,2 0 10 0,-4 0-1 0,3 0-15 15,-1 0-14-15,0 0-22 0,-2 2-18 16,1 3 0-16,0-1 18 0,0 1 29 16,2-1-29-16,1 3-16 0,0-1 16 15,0 1 1-15,0 2 41 0,2-2-42 16,1 2-20-16,1 0-15 0,0-5 12 15,0 2 21-15,5-1-1 0,-2-2-15 16,1-1 18-16,2 1 1 0,-1-2 18 16,2 1 7-16,-2-2 19 0,3 0-3 15,-2 0 6-15,2 0 17 0,-1 0-14 16,-1 0-12-16,-2-3 19 0,2 2-13 16,-4-1-7-16,1 0 10 0,-1 0-6 0,-1 1-7 15,0 1 0-15,-1-5 4 0,0 1-39 16,0 0-16-16,0-2 16 0,0 1 0 15,0 0-4-15,-2 0-24 0,-3 0-11 16,3-2 23-16,0 3 16 0,-2 1 29 0,3 3-28 16,-2-2-1-16,2 2-1 0,0 0-24 15,-2 0-1-15,2 0 0 0,-2 0-3 16,1 0-6-16,0 0 3 0,0 0-3 16,1 0-10-16,0 0 0 0,1 0 13 15,0 0-14-15,0 0-2 0,0 2-3 16,0-2 2-16,0 0-9 0,0 0 3 15,0 2 4-15,0 0 38 0,4-2 13 16,-2 2 19-16,4 2-17 0,1-1 11 16,1-1 36-16,0 2 9 0,3-3 6 15,0 2-19-15,1-2-9 0,0 2-1 0,-1-3 7 16,0 0-19-16,-3 0-7 0,-2 0-14 16,-3 0 17-16,-2 0 10 0,1 0 6 15,-2 0 20-15,0 0-1 0,0 0-9 16,0 0-19-16,0 0-4 0,0-1-22 0,-2-1-19 15,-2 0-55-15,-2-3 10 16,-1 2 10-16,0 0-17 0,-2-2 16 0,1 2 36 16,1 0 19-16,0 1 18 0,2 1-15 15,-1 1-3-15,2 0-2 0,4 0-20 16,-1 0-23-16,1 0-20 0,0 0 1 16,0 0-7-16,0 0-10 0,0 0-6 15,0 0-56-15,0 0-139 0,0 0-158 16,0 0-19-16,1 0-177 0</inkml:trace>
        </inkml:traceGroup>
        <inkml:traceGroup>
          <inkml:annotationXML>
            <emma:emma xmlns:emma="http://www.w3.org/2003/04/emma" version="1.0">
              <emma:interpretation id="{257686B7-447B-42E2-965E-2291258CD179}" emma:medium="tactile" emma:mode="ink">
                <msink:context xmlns:msink="http://schemas.microsoft.com/ink/2010/main" type="inkWord" rotatedBoundingBox="8439,11848 7703,12203 7377,11527 8113,11172"/>
              </emma:interpretation>
              <emma:one-of disjunction-type="recognition" id="oneOf1">
                <emma:interpretation id="interp1" emma:lang="" emma:confidence="1">
                  <emma:literal/>
                </emma:interpretation>
              </emma:one-of>
            </emma:emma>
          </inkml:annotationXML>
          <inkml:trace contextRef="#ctx0" brushRef="#br0" timeOffset="16541.7913">-12402 5353 179 0,'-2'-5'532'0,"0"2"-395"0,1 1-75 16,1 2 62-16,-1-3 77 0,1 3-64 15,-2-2-33-15,0 2 10 0,2 0-13 0,-2 0-16 16,2 0-24-16,0 0-24 16,0 0-1-16,0 0-4 0,0 0 14 0,0 0-1 15,0 0 7-15,0 0 3 0,0 0 7 16,0 0 16-16,0 0-17 0,0-1-25 15,0 1-34-15,0 0 11 0,0 0-13 0,0 0-29 16,0 0-1-16,0 0-2 0,0 0-10 16,0 0-10-16,0 0-13 0,4 0-29 15,-1 3 94-15,2 0 33 0,1 2 19 16,1 1-33-16,-1 2-6 0,1 0 16 16,1 1-26-16,-1 2 14 0,0 0-4 15,0-2-10-15,-1 1 3 0,0 3-6 16,-4-1 0-16,2 1 20 0,-1 1 2 15,0 1 8-15,0-3-27 0,-1 1-3 16,-2-1 16-16,0-1 26 0,0 1 3 16,0-2-31-16,0 1-13 0,0-2-1 15,0 0 30-15,0 2-8 0,0 1 4 0,0-1-7 16,0 0-15-16,0 1-3 0,0-2-1 16,0 1-2-16,0 2-2 0,0-4 4 15,0 2 13-15,0 1 1 0,0-2-14 16,0 0-1-16,-2 1 1 0,0-2 3 15,0 0 21-15,0 0-24 0,-1 0-3 16,2-3-26-16,0 2 16 0,-1-2 2 0,0 3 11 16,0-2 19-16,-2 2 23 0,0 1-41 15,-1 0 19-15,1-1 2 0,-2 0 1 16,1-1 9-16,1 0-19 0,1-2-13 16,-1-3-11-16,0 1 11 0,0 0 20 15,0 0-4-15,0-1 16 0,-2-1 0 16,2 2 0-16,0 0-12 0,2-3 2 15,-4 1 4-15,4-2-4 0,-3 1-2 16,1 1-4-16,-1-2-16 0,0 0-1 0,-2 0 1 16,1 0 14-16,1 0-14 0,1 0-13 15,-1 0 11-15,-1 0 1 0,2-3-35 16,-1-2 1-16,1 1 12 0,-2-1-2 16,2 1 21-16,1-2 2 0,2 1 1 15,-2 0-37-15,2 0 12 0,-2-3 26 16,3 1-1-16,-1 2-12 0,0-3-3 0,-1 2 15 15,2 1 0-15,0-2-19 0,0 1 17 16,0 0 1-16,-1 2 2 0,1 1 0 16,0 0-13-16,0 0 13 0,0-1 0 15,0 2 16-15,0 2-14 0,0-1-2 16,0 1-16-16,0-1-6 0,0-2-4 16,0 3 0-16,1-1-3 0,2 0 3 15,-2-1-13-15,3-2 1 0,-1 3-1 0,0 0 16 16,-1 1 4-16,1-1 6 15,-1 1 10-15,-1 0-20 0,2 0 4 0,-3 0-1 16,1 0 1-16,0 0-14 0,1 0 33 16,2 1 52-16,0 0-39 0,0 0-13 15,1 3 0-15,1-1 1 0,-1 1 1 16,2 0 0-16,-3 0 14 0,0-1-15 16,-1 0 11-16,-1 0-12 0,2 0 0 0,-2-1 2 15,0 0 13-15,-2 0-15 0,2-2-1 16,-2 1 0-16,0-1 0 0,1 0-1 15,-1 0 2-15,0 0 3 0,0 0 10 16,2 0 0-16,-1 0-11 0,2 0-2 16,2 0 0-16,0 0 32 0,1 0 7 15,2 0-26-15,-1 2-11 0,-2-1-2 0,2-1-22 16,0 3-107-16,-2 1-98 0,2-1-125 16,-2-1-168-16,2 1-164 0</inkml:trace>
          <inkml:trace contextRef="#ctx0" brushRef="#br0" timeOffset="21693.7994">-11787 5487 16 0,'0'0'0'0,"0"0"69"15,0 0 87-15,0 0-12 0,0 0-79 16,0 0 20-16,0 0 16 0,0 0 0 15,0-3-10-15,0 3-6 0,1 0 6 16,-1 0 13-16,0 0 10 0,0-1 7 16,1 1-1-16,-1-2-22 0,0 2-17 15,0 0-12-15,0 0-1 0,0 0-3 16,0 0-2-16,0 0-5 0,0 0-13 0,0 0-2 16,0 0 2-16,0 0 4 0,0 0 3 15,0 0 9-15,0 0 7 0,0 0-3 16,0 0-10-16,0 0-13 0,0 0-10 15,0 0 0-15,0 0 4 0,0 0-4 16,0-1-6-16,0 0-6 0,0-1-20 16,-1 2 0-16,0-2 23 0,-2 1 16 0,2 1 2 15,-1 0-12-15,1 0-13 0,1 0-16 16,-1 0 3-16,-1 0 29 0,-2 0-3 16,3 0-16-16,-3 0-12 0,0 0-1 15,0-2-16-15,-2 1 15 0,2-3-16 16,0 4-10-16,1-1 27 0,1-1 0 15,-4 1-12-15,2-1-4 0,0 2 3 16,-3 0 10-16,2 0-26 0,-2 0-10 16,0 0 36-16,1 0 3 0,-1 0-13 15,-1 0-16-15,0 0 10 0,-2 2 6 0,1 2-16 16,-1 0 16-16,1-1-23 0,1 0 14 16,0 3 19-16,-3-1 2 0,3 2-7 15,-1-3 6-15,3 0 2 0,0-1-17 16,4-1 1-16,-1 0-6 0,3 0 2 15,-3 1-9-15,3-2 16 0,-3 4-6 0,2-2 16 16,1 2-12-16,-3-1 15 0,2 1 2 16,1 0 20-16,0 0-21 0,0 0 25 15,0 4-10-15,0-3-16 0,0 2 0 16,0-2-3-16,0-2 3 0,4 2-2 16,0-1-12-16,2-1-5 0,-1 1 6 15,0-1 13-15,2 0-4 0,0 0 3 16,1 2 1-16,0-4 23 0,0 2-10 15,2-1 0-15,-1-2 16 0,2 3 3 16,-1-3-3-16,-1 2-29 0,2-1 0 0,-2 1-16 16,2-1 14-16,0 2 1 15,2-2-1-15,1 1 2 0,-2 1 2 0,-1-4-2 16,1 3-16-16,-2 1 0 0,-2-1-4 16,0 2 18-16,1-1-20 0,-1 1 19 15,-1 0 1-15,3 1 2 0,-1-1 0 0,-2 3-1 16,0-3-1-16,-2 0-21 0,2 2 1 15,-3 0 18-15,0-3 3 0,1 2-2 16,-2-1 2-16,1 0 0 0,-2-1-15 16,0 2 13-16,0-3 1 0,-2 3-10 15,0-1-1-15,0 0 13 0,0 1 1 16,0-1 15-16,0-1-14 0,-2 3 14 16,-2-2 30-16,-3 0-14 0,-2 1 42 15,0 1-9-15,-5-1-1 0,0 3-35 16,0-4 4-16,-3 0-5 0,0 0 34 0,-2 0-17 15,-3 1 6-15,3-1 17 16,-1-1-4-16,4 0-7 0,1-3-28 0,4 2 0 16,0-3 3-16,4 1-13 0,3 0-6 15,0-1-10-15,3 0 13 0,0 0-14 16,1 0-2-16,-2 0-16 0,2 0-6 0,0 0-10 16,0 0-22-16,0 0-52 0,-1 0-45 15,-2 0-71-15,0 0-111 0,-3 0-279 16,2-1-195-16</inkml:trace>
        </inkml:traceGroup>
      </inkml:traceGroup>
    </inkml:traceGroup>
  </inkml:traceGroup>
</inkml:ink>
</file>

<file path=ppt/ink/ink1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45:30.071"/>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58845B53-71FC-4F91-99F1-F55CAAD681F4}" emma:medium="tactile" emma:mode="ink">
          <msink:context xmlns:msink="http://schemas.microsoft.com/ink/2010/main" type="writingRegion" rotatedBoundingBox="8125,10045 9007,10045 9007,10550 8125,10550"/>
        </emma:interpretation>
      </emma:emma>
    </inkml:annotationXML>
    <inkml:traceGroup>
      <inkml:annotationXML>
        <emma:emma xmlns:emma="http://www.w3.org/2003/04/emma" version="1.0">
          <emma:interpretation id="{0D415093-4DC9-4F5C-8969-D9C836619708}" emma:medium="tactile" emma:mode="ink">
            <msink:context xmlns:msink="http://schemas.microsoft.com/ink/2010/main" type="paragraph" rotatedBoundingBox="8125,10045 9007,10045 9007,10550 8125,10550" alignmentLevel="1"/>
          </emma:interpretation>
        </emma:emma>
      </inkml:annotationXML>
      <inkml:traceGroup>
        <inkml:annotationXML>
          <emma:emma xmlns:emma="http://www.w3.org/2003/04/emma" version="1.0">
            <emma:interpretation id="{B77D6168-2416-4E18-B907-7A73F159303A}" emma:medium="tactile" emma:mode="ink">
              <msink:context xmlns:msink="http://schemas.microsoft.com/ink/2010/main" type="line" rotatedBoundingBox="8125,10045 9007,10045 9007,10550 8125,10550"/>
            </emma:interpretation>
          </emma:emma>
        </inkml:annotationXML>
        <inkml:traceGroup>
          <inkml:annotationXML>
            <emma:emma xmlns:emma="http://www.w3.org/2003/04/emma" version="1.0">
              <emma:interpretation id="{06A07451-C2D9-4BF0-A7B3-691B1B9A0955}" emma:medium="tactile" emma:mode="ink">
                <msink:context xmlns:msink="http://schemas.microsoft.com/ink/2010/main" type="inkWord" rotatedBoundingBox="8125,10045 9007,10045 9007,10550 8125,10550"/>
              </emma:interpretation>
            </emma:emma>
          </inkml:annotationXML>
          <inkml:trace contextRef="#ctx0" brushRef="#br0">-11888 4042 329 0,'11'-4'268'15,"-7"1"-187"-15,1 0 30 0,0 2 72 0,-2-4 41 16,2 4-25-16,-2-2-23 0,-2 2-23 16,2 1-14-16,-3 0 5 0,0 0-14 15,0 0-13-15,0 0 9 0,0 0 3 16,0 0-9-16,-3 0-11 0,-1 0-19 16,-1 1-13-16,2 1-28 0,-2 0-49 0,0 3-7 15,-2-1 7-15,1 3 47 0,-3 2 17 16,0-2-25-16,-3 2 2 0,5-3 7 15,-2 2-48-15,3-4 13 0,3 0 16 16,-1-1-17-16,2-2-12 0,2-1-3 16,0 0 3-16,0 0 16 0,0 0 20 15,0 0 15-15,0 0-1 0,5 0-2 16,-4 0 16-16,4 0 5 0,-1-2 11 16,1-1 11-16,2-2 16 0,2-1-41 15,3-2-66-15,1 2-47 0,3-5 13 0,2 4 11 16,1-3 5-16,2 5 2 15,-1-3 3-15,1 1 11 0,1 2 1 16,0 0 1-16,2 2 0 0,1 1 3 16,-2-2 13-16,4 2-16 0,-5-1-3 15,1 2 0-15,-2 1-16 0,-5 0-13 16,-2 0 4-16,-4 0 12 0,0 0 3 16,-4 1-2-16,1 3 15 0,-1 1 0 15,0 0-3-15,2 2-9 0,-1 2-4 0,-6 1 16 16,4 0 16-16,-5 1 0 0,1 2-16 15,-1 1-10-15,0 2 4 0,-6 2 6 16,-4 3 25-16,-3 0 38 0,-3 2-22 16,-2-2-22-16,-1 3 3 0,-2-3-4 15,1-1-18-15,-1-3 0 0,-1 4 16 0,1-1 25 16,-2-3-25-16,-1 3-16 0,2-2 1 16,0 0 21-16,0-1-20 0,3 2-1 15,-1-4-1-15,4-1 1 0,3-4-1 16,3-2 0-16,2-1-16 0,4-2 14 15,1-2 1-15,1-2 1 0,2 0 12 16,0-1-9-16,0 0-3 0,0 0 2 16,3 0-2-16,0 0-2 0,2 0-1 15,1 0 3-15,0-1 0 0,4 0 0 0,2-1 28 16,4-1 28-16,4 2-34 0,7-2-3 16,0-1 6-16,3 1-25 0,0 0-16 15,2 1 0-15,1 1 16 0,2 1 12 16,2 0 22-16,1 0-31 0,2 0-3 15,0-1 15-15,0 1 29 0,-1-2-16 0,-2 2 28 16,-1 0-34-16,-4 0-10 0,-2 0 16 16,-7 0-3-16,-2 0-9 0,-5 0-13 15,-4 0 0-15,-5 0-3 0,-2 0 0 16,-4 0-13-16,-1 0 12 0,0 0 0 16,0 0 1-16,0 0-2 0,0 0-16 15,0 0 2-15,0 0-21 0,0 0-41 0,1 0-47 16,4 0-32-16,1 0 25 0,1 0-74 15,5 0-227-15,-6 0-256 0,3 0-491 0</inkml:trace>
        </inkml:traceGroup>
      </inkml:traceGroup>
    </inkml:traceGroup>
  </inkml:traceGroup>
</inkml:ink>
</file>

<file path=ppt/ink/ink1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17:36.955"/>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405A9F15-E6EA-44E0-B7F1-D30490BD2A72}" emma:medium="tactile" emma:mode="ink">
          <msink:context xmlns:msink="http://schemas.microsoft.com/ink/2010/main" type="inkDrawing" rotatedBoundingBox="6610,15489 8432,15271 8440,15335 6617,15553" semanticType="underline" shapeName="Other">
            <msink:sourceLink direction="with" ref="{FBA078F4-5322-4413-97B3-F10D10641B09}"/>
          </msink:context>
        </emma:interpretation>
      </emma:emma>
    </inkml:annotationXML>
    <inkml:trace contextRef="#ctx0" brushRef="#br0">-11286 9424 1292 0,'5'3'648'15,"-2"-3"-599"-15,6 0 48 0,2 0 43 16,5 0 270-16,3-3-91 0,3-2-121 16,4 1-57-16,3-2-11 0,-1 0-66 15,1 1-32-15,-1 0 25 0,-2 0 16 16,-2 2-13-16,-4 1-26 0,-3-2-34 16,-3 4-3-16,-4-1-9 0,-4 1-14 15,-1 0-18-15,-1 0-41 0,-2 0-33 16,1 0-35-16,-2 0-54 0,-1 0-111 15,0 1-115-15,0 1-132 0,0 4-239 0</inkml:trace>
  </inkml:traceGroup>
</inkml:ink>
</file>

<file path=ppt/ink/ink1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17:31.681"/>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768A54DF-E4C2-42D3-90F1-CE46A3242710}" emma:medium="tactile" emma:mode="ink">
          <msink:context xmlns:msink="http://schemas.microsoft.com/ink/2010/main" type="inkDrawing" rotatedBoundingBox="6610,15489 8432,15271 8440,15335 6617,15553" semanticType="underline" shapeName="Other">
            <msink:sourceLink direction="with" ref="{FBA078F4-5322-4413-97B3-F10D10641B09}"/>
          </msink:context>
        </emma:interpretation>
      </emma:emma>
    </inkml:annotationXML>
    <inkml:trace contextRef="#ctx0" brushRef="#br0">-13457 9474 675 0,'1'0'274'0,"3"0"-147"0,-1 0 52 15,0 0 75-15,-1 0-59 0,-1 0-84 0,-1 0-39 16,0 1-26-16,0-1-7 0,2 1 64 15,2-1 34-15,-2 0-24 0,3 0-10 16,3 0-9-16,2 0 3 0,3 0 22 16,4 0 20-16,2 0-21 0,6-1-18 15,2-3-14-15,4-3-22 0,7 0-10 16,5-3-3-16,9-1 35 0,6-1 54 0,11-3-58 16,9-1 25-16,19-4-22 0,18 0 6 15,19 0-40-15,1 2-8 0,-11 5 11 16,-15 4-4-16,-17 2-20 0,-16 4-30 15,-14-1 0-15,-15 2 1 16,-6 2-1-16,5 0-6 0,3 0 6 16,2 0 12-16,-7 0-12 0,-11 0-12 15,-9 0 12-15,-7 0-28 0,-7 0 6 0,-6 0 22 16,-4 0 28-16,0 0 28 0,0 0-9 16,0 0-13-16,0 0-34 0,0 0-14 15,0 0-79-15,0 0-76 0,0 0-63 16,0 0-63-16,0 0-139 0,-3 0-216 15,1 1-409-15,-8 3-215 0</inkml:trace>
  </inkml:traceGroup>
</inkml:ink>
</file>

<file path=ppt/ink/ink1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08:25.262"/>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C2F31BB9-0DE4-45BF-BDBD-11002EEF7499}" emma:medium="tactile" emma:mode="ink">
          <msink:context xmlns:msink="http://schemas.microsoft.com/ink/2010/main" type="writingRegion" rotatedBoundingBox="12214,12167 13650,11083 14231,11854 12795,12937"/>
        </emma:interpretation>
      </emma:emma>
    </inkml:annotationXML>
    <inkml:traceGroup>
      <inkml:annotationXML>
        <emma:emma xmlns:emma="http://www.w3.org/2003/04/emma" version="1.0">
          <emma:interpretation id="{5945DB5B-2570-40BC-960C-BAB7626FFF35}" emma:medium="tactile" emma:mode="ink">
            <msink:context xmlns:msink="http://schemas.microsoft.com/ink/2010/main" type="paragraph" rotatedBoundingBox="12214,12167 13650,11083 14231,11854 12795,12937" alignmentLevel="1"/>
          </emma:interpretation>
        </emma:emma>
      </inkml:annotationXML>
      <inkml:traceGroup>
        <inkml:annotationXML>
          <emma:emma xmlns:emma="http://www.w3.org/2003/04/emma" version="1.0">
            <emma:interpretation id="{6FB78BC1-A6D8-4FD9-980F-174BD4840597}" emma:medium="tactile" emma:mode="ink">
              <msink:context xmlns:msink="http://schemas.microsoft.com/ink/2010/main" type="line" rotatedBoundingBox="12214,12167 13650,11083 14231,11854 12795,12937"/>
            </emma:interpretation>
          </emma:emma>
        </inkml:annotationXML>
        <inkml:traceGroup>
          <inkml:annotationXML>
            <emma:emma xmlns:emma="http://www.w3.org/2003/04/emma" version="1.0">
              <emma:interpretation id="{9F38929F-DADA-40E6-9A49-91F838ED0BB0}" emma:medium="tactile" emma:mode="ink">
                <msink:context xmlns:msink="http://schemas.microsoft.com/ink/2010/main" type="inkWord" rotatedBoundingBox="12485,12527 12776,12307 12933,12515 12642,12735"/>
              </emma:interpretation>
              <emma:one-of disjunction-type="recognition" id="oneOf0">
                <emma:interpretation id="interp0" emma:lang="" emma:confidence="1">
                  <emma:literal/>
                </emma:interpretation>
              </emma:one-of>
            </emma:emma>
          </inkml:annotationXML>
          <inkml:trace contextRef="#ctx0" brushRef="#br0">-7302 6264 470 0,'0'0'671'0,"0"0"-580"15,0 0-91-15,-1 0-68 0,-1 0 68 16,1 0 98-16,-2 0 12 0,2 0-51 16,1 0-39-16,0 0-20 0,0 0-1 15,0 0 1-15,0 0 39 0,0 0 39 16,0 0 14-16,0 0-5 0,0 0-22 16,0 0-5-16,0 0 2 0,0 0 15 0,0 0 11 15,0 0 13-15,0 0-4 0,0 0-13 16,0 0-10-16,1 0 7 0,1 0 13 15,-1-1-1-15,2 1 0 0,-3-2 1 16,2 1-11-16,0-1-6 0,-1 1-10 16,0-2-12-16,1 3 2 0,-2 0 4 0,0 0-7 15,0 0-16-15,1 0-6 0,-1 0 3 16,0 0-3-16,0 0 9 0,0 0 0 16,0 0-13-16,0 0-2 0,0 0-10 15,0 0-16-15,0 0-13 0,0 0 0 16,0 4-6-16,1 1 19 0,2-1 19 15,0 3 45-15,0 2-27 0,1 4-18 16,-2-1 22-16,2 5-12 0,-2-1-10 16,-1 6 12-16,0-3 13 0,-1 3-44 15,0 0 1-15,0 1 19 0,-8-2-19 16,2 1 26-16,-5-1-8 0,0 1-3 16,-1-2 9-16,-3 1 0 0,1-1 31 0,-1-3-12 15,3 0-22-15,-1-5 12 0,2-1-32 16,3-2 17-16,1-3 12 0,-1-2-9 0,4-1-1 15,1 0 10-15,2-3 7 16,-1 0-7-16,2 0-31 0,0 0-3 0,0 0-53 16,0 0-28-16,0 0-31 15,0 0-45-15,0 0-73 0,0-2-58 0,2-2-76 16,-1-3-157-16,0 2-268 0,1-6-512 0</inkml:trace>
        </inkml:traceGroup>
        <inkml:traceGroup>
          <inkml:annotationXML>
            <emma:emma xmlns:emma="http://www.w3.org/2003/04/emma" version="1.0">
              <emma:interpretation id="{029B031A-DCD0-4D0F-B2F8-F288C8081649}" emma:medium="tactile" emma:mode="ink">
                <msink:context xmlns:msink="http://schemas.microsoft.com/ink/2010/main" type="inkWord" rotatedBoundingBox="12867,11674 13650,11083 14231,11854 13448,12445"/>
              </emma:interpretation>
            </emma:emma>
          </inkml:annotationXML>
          <inkml:trace contextRef="#ctx0" brushRef="#br0" timeOffset="18978.6141">-6782 5303 696 0,'0'-2'528'0,"0"2"-444"15,1 0-84-15,-1 0 0 0,1 0 0 16,1 0 176-16,-1-1-26 0,0 1-63 16,-1 0-61-16,0 0-25 0,0 0 22 15,0 0 36-15,0 0 7 0,0 0-5 16,2 0-5-16,-2 0 2 0,0 0 0 15,0 0-2-15,1 0-14 0,-1 0-23 0,0 0-6 16,1 0 13-16,-1 0 10 0,2 0-4 16,-2 0 0-16,1 0-19 0,0 0 10 15,2 5 16-15,0-2 16 0,1 3-30 0,1 1-5 16,1 3 12-16,0 0 23 0,1 3 9 16,0 2-6-16,0 2-22 0,0-2 9 15,-1 5 28-15,-2 1-72 0,0 0 26 16,0 0-1-16,-1 1 41 0,0 2-45 15,-2 1-22-15,-1-3-1 0,0 2 1 16,0-3 9-16,0 0-9 0,0-2-3 16,-2 0 3-16,-3 0 38 0,-1 1-16 15,-2 0 19-15,-2-2-41 0,-1 2-5 16,-2-2 5-16,1 1 0 0,-5 2 19 0,0 1 26 16,-4-2-13-16,3 1-19 0,0-3-11 15,2-2-2-15,2-6-6 0,3 0 2 16,1-4 4-16,0-1 19 0,1 1 7 15,2-4-23-15,3 0 29 0,1-1 25 16,2-1 20-16,-1 0-11 0,0 0-23 0,-2-4-43 16,-2-3-38-16,1-2-19 0,-2 2-3 15,2-5 31-15,-1 1-22 0,2-2 7 16,1 2 4-16,2-2 40 0,1 2 15 16,0 1 5-16,0-3-20 0,0 2-29 15,3-1 7-15,1 1-18 0,1 1 38 16,1-1-25-16,-1 3 11 0,2 0-25 15,1 1 9-15,1 1-23 0,1 1 55 0,1-1 0 16,-2 5-18-16,-2 1-14 0,0 0 30 16,-2 0 2-16,-1 6 22 0,2 2-22 15,-1 1-10-15,2 2 10 0,-2 2 25 16,2 2-21-16,0-1-4 0,1 2 51 16,1 1-16-16,-1-2 7 0,3-1-20 15,-1 0-19-15,-1-4-3 0,2-1 2 16,1-2-2-16,-1-2 13 0,-2 2 13 0,1-2-1 15,-1-1-25-15,0 1-1 0,-4-4 0 16,0 0-60-16,2 3-54 0,-3-4-58 16,0 0-52-16,0 0-118 0,0 0-147 15,-1 0-155-15,2 0-447 0</inkml:trace>
          <inkml:trace contextRef="#ctx0" brushRef="#br0" timeOffset="20949.2969">-6424 6022 1108 0,'0'2'238'0,"1"-2"-238"16,8 0 0-16,1 0 69 0,3 0 188 15,4 0-32-15,1 0-50 0,5-3 10 16,4 1-33-16,1-2-68 0,3-1-68 0,0-2 10 16,-2 0-26-16,-5 2 0 0,-4 2-1 15,-5 0-83-15,-4 3-58 0,-5 0-24 16,-2 0-22-16,-3 0-53 0,-1 3-46 15,0 0-45-15,0 2-42 0,0-1-93 16</inkml:trace>
          <inkml:trace contextRef="#ctx0" brushRef="#br0" timeOffset="20055.3203">-6313 5513 209 0,'0'2'1004'0,"0"-2"-861"0,0 0-143 15,0 0-169-15,0 1 130 0,0-1 39 16,1 3 94-16,-1-1-61 0,3 3 28 16,-2-1 11-16,-1 1 22 0,2 1 20 15,-2 0-10-15,1 2-3 0,-1 0-6 0,0 2 6 16,1 3-30-16,1 2 14 0,-2 4-1 15,0 2 55-15,0 0-3 0,0 4-85 16,0 3 53-16,0-1-66 0,0-2 59 16,-2 0 12-16,1 1-96 0,-2-5 22 15,2-2-35-15,-2 0 90 0,3-5-65 16,-1-2-25-16,-2-2-1 0,3-2-1 16,-1-4-1-16,0 1 3 0,-1-2 0 15,2-2-15-15,-1-1-49 0,0 0-64 16,-1 0-56-16,1 0-51 0,-1 0-47 0,1 0-50 15,-2 0-58-15,1-4-248 0</inkml:trace>
          <inkml:trace contextRef="#ctx0" brushRef="#br0" timeOffset="20666.7619">-6341 5729 1360 0,'12'0'218'0,"-3"0"-218"0,5 0-88 16,2 0 88-16,4-6 215 0,3 2-85 15,2-4-5-15,0 2-5 0,1-2-33 0,-2 4-35 16,-3-2-52-16,-4 5-39 0,-2 1 26 16,-4 0-9-16,-2 0-56 0,-3 0-88 15,-3 0-46-15,-3 5-48 0,0 0-79 0,0-1-49 16,-4 1 3-16</inkml:trace>
          <inkml:trace contextRef="#ctx0" brushRef="#br0" timeOffset="20414.2328">-6297 5521 391 0,'0'-3'747'0,"2"3"-422"0,2-2-289 16,0 1-33-16,1-2 134 0,2 1 65 15,0 0 23-15,3-1-54 0,3 1-48 16,-1-4-16-16,3 4-49 0,1-3-29 16,-1 2 7-16,0-3 28 0,-2 4 1 15,-1 0-20-15,-3 0-45 0,-1 1-31 16,-3-1 5-16,-1 2 0 0,0 0 7 16,0 0-13-16,0-1-68 0,-1 1-39 0,1-4-65 15,0 4-56-15,-1 0-98 0,0 0-85 16,-2 0-190-16</inkml:trace>
        </inkml:traceGroup>
      </inkml:traceGroup>
    </inkml:traceGroup>
  </inkml:traceGroup>
</inkml:ink>
</file>

<file path=ppt/ink/ink1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04:51.794"/>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25D73386-2002-46A9-9B56-60B345597856}" emma:medium="tactile" emma:mode="ink">
          <msink:context xmlns:msink="http://schemas.microsoft.com/ink/2010/main" type="inkDrawing" rotatedBoundingBox="10114,12524 12132,12356 12135,12393 10117,12562" semanticType="strikethrough" shapeName="Other"/>
        </emma:interpretation>
      </emma:emma>
    </inkml:annotationXML>
    <inkml:trace contextRef="#ctx0" brushRef="#br0">-9955 6499 124 0,'6'0'166'0,"1"0"7"15,1 0 130-15,0-3-123 0,3 3-92 16,-1 0-36-16,1 0 32 0,-1-1 37 0,3 1-1 16,-3-2-29-16,4 1-26 0,-1 1 7 15,2-2 16-15,2 0 9 0,3-2-14 16,-3 3-12-16,4-3-6 0,-1 2-39 16,3-2 19-16,-1 3 14 0,2-1 15 15,-1 0-9-15,3 0-4 0,1-1 17 16,1-2 29-16,2 1-1 0,0-1-19 15,0 1 0-15,-1 0-48 0,1-1-11 16,-2 0-15-16,1 2 0 0,-2-1 10 16,0 0-7-16,0 1-15 0,-1 0 15 15,1-1-3-15,0 1 12 0,0 3-7 0,0-1-18 16,-1-2-22-16,-2 1 22 0,0 2 0 16,2 0 45-16,1 0-26 0,0-3 19 15,2 2-6-15,0-1 7 0,1-1-1 16,0 2 0-16,1-3-9 0,0 2 0 0,-1-1 6 15,0-1-16-15,1 0 10 16,0 0 6-16,3 1-7 0,-4-1 10 0,1-1 0 16,-2 2-38-16,-1-2-26 0,-1 3 5 15,-3 2 21-15,-2-3 19 0,-1 3-7 16,-3-2-10-16,-2 1-2 0,-2 0-3 16,-2 1 1-16,0-1 2 0,0 1 13 15,0 0-13-15,0 0 2 0,1 0 17 16,0 0 3-16,-1 0-6 0,2 0-15 15,2 0 15-15,0 0-13 0,2 0 26 16,1 0-26-16,-2 0 28 0,1 0-18 16,0 0 0-16,-2 0-13 0,0 0 19 0,-1 0-7 15,1 0 20-15,0 0-1 0,-1 0-6 16,2 0 7-16,-3 0-10 0,0 0-19 16,0 0-1-16,-4 0 17 0,0 0-6 0,-1 0-12 15,-2 0-1-15,-2 0-2 0,0-1 2 16,-3 1 1-16,2 0 10 0,-4 0-11 15,3 0 0-15,-2 0 3 0,-1 0 10 16,0 0-13-16,0 0-1 0,0 0 0 16,0 0-12-16,0 0-3 0,0 0 4 15,0 0-1-15,0 0 10 0,0 0 1 16,0 0 1-16,0-2-24 0,0 1-38 16,0 1-57-16,0 0-64 0,0 0-83 15,-1 0-150-15,-6 0-161 0,3 0-199 16,-12 0-554-16</inkml:trace>
  </inkml:traceGroup>
</inkml:ink>
</file>

<file path=ppt/ink/ink1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10:27.376"/>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DDF2D652-5654-4D91-8CA5-948D040061B0}" emma:medium="tactile" emma:mode="ink">
          <msink:context xmlns:msink="http://schemas.microsoft.com/ink/2010/main" type="writingRegion" rotatedBoundingBox="19617,12610 20935,12848 20834,13409 19516,13171"/>
        </emma:interpretation>
      </emma:emma>
    </inkml:annotationXML>
    <inkml:traceGroup>
      <inkml:annotationXML>
        <emma:emma xmlns:emma="http://www.w3.org/2003/04/emma" version="1.0">
          <emma:interpretation id="{EC92A1EB-5DE9-48AE-8CE5-BFADADECBE8B}" emma:medium="tactile" emma:mode="ink">
            <msink:context xmlns:msink="http://schemas.microsoft.com/ink/2010/main" type="paragraph" rotatedBoundingBox="19617,12610 20935,12848 20834,13409 19516,13171" alignmentLevel="1"/>
          </emma:interpretation>
        </emma:emma>
      </inkml:annotationXML>
      <inkml:traceGroup>
        <inkml:annotationXML>
          <emma:emma xmlns:emma="http://www.w3.org/2003/04/emma" version="1.0">
            <emma:interpretation id="{30B9EAAC-9039-4F34-97F9-0989DE443566}" emma:medium="tactile" emma:mode="ink">
              <msink:context xmlns:msink="http://schemas.microsoft.com/ink/2010/main" type="line" rotatedBoundingBox="19617,12610 20935,12848 20834,13409 19516,13171"/>
            </emma:interpretation>
          </emma:emma>
        </inkml:annotationXML>
        <inkml:traceGroup>
          <inkml:annotationXML>
            <emma:emma xmlns:emma="http://www.w3.org/2003/04/emma" version="1.0">
              <emma:interpretation id="{C9CF55B3-AC65-409D-A667-9522533C9D13}" emma:medium="tactile" emma:mode="ink">
                <msink:context xmlns:msink="http://schemas.microsoft.com/ink/2010/main" type="inkWord" rotatedBoundingBox="19615,12620 19860,12664 19769,13169 19524,13125"/>
              </emma:interpretation>
            </emma:emma>
          </inkml:annotationXML>
          <inkml:trace contextRef="#ctx0" brushRef="#br0">-363 6589 1138 0,'0'-2'0'0,"1"0"0"0,0 2-163 0,-1-1 163 16,2 1 120-16,-2 0-15 0,0 0 18 15,0 0-15-15,0 0-63 0,0 0-44 16,3 0 35-16,-1 1 55 0,4-1 20 15,0 4-23-15,0-2-13 0,-1 1-6 0,0 1 12 16,0 1-23-16,1 0-6 0,0 3-13 16,1 2 3-16,0 2 42 0,-1 1-16 15,-2 3 23-15,2-1-4 0,-2 4-45 16,1-1-26-16,-1 1 13 0,-2 2 36 16,1 3-4-16,-2-2 19 0,-1 2-12 15,0-2-68-15,0 0 16 0,-3-1 0 16,-2-3-3-16,-2 1-1 0,-3-1-2 15,0 2 67-15,-5-3-29 0,-1 1-13 16,-1-5-16-16,-3-1 7 0,3 0 0 16,-2-3 9-16,-1-1-32 0,3-1 13 0,-1-1 19 15,5-1 0-15,-1-3-22 0,4-2-10 16,3 0 29-16,3 0 9 0,0 0-26 16,1-4-15-16,-1-3-80 0,-2 1 14 15,3-3-11-15,1-2-32 0,-2 1 32 0,3 0 26 16,-1 1 35-16,1 2 16 15,1 1 24-15,0 3-22 0,0-2-2 0,0 2 16 16,0 1-5-16,4-1-11 0,0 1-35 16,1-2 0-16,3 2 35 0,2-2 6 15,-1 2-6-15,0-1 0 0,3 1 13 16,0-1-13-16,1 1 71 0,-1-1-7 16,1 3-61-16,-2 0-2 0,-3 0-1 15,1 0 26-15,-4 0 41 0,4 0-67 16,-4 2-14-16,0 0-8 0,-2 1-1 0,0-2 21 15,-2 1-14-15,2 0 0 16,-3-1-13-16,1 0-19 0,0 0-10 0,0 3-12 16,-1-2-59-16,2 0-55 0,0 2-100 15,2-1-105-15,-2 2-126 0,2-3-110 16,-2 4-122-16</inkml:trace>
        </inkml:traceGroup>
        <inkml:traceGroup>
          <inkml:annotationXML>
            <emma:emma xmlns:emma="http://www.w3.org/2003/04/emma" version="1.0">
              <emma:interpretation id="{52900504-7470-49B4-AC76-1548DBC32FF6}" emma:medium="tactile" emma:mode="ink">
                <msink:context xmlns:msink="http://schemas.microsoft.com/ink/2010/main" type="inkWord" rotatedBoundingBox="20271,12728 20935,12848 20834,13409 20170,13289"/>
              </emma:interpretation>
            </emma:emma>
          </inkml:annotationXML>
          <inkml:trace contextRef="#ctx0" brushRef="#br0" timeOffset="4453.8687">173 6822 460 0,'0'0'326'0,"0"0"-173"15,0 0-45-15,0 0 28 0,0 0 37 16,0 0 3-16,0 0-27 0,0 0-41 16,0 0-20-16,0 0 13 0,0 0 32 0,0 0 6 15,0 0-16-15,0 0-16 0,0 0-23 16,0 0-16-16,0 0 0 0,0 0-1 15,0 0 4-15,0 0-7 0,0 0 4 16,0 0-4-16,0 0-16 0,0 0-10 16,0 0-37-16,0 0-1 0,0 0-19 15,0 0 3-15,0 0-6 0,0 0 9 16,0 3 0-16,0-3 13 0,1 4 16 0,0 0 32 16,3 1-25-16,-2 0-11 0,0 0 17 15,0 4-16-15,1-1-2 0,-1 0-9 16,1 1 15-16,-1 0-5 0,0 3-8 15,1-2 12-15,-1 0-16 0,1 0 0 16,-3-1-29-16,1 0 26 0,0 0 3 16,1-1 16-16,-1-1 0 0,1-3-13 15,-2 0-3-15,0-1 13 0,0-1-10 0,0-2 0 16,0 2 16-16,0-2-17 0,0 1-2 16,0-1 0-16,0 0-2 0,2 5-1 15,-2-2 3-15,0 2 22 0,0-2-20 16,0 2-2-16,0 0-3 0,0-4 0 15,0 2 1-15,0-3-10 0,0 3 12 16,0-1 2-16,0-2 2 0,0 0 21 16,0 0-3-16,0 0 1 0,0 0 5 15,0 0-2-15,0 0-1 0,0 0-3 0,0 0 10 16,0 0 0-16,0 0 3 0,0 0 15 16,0 0 11-16,0 0 8 0,0 0-9 15,0 0-13-15,0 0-12 0,0-5-13 16,0 3-12-16,0 1-10 0,0-3-25 15,0 1 9-15,0-3 4 0,0 5-7 16,0-4 19-16,0-1-1 0,0 3 1 0,0-3-13 16,0 1 1-16,0 1 12 0,0-1 9 15,0 1 4-15,0-2-11 0,0 2-2 16,0-4 1-16,0 1-2 0,0 0 1 16,1-2-38-16,1 0-3 0,0-2 40 15,0 1 1-15,1 0 16 0,-1-2-16 16,2 2-21-16,-1-1-8 0,2 2 27 15,-2-1-13-15,3 2-4 0,-1-1 3 16,1 2 0-16,-1-2-3 0,1 3 18 16,-1-2-18-16,3-2 6 0,-1 4-12 0,-1 0 24 15,1 0-18-15,-4 1 6 0,4 2 0 16,-2-2 1-16,1 0 10 0,1 0-17 16,1 0 18-16,0 3 0 0,-1-2-22 0,0 3-5 15,0-1-11-15,-2 1 39 0,7-3 4 16,-4 4 5-16,1 0 7 0,-3-1-18 15,3 1 2-15,-2 0-10 0,-2 0 10 16,1 4 29-16,-1 1 3 0,0 1-30 16,2 1 30-16,-4 2-10 0,1 1 0 15,0-2-6-15,-3 2 28 0,0-1-28 16,0 0-2-16,-1-1-14 0,2-3-16 16,-2 0-3-16,0-2 7 0,1 0 12 15,-1-1 15-15,0 0-15 0,0-1-16 16,0-1-66-16,0 1-48 0,0-1-55 15,0 1-91-15,0 1-139 0,0 0-155 0,1 1-176 16,-1-3-445-16</inkml:trace>
          <inkml:trace contextRef="#ctx0" brushRef="#br0" timeOffset="5219.6031">535 7036 1170 0,'0'-2'124'15,"-1"-1"-104"-15,-1 0-11 0,2 1 161 0,0-3 44 16,0 3-47-16,0 0 8 0,2-3-77 16,0 1-21-16,2 1-12 0,2-2-3 15,-1 1-23-15,1-1-36 0,2 0 68 16,-3 1 55-16,3 0-49 0,0 3-38 15,-1-1-36-15,1 2 26 0,2 0 64 16,-1 0-57-16,4 0 6 0,-2 0 19 16,0 0-37-16,-1 0-24 0,-1 3-1 15,-2 2 0-15,-1 0 1 0,-2 0 16 16,-1 1 7-16,-2 0 5 0,-1 1-5 16,0 0 18-16,-4 2 7 0,-6 1 7 0,-3 2-7 15,-1 2 12-15,-5-1-3 0,6-1-31 16,-1-1-10-16,4-5 3 0,1-1-3 15,3-2-15-15,0 1 0 0,1-3 12 16,1 2-10-16,4-3-3 0,0 0-1 16,0 0-37-16,0 0-20 0,0 0-5 0,0 2-4 15,3-2-13-15,3 1 10 16,1-1 70-16,3 2 3 0,2 2 0 0,4 0 42 16,-1 2-29-16,3 0-14 0,-2 1-2 15,3 0 47-15,-5 1-47 0,3-1-23 16,-5 1-2-16,1-1 6 0,-3 1-23 15,0-1 42-15,-5-1 2 0,1 0 14 0,-4 2-16 16,-1-3 22-16,-1 1 26 0,0 0 20 16,0 1-11-16,0 0-3 0,-7 2 3 15,-3 0 13-15,-4 0 3 0,-2-1-16 16,0 0-10-16,-2-3-2 0,0 0 8 16,0 0-24-16,0-2-26 0,2-1 41 15,2-2-16-15,1 0 4 0,4 0 2 16,-1 0-12-16,-1 0-22 0,4-5-34 15,-2 0-39-15,0 0-34 0,1-2-48 0,1-2-64 16,2-3-100-16,0-4-212 0,2 4-136 16,3-11-367-16</inkml:trace>
        </inkml:traceGroup>
      </inkml:traceGroup>
    </inkml:traceGroup>
  </inkml:traceGroup>
</inkml:ink>
</file>

<file path=ppt/ink/ink1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04:36.061"/>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9DEC42E3-843D-4ED2-BC85-7D937666ABDC}" emma:medium="tactile" emma:mode="ink">
          <msink:context xmlns:msink="http://schemas.microsoft.com/ink/2010/main" type="writingRegion" rotatedBoundingBox="7550,12694 20722,11286 20868,12652 7696,14060"/>
        </emma:interpretation>
      </emma:emma>
    </inkml:annotationXML>
    <inkml:traceGroup>
      <inkml:annotationXML>
        <emma:emma xmlns:emma="http://www.w3.org/2003/04/emma" version="1.0">
          <emma:interpretation id="{6CB8DBD6-EC68-45CC-9C97-172C0B6A3EA6}" emma:medium="tactile" emma:mode="ink">
            <msink:context xmlns:msink="http://schemas.microsoft.com/ink/2010/main" type="paragraph" rotatedBoundingBox="7550,12694 20722,11286 20868,12652 7696,14060" alignmentLevel="1"/>
          </emma:interpretation>
        </emma:emma>
      </inkml:annotationXML>
      <inkml:traceGroup>
        <inkml:annotationXML>
          <emma:emma xmlns:emma="http://www.w3.org/2003/04/emma" version="1.0">
            <emma:interpretation id="{B309C9AE-3AD1-41A5-BC66-DA011AF08646}" emma:medium="tactile" emma:mode="ink">
              <msink:context xmlns:msink="http://schemas.microsoft.com/ink/2010/main" type="line" rotatedBoundingBox="7550,12694 20722,11286 20868,12652 7696,14060"/>
            </emma:interpretation>
          </emma:emma>
        </inkml:annotationXML>
        <inkml:traceGroup>
          <inkml:annotationXML>
            <emma:emma xmlns:emma="http://www.w3.org/2003/04/emma" version="1.0">
              <emma:interpretation id="{2E3FFBA8-A4C0-41AC-9AE3-C73376D221CF}" emma:medium="tactile" emma:mode="ink">
                <msink:context xmlns:msink="http://schemas.microsoft.com/ink/2010/main" type="inkWord" rotatedBoundingBox="7563,12821 8620,12708 8703,13487 7647,13600"/>
              </emma:interpretation>
              <emma:one-of disjunction-type="recognition" id="oneOf0">
                <emma:interpretation id="interp0" emma:lang="" emma:confidence="1">
                  <emma:literal/>
                </emma:interpretation>
              </emma:one-of>
            </emma:emma>
          </inkml:annotationXML>
          <inkml:trace contextRef="#ctx0" brushRef="#br0">-12335 6749 166 0,'0'0'480'0,"0"0"-268"0,0 0-98 0,1 0-23 16,-1 0 42-16,0-1 27 0,0 1-30 16,0 0-52-16,0 0-45 0,0 0-10 15,0 0 29-15,0 0 45 0,0 0 37 16,0 0-17-16,0 0-68 0,0 0-49 16,0 0-46-16,0 0 1 0,0 0 16 15,0 0 26-15,0 0 3 0,0 0 13 16,0 0-12-16,0 1-1 0,0-1 1 15,0 0-1-15,0 2-4 0,0-1-25 16,0 1 29-16,3 0 36 0,2 2 35 16,-1 0-35-16,2 2-7 0,0 1-17 0,0-1-11 15,-1 3-1-15,1-2 2 0,-1 4 28 16,0 0-28-16,1-2 1 0,-2 5 36 16,0-2 3-16,0 2-6 0,-1 1-1 15,-1 1-2-15,0-1-8 0,1-1-22 0,1 2 26 16,-2 1-7-16,0 0 1 0,2-1 3 15,-3 4-26-15,0-1 0 0,-1-3 0 16,0 3 29-16,0-2 0 0,0-2 10 16,0 0-38-16,0-2 1 0,0-1 15 15,-2 0 3-15,-2 1 5 0,0-2 1 16,-2 0-24-16,1 1 11 0,-2-3 0 16,-1 2 16-16,1-2 23 0,0-3-40 15,2 1-12-15,0-5 20 0,-1 1-17 16,-1 0 32-16,-1 0 10 0,-1-2-9 15,-2 0-4-15,-1 2-16 0,1-3-14 0,-1 0-1 16,1 0 1-16,-1 0-2 0,4 0 13 16,-5-4-26-16,5 0 10 0,0-1-16 15,1 1-16-15,1-2 9 0,0 1 23 16,4 0-20-16,0-3-3 0,2-1 4 0,0 0-46 16,0-2-9-16,0-2-1 0,0 1 40 15,0-1-4-15,0 2 3 0,2 2 38 16,-1 3 1-16,2-1 2 0,-3 3 17 15,1 1-19-15,0 1-2 0,1-1-20 16,-1 2-4-16,3-2 23 0,-3-2-17 16,2 1 7-16,1 0-9 0,0 2-4 15,0-1 25-15,0 1 1 0,2 1 0 16,-1 1-3-16,1-2 3 0,-2 2-1 16,1 0 0-16,1 0 1 0,-1 0 0 15,-1 0 13-15,1 0-9 0,2 0 8 16,-1 2-12-16,-1-1 4 0,2 3 18 0,0-2 4 15,-2-1 3-15,2 2-6 0,-1-2 3 16,-1 2-23-16,1-2 0 0,-2 0-1 16,0 3-1-16,0-4 1 0,1 3-1 0,-3-3-1 15,1 0-1-15,0 1-1 0,-1 1 0 16,1 1-14-16,1-3 5 0,-1 2 11 16,1 0 17-16,0 1-15 0,0-1 20 15,1-1-22-15,-2 3-79 0,3-4-151 16,-2 1-85-16,0 0-157 0,-3-1-124 15,0 0-132-15</inkml:trace>
          <inkml:trace contextRef="#ctx0" brushRef="#br0" timeOffset="2540.8111">-11897 6869 16 0,'0'0'108'0,"0"0"-85"15,0 0 238-15,0 0 9 0,0 0-68 16,0 0-62-16,0 0-29 0,0 0-23 16,0 0 3-16,0 0-16 0,0 0-13 0,0 0-16 15,0 0-11-15,0 0 27 0,0 0 20 16,0 0 9-16,0 0-7 0,0 0-2 16,0 0-26-16,0 0-34 0,0 0-22 15,0 0-1-15,0 0-15 0,0 0 0 16,0 0-7-16,0 1 23 0,0 3 0 15,0 1 84-15,0-1-54 0,0 2-14 16,1 3 6-16,2-1 11 0,0 2 6 0,0 0 16 16,-1 2 13-16,0 0-29 0,0 1-23 15,0-1 7-15,0 3 15 0,0-2 1 16,0 3 10-16,2 0-14 0,-2-1-6 16,1 1 10-16,1 0-10 0,-3-2-5 15,2-2-24-15,-1-2-26 0,0 1 13 0,-1-3 13 16,0-1 19-16,1 2-17 15,0-3 0-15,-2 0-1 0,0 2 21 0,2-1 1 16,-2-2-7-16,0 1-15 0,1-4 0 16,-1 2-1-16,0-4 0 0,0 1 2 15,0-1 27-15,0 0 3 0,0 0 7 16,0 0 0-16,0 0-1 0,0 0 13 16,0 0 4-16,0 0 0 0,0 0 15 15,0 0-16-15,0-1-15 0,0-3-33 16,0-2-6-16,0-1-54 0,0-4 35 0,0-3-17 15,0-1-8-15,0-4 18 0,0 0 13 16,0-4-32-16,0-1 32 0,3-1 12 16,0 1-24-16,2 0-14 0,-1 0-35 15,0 2 39-15,2-2 15 0,-1 4 1 16,0 0-3-16,1 4 18 0,1 1 1 0,-2 4-36 16,-2 2 36-16,1 2-10 0,0 3-9 15,-3 1-1-15,0 3-12 0,1-2-14 16,1 2-6-16,1 0-12 0,0 0 37 15,2 0 30-15,1 0 25 0,1 2-12 16,3 2 3-16,0 0 20 0,0 2-14 16,1-2-20-16,-1 1 10 0,0 4 27 15,-1-4-7-15,-1 0-19 0,-1-1 0 16,-3 3 10-16,-1-2-22 0,0-1 0 16,-2-1 15-16,0 2 16 0,-2-1 17 15,0-2-17-15,2 0-16 0,-2-2-3 16,0 0 3-16,0 1-3 0,0-1-11 0,0 0 14 15,0 0-13-15,0 0-3 0,0 0-82 16,0 0-63-16,0 0-68 0,0 0-121 16,0 0-148-16,0 0-215 0</inkml:trace>
          <inkml:trace contextRef="#ctx0" brushRef="#br0" timeOffset="3533.5301">-11628 7197 114 0,'-2'-4'248'0,"0"2"101"15,2-2-238-15,-1 1-33 0,1-1 124 16,0 2 91-16,0-1-13 0,0 1-101 16,0-1-109-16,4 2-70 0,3-4-52 15,0 1 52-15,1 1 10 0,0 1 32 16,0 0 3-16,-1 0-19 0,-1 0-15 16,-2 2-11-16,1 0-3 0,0 0 3 15,-1 0 3-15,0 0 17 0,1 0-1 16,2 2 7-16,-3 2-7 0,3 1 4 15,-2 0-7-15,1 2-16 0,-1-1 4 16,-1 1-4-16,0 1 1 0,-4 0 60 0,0 0 20 16,0 2 3-16,0 1 26 0,-1-2-13 15,-7 0-45-15,1-1-29 0,0 0 22 16,-1-1 19-16,0 0-9 0,1 0 9 16,1-2-29-16,2 0-15 0,0-2 5 15,2-2 11-15,1-1-7 0,1 0-4 16,0 0-6-16,0 0-16 0,0 0-1 0,0 0-2 15,0 0-1-15,3 0-38 0,1 0 1 16,-2-1-10-16,0 1-13 0,2-1-17 16,1 0-2-16,3 0 64 0,-1 1 16 15,5 0 16-15,0 0 3 0,2 0-19 16,-1 0-19-16,1 0 17 0,-3 0-14 16,1 2-1-16,-1 0-12 0,-2 2 10 15,1 2-16-15,-1 0 15 0,1 0 7 0,-4 0 12 16,1 1 1-16,-3-1-2 0,-1 1 2 15,0-1-11-15,-3 0 11 0,0-4 20 16,0 2 15-16,0 0 56 0,-4 0 21 16,-2 2 10-16,-3 1-41 0,-2 1 15 15,-4 0-42-15,0 1-9 0,-4-1 3 16,3-1-10-16,-6 0 0 0,2 0 23 16,-3-2-7-16,4 0-22 0,0-2-13 0,3-1 28 15,1 1-15-15,6-3 3 0,2 1-13 16,3-1-10-16,1 0-10 0,3 0-2 15,0 0-45-15,0 0-63 0,0 0-57 16,0-2-52-16,0-3-91 0,0-2-283 0,0 2-396 16</inkml:trace>
        </inkml:traceGroup>
        <inkml:traceGroup>
          <inkml:annotationXML>
            <emma:emma xmlns:emma="http://www.w3.org/2003/04/emma" version="1.0">
              <emma:interpretation id="{34D38614-B685-4063-84BC-832187D22E12}" emma:medium="tactile" emma:mode="ink">
                <msink:context xmlns:msink="http://schemas.microsoft.com/ink/2010/main" type="inkWord" rotatedBoundingBox="10500,12838 12002,12677 12086,13463 10584,13624"/>
              </emma:interpretation>
            </emma:emma>
          </inkml:annotationXML>
          <inkml:trace contextRef="#ctx0" brushRef="#br0" timeOffset="18573.9215">-9429 6770 440 0,'-1'0'1092'0,"1"0"-842"0,0 0-250 16,0 0-132-16,0 0 132 0,0 0 104 0,0-1 33 15,0 0-13-15,1 1-69 16,0 0-53-16,2 0 24 0,-3 0 23 0,3 0 25 16,-3 0 7-16,0 0-10 0,0 0-25 15,1 0-4-15,0 0-29 0,2 0-10 16,4 0-3-16,-2 0 26 0,3 2 3 16,-1 1-27-16,1 1-1 0,-1 0 15 15,0 1-3-15,0 1-13 0,-1 0 0 16,1 3-1-16,-1-3 1 0,-1 2 6 15,0 3 7-15,1 1-9 0,-2 0 8 16,1 1 30-16,-1 3 13 0,2 1-3 0,-2 1-10 16,-1 1-42-16,1-1 0 15,-2 0 3-15,0 3 19 0,-2-1 20 0,0-1-23 16,0 0-15-16,0 0 18 0,0-3 39 16,-4 3-61-16,-2-2-9 0,1-2 9 0,-2-1 12 15,0 2 20-15,-1-4-9 16,0 2 9-16,1-3-6 0,-2 0 15 0,-1-2 1 15,-1-1-10-15,1-3-20 0,-1 0 8 16,-1-2-8-16,1 0 4 0,0 0 7 16,0-2 2-16,0 0-23 0,1-1-2 15,-3 0-22-15,4 0 22 0,1 0-1 16,-2-1-12-16,4-3-54 0,-1-2 26 16,3 1 12-16,0 0-29 0,2-1-6 15,1-2-3-15,1 0 12 0,0 2 29 16,0-3 23-16,0 2-19 0,0 0 2 15,3 1-18-15,1 1 15 0,-2 2-15 0,2 0 2 16,1 0 7-16,-1 1 10 16,0-1-1-16,1 1-2 0,0 1-17 0,0 1 4 15,-1 0 2-15,-3 0 1 0,2 0 15 16,-2 0 17-16,0 0 3 0,3 3 49 0,0 0-17 16,1 0-6-16,-3 3 4 0,4-1 12 15,-1 0-16-15,3 1-3 0,-1 1-7 16,1 1 16-16,2-1 4 0,-1 0 12 15,2 2 7-15,-2-3-26 0,1 2-28 16,-1-2 21-16,1-2-5 0,-2 1-17 16,-3-3-3-16,1 2 1 0,-4-3-1 15,1 2-26-15,-2-3-147 0,-1 0-72 16,0 0-76-16,0 1-154 0,0-1-241 16</inkml:trace>
          <inkml:trace contextRef="#ctx0" brushRef="#br0" timeOffset="27643.1205">-9007 6993 13 0,'0'-1'205'0,"-1"1"-51"0,-1-2-1 0,2 0 13 16,-1 2-22-16,1 0 12 0,-1-1-35 16,1 1-20-16,0-1 13 0,0-1 6 15,0 2 4-15,0-1-17 0,0 1-16 16,-2-2 0-16,2 1-12 0,0 1 18 16,0-3-3-16,0 3 7 0,0 0-20 15,0-2-16-15,0 1-4 0,0 1 13 16,0-3-6-16,-1 2-16 0,1-1-20 0,-1 2-9 15,1 0-4-15,0-3 3 0,0 3 7 16,0-2-3-16,0 2 0 0,0 0-4 16,0 0-22-16,0 0 0 0,0 0 0 0,0 0 0 15,0 0-2-15,0 0-17 0,0 0-7 16,0 0 4-16,0 0 2 0,0 0-9 16,0 0-9-16,0 0-7 0,2 0-10 15,1 0-7-15,1 2 62 0,2 1 5 16,0 4-3-16,1-1 12 0,1 1 1 15,-1 1-15-15,1 2 0 0,0 0 14 16,-1 0 12-16,1-1-23 0,0 3-1 16,0 0 1-16,2 0 0 0,-3-1 51 15,-1 2-18-15,2-3-36 0,-2 2 1 16,-1-3-1-16,2 0 2 0,-3-1-1 16,0-2 1-16,0 0 2 0,-4-2-2 0,3 1 0 15,-3-4-2-15,0 3 0 16,0-2 2-16,1 0 0 0,1 1 0 0,-1 1-2 15,2-2-1-15,-2 1 0 0,2 1 1 16,-2-1 0-16,2-2 1 0,-3 2 15 0,3-2-14 16,-2 0-1-16,-1-1 3 0,0 0 9 15,0 0-1-15,0 0 8 0,0 0 6 16,0 0-1-16,1 0 11 0,-1 0 5 16,0 0-5-16,2 0-7 0,-2 0-7 15,0 0 10-15,0 0-22 0,1 0-10 16,-1 0-2-16,1 0 2 0,1 0 22 15,-1-1 17-15,2-3 5 0,-1 2 1 16,2-5-22-16,1 1-23 0,0-1-12 16,2 0-7-16,-2-3 6 0,2-1-29 0,-2 1-3 15,2-3 20-15,-2-1-7 0,2 3 16 16,-3-2-4-16,3 1 4 0,-3 0 14 16,2 0 1-16,-1 1-2 0,-1-2-23 15,0 2 25-15,0 2-1 0,-1-1 2 16,0 2 0-16,1 4 0 0,-3-2-16 15,2 0 15-15,-2 3 1 0,0 1-1 0,1 0 1 16,-1 0-13-16,0 0 11 0,-1 0-1 16,0 2-13-16,2-1 3 0,-2 1-10 15,0-1 2-15,1 0 21 0,-1 1 16 16,0 0-14-16,0-2 0 0,0 2 0 16,0 0-2-16,0 0 0 0,0 0-13 15,0 0-16-15,0 0-12 0,0 0-14 16,0 0 7-16,0 0-11 0,0 2-5 15,0 0-30-15,0 3 94 0,3 4 23 0,1-2 22 16,0 4-19-16,0-1-23 0,0 2 13 16,0-3 7-16,0 2-23 0,0 0-1 15,2-1 1-15,-2 0 1 0,1 2 31 16,-1-1 20-16,0 0-23 0,-1 1-26 16,1-4 16-16,-1 0 4 0,-2 0 6 15,2-2-7-15,-2-1 4 0,2 0-24 16,-3-1-1-16,1-2-1 0,1 1 0 0,-2-2 0 15,1 0-3-15,-1 2 3 0,0 0 1 16,1 0 0-16,1 1-1 0,-2-1 0 16,1 0-19-16,0 0 18 0,1-1-2 15,-1-2-1-15,0 2-12 0,-1-2 16 16,2 0 1-16,-2 0 3 0,0 0 21 16,0 0 8-16,0 0-8 0,0 0 11 15,0 0 2-15,0 0 1 0,0 0-14 16,0 0-2-16,0 0-7 0,0 0 6 15,0 0 7-15,0 0-3 0,0 0 6 0,1 0 6 16,-1 0 0-16,0 0 4 0,1 0-4 16,-1-1 10-16,0-2-10 0,3 0-31 15,-2-2-7-15,2-1-20 0,-1-2-8 16,2 1 12-16,-3 0 16 0,2 0 0 16,-1-1 11-16,2-1-11 0,0 2 0 0,2-6 0 15,-1 3 10-15,1-3 12 0,-1 2-22 16,1-2 0-16,0 1-3 0,1-2-13 15,1 0-3-15,-1-1 19 0,1 3 0 16,-1-1 0-16,1 1 0 0,0 1-2 16,0-1 2-16,3-1-16 0,1-2-6 15,0 1 9-15,2-1-11 0,-1 1 24 16,-2 2 17-16,-3 3-16 0,-1 1-1 16,-3 2 3-16,-2 6-3 0,-1 0-2 15,-1 0-27-15,0 0-13 0,0 0-5 0,0 0-8 16,0 0-28-16,0 0-100 0,0 0-117 15,0 0-101-15,0 0-94 0,1 0-120 16,3 0-17-16</inkml:trace>
          <inkml:trace contextRef="#ctx0" brushRef="#br0" timeOffset="29313.3665">-8211 7058 85 0,'0'0'186'16,"0"0"19"-16,0 0-13 0,-2 0-9 15,2 0-30-15,-1 0-23 0,-2 0 14 0,3 0 19 16,0 0-4-16,-1 0-32 0,1 0-30 16,0 0-18-16,0 0-20 0,0 0-1 15,0 0 10-15,0 0 10 0,0 0 10 16,0 0 2-16,0 0-9 0,0 0-10 0,0 0-6 15,0 0-10-15,0 0 12 0,0 0 1 16,0 0-10-16,-3 0-19 0,3 0-14 16,-2 0-2-16,2 0-4 0,-3 0 16 15,1 0 13-15,1 0-6 0,-2 0-23 16,2 0-18-16,-2 0 1 0,1 0-2 16,-1 1-33-16,-1 0-2 0,-2 3 10 15,1-2 9-15,-2 3-4 0,-1-1-9 16,0 3 29-16,0 0 11 0,-2 1 2 15,1 4 0-15,-2 0 12 0,2 2 11 16,-1 0-36-16,1-1 2 0,-2 0-2 0,1-1 38 16,1 2-36-16,1-2 0 0,1-2-2 15,3-2 3-15,1 0-3 0,2-2-3 16,1-6 0-16,0 1 3 0,0 1 1 16,0-1 28-16,0-1 7 0,0 0 5 15,0 0-3-15,1 0-9 0,-1 0-6 0,3 0-1 16,-2 0-6-16,2 0-15 0,-2 0 2 15,2 0 10-15,0-3-11 0,4 3 1 16,1-1 58-16,3 1 2 0,2-5-28 16,3 1-3-16,3 0 0 0,0-1-19 15,3 1-10-15,1 0-1 0,1-1 23 16,1 0-12-16,-1 0 9 0,2-1 22 16,-3 1 1-16,0-1 2 0,-3 3-19 0,-2-1-25 15,-4 0 0-15,-3 1-3 0,-3 3 0 16,-4-1-16-16,-1 1 13 0,-3 0-1 15,0 0 3-15,0 0 0 0,0 0-2 16,0 0-25-16,0 0-35 0,0 0-64 16,0 0-51-16,0-1-74 0,0 1-86 15,1 0-130-15,4 0-42 0,-3 0-183 16,1 0-384-16</inkml:trace>
          <inkml:trace contextRef="#ctx0" brushRef="#br0" timeOffset="28437.5944">-8198 7058 698 0,'0'0'339'0,"0"0"-313"0,0 0-26 16,0 0 0-16,0 0 3 0,0 0 95 16,0 0 6-16,0 0-63 0,0 0-41 15,0 0 0-15,0 0 18 0,0 0 57 16,0 0 32-16,0 0 20 0,0 0-7 0,0 0-16 16,0 0-18-16,0 0-9 0,0 0-5 15,0 0-20-15,0 0-23 0,0 0-13 16,0 0-16-16,0 0-1 0,0 0-25 15,0 4 26-15,0 1 23 0,-2 1 67 16,0 3 17-16,-2 4-10 0,1 0 0 16,1 0-23-16,-2 6 23 0,0-2-62 15,1 2 20-15,-1 2 41 0,0-2-6 16,0 4-42-16,2-1-16 0,0 2 32 16,0-2-22-16,2-2-23 0,0 0-6 0,0-4 25 15,0 0 35-15,0-1-31 0,0-3-23 16,0-2-18-16,0-2-1 0,0-4-1 15,0 0-1-15,0-3-14 0,2 1 0 16,-2-2 3-16,2 0-34 0,-2 0-11 16,0 0-38-16,2 0-86 0,0-3-124 15,0-1-85-15,0 0-77 0,1-1-98 16,0-10-678-16</inkml:trace>
        </inkml:traceGroup>
        <inkml:traceGroup>
          <inkml:annotationXML>
            <emma:emma xmlns:emma="http://www.w3.org/2003/04/emma" version="1.0">
              <emma:interpretation id="{FFDDC869-C4BB-4C61-A3E0-8D43D6B15E9E}" emma:medium="tactile" emma:mode="ink">
                <msink:context xmlns:msink="http://schemas.microsoft.com/ink/2010/main" type="inkWord" rotatedBoundingBox="12758,12465 14028,12329 14106,13058 12835,13194"/>
              </emma:interpretation>
              <emma:one-of disjunction-type="recognition" id="oneOf1">
                <emma:interpretation id="interp1" emma:lang="" emma:confidence="1">
                  <emma:literal/>
                </emma:interpretation>
              </emma:one-of>
            </emma:emma>
          </inkml:annotationXML>
          <inkml:trace contextRef="#ctx0" brushRef="#br0" timeOffset="250768.6699">-7314 6410 535 0,'7'0'508'16,"2"0"-377"-16,3 0-43 0,4 0 74 16,2 0 76-16,4-3-43 0,2 2-12 15,4-2-44-15,8 1-26 0,3-2 46 16,5-1-1-16,7 0-48 0,3-1-30 15,5-1-9-15,5 0 25 0,3-2-3 16,5 1 7-16,3 3-97 0,0-1 22 16,-2 1-12-16,-5 1-10 0,-4 1-3 0,-9 1-15 15,-8 2-17-15,-5 0 32 0,-6 0 4 16,-8 2-4-16,-5 1-45 0,-4-1 7 16,-8 0-1-16,-2 1 39 0,-3-1 1 15,-5-1-1-15,-1 0-54 0,0-1-33 16,0 0-10-16,0 0-18 0,0 0-63 0,0 1-90 15,0-1-110-15,0 0-97 0,-1 1-170 16,-3-1-97-16</inkml:trace>
          <inkml:trace contextRef="#ctx0" brushRef="#br0" timeOffset="251605.7496">-6772 6586 430 0,'0'-4'789'0,"2"4"-567"0,-2 0-222 0,1 0-52 15,-1 0 52-15,1 0 78 0,2 0-52 16,1 5 26-16,3 3 62 0,0 2-36 15,1 2-30-15,0 2 17 0,1 1 37 16,0 2-1-16,-1 2-14 0,-2 0-12 16,1 4 25-16,-3-3-84 0,0 0-15 0,-4 3 22 15,0-3 26-15,0 0 22 0,0 0-16 16,-4 1-7-16,-7-4-16 0,-2 2 26 16,-5-2-45-16,-2 0 58 0,0-2-69 15,-1-3 11-15,1 0 16 0,3-5-16 16,0-3 9-16,5 0-9 0,1-3 3 15,3-1 17-15,3 0 7 0,1 0-40 16,2-3-45-16,1-3-35 0,1-1-26 16,0-2 32-16,0 0 19 0,5 0 0 15,1-2-16-15,1 2 25 0,-1 2-15 0,2 0 29 16,-1 3 12-16,1 2-9 0,-2-1 6 16,2 3 6-16,-1 0 15 0,-1 0 4 15,3 0 21-15,-1 0-20 0,2 0 0 16,-1 0 13-16,0 1-15 0,2 5 32 15,0-3 35-15,1 3 16 0,0 1-13 0,0 1-48 16,-1-1-20-16,0 1 26 0,0 1-3 16,0 0 19-16,1 2 0 0,0-1-6 15,-1 1-39-15,2 2 0 0,-1-4 35 16,-1 1-25-16,0-3-10 0,-3 1-52 16,-1-3-57-16,-2-1-72 0,-1 0-56 15,2-3-130-15,-3 1-160 0,1-2-184 0</inkml:trace>
          <inkml:trace contextRef="#ctx0" brushRef="#br0" timeOffset="252869.4852">-6130 6663 23 0,'0'-4'760'0,"-2"4"-562"0,-2-3-172 0,-1 0 79 16,-1 1 97-16,1 0 12 0,-2 0-64 15,2 1-82-15,-3-1-19 0,0 2 0 16,-2 0-16-16,-2 0-16 0,2 2 5 16,0 1 40-16,0 3 19 0,1-1-6 15,1 0-23-15,1 2-4 0,0-1-25 16,3-2-23-16,1 2 1 0,2-1 9 15,1 1-10-15,0 0-26 0,0-1 10 16,1 1 16-16,5-2 3 0,3 2 23 0,3-1 6 16,2-1 10-16,2 1 10 0,3-1-7 15,3 1-3-15,-2 0-26 0,3 1-3 16,0-2 23-16,-1 4-36 0,-2 0 0 16,-2-1-16-16,-2 4 0 0,-3 1 16 0,0-1 61 15,-4 2 10-15,-2-2-23 0,-3 1-32 16,0-1-3-16,-4-2 0 0,0 0 29 15,0-1 26-15,-1 0 9 0,-8-2 9 16,-1 2 1-16,-5-1-7 0,-3 0 16 16,-4-1-58-16,-1-1-6 0,0-1-7 15,0-3-2-15,2 3-11 0,2-4 1 16,0 0 0-16,3 0 3 0,2-2-16 16,3-2-3-16,3-1-61 0,1 2-67 15,3-2-42-15,2 0-48 0,2 0-76 16,0-4-185-16,2 4-240 0,12-10-294 0</inkml:trace>
        </inkml:traceGroup>
        <inkml:traceGroup>
          <inkml:annotationXML>
            <emma:emma xmlns:emma="http://www.w3.org/2003/04/emma" version="1.0">
              <emma:interpretation id="{4FADA502-64EF-4932-ACB7-69EC7F2D7E81}" emma:medium="tactile" emma:mode="ink">
                <msink:context xmlns:msink="http://schemas.microsoft.com/ink/2010/main" type="inkWord" rotatedBoundingBox="14591,12171 14968,12130 15002,12448 14625,12488"/>
              </emma:interpretation>
            </emma:emma>
          </inkml:annotationXML>
          <inkml:trace contextRef="#ctx0" brushRef="#br0" timeOffset="254117.1273">-5450 6403 0 0,'0'0'561'16,"0"0"-258"-16,0 0-150 0,3 0-26 0,1 0 30 16,0-2 12-16,0 2-29 15,-1 0-43-15,1-3 24 0,0 3 10 0,0 0 5 16,0 0 0-16,0 0-16 0,2 0-26 16,-2 0-7-16,2 0-7 0,2 0 14 15,3 0 3-15,3 0 9 0,-1 0 6 16,2 0-22-16,1 0-26 0,1 0 3 15,0 0-7-15,0 0-9 0,-1 0 3 16,3 0-12-16,-3 0-23 0,-4 0-19 16,0 0-1-16,-4 0-2 0,2 0-10 15,-3 0 10-15,-2 0-13 0,3 0 3 0,-2 0 13 16,2 0-19-16,0 0-35 0,0 0-13 16,-1 0 3-16,1-1-29 0,-3 1-48 15,1-2-74-15,-1 2-69 0,0 0-59 16,0 0-142-16,-3 0-260 0</inkml:trace>
          <inkml:trace contextRef="#ctx0" brushRef="#br0" timeOffset="253609.9947">-5471 6131 117 0,'-4'-1'1039'0,"4"1"-788"0,0 0-192 16,0 0-20-16,0-1 81 0,0 1 46 15,0-2-22-15,0 2-31 0,4-1-15 16,-2 1-14-16,1-2 13 0,-2 2 16 16,2-2-6-16,-2 2-1 0,-1-2 4 15,3 2 6-15,-2 0-10 0,4 0-45 16,1-2-29-16,5-1 3 0,3 2 16 15,2-3 6-15,1 2-12 0,2-1-3 16,2 0-23-16,-1 2-19 0,0-1-16 16,1 0 16-16,0 1 1 0,0 0 0 0,-1-1-1 15,-1 2-13-15,-2-1 12 0,-2 0-1 16,0-1-49-16,0 1-51 0,-4-1-33 16,0 2-6-16,-3-1-26 0,-3 1-56 15,-2-1-88-15,0 1-99 0,-3 0-91 0,0 0-138 16</inkml:trace>
        </inkml:traceGroup>
        <inkml:traceGroup>
          <inkml:annotationXML>
            <emma:emma xmlns:emma="http://www.w3.org/2003/04/emma" version="1.0">
              <emma:interpretation id="{EF309CAB-D657-4CA6-9651-D2A2917860C5}" emma:medium="tactile" emma:mode="ink">
                <msink:context xmlns:msink="http://schemas.microsoft.com/ink/2010/main" type="inkWord" rotatedBoundingBox="15449,11849 17910,11586 18040,12808 15580,13071"/>
              </emma:interpretation>
            </emma:emma>
          </inkml:annotationXML>
          <inkml:trace contextRef="#ctx0" brushRef="#br0" timeOffset="263632.7417">-4564 6243 316 0,'0'0'382'0,"0"0"-327"16,0 0-35-16,0 0-20 0,0 0 107 15,0 0 17-15,0 0-23 0,0 0-42 16,0 0-27-16,0 0 7 0,0 0 27 0,0 0 28 16,0 0 20-16,0 0 19 0,0 0 7 15,0 0-9-15,0 0-14 0,0 0-20 16,0 0-19-16,0 0-13 0,0 0-20 16,0 0-13-16,0 0-19 0,2 0-13 0,-1 0-11 15,2 0-15-15,0 0 3 0,-1 0 7 16,1-3 0-16,0 3-10 0,1 0-42 15,1 0 68-15,3 0 52 0,0 0 6 16,3 0-3-16,1 0-3 0,-1 0-20 16,1-1 10-16,1-2 0 0,-1 2 3 15,1 0-19-15,-1-2-25 0,-1 2-1 16,-3 0 0-16,-4-1-1 0,1 1-15 16,-4 0 14-16,0 1-2 0,-1 0 1 15,0 0 1-15,0 0 2 0,0 0 19 0,0 0-6 16,0 0 7-16,0 0-1 0,0 0-6 15,0 0 10-15,0 0 2 0,0 0-2 16,0 0-7-16,0 0-5 0,0 0-11 16,-4 0-10-16,3 0 10 0,-2 0 3 15,0 1-1-15,1 0 2 0,-1-1-1 0,0 0 10 16,1 0-13-16,-1 0 2 0,-1 0-2 16,1 0-2-16,-2 2-27 0,-2-2-29 15,0 1 0-15,0-1 29 0,2 0 25 16,-2 0-8-16,2 0 12 0,-1 0 1 15,1 1 2-15,1-1 16 0,1 1 10 16,-1-1 0-16,3 0-13 0,-3 2-12 16,2-2-3-16,0 0 15 0,0 0-3 15,1 0 3-15,0 0-14 0,-1 0 1 16,0 0-3-16,0 0-1 0,1 0-11 0,0 0 12 16,-1 0 26-16,2 0 0 15,0 0-10-15,0 0 0 0,0 0 0 0,0 0-3 16,0 0-13-16,0 0 0 0,0 0-1 15,0 0-1-15,0 0 2 0,0 0 0 16,0 0 0-16,2 0 13 0,-2 0 0 0,1 0-11 16,0 0 20-16,-1 0-6 0,2 0 4 15,0 0-1-15,0 0 3 0,0 0-18 16,1-2-4-16,0 1-2 0,2 0-20 16,1 1-39-16,0 0 61 0,4-1 24 15,-2 1 1-15,3 0-2 0,0-2-23 16,-2 2-20-16,1 0-5 0,-1 0 22 15,-1 0-26-15,0 0 25 0,-1 0 3 16,4 0 1-16,-3 0 11 0,1 0 15 16,0 2-25-16,-1-2 0 0,-2 0-1 15,3 0 26-15,-5 0 6 0,0 0-21 16,-2 0-9-16,0 0-2 0,-2 0 12 0,0 0 14 16,0 0-4-16,0 0-2 0,0 0-4 15,0 1-14-15,0-1 11 0,0 0 0 16,0 0-10-16,0 0 0 0,0 0-3 0,0 0-2 15,0 0-11-15,0 0 0 0,0 0 10 16,0 0 3-16,0 0 1 0,0 0 12 16,-2 1-10-16,1-1 10 0,-2 3-11 15,1-2-2-15,0-1-13 0,0 1 0 16,-1-1-6-16,0 0 0 0,0 2-4 16,-2-2 1-16,-2 1 0 0,-2 0-1 15,-2 2-3-15,-1-2 4 0,-2 2 22 16,3-2 3-16,-2 2-3 0,1-2 0 15,1 1 0-15,0-2 0 0,3 0 12 16,0 0 14-16,1 0-10 0,2 0 0 0,-1 0-4 16,-2 0-9-16,4 0-3 0,-4 0-1 15,-2 0-15-15,1 0-7 0,0 0-6 16,-2 0 13-16,4 0 16 0,0 0 0 16,3 0-3-16,0 0 0 0,1 0-10 15,2 0 10-15,1 0-17 0,0 0-2 16,0 0 2-16,0 0 4 0,0 0-6 0,0 0 3 15,0 0-4-15,0 0 10 0,0 0 13 16,0 0 2-16,0 0 24 0,0 0-3 16,0 0 2-16,0 0-2 0,0 0-21 15,4 0-1-15,-1 0 0 0,-1 0-1 16,1 0-1-16,3 0-1 0,-2 0 2 16,4-3 25-16,3 3 10 0,-1-2 7 15,3 1-10-15,-1 1-19 0,1-1-11 16,2-1 1-16,0 2 29 0,3 0 3 15,-2 0 7-15,0-1-20 0,-1 0 4 16,1 1-4-16,-2-3-22 0,-3 2 0 0,-2 1-12 16,1-1 12-16,-4-1 19 0,-2 2 0 15,-1 0 3-15,1 0-21 0,-1 0 3 16,-3 0 18-16,0 0 0 0,0 0-2 16,0 0-4-16,0 0-3 0,0 0-13 0,0 0-38 15,0 0-16-15,0 0-49 0,0 0-51 16,-2 0-74-16,1 0-98 0,-3 0-137 15,4 0-166-15,-3 3-387 0</inkml:trace>
          <inkml:trace contextRef="#ctx0" brushRef="#br0" timeOffset="266098.8553">-3633 5743 108 0,'0'-7'525'0,"0"6"-362"0,0 0-115 15,0-2 37-15,0 1 42 0,0-1-13 16,0-1-9-16,-1 1 2 0,0 0-13 15,-1 2-3-15,-2 0 14 0,3-2 2 16,-2 2 8-16,0-2 1 0,1 2-18 16,-2 0-17-16,0-1 13 0,0 2-7 15,-3 0-9-15,3 0-4 0,-2 0 20 16,1 0-4-16,1 0-13 0,-3 0-22 16,0 0-35-16,-2 0-20 0,-1 0-19 0,-2 0 3 15,-3 0-10-15,-1 0 7 0,-1 4-7 16,-1 0 4-16,-1 1 22 0,1 1 9 15,-1 1-9-15,1-1 0 0,0 2 13 16,2-2-12-16,-1 1 15 0,4 1-16 0,-1-2 2 16,4 2-2-16,1-3-25 15,0 3 13-15,1 0 11 0,0 1 2 0,0 1 9 16,0 1 9-16,-1 3-16 0,3-4-2 16,-1 2 0-16,1 0-1 0,1 1 0 15,1-2 0-15,0 4 0 0,1-2 3 16,2 1 23-16,0 0 3 0,1 0-6 15,0-1-4-15,0 1-19 0,0-2 2 16,0-1 1-16,4-1-2 0,0 1-1 16,0 0 3-16,0-2 1 0,3-1-2 15,-2 1-2-15,2-2 22 0,-1 2-9 0,4-2-10 16,-1 1 0-16,2 0 9 0,1 0 11 16,1 1-7-16,0-2 16 0,2 0-32 15,1 0-6-15,-1-1 6 0,1-1 0 16,3 0 3-16,-2-2 10 0,-3 3 3 15,1-3-16-15,-1 0-10 0,-3 1 7 16,-2 1 2-16,1-3-34 0,-2 2 31 0,-2-1-31 16,0 3 6-16,1-2 7 0,1 3 22 15,0-2 2-15,0 3-1 0,0 0 1 16,0 0 20-16,0 1-22 0,-1 0-19 16,1 0 1-16,-1 0 17 0,0 0-20 15,-3 0 21-15,3 0 0 0,-3 0 10 16,0 0-8-16,-2 0 28 0,0 0-29 15,-1 0-1-15,-1 1-1 0,0-1-15 16,0-1-3-16,0 0 16 0,0 1 3 16,-5 0 0-16,-1 3 45 0,0-2-13 0,-4 1 10 15,1 1 9-15,-5-1 16 0,1 3 0 16,-4-1-65-16,0-2 27 0,-4 3 0 16,-2-4 9-16,-4 2-3 0,-1-1-9 15,-2-2 12-15,-1 0-19 0,1-1 10 0,2 0-10 16,-1-3 0-16,6 0 10 0,0 0-7 15,5-2 0-15,3-2 3 0,4 1 1 16,4-1 2-16,3 1 1 0,0-2-1 16,4 0-3-16,-3 0-2 0,3 0-8 15,-3 0-15-15,1 0-13 0,-1 0-38 16,-2 0-28-16,1 0-26 0,-2-3-47 16,1 1-46-16,-3 1-107 0,1-2-195 15,1 3-180-15,-4-5-414 0</inkml:trace>
          <inkml:trace contextRef="#ctx0" brushRef="#br0" timeOffset="293308.9971">-3155 6040 104 0,'0'0'450'15,"0"-2"-283"-15,0 2-105 0,0-3-30 0,0 3 27 16,0 0 19-16,0-1-23 0,0 1-19 15,0 0-23-15,0-3-12 0,0 1 29 16,0-1 19-16,0 2 55 0,0 0 20 16,0-2-27-16,0 2-35 0,0-2-13 15,0 3 13-15,0 0 6 0,0-2-10 0,0 2 1 16,0 0-14-16,0 0-5 0,0 0 3 16,0 0-4-16,0 0-4 0,0 0 17 15,0 0 13-15,0 0 16 0,0 0 3 16,0 0-6-16,0 0-7 0,0 0-6 15,0 0 6-15,0 0-10 0,0 0-6 16,0 0-4-16,0 0 1 0,-1 0-7 16,1 0-7-16,-2 0 7 0,1 0 7 15,0 0 15-15,-1 0 13 0,-2 0-3 16,4 0-20-16,-1 0-15 0,-1 0-10 16,2 0-16-16,-2 0-13 0,0 0 16 0,1 0-19 15,-2 2-1-15,2-2-12 0,-3 2 10 16,0-1 1-16,-3 3 2 0,-2 0 9 15,-2 2-9-15,-1 0-3 0,-2-2 1 16,3 0 2-16,0 2-14 0,-2-1 14 16,-1 3 3-16,-1-2 16 0,-1 3-4 0,1 0-14 15,3-3-2-15,0 2-1 16,1-3 2-16,-1 1 3 0,4 0-1 0,0 2 11 16,-2-3-10-16,5 2 1 0,-2 0-3 15,3-4 0-15,0 4 0 0,-1-1-1 16,-1 1 12-16,-2 1 14 0,0 1-10 15,1 2-16-15,-1-1 16 0,1 0 12 16,1 0-26-16,-1 0-2 0,3 1 0 16,-2 1 31-16,1-1-9 0,1 2-21 15,0 2 15-15,0-2 22 0,0-1-38 0,-2 1-10 16,5 0 10-16,-2-3 3 0,-1 1 13 16,0 2-4-16,3-2-12 0,-1 1 1 15,0-1 2-15,0 2 13 0,2-2 22 16,-1 2-3-16,1 0-7 0,0-1-3 15,0 1-25-15,0-3 0 0,0-1 0 0,0 2 10 16,3-2 4-16,2 0-14 16,0 1-2-16,2-2 2 0,4 3 23 0,0-2-5 15,1 0 1-15,3-2-6 0,1 1 34 16,4-1 31-16,2 0-24 0,2-2-20 16,-1 0 10-16,2-2 12 0,-4 1-39 15,0-1-15-15,-4 1 0 0,-3-1 0 16,-3-1-2-16,-3-2-2 0,-3 0-11 15,-2 0 1-15,0 0 9 0,-3 0-19 16,0 0 9-16,0 0-12 0,0 0-21 0,0 0-74 16,0 0-75-16,0 0-64 15,0 0-117-15,0 0-86 0,4-2-192 0,-2 1-402 16</inkml:trace>
          <inkml:trace contextRef="#ctx0" brushRef="#br0" timeOffset="295879.6199">-2740 6197 401 0,'-1'-4'440'0,"0"0"-306"15,1-1-40-15,-2-1 63 0,2 1 32 16,0-1-24-16,0-2-47 0,0 1-18 15,0 4-11-15,0-2 25 0,0 4 9 16,0 0-10-16,0 1-12 0,0 0-7 16,-1 0 9-16,1 0 0 0,0 0-13 15,-1 0-25-15,-1 0-17 0,2 0-12 16,0 0-1-16,-1 0 3 0,1 0-12 16,0 0-26-16,0 1-11 0,0 2 11 15,0 3 16-15,0 2 42 0,0 1-32 0,0 3-26 16,0 3 2-16,0-1 33 0,0 3 48 15,0 4-16-15,0-2-44 0,0 3-23 16,0-1 0-16,0 0 0 0,1-2 48 16,2 3-4-16,0-3-15 0,-1-3-29 0,0-2-16 15,2-1 16-15,-3-2 3 0,2 0 32 16,0-2-10-16,-2-3-9 0,0-2-16 16,-1 0 0-16,0-4 2 0,0 0 21 15,0 0 5-15,0 0 7 0,0 0 19 16,0 0 16-16,0 0 5 0,0-2-2 15,0-4-51-15,0 0-6 0,0-3-15 16,0-2 27-16,0 0-9 0,0-3-19 16,3-3 0-16,2-1-16 0,-1-4-66 15,5 0 82-15,-4 1 1 0,4 3-1 0,1-4-28 16,1 2 6-16,-3 3 19 0,4-1-19 16,-1 3 22-16,0 2 0 0,-1 0-22 15,1 1 3-15,1 2-22 0,2 1 18 16,-3 5-8-16,1-2-4 0,2 3 6 15,-2 3 7-15,0-1 6 0,4 1 16 0,2 0 29 16,-2 1 50-16,2 3-76 0,-4 3 0 16,-1 1 10-16,-3-2 3 0,-3 1 0 15,-3-2-4-15,0 2-12 0,-2 0-12 16,-1 0 11-16,-1-2 1 0,0-1 0 16,0 0-22-16,0-1-26 0,0-1-12 15,0 1-29-15,0-3-48 0,0 1-64 16,0 1-127-16,0 0-82 0,0 0 8 15,0-1-151-15,0 2-440 0</inkml:trace>
          <inkml:trace contextRef="#ctx0" brushRef="#br0" timeOffset="296765.1296">-2391 6479 1117 0,'6'-9'205'0,"-2"5"-205"0,1-1-22 15,5 0 22-15,-1-2 214 16,3 1-41-16,1 2-63 0,0-1-45 0,2 2-15 15,4 1-14-15,-1 1 42 16,5-1 12-16,-3 1 4 0,-1 1-19 0,-3 0-23 16,-4 0-20-16,-2 0 26 0,-5 1-16 15,-2 4-26-15,-2 0 26 0,-1 0 0 0,0 3 7 16,0 0 15-16,-4 2 14 0,-5 3 5 16,-5 0 43-16,-1 0-37 0,-2 3-50 15,0-7-20-15,1 4 10 0,0-4 41 16,2 0-12-16,2-1-30 0,0-1-9 15,5-2-16-15,3-3-3 0,3 0 0 16,1-2-23-16,0 0-12 0,0 0 3 16,1 0 7-16,6 1-4 0,-3-1 6 15,5 0 23-15,1 2 22 0,3 0-3 16,4 0-6-16,2 2-10 0,0 1-3 16,1-1-3-16,3 1 3 0,-1 4 13 0,1-2-13 15,-2 4 1-15,-2 0-5 0,-3-1-20 16,-3-1 24-16,-4 1 1 0,-2-3 12 15,-3 1 3-15,-1 0-13 0,-3-4 26 16,0 3 12-16,0-1 26 0,-9 2 22 16,0-2 19-16,-3 2-7 0,-3 0-25 0,0-2 0 15,0 0-13-15,-1-2-29 0,2-4 4 16,1 0-16-16,2 0-20 0,-1 0 1 16,1 0 19-16,-1 0-22 0,-2 0-41 15,3-4-6-15,1 0-22 0,-3 0 0 16,4 1-54-16,0 2-74 0,0-3-90 15,1 0-30-15,2 0-73 0,0 2-148 0,1-1-267 16</inkml:trace>
        </inkml:traceGroup>
        <inkml:traceGroup>
          <inkml:annotationXML>
            <emma:emma xmlns:emma="http://www.w3.org/2003/04/emma" version="1.0">
              <emma:interpretation id="{CC4E0197-B9C7-4B56-8037-1D4AF4F92060}" emma:medium="tactile" emma:mode="ink">
                <msink:context xmlns:msink="http://schemas.microsoft.com/ink/2010/main" type="inkWord" rotatedBoundingBox="18308,11704 20739,11444 20868,12652 18437,12912"/>
              </emma:interpretation>
            </emma:emma>
          </inkml:annotationXML>
          <inkml:trace contextRef="#ctx0" brushRef="#br0" timeOffset="297514.6738">-1721 5991 457 0,'-5'-6'570'0,"3"4"-378"0,2-1-78 16,0 2 68-16,0 1 49 0,0-2-31 16,0 2-61-16,0 0-35 0,3-2-20 15,3 1-16-15,-4 1-10 0,4-2-25 16,-1 2 25-16,-1 0 32 0,2-1 13 15,-2 0-19-15,4-1-16 0,-2 2 2 16,3 0-5-16,1 0 12 0,3 0-7 16,0 0-35-16,2 6 7 0,4 2-6 15,-1 1-34-15,2 4 34 0,-1 2-13 16,-2 0-11-16,1 5 4 0,-2-1 13 16,-1 4 31-16,-1 1-31 0,-1-1 9 0,-5 2-38 15,2-2 2-15,-4 1 33 16,-1 0-13-16,-4-2-9 0,-1 0 0 0,0 0 37 15,0 0 20-15,-4 1-13 0,-6-1 12 16,-2 3 19-16,0-5-15 0,-4 2-39 0,2-3 16 16,-1 0 13-16,-1-4-10 0,1-1 3 15,0 2 19-15,2-7-26 0,1 1-15 16,1-4-9-16,3 0-13 0,1-4 1 16,2 2-1-16,2-3-9 0,1-1-3 15,2 0-17-15,0 0-39 0,0 0-50 16,0 0-28-16,0 0-53 0,0 0-100 15,0 0-148-15,0 0-179 0,0 0-193 16,2-2-543-16</inkml:trace>
          <inkml:trace contextRef="#ctx0" brushRef="#br0" timeOffset="301648.9932">-1028 6466 1167 0,'0'-1'287'16,"-1"1"-251"-16,1-2-33 0,0 2 43 16,0-2 146-16,0 2 17 0,0-2-21 15,0 2-45-15,0 0-36 0,0 0-46 16,0 0 10-16,1 0 13 0,-1 0 13 15,1 0-7-15,1 0-22 0,-2 0-4 0,0 0-3 16,0 0-7-16,0 0 7 16,0 0 13-16,0 0 3 0,0 0-7 0,0 0 0 15,0 0-3-15,0 0-26 0,0 0-22 16,0 0-16-16,0 0-3 0,0 0-25 0,2 0-13 16,0 0-1-16,2 2-8 0,-2 3 47 15,3 2 41-15,-3 2-19 0,4 1-3 16,-1 2 10-16,-2 1 6 0,-1 5 0 15,0-2-16-15,-2 6 6 0,0-2 29 16,-2 4 0-16,-4-1-23 0,-4-1 20 16,1-2-17-16,-2-1 1 0,-4-2 3 15,3 0 12-15,-4-3 10 0,-1 1-10 16,0-1-9-16,2-5-16 0,3 0 6 16,2-5-19-16,6-1-9 0,0-3 0 15,3 0-3-15,1 2-1 0,0-2-14 16,0 0-4-16,0 0-22 0,0 0-62 0,1 0-67 15,3 0-101-15,-1-2-166 0,1-2-158 16,0 3-478-16,1-9-360 0</inkml:trace>
          <inkml:trace contextRef="#ctx0" brushRef="#br0" timeOffset="346357.7252">-369 5575 215 0,'-2'-8'424'0,"2"4"-271"15,0 1 59-15,0-2-108 0,0-1 147 16,2-1-156-16,1 0-14 0,1-1 17 15,0 3 87-15,0-1-51 0,-3 2-37 16,3 0-41-16,-3 1 44 0,1 0 10 16,-2 2 20-16,0-2-5 0,0 3-31 0,0 0-10 15,0 0-33-15,0 0-22 0,2 0-27 16,-2 0-2-16,0 0-12 0,1 0-17 16,0 0-4-16,-1 0-5 0,2 0-1 15,2 3 39-15,0-1 12 0,2 0 10 16,-2 3-1-16,2 1-19 0,0 1-2 0,0 2 71 15,1-1-68-15,-1 5 29 16,-2 1-6-16,2 0-20 0,0 3 10 0,-1 4-6 16,0-1 13-16,1 3 5 0,-3 0 21 15,3 0-24-15,-3 1-23 0,0-2-2 16,-1 1 20-16,-2-1-20 0,0 0 0 16,0-1 1-16,0-2-1 0,-2 0 38 15,-3 1-15-15,-2-4 18 0,0 1-40 16,-1-3-1-16,-1-1 0 0,-2 0 0 15,-2 1 51-15,-3-2-12 0,3-3 12 0,-3 1-49 16,1-3 23-16,0-3-2 0,0 2-11 16,0-3 1-16,3-1-10 0,-2 1 20 15,2-3 24-15,-2 0-47 0,0 0-28 16,-1 0-17-16,3 0 45 0,0-5 26 16,3 1-26-16,0-2-45 0,2 0-3 0,1 0 29 15,-1-2 19-15,4-1 28 0,0 1-15 16,1 0-13-16,0 0-16 0,2-2 0 15,0 0-23-15,0 0-9 0,0-1 23 16,3 0 25-16,2 1-48 0,-1 2 6 16,1 1 42-16,-2 1 0 0,1 1-1 15,-2 4-21-15,1-2-4 0,-2 1-12 16,2 2-7-16,-2 0 19 0,1 0 10 16,1 0 3-16,1 0 13 0,3 1 26 15,2 3 19-15,1 2-26 0,2 0-19 0,-1 0-19 16,2 1-17-16,-1 2 36 0,2-2 58 15,-2 1 0-15,3 0-56 0,0 1 21 16,-2-1-23-16,2-3 41 0,-1 1-18 16,-2-2 37-16,1-1-37 0,-6 1-23 15,-1-4-1-15,-2 1-15 0,-3-1 3 0,-1 0-3 16,0 0-51-16,0 0-62 0,0 0-15 16,0 0-11-16,0 0-38 0,2 0-85 15,0 0-155-15,-1 0-189 0,6 0-59 0</inkml:trace>
          <inkml:trace contextRef="#ctx0" brushRef="#br0" timeOffset="349423.5705">371 5513 241 0,'-2'-3'251'0,"-1"3"-166"16,1-2-72-16,-2-1 17 0,0 3 67 15,1-3 14-15,-4 2 0 0,1-2 42 0,2 2-23 16,-2-1-104-16,-1 0 14 16,1 1 70-16,-4 0-15 0,2-1 12 0,-2 2-9 15,-1 0-20-15,-1 0-26 0,1 0-23 16,-3 0 56-16,2 4 3 0,-2 0 3 15,0 0-46-15,-1 0-9 0,2 1-36 16,0-3 39-16,3 4-7 0,-1-1-9 16,3 0 6-16,-2 2-26 0,-2 0-3 15,5 0-10-15,0 2 10 0,-1 1 26 16,2 0-6-16,1 0-18 0,2 0 11 16,2 0-12-16,0 1 12 0,1 1 6 0,0-2-19 15,0 2-9-15,2-3-47 0,6 0 56 16,1 3 10-16,1-3-7 0,-1 0 7 15,5 0 6-15,0-3 36 0,3 0-13 16,2-2 3-16,1-1-10 0,1-3-32 0,0 0 29 16,0 0 10-16,-1 0-37 0,-1 0 8 15,-1-1-10-15,-5 1-16 0,0 0-13 16,-1-1 29-16,-3 1 0 0,0 0-13 16,-4 0-7-16,2 0-28 0,-2 5-14 15,0 0 19-15,-1 1 43 0,1 2 17 16,-2 4 25-16,1-1-26 0,2 2 13 15,-2 2 13-15,0-1-39 0,-2 0 20 0,1 3-21 16,-1-1 20-16,-2 0 14 0,0-1 28 16,0 0 10-16,0-1-25 0,-5-2-4 15,-2 0 19-15,-4-2 6 0,-1-1 30 16,-2 0-4-16,-4-2-16 0,-3 1-10 16,1-2-3-16,-1 0-7 0,0 0 0 15,1-6-28-15,2 2 25 0,0-1-16 16,1-1-28-16,0 0-13 0,-2 0-21 15,2 0 8-15,2 0 11 0,1 0-20 0,2 0 19 16,4 0-92-16,0 0-87 0,3 0-86 16,0 0-108-16,2 0-96 0,2 0-152 15,1 0-425-15</inkml:trace>
          <inkml:trace contextRef="#ctx0" brushRef="#br0" timeOffset="350362.3482">-846 6322 434 0,'0'-2'153'0,"0"0"-120"0,0-1 74 16,0 2 102-16,0-3-17 0,0 1-98 15,4 1-41-15,0-1-34 0,0 1-3 0,-1 1 50 16,2-2 51-16,-1 3 39 0,1 0-16 16,-1 0-26-16,3 0-55 0,1 0 15 15,-1 0 17-15,2 0-29 0,4 0 25 16,1 0 36-16,2 0-87 0,3 0 28 15,1 0-2-15,-1 0 9 0,7 0-16 16,-1-1 51-16,5 0-58 0,1-1 29 16,2 0-32-16,3-1-22 0,3 0 54 15,2-2-23-15,6-1 0 0,0 0 10 16,3-1 7-16,1 0-21 0,-2 0-2 0,-2 0 6 16,-3 4-44-16,-5 1 6 0,-4 0-13 15,-3 2-3-15,-4 0 0 0,-4 0-31 16,-2 0 30-16,-1 3 2 0,-3-2 2 15,2 2 13-15,-1-1 0 0,3-1 6 0,-1-1 7 16,-1 0-26-16,1 0 54 0,1 0 0 16,-1 0-3-16,2 0 2 0,0 0 4 15,2-1-44-15,4-1 12 0,-1-1 26 16,1-1-35-16,2 3-16 0,-2-3 39 16,1 4-40-16,-1-3 21 0,-4 2-22 15,1 0 0-15,-5 0 1 0,-3 1 7 16,0 0-8-16,-7 0-2 0,-2 0-12 15,-3 0 11-15,-3 0-17 0,-1 0 6 16,-2 0 13-16,0 0 19 0,0 0 0 16,0 0-7-16,0 0-12 0,0 0-22 0,0 0-31 15,0 0-51-15,0 0-44 16,0-2-23-16,1 2-41 0,4 0 20 0,0 0-29 16,2 0-40-16,1 0-20 0,-2 0 9 15,-1 0 21-15,-1 0-61 0,-4 0-141 0,0 0-173 16</inkml:trace>
        </inkml:traceGroup>
      </inkml:traceGroup>
    </inkml:traceGroup>
  </inkml:traceGroup>
</inkml:ink>
</file>

<file path=ppt/ink/ink1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0:17:28.649"/>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DBB960C9-7795-4C67-B426-28C3CB923CE6}" emma:medium="tactile" emma:mode="ink">
          <msink:context xmlns:msink="http://schemas.microsoft.com/ink/2010/main" type="writingRegion" rotatedBoundingBox="6675,14550 25737,14165 25762,15403 6700,15788"/>
        </emma:interpretation>
      </emma:emma>
    </inkml:annotationXML>
    <inkml:traceGroup>
      <inkml:annotationXML>
        <emma:emma xmlns:emma="http://www.w3.org/2003/04/emma" version="1.0">
          <emma:interpretation id="{4AB567DB-8408-4CC8-AE1C-D0BA7A4640BE}" emma:medium="tactile" emma:mode="ink">
            <msink:context xmlns:msink="http://schemas.microsoft.com/ink/2010/main" type="paragraph" rotatedBoundingBox="6675,14550 25737,14165 25762,15403 6700,15788" alignmentLevel="1"/>
          </emma:interpretation>
        </emma:emma>
      </inkml:annotationXML>
      <inkml:traceGroup>
        <inkml:annotationXML>
          <emma:emma xmlns:emma="http://www.w3.org/2003/04/emma" version="1.0">
            <emma:interpretation id="{C3817BB2-FB54-4D2D-B332-EC52F968433F}" emma:medium="tactile" emma:mode="ink">
              <msink:context xmlns:msink="http://schemas.microsoft.com/ink/2010/main" type="line" rotatedBoundingBox="6675,14550 25737,14165 25762,15403 6700,15788"/>
            </emma:interpretation>
          </emma:emma>
        </inkml:annotationXML>
        <inkml:traceGroup>
          <inkml:annotationXML>
            <emma:emma xmlns:emma="http://www.w3.org/2003/04/emma" version="1.0">
              <emma:interpretation id="{FBA078F4-5322-4413-97B3-F10D10641B09}" emma:medium="tactile" emma:mode="ink">
                <msink:context xmlns:msink="http://schemas.microsoft.com/ink/2010/main" type="inkWord" rotatedBoundingBox="6675,14550 7652,14530 7667,15286 6690,15306">
                  <msink:destinationLink direction="with" ref="{405A9F15-E6EA-44E0-B7F1-D30490BD2A72}"/>
                  <msink:destinationLink direction="with" ref="{768A54DF-E4C2-42D3-90F1-CE46A3242710}"/>
                </msink:context>
              </emma:interpretation>
              <emma:one-of disjunction-type="recognition" id="oneOf0">
                <emma:interpretation id="interp0" emma:lang="" emma:confidence="1">
                  <emma:literal/>
                </emma:interpretation>
              </emma:one-of>
            </emma:emma>
          </inkml:annotationXML>
          <inkml:trace contextRef="#ctx0" brushRef="#br0">-13169 8498 186 0,'1'-4'1145'0,"-1"3"-891"0,2 1-254 16,-2-2-10-16,0 2 10 0,0 0 198 15,0 0-31-15,0 0-99 0,0 0-67 16,0 0 0-16,0 0 44 0,0 0 75 15,0 0 48-15,0 0-9 0,0 0-24 16,0 0-28-16,0 0-17 0,0 0-20 16,0 0-25-16,0 0-32 0,0 0-13 15,1 0 1-15,-1 0-1 0,0 0 0 0,1 0-16 16,-1 0-10-16,0 0-22 0,0 0-13 16,1 0 0-16,1 4-10 0,0 4 71 0,2 1 81 15,2 4-7-15,-1 1-23 0,2 2 13 16,-3 2-12-16,4-1-27 0,-2 1-9 15,1 3-16-15,1-3 4 0,-3 1 24 16,2 2-24-16,-1-2-3 0,2 1-1 16,-4 0 0-16,1 0 19 0,-4 2 0 15,-1-1 13-15,0 1 22 0,0 1-50 16,0-1 28-16,-3-1-4 0,-4 2 7 0,-2 2 32 16,0-2-16-16,-2 1-29 0,0-1-21 15,-1 2-1-15,-1-2-1 0,-1 0 1 16,-2 4 32-16,1-3 0 0,2-1-19 15,-2-4-13-15,4-4-3 0,2 0-17 16,0-4 20-16,0-4 16 0,2 2 13 0,1-4-1 16,1-1-9-16,1-3 13 0,2 2 12 15,-1-3 13-15,1 0-3 16,-2 0-54-16,-1 0-10 0,-3-4-31 0,0-3 0 16,-1-4 3-16,0 0-15 0,1-4-17 15,-1 0-13-15,-1 0 74 0,4-1 8 16,-2 0 1-16,2 0-39 0,2 3 33 15,1 1 6-15,0 0 1 0,1 3 0 16,2 0-1-16,0-1-41 0,0 5-10 16,1-1-7-16,3 1 14 0,-1 3-20 0,1 0 6 15,1-1 13-15,-1 1-6 0,1 2 16 16,-2 0-1-16,4 0 11 0,1 0 15 16,1 2 10-16,1 1 23 0,0-1 21 15,1 0-25-15,-2 1-18 0,0-1 1 16,-1 2 20-16,2 0 17 0,0 1 25 15,0 1-26-15,3 0 4 0,-2 0-29 16,2 0-11-16,0 0 39 0,-1 2 4 0,2-3-10 0,-3 2 7 0,0-2-27 16,1 1-15-16,-2-2 0 0,-3-1 0 15,-1 0-3-15,2-1-80 0,-6-1-70 16,2 1-68-16,0-1-156 0,-1 0-157 16,0 0-219-16,-1-1-479 0</inkml:trace>
          <inkml:trace contextRef="#ctx0" brushRef="#br0" timeOffset="2097.7421">-12875 9145 1239 0,'2'0'592'0,"3"0"-592"0,4 0 98 16,3-4-72-16,4 0 295 0,4-3-46 15,4 0-98-15,3 0-51 0,3-2-14 16,1 3-12-16,0-2-7 0,-1 3-42 16,-2 0-26-16,-2 0 20 0,-4 1 9 0,-1 2-28 15,-5-2-16-15,1 2-10 0,-6 1-2 16,-1-1 1-16,-1 2 1 0,-3 0-13 15,-1 0 12-15,0 0-2 0,-2-1-13 16,4 1 4-16,-2 0-11 0,1 0-57 16,0 0-70-16,-1 0-65 0,1 0-98 0,0 0-110 15,-1 0-150-15,0 0-212 0</inkml:trace>
          <inkml:trace contextRef="#ctx0" brushRef="#br0" timeOffset="1015.5037">-12756 8693 642 0,'-1'-2'662'15,"1"2"-399"-15,0 0-194 0,0 0 25 0,0 0 125 16,0-2 5-16,0 2-108 0,0 0-116 16,0 0-26-16,0 0-4 0,0 0 30 15,0 0 58-15,0 0 10 0,0 0-19 16,0 0-23-16,0 0-7 0,0 4 10 16,0 1-3-16,0 3 126 0,0 4 18 15,0 4-73-15,0 3-20 0,0 3 35 16,0 1-18-16,0 0-94 0,0 2 0 0,0-2 25 15,0 2 23-15,2 0 16 0,0-2-39 16,-2 2-12-16,0-3-11 0,1-1 20 0,-1-4-10 0,1-1-12 0,0-3-1 16,-1-1 0-16,0-2-1 0,0-2 2 15,0-1 16-15,0 0-16 0,0-2 0 16,0-3-64-16,0 2-70 0,0-2-64 16,0-2-53-16,0 0-90 0,-3 0-35 15,1 0-83-15,-4 0-111 0</inkml:trace>
          <inkml:trace contextRef="#ctx0" brushRef="#br0" timeOffset="1424.4331">-12743 8696 848 0,'0'0'1174'15,"0"0"-1002"-15,0 0-172 0,0 0 0 0,0 0 62 16,2 0 93-16,1 0-103 0,3 0-52 15,2 0 0-15,5-3 105 0,2 1 40 16,2-3 7 0,3 0-17-16,3-1-30 0,0-1-41 0,1 2-13 0,-1 0-9 15,1-1-21-15,-4 1-21 0,0 1-3 16,-3-1 1-16,-1 0 2 0,-2 2 16 16,0 2-13-16,-5-3-3 0,-2 2-19 15,-3 1-32-15,-1 1-58 0,-3 0-61 0,0 0-68 31,0 0-88-31,0 0-82 0,0 0-113 16,0 0-137-16,-3 0-122 0</inkml:trace>
          <inkml:trace contextRef="#ctx0" brushRef="#br0" timeOffset="1720.8674">-12674 8858 726 0,'0'1'1300'0,"0"-1"-1268"0,0 0-32 0,0 0 0 15,0 0 42-15,3 0 175 0,3 0-81 16,0 0-23-16,2 0-45 0,-2 0-33 16,1 0 11-16,0 0 28 0,0 0 0 15,2 0-4-15,2 0-2 0,1 0-23 16,2 0-13-16,1-1-10 0,-1-3-9 15,-1 2 1-15,2-1-14 16,-1 1-13-16,-4 1-13 0,-1-1-3 16,-3 2-9-16,1 0-45 0,-5 0-81 0,-1 0-62 15,-1 0-52-15,0 0-79 0,0 0-63 16,0 3-23-16,-4 3-222 0</inkml:trace>
        </inkml:traceGroup>
        <inkml:traceGroup>
          <inkml:annotationXML>
            <emma:emma xmlns:emma="http://www.w3.org/2003/04/emma" version="1.0">
              <emma:interpretation id="{503447D2-40DA-409B-B038-1719D6A02FB9}" emma:medium="tactile" emma:mode="ink">
                <msink:context xmlns:msink="http://schemas.microsoft.com/ink/2010/main" type="inkWord" rotatedBoundingBox="8756,15087 9162,15078 9164,15141 8758,15149"/>
              </emma:interpretation>
              <emma:one-of disjunction-type="recognition" id="oneOf1">
                <emma:interpretation id="interp1" emma:lang="" emma:confidence="1">
                  <emma:literal/>
                </emma:interpretation>
              </emma:one-of>
            </emma:emma>
          </inkml:annotationXML>
          <inkml:trace contextRef="#ctx0" brushRef="#br0" timeOffset="8014.4865">-11310 9094 1137 0,'-4'0'1048'0,"4"0"-925"0,0 0-123 15,0 0 0-15,0 0 58 0,3 0 139 16,-1 0-68-16,2 0-52 0,2 0 7 16,2 0 6-16,0-2 13 0,3 2 25 15,2 0-13-15,2-3-7 0,3-1 0 0,1 2-16 32,6-3-32-32,3 0-13 0,5-1 16 15,3-2-6-15,1-1-3 0,0 1-32 16,-6 0-22-16,-5 5-32 0,-7-1-2 15,-7 3 15-15,-5-1-7 0,-3 2-8 0,-1 0-32 16,-3 0-71-16,0 0-34 0,0 0-11 0,0 0-36 0,0 0-103 0,-3 0-154 16,-3 0-166-16,1 2-82 0</inkml:trace>
        </inkml:traceGroup>
        <inkml:traceGroup>
          <inkml:annotationXML>
            <emma:emma xmlns:emma="http://www.w3.org/2003/04/emma" version="1.0">
              <emma:interpretation id="{7C1E8A5F-97AF-40F0-8044-AB7DB9EBA6B6}" emma:medium="tactile" emma:mode="ink">
                <msink:context xmlns:msink="http://schemas.microsoft.com/ink/2010/main" type="inkWord" rotatedBoundingBox="9544,14742 12701,14678 12721,15667 9564,15731"/>
              </emma:interpretation>
              <emma:one-of disjunction-type="recognition" id="oneOf2">
                <emma:interpretation id="interp2" emma:lang="" emma:confidence="1">
                  <emma:literal/>
                </emma:interpretation>
              </emma:one-of>
            </emma:emma>
          </inkml:annotationXML>
          <inkml:trace contextRef="#ctx0" brushRef="#br0" timeOffset="12347.8017">-10473 9185 0 0,'0'0'271'16,"0"0"-20"-16,0 0-85 0,0 0-68 16,0 0 163-16,0 0-60 0,-1 0-51 15,-3 0-42-15,2 0-1 0,-3 0-35 16,-1 0-7-16,1 0 3 0,0 0 47 0,0 0 50 15,1 0-26-15,2 0 14 0,-1 0-2 16,1 0 4-16,2 0-23 0,0 0-26 16,0 0-22-16,0 0-27 15,0 0-5-15,0 0 5 0,1 0-25 16,0 0-19-16,-1 0-10 0,1 0-3 16,1 0-12-16,-1 0 10 0,-1 0 0 15,2 0 1-15,-1 0 1 0,2 0 1 0,1 0 2 16,1 0 20-16,2 0 34 0,4 0 23 15,2 0-39-15,2 0 4 0,1 0-20 16,1 0 7-16,2 0-16 0,-1-1-4 0,3 1-9 0,-2-5 51 0,-2 3-51 16,-3 0-3-16,0-1-2 0,-6 3-15 15,-2-2 16-15,1 2 2 0,-4 0 1 16,-3 0 13-16,2 0-2 0,-2 0 12 0,0 0 20 31,0 0-1-31,0 0-16 0,0 0-9 16,0 0-3-16,-2 0-14 0,-1 0-2 15,-1 0-12-15,-1 0 0 0,-4 0-17 0,-2 3-21 16,-4-1-1-16,-1 2 23 0,-2 1-7 16,-2-2 19-16,1 2 13 0,0-2 3 15,2 0-17-15,1-1 17 0,0 0 1 16,1-1-1-16,1 1 26 0,4-2-14 16,2 0-11-16,3 0 2 0,2 0 0 0,2 0 16 15,1 0-19-15,0 0-15 0,0 0-17 16,0 0 10-16,0 0 9 0,1 0-12 15,2 0-4-15,-1 0 4 0,1 0 6 16,2 0 18-16,0 0 1 0,2 0 32 16,3 0 2-16,1 0-11 0,2 0-7 15,-1 0-15-15,3 0 1 0,1 0 29 16,3 0-5-16,2 0-10 0,1 0 3 16,-1 0 47-16,-1 0-49 0,-3-2-16 15,-2-1-1-15,-5 2 19 0,-2 0-18 16,-5 1 0-16,0 0 1 0,-3 0 11 0,1 0 12 15,-1-1-25-15,0 1 0 0,0 0-29 16,0 0-15-16,0 0-38 0,0-1-51 16,1 1-68-16,0 0-102 0,3-1-109 15,0-1-87-15,1 2-123 0,-3 0-424 0</inkml:trace>
          <inkml:trace contextRef="#ctx0" brushRef="#br0" timeOffset="13953.111">-9673 8684 205 0,'-4'-3'503'0,"1"2"-262"16,0 0-222-16,1 1 86 0,-1-2 61 15,1 2 10-15,-1 0-59 0,1-2-42 16,-1 1-10-16,1 1 19 0,-2-2 4 16,0 2 1-16,-2 0-12 0,-1 0-15 15,-2 0-16-15,-2 0-14 0,-3 0-13 16,-2 5 14-16,-1 0 6 0,-4 3 32 16,0 1-6-16,-2 1-20 0,1 1-13 0,1-1-6 0,1 2 16 15,3-2 23-15,2 2-4 0,0-1-29 16,1 2 7-16,2 1-37 0,1-1-1 15,2 0 28-15,2 0-10 0,2 0-6 16,1-1 3-16,1 2-14 0,2-3 37 16,1 3-14-16,0-1-25 0,0-1-32 15,0 0 32-15,0 1 25 0,4-2-9 16,2 0-16-16,0-2-2 0,2 1 2 16,-1-2 29-16,3 1 10 0,-1-2-38 0,2 0-1 15,0-2 25-15,3 2-22 0,-1-4 45 16,4 1-10-16,-3 0-22 0,3 0 16 15,-1 1 16-15,1-2-25 16,-1 2-21-16,0 0-1 0,-1 0 0 0,3 2 1 0,-4 0 1 16,3-1-3-16,-1 3-18 0,0 2 18 15,1-1 58-15,1 2-39 0,-2 0-19 16,0-1 1-16,-1 2 14 0,0-1-13 16,-2 1-4-16,-2 1-9 0,-1-2-18 15,-2 2 26-15,-1-1 3 0,-1 2 32 16,-2 0-6-16,-3 2-4 0,-1-1-19 15,0 1 19-15,-2 0 36 0,-7 0 5 16,0 0-31-16,0-4-16 0,-4 0 19 16,1 1 28-16,-3-5 23 0,-2 4-7 0,-3-2-26 15,1-2-9-15,-2-1 32 0,-1-1 21 16,-2-1-22-16,-2 0-41 0,1-1-6 16,0-1 53-16,4-2-21 0,2-1-17 15,1 1-41-15,3-2 29 0,3 0-29 0,2 0 26 16,4 0-25-16,1 0-3 0,2 0-13 15,3 0-40 1,0 0-59-16,0-2-47 0,0 1-39 0,0 0-70 0,3 1-123 0,0-1-216 0,1-1-207 16,4 0-391-16</inkml:trace>
          <inkml:trace contextRef="#ctx0" brushRef="#br0" timeOffset="17250.4745">-8975 8877 124 0,'0'0'225'15,"3"0"-153"-15,-2-1 22 0,2 0 82 16,-2 1 7-16,-1 0-17 0,0 0-39 15,0 0-36-15,0 0-16 0,0 0 26 0,0 0 55 16,0 0 20-16,0 0-26 0,0 0-17 0,0 0-13 16,0 0 0-16,0 0 3 0,0 0-6 15,0 0-8-15,0 0-19 0,0 0-9 16,0 0-4-16,-1 0-6 0,-2 0-26 16,2 0-7-16,-3 0-3 0,-1 0-2 15,2 0-16-15,-5 1-17 0,-1 0 0 16,-1 2 16-16,-1-1 6 0,1 0 13 15,-1 1-6-15,-1-1 0 0,1 2-10 16,-2 1-3-16,1 0-4 0,1 0 11 16,-2 1-4-16,2 1-3 0,0-2 9 15,1 3-25-15,3-2 1 0,-2 1 0 0,0 1 1 16,2 0 15-16,-1 1-17 0,1 0-2 16,-2 0 2-16,1 2 7 0,-1 0 12 15,0 1 3-15,1 1 10 0,0-2-32 16,1-2-17-16,0 3 17 0,1-2 15 0,0 3 20 31,0-2-17-31,2 0-18 0,-1-1-4 16,1-2 2-16,2 0 2 0,-2 1 1 0,2-1 15 15,1 1-14-15,-2 0 11 0,1 1 3 16,-1-2 0-16,1 4-14 0,-1-3 17 16,1 0-17-16,0 1-1 0,0 1 0 15,1-2 18-15,-2 3 3 0,3-2 0 16,-1 1 7-16,1-1-17 0,0-1-11 0,0 1 12 15,0-2 9-15,0 1-19 0,0 2 19 16,2-3-3-16,3 5-3 0,0-4-16 16,0 3 12-16,3-3-9 0,-2 3-1 15,1-3 10-15,2 0 10 0,-1 0-19 16,0-1 19-16,1 1 7 0,1-2-1 16,0 0-12-16,1-1 6 0,3 0-4 15,0-1 14-15,3 0 27 0,0-2 10 16,0 1-29-16,1-1-18 0,-1-1-3 15,0 0 3-15,3 0 12 0,1-2 22 0,2 0-41 16,-1 0-2-16,-1 0 18 0,-4 0-31 16,-3-2-3-16,-2 0-31 0,-4 1 22 15,-1 0-16-15,-3-2-31 0,-1 3-19 16,-2 0-43-16,-1 0-36 0,1-1-54 0,0 1-97 16,-1-1-139-16,4-1-178 0,-2 2-168 15,2-5-500-15</inkml:trace>
          <inkml:trace contextRef="#ctx0" brushRef="#br0" timeOffset="18109.4112">-8667 9059 1139 0,'0'-2'283'16,"0"2"-208"-16,1 0-29 0,-1 0 103 16,2 0 83-16,-2 0-24 0,0 0-63 15,0 0-60-15,1 0-18 0,-1 0 24 16,0 0 38-16,0 0 0 0,0 0-42 15,0 0-36-15,0 0-12 0,0 0-20 16,1 4-18-16,1 1 82 0,2 2 17 16,1 3-53-16,-1 4-8 0,1-1 34 15,0 4 45-15,-1 0-51 0,1 4-32 0,-1-1-23 16,0 0 29-16,1 0 10 0,0-1-32 16,-1 0-17-16,2 0-1 0,-2-3 31 15,2 1 9-15,-2 0-13 0,-1-1 4 0,0-3 15 16,-2-3-25-16,2 0-21 0,-3-5-1 0,0-1 0 15,1-2 1-15,-1-1 12 0,0-1-11 16,0 0 14-16,0 0 12 0,0 0 3 16,0 0-3-16,0 0 13 0,0 0 12 15,0 0-3-15,0 0 10 0,0 0 17 16,0 0 4-16,0-2 3 0,0-3-7 0,0-3-77 16,0-3-43-16,0-3-22 0,0-2 46 15,0-3-6-15,0-1 4 0,0-3-13 16,0-1 3-16,0-1-35 0,4 2 51 15,2 0 11 1,0 5-5-16,3 0 6 0,-1 5-38 0,2 0 23 0,3 1-23 0,0 1 29 16,2 0 12-16,4 0 1 0,-1 2-1 15,2 2-13-15,-2-2 13 0,-2 2 3 16,0 3-3-16,-4-1-2 0,-2 2-26 16,-2 1 3-16,-3 1 6 0,-2 1 0 15,0 0 4-15,-3 0-7 0,0 0-16 0,1 0 3 16,-1 0 1-16,0 1-10 0,0 1 6 15,1 0 38-15,0 1 12 0,2 0 1 16,-1-1 3-16,1 3-16 0,-1-1 0 16,2 0-51-16,2 3-82 0,-1-1-130 15,1 2-105-15,1 1-180 0,-1-4-491 16,-2 5-319-16</inkml:trace>
          <inkml:trace contextRef="#ctx0" brushRef="#br0" timeOffset="18999.9707">-8228 9298 1032 0,'0'-2'232'0,"0"1"-177"15,0-1 39-15,0 2 154 0,0-1 42 16,0 1-79-16,0 0-95 0,0 0-48 0,0 0-13 16,4-2 29-16,-2 0 10 0,5 0 19 15,0-1-33-15,2 0-25 0,-1 1-19 16,2 1-7-16,0 1-13 0,0-2 12 16,0 2 24-16,0 0-20 0,0 0 10 15,0 2-10-15,-3 1-32 0,1 2-1 0,-3-2 1 16,-3 2 0-16,-1 0 3 0,-1 2 45 15,0 1 25-15,-2 2 1 0,-6 1 18 16,-3 3-12-16,-2 0-30 0,-2 0 17 16,0-2-32-16,1-1-13 0,2-1-20 15,1-1 23-15,2-3 7 0,0 1-29 16,4-2 13-16,2-3-13 0,0-1 10 0,3-1-13 16,0 0-2-16,0 0-17 0,0 0-16 15,4 0-13-15,2 0-18 0,4 1 44 16,4-1 22-16,3 0 19 0,3 1 6 15,3 1 7-15,1-2-20 0,0 2-12 16,-1 0-31-16,-2 3 9 0,1 2 18 16,0-2 1-16,-3 2-9 0,-1 1-14 15,-5 2 10-15,0-2 13 0,-5 0 3 16,-1 1 0-16,-2-4 16 0,-4 2-3 0,-1-3 9 16,0 1 19-16,0 2 41 0,-6-2 54 15,-4 1 21-15,-5 3-50 0,-1 1-36 16,-3-2-8-16,1-2-17 0,-2 2-8 15,1-3 2-15,-1 1-30 16,0 0-10-16,2 0-1 0,-1-3 1 0,3 2 0 0,1-5-2 0,2 2-29 16,1-1-31-16,4 0-35 0,2-1-18 15,3 0-67-15,3 0-39 0,0 0-90 16,3-2-169-16,1-3-228 0,11-9-408 0</inkml:trace>
          <inkml:trace contextRef="#ctx0" brushRef="#br0" timeOffset="19818.7814">-7833 8843 813 0,'-2'-2'593'0,"2"2"-388"16,0 0-156-16,0 0 81 0,0 0 95 0,0 0-47 15,3 0-130-15,0 0-47 0,2 0 33 16,2 0 57-16,0 0 29 0,2 0 12 15,2 0 0-15,3 2-13 0,0 1-10 16,3-1-29-16,0 3-19 0,3 0-10 16,-2 0 16-16,1 0-9 0,2 4-20 0,-1 1-35 15,0 1-2-15,1 1 79 0,1 4-77 16,-1-1 23-16,-1 3-14 0,1 0 23 16,-3 1-19-16,1 3-9 0,-2-1 46 15,0 2-30-15,-1 2-1 0,-1 1 13 0,-3 0 15 16,-1-2-47-16,-1 2 23 0,-3-1 21 15,-4-1-3-15,-1 1-3 0,-2 0 12 16,0 2 10-16,-4-1-13 0,-5-1-12 16,-3 0 12-16,-3-4 18 0,-4 0 10 15,1 0-13-15,-3-3-18 0,-2-1-10 16,1-3-12-16,1 0 9 0,-1-7-3 16,3 1-6-16,2-2-1 0,2-4 1 15,3 0-22-15,3 0 10 0,1-2 2 16,3 0-15-16,3 0-12 0,2 0-69 15,0 0-49-15,0-2-50 0,3-2-86 0,2-4-115 16,3 0-271-16,-2 1-394 0,4-6-147 0</inkml:trace>
        </inkml:traceGroup>
        <inkml:traceGroup>
          <inkml:annotationXML>
            <emma:emma xmlns:emma="http://www.w3.org/2003/04/emma" version="1.0">
              <emma:interpretation id="{81493247-56CD-4994-BD81-4294F999E812}" emma:medium="tactile" emma:mode="ink">
                <msink:context xmlns:msink="http://schemas.microsoft.com/ink/2010/main" type="inkWord" rotatedBoundingBox="13100,15098 13190,15096 13192,15173 13102,15175"/>
              </emma:interpretation>
              <emma:one-of disjunction-type="recognition" id="oneOf3">
                <emma:interpretation id="interp3" emma:lang="" emma:confidence="1">
                  <emma:literal/>
                </emma:interpretation>
              </emma:one-of>
            </emma:emma>
          </inkml:annotationXML>
          <inkml:trace contextRef="#ctx0" brushRef="#br0" timeOffset="20788.5467">-6881 9042 46 0,'0'0'234'0,"0"0"-44"16,0 0-5-16,0 0 18 0,0 0-18 16,0 0-19-16,0 0-6 0,0 0-27 15,0 0 1-15,0 0 22 0,0 0-9 31,0 0-27-31,0 0-13 0,0 0 13 16,0 0 0-16,0 0 12 0,0 0-12 16,0 0-11-16,0 0-22 0,0 0-13 0,0 0-7 15,0 0-3-15,-4 0-3 0,1 0 0 16,-1 0-61-16,-1 0-2 0,-1 0 2 16,1 1 16-16,-1 1-3 0,0 0-13 0,-2 2-12 15,2 1 12-15,-1-1 0 0,1 3-19 0,0-1 3 16,0 1 16-16,1 2-1 0,1-1 0 15,2-4-35-15,2 1 24 0,0-1 10 16,0-1-21-16,0-2-3 0,0 0 26 16,2 0 12-16,2 1 20 0,3-2 39 15,-1 1-8-15,1-1 1 0,2 0 3 0,-2 0-16 16,1 0-10-16,-1-4 4 0,1 0-7 16,-4-1-3-16,1 2-4 0,-1-1 7 15,-3 1 4-15,0-2-8 0,1-1-5 16,-2 3-29-16,0-1 1 0,0 1 11 15,0 1-10-15,-2-1-2 0,0 3-18 16,-2 0 14-16,1 0-18 0,-1 0-3 16,0 0-10-16,-2 0-28 0,1 0 6 15,-1 0 9-15,2 0 37 0,0 3 11 16,0-1 2-16,3 0 14 0,1-1-14 16,0 0-2-16,0-1-19 0,0 0-7 0,0 0 1 15,0 0-1-15,0 0 24 0,0 0-17 16,2 0-79-16,-1 0-81 0,3 0-113 15,1 0-186-15,0 0-528 0</inkml:trace>
        </inkml:traceGroup>
        <inkml:traceGroup>
          <inkml:annotationXML>
            <emma:emma xmlns:emma="http://www.w3.org/2003/04/emma" version="1.0">
              <emma:interpretation id="{E5716C3F-5774-43C4-A542-EFC72D8BFC53}" emma:medium="tactile" emma:mode="ink">
                <msink:context xmlns:msink="http://schemas.microsoft.com/ink/2010/main" type="inkWord" rotatedBoundingBox="13551,14718 16190,14665 16206,15474 13567,15527"/>
              </emma:interpretation>
              <emma:one-of disjunction-type="recognition" id="oneOf4">
                <emma:interpretation id="interp4" emma:lang="" emma:confidence="1">
                  <emma:literal/>
                </emma:interpretation>
              </emma:one-of>
            </emma:emma>
          </inkml:annotationXML>
          <inkml:trace contextRef="#ctx0" brushRef="#br0" timeOffset="26051.7354">-6186 8667 287 0,'0'-2'427'16,"0"2"-215"-16,0 0-127 0,0 0 68 15,-2 0 49-15,2-1-62 0,-2 1-59 0,-1-1-9 16,1 1 9-16,-2 0 10 0,0 0 24 16,1-1-2-16,-2 1-58 0,-1-2-32 0,-2 2-10 15,-2-1 16-15,0 1 42 0,-1 0-16 16,-2 0-9-16,-1 0 9 0,0 0 35 15,-1 1-12-15,0 3-27 0,-2-1 7 0,1 2-6 16,1 0 12-16,-1 0 10 0,2-1-35 16,1 4-36-16,0-2 29 0,1 3-9 15,2-1-23-15,1 3-1 16,-1 1-2-16,2 1-9 0,-1 1-11 16,3 1 22-16,-2-2 1 0,3 2 13 15,2-1 0-15,0-3 0 0,1 1-12 16,2 0 11-16,0-1 21 0,0 1-5 15,0 1-8-15,0-3-2 0,2-1-17 0,3 1 11 0,0-2-11 16,1 0 12-16,0-1 12 0,3 1-12 16,-1-2 9-16,2 2 13 0,1-3-12 0,-1 2-20 15,3-2 35-15,0 0 1 0,0 0-23 16,3-2-4-16,1 0-12 0,-1 1 0 16,1 1 0-16,-1 0 0 0,-2-2 0 15,-2 2-3-15,1-2-35 0,-3 2 9 16,-1 0 10-16,3 2 0 0,-1 1 19 15,2 2 2-15,0 1 49 0,4 3 6 16,-1 0-57-16,0 2-11 0,1-2 11 16,-1 2 3-16,0 0-1 0,-1 0-4 0,-2 1 1 15,0-1-17-15,-3-2 18 0,-3 0 11 16,-1 1-9-16,-3-3 28 0,1 0-1 16,-3-3-29-16,-1 1 1 0,0 0 26 15,0-2 12-15,-5 3 40 0,-4 0 26 16,-3 1-23-16,-3 2-16 0,-4-2-6 0,-1-3-19 31,-1 0 6-31,0-2 25 0,-2 0 0 0,-2-1-28 16,-1-2-42-16,1 0 17 0,0-2 15 15,4-2 0-15,1 2 0 0,0-2-16 16,3 0-18-16,3 0-28 0,2 1 28 16,6-1 28-16,1 0-12 0,5 0-16 0,0 0-21 15,0 0-48-15,0 0-62 0,0 0-32 16,0 0-29-16,4-3-87 0,-1 1-136 15,3-4-214-15,-1 2-394 0,3-5-278 0</inkml:trace>
          <inkml:trace contextRef="#ctx0" brushRef="#br0" timeOffset="27999.9498">-5451 8908 271 0,'0'0'244'0,"0"0"-205"15,0 0 4-15,0 0 149 0,0 0 79 0,0 0-34 16,0 0-80-16,0 0-50 0,0 0 17 15,0 0 38-15,0 0 31 0,0 0-12 16,0 0-22-16,-1 0-30 0,0 0-13 16,-1 0-13-16,1 0-16 0,-1 0-19 15,-2 0 3-15,0 0-33 0,-2 0-19 16,-1 3 17-16,-1-1-4 0,-1 2 0 16,-2 0 6-16,0 1-6 0,0-1 6 15,0 0-12-15,0 2-7 0,-2 2-3 16,1 0 6-16,-3 3-9 0,1 0-11 15,-1 0-1-15,2 0 37 0,-1 1 4 0,2 1-39 16,-1 1 10-16,2-1-1 0,-1 2 14 16,2 1-7-16,0 0-3 0,0 0 3 15,1 2 19-15,2 1-10 0,1-1-26 0,2-1 58 32,0-2-13-32,4 1-47 0,0-2 1 0,0-1 21 15,3 3 16-15,3-2 16 0,1-1-13 16,4 1-13-16,3-3 4 0,2-1 2 15,4 1 13-15,2-2 6 0,2-1-9 16,1-1-9-16,-3-1 3 0,-1-3-38 0,-3 1-1 0,-2-2-2 0,-4 1-13 16,-2-3-27-16,-1 0-45 0,-2 0-28 15,-2 0-45-15,0 0-54 0,1 0-59 16,-1 0-133-16,0 0-135 0,-1 0-174 16,2 0-459-16</inkml:trace>
          <inkml:trace contextRef="#ctx0" brushRef="#br0" timeOffset="28887.6963">-5183 9044 320 0,'0'-3'710'0,"0"3"-378"0,0 0-211 16,0 0-17-16,0 0 81 0,0 0 21 0,0 0-57 15,0 0-71-15,0 0-42 0,0 0-1 16,0 0 20-16,0 0-3 0,0 3-13 0,0 1 22 15,2 3 88-15,3 2 2 0,-1 3-9 16,1 1-46-16,-1 2-38 0,1 1 6 16,-1 1-7-16,-1 0-31 0,3 1 15 15,-2 1 10-15,1 0-28 0,-1-3 8 16,0-2-12-16,-1-1-15 0,0-1 8 0,-2-4 17 16,0-1-4-16,0-2-5 0,1-4-1 15,-2 1-3-15,0-2 2 0,0 0 24 16,0 0 11-16,0 0 4 0,0 0 7 0,0 0 14 15,0 0 7-15,0 0 9 0,0 0 13 16,0-2 2-16,0-4-66 0,0-3-43 16,0-4-9-16,-3-1-16 0,2-4-28 15,-1-3 31-15,2-2-6 0,0-4 28 0,0 1-12 16,0-2-26-16,0 4 7 0,2 4 31 16,2 4 0-16,-1 6 0 0,0 2-25 15,1 3-3-15,1 3-4 0,0-1-11 16,3 2 8-16,1 0 13 0,2 1 9 15,1 0 10-15,0 0 0 0,0 0-16 16,-2 0-3-16,0 0 9 0,0 1 11 16,-3 1-35-16,3 1 24 0,-4-1-9 15,1 0-3-15,-2 1 2 0,-3-1 1 16,1 1-9-16,1-1-45 0,0 1-80 0,-1 0-58 16,0-1-106-16,2 3-180 0,-1-3-189 15,1 1-494-15</inkml:trace>
          <inkml:trace contextRef="#ctx0" brushRef="#br0" timeOffset="30709.1737">-4831 9192 734 0,'0'-1'436'0,"0"0"-227"0,3 1-60 0,-3-1 47 16,1 1 13-16,0-2-41 0,2 2-64 16,-1 0-78-16,2 0-23 0,2-2 26 15,2 1 55-15,1-1 17 0,1-1-11 16,4 2-19-16,0 0 10 0,2 1 12 0,1 0 1 15,2 0-1-15,-1 0-26 0,-2 0-9 16,-1 0-30-16,-4 0-24 0,-2 0-1 16,-3 2-2-16,-2 1-1 0,0 0-16 15,-4-1 4-15,0 3 12 0,0-1 2 16,0 0 72-16,-6 4 28 0,-2-1-22 16,-3 1-13-16,-1 2-32 0,-2-1 25 31,0-1-19-31,1 0-19 0,3-3 0 15,0 2 7-15,2-4-7 0,2 2-6 0,2-3-13 16,2-2-3-16,2 0-1 0,0 0-31 16,0 0 1-16,0 0 5 0,0 0 4 0,4 0-10 0,-2 0-12 15,6 3 44 1,-1-1 6-16,4 1 42 0,2 0-13 16,3-1-10-16,0 0-3 0,0 0-22 0,0 1 2 15,0-1-4-15,-2 3-8 0,2-2-25 16,-2 3 16-16,2 1 17 0,-1 0 1 0,-3 0-2 15,-1-1-16-15,-1 0-10 0,-5 0 27 16,0-1-27-16,-2-1 17 0,-3-1 12 16,0-2 1-16,0 0 34 0,0 1 22 15,-2 3 12-15,-5-2 20 0,-2 4 65 0,-3 1-34 16,-2-1-39-16,1 0-9 0,-4-1-4 16,4-2-24-16,-5 0-22 0,4 0-21 15,-3-1 1-15,2-1 1 0,1 0 9 16,1-2-12-16,2 3-13 0,1-3-34 15,3 0-31-15,2 0-28 0,1 0-35 16,3 0-35-16,1 0-55 0,0 0-113 16,0 0-148-16,3 0-152 0,2-3-355 15</inkml:trace>
          <inkml:trace contextRef="#ctx0" brushRef="#br0" timeOffset="32172.0121">-4232 8891 98 0,'-5'-3'557'0,"5"3"-374"0,-1-1-105 0,1 0 82 16,-1-1 201-16,1 2-39 0,0 0-155 16,0 0-70-16,0 0-22 0,0 0 42 15,0 0 35-15,0 0-16 0,0 0-33 0,0 0-13 16,0 0-22-16,0 0-10 0,0 0-3 16,0 0-17-16,0 0-9 0,0 0-7 15,0 0-6-15,1 0-13 0,4 0 16 16,0 0 35-16,1 0 10 0,2 0-3 15,0 0 3-15,2 0-10 16,0 0-12-16,3 0-1 0,0 0 0 0,2 4 13 0,2-1-9 0,2 4-4 0,0 1-22 16,1 0 6-16,1 4 7 0,0-1 12 15,0 1-44-15,0 2 0 0,-3 1 0 16,1 1 40-16,-2 1 11 0,-2-1-29 16,-2 3 6-16,-1-1 13 0,-3 1-16 15,-3-1 7-15,-4 3-7 0,2-3 12 16,-4 4 23-16,0 0-29 0,-1-1 19 15,-6 0 41-15,-5 2-26 0,-3-1-6 16,-1-2 22-16,-2-2-26 0,-1-1-8 16,-3-2-16-16,-1-4-4 0,0 1-11 0,-1-3-15 15,1-3 20-15,0 1-9 0,4-3-12 16,0-1 0-16,3-3-13 0,0 0-33 16,2 0-25-16,2 0 0 0,1 0-28 15,3 0-10-15,2 0-28 0,5 0-83 16,1-2-58-16,0-3-155 0,2 2-303 0,11-9-371 15</inkml:trace>
        </inkml:traceGroup>
        <inkml:traceGroup>
          <inkml:annotationXML>
            <emma:emma xmlns:emma="http://www.w3.org/2003/04/emma" version="1.0">
              <emma:interpretation id="{6BF5D8B0-45D4-48CD-8F8D-1EA74AA91B70}" emma:medium="tactile" emma:mode="ink">
                <msink:context xmlns:msink="http://schemas.microsoft.com/ink/2010/main" type="inkWord" rotatedBoundingBox="16503,14632 18838,14585 18852,15266 16517,15313"/>
              </emma:interpretation>
              <emma:one-of disjunction-type="recognition" id="oneOf5">
                <emma:interpretation id="interp5" emma:lang="" emma:confidence="1">
                  <emma:literal/>
                </emma:interpretation>
              </emma:one-of>
            </emma:emma>
          </inkml:annotationXML>
          <inkml:trace contextRef="#ctx0" brushRef="#br0" timeOffset="32783.2356">-3502 9073 980 0,'-10'0'723'0,"7"0"-472"16,1-1-189-16,-2 0 74 0,0-1 123 15,-1 2-59-15,2 0-109 0,-1 0-30 16,0 0-6-16,-1 0-7 0,1 0 32 16,1 2 20-16,0 0-14 0,2-2-25 0,0 3-20 15,1-3-22-15,0 1-15 0,0-1-2 16,0 0 1-16,0 0-3 0,1 1 0 15,-1-1 0-15,2 0 13 0,0 0 6 16,-2 0 10-16,0 0 25 0,1 0 9 0,-1 0 20 16,0 0 15-16,0 0-3 0,0 0-4 15,0 0-3-15,0 0-15 0,-1 0-30 16,1 0-43-16,-2 0-23 0,2 0-45 16,0 0-33-16,0 0 3 0,0 0 0 15,0 0-22-15,0 0-141 0,2 1-198 16,0 2-148-16,7-3-658 0</inkml:trace>
          <inkml:trace contextRef="#ctx0" brushRef="#br0" timeOffset="35361.5876">-2849 8581 1015 0,'0'-4'430'0,"-2"3"-313"0,0 0-65 16,0-2 111-16,-1 3 72 0,0-3-12 15,2 2-67-15,-2-1-50 0,-1 2 1 16,2 0 35-16,-1 0 2 0,1-2 17 16,-2 2-33-16,-1 0-35 0,1 0-20 15,0 0-22-15,-4 0-16 0,-1 0-10 16,-2 4-12-16,-1 0-12 0,-1 1-1 0,0 0 1 16,-1 4 1-16,-2-1-2 0,0 0 0 15,0 4 0-15,-2-1 29 0,1 1-28 16,1 2 15-16,-1-3-1 0,-1 6 33 15,1-2-46-15,-1 2 1 0,0 1 16 16,-1 0 0-16,3 3-3 0,0-2-16 16,1 2-3-16,1 2 3 0,1 3 25 0,-1 0 7 15,1 3-32-15,3 0 47 0,0 2-47 16,1-1-25-16,3 0 25 0,3-1 3 16,2-1 42-16,1-3-43 0,0-1 12 15,8-4 2-15,1 1-4 0,3-7 7 16,1 0 19-16,5-3-16 0,-1-2 3 15,3-1 0-15,1-4 54 0,1-1-4 16,-2-1-19-16,-3-2-53 0,-2 0-3 16,-3 0 0-16,-1 0-34 0,-4 0-26 0,2-4-18 15,-4 3-22-15,3-3-45 0,0 1-83 16,-2-1-91-16,2-3-146 0,-2 3-201 16,4-4-580-16</inkml:trace>
          <inkml:trace contextRef="#ctx0" brushRef="#br0" timeOffset="36491.6718">-2866 9205 1467 0,'0'0'427'0,"0"0"-320"16,0-2-46-16,1 2 131 0,4-1 50 15,1-1-55-15,7 1-6 0,3-1 18 16,2-2-49-16,3 1-26 0,5-2 7 16,2 2 2-16,4-2-10 0,4 1 16 0,4-1-17 15,2 2-15-15,0 0-51 0,-2-2-40 31,-3 2 2-31,-4 0 7 0,-3 1-25 16,-4 0-18-16,-3-1 18 0,-5 2 19 0,-3 0-19 16,-4 1-18-16,-3 0-7 0,-5 0 0 15,-1 0-6-15,0 0-29 0,-1 0-59 16,3 0-16-16,0 0-23 0,1 0-90 16,0 0-135-16,2 0-171 0,-2 0-222 0,3 0-528 0</inkml:trace>
          <inkml:trace contextRef="#ctx0" brushRef="#br0" timeOffset="36156.2544">-2794 8804 1395 0,'-6'4'264'0,"6"-4"-264"16,-2 4-7-16,2 1 7 0,0 0 215 15,0 1-75-15,4 1-39 0,2 1-59 0,3-3-10 16,1 1 43-16,3-1 38 0,2-1 29 16,3-2-9-16,-1-2-33 0,4 0-17 15,-2 0-22-15,-1-2 7 0,1-3-10 16,-3-2-42-16,-1-1 0 0,-3-1 12 15,1 0 24-15,-3-1-1 0,0-1-51 16,-3 0 21-16,-1 0-20 0,-2 2 33 0,-2 0 27 0,0 0-32 0,-1 0-29 16,-1 5 1-16,0-1 8 0,0 2 33 15,0 2-4-15,0 1-10 0,0 0-27 16,0 0-1-16,0 0 0 0,0 0-1 0,0 0 1 16,-1 0-19-16,1 2 0 0,-2 3 19 15,0 1 46-15,0 8 27 0,-1 1-3 16,-1 4 12-16,1 4 3 0,-1-1-38 15,3 4 7-15,-2 0-10 0,2 0-13 16,-2-2 26-16,3-1-24 0,-1-3-33 16,0 0-2-16,1-3 2 0,0-1 0 15,0-1 0-15,0-3 0 0,0-3-18 16,0 1-19-16,0-2-23 0,0-2-25 16,0-2-16-16,0 1-63 0,0 1-90 15,0 0-73-15,0-2-111 0,0 1-170 0,0-2-438 16</inkml:trace>
          <inkml:trace contextRef="#ctx0" brushRef="#br0" timeOffset="37536.7273">-2003 8848 1471 0,'-5'0'466'0,"5"0"-372"0,0 0-81 16,0 2 178-16,0-2 139 0,0 1-104 15,0-1-120-15,0 0-45 0,1 0-23 16,2 0-2-16,-2 0 9 0,2 0-17 16,-1 0-12-16,-1 0-14 0,2 0 18 0,4 0 18 15,-1 0 32-15,3 0 29 0,1 0-23 16,2 0-31-16,2-1-23 0,-2-1-3 15,1 1 0-15,-2 0-16 0,-1 0 15 16,-1-1-17-16,-4 2-1 0,-2 0 3 16,-1 0 19-16,-2 0 6 0,0 0 20 0,0 0-1 15,0 0-6-15,-5 0-12 16,-2 0-26-16,-5 0-3 0,1 0-79 0,-5 0-3 16,-2 0 50-16,2 2 3 0,1 1 17 15,3 1 12-15,-1 1-2 0,6-4 0 16,0 1 2-16,3 0 16 0,1 0 3 15,2-1-3-15,1-1-13 0,0 0-3 16,0 1-2-16,0-1 1 0,1 0-11 16,3 0-7-16,0 0-4 0,2 0 11 15,0 0 12-15,8 0 74 0,1 0 27 16,3 0 3-16,2-3-35 0,4 0-25 16,-4 1-31-16,-3 1-11 0,-3-3-2 0,-3 3-1 15,-4 1-15-15,-2-2 14 0,-2 0-73 0,-3 2-112 16,2-1-92-16,-2 1-101 0,0 0-226 15,0 0-559-15</inkml:trace>
          <inkml:trace contextRef="#ctx0" brushRef="#br0" timeOffset="39250.1171">-1440 8697 274 0,'0'-4'567'0,"0"3"-358"16,0-1-118-16,0 2 88 0,0-4 46 16,0 4-37-16,0 0-44 0,0 0-46 15,0-1-40-15,0 0-12 0,0-1 5 16,0 1 27-16,0 0 3 0,0 0-29 15,0-1-10-15,0 2 49 0,0-2 9 16,0 1 3-16,0 1-16 0,-1-2-3 16,0 2-17-16,-2-2 0 0,1 1-9 0,-1-1 10 15,1 2-17-15,-1 0-3 0,0-2-17 16,-2 2-28-16,-2-1 25 0,-1 0-28 16,-2 0-53-16,-4-1 12 0,4 2 41 15,-2 0 32-15,1 0-10 0,-2 0 10 0,0 5 13 16,-1 0-1-16,0 2 4 0,2 1-25 15,1-1-23 1,1 1-41-16,1 2 3 0,4 0 3 0,1 0 6 0,2 2 29 0,-1-1 19 16,3 0-19-16,0 0 1 0,0-1 15 15,7 0 3-15,-2 0-6 0,5 0 9 16,1-1-3-16,0 1 3 0,5-1 10 0,0 0 13 16,1-2-17-16,2 0 14 0,3-2-23 15,-2 1-17-15,0 1 12 0,0 0-12 16,-3-2-2-16,4 0 0 0,-2 2-4 15,0-2-21-15,0 4 25 0,0-1 13 0,0 2-13 16,-3 1-7-16,0-2 4 0,-4 2 2 16,-1 0 1-16,-1 1-35 0,-1 0 35 15,-3 0 3-15,2 2 29 0,-5 0 22 16,1 1-13-16,-4-3-12 0,0 2-7 16,0-4 3-16,-5 1 32 0,-6 0 47 15,-1 0 30-15,-9-1-12 0,1 2-25 16,-6-2-4-16,-2-2-22 0,0-1 1 15,-2-2-41-15,5-3-1 0,0-1 17 16,6-1-44-16,-1 0 0 0,5 0 12 16,3 0-15-16,2 0 0 0,2-1-34 15,6-1-18-15,0-1-44 0,2 1-50 0,0 0-66 16,0-3-114-16,4 1-154 0,0 1-236 16,8-3-614-16</inkml:trace>
        </inkml:traceGroup>
        <inkml:traceGroup>
          <inkml:annotationXML>
            <emma:emma xmlns:emma="http://www.w3.org/2003/04/emma" version="1.0">
              <emma:interpretation id="{1ACA295D-F87F-47F3-AE72-A94CF2537913}" emma:medium="tactile" emma:mode="ink">
                <msink:context xmlns:msink="http://schemas.microsoft.com/ink/2010/main" type="inkWord" rotatedBoundingBox="19077,14472 21469,14424 21487,15342 19096,15390"/>
              </emma:interpretation>
              <emma:one-of disjunction-type="recognition" id="oneOf6">
                <emma:interpretation id="interp6" emma:lang="" emma:confidence="1">
                  <emma:literal/>
                </emma:interpretation>
              </emma:one-of>
            </emma:emma>
          </inkml:annotationXML>
          <inkml:trace contextRef="#ctx0" brushRef="#br0" timeOffset="40585.4894">-654 8670 1191 0,'3'-3'163'0,"-1"1"-127"0,1 1-36 15,-1-3 253-15,-2 3 28 0,2 1-77 16,-2 0-68-16,0 0-13 0,0 0 7 15,0 0 18-15,0 0 10 0,0-1-17 16,0 1-32-16,-2 0-29 0,2 0-13 16,0 0-3-16,0 0-10 0,-1 0-6 0,1 0 0 15,-1 0-4-15,1 0 20 16,-3 0 18-16,1 0-6 0,-3 0-13 16,-1 0-3-16,-3 0-60 0,-1 0-13 0,-2 0 13 15,-1 0 1-15,0 4 2 0,-2 1-3 16,-3 0-3-16,0 4 1 0,1 0 2 0,-5 3 0 15,4 1 2-15,-2 1 24 16,1 2-23-16,0 3 9 0,1-1 23 0,2 3-35 16,1 1 2-16,3 3-2 0,2 0-1 15,0 3 1-15,1 1 12 0,7 0 0 16,-1 1-6-16,2-1-6 0,1-1-10 16,0-3 10-16,6-1 47 0,8-3-19 0,0-3-28 15,3-3 0-15,1-1 0 0,6-4 69 16,2 0-12-16,4-4 2 0,0-4-19 0,-3 1-39 15,3-3-1-15,-6 0-40 0,0 0-51 16,-3-4-59-16,-1 1-74 0,-1-2-93 16,-5-1-130-16,-1-2-169 0,-2 3-408 15,-2-5-239-15</inkml:trace>
          <inkml:trace contextRef="#ctx0" brushRef="#br0" timeOffset="41420.6121">-370 8792 1000 0,'0'-2'371'0,"0"2"-254"0,0 0-39 16,0 0 114-16,0 0 30 0,2 2-105 15,0 1-91-15,2 4 61 0,1 1 30 16,0 2-1-16,0 3 17 0,1 1 22 16,0 2-30-16,0 3-19 0,2 0-42 15,-3 3-12-15,0-1-20 0,1-1 19 16,0-1-26-16,-1-2 52 0,-1-1-35 16,0-5-41-16,-1 1 11 0,-1-3-8 15,0-3 11-15,0-3 11 0,0 0-13 16,-1-3 2-16,-1 1 33 0,0-1 32 15,0 0 8-15,0 0 17 0,0 0 8 0,0 0 3 16,0 0-6-16,0-4-4 0,0-1-28 16,0-1-76-16,0-3-2 0,0-3 0 31,0-1-2-31,2-3-44 0,2-2 14 16,2-2 14-16,-1-3 16 0,2 0-21 0,1 0 21 15,0 2-15-15,2 0-27 0,-2 5 16 16,2 2 15-16,-1 5 12 0,1 1 1 15,1 1-15-15,1 1-20 0,0-2 32 16,1 4 2-16,-3 2-24 0,0-1 3 16,-1 2 3-16,-1 1 7 0,1 0-14 15,-2 0 14-15,1 0-10 0,-1 4 3 16,0-2 3-16,-1 1-3 0,-1 0-22 16,-2 1 6-16,2-1 10 0,-1-1 23 15,1 3-17-15,0 0-19 0,0-1-79 0,0 0-55 16,0 1-45-16,4-1-104 0,-1 3-144 15,-1-3-137-15,0-1-431 0</inkml:trace>
          <inkml:trace contextRef="#ctx0" brushRef="#br0" timeOffset="42799.8353">233 9034 463 0,'-3'-3'1122'0,"1"3"-963"0,1 0-117 0,0-2 99 15,1 0 148-15,0 2-17 0,0 0-117 16,0 0-52-16,0 0-4 0,0 0 11 16,0 0 15-16,0 0 3 0,0 0-20 15,0 0-12-15,0 0-17 0,2 0-22 16,0-1 7-16,-1 1-14 0,1-2-15 15,4-1 0-15,-1 1-35 0,8-1-10 16,3-2-58-16,1 0 67 0,2 1 0 16,0 2-25-16,-2-1 14 0,0 3 12 15,-3 0 15-15,0 0-15 0,-5 0 0 0,0 0-16 16,-5 3-19-16,1-1-6 0,-4 2-4 16,0 1 22-16,-1 0 23 0,0 0 28 0,-1 3 4 15,-8 0 32-15,1 1-1 0,-6-1-13 16,-1 2-18-16,0-1 3 0,-2 1-23 15,1-1 7-15,2-2 9 0,1 0-15 16,3-3-12-16,1 0 0 0,8 0-1 16,-2-4-11-16,3 1-11 0,0-1 3 15,0 0 3-15,0 0-9 0,0 0-7 0,3 0-25 16,0 0-28-16,6 1 28 0,2 3 57 16,2 1 51-16,5-1-4 0,3 2-25 15,0 2 8-15,0-1-28 0,-2 2-4 16,0 0-9-16,-6 1-27 0,3-1 7 15,-4 0 5-15,-2 2 14 0,-2-2-36 16,-3-1 47-16,0 2-12 0,-4 0 10 16,-1 0 3-16,0-3 40 0,0 0 8 15,-7-1 37-15,-3 1 51 0,-4-1-17 16,-1-1-12-16,-2 1 6 0,-1-3-29 16,-2-1-31-16,-1-1-28 0,1-1-23 0,0 0-2 15,1 0 0-15,3 0 0 0,3-3-56 16,-1 2-78-16,5-3-7 0,2-1-29 15,1 0-54-15,-1-2-139 0,6-1-199 16,0 1-255-16,1-6-426 0</inkml:trace>
          <inkml:trace contextRef="#ctx0" brushRef="#br0" timeOffset="43454.3412">666 8657 861 0,'0'-1'404'0,"0"1"-180"0,0 0-25 31,0 0 85-31,0 0 11 0,0 0-95 16,3 0-200-16,0 0-19 0,2 0 19 0,3 0 9 15,-1 2 127-15,3 0-7 0,2 2-29 16,1-1 12-16,-1 2-3 0,6 0-6 0,-1-1 25 15,3 3-20-15,0 2-41 0,1 1-42 16,0 3 10-16,-1 2 19 0,1 2-20 16,-4 5-33-16,1 1 52 0,-5 2-22 15,0 1 7-15,-5 2 47 0,-3-1-25 16,-2 1-47-16,-3-1 21 0,0-2 19 16,0-1 1-16,-8 0-4 0,-3-3 22 15,-4-1 24-15,3-1 1 0,-4-4-45 16,-3-1-17-16,-1 1 5 0,0-3-15 15,1-2-24-15,1-1-1 0,2 0-16 16,5-5-18-16,2-1-43 0,3-1-79 16,4-2-78-16,2 0-110 0,0 0-123 15,0 0-218-15,1-9-475 0</inkml:trace>
          <inkml:trace contextRef="#ctx0" brushRef="#br0" timeOffset="44214.6656">1006 8382 1315 0,'0'-3'533'0,"0"2"-389"0,0 1-79 16,0-1 139-16,1 1 94 0,2 0-102 16,-3 0-128-16,0 0-39 0,1 0-16 15,0 0 32-15,-1 0 32 0,4 0-29 16,0 0-35-16,2 3 6 0,4 2 70 16,3 2-2-16,2 2-1 0,1 1-32 15,0 2-13-15,2 2-2 0,2 0 5 0,0 4 19 16,1 3-25-16,2 4 26 0,1 3-23 15,-1 3 34-15,0 2-15 0,1 2-22 16,-1 2 15-16,-5-1-18 0,2 1-7 16,-5-2 13-16,1 0-41 0,-6-3 0 0,-2 0 3 15,-2-5-1-15,-6 0 17 0,0-2 0 16,-1-1 2-16,-9 1 48 0,-3 0 71 16,-3-2 12-16,1-1-69 0,-3-2-33 15,1-2 8-15,-2-2-11 0,3 0-29 0,-3-4 1 0,3-1-17 16,1-1 1-16,4-4 12 0,1-1-15 15,0-1-15-15,6-1-16 0,-1-3-37 16,2 0-52-16,-1 0-47 0,-1 0-64 0,1 0-111 16,-3 0-98-16,2-2-207 0,-2-2-398 15,-1-2-441-15</inkml:trace>
        </inkml:traceGroup>
        <inkml:traceGroup>
          <inkml:annotationXML>
            <emma:emma xmlns:emma="http://www.w3.org/2003/04/emma" version="1.0">
              <emma:interpretation id="{C1151DD3-EC06-4102-9961-CAA598393444}" emma:medium="tactile" emma:mode="ink">
                <msink:context xmlns:msink="http://schemas.microsoft.com/ink/2010/main" type="inkWord" rotatedBoundingBox="21858,14413 24826,14353 24845,15293 21877,15353"/>
              </emma:interpretation>
              <emma:one-of disjunction-type="recognition" id="oneOf7">
                <emma:interpretation id="interp7" emma:lang="" emma:confidence="1">
                  <emma:literal/>
                </emma:interpretation>
              </emma:one-of>
            </emma:emma>
          </inkml:annotationXML>
          <inkml:trace contextRef="#ctx0" brushRef="#br0" timeOffset="46422.9841">1890 8852 401 0,'0'-2'447'0,"0"0"-213"16,0 2-97-16,0-1 55 0,0 0 20 15,0 0-53-15,-1-1-38 0,0 2-39 16,1-4 12-16,-1 3-4 0,-2 1 1 0,2 0 13 16,-2 0-11-16,1-2-5 0,-2 1-11 15,0 0-9-15,-1-2 6 0,2 3-10 16,-1 0-15-16,-2 0-14 0,-2-1 3 16,1 1 7-16,-2 0-3 0,4 0 16 15,0 0-20-15,0 0-12 0,2 1-26 16,-1 3 0-16,1-1-13 0,2-2 0 15,-3 3 10-15,4 0-12 0,-1 0 14 16,1 2-14-16,0-4 14 0,0 3 1 16,0-1 13-16,1-2-12 0,3 1 21 0,1 0 20 15,1-2-7-15,1 3 10 0,0-3 31 16,3-1-12-16,-3 0-13 0,0 0-16 16,-2 0-7-16,-3 0 1 0,-1-1 9 15,0-3-7-15,1 2-31 0,0-1 13 16,-1-1-26-16,-1-1 13 0,0 0-25 15,0 0 9-15,0 0-19 0,0 2-19 0,-2-1 10 16,-2 1 43-16,2 3-15 0,-2 0-13 16,2 0-9-16,-1 0-19 0,-1 0-1 15,-1 0 14-15,2 3 40 0,-2-1 4 16,2 1 23-16,3-1-23 0,0 0-13 16,0-1-38-16,0 0 0 0,0 0 19 0,0-1 16 15,3 1-7-15,0-1-86 0,0 3-129 16,-1-3-179-1,2 0-210-15,-3 0-495 0</inkml:trace>
          <inkml:trace contextRef="#ctx0" brushRef="#br0" timeOffset="49375.1332">2235 8367 290 0,'3'-6'603'15,"-3"3"-238"-15,0 1-150 0,0 1-7 16,0-1 40-16,0-1 22 0,0 2-70 0,0 1-67 16,0 0-36-16,0 0 15 0,0 0-9 15,0 0-3-15,0 0-7 0,0 0-7 16,0 0-28-16,0 0-16 0,0 0-1 16,0 0-9-16,0 0-32 0,0 0-33 15,0 1-34-15,0 4-32 0,0 2 99 0,0 4 16 16,0 4 70-16,0 4-12 0,0 2-11 15,0 3 14 1,0 2-1-16,-3 2 13 0,-1 4 6 16,-2 2-60-16,2 3 21 0,-1 0 10 15,0-2-31-15,1 0 3 0,-1-5 6 0,1 2-41 16,-1-2 25-16,1 0 10 0,2-2-37 16,-1-3 0-16,1-3 18 0,0-3-19 15,0-4-9-15,1-4 9 0,0-3 28 16,-1 0-25-16,1-5 10 0,1-2 3 0,0 0-15 15,0-1 1-15,0 0 10 0,-1 0 10 0,1 0 0 0,0 0 9 16,0 0 22-16,0 0 13 0,0 0 14 16,0 0 10-16,0 0-16 0,0-1-24 15,0 0-23-15,0-2-27 0,0-5-15 16,0-2-31-16,1 0 43 0,2-2-34 16,0-1-22-16,2 0 31 0,0 0 12 15,-1 2-5-15,2 0-7 0,0 3-6 0,-1 1 6 16,1 0-6-16,1 1-13 0,3 0-22 15,-1 2 10-15,3 0 3 0,-1 1 2 16,0 0-5-16,0 2 8 0,0-1 23 16,-2 2-3-16,0 0-1 0,-4 0 7 15,0 0-10-15,2 2 32 0,-1 2 2 16,0 2 1-16,2 3 1 0,-2 1 15 0,4 3 22 16,-3 2-19-16,0 0 28 0,-4 1 0 15,2 2-25-15,0-2-6 0,-2-1 15 16,-2 2 0-16,-1-1-9 0,0-1 22 0,0-4-3 15,0 0 3-15,0-3-16 0,0-1-19 32,0-1-9-32,0-3-16 0,0-1 13 0,0 0-9 0,1-1-13 0,0-1-6 15,1 0-38-15,-2 0-47 0,2 0-45 16,1 0-48-16,-1 0-112 0,3-1-93 16,-1-1-199-16,2-9-660 0</inkml:trace>
          <inkml:trace contextRef="#ctx0" brushRef="#br0" timeOffset="50203.6185">2943 9067 1146 0,'0'-2'326'0,"0"1"-238"16,0-1 6-16,0 2 85 0,0-1 36 16,0 1-14-16,0-1-52 0,0 0-65 15,0-1-32-15,0 2 22 0,0 0 52 16,0 0-1-16,-2-2-15 0,1 1-5 0,-2-1 14 15,1-1 8-15,-2 2-18 16,-2-1-14-16,-1 0-63 0,2-1-29 0,-2 1-2 16,0 0-1-16,-3 2 0 0,1 0 0 15,-1 0-19-15,-2 0 6 0,1 0 13 16,-3 0 11-16,0 0 6 0,3 5-17 16,-1 1-23-16,-2 0 20 0,4 1-13 15,-1 1-9-15,0 2 25 0,2 3 0 16,2-2-8-16,0 4 8 0,0-1 15 0,3 1-2 15,4 0-10-15,0 1-3 0,0-1 29 16,2 2 12-16,7-4-13 0,3 1 4 16,0-2 6-16,4-3 32 0,1 0-26 15,5-3-3-15,0-4-4 0,-1 0-5 16,3-2 9-16,-3-2-4 0,-4-2 1 16,-1-5 3-16,-3 0-7 0,-4 0 7 15,0-2 5-15,-3-2 1 0,-1-2-47 16,-2-1-19-16,-3-1 0 0,0 0 17 15,-1 0-43-15,-7 1-11 0,-1 4 54 0,2 2 2 16,3 4-22-16,-2 3-63 0,0-1-100 16,0 1-71-16,-4 2-82 0,1 0-166 15,0-2-263-15,-8 2-791 0</inkml:trace>
          <inkml:trace contextRef="#ctx0" brushRef="#br0" timeOffset="81632.2857">3262 8877 296 0,'-4'0'306'0,"2"0"-87"16,-1 0-17-16,1 3-13 0,-2-1-30 0,2 0-55 15,0-2-61-15,1 0-17 0,0 2 22 16,0-2 30-16,-1 0 7 0,2 0 6 15,0 0 7-15,0 1 13 0,0-1 38 16,0 0 6-16,0 0-12 0,0 0-17 16,0 1-30-16,-3 2-38 0,-1-3 0 0,-2 4-16 15,0-1-40-15,1 0-2 0,1-1-2 16,-1 1-11-16,1-1 0 0,-1 1 13 16,-1-1 0-16,-1 2 42 0,2-2-26 15,1 1 3-15,-1-1-6 0,2 0-10 16,1-2-1-16,1 0 14 0,1 0 1 15,0 0 15-15,0 0 3 0,0 0-13 16,0 0 4-16,3 0 12 0,1 0 10 0,0 0-6 16,0 0 9-16,-1 0 9 0,4-3 4 15,-4 3-7-15,2-1 13 0,0 1-19 16,0-1-23-16,-1 1 1 0,2-2-10 16,3 2-16-16,-1-1 35 0,2 1-16 15,3-1 10-15,2-2-4 0,-2 2 3 16,6-1-9-16,-3-1-19 0,4-2 28 15,2 1 13-15,3 0-25 0,0-2 9 0,3 1-9 16,1 1 62-16,1-1-34 0,1 0 22 16,-2 1-13-16,2 1-9 0,-3 0-16 15,-5 1-20-15,-2 1-10 0,-6 1 1 16,0 0-2-16,-6 0-3 0,-4 0-22 16,-4 0 23-16,0 0 2 0,0 0 0 0,-1 0 3 0,0 0 13 15,0 0-15-15,0 0 1 0,0 0 14 16,0 0-15-16,0 0-1 0,0 0-13 15,0 0-5-15,0 0-7 0,0 0 3 16,2 0 6-16,-2 0-2 0,0 0 5 16,0 0 11-16,1 0-14 0,3 0 16 15,-1 0 13-15,0 0-13 0,1 0 0 16,-2 0-44-16,-1 0-34 0,-1 0-47 16,0 0-61-16,0 0-105 0,0 0-188 15,0 0-240-15,-3 0-492 0</inkml:trace>
          <inkml:trace contextRef="#ctx0" brushRef="#br0" timeOffset="80756.4018">3194 8617 463 0,'0'0'658'15,"0"0"-338"-15,0 0-141 0,0 0 29 16,0 2 49-16,0-2-7 0,0 0-60 16,0 0-44-16,0 0-18 0,0 0 11 0,0 2 14 15,0-2-9-15,0 0-29 0,0 0-16 16,0 0-17-16,0 0-22 0,1 1-15 15,-1-1-1-15,1 0-3 0,1 2 0 0,-2-2 16 16,3 0 6-16,0 0 25 0,0 2-4 16,1 0-2-16,2-2-23 0,4 1-25 15,-1 0 0-15,2 1-6 0,3 0-6 16,-1-2 6-16,2 0 12 0,1 0-27 16,3 0 18-16,0 0 12 0,2 0 7 0,1 0-20 15,-1 0-28-15,-1-2 1 16,0-1-2-16,3 0 20 0,-2-1-18 0,-2 1-3 15,1 1-17-15,-5-1 17 0,0-1 12 16,-3 3-10-16,-6-1-2 0,0 2-11 16,-3-2-11-16,-1 1-2 0,-2 1-10 15,0 0-25-15,0 0-37 0,0 0-29 16,0 0-53-16,0 0-73 0,0 0-82 16,-2 0-117-16,-4 0-133 0,2 3-206 15,-6 2-364-15</inkml:trace>
          <inkml:trace contextRef="#ctx0" brushRef="#br0" timeOffset="711483.7973">4203 8669 320 0,'-1'0'440'16,"0"0"-300"-16,0 0-94 0,1 0 35 0,-2 0 72 15,1 0-13-15,1 0-39 0,-1 0-16 16,1 0-20-16,0 0 3 0,0 0 26 16,0 0 33-16,-1 0 4 0,-1 0-14 15,1 0-13-15,-3 0-36 0,1 0-23 16,-2 0-16-16,-3 0-3 0,2 0 0 15,-3 0 6-15,2 0 0 16,-3 0 7-16,3 0 0 0,0 0 16 0,0 0 6 0,1 0 13 0,-2 0-6 16,3 0-7-16,2 0-26 0,-1 0 7 15,0 0-10-15,1 0-3 0,0 1-3 0,-1-1-4 16,4 0 7-16,-1 0-7 0,1 0 1 16,0 0-7-16,0 0-13 0,0 0 0 31,0 0 16-31,3 0 0 0,-1 0 7 15,2 0-7-15,1 0 3 0,1 0 10 0,1 0-3 16,7 0 32-16,1-1-17 0,5 1 4 16,-2-1 0-16,6 0-36 0,1-1 7 15,-2-1 13-15,2 0-7 0,1 0-6 16,-6-1-16-16,-4 4-3 0,-3 0-22 16,-5 0-6-16,-4 0 28 0,-3 0 2 15,0 0-2-15,1 0-16 0,-2 0 3 16,0 0 10-16,0 0 0 0,0 0 2 15,0 0-1-15,0 0 2 0,0 0 18 16,-4 0 4-16,1 0-6 0,1 0-15 0,-2 0-1 16,1 0 0-16,-2 0-3 0,0 0-26 15,0 0-12-15,-7 2 6 0,-4 0 16 16,0 1 3-16,-4-2 0 0,2-1 16 16,-1 2 0-16,2 1 0 0,-1-1-3 15,2 0-19-15,-1-1 22 0,1 2 3 0,2-2 0 16,3-1 10-16,1 0-12 0,5 0 15 15,3 0-14-15,0 1 1 0,2-1 10 16,0 0-10-16,0 0-1 0,0 0-1 16,0 0 0-16,0 0 1 0,2 0 0 15,1 0 24-15,0 0-23 0,3 0-2 16,0 0 0-16,3 0 2 0,1 0 38 16,5 0 1-16,-2 0-4 0,6-1 3 0,-3-2-3 15,4 1 3-15,-1 1-7 0,2 0 10 16,-3-1-30-16,-2 2-14 0,-3-3-22 15,-3 3-3-15,-4 0 6 16,-2 0 0-16,-4-2-3 0,0 2-16 0,0 0-28 16,0 0-45-16,0 0-61 0,0 0-45 15,0 0-62-15,0 0-98 0,0-1-112 16,0 1-208-16,0-3-441 0</inkml:trace>
          <inkml:trace contextRef="#ctx0" brushRef="#br0" timeOffset="712219.5122">4760 8868 352 0,'-8'-2'548'0,"4"2"-310"15,-1 0-137-15,-3 0 36 0,2 0 74 16,1 2 0-16,-1 0-44 0,1 1-60 15,1 0-42-15,2 1-33 16,-1-1-6-16,3 0 26 0,0-2-50 16,0 2-2-16,0-2 2 0,0 0 28 0,0-1 18 15,0 0 1-15,3 0-1 0,1 0 14 16,2 0 2-16,0 0 1 0,0 0 19 16,3-2-7-16,-2 2 10 0,1-3-10 15,-1 2-26-15,-3 0-6 0,-2-1-3 16,-2 1 12-16,0 0 0 0,0 1-18 15,0 0-27-15,-3 0-6 0,-1 0 7 16,-1 0 25-16,1 1-13 0,1 0-12 16,-1 1-10-16,1-1-32 0,-3 3-3 15,2-1 34-15,1 0 1 0,2 1-1 0,-1-1 1 16,2-1-2-16,0-2-11 0,0 0 0 16,0 0 13-16,2 0 1 0,-1 0 12 15,2 0 3-15,1 0 19 0,1 0 7 16,-2 0 5-16,-1 0-15 0,-2 0 16 15,0 0 6-15,0 0-3 0,0 0-20 0,0 0-31 16,0 0-60-16,-2 0-23 0,0 0-9 16,0 0-32-16,2 0-97 0,-4 0-178 15,3 0-216-15,1 0-494 0</inkml:trace>
        </inkml:traceGroup>
        <inkml:traceGroup>
          <inkml:annotationXML>
            <emma:emma xmlns:emma="http://www.w3.org/2003/04/emma" version="1.0">
              <emma:interpretation id="{AA0E0546-CD00-46C7-95DA-220C27123775}" emma:medium="tactile" emma:mode="ink">
                <msink:context xmlns:msink="http://schemas.microsoft.com/ink/2010/main" type="inkWord" rotatedBoundingBox="25119,15034 25754,15021 25755,15047 25120,15060"/>
              </emma:interpretation>
              <emma:one-of disjunction-type="recognition" id="oneOf8">
                <emma:interpretation id="interp8" emma:lang="" emma:confidence="0">
                  <emma:literal>_</emma:literal>
                </emma:interpretation>
                <emma:interpretation id="interp9" emma:lang="" emma:confidence="0">
                  <emma:literal>-</emma:literal>
                </emma:interpretation>
                <emma:interpretation id="interp10" emma:lang="" emma:confidence="0">
                  <emma:literal>r</emma:literal>
                </emma:interpretation>
                <emma:interpretation id="interp11" emma:lang="" emma:confidence="0">
                  <emma:literal>y</emma:literal>
                </emma:interpretation>
                <emma:interpretation id="interp12" emma:lang="" emma:confidence="0">
                  <emma:literal>•</emma:literal>
                </emma:interpretation>
              </emma:one-of>
            </emma:emma>
          </inkml:annotationXML>
          <inkml:trace contextRef="#ctx0" brushRef="#br0" timeOffset="713552.8926">5050 9002 1045 0,'-2'0'466'0,"2"0"-375"15,0 0-71-15,0 0-4 0,0 0 176 16,0 0 68-16,0 3-17 0,0-3-49 16,0 0-81-16,0 0-42 0,1 0 10 15,2 0 28-15,0 0 13 0,0 0-19 16,2 0-14-16,1 0-12 0,2 0-1 16,3-3 7-16,4 2-1 0,3-2 7 15,7 3-13-15,3-1-13 0,5-2-9 16,3 1-32-16,2-3 15 0,6 4 20 15,3-4-7-15,0 1 19 0,1 1-6 16,-4 0 5-16,-5 1-18 0,-6 2-37 16,-7 0-11-16,-7 0-2 0,-4 0-9 15,-5 0 9-15,-4 0 2 0,1 0-2 16,-6 0-2-16,0 0-10 0,-1 0 10 16,0 0 2-16,0 0 0 0,0 0-2 0,0 0-14 0,0 0-3 15,0 0-12-15,0 0-3 0,0 0-16 16,0 0-57-16,0 0-31 0,0 0-42 15,4 0-32-15,1 1-123 0,-1 0-215 16,-2-1-507-16,-2 0-435 0</inkml:trace>
        </inkml:traceGroup>
        <inkml:traceGroup>
          <inkml:annotationXML>
            <emma:emma xmlns:emma="http://www.w3.org/2003/04/emma" version="1.0">
              <emma:interpretation id="{129FCF04-6F93-4686-8D17-56A29180889A}" emma:medium="tactile" emma:mode="ink">
                <msink:context xmlns:msink="http://schemas.microsoft.com/ink/2010/main" type="inkWord" rotatedBoundingBox="25237,14289 25534,14283 25546,14865 25249,14871"/>
              </emma:interpretation>
              <emma:one-of disjunction-type="recognition" id="oneOf9">
                <emma:interpretation id="interp13" emma:lang="" emma:confidence="1">
                  <emma:literal/>
                </emma:interpretation>
              </emma:one-of>
            </emma:emma>
          </inkml:annotationXML>
          <inkml:trace contextRef="#ctx0" brushRef="#br0" timeOffset="712968.7573">5181 8322 1527 0,'-11'-2'771'16,"8"1"-697"-16,3 1-74 0,0 0-90 0,0 0 90 0,0 0 119 16,0 0-44-16,3 5-46 0,1 1 45 15,5 4 4-15,0 0 2 0,7 0-12 16,-1 0 6-1,6-2-4-15,-2-1-6 0,0-3 7 0,0-2-26 16,-3-2-29-16,-1 0 3 0,0 0 13 0,0 0 29 16,1-6-23-16,-2-1-25 0,3-3-13 15,-3-2-74-15,-2 0 61 0,-3-1 1 16,-2-1-30-16,-2 0-2 0,-1 0 44 16,-3-1 0-16,1 3-41 0,-2 0 41 15,0 3 3-15,0 4 61 0,0 1 6 16,0 1-49-16,0 3-21 0,-2 0-26 15,1 0 7-15,1 0-4 0,0 0-24 0,-1 3-21 16,-1 6 43-16,0 1 25 0,-2 8 99 16,-1 0-77-16,-1 5 1 0,-2 5 53 15,-1 4 4-15,1 1 54 0,-1 3-64 16,2 4 37-16,-2-1-15 0,4 0-26 16,3 0-53-16,-2-4 37 0,2-1 0 15,0-4-49-15,1-5-1 0,1-2 0 16,-1-4 1-16,1-2 15 0,0-5-16 15,0-3-3-15,0-3-25 0,0-2-26 16,0-1-47-16,0-3-35 0,0 0-41 0,0 0-62 0,0 0-98 0,0 0-85 16,0 0-80-16,0 0-111 0,0-3-218 0</inkml:trace>
        </inkml:traceGroup>
      </inkml:traceGroup>
    </inkml:traceGroup>
  </inkml:traceGroup>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04.90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FBBFEC8A-D217-4642-A164-A97EFDCA991E}" emma:medium="tactile" emma:mode="ink">
          <msink:context xmlns:msink="http://schemas.microsoft.com/ink/2010/main" type="inkDrawing" rotatedBoundingBox="7713,4790 7744,11840 7578,11841 7547,4791" shapeName="Other"/>
        </emma:interpretation>
      </emma:emma>
    </inkml:annotationXML>
    <inkml:trace contextRef="#ctx0" brushRef="#br0">148 52 23 0,'0'-2'277'0,"-4"1"-160"0,2-3 43 16,0 4 26-16,0-3-17 0,2 1 27 0,-2 0-20 16,2 1 6-16,-1-1-42 15,1-1 3-15,0-1-22 0,0 3-7 0,-3 0-17 16,2-4-12-16,1 2-8 0,0-2-5 15,-3 3 8-15,2 1 1 0,1-1 13 0,0-1 6 16,-3 3 3-16,2 0 0 0,1-2-7 16,0 1-22-16,-3 1-17 0,2 0-2 15,1 0 2-15,0-3 1 0,0 2-7 16,0 1-10-16,0 0-6 0,0 0-13 16,0 0-9-16,-3 0-13 0,3 0-2 15,0 0-33-15,0 0-6 0,0 0-10 16,-1 0 0-16,1 4-16 0,0 0 3 15,-3 7 64-15,2 0 33 0,-1 6 8 16,-2 2-25-16,0 5 32 0,1 1-6 16,2 1-30-16,1 4 30 0,-3-4-7 15,3 4 12-15,0 3-21 0,0-3 27 16,0 3-52-16,0 3 42 0,0 2-11 0,0-2-31 16,0 4 27-16,0 3 17 0,0-1-14 15,0-2-3-15,3 2-28 0,-3-1 13 16,1-2-10-16,2 0 0 0,-3 1 10 0,4 0 25 15,-4 2 3-15,0 4-19 0,0 1 19 16,0-1-7-16,0 3 7 0,0-1-41 16,0-2 0-16,0-1 2 0,0-1-2 15,0 0 1-15,0-2-1 0,0 0 12 16,0-1-12-16,0 0 34 0,0-3-34 16,0-3-22-16,0 4 22 0,0-2 1 15,1 2 32-15,2 1-33 0,-3 0 0 16,2 0 0-16,-1 3 0 0,2 1 4 15,-2 0 5-15,2 1-6 0,-3 1 7 0,1 1 11 16,-1-1-21-16,0 6-13 0,0-3 13 16,0 0 37-16,-1-3-30 0,-6 2 5 15,4-3-24-15,-1-3 18 0,0-1-6 16,0-1 0-16,0-1 22 0,1-1-10 16,-1 1-12-16,3 0 2 0,-1 0 32 15,2 5-33-15,-4-2-2 0,4 0-6 16,-4 3 7-16,4 1 12 0,-2 0-11 0,0 1 10 15,0 0-8-15,0-2 19 0,0 2-21 16,0-1 2-16,-1 0 25 0,2-1-6 16,0-3-22-16,1 1 31 0,-4 0-30 15,4-4 11-15,0 0 10 0,0-5-22 16,0 4 0-16,0 2 0 0,0 1 47 16,0 3-44-16,0-2 9 0,0 0-12 15,1 0 0-15,-1-1 1 0,0 0-1 16,0 2 1-16,-1-1 0 0,-3 4 15 0,0-3-3 15,-5 1-11-15,3-1 18 0,3 0-17 16,-5-3 18-16,4-1 1 0,0-1-10 16,1-3 7-16,2-2-16 0,-2 1-3 15,2-2 31-15,1-1-10 0,0-3-21 0,0 2 0 16,0 1 18-16,0 0-17 0,0 2 17 16,0-3 20-16,0 2-35 0,0 0-6 15,0-2 6-15,0-1 21 0,0-1-24 16,0 3 0-16,0-1 14 0,0-3-4 15,0 2-10-15,0 0 0 0,0-2 30 16,0-2-14-16,0 2-16 0,0-3 27 16,0-3-25-16,4 0-2 0,0 2 0 15,-3-1-1-15,2 0 1 0,1 0 11 16,-4 1 1-16,4 1 0 0,0-2-12 16,-3 1-10-16,3-1 10 0,-2 1 21 0,2-4-21 15,0 2-15-15,0-3 13 0,3 2-8 16,-3-1 10-16,-3 2 15 0,5 0 1 15,-2 1-16-15,2 0-13 0,-2 2 13 16,0-1 0-16,2 1 1 0,-2-2 2 16,1 0 10-16,-1-3-13 0,-1-3-15 15,1 2-3-15,-4 0 18 0,2 0 15 0,-1 4 13 16,2-2-10-16,1 2-16 0,0-5-2 16,0-1-17-16,-3 0 2 0,2-1 15 15,1 0 3-15,-4 2 24 0,1-2-27 16,1 0-10-16,-2 0-2 0,2 1 12 15,0-1 10-15,0 2-10 0,2-2-18 16,-2 0 0-16,1 0 18 0,1 2 28 16,0 0-7-16,-3-2-20 0,0 0 1 15,2-3-2-15,-2 0-13 0,2-2 13 0,-3 3 3 16,1-3-1-16,-1 4-1 0,0-3 12 16,3 2-13-16,-3 0 0 0,0-3 2 15,0 4-1-15,0-3-1 0,0 1 1 16,0 0 18-16,0 0-17 0,0-2 0 15,-3 4 10-15,-1-3-10 0,3 2 10 0,-2-1-12 16,3-1 0-16,-1-1-21 0,1-2 19 16,-1 2-9-16,1 2 11 0,0-2 12 15,0 1-11-15,-3 2 2 0,2 0 9 16,1-1-12-16,0 1 3 0,-3-3-1 16,2 3 9-16,1-5-11 0,0 0-16 15,0 1 14-15,0 1-1 0,0-2 3 16,0 4 2-16,-3-4-1 0,1 2 1 0,2 0-2 15,0 1 2-15,0-1-2 0,0-2-11 16,-2 3 11-16,2 0 2 0,0-1 10 16,-2 2-9-16,2 0 0 0,0-2 0 15,0 2-3-15,-2-4-3 0,2 5 3 16,0-2 0-16,-2 4 28 0,2-1-26 16,0-3-2-16,0 3 0 0,-2-4 3 15,2 2-3-15,0-2 0 0,-2 0 12 16,2 0-12-16,0 2-3 0,0-1 0 0,0 1 3 15,0 2 3-15,0-3-3 0,0 2 2 16,0-2 14-16,0-1-15 0,2 1 17 16,-2-5-18-16,0-1 0 0,0 1 0 15,0-4-1-15,0 2 1 0,0-2 0 16,2 1 0-16,-2 2 3 0,0 0 12 0,0 2 1 16,0-1-13-16,2 5 15 0,-2 0-16 15,2 3 10-15,-2-2 16 0,4 1-25 16,-4-2 7-16,2 0-10 0,1-3-15 15,-3-4 14-15,4 1-12 0,-4-3 10 16,4-1-12-16,-4 1 3 0,0-2 0 16,0 0-4-16,0 0 4 0,0 0-15 15,0-3-44-15,0 0-30 0,0-4-31 16,0-5-9-16,0-5-14 0,0-7-59 16,0-4-108-16,1-9-156 0,0-4-223 15,2 6-416-15,-3-22-423 0</inkml:trace>
  </inkml:traceGroup>
</inkml:ink>
</file>

<file path=ppt/ink/ink14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267"/>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-2550-461 42 0,'0'0'356'0,"0"-2"-167"0,0 2-55 15,0-2-40-15,0-1-3 0,0 2-32 0,0 1-4 16,0 0-9-16,0 0-7 0,0 0-6 16,0 0 6-16,0 0 16 0,0 0 10 15,0 0-6-15,0-2 9 0,0 2 17 16,0 0 13-16,0 0-7 0,0 0-17 15,0 0-25-15,0-3-16 0,0 3-16 16,0-1-16-16,1 1-1 0,1-2-3 16,-1 2-11-16,1-2 13 0,-2 2 1 15,0-2 3-15,1 2 0 0,-1 0 21 16,0 0-11-16,2 0-10 0,-2 0 20 16,0 0-4-16,0 0 14 0,0 0-1 15,0 0 10-15,0 0-9 0,0 0-7 0,0 0 6 16,0 0-6-16,0 0 3 0,0 0-3 15,0 0 0-15,0 0 0 0,0 0 6 16,0 0 4-16,0 0 3 0,0 0 3 16,0 0 0-16,0 0-3 0,0 0 3 15,0 2-4-15,-2-2 4 0,1 2 0 0,1 0-6 16,-3-1 6-16,0 2-7 0,-2-1-6 16,2 0-14-16,-1 4-14 0,1 0 0 15,-1 1 57-15,1 3-3 0,0 1-10 16,0-1 3-16,-3 5 0 0,1-4-19 15,-1 4-17-15,2-4 17 0,-2 3-27 16,2 0 17-16,-2 0 7 0,3 1 9 16,-4 0 0-16,1 0-12 0,1-1 9 15,-1-2 2-15,0 0 8 0,2-2-7 16,0 2 0-16,1-3-16 0,0-1-3 0,1-1-15 16,-1 3 0-16,2-5 1 0,-4 1 1 15,4-1 16-15,-2 2-17 0,0 1 17 16,-1-4-3-16,2 3-14 0,-1-2 1 15,2 1 1-15,-1 0-3 0,-1 1 0 16,2-2-1-16,1 0-3 0,-5-2-1 0,2 2-8 16,2 0 12-16,-2 2 1 0,0 1 18 15,0-2 0-15,0 3 6 0,2-3-11 16,-1 0-14-16,1-2-2 0,1 0-14 16,-2 0 14-16,1-1 1 0,1 2-12 15,-2 0 13-15,2 0 0 0,-1-1 19 16,1 0-16-16,0-1-1 0,-2 2 17 15,2-1-17-15,0 0 2 0,0-1 8 16,0 0-10-16,0-1 0 0,0 1 1 16,-1 0 0-16,1 1 0 0,-2-1-2 0,2 0 2 15,0 2-3-15,0-4 0 0,0 0-2 16,0 1 0-16,0-1-1 0,0-1 2 16,0 0 0-16,0 0 1 0,0 0 0 15,0 0 2-15,0 0 1 0,0 0-2 0,0 0 12 16,0 0-12-16,0 0-1 15,3 0 0-15,-3 0 0 0,2 0-2 0,1 0-14 16,-2 0 13-16,1-1-16 0,-1-1 0 16,1 2 6-16,-1 0 10 0,2 0-15 15,-1 0 18-15,1 0 3 0,1 0-1 16,0 0 17-16,2 0-3 0,2 0 9 16,2 0 4-16,0 0-4 0,4 0 0 15,0 0-12-15,2 0-11 0,2 0 17 16,1 0-16-16,2-4 25 0,0 0-16 0,-1-1-11 15,1 1-1-15,1 0 19 0,0-2 0 16,-1 2-7-16,-1-2-10 0,-1 0 17 16,1 2-6-16,-1 0 6 0,-3 0 6 15,-3 2-16-15,-1 0-9 0,-5 1-16 16,-2-2 4-16,-2 2 10 0,0 1-1 16,-2 0 1-16,2-1 0 0,-1 1 0 15,1 0 2-15,-2 0 0 0,-1 0 0 0,2 0 0 16,-1 0 2-16,0 0 0 0,-1 0 0 15,0 0 1-15,2-2 0 0,-1 2 10 16,-1 0-13-16,0-2-2 0,3 2-1 16,-1 0 0-16,2 0 0 0,-1-1 1 0,2 1 2 15,-1-1 3-15,0 1-3 0,-1 0 0 16,-1 0 0-16,-2 0 0 0,1 0-3 16,-1 0-10-16,0 0 1 0,0 0-4 15,0 0-9-15,0 0 0 0,0 0-10 16,0 0 4-16,0 0 5 0,0 0 4 15,0 0 0-15,0 0-6 0,0 0-32 16,0 0-13-16,0-2-3 0,0 2-20 16,0 0-38-16,0 0-83 0,0-1-108 15,0-2-160-15,0 2-247 0,0-4-454 0</inkml:trace>
  <inkml:trace contextRef="#ctx0" brushRef="#br0" timeOffset="1">-2488-406 1178 0,'0'-2'348'0,"0"2"-260"0,0-2-46 15,0 0 53-15,0 0 42 0,0 2 0 16,0-1-30-16,0-1-43 0,0 2-25 16,0 0-13-16,0 0 7 0,0 0 15 15,0 0 10-15,0 0 17 0,0 0 15 16,0 0-3-16,0 0-9 0,0 0-4 16,0 0-7-16,0 0-15 0,0 0-8 15,0 0 11-15,0 0 0 0,0 0-11 0,0 0-5 16,0 0-14-16,0 0-12 0,0 0-11 15,0 0-2-15,0 0-3 0,0 0-23 16,0 0 7-16,0 2 0 0,0-1 3 16,-2-1 13-16,1 2-16 0,1-2-4 15,0 4-2-15,0 0-14 0,0 2 13 16,0 4 26-16,0 4 49 0,0 4 28 0,0 1-7 16,0 3 0-16,0 0-51 0,0 0-6 15,0-1-9-15,0-1-4 0,3 0 0 16,1-2 29-16,-1 1 0 0,-2 1-29 15,2-4 0-15,-1 3 9 0,1-1 17 16,-3 0 9-16,1-1-16 0,1-1-3 16,-2 0-4-16,1-4-12 0,-1 2 2 15,0 0 14-15,0-2-15 0,0 4 15 0,0-3 0 16,0 3-13-16,0-4 16 0,0 1-17 16,0-1 2-16,0 0 15 0,0 0 6 15,-1 0-9-15,-2-2 9 0,1 0-9 16,1 0 0-16,-2-1-16 0,1 1 3 15,-1 1 22-15,2 3 1 0,-2-2-24 16,2 2-2-16,1 0 2 0,-2-3-2 16,1 0 2-16,1 0 1 0,-2-2-1 15,1-4 14-15,-1-1-14 0,2 1 1 0,0-2 0 16,0-1 10-16,0 1-1 0,0-3 1 16,0 0 0-16,0 0 6 0,0 0-1 15,0 0 8-15,0 0 2 0,0 0 0 16,0 0-28-16,0-3 0 0,0 1-53 0,0-3-26 15,0 2-9-15,0-5-17 0,0-2-91 16,0-6-60-16,0-2-110 0,0-7-150 16,0 6-99-16,3-13-590 0</inkml:trace>
  <inkml:trace contextRef="#ctx0" brushRef="#br0" timeOffset="2">-5278 370 26 0,'0'0'46'0,"0"0"-20"0,0 0 42 0,0 0 20 16,0 0-52-16,-2 0 114 0,2 0 75 15,-1 0-55-15,1 0-79 0,0 0-52 16,0 0-19-16,0 0-18 0,0 0-2 15,0 0 0-15,0 0-13 0,0 0-7 16,0 0 9-16,0 0 11 0,0 0 46 16,0 0 29-16,0 0 19 0,0 0 11 15,0 0 15-15,0 0 10 0,0 0-19 16,0 0-23-16,0 0-20 0,0 0-3 16,-2 0-15-16,2 0-11 0,0 0-4 0,0 0-9 15,0 0-6-15,0 0 6 0,0 0 3 16,0 0 16-16,0 0 14 0,0 0 5 15,0 0 1-15,0 0 10 0,0 0 2 0,0 0-9 16,0 0-7-16,0 0-6 16,0 0-10-16,0 0-6 0,0 0 3 0,0 0-13 15,0 0-10-15,0 0-3 0,0 0 0 16,0 0-16-16,0 0-1 0,0 0-1 16,0 0-20-16,2 0 7 0,1 0 15 15,1 0 38-15,5 0-9 0,-5 0 10 16,2 0-20-16,0 1 7 0,0-1-25 15,-2 1-1-15,1 1 1 0,-1-1 1 16,1 1-2-16,-1-1 0 0,1-1 2 16,-1 0 1-16,-1 2-1 0,1-2 0 15,-1 0 1-15,0 0 0 0,-1 0-1 0,-1 0 0 16,1 1-1-16,-2-1 3 16,0 1-1-16,0-1-1 0,1 0 14 0,1 0-15 15,1 0 1-15,-2 0 1 0,0 0 20 16,1 2-20-16,1-2 10 0,0 0 0 15,-2 0-12-15,2 0-1 0,-1 0 2 0,1 0 14 16,0 0 0-16,0 0 0 0,0 0 13 16,1 0 6-16,0 0 0 0,2-2 13 15,0 1-3-15,0-2 5 0,3 0-15 16,-3 0-15-16,0 2-17 0,1 0 9 16,-3-4 1-16,2 4-10 0,0-2 10 15,-1 0 3-15,-1 1 0 0,1 0-14 16,-3-1 14-16,4 2 6 0,-4-2 3 15,1 2 7-15,-2-5 9 0,4 2-9 16,-4 1 0-16,2 0-1 0,-1 0 1 16,1-2-13-16,-1 1-7 0,0-2-9 15,1 1-3-15,1 0 0 0,-1 0 0 0,2 1 1 16,-5-2 1-16,3 0 17 0,-2 1-17 16,1-3 1-16,-1 4 9 0,1-1-10 15,-2 1 1-15,1 2-1 0,-1 0 0 0,0-1-2 16,0 2-16-16,0-1 14 0,0-1 2 15,1 2 1-15,-1 1 1 0,0-3 0 16,0 2 0-16,0-1 11 0,0 2-10 16,0-1-1-16,0-1 0 0,0 2-2 15,0 0-3-15,0 0-26 0,0 0 1 16,0 0 6-16,0 0-3 0,0 0 0 16,0 0 3-16,0 0-4 0,0 0 1 15,0 0 3-15,0 0-4 0,0 0-8 16,0 0-4-16,0 2-1 0,0 1-11 15,0 1 5-15,0 2 26 0,0 2 18 0,-2 1 1 16,2 4 19-16,-2-1-6 0,1 1-11 16,-1 0 20-16,2-1-9 0,0-3-13 15,0 3 0-15,0-2 0 0,0 2 2 16,0-1-2-16,0 1 16 0,0-1 0 0,-1 2 3 16,-1-1-17-16,1 2 36 0,1-2-22 15,0 1-15-15,-2-3 12 0,-1 3-1 16,3-3-9-16,-1 1 16 0,-1 2-19 15,2-3-3-15,0 2 0 0,0 0 1 16,-1-2 2-16,-1 0 12 0,1 4 10 16,1-4-20-16,-2-1 1 0,2 1-1 15,-1-2 14-15,1-1-16 0,0-2 1 16,0 1 0-16,0-2 0 0,0 1-1 16,-2 1 2-16,2-2 0 0,0 2-2 15,0-1 0-15,0 0 0 0,-1 5-3 0,0 1 1 16,-1-1 2-16,-1 3 3 0,2 0 32 15,-2-2-3-15,1-1-20 0,1-1-11 16,-1-2-1-16,2 0 3 0,-1-1-1 16,-1 0 13-16,2-1 7 0,-1 0-6 15,1-3-14-15,-2 1 1 0,2 0 16 0,0-1-16 16,0-1 13-16,0 0 6 0,-1 0-9 16,-1 1 6-16,2 1 12 0,-3 0-3 15,3 1-6-15,-2 0-9 0,0 1-1 16,1-2-11-16,-1 1 1 0,1 2 14 15,-1-4-14-15,1 3 0 0,1-1 11 16,0-4-10-16,0 3 0 0,0-3 13 16,0 0 6-16,0 0 0 0,0 0 3 0,0 0 9 15,0 0 0-15,0 0-9 0,0 0 9 16,0 0-6-16,0-3-9 0,0 2-17 16,0-2-2-16,0-2-37 0,1-4-22 15,2 0-32-15,-1-1-56 0,-1-3-102 16,2 0-103-16,-3-1-86 0,0 4-162 15,0-7-573-15</inkml:trace>
  <inkml:trace contextRef="#ctx0" brushRef="#br0" timeOffset="3">-5314 946 183 0,'0'0'65'0,"-1"1"-16"16,1-1 205-16,-2 0-3 0,2 0-94 15,0 1-86-15,0-1-15 0,0 0 2 16,0 0 20-16,0 0 30 0,0 0 25 15,0 0-12-15,0 0-7 0,0 0 22 16,0 0 15-16,0 0-2 0,0 0-3 16,0 0-14-16,0 0-15 0,0 0-17 15,0 0-13-15,0 0-23 0,0 0-9 16,0 0-10-16,0 0-13 0,0 2 0 16,0-2 6-16,0 0 4 0,0 0 3 15,2 0 3-15,-1 0 3 0,-1 0-3 0,2 0-6 16,-1 0-4-16,1 0-12 0,-2 0 5 15,1 0 7-15,2 0 4 0,-1 0-14 16,-1 0-8-16,2 0-17 0,1 0-1 16,2 0 1-16,3 0 35 0,4-2 10 15,1 1-26-15,2 0-19 0,0-2 13 0,3 0 0 16,2 0 28-16,1-2 3 0,2 0 19 16,4 0 4-16,-3-3 2 0,0 1-16 15,1 0-12-15,-5 1-12 0,-2 1-7 16,-6 2-25-16,-2-2-2 0,-6 4 0 15,1 1-1-15,-1-1-19 0,-1 1 10 16,1 0-1-16,-1 0-2 0,2-2 15 16,-3 2 0-16,1 0 0 0,1-2 1 15,-2 2 2-15,-2 0-1 0,4 0-1 16,-5 0-1-16,3 0-1 0,-2 0-12 16,3 0 11-16,1 0-1 0,-1 0 0 0,2 0 0 15,0 0 3-15,1 0-2 0,-1 0 2 16,3 0 1-16,1-1 18 0,1 1-17 15,-1-1 17-15,2-1 3 0,0 1 0 16,-1 0-4-16,-2 1 7 0,3-5-6 0,-2 5 0 16,1-1-4-16,1-2 7 0,-1 1-19 15,1-1 13-15,-5 3-13 0,2-2 0 16,-1 0-2-16,-2 1 1 0,-2 1-2 16,2 0 0-16,-5 0-1 0,1 0 1 15,-1 0-2-15,-1 0 1 0,0 0 1 16,0 0-2-16,0-1-17 0,0 1-6 15,0-2-46-15,2 1-80 0,1 0-82 16,3-4-134-16,0 2-332 0,1-5-441 0</inkml:trace>
  <inkml:trace contextRef="#ctx0" brushRef="#br0" timeOffset="4">-2975 344 124 0,'0'0'59'0,"0"0"-30"16,0-4 229-16,0 4-50 0,0 0-71 16,0 0-55-16,0 0-11 0,0 0 4 0,0-2 3 15,0 2 1-15,0 0-8 0,0 0-6 16,-2 0-3-16,1 0 10 0,-1 0 25 16,1 0 8-16,0 0-18 0,-1 0-9 15,1 0-8-15,-1 0-9 0,1 0 1 16,-1 0-13-16,1 0-17 0,-1 0-29 0,-1 0-3 15,0 0 0-15,2 0 0 0,-1 0 16 16,1 0-4-16,1 0-12 0,0 0-2 16,0 0 2-16,0 0 3 0,0 0 17 15,0 0 12-15,0 0-12 0,1 0-7 16,1 0-12-16,-1 0 1 0,1 0-1 16,2 0 0-16,-4 0 2 0,2-2 10 15,-1 2 13-15,1 0 13 0,-2-3 10 16,1 1 2-16,-1-1-34 0,0-3-17 15,2-1-26-15,-1 2 13 0,-1-3-23 0,2 0 36 16,-2 3 42-16,0 0-15 0,0 0-27 16,0 3-3-16,0-2 3 0,0 2 0 15,-3 2 16-15,1 0-13 0,-1 0 1 16,3 0-4-16,-1 0-23 0,-1 0-6 0,-1 0-10 16,0 0-19-16,0 0-14 0,2 0 1 15,-2 0 0-15,1 2 19 0,0 1 23 16,2-1-4-16,-2-1 17 0,2 4-10 15,0-2 23-15,0-1-23 0,0-2-4 16,2 4 26-16,0-3-15 0,1-1 7 16,2 0 12-16,2 0 13 0,-4 0 24 15,5 0 28-15,-1 0 13 0,0 0-14 16,2-1-5-16,0-5-17 0,0-2-16 0,0 2-10 16,-3 0-3-16,-2 1 6 0,-1 1 17 15,-2 1 19-15,-1 2-3 0,0 0-13 16,0-2-37-16,0 0 11 0,0 1-12 15,-4-1 0-15,0 2 2 0,-1 1-3 16,1-3-3-16,-4 2-20 0,4 1 1 16,-2-2-33-16,0 2 6 0,2 0 0 0,-1 0 7 15,1 0-16-15,-2 0-10 0,0 3 3 16,0 4 10-16,-3-1 22 0,2 1-12 16,0 2 16-16,2-3 11 0,1 0-4 15,4 4-4-15,-2-5-4 0,2 3-18 16,0-5 25-16,0 3-3 0,0-2 24 0,0-1 2 15,2-1 0-15,1-2-1 16,1 2 1-16,-1-2 0 0,1 0 22 0,1 0 24 16,-1 0 22-16,2-2 15 0,0 0-6 15,0-4-15-15,-2 4-7 0,-1-3-9 16,0 1 2-16,-1 0 7 0,1 1-6 16,-3-2-10-16,0 3-20 0,1-1-3 15,-1-2-13-15,0 3 17 0,0-2-19 16,0 2-1-16,0-1 0 0,0 3 0 15,0-1-19-15,-1 1-4 0,-1 0 10 16,1 0-6-16,-1 0-23 0,2 0-30 16,-3 0-35-16,2 0-35 0,-2 4 4 0,-1 1 73 15,1 0 52-15,0 3 10 0,0-3-23 16,1 3 23-16,2 0 0 0,0-3-10 16,0 0-13-16,0-1-9 0,0 0 15 15,0-2 1-15,3-1 2 0,0 0 16 16,-1-1 1-16,1 0 16 0,-3 0 4 0,2 0 13 15,0 0 9-15,-1 0 13 0,1 0 26 16,1-2 37-16,0-4-11 0,0 2-45 16,1-1-26-16,-2 0-7 0,-1-1 23 15,-1 3-10-15,0 0-29 0,0-1-10 16,0 3-2-16,0-3-1 0,0 2-12 16,0-1-1-16,0 2-26 0,0-3 20 15,0 4-4-15,0-1-12 0,0 1-46 16,0 0-43-16,0 0-30 0,0 0-47 15,0 0-59-15,0 0-99 0,0 0-143 16</inkml:trace>
</inkml:ink>
</file>

<file path=ppt/ink/ink14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272"/>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1117 105 779 0,'2'0'326'0,"-2"0"-85"0,1 0-120 16,-1 0-11-16,0 0 43 0,0 0-2 15,2 0-28-15,-2 0-13 0,0-1-38 16,0 1-27-16,0-2-16 0,0 2 7 16,0 0 9-16,0 0-6 0,0 0-7 15,0 0 1-15,0 0 15 0,0 0 26 16,0 0 30-16,0 0 18 0,0 0-13 0,0 0-13 16,0 0-3-16,0-1 0 0,-2 1-3 15,2 0-11-15,0 0-2 0,-1-2-20 16,1 1-10-16,-2 1-2 0,1 0-1 15,1-1 7-15,-3-4 2 0,2 2-5 0,-4 1-46 16,2-3 45-16,-3 3-9 0,0-4 9 16,-1 2-34-16,-2-2-13 0,0 0-37 15,-1 2 37-15,1-2 16 0,2 2 37 16,-1 0-19-16,0 0-34 0,-1 0-24 16,-2 2 24-16,1-2 21 0,-2 2-21 15,-2-1 0-15,0 0-44 0,0 0 41 16,0 0 3-16,3 2 16 0,-3-1-13 15,4 0 7-15,-2 0-10 0,-1 1-13 16,0 1 12-16,-2-2-1 0,-3 2-17 16,-1 0 7-16,0 0 8 0,-2 0 4 15,-1 0 4-15,0 0-2 0,-3 2-2 0,0 1 1 16,1-1-1-16,2 1 2 0,2-1 1 16,1 2 16-16,-4-3-17 0,1 2-2 15,0 1 0-15,0 0 12 0,4-2 4 0,2 2-13 16,2 0-3-16,0 0-19 15,2-2-6-15,1 2 10 0,-1 0-4 0,0 0-13 16,0 0 7-16,1 0 6 0,-3 4-9 16,0 0 28-16,-3 2 16 0,0 2-16 15,-1-1-32-15,2 0 31 0,0 1 1 16,-1-1-19-16,1 4 19 0,0 0 13 16,-3 0-10-16,1 1 13 0,3-1-15 15,-1 1-1-15,1 0 3 0,2 0 3 16,0 0-3-16,4-1 7 0,-1 1-10 15,2-4-38-15,2 3 7 0,1-1 31 16,-1 0 4-16,0 2-4 0,0 2 28 16,1 0-9-16,1-2-19 0,0 1 0 0,1-1-19 15,-2-1 19-15,2 2-1 0,0-1-14 16,2 0 15-16,-2 3 1 0,1-1 24 16,1 0 5-16,-1 1-30 0,2-1-13 15,0-2 11-15,0 2 2 0,0-1 13 0,0 0 3 16,0 2-14-16,0-2-2 15,0 0-1-15,3 0 1 0,2 0 10 0,-1-1 6 16,2 0 0-16,0 2-16 0,3-2-12 16,-2 0 12-16,1-4 18 0,0 3 16 15,3 0-12-15,-2-4-22 0,-1 4-15 16,1-4 0-16,0 4 15 0,-1-3 16 16,0 3-7-16,0-2-7 0,-1-1-2 15,0-1 19-15,1 0-19 0,-2 0 2 16,1-2-2-16,-1 2 0 0,0-3-19 15,-2 0 16-15,2 1-12 0,0 0 15 0,0-1 13 16,0 1-13-16,1-2 0 0,1 2 0 16,-1-1-1-16,-1-1-2 0,1 2 3 0,2-1 21 15,-2 0-6-15,2-1-15 16,-1 1 0-16,1 1-3 0,-1-2 3 0,3 1 3 16,-1 1 19-16,2 1-22 15,-2 0 1-15,2 0-1 0,0-1 4 0,-1-2-4 16,-2 0-4-16,2-2 3 0,-1 0-1 15,-3 0-5-15,4 1 7 0,-1-2 31 16,2 2-18-16,0-2-10 0,-2 1 13 16,0 1 2-16,2-2-16 0,-2 0-1 15,2 0 16-15,1 2 36 0,-1-1-15 16,4-1-19-16,1-1-19 0,-1 1 43 16,3-3 7-16,0 0 3 0,3 3-10 15,2-4 10-15,-1 0-19 0,-1 0-12 16,2 0-10-16,-3 0 19 0,1 0-6 0,0 0 15 15,1 0-9-15,1-4-10 0,-2 3-21 16,0-3 3-16,-3 1 13 0,0 1-14 16,1-3 0-16,-1 2 13 0,0-1-3 15,2 0 7-15,-1-2-7 0,-1 0-10 0,1 1 17 16,-3-3 2-16,-2 2 1 0,1 1-19 16,0-2 9-16,1-1-10 0,-1-3-1 15,0 1 1-15,2-1 1 0,-1 1 16 16,4-1-18-16,-2-4 2 0,-1 5 0 15,0-3 0-15,-4 3 12 0,-2 0 4 16,-2 4-1-16,1-3 10 0,-1-1-7 16,2 1-18-16,-2 0 0 0,2 1 0 15,-2-2 8-15,2 0-11 0,3-2-2 0,-1 1-10 16,3-3 0-16,-3 0 12 0,1 2 13 16,-3 0 5-16,-2 3 16 0,-2-1 0 15,0 0-1-15,1-2-17 0,0 0-1 16,1-2-15-16,1 0 0 0,-1-2 0 15,2 2-12-15,-2-2 3 0,-1 5 9 16,0-4 15-16,0 4 6 0,-2-2-19 0,0-2-2 16,2 1-10-16,-1 0 10 0,0 2 1 15,0 0 11-15,-2-1-11 0,0 3 0 16,0-1 18-16,-2-1-1 0,2 2 0 16,-3-1-15-16,1-3 25 0,-2-2 5 15,1 4-24-15,-2-2-7 0,1 3-2 0,-1-3 19 16,-1 4-5-16,2-1-14 15,-1 1-3-15,-1-1 3 0,0 0 0 0,0 1 0 16,0 0 0-16,0 0-1 0,0 1-2 16,0 2 3-16,0-1 1 0,-1 1 0 15,-1 0 17-15,1 3 9 0,-2-2-12 16,0 1-13-16,1 0-2 0,-2 0 11 16,-1-3-11-16,-2-1-31 0,1 0 30 15,0 0 1-15,-1-4-1 0,-2 0-19 16,2 1 20-16,-2-2 0 0,1 5-1 15,-2-1 1-15,6 0-12 0,-4 1-3 0,2-1 14 16,-1-1 1-16,1 4 1 0,0 2-1 16,0-3 0-16,-1 3-13 0,3-5-14 15,-4 4 26-15,4 1 1 0,-2 0-3 16,0 0 3-16,2 0 0 0,-1 3 1 16,1-2 0-16,-1 2-2 0,1-2 1 15,-1 1-3-15,1 0 3 0,0-1 1 0,-1 0 0 16,1 1 17-16,-1-2-18 0,-2-2 0 15,0 3-3-15,-2-3 1 0,1 0-25 16,-2-2 24-16,0 3-16 0,1-3 4 16,0 4 15-16,3 0 13 0,-1 0 0 15,2 0-1-15,1 3-10 0,0-2 10 16,-1 2-12-16,2-1-10 0,-3-1-2 16,-1 1-4-16,1 0-20 0,0-1 8 15,-1 1 13-15,2 2 3 0,-2-3 9 16,3 1 1-16,-1 0 0 0,-2-1 1 0,2 4 0 15,-2-4 2-15,3 1 0 0,-1 3 20 16,1-3 7-16,-1 3-13 0,1-2-13 16,0-2 16-16,1 2-15 0,-2 0 12 15,1 0-2-15,-1-1-12 0,-2 0-1 0,3-1-13 16,-2 1 13-16,0 0 0 16,-2 0 1-16,1 0-1 0,-5 1-14 0,2-1-28 15,0-1 17-15,-1 4 25 0,5-2 28 16,0 0-1-16,2 1-15 0,0 1-9 15,-1-1 12-15,-2-1-11 0,1 0-2 16,-1-2-2-16,-2 3-2 0,0 1 0 16,-1-1-14-16,-1-3 4 0,-1 4 9 15,-1-2-12-15,0 0-13 0,4 1 28 16,0 1 0-16,3-1 3 0,2 1-2 0,1 0-1 16,2 0-3-16,1 0-9 0,0 0-6 15,0-2-22-15,0 2-6 0,0 0-30 16,0 0-41-16,0 0-67 0,-2 0-119 15,-2 0-78-15,-2 3-7 0,-3 7 25 16,-1 1-15-16,-2 4-122 0,3-1-75 16,3-4-213-16</inkml:trace>
</inkml:ink>
</file>

<file path=ppt/ink/ink14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273"/>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-4438 6149 561 0,'0'0'482'0,"0"0"-263"0,0 0-132 16,0 0-2-16,0 0 16 0,0 0-36 16,0 0-26-16,0 0-3 0,0 0-4 15,0 0 4-15,0 0 10 0,0-1-1 16,2-1 8-16,-1 2 2 0,0-1 17 16,-1 1 32-16,0 0 15 0,0 0 4 15,0 0-16-15,0 0-7 0,0 0 4 16,0 0-1-16,0 0 0 0,0 0-10 15,0 1-26-15,0 2-35 0,0-2-29 16,-1 2-3-16,0-2 0 0,-1-1-25 16,1 5 22-16,-2 0 3 0,3 1 4 0,-3 0-1 15,3-2-3-15,-2 1-12 0,2-4 11 16,0-1 1-16,0 0 19 0,0 0 13 16,0 0 0-16,0 0 0 0,0 0-16 15,0 0-16-15,0 0 0 0,0-3-28 16,2-1-11-16,1-1-9 0,1 0 6 0,3 0 42 15,1-5 35-15,-2 5-7 0,-2 0-24 16,-1 1 37-16,-3 4-6 0,0 0 7 16,0 0-10-16,0 0-3 0,0 0-26 15,0 0 0-15,0 0 10 0,0 0-12 16,0 4-1-16,0-3-1 0,0 3-1 16,0 0-11-16,-1-3 13 0,-1 4 1 15,1-2-1-15,1-1-1 0,0 0-18 16,0-2 0-16,0 0-4 0,0 0 4 15,0 0-16-15,0 0-61 0,0 0-48 0,0 0-40 16,0-2-116-16,0-2-180 0,0 0-282 16,1-3-391-16</inkml:trace>
  <inkml:trace contextRef="#ctx0" brushRef="#br0" timeOffset="9.5407">-4189 5511 968 0,'-1'0'424'15,"-1"0"-196"-15,1 0-118 0,1 0 27 0,0 0 0 16,0 0-23-16,0-2-30 0,0 2-13 15,0-2-6-15,0 2 3 0,0-2 9 16,0 2-2-16,0-2-11 0,0-1-6 0,0-1 10 16,1-1-20-16,5-2-32 0,-2 0-14 15,4-1 24-15,-1 1 16 0,2-1-7 16,0 1-9-16,3-2-25 0,-1 3 0 16,3-3 34-16,-1 3-3 0,2 1-28 15,2-1-3-15,-5 1-1 0,3 0-1 16,-2 2-2-16,-4 1 3 0,1 1 33 15,-1 1-33-15,1 0 1 0,-5 0 11 16,1 0 17-16,-2 1-29 0,-1 5 1 16,0-2-1-16,0 3 23 0,-3 2 15 0,0 2-3 15,0 3 7-15,0 0-4 0,0 2 10 16,-7 1-32-16,-2 1 25 0,0 1-6 16,-3-1-32-16,0 0-2 0,1 0 31 15,0-2-2-15,2-3-30 0,4-5-1 16,2-2-15-16,0-3-6 0,3 0 3 15,0-3-7-15,0 1 4 0,0-1 20 0,0 0 2 16,0 0 0-16,0 0 0 0,0 0-2 16,0 0-1-16,0 0-17 0,0 0 1 15,0 0-6-15,3 0-13 0,1 0-2 16,5-1 40-16,-2-2 35 0,5 0-19 16,-3 0 25-16,1 0-41 0,-1 1-35 15,0 2 19-15,3-2 16 0,-2 2 2 0,2 0 20 16,-2 0-22-16,2 0 0 0,0 0-32 15,-1 0 32-15,1 0 0 0,0 2-1 16,0 2-37-16,0-3 12 0,-2 2 2 16,0 0 24-16,2 0 27 0,-3-1-26 15,0 3 11-15,-2 0-10 0,0 1 11 16,1 2 32-16,-1 2-4 0,-1 2-37 16,0-2 24-16,-2 0-2 0,1 1 5 15,-2-1-27-15,-2-2-3 0,-1 0 34 16,0 4 0-16,0-1 31 0,0 1 1 0,-1 4-20 15,-10-4-15-15,3 2 15 0,-3 1 4 16,1-1-4-16,-5-1 0 0,1-2 0 16,-3 3 10-16,3-3 9 0,-3 0-4 0,0 1-9 15,0-2-28-15,3 0-6 0,3-3 3 16,4-3-5-16,3-1-17 0,2-2-25 16,1-1 7-16,1 0-1 0,0 0 0 15,0 0-40-15,0 0-47 0,0 0-33 16,0 0-18-16,0-1-49 0,0-4-132 15,0-3-195-15,0 2-220 0,0-8-432 0</inkml:trace>
  <inkml:trace contextRef="#ctx0" brushRef="#br0" timeOffset="10.5407">-4403 6160 32 0,'0'-1'68'0,"0"1"-32"0,0 0 16 0,0-1 108 16,0-1 52-16,0 0-7 0,0 2-6 15,0 0-20-15,0-4-3 0,0 4-23 16,0-1-29-16,0-2-50 0,0 2-31 16,0 1-11-16,0-1 7 0,0 1 0 15,0 0-3-15,0 0-2 0,0 0 5 16,-1 0 29-16,-1 0 13 0,0-2-20 16,-1 0-6-16,0 2 7 0,0 0 3 15,0 0-4-15,-3-2-19 0,4 2 10 0,-1-2 0 16,0 2-7-16,2 0-16 0,-2 0-16 15,-1 0-11-15,-1 0 24 0,-2 4 22 16,1 1-46-16,-1 0-2 0,-1 1 16 16,1 2 20-16,2-2-4 0,2 3-9 15,-1-3-23-15,4 1 3 0,0-2-3 0,0 1-26 16,0 0 3-16,0-3 22 16,0 2 1-16,2-3-16 0,2 0 0 0,0-1 0 15,1-1 2-15,1 0 14 0,1 0 1 16,0 0 15-16,2-5 33 0,2 0-4 15,-3 1 9-15,-2-1-41 0,0-1-13 16,-3 5 0-16,-1-3 0 0,1-2 20 0,-2 2 2 16,-1 1 4-16,0-4 3 0,0 3 6 15,0-2 3-15,0 2-18 0,0 0-8 16,0-1-8-16,-1 1 8 0,-2 1-12 16,0 1 0-16,0 2-24 0,0 0 5 15,0 0 15-15,0 0 2 0,1 0 2 16,1 0 0-16,-1 0-2 0,0 0-27 15,0 0 0-15,-1 4 7 0,2-3-10 16,-2 4 6-16,0-1 13 0,1 1 13 16,1 0 1-16,1-3-1 0,0 1-2 15,0-3-40-15,0 0-3 0,0 0 23 0,0 0 19 16,1 0 3-16,2 0 2 0,-1 0 24 16,-1 0-4-16,1 0 1 0,1-1 6 15,-2-3 3-15,2 2 0 0,-2-2-10 0,2 0-22 16,2-4-62-16,-2 2-54 0,1 1-58 15,-2-1-71-15,1 2-79 0,-2-2-148 16,2 3-215-16</inkml:trace>
</inkml:ink>
</file>

<file path=ppt/ink/ink14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285"/>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914-698 199 0,'-5'-5'632'0,"2"4"-283"16,-1 0-209-16,0 0-42 0,-2-4-7 0,1 2 13 16,1 3 23-16,-1-1-20 0,3-2-15 15,-3 0-50-15,1 0 13 0,-1 0 17 16,2 1-7-16,-4-1-4 0,1 1 4 15,-3 2 68-15,-1 0-40 0,-2 0-31 16,-3 0-14-16,-1 0-16 0,-2 5 1 16,2 0 28-16,-1 1 13 0,0-2 12 15,3 6-9-15,-1-3-25 0,0 2-20 16,2-1-3-16,1 1-13 0,2 0 12 16,-1-1-8-16,4-1-17 0,0 0 26 15,1 2-13-15,1-3-16 0,1 0-3 0,1 0 0 16,2 3-22-16,1-1 9 0,-3-1-6 15,3 4 21-15,0-1 2 0,0-2 15 16,0 0-16-16,3 2 0 0,1-3-6 16,0 0 3-16,1-3 3 0,1 4-19 0,-2-6 6 15,2 2-3-15,0 0 16 0,0 1-1 16,3-2 1-16,-3 1-3 0,1 0-1 16,2-2 1-16,0 1-29 0,2-2 32 15,1-1 0-15,1 0 11 0,-1 0 5 16,3 0-16-16,-2 0-26 0,1 0 13 15,-1 0 13-15,0 0 16 0,0 0-15 16,1 0-1-16,-4 0-12 0,0 0-17 16,-1 0 6-16,-2 2 23 0,1 1-1 15,-1 1 1-15,1-1-1 0,-1 1-1 16,0 1-24-16,2 1 7 0,-2 2 18 16,2-2 1-16,-1 3 3 0,1-2-3 15,-2 1-1-15,2 0 1 0,-3-1 0 0,-2 1 0 16,0 0 18-16,-1 0-18 0,-1 1 0 15,2 2 16-15,-4 4-12 0,3 1 28 16,-3 0 13-16,2-4-44 0,-2 2 1 16,0-2-4-16,0-2 4 0,0 0-3 0,0-1 2 15,0-3 0-15,0 2 0 0,0-2 12 16,-5 0 9-16,-1 0-19 0,1 2 10 16,-4-1-10-16,3 0 1 0,-5-4-2 15,4 4 0-15,-2-2-2 0,0 0 1 16,-1 0 1-16,-2 1-2 0,1-2-11 15,2 2 11-15,-3-3 19 0,3-2-12 16,-1 1-7-16,2-2-38 0,1 0 17 16,1 0 21-16,0 0 11 0,2 0-11 15,1 0-35-15,0-3-1 0,1 0 20 0,2-1 4 16,0 2 11-16,0-4-3 0,0 2 4 16,0-1 1-16,0-2-1 0,0-3-35 15,2 3 13-15,2-4 21 0,1-2 1 16,2-2 3-16,-1 4-3 0,0-4-1 15,0 1 1-15,0 2 18 0,0-2-17 0,-1 3 11 16,0 0 12-16,-1-3-23 0,1 3 0 16,1-2-1-16,-2 0 3 0,0 2-2 15,2 0-1-15,-1 2 18 0,1 2-18 16,-3-2 0-16,1 2 0 0,-1 1 16 16,1-3 10-16,1 3-1 0,-1 0-6 15,1 2 10-15,-1-5-16 0,1 5 0 16,-3-2 3-16,3 0-16 0,1 0-18 15,-2-1 18-15,2 2 0 0,-1-4 19 16,-1 2 16-16,0 0-19 0,-1 1-15 16,0-3 1-16,-1 4 1 0,1-2 29 0,-2-2-30 15,1-1 21-15,-1 2 8 0,2-2-2 16,-1 1-7-16,-2 2-9 0,0-2 6 16,1 4 0-16,-1 0 10 0,0 1-1 15,0 2-12-15,0-2 3 0,0 3 0 0,0-1 13 16,0 1-13-16,0 1-17 0,0 0-2 15,-1 0-28-15,1 0-32 0,0 0-23 16,-2 0-35-16,-1 0-64 0,0 0-74 16,-1 0-147-16,-1 0-204 0,1 0-148 15,-3 0-353-15</inkml:trace>
  <inkml:trace contextRef="#ctx0" brushRef="#br0" timeOffset="1">65 24 42 0,'0'0'268'0,"0"-3"-17"16,0 3-114-16,0-3-26 0,0 2 9 16,0-1 1-16,0 1-20 0,-1 1-17 15,1-1 11-15,0-1 25 0,0 2-9 16,-2 0-7-16,2 0 13 0,-1 0-12 16,1 0-20-16,-2 0-8 0,1 0 24 15,-1 0 6-15,-1 0-10 0,0 0 6 16,0 0-19-16,-1 0-22 0,-2 0-4 15,2 3-29-15,-2-2 6 0,0 2-9 16,1 0 9-16,1 0 10 0,0 0 4 16,2-1-24-16,1 3-21 0,1-3-4 0,-3 4-4 15,1 2 4-15,2-2 16 0,0 0 7 16,0 0-23-16,0-2-13 0,0-1-16 16,0-2-6-16,0-1 9 0,5 0 7 15,-4 0 16-15,4 0 0 0,-1 0 3 0,0-2 3 16,1-2 26-16,1 0-20 0,0-1-9 15,-2 1-13-15,2-1 13 0,-2 1 7 16,1 0-6-16,-4 0 18 0,2-1-17 16,-1 2 24-16,-2 0 25 0,0-1-19 15,0 1-16-15,0-1 20 0,0 0-1 16,0-1-13-16,0 1 10 0,-2 1 16 16,-1 1-22-16,-1 2-10 0,1 0-16 15,0 0-10-15,0 0 9 0,0 0 1 16,-1 1-3-16,1 1-22 0,0 2-1 15,0-2-12-15,-3 4-7 0,1 0 45 0,1-2 9 16,1 0 23-16,2 1-32 0,1-4 0 16,0 3-35-16,0-2 6 0,0-1 16 15,0 1-3-15,0 0-3 0,0-2-3 16,3 0-4-16,-1 0 0 0,1 0 25 16,2 0 1-16,-2-5 20 0,1 3-4 15,-2-2 6-15,1 0 4 0,-2 2 6 0,1-2 13 16,-1 1-4-16,2-1-15 0,-3 3-1 15,0-2 14-15,0 0-1 0,0 1-38 16,0 1 0-16,0 1-29 0,0 0-22 16,0 0-19-16,0 0-36 0,0 3-22 15,0 0-43-15,0 0-48 0,-1-2-50 16,-1-1-86-16,1 3-227 0,-2 1-419 0</inkml:trace>
</inkml:ink>
</file>

<file path=ppt/ink/ink14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287"/>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-5045-272 111 0,'0'0'101'16,"0"0"-49"-16,0 0-16 0,0 0-7 0,0 0-29 16,0 0-13-16,0-2-58 0,0 2-79 15</inkml:trace>
  <inkml:trace contextRef="#ctx0" brushRef="#br0" timeOffset="1">-5045-272 121 0,'0'-6'179'0,"0"5"-22"16,-2 1-60-16,2 0 11 0,0 0 9 0,0-2-29 16,0 2 43-16,0 0-34 0,0 0-41 15,0-3-33-15,0 3-1 0,0 0 11 16,0 0 9-16,0 0 14 0,0 0 9 16,0 0-7-16,0 0 1 0,0 0 9 15,0 0 4-15,0 0 3 0,0 0 6 16,0 0 1-16,0 0 3 0,0 0 2 15,0 0-6-15,0 0 0 0,0 0 0 16,0 0 3-16,0 0-9 0,0 0-1 16,0 0-3-16,0 0-10 0,0 0-9 0,0 0-1 15,0 0 1-15,0 0-4 0,0 0-6 16,0 0-7-16,0 0 0 0,0 0-2 16,0 0 2-16,0 0 0 0,0 0-3 15,0 0 10-15,0 0 6 0,0 0-4 16,-1 0 4-16,-2 0 6 0,2 0 4 0,-2 0-11 15,0 0-9-15,1 0-25 16,-2 0-11 0,-1 0 14-16,2-1-3 15,-1-1-12-15,0 2-1 0,-1-1 1 0,1 1-1 0,-1-1 13 0,-1 1 6 0,0-4-7 16,-2 4-12-16,-1 0-2 0,-4-2-23 16,-2 0-1-16,2 2 11 0,-4 0 14 15,1 0 1-15,3 0 1 0,-2 0-1 16,0 0 1-16,1 0-1 0,-4 4 3 15,2-4 9-15,-2 4-9 0,5-4-1 16,-3 1 17-16,4-1 0 0,2 0 0 0,2 1-7 16,1 1-8-16,-1-1-3 0,3 2 1 15,-3-3-2-15,1 2-19 0,-6 0 0 16,2 3-3-16,2-4-1 0,-2 4 20 16,2-2-9-16,-2-1-1 0,1 4 10 0,-2-3-10 15,1 3 2-15,-1-2 11 16,6 1 1-16,-4-3 0 0,5 3 3 0,-1-3 12 15,2 1-13-15,-2 1 0 0,-1-1-3 16,-1 3 3-16,-1 1 16 0,-2-1-19 16,2 1 0-16,-2 1-3 0,3-1 2 15,-1 1 1-15,1-2-3 0,1 0 3 16,-2 2-19-16,3-1 18 0,-1 1-12 16,-1-1 0-16,1 2 13 0,0 0 15 15,-2 0-15-15,2 1-1 0,-1-2-12 16,2 0 10-16,0 1-13 0,-1 0 16 15,1-2 2-15,2 0-2 0,-1-3-22 0,2 2 9 16,0-1 13-16,2-1-2 0,-4 2 1 16,4 2 1-16,-2-1 13 0,-1 2-11 15,-1-2 17-15,1 1-16 0,1 0-1 16,0 0-2-16,0-1-3 0,0 0 3 0,2 1-2 16,-2-2-1-16,0 4-19 0,0 1 22 15,0-1 0-15,0 1 15 0,-3-1-4 16,1 1-11-16,1 0-2 0,3-2 2 15,-2 3 3-15,0-1 9 0,1-1-12 16,-1-1-16-16,2 0 3 0,-1-3 10 16,1 0 0-16,-2 2 3 0,3-1-1 15,-3 1 0-15,3 2 1 0,-6 2 19 16,3-1 6-16,-1-1-3 0,1 1-9 16,0 2-13-16,0-3-1 0,0 2 0 0,0-4 0 15,1 0-1-15,2 2-1 0,0-4-26 16,0 3-3-16,0-3 20 0,-1 1-1 15,1-3 13-15,0 2 1 0,0-1-1 16,0 0-1-16,0 1-10 0,0 3 11 16,0-1 1-16,0 0 28 0,0 2-10 15,0-1 0-15,0 1-18 0,0-2 18 16,0 2-17-16,0-2 11 0,1 0-10 0,1 1 16 16,1 0 10-16,-3-1-17 0,1 1-9 15,1-2-1-15,-2 2-2 0,1-1 2 16,1 0-1-16,-1 2 2 0,1 0 0 15,1-1 10-15,-3 0-1 0,3 1-8 16,-2-1 21-16,1 1-9 0,-1 0-15 16,2-4 1-16,-2 2 0 0,1-1 14 15,-2 3 3-15,1 1 6 0,1-2-3 0,-1 1-6 16,2-2-3-16,-3 0-13 0,2 0 0 16,-1 1 0-16,-1-1 1 0,2 0 0 15,1-1-1-15,-3 0 2 0,1 0 13 16,2 1-2-16,-3-1-13 0,2-2 0 15,-1 1 2-15,1 2-2 0,-1-1 1 16,0-1 15-16,1 1-14 0,-1-1-1 0,1 1 1 16,-1 2-2-16,4-1 0 0,-4 1 3 15,1 1 1-15,1 0-2 0,0 0 13 16,0-2-15-16,0 5 1 0,-1-4 12 16,0-1-10-16,1 1-1 0,0 0-2 15,0-2-1-15,-2 1-1 0,4-2-14 0,1 2 16 16,-3 2 12-16,-1-2-12 0,3-1 0 15,-1 0-1-15,1 1-2 0,-1-4-16 16,1 3 19-16,0 0 0 0,1-1 1 16,-1 3 2-16,1 0 16 0,1-2-17 15,-1 1-1-15,1-2 1 0,1 2 1 16,-4-1-1-16,3 2 11 0,1-2 0 16,-1 1-12-16,1 1 2 0,-1 0 0 15,0-3 0-15,2 2 13 0,-1-2-4 16,0 0-9-16,0 0 9 0,-1 1-12 15,2 1 0-15,-3-3 0 0,1 2 2 0,2-2 0 16,-2-1-2-16,2 1 1 0,0 0 15 16,3 0-13-16,-3 1-1 0,1 0 14 15,0-1 2-15,2-1-2 0,-2 1-13 16,1 0 13-16,1-1 0 0,-1 0 2 0,1 1 1 16,0-2 1-16,0 1-20 15,-3-2-13-15,2 2 1 0,1-2 11 0,1 0 1 16,2 0 31-16,1 2-3 0,-1-2-15 15,3 2-13-15,-2-4 15 0,3 1 10 16,-1 2-9-16,1-2-1 0,0 0 4 16,2 2 0-16,-1-3 12 0,1 0-31 15,0 0 1-15,1 0 10 0,-2 0 9 16,1 0-18-16,1 0 11 0,0 0 5 16,-3 0-18-16,2 0-6 0,-6 0 6 15,1-3 3-15,0 2-3 0,-3-3-12 16,4 3 12-16,-7 1 16 0,5-2-13 0,1-2 31 15,-4 0-9-15,2 2-24 0,0-3 1 16,-1 0 1-16,0-1 0 0,0 0 22 16,2 1-14-16,-2-3-11 0,2 1-2 0,0-2 2 15,3 1 16-15,-5 0 2 16,2-1-17-16,1-1-1 0,-4 3 13 0,-1-2-11 16,1 3-2-16,-3 1 0 0,1-1 0 15,-1 1 1-15,3-5 2 0,-2 4 0 16,2-3 22-16,0 0-22 0,1 1-2 15,-1-1 0-15,0 1-1 0,-2-1 1 16,2 0 2-16,-3 1 12 0,0 0-14 16,1 0 12-16,-1-2 5 0,-2 2-2 15,5-2-13-15,-2-1 12 0,0-4-2 16,2 2-13-16,2-3-1 0,-4 2 1 16,2 0 0-16,-4 0 1 0,1 5 2 0,-1 0 15 15,-2-2-15-15,-1 1 22 0,3 0-4 16,-2-1-18-16,3-3-1 0,-2-1-1 15,0-1-1-15,1 0 2 0,-2 0 17 16,1 2 5-16,-3 0-5 0,1-1-16 0,-1-3 0 16,1 1 12-16,-2 0 1 0,-1 0-4 15,1 0-12-15,2 1 3 0,-1-1-3 16,1-2-12-16,-2 2-4 0,0-2 16 16,0 3 0-16,-1 1 21 0,1 0-20 15,-1 3 16-15,1-4-15 0,-2 5 20 16,2-5-22-16,-1-3-1 0,-1 2-21 15,1-2-14-15,1 1 36 0,-3 3 18 16,0 0 10-16,0 0-7 0,0 5-21 16,0-4 0-16,0 4 1 0,-2-4 20 15,-1 0-21-15,0 4 0 0,0-3-3 0,0 1 3 16,0 1 19-16,-1 0-19 16,1 2-25-16,-1 1 25 0,1-1 18 0,-3 3 6 15,1-2-21-15,1 2-2 0,0-1 0 16,1 2 0-16,0 0 11 0,-2-1 1 15,2 2-10-15,0-2 0 0,0 0-2 0,-3 2 1 16,4-3 0-16,-3-1 10 0,1 3-1 16,1-2-11-16,-2-1 0 0,1 3 0 15,0-5-1-15,1 3 1 0,0-2-15 16,-3 2 15-16,1-2 0 0,1 1 0 16,-1 0 0-16,1-1 0 0,1 2 12 15,-3-2-10-15,0 2-2 0,0-2-18 16,-1-1 18-16,3 3 1 0,-2-2-1 15,0 3-13-15,3 1 13 0,-3-4 3 16,3 4-1-16,-4-2-1 0,2 0 2 0,1 2-1 16,1 0-1-16,-2-1 20 0,1 2-20 15,0-2 0-15,1 2 1 0,0 0 2 16,-3-1-2-16,1 2-1 0,1 1-1 16,0-3-1-16,-1 2-3 0,1-1 2 15,-1 0-10-15,-1-1 11 0,5 1-1 16,-6-2 1-16,1 3 1 0,1 0 0 0,1 2 18 15,-1-3-14-15,2 1 8 0,1 0-10 16,-1 0-1-16,1 2 2 0,1 0 9 16,-4-3-11-16,5 4-1 0,-3-1 2 15,3 0-1-15,-3 1 2 0,2-2-2 16,-1 0 1-16,-1 2-2 0,0-4 1 16,-1 2-1-16,1 0 0 0,-3 0-12 15,3-2 9-15,-1 2-12 0,-4-2 3 0,4 0 8 16,-2 2 4-16,0-3-1 0,2 4 2 15,-1-2-1-15,1 2 3 0,1-1-3 16,-4-2 3-16,2 4 12 0,2-1-13 16,-1-2-2-16,1 2 1 0,-1-1-1 15,-1 0-2-15,1 1-13 0,-2 0 2 16,1-3-8-16,-1 3 9 0,2 0-1 16,-2-2 10-16,0 2 2 0,0 1 1 0,2-2 0 15,-5 0 0-15,3 0 0 0,-1-1 2 16,1 1-1-16,-1 1 1 0,1 1 2 15,0-2-4-15,0 2-1 0,0-2 1 16,2 0-1-16,-1 1-2 0,2 1-9 0,-1-1 11 16,2 1 1-16,1 0 0 0,-4-2 1 15,1 2-1-15,1 0 0 0,0-2 2 16,0 2 0-16,-1-2-1 0,-1 0 2 16,1 1 0-16,-1 1-1 0,0 0 1 15,2-3 0-15,-3 1-3 0,0 1-1 16,0 1-15-16,0-2 13 0,0 1-15 15,3 1 17-15,-3-1 1 0,2 0 2 16,1-1 0-16,0 2 0 0,-1-1 0 16,-1-1-2-16,2 2 0 0,-1 0 0 15,-2-1-2-15,0 1 1 0,2-2-1 0,-2-1-1 16,0 3-16-16,1-1 18 16,-1 1 0-16,2 0 0 0,0 0 0 0,-1 0 0 15,1 0 1-15,-1 0 0 0,1-1 16 16,0-1-4-16,-2 2-11 0,0 0 0 15,0-3 0-15,-3 2 2 0,0-1 22 0,2 1-7 16,1 0-15-16,0-1 0 0,2 0 12 16,-1 2-15-16,1-4 0 0,-1 4 0 15,1-1-1-15,1 1-11 0,0 0 10 16,-1 0-10-16,1 0-4 0,0 0 4 16,1 0 11-16,-2 0-2 0,1 0 2 15,1 0 1-15,-1 0 0 0,2 0-1 16,-2 0 1-16,2 0 2 0,-2-1-2 15,3 1 1-15,-2 0-1 0,1 0 1 16,1 0-1-16,-2 0 1 0,2 0 1 16,0 0-2-16,0 0 0 0,0 0 1 0,0 0-1 15,-1 0 0-15,1 0 2 0,0 0-2 16,0 0-2-16,0 0-1 0,0 0 1 16,0-4-10-16,0 4 11 0,0 0 1 15,0 0-1-15,0 0-14 0,0 0-1 0,0 0-11 16,0 0-22-16,0 0-31 0,0 0-37 15,0-2-56-15,0-1-75 0,0-2-106 16,1-1-232-16,-1-3-382 0,0-12-411 0</inkml:trace>
</inkml:ink>
</file>

<file path=ppt/ink/ink14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291"/>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-102 845 294 0,'0'0'2'0,"0"0"311"16,0-2-105-16,0 2-68 0,0-1-29 15,0 1 13-15,0 0 6 0,0 0-13 16,0 0 1-16,0 0-5 0,0 0-15 16,0 0-4-16,0-1-8 0,0-1-5 0,0 2-3 15,0 0 3-15,-3 0-4 16,2 0-12-16,-2 0-16 0,-2 0-30 0,2 0-19 16,-1 0 2-16,-1 0 24 0,0 3-13 15,0 0-10-15,1 0 14 0,-1 2-16 16,1-1-1-16,-1 1 0 0,0 1-4 0,3 0-21 15,1-2 2-15,-1 0-3 0,2 0 3 16,0 1 21-16,0-1 2 0,0 0-3 16,0-3 1-16,2 1-14 0,1 0 13 15,-1-1 3-15,1-1 4 0,0 0 15 16,0 0-6-16,0 0 10 0,0 0 6 16,2-3 13-16,-2 1 3 0,-2 1 10 15,2-3-16-15,-2 0-4 0,2 3 1 16,-3-3 6-16,0-1-17 0,2 2-23 15,-2 0 11-15,1-1 10 0,-1 2-1 0,0-1-6 16,0 2-13-16,0 0-1 16,0-1-1-16,0 0-1 0,0 0-1 0,-3 2-6 15,2 0 7-15,-2 0 4 0,2 0-4 16,-1 0-12-16,1 0-8 0,-2 0-21 0,1 0-8 16,-1 0 1-16,-1 2 3 0,1 2 9 15,-2 0 4-15,2-1 13 0,1 1-17 16,2-1 1-16,-2 0 18 0,2 0-8 15,0-1 8-15,0 0 14 0,0 0-12 16,0-1 15-16,2-1 0 0,3 0 0 16,0 0 2-16,-2 0 0 0,1 0 34 15,2 0 9-15,-1 0-22 0,-1-1-20 16,0-3 42-16,-2 0-25 0,2 0 5 16,-1 2-5-16,-1 0-4 0,1-1 7 15,-3-3 6-15,1 3 9 0,-1 1-6 16,0-1 4-16,0 1-20 0,0 0-3 0,0 2 9 15,-1 0-8-15,-4 0-14 0,4 0-25 16,-1 0-14-16,2 0-29 0,0 2-25 16,-1-2 6-16,-2 3 32 0,3-1 13 15,0 0-17-15,-2 0-57 0,1-2-33 0,1 1-17 16,0-1 9-16,0 1 1 0,0-1-78 16,0 0-150-16,0 0-180 0</inkml:trace>
</inkml:ink>
</file>

<file path=ppt/ink/ink14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292"/>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90-2 261 0,'0'0'466'0,"0"0"-293"0,0 0-137 16,0 0 29-16,0 0 49 0,-2 0-3 0,1 0-27 15,-1 0-74-15,2 0-10 0,-1 2 0 16,-1 0 41-16,1-2 44 0,-1 0 6 16,1 0-13-16,1 0-19 0,-2 1-7 15,2-1 0-15,-1 1-17 0,-1 1-5 16,1 0 7-16,-2 2-5 0,0 0-3 15,-1 3 17-15,1-2 2 0,-3 4 1 16,1 1-10-16,2-1-39 0,-1 0-14 16,-2-1 14-16,2 0 16 0,-1 1-4 15,2 1-11-15,0 1 8 0,0 0-6 16,0 1 36-16,2 2-38 0,-4 0 25 0,4-1-24 16,-2 5 47-16,2-2-30 0,-1 0 0 15,2-2-19-15,0 2 1 0,0-2 18 16,0 0 23-16,3 1-23 0,1 0 10 15,2-1-25-15,0-1 15 0,2 2 4 16,-2-4-1-16,1-1-20 0,0 1 1 0,1-1 35 16,-1 0 4-16,2-1-22 0,0-4 18 15,0 0-2-15,1-2-1 0,-1-3 39 16,1 0 0-16,0 0 7 0,1 0 12 16,-3 0-39-16,1 0 7 0,0-6-32 15,0 3 0-15,-3-1-4 0,0-2 20 16,-2 2 19-16,-1-2-10 0,0 2-13 15,-1-5-38-15,1 3-3 0,-3-4-18 16,1 4 15-16,-1-3 3 0,0 2-16 16,0 1-6-16,-1 1-7 0,-4-3 29 0,1 5 7 15,-2-2 14-15,0 1-21 0,-1-1-19 16,-1 0 16-16,1 3-20 0,-1 0-28 16,0 1 29-16,0 1 20 0,1 0-24 15,-1 0 26-15,0 0 0 0,0 0-19 16,-1 0-19-16,1 0 3 0,-3 1 12 0,4 3 23 15,-2-1 0-15,5 0 0 0,-2-1-2 16,3 1-11-16,1-3-16 0,-1 1-9 16,2 1-52-16,1-1-145 0,-2-1-65 15,1 2-53-15,-1 0-67 0,1 0-111 16,0-2-183-16</inkml:trace>
  <inkml:trace contextRef="#ctx0" brushRef="#br0" timeOffset="1">306 40 267 0,'-1'0'196'0,"1"0"-108"16,0 0-13-16,0 0 20 0,0 0 9 0,0 0-10 15,0 0-19-15,0 0 0 0,0 0 36 0,0 0 23 16,0-3 2-16,0 3-25 0,0 0-13 15,0 0-14-15,0 0-12 0,-2 0-16 16,2 0-11-16,-1 0-6 0,1 0-6 16,0 0-7-16,0 0 6 0,0 0 10 15,0 0 10-15,0 0 7 0,0 0 12 16,0-1-3-16,0-1-13 0,0 0 0 16,0 2-4-16,-2 0-5 0,2 0-17 0,0 0-11 15,0 0-18-15,0 0-13 0,0 0 10 16,0 0 0-16,-1 0-10 0,1 0-3 15,-2 0-4-15,2 0-6 0,0 0-22 16,-1 2-59-16,-1 4-39 0,1 3 92 16,-2 0 53-16,-1 6-8 0,2-1 9 15,-1 0 22-15,2 1-19 0,-1-2-1 16,1 1-2-16,1 0 0 0,0-5 0 0,0-1 16 16,0 0-3-16,0-4-10 15,0 0 26-15,0-2-26 0,0-1 23 0,0-1 10 16,-2 0 9-16,1 0 20 0,1 0 22 15,0 0 13-15,-2 0 7 0,1 0 28 16,-1-4-6-16,-1-2-72 0,0-2-44 16,0 1-11-16,1-3 18 0,-3-2-20 0,4-1 0 15,-2 2-3-15,3 0 3 0,-2 1 0 16,2-1 26-16,0 6-13 0,0 0-11 16,0 0 1-16,2-1-3 0,2 2-24 15,2-3-24-15,0 4-46 0,3-2-15 16,1 2 9-16,0-2 49 0,2 0 22 0,1 0-10 15,1 3-6-15,0-1 13 0,1-1 19 16,1 0-6-16,-1 2 18 0,-2 1-20 16,1-1-8-16,-4 2-33 0,2 0-15 15,-3 0 41-15,-2 0 13 0,0 0-16 16,-1 0-9-16,-1 0-1 0,-2 0 20 16,-1 0 13-16,1 0 5 15,-1 0 11-15,1 0 3 0,-2 0 13 16,2 0-16-16,0 0 17 0,-1 0-1 0,-1 0 10 0,2 0-4 15,-3 0-2-15,2 0-1 0,-2 0-15 16,0 0 15-16,0 0 0 0,0 0 24 16,0 0 5-16,0 0 14 0,0 2-4 15,0-2 23-15,0 0-17 0,0 0-15 0,0 0-27 16,0 0-22-16,0 0 0 0,0 1-16 16,0 0-3-16,0-1 6 0,0 4 0 15,0-4-23-15,0 1-9 0,-2-1 3 16,1 1 0-16,-1 2-13 0,1-2-10 15,-2 3-12-15,3 1-17 0,-3 2 94 0,1 2 3 16,-2 1 39-16,2 2-9 16,-1 2 9-16,1 1-20 0,-3 3-6 0,1 0 10 15,-1 0-23-15,-1 4 22 0,2-2 5 16,0 3-28-16,-1-1 11 0,1 0 45 16,-1 0 19-16,2-1-28 0,-1-1-10 15,2 3 31-15,-1-5 14 0,2 3-52 16,1-5 7-16,0 2 83 0,0-5-13 15,0 0-64-15,0-1-32 0,0 0 0 16,1 1 25-16,2-2 19 0,0-2-15 16,0-3-29-16,-3-3-12 0,2 0 1 0,-1 1-1 15,-1-4 1-15,0 0 1 0,0 0-3 16,0 0-81-16,2 0-130 0,-2 0-230 16,0-4-148-16,0 0-189 0</inkml:trace>
  <inkml:trace contextRef="#ctx0" brushRef="#br0" timeOffset="2">-401 415 150 0,'-2'1'245'0,"1"1"-118"15,1-1-20-15,-3 1 14 0,1 0-10 0,-2 1-17 16,3 0-29-16,-2 0-6 0,0 1-20 16,1-1 0-16,-1 0-6 0,3-1-10 15,0 3-10-15,0-1-12 0,0 2 18 16,0-3 4-16,3 1 13 0,2-1 58 16,3-2-22-16,0 3-27 0,1-3-18 15,2-1 2-15,0 0 23 0,2 0 32 16,-1 0-2-16,1-5-24 0,-3 3 2 15,-1-4-12-15,0 2-9 0,-2-1-16 16,-2 1 9-16,-1-1 17 0,-2 1 19 16,-1 0-13-16,-1 0-32 0,0-2-7 15,0 1 17-15,0 2 2 0,0-3-33 16,-3 0-3-16,-1 3 1 0,-1-4-17 16,1 3 17-16,-2-1 3 0,0 3 17 0,2-2 2 0,-1 4 4 15,1 0-26-15,0 0-16 0,1 0-23 16,0 0-22-16,-2 0-11 0,2 0-9 0,2 0 0 15,-2 0 23-15,3 0 9 16,-2 4 0-16,2-2 22 0,-1 1 1 0,1 0 0 16,0 3 23-16,0 0-13 0,0-1 16 15,0 1 15-15,3-1 5 0,3 0 2 16,0-2-18-16,1 0-2 0,2-1 35 0,0-1-8 16,1-1 32-16,-1 0-31 0,1 0 15 15,-1 0 20-15,-2-1-3 0,-2-1-37 16,-4 0 21-16,1 1 9 0,-2 1 29 15,0 0 10-15,0-3-4 0,0 1-38 16,0 1-52-16,-5-3-129 0,-1 1 58 16,-1 0 19-16,-3-3 16 0,-1 4-38 15,0-3-7-15,-3 2 3 0,4 1 46 16,0-1 22-16,2 3 10 0,2 0 0 16,2 0-40-16,3 0-25 0,-1 0 3 15,1 0 19-15,1 5 17 0,-2 1 26 0,1 1-3 16,-1 2 0-16,2-2 3 0,0 2-13 15,0-2 13-15,0-2 17 0,0 0 9 16,5-1-10-16,1-2-15 0,-1-1 23 16,1-1 5-16,0 0 10 0,0 0 10 0,0 0 3 15,0-1 6-15,0-4 30 0,-2 2-20 16,1 0-4-16,-2-2-2 0,0-1-17 16,-1 0-33-16,1 0-12 0,-1 0-13 15,-2 1 10-15,0-1-33 0,0 2-16 16,-5 1 33-16,-2 0-13 0,0 2-4 15,-1 0 13-15,1 1-6 0,3 0-58 16,-2 0 2-16,1 0 1 0,1 0-2 16,-1 0 12-16,0 2 48 0,-1 4-4 15,1-3 30-15,1-1 11 0,1 3 9 16,3-3 25-16,-2 1-19 0,2-2-7 0,0 1-19 16,0 1-33-16,0 2 12 15,3-2 21-15,3 1 19 0,3-1 1 0,1-2 16 16,1 1-3-16,0-2-10 0,1 0 9 15,0 0 17-15,0 0-14 0,0 0-9 0,-4-3 7 16,0-1-14-16,-1 1 4 0,-2 0 16 16,-1-3-4-16,-1 4 21 0,-2-1-8 15,-1 0-48-15,0-2-6 0,0 1-69 16,-2 1-32-16,-6-1 85 0,1 1 2 16,-4 0-9-16,3 0-46 0,-4 0-9 15,3 1 68-15,2-2-4 0,-2 4 0 16,3 0-13-16,0 0-16 0,3 0-9 15,-3 0-7-15,3 4 42 0,-1 0 4 16,2 2 19-16,1-1 0 0,1 2-27 16,0 2 27-16,0-1 27 0,0 2-16 0,0-4-11 15,3 1-61-15,0-1-135 0,0-1-155 16,1-3-197-16</inkml:trace>
</inkml:ink>
</file>

<file path=ppt/ink/ink14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295"/>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3023 1330 179 0,'0'0'121'0,"-3"0"339"16,3 0-128-16,-3 0-104 0,1 0-68 15,2 0-33-15,0 0-49 0,0 0-46 16,0 0-29-16,-1 0 10 0,0 0-13 0,-1 0-1 16,1 0 0-16,-1 0 1 0,-2 0 16 15,1 2 17-15,0-1 9 0,0-1 5 16,3 1 5-16,0-1-4 0,0 2-12 15,-2 1-20-15,2-2-15 0,-1 2-1 16,-1 2 0-16,-1 0 17 0,2 2 2 16,-2 1-17-16,3-2 1 0,0 2 1 15,0-4-4-15,0-1-23 0,0 1-3 16,3-3 23-16,1 2 3 0,2-1 2 16,0-1 30-16,0-1-2 0,1 0-11 15,-1 0-6-15,-1 0 0 0,-1 0 32 16,-2 0 10-16,2 0-6 0,-4 0-4 0,2 0 17 15,-2 0 19-15,3 0-1 0,-3-1 4 16,2-2-6-16,-2 0-12 0,3-2-66 16,0 1 0-16,-1-2 11 0,-2 1 21 15,0 0 7-15,0 0-7 0,0 2-3 0,0 0-29 16,0-1-13-16,0 0 13 16,-3 3-2-16,1-2 1 0,-1 1-2 0,1 2-20 15,-1 0 7-15,1 0-16 0,-1 0-26 16,2 0 3-16,-1 0 4 0,1 0-7 15,-1 0-4-15,-1 0 1 0,2 5 22 16,-2-1 10-16,-2 1 3 0,4 0-3 16,-2 1 6-16,3-1-6 0,0 0 16 15,0 1 11-15,0-6-17 0,0 4 6 16,2-3 0-16,2 2 11 0,0-2-11 16,2-1 12-16,0 0-13 0,-1 0 14 0,3 0 25 15,-2 0 1-15,0 0 13 0,0 0 32 16,-3-1-9-16,1-2-10 0,1 2-1 15,-5-3 14-15,4 4-7 0,-4-5-13 16,2 2 3-16,-2 0-6 0,0-2-3 16,0 0-39-16,0 4 0 0,0-3-13 15,0 3 13-15,-3 0 14 0,-2-2-14 0,2 3 0 16,-1 0-29-16,1 0-13 0,0 0-35 16,2 0-4-16,-4 0-16 0,2 0-3 15,-3 5 26-15,-2 3 51 0,2-1-10 16,-3 0 30-16,4 1 3 0,2-3-26 15,2-2-6-15,1 0 0 0,0-2 9 16,0 1 10-16,0-2 10 0,1 0-17 16,2 0 18-16,-1 0-11 0,-1 0 12 15,2 0-28-15,0 0-85 0,2-3-143 16,-2 0-277-16,3-5-167 0</inkml:trace>
</inkml:ink>
</file>

<file path=ppt/ink/ink14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298"/>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-2905 1769 62 0,'0'-3'769'0,"1"2"-283"16,-1 1-275-16,0 0-97 0,2 0 23 16,-2 0 36-16,0 0-11 0,0 0-55 15,0 0-48-15,0 0-27 0,0 0 0 16,0 0 20-16,0 0 19 0,-2 0 7 15,-2 0 2-15,-1 0 20 0,1 3-22 16,-2-2-21-16,1 3-2 0,3-3-10 16,-4 1-31-16,0 0-14 0,0 5-1 15,-2-3 1-15,3 1 16 0,-1 0-13 16,0 2 0-16,0 1-2 0,0-3 1 0,2 1 11 16,-1 1-11-16,-1 2 18 0,0 1-7 15,-1 0 7-15,0 1-20 0,-2 2-2 16,1 0-21-16,1 0 21 0,-2 0 4 0,2 1-1 15,1-2-1-15,-1 4 2 0,1 0-2 16,0-1 20-16,-3 3-7 0,3-1 19 16,0-1-29-16,2-1-3 0,-1 0-29 15,2-3 16-15,-1-2 13 0,0 2 0 16,1 1 19-16,-2-1 7 0,2-1-24 16,-1 0 0-16,1 1-1 0,1-2-1 15,-2-2 0-15,4 2-16 0,-3 1 3 16,2-1 1-16,-1 0 12 0,1 0-1 15,-1 2 1-15,-1 1-23 0,2-3 1 16,-2 2 20-16,3-1-1 0,0 0 3 0,0 1-12 16,0 1 9-16,0-3 1 0,0 0-23 15,3-3-14-15,1-2 7 0,-1 0 6 16,1 0 7-16,2-1 17 0,-1 0-13 16,1-1 15-16,0 1 1 0,1 0 1 0,0-4 24 15,2 1-10-15,0-1 16 0,1 0 16 16,1 0-13-16,-1 0 7 0,2 0-3 15,1-1-23-15,-1-2 0 0,-2 1 16 16,2-3 12-16,-2 1-2 0,-1-1-20 16,-2 1-19-16,1 2 20 0,-4-2-7 15,-1 2 12-15,2-2 7 0,-1-2 0 16,-1 0-3-16,0 2-6 0,-2-3-7 16,4 1 9-16,-4 0-15 0,2-1-13 15,0 2 0-15,0 0 14 0,-1 0 1 16,2 0-2-16,-4-2 22 0,1 1-7 15,1-2-5-15,-2 5-4 0,0-5 9 0,0 3-3 16,0-2 1-16,0 1-25 0,-2 0 1 16,0-1 17-16,-1 3-7 0,-2 1-12 15,2-1 0-15,-1 0-2 0,-1 0 2 16,-1 2 1-16,1-2-1 0,-1 0-1 16,0 2-30-16,-2 0 31 0,1 2 18 0,1 0 14 15,-1 0-16-15,-1 0-16 0,-3 0-1 16,0 0-15-16,1 0-3 0,0 0 19 15,-1 0 18-15,5 0-17 0,1 0-1 16,2 3-16-16,1-3-12 0,-1 1-7 16,2 1-6-16,-1-2-25 0,1 0-52 15,-2 2-66-15,0-2-78 0,-3 2-114 16,2 1-86-16,-4 0-98 0,4 0-88 16,-5 1-128-16</inkml:trace>
  <inkml:trace contextRef="#ctx0" brushRef="#br0" timeOffset="1">-3460 2240 325 0,'-1'0'245'0,"-2"0"-99"0,0 0-64 15,3 0 42-15,-1 0 16 0,-1 0-36 16,2 0-42-16,-1 0-7 0,1 0 17 16,0 0 3-16,0 0 0 0,-3 0 9 15,1 0 7-15,-1 2-16 0,3 0 3 16,-4-2-5-16,4 0-5 0,-3 0-20 0,2 0-22 15,1 0-22-15,-3 0 12 0,1 0-13 16,1 1 29-16,-1-1 4 0,-1 1-3 16,0 1 9-16,0 0-3 0,0-2-7 15,0 0-3-15,2 0 3 0,-2 2-6 16,2-2-3-16,1 0-7 0,0 0-13 0,-3 0 14 16,3 2-1-16,0-1 3 0,0 0 4 15,0-1-1-15,0 0 4 0,0 0-26 16,0 0 0-16,0 0-29 0,0 0-10 15,0 3 4-15,0-2 18 0,0-1 17 16,0 1 3-16,0-1-3 0,0 0-3 16,3 0-14-16,1 0 14 0,-3 0 0 15,2 0-15-15,-3 0 18 0,2 0 19 16,-2 0 0-16,1 0 7 0,-1-1 3 16,0 1-6-16,0 0 3 0,0 0 6 0,0-1 16 15,0 1 7-15,0-3 3 16,0 3 7-16,0 0-4 0,0 0-16 0,0 0-16 15,0 0-13-15,0-1-3 0,-3 1-13 16,0 0-4-16,0 0-8 0,-1 0 12 16,3 0 22-16,-5 0-20 0,1 1-2 0,2-1-19 15,0 3 0-15,-1-2-1 0,2-1-5 16,0 1 5-16,2 0 8 0,-2 1-1 16,2-1-20-16,0-1-21 0,0 1-1 15,0-1 16-15,0 0 20 0,2 0 17 16,2 0-11-16,-1 0 13 0,0 0 0 15,-2 0 1-15,2 0 12 0,-1 0 6 16,-2 0-15-16,1 0-1 0,1 0 19 16,-1 0 1-16,-1-1 12 0,0 0 1 15,2-2 6-15,1 3-7 0,-3-2-3 0,0-1-3 16,1-1-3-16,1 2 15 0,-2-4 30 16,0 2-10-16,0-1-42 0,0 1-19 15,0 3-2-15,0-1-24 0,0 2 23 16,-2 0 1-16,1 0-1 0,1 0-29 15,0 0-10-15,-5 0-9 0,5 0 3 0,-3 0 9 16,2 2 0-16,1-2-15 0,0 1-7 16,0-1-1-16,0 3 14 0,0-3 19 15,0 0 6-15,0 0-106 0,0 0-172 16,0 0-145-16,0 0-81 0,0 0-177 0</inkml:trace>
  <inkml:trace contextRef="#ctx0" brushRef="#br0" timeOffset="2">-3532 2269 29 0,'0'0'265'0,"0"0"-21"0,0 0-42 16,0 0-26-16,0 0-55 0,0 1-20 16,0-1 9-16,0 0-18 0,0 0-60 15,0 0-19-15,3 0 17 0,-1 0 25 16,2 0 59-16,-2-1 42 0,1 1 30 0,-3-1-7 15,1 1-14-15,-1 0-13 0,0 0-26 16,0 0-32-16,0 0-24 0,0 0-8 16,0 0-17-16,0 0-20 0,0 0-25 0,0 0 0 15,0 0-32-15,-1 1-3 0,1 0-4 16,0-1 4-16,-3 2 22 0,1 0 13 16,1-1 12-16,1-1 20 0,0 0 0 15,0 0 0-15,0 0-3 0,0 0 10 16,0 0-1-16,0 0-2 0,0 0-4 15,0-1-16-15,1-1 0 0,-1 0 3 16,0 2-16-16,0 0 0 0,0 0 14 16,0 0 15-16,0 0-10 0,0 0-20 15,0 0-2-15,0 0-22 0,0 0-10 16,0 0-4-16,0 0 17 0,0 0 19 16,0 0 0-16,0 0 19 0,0 0 1 0,0 0 8 15,0 2-2-15,0-2 9 0,0 0 0 16,0 0 7-16,0 0 6 0,0 0-16 15,0 0-19-15,0 0 3 0,0 0 6 16,0 0-11-16,2-2-11 0,-2 1-16 16,0 0 16-16,0 1 0 0,0 0 19 0,0 0-18 15,0 0-1-15,0 0-58 0,0 0-31 16,-2 0-13-16,1 0-7 0,-1 0-52 16,1 0-106-16,-2 0-186 0,1 0-267 15,-1 0-493-15</inkml:trace>
</inkml:ink>
</file>

<file path=ppt/ink/ink14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301"/>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1683 719 59 0,'-1'0'371'15,"1"0"-119"-15,0 0-60 0,0 0-26 16,0 0-6-16,0 0-1 0,0 0 10 15,0 0-42-15,0 0-29 0,0 0-7 16,0 0 24-16,0 0 14 0,0 0-2 16,0 0-7-16,0 0-4 0,0 0 7 15,0 0 6-15,0 0-7 0,0 0-16 16,1 0-13-16,1 0-3 0,-2 0-4 16,0 0-6-16,0 0-7 0,1 0-6 15,-1 0-3-15,2 0-1 0,-2 0 4 0,0 0-4 16,1 0 0-16,-1 0 0 0,0 0 6 15,0 0 0-15,0 0 7 0,0 0-20 16,0 0-18-16,0 0-7 0,0 0 3 0,0 0-3 16,0 0 0-16,0 0 1 0,0 0-14 15,0 0-15-15,0 0-1 0,0 0-2 16,0 0-12-16,0 0 0 0,0 0 9 16,0 0-12-16,0 0 2 0,0 0 10 15,0 0-19-15,2 3 20 0,1-1 2 16,1-1 16-16,0 4 3 0,1-1-4 15,1 0-13-15,-2-1-2 0,2 0 0 16,0 2 0-16,0-4-1 0,0 2 1 16,1 0 0-16,1 1 41 0,0 2-13 15,1 0-7-15,-1-1 1 0,0 0-22 16,0 0 1-16,1 0-1 0,-1 1 2 0,0 0 11 16,2 0-1-16,0 1-10 0,1-1 1 15,-2 0-1-15,1 2 17 0,0-2-16 16,-2 1-1-16,0-2 17 0,0 0-19 0,1-1-1 15,-2 3 1-15,-1-1 0 0,1 2 2 16,1-4 10-16,-1 3 4 0,0-1-13 16,2-2 12-16,0 2-13 0,-2 0 14 15,2-2-14-15,2 2 1 0,-3 2 0 16,1-2-2-16,2-1 2 0,-3 1 0 16,1-2 15-16,0 2-17 0,0-2 1 15,0 2-2-15,-2 0-2 0,1-2 1 16,0 0-2-16,0 0 0 0,1 2 3 15,-2 0 0-15,3 0 0 0,1 0 0 16,-1 0 3-16,2 3-2 0,0-3 1 16,-1 2 2-16,1 1-1 0,4 0 9 0,-1-1 0 15,-2-1-12-15,4 2-3 0,-3-1 3 16,4 2 22-16,0 2 18 0,2 1-12 16,1-1 9-16,2 2-25 0,1-2-10 15,-2 1 19-15,0 0-6 0,0 0-15 0,-3-1 0 16,2 2 3-16,1-2-2 0,0 1 10 15,0 0-10-15,-1 0 1 0,6 1 29 16,-2 0-16-16,1 1-12 0,-1 1-3 16,0-1-9-16,-1-1 9 0,-1-1 19 15,-2 0-19-15,1 0-1 0,0-2 1 16,0 3 0-16,2-3 1 0,1 5 11 16,3-2 9-16,-3-1 16 0,2 2-34 15,-4-3 12-15,-1 1-15 0,-1-4 3 16,-2 2-1-16,0-1 0 0,-1 2-1 15,0-2-1-15,-1 0-1 0,4 0 1 0,-3-1 1 16,5 3 2-16,-1 0 9 0,3 2-11 16,2-3 16-16,-1 3-17 0,2-1-1 15,2 0 1-15,2 1 12 0,1 0 4 16,1 2-15-16,-1-1 1 0,0 1 10 16,2-1 5-16,-2 0-16 0,1 0-1 15,-4-2 2-15,1 1 11 0,-3-1 4 0,0 0-17 16,0 0 0-16,2 0 1 0,-2 0 17 15,0 0-18-15,-2-2 3 0,-1 2-3 16,2-2-2-16,-2 1 2 0,3-1 10 16,2 2-7-16,0 1 18 0,1 0-9 15,6 1-9-15,-1 1-1 0,-1-1 1 16,-1 1-3-16,-2-3-3 0,-1 1 2 16,-3-1 1-16,-3-1 0 0,0-1 1 15,0-1-1-15,0 1 15 0,2 1-12 0,-3-1 18 16,1-1-21-16,-3 2-3 0,0-2 0 15,-3-3-9-15,3 2 12 0,-6 3 3 16,6-4 0-16,-4 0-3 0,4 1 1 16,-3 1 11-16,2-4-12 0,1 4 0 15,0 0 0-15,-1 0 3 0,-2 1-1 16,2-1-1-16,1-2 11 0,0 1-11 0,0 1 1 16,4 0 10-16,-1 1-2 0,0-1-10 15,1 0-2-15,-3 0 2 0,-2 2 0 16,-1-5 1-16,0 0 0 0,-4 2-1 15,1-3-1-15,-2-1 1 0,0 2 3 16,-2 0-3-16,-1-1 0 0,1-2 1 16,0 2-1-16,1-2 0 0,0 2 12 15,1 0-10-15,1 0 1 0,2 0 21 0,-3-1-12 16,4 2-11-16,-4-1 0 0,-1 1 1 16,1-1-1-16,-3 1-1 0,-3-4 3 15,1 1-2-15,-2-2 0 0,-3-1-1 16,3 2 0-16,-5-2 0 0,6 4 0 15,-2-4 2-15,2 4 1 0,0 0 0 16,1 0 0-16,0-1 9 0,2 0-10 0,0-2 1 16,-3 4 0-16,1-4 9 0,-1 0-9 15,0 3 12-15,-2-1-14 0,0-1 2 16,-2-1 13-16,-1 0-13 0,-2-2 0 16,-1 0 9-16,-1 0 0 0,0 0 0 15,0 0 0-15,0 0 7 0,0 0-19 0,0 0 0 16,0 0-4-16,0 0 1 0,0 0-15 15,0 0 15-15,0 0 1 0,0 0 0 16,0 0 0-16,0 0 2 0,0 0 0 16,0 0 2-16,0 0 0 0,0 0 9 15,0 2-11-15,0-1 0 0,0-1-1 16,0 0-2-16,0 0-9 0,0 0 10 16,0 0-10-16,0 0 0 0,0 0 11 15,0 0 0-15,0 0-1 0,0 0 0 16,0 0 1-16,0 0-11 0,3 3 12 15,0-2 2-15,3 3 10 0,-3-2-11 0,6 2 0 16,-3 0 1-16,1-1 0 0,-3-1-1 16,-1 1 1-16,2-1-1 0,-4 2 0 15,2-3 1-15,-3-1 0 0,2 1 0 16,-2-1 10-16,0 0-10 0,0 0 0 16,0 0 1-16,0 0 9 0,0 0-12 15,1 0-1-15,-1 0 0 0,3 0 1 0,-3 0-3 16,2 0 1-16,-2 0 2 0,1 0 1 15,1 0 0-15,-1 0 1 0,-1 0 0 16,0 0 0-16,0 0 10 0,0 0-9 16,0 0 13-16,0 0-4 0,0 0-9 15,0 2 0-15,0-2 12 0,0 0 3 16,0 0-18-16,0 0-2 0,0 0-19 16,0 0-15-16,0 0-25 0,0 0-24 15,0-2-40-15,0 0-37 0,0-2-74 0,0 2-128 16,0-3-331-16,0 2-586 0,0-12-811 15</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00.001"/>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6E015571-F32F-4767-9AF7-2C0E7A25B728}" emma:medium="tactile" emma:mode="ink">
          <msink:context xmlns:msink="http://schemas.microsoft.com/ink/2010/main" type="inkDrawing" rotatedBoundingBox="6067,4916 6195,11817 6067,11819 5939,4918" shapeName="Other"/>
        </emma:interpretation>
      </emma:emma>
    </inkml:annotationXML>
    <inkml:trace contextRef="#ctx0" brushRef="#br0">-351-248 82 0,'-4'-8'326'0,"4"5"-154"0,0 0-18 16,-3 0 67-16,3-1-15 0,0 0-50 15,0 1 20-15,0 0-17 0,0 0-32 16,0-1-12-16,0 2 1 0,0 1 11 16,-1 1 19-16,1-2-1 0,0 0-12 0,0 2 2 15,-3 0 7-15,3 0-7 0,-1 0-7 16,1 0-13-16,-3 0 0 0,2 0-32 15,-1 0-4-15,2 0-3 0,-2 0-6 16,0 0-10-16,2 0-6 0,0 0-13 16,0 0-19-16,0 0-22 0,0 0 0 15,-3 0-22-15,3 0-10 0,-1 0-6 16,1 0-9-16,0 2-13 0,0 1 3 16,0 4-7-16,-4 1 64 0,0 6 26 15,-3 3 15-15,5 1-29 0,-3 1-12 0,-1 1-3 16,2 2-9-16,-2 2 12 0,4-1 27 15,-1 4 11-15,3 0-12 0,-3 2-23 16,3-1 35-16,-1 1-13 0,1 0-24 16,0 1 15-16,0-1 25 0,0-1-16 15,0 1-23-15,0 0-2 0,0-2-22 16,1-1 22-16,2 3 22 0,-3 5 28 0,0 1 10 16,0 0-25-16,0 3-35 0,0-5 15 15,0 3 0-15,0-2-15 0,0-1 0 16,-3 1 14-16,2 0-14 0,-2-1 2 15,2 1 13-15,-3-1 1 0,4 0-13 16,-3-3-1-16,3 1-2 0,0 2 22 16,0-4-21-16,0 5-1 0,0-2 16 0,0 1-16 15,0-1 0-15,0 0 0 0,0 0 0 16,3-1-13-16,-3 0 13 0,1 1 2 16,2 0-1-16,-3 0 2 0,0-1-1 15,0 2 15-15,0-4-17 0,0 0 0 16,0-2-3-16,0 2-12 0,0-4 15 15,0 0 27-15,0 2-9 0,0-2-18 16,0 1-14-16,0-3 14 0,0 5 19 16,-4-2 3-16,1-1-22 0,2 3-14 0,1-3 14 15,0 1 3-15,0 3-2 0,0 3 15 16,0-1-1-16,0 1-14 0,0-4-1 16,0 1 10-16,0-2-10 0,0 0-18 15,0-1 18-15,1-3 2 0,2 5 20 16,-2-1-19-16,2 2 22 0,-3-2-25 15,0 0 0-15,0 0 0 0,0 0 19 0,0 0-6 16,0 2-11-16,1-1-1 0,2 4 12 16,-3 2-10-16,0 1 16 0,0 2-16 15,0 1-3-15,0-2 12 0,0 3-10 16,0 0 17-16,0-2-19 0,0-4 0 16,0 3 1-16,4-4 11 0,-4-2 4 15,1-1-14-15,1 0 0 0,0-1 17 16,2 1-7-16,-4 1 7 0,4 2 2 15,-4-1-21-15,4-1 3 0,-4 0-2 16,4 0-1-16,-2 1 22 0,1-1-21 0,-2 2 0 16,3-1 2-16,0 2 13 15,0 3-14-15,0-1 10 0,0 1-12 0,0-3-9 16,2 0 9-16,-2 3 1 0,0-2 1 0,0-1 1 16,0 2-2-16,0-2 8 0,0-2 4 15,-3-3-16-15,3 1 3 0,-4 0 0 16,0 0 9-16,0 4 16 0,0 0-23 15,0-1 15-15,0 2-16 0,-5 2 14 16,1-4-15-16,0 6 27 0,-3-3-16 16,2 1-10-16,2-1-1 0,2 1 1 15,1-2 23-15,0 4-20 0,0 0 17 16,0-3-18-16,0 2-3 0,4-2 13 16,0 1-4-16,0-1-9 0,0-1 15 15,0-2-15-15,0 1-10 0,-3-6 8 16,3 7 2-16,-2-2 34 0,0 2-16 0,0-2-16 15,1 0 0-15,1-2 11 0,0-1-11 16,-3-2-1-16,3 3-1 0,0-2 18 16,0 1-18-16,0 0-11 0,0-2 10 15,0 0 1-15,-2-2-3 0,2 0-8 16,-3 0 11-16,3 1 1 0,-1 0 24 0,-2-3-23 16,2 1-1-16,-3-1 10 0,0-2 8 15,0 2-19-15,0-1-1 0,0 0 1 16,0-2 0-16,0 1 0 0,0-4 1 15,0 4 0-15,0-3 14 0,0 2-15 16,0 1 3-16,0-1-2 0,-4 0-1 16,1 0 1-16,2 0-1 0,-3 2 28 15,0 0-28-15,0 0 13 0,0 1-12 16,0-5-1-16,2 2 0 0,-2-1 0 16,1 1 1-16,3-2-1 0,0 1 0 15,-1-3-1-15,1 2-1 0,0-4-13 0,0 3 15 16,0-2 2-16,0 3 16 0,0 0-15 15,0-1-2-15,0 1 3 0,0 1 11 16,0-2-12-16,0 1-3 0,0 1-1 16,0-1 1-16,0 3 12 0,0-1-10 15,0 2 10-15,0 1-9 0,0-2-3 0,0 0 1 16,1 0-1-16,-1 1 1 0,0-2-1 16,0 0 13-16,0 2 2 0,0-2-15 15,0 4 0-15,0-2 7 0,0 1-7 16,0 1-1-16,0 0 1 0,0-2 1 15,0-1-1-15,0 0 1 0,0 1-1 16,3-4 0-16,-3 1 14 0,0-2-14 16,1-2-1-16,2 0 1 0,-3 0 11 15,0 0 1-15,0-2-11 0,0 3-1 0,2-3-3 16,-2-1-8-16,2 3 11 0,-2-1 21 16,0 2-21-16,0 0 2 0,0-1 10 15,0-1 13-15,0-3-22 0,0-1-1 16,0-2 9-16,0-1-10 0,0-2 0 15,0 1 14-15,0-5-13 0,0-1 0 16,0 0 1-16,0 0-3 0,0 0-43 0,0-7-25 16,0-1-57-16,-4-7-69 0,0-9-72 15,1-13-105-15,1-9-111 0,2-11-474 16,0 10-200-16</inkml:trace>
  </inkml:traceGroup>
</inkml:ink>
</file>

<file path=ppt/ink/ink15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302"/>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-4180 598 163 0,'0'0'209'0,"0"0"-76"0,0-1-48 16,0-1-42-16,0 2-11 15,0-1 4-15,0 1 3 0,0-1 0 0,3-2-13 16,-3 3-3-16,0 0 16 0,0 0 26 15,0 0 10-15,0 0-13 0,0 0 13 16,0 0 49-16,0 0 29 0,-2 0-39 16,1 0-39-16,-1 0-26 0,2 0-10 0,-1 0-7 15,1 0-6-15,0 0-3 0,0 0-7 16,0 0 13-16,0 0 10 0,0 0 8 16,0 0-2-16,0 0 17 0,-2 0-13 15,2 0-4-15,0 0 17 0,0 0-1 16,0 0-3-16,0 0-12 0,0 0-14 15,0 0-6-15,0 0-10 0,0 0 7 16,0 0 9-16,-1 0 10 0,1 0 10 16,-3 1 9-16,3-1 4 0,0 0 9 15,0 0-4-15,0 0-2 0,0 0-13 0,0 0-4 16,0 0-6-16,0 2-13 0,0-2-13 16,0 0-16-16,0 0-1 0,0 0 0 15,0 0 10-15,0 1 4 0,0-1 16 16,0 0 23-16,0 0 12 0,0 0 6 15,0 0 13-15,0 0 3 0,0 0-10 0,0 0-16 16,0 0-9-16,0 0-23 16,0 0-12-16,0 0-16 0,3 0 13 0,-3 0-15 15,1 0 0-15,-1 0-1 0,0 0 0 16,0 0 1-16,2 0 2 0,-1 0 10 16,-1 0-11-16,0 0 11 0,2 0-12 15,-1 0 1-15,1 0 0 0,-1 0 1 16,2 0 0-16,0 0 13 0,2 0-13 15,-1 0 10-15,0 0-11 0,2 1 32 16,2-1-2-16,2 0 5 0,-1 0 4 0,3 0 12 16,-2 0-3-16,2 0-28 15,1 0 19-15,-1 0-1 0,3 0 13 0,-2 0-22 16,0 0-6-16,2 0-13 0,0-1 19 16,1 0 19-16,0-2-25 0,-3 1-23 15,1-1-1-15,-3 2-1 0,0-2-2 0,-3 1 0 16,3 2 1-16,-2 0-2 0,-2 0 3 15,0-2-1-15,-1 0-12 0,-1 2 10 16,1-1 3-16,-2 1 1 0,0-1 1 16,1 1 1-16,-1 0 10 0,2-4-12 15,-3 4-1-15,4 0 0 0,4-1-1 16,-1 1 1-16,2-4 12 0,0 3-12 16,-2-1-12-16,3 0 9 0,-4 2 2 15,1 0-1-15,1-2-10 0,1 0 12 16,-1 1 1-16,1 1 1 0,1-1-1 0,-1-1-1 15,3 0 1-15,0 0 2 0,1-1 16 16,0 2-7-16,0-2-8 0,0 1-2 16,-2-1-2-16,-1 2-13 0,-1 0 12 15,0-2 0-15,-5 2-2 0,3-1-12 16,-2 2 12-16,0-2 2 0,0 1-11 0,-2 1 10 16,3-1-1-16,-4 0 0 0,1 1 0 15,2 0 0-15,-1 0-10 0,0 0 13 16,1 0 0-16,1 0 0 0,2 0 0 15,-2-4 2-15,3 4-1 0,1-1 0 16,1 1-1-16,0-2 13 0,4 2-11 16,0-3-1-16,1 3 1 0,0-2 1 0,3 0-1 15,0 1 20-15,0-2-20 0,-1 0-2 16,-5 3-19-16,0 0 7 0,-4 0 11 16,0 0 1-16,0 0 15 0,-2 0-15 15,2 0 1-15,-2 0 0 0,2 0 18 16,0 0-17-16,1 0 13 0,0 0 4 15,2-1-19-15,-2 1-11 0,2 0 8 16,-3 0-19-16,1-2 19 0,2 0 1 16,1 2 2-16,0 0 2 0,0 0 1 15,2 0 12-15,-2-2-14 0,1 0-1 0,-1 1 1 16,0 1 1-16,2-1 10 0,-2 1-10 16,2 0-2-16,-4 0-12 0,1 0-1 15,-2 0 1-15,1 0 10 0,-3 0 2 16,3 0 1-16,-1 0-1 0,3 0-2 15,-1 0 2-15,1 0 10 0,0-4-7 0,0 4-2 16,1 0 2-16,0 0 13 0,1 0-13 16,1 0 18-16,0-2-19 0,0 0 2 15,1 1-2-15,-4 0-2 0,1-1-12 16,1 0 9-16,0 2-9 0,1 0 12 16,2 0 0-16,1 0 1 0,3-2 1 15,-2 2-1-15,2-2 2 0,0 1-1 16,-1 1-2-16,-2-2 1 0,-1 2-1 15,-1 0 2-15,-2-1-1 0,0 1-1 16,-1 0 1-16,1 0 0 0,-2-1 1 16,1 0 0-16,-3 1-2 0,1 0-12 15,1 0 9-15,-1 0 3 0,0-2 12 0,1 2-11 16,0 0 0-16,2 0 0 0,0-3 0 16,2 3 15-16,2-1 5 0,-1-1-21 15,-2 2-1-15,-1 0-14 0,-2-1-10 0,-1 1 25 16,1-2 2-16,2 2 14 0,1-1 5 15,0 1 5-15,0-1-26 0,-1 1-14 16,1-2 14-16,-3 2 17 0,0 0-17 16,0-3-1-16,2 3-1 0,1 0 2 15,2 0 15-15,1 0 6 0,0-1-19 16,0-1 0-16,-1 0 16 0,0 2-18 16,-2 0-16-16,-2-2 16 0,3 0 0 15,0 1 13-15,1-2-10 0,1 2 21 16,-1 0-22-16,-1-3 2 0,1 2-3 15,-4 2-1-15,0 0 0 0,-3 0-1 16,1 0 1-16,0-2-13 0,0 2 12 0,1 0 1 16,2 0 22-16,-1-2-7 0,2 0-15 15,-1 0 2-15,1 0 0 0,0 2-1 0,1-2 0 16,-1 1 1-16,-2 0-2 16,2 1-1-16,-1 0 1 0,-2 0-1 0,-2 0 1 15,-3 0-1-15,0 0-1 0,-2 0 1 16,-2 0 1-16,2 0 0 0,-2 0 0 15,1-2 1-15,-1 2 2 0,-1-2 13 16,1 2-14-16,-1 0-2 0,1 0-1 16,1 0-2-16,1 0 1 0,1 0-11 15,3 0 13-15,-1 0 3 0,4 0 13 16,0-2-13-16,-1 2 9 0,1 0-12 16,1 0 0-16,-3 0-2 0,0 0-1 15,0 0-9-15,0 0 9 0,-1 0 2 0,-1 0 0 16,-4 0-3-16,3 0 2 0,-4 0 1 15,-1 0-1-15,0 0-1 0,0 0 3 16,0 0 0-16,-2 0 0 0,2 0 1 16,-3 0 0-16,1 0 0 0,1 0 0 15,1 0 2-15,-2 0 0 0,2 0-1 0,-2 0-1 16,2 0-1-16,0 0 0 0,2 0-1 16,-1 0 0-16,2 0 1 0,-2 0 0 15,2 0 2-15,1 0-1 0,-1 0 1 16,0 0 0-16,-2 0-2 0,2 0 0 15,-3 0 0-15,0 0-1 0,1 0 0 16,-1 0 1-16,2 2 1 0,-4-2 1 16,2 0 0-16,-2 0 0 0,-1 0-2 15,-1 0-1-15,-1 0 1 0,1 0-1 16,-2 0 1-16,0 0-1 0,1 0 1 0,-1 0-1 16,0 0-1-16,3 2 1 0,-1-2-1 15,1 2-1-15,0-2 3 0,1 0-1 16,0 0 1-16,1 0 0 0,-1 0 0 15,1 0 0-15,1 0 1 0,-1 1 11 16,1-1-9-16,0 3 0 0,0-3 0 16,0 0-2-16,-2 2-1 0,1-2 2 15,-2 0-2-15,1 0 0 0,-1 0-1 0,0 0 1 16,-1 0 0-16,2 0-1 0,-1 0 1 16,1 0-1-16,1 0 0 0,-1 2 0 15,1 0 0-15,1-2 0 0,-2 0 0 16,2 2 1-16,-3-2 0 0,1 0-1 15,1 0-1-15,-1 0 1 0,-1 2 0 16,0-2-1-16,-2 0 1 0,4 1 0 16,-2-1-2-16,0 0 2 0,1 0-1 0,1 1-2 15,-1-1 4-15,-1 0 3 0,1 0-1 16,1 1-2-16,-2-1 1 0,0 3-1 16,0-3-2-16,0 0-11 0,1 1 12 15,0 0 0-15,1-1 0 0,-1 3 1 16,4-3 0-16,-2 1 0 0,-1 1 3 15,3 0 10-15,-1-2-11 0,1 0 1 16,-3 2 15-16,4 1-17 0,-3-3-1 0,0 3-3 16,0-3-9-16,0 2 12 0,0-2 2 15,0 2 1-15,-2-2-2 0,0 0 1 16,-1 2-1-16,2-2-1 0,-2 1 0 16,-2-1 0-16,1 0 0 0,-1 0 0 0,1 2 1 15,-2-2 1-15,0 0-1 0,0 0 2 16,1 0 0-16,-1 0 0 0,0 0 10 15,0 0-10-15,0 0-3 0,0 0-1 16,2 0-2-16,-2 0-13 0,3 1 13 16,-2-1-9-16,1 0 11 0,0 0 1 15,0 0 0-15,-1 0 0 0,1 0 1 16,-2 0-1-16,1 3 1 0,-1-3 1 16,0 0-1-16,0 0 0 0,0 0 2 15,0 0 0-15,0 0 9 0,0 0-9 0,0 2 0 16,0-2-2-16,0 0 1 15,0 0-1-15,0 0-1 0,0 0-2 0,0 0 0 16,0 0-2-16,0 0 1 0,0 0 3 16,0 0 0-16,0 0 1 0,0 0 1 15,0 0 2-15,0 0 8 0,0 0-10 0,0 0 10 16,0 0-11-16,0 0 1 0,0 0 1 16,0 0-1-16,0 0 1 0,0 0 0 15,0 0-3-15,0 0-11 0,0 0-20 16,0 0-24-16,0 0-47 0,-1 0-43 15,1 0-44-15,-2 0-80 0,1 0-147 16,-2 0-209-16,0 2-390 0,-10 2-110 0</inkml:trace>
</inkml:ink>
</file>

<file path=ppt/ink/ink15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303"/>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69 0 395 0,'-6'0'410'0,"5"0"-281"16,-2 0-127-16,0 0 28 0,-1 0 74 31,-1 0-12-31,1 1-50 0,1 2-6 16,-2 0-10-16,4-2 3 0,-2 1-6 0,0 1 29 15,0 0 0-15,-1 1 13 0,-1 1 10 16,1-2-7-16,-1 1-19 0,4 1-49 15,-2 0-3-15,2-3 2 0,1 2 1 16,0 0 0-16,0 1 0 0,0-1 13 16,0 2 13-16,0 0 23 0,4-2 12 15,0 2-4-15,2-5-25 0,-1 2-30 16,2-2 21-16,-3-1 6 0,4 0 0 0,-2 0 7 16,0 0 39-16,2 0 3 0,0-4-4 15,-4 3-25-15,1-4-24 0,-2 4 14 16,0-2 26-16,-2-2 0 0,1 3-30 15,0-1-6-15,-2-3-9 0,2 0 15 16,-1 1-34-16,-1 0 22 0,0-3-7 16,0 2-16-16,0 1 0 0,0 0 0 15,0 1 19-15,0 2-6 0,-3-2-11 16,1 3 18-16,0 1-8 0,-2 0-12 16,-1 0-1-16,2 0-21 0,-1 0-17 0,1 0-6 15,-2 0 9-15,1 0-2 0,-2 0-20 16,-1 3 6-16,-1 0 3 0,1 1 27 15,-2 2 9-15,3-2 0 0,0 1-16 0,3 1-7 16,1-2-16-16,0 2 7 0,2-2 42 16,0 2-33-16,0-2 33 0,0 1 3 15,0-4 0-15,3 4 16 0,3-5 7 16,0 1-4-16,-2-1 23 0,2 2 0 16,0-2-6-16,0 0 0 0,1 0 15 0,-1 0-9 15,0 0 7-15,1-3 2 0,1-2-28 16,-2 4-20-16,0-4 1 0,-2 3 8 15,-1-1 14-15,-2-2 23 0,1 5-4 0,-2-4 13 16,0 3-4-16,0-2-54 0,0 1-12 16,-2 2-17-16,-1-4 29 0,-1 3 0 15,0 1-16-15,-1 0 3 0,2 0-26 16,-1 0-22-16,2 0-7 0,1 0-16 16,-1 0-10-16,2 0-12 0,-1 3 25 0,-1-1 13 15,0 4 29-15,0-2 16 16,1 2 10-16,1-2-71 0,0 1-145 0,0-4-200 15,0 0-207-15</inkml:trace>
  <inkml:trace contextRef="#ctx0" brushRef="#br0" timeOffset="1">727-484 691 0,'-5'-3'502'0,"5"3"-306"16,-3-1-99-16,2-1 50 0,-3-1-11 0,1 2-55 15,-2-2-47-15,1 0 5 0,-1 0-26 16,-2 0 0-16,0 0-13 0,-2 2-29 16,1-3 18-16,0 2 11 0,-1 2 16 15,-1 0-4-15,-4 0-12 0,0 0-3 16,-3 0-10-16,1 5 9 0,2-1 4 16,0 1 13-16,3 0-9 0,0 2 28 15,3-3-6 1,-1 0 0-16,0 4-10 0,2-1-15 0,-2 2-1 0,3 0 2 15,0-2-14-15,-1 3 12 0,2 1-3 0,-1 0-10 16,2 1 13-16,1-1 0 0,0 1 0 16,3-1-29-16,-1-2 29 0,1 1 33 31,0 2 25-31,0-4-6 0,0 3-51 16,1-2-1-16,4 1 13 0,-3-1 13 0,4-1-26 0,2 1 19 15,-2-4-15-15,-1 3 22 0,3-1-7 16,1-2-3-16,-2 0 20 0,0-1-20 15,2 1-3-15,-3-1-13 0,1-1 0 16,1 1-13-16,-2-1 0 0,1 3-4 0,0-4 17 16,4 4 16-16,-3 1-15 0,4 1 1 15,0-1 14-15,-2 2-12 0,0-3-4 16,1 4 0-16,-2-1-4 0,-1 1-28 16,0-1 32-16,-2-1-3 0,-1 1-33 15,0-2 24-15,-1 2 11 0,1-2-26 16,-4 2 27-16,1-1 1 0,-2 3 1 15,0-2-2-15,1 0 0 0,-1 1 0 16,0-3 1-16,0 0 34 0,0 0-35 16,0-1 0-16,-3-1 15 0,-1-1 1 0,1 2 20 15,-3 0-4-15,1-1-12 16,0 0-1-16,-3 1 1 0,-2 2-1 0,0-2-16 16,-4 0 17-16,1 0-17 0,0 2 10 15,0-5 16-15,1 4-26 0,0-3 8 16,2-1-11-16,3 0 0 0,1-3 16 0,0 1 13 15,3-1 10-15,1 0 3 0,1 0 22 16,1 0 1-16,-1-1-30 0,1-2-16 16,0-2 1-16,0 0-4 0,0-1 0 15,-2-3-16-15,2 2-2 0,0-3-11 16,-3-1 12-16,2 2-22 0,-1-2-6 16,-1 1 29-16,2-1 0 0,-1 1 0 15,2 0-2-15,0-1-20 0,0 2 18 16,0 0 2-16,0 0-24 0,3 0-22 15,2 1 6-15,1-1 42 0,-1 0 16 16,0 0-13-16,1 1-3 0,0-1-2 16,-2 2 0-16,3-2 1 0,4-1-25 0,-1 2 26 15,3-2 20-15,2 2 6 0,0-1-25 16,-2 0-1-16,0 2 2 0,0-2-2 16,-1 1 13-16,0 1-10 0,-1-2 10 15,0-1-13-15,-2 1 16 0,1 3-10 0,-1-4 17 16,-2 2-4-16,0 1-16 0,-1 0 1 15,0 1-1-15,-1 0 23 0,-3 2 12 16,1-1-9-16,0 1-3 0,-3-2-4 16,2 2-18-16,-1 0-4 0,1-2 16 15,-1 0-4-15,2 0-12 0,-3 0 13 16,2 2-13-16,-1-1-13 0,1 4 10 16,-2-3 2-16,1 3 1 0,1-3-1 15,-2 3-1-15,0-3-1 0,0 2 0 0,2-1 3 16,-2-1 1-16,2 1 0 0,-2-2 0 15,0-1-1-15,0 2 13 0,0-2 3 16,0 2 0-16,0 0 13 0,0 0-10 16,0 0-16-16,-2 0 0 0,-2-2 0 15,0 2 23-15,-2 2 0 0,-2 1-7 16,3-2-19-16,-4 3-33 0,0-2-35 0,-1-1 1 16,-2 3 9-16,0 0-25 0,-3 0 34 15,4 0 20-15,-3 0 29 0,4 3 12 16,1-1-12-16,2-2 1 0,3 0 28 15,-1 0 10-15,2 0-14 0,2 0-25 16,1 0-91-16,-2 0-105 0,1 0-160 16,-1 0-210-16,-1 0-719 0</inkml:trace>
</inkml:ink>
</file>

<file path=ppt/ink/ink15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305"/>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1941 7080 166 0,'0'0'75'0,"0"0"88"0,2 0 118 16,-2 0-17-16,1 0-82 0,-1 0-42 0,0 0-6 15,0 0 2-15,0 0-9 16,0 0-6-16,0 0 16 0,0 0-30 0,0 0-32 15,0 0-23-15,0 0 0 0,0 0 12 0,0 1 4 16,0 1 16-16,0-1-16 0,0-1-16 16,-1 0-7-16,-2 3 4 0,1-2 12 15,1 4-3-15,-1-4-7 0,-1 4-3 16,2-3-28-16,-1 1 2 0,1-2-3 16,1 3 14-16,-1-3-8 0,-1 3 14 15,1-3 2-15,1 2-9 0,0-3 0 16,0 1-3-16,0-1 3 0,0 0 3 15,0 0 13-15,0 0 3 0,0 0 3 16,0 0 0-16,0 0-12 0,0 0-7 16,0-1 6-16,1 1 0 0,2 0-6 15,-3-3-13-15,3 3 10 0,-2 0-1 0,2-1-9 16,-1-3 4-16,1 3-4 0,1-4-10 16,4 0-9-16,0-1 13 0,7-4 16 15,3-3 6-15,1-3-20 0,2-2 9 16,-1 0-25-16,1 0-1 0,-1-3 1 15,0 1 8-15,-1 3-10 0,1-3-2 0,0 3 1 16,0-2-10-16,-1-1 10 0,2 2 1 16,0-1 0-16,-1 3-1 0,1-4-3 15,-2 4-9-15,-1-1 13 0,4-1 3 16,-4 1-1-16,2 0-1 0,-2 0 12 16,1-1-13-16,-4 2-2 0,-1 1-1 15,0 1 3-15,-1 1 0 0,-1 2 0 16,1-3 0-16,-1 2-10 0,1-1-3 15,0 1 11-15,1-2 2 0,0 3 1 16,1-4 0-16,0 0-1 0,1 2-1 0,0-2-10 16,0-1 11-16,2 0 9 0,0 3-7 15,-2-4-4-15,0 2 2 0,-1 3 0 16,0-1 1-16,-1 2-1 0,0-3-1 16,0 3-1-16,3-3 1 0,2 1 1 0,-1-3 0 15,1 0-1-15,0 1 0 16,0 2-2-16,2-1-12 0,-1 0 15 0,1 0 0 15,4 0 1-15,-2-1-1 0,3 0 2 16,-1 0-2-16,-2 0 0 0,-1 2 0 16,-1-1-2-16,-2 3 2 0,0-4 2 15,0 2 11-15,3-1-12 0,1-2 1 16,-1-3-1-16,3 3 0 0,-2-3-1 16,2 3 0-16,0-1 0 0,0 2-1 15,1-3 1-15,-1 1-1 0,3 0-1 0,0 0 1 16,0-1-2-16,0 3 1 0,0-3 2 15,-2 3 1-15,-1 0 0 0,-3-2 0 16,-1 0 0-16,-2 4 0 0,-3 1 1 16,-1 2 1-16,-3 0 0 0,-2 1 10 15,0-2-1-15,2 0 4 0,1 1-15 16,2 0-1-16,1-4 0 0,-1 3 0 16,0-2-2-16,0 0 0 0,1 1 1 0,0-2-15 15,0 2 14-15,2 0-14 16,-2-1 16-16,2 2-3 0,-2-4 3 0,-1 4 0 15,4-3 16-15,-1 1-13 0,-1-2-3 16,1 4-1-16,-2-2-1 0,0 2 2 16,-2 0 3-16,2 0-3 0,-1 1 1 0,1-1 0 15,0 1 0-15,-1-1-1 0,4-1-1 16,0 1-1-16,0-2 2 0,2-1 0 16,4-1-1-16,-2 3 1 0,1-3 2 15,0 1 0-15,-2-1 1 0,1 3 1 16,-2 1 11-16,-2-1-2 0,0-1-12 15,-3 3 11-15,1-2-10 0,-1 1 1 16,-1 2-1-16,-1-2-1 0,1 0 1 16,0-1-1-16,1 2-1 0,-1 1 1 15,-2-1 1-15,0 0 14 0,1 0-14 0,-1 0 0 16,3 0 1-16,0 0-3 0,0-1-1 16,1 1 1-16,0 0 3 0,-2 0-3 15,1 3 0-15,-2-3 0 0,0 3 0 16,1-2 0-16,-2 1 3 0,2-1-1 15,-3 0-2-15,3 3 1 0,-4-4 0 0,0 5 0 16,-3 0-1-16,0 3 0 0,-4-1 0 16,-2 2 0-16,-1 0 0 0,1-1 3 15,1 2 0-15,-2-2-2 0,2 1 2 16,-3-1 0-16,3 1 0 0,-2 1 13 16,1-1-14-16,-1-1-1 0,4 1-1 15,-2-2-2-15,3-3-11 0,0 3 12 16,-1-1 1-16,3 1 0 0,-4-1-2 15,4 3 1-15,-4-3 1 0,2 0-2 16,1 2 2-16,-1-5 0 0,2 4 0 16,-4-2 0-16,3 2 1 0,-2 1-1 0,-2-2 0 15,0 3 1-15,1 1 0 0,-2-3-1 16,1 2 0-16,-1-1 0 0,0 0 0 16,1 1 0-16,0 0 0 0,-2-2-1 15,1 2-2-15,4 1 2 0,-6-2 1 16,3 2 0-16,-2-1 1 0,4-1-1 0,-3 0-1 15,3-1 0-15,1 1 1 0,1-4 0 16,-2 5 3-16,0-2-1 0,0 3 1 16,-4-1 0-16,-1 1 10 0,2 0-11 15,-2 0-2-15,0 0 1 0,0 0 0 16,0 0 2-16,0 0 13 0,0 0-14 16,0 0 0-16,0 0-2 0,0 0-2 15,0 0 1-15,0 0 0 0,0 0 0 16,1 0 1-16,-1 0 3 0,3-1 9 15,-1-3 1-15,-1 4-12 0,-1 0 1 0,2 0 1 16,-2 0 10-16,0-1-10 0,0 1-2 16,0 0 0-16,3 0-1 0,-2 0-2 15,4-1 2-15,-1-2 0 0,3 2 1 16,-1 1 1-16,0-4 1 0,0 4 9 16,-2-1-12-16,2 0 2 0,-1-2-2 0,-4 3 0 15,5-1 3-15,-1-3 12 0,-1 4-14 16,0 0 1-16,1-2 0 0,1 1 0 15,-2-1-2-15,1 2 2 0,0-1 9 16,1 1-10-16,0-4-1 0,2 3 2 16,0 0-2-16,-2-1 0 0,3 1 2 15,-1-1 11-15,-1 2-11 0,-3-2 10 16,2 0-11-16,-3 2-1 0,-1-1-1 16,-1 1 0-16,1 0 0 0,1 0-1 15,-1 0 1-15,0-2 0 0,2 1-1 0,1-1 2 16,1 2 3-16,-2-2 9 0,2 0 1 15,-3 1-10-15,0 1 0 0,0-2-2 16,-2 2 18-16,-1 0-19 0,0 0-1 16,0 0-2-16,2 0 0 0,-1 0-13 15,1 0 15-15,-1 0 0 0,2 0-2 16,0 0-7-16,0 0 10 0,0 0 3 0,0-1-1 16,-2 1 0-16,2-2 1 15,-3 2-2-15,3 0 1 0,0-1 0 0,0 1 1 16,2-1-1-16,-1-1 11 0,0 2-10 15,2 0 9-15,-3-1-10 0,2 1 11 16,-1-2-11-16,-2 1-1 0,1 1-1 16,-2 0-2-16,0-2-14 0,-1 2 14 15,2 0-10-15,-1 0-1 0,2 0 11 16,-1 0 1-16,-1 0 0 0,-1 0 0 16,2-1 0-16,-1 1 1 0,1 0-3 0,1-1 0 15,-2 1-13-15,2 0 13 0,-1 0 3 16,1-2 0-16,-1 2-1 0,-2 0-1 15,2 0 1-15,-1 0-12 0,-1 0-5 16,0 0-41-16,0-2-82 0,2-1-127 16,-1 1-247-16,1-3-218 0,-2-5-629 0</inkml:trace>
</inkml:ink>
</file>

<file path=ppt/ink/ink15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306"/>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6520 2599 127 0,'1'0'349'16,"-1"0"-91"-16,0 0-69 0,0 0-52 0,0-2-23 16,0 2-17-16,0 0-15 0,0 0-7 15,0-3-7-15,0 3-6 0,0 0-4 16,0 0 17-16,0 0 19 0,0 0 18 15,0 0-2-15,0 0 10 0,0 0 13 16,0 0-3-16,0 0 5 0,0 0 7 16,0 0-16-16,0 0-7 0,0 0 6 0,0 0 3 15,0 0-7-15,-1 0-6 0,1 0-10 16,-2 0-7-16,1 0 3 0,-1 0-3 16,-2 0-13-16,1 0 3 0,0 0 0 15,-2 0-4-15,-2 0-62 0,0-1 9 16,-2-4 0-16,-1 2-15 0,-1 1-1 15,1-3 10-15,1 3 3 0,-1-1 0 16,0 0 12-16,-1 0-24 0,1 1 9 16,-2-1 6-16,-1 2 15 0,0-2-15 15,1 2-29-15,0-2 29 0,2 1 0 0,-4 2 9 16,7-1-3-16,-5 0-9 16,-4-1-27-16,1 2-1 0,-4 0-1 0,-1 0-14 15,-6-1 15-15,7 1 25 0,-3 0-4 16,5 0-19-16,-3 0-1 0,4 0-1 15,0 0 1-15,-2 0 2 0,1 1 0 0,-1 2-3 16,-1-2 0-16,1 1 15 0,2 1-12 16,-2-2-2-16,3 1 11 0,1-1-10 15,-3 2 0-15,1 0 11 0,-1 1-10 16,2-1-2-16,-3 0-1 0,0 3 0 16,1-2-1-16,-2 2-2 0,-3 0 0 15,-1-2 1-15,3 4 2 0,-2-1 1 16,0-1 12-16,2 1-13 0,-2 0 0 15,0 1 2-15,-3 0 1 0,5 2 0 16,-3-2 19-16,4 1-10 0,2-2-12 0,3 0-1 16,0 0 1-16,3-1 1 15,-2 3 2-15,-2-1 15 0,4 4-3 0,-4-4-14 16,0 2 1-16,2 2 16 0,-2-1-16 16,0-1 0-16,1 2 10 0,-6-2 1 15,4 2 5-15,0-2-3 0,-2 2-15 0,2-1 0 16,0 2-1-16,-2-2 1 0,1-1 1 15,-1 4 15-15,2-2-15 0,1 0 0 16,0 1-1-16,-1-2 0 0,3 3 12 16,-2-1-12-16,-1 3 2 0,0 1 10 15,-2 2-11-15,5-1 14 0,-4 0-13 16,3 0-2-16,0 0 0 0,1-2 0 16,0 2 1-16,0-1-1 0,-5 0 0 15,3 3 30-15,-1 1-12 0,-2-3-17 16,2 1-1-16,0-3 0 0,6 0-3 15,1-3-15-15,0 0 17 0,-1 2 0 0,1-1 1 16,-3 5 0-16,5-6-1 0,-5 3-14 16,4-1 14-16,1-2 0 0,-3 3 1 15,1 0 0-15,-1 2 1 0,-1-2 0 16,1 4-1-16,1 0 0 0,0-1-2 16,0-2-17-16,2 4 16 0,1-2-17 0,-3 1 20 15,5 0 21-15,-3 3-21 0,2-1-3 16,1-2 0-16,-1 0 0 0,2-1 3 15,0 1-18-15,0 0 18 0,2 2 1 16,-1-1 0-16,2 3 15 0,-1 0-16 16,1 0 0-16,0-1 1 0,0 1-1 15,0 0 0-15,0-3-2 0,1 1 2 16,2-2 1-16,0 1-1 0,0-2 0 16,2-2 0-16,1 2-1 0,0-1 1 15,-1 0 15-15,1-1-13 0,3 0-1 16,0 3 11-16,3 0 18 0,0 3-2 0,-1-5-16 15,1 1-12-15,-2-3-13 0,4-2 1 16,-1 1 12-16,-1-1 16 0,1-2-15 16,0 3 1-16,1-4-2 0,-1 1-15 15,0 1 13-15,-1-3 0 0,6 2 2 0,-2 2 0 16,1-2 3-16,1 1 15 0,3 1-18 16,1 0 2-16,0 0-2 0,-1-3 0 15,1 2 0-15,-2 0 0 0,5-1 1 16,-3 1 8-16,2-2-9 0,1 1 0 15,2 1 0-15,2 0 18 0,1-2-18 16,1 3 0-16,-1-2 10 0,0 1-9 16,2-2-1-16,-2 0 1 0,1 0 20 15,-5 0-21-15,5 0-3 0,-1 0 3 16,-1 0 2-16,-2-1-2 0,2 0 0 16,1-1 3-16,-2 1 9 0,0-1-12 0,-2 1 1 15,-1-2 2-15,0 1 9 0,-1-2-9 16,-5 1-1-16,3-2 1 0,-4 0 13 15,1-2-1-15,-1 1-13 0,-2 0 0 16,2 0 22-16,-1-1-8 0,2 2-14 0,-1-5 16 16,1 3-6-16,-1-1-11 15,1 0 11-15,2 0 6 0,-2-2-15 0,0 2-1 16,2 1 14-16,-1-2-4 0,2 1-12 16,0-3 1-16,2 1 17 0,0 0-6 15,-1-1-10-15,2 3 1 0,-1-3 9 16,-1 2-11-16,2 0 2 0,-1-1 12 15,-2-1-15-15,0 1-2 0,-1 0 1 16,-2-1-1-16,0 0 0 0,0 2 2 0,-2-2-1 16,0 2-2-16,-1-2 3 0,-1 0 3 15,4 0-3-15,-2 2 1 0,2-2 20 16,1 2-20-16,-1-1-1 0,2-1 0 16,1 1 1-16,0-1 17 0,5 0-6 15,-2 0-9-15,0 0 0 0,1 0-1 16,-2 0-1-16,-2 0 0 0,-3 0 1 0,-2 0 10 15,-4-1 3-15,2-4-14 0,-2 5 10 16,-3-5 4-16,5 1-13 0,-3 1-1 16,-2-1 2-16,2-1 0 0,-2 2-2 15,0-1 11-15,2 0 6 0,3-1-6 16,3 0 7-16,1-4-5 0,1 0-14 16,1 1-2-16,-2 1 2 0,-3-2-3 0,-1 4 2 15,1-1 1-15,1-3 15 0,-1 2-14 16,3-2-1-16,-1 1 0 0,1 0 0 15,-2-1-1-15,0 0 1 0,-3 2 0 16,-3 1 0-16,-1 2 0 0,-3 1 1 16,1-1-1-16,-1 1 2 0,0-1-2 15,2 0 0-15,2 0 0 0,-1-1 2 16,0 0 1-16,3-3-2 0,-1 5 0 16,0-5-1-16,0 3-3 0,-2 0 1 15,2-1 1-15,-3 2 1 0,4-2-1 0,-1-1 1 16,0 1 1-16,-4 3 0 15,1 0 14-15,-1-2 0 0,-1 1-12 0,0-1-1 16,4 1 8-16,-2-3-10 0,1-1-1 16,-1 1 1-16,4 0 0 0,-1 0-1 15,0-1 1-15,-1-2 2 0,3 2 0 16,-3 0-1-16,-2-2 2 0,3 0-1 0,0 1 10 16,-5 1 4-16,2-1-13 0,1 0 12 15,-1 1-13-15,0-2 1 0,-2 2-1 16,2-3 10-16,-1-2-9 0,0 2-3 15,3-2 0-15,-4-2 0 0,5 3 0 16,-2-2-11-16,-2-1 11 0,-1 1 0 16,2 2 2-16,-3-3 0 0,0 4 13 15,0 0-15-15,-1-1 1 0,0-2 1 16,4 2-2-16,-3-1 0 0,1-1-15 16,0-2 14-16,1 3 1 0,-2-2 0 0,1 5-1 15,-1-5-1-15,-2 4 2 0,1-1 1 16,-1-1 8-16,1 2-9 0,0-4-16 15,-3 4 16-15,4-2 2 0,-2 2 19 16,-1-1-3-16,0 1-18 0,0 0-2 0,1-2-1 16,-1 1 1-16,0-1 0 0,0 2 2 15,0-1 3-15,-1 2-3 0,-1-1 1 16,1 0 23-16,2-4-9 0,-2 4-15 16,1-4-2-16,1 1-16 0,-1 0 18 15,1-1 1-15,-2 1-1 0,-1 2 0 16,2-4 0-16,-1 1 3 0,-1-2-3 15,2 0-9-15,-3 1 9 0,0 1 18 16,0-1-15-16,0 0-3 0,0-1-12 16,0-2-6-16,0 2-3 0,0 0 21 15,-3 2 0-15,2-1 0 0,-1 4 0 0,1 1 18 16,-1-1-16-16,-1 1-2 0,3 0 0 16,-3-1-1-16,2 1 0 0,-4 1-13 15,1-2 13-15,1 1-16 0,-3 1 16 16,3-1 1-16,-3 2 1 0,0-2 11 15,1-1-10-15,-1-1-2 0,-5 1-17 0,5-2 17 16,-2 3 15-16,0 0-14 16,2 1 17-16,0 0 3 0,1 2-6 0,0-1-14 15,-1-1-1-15,0 4-14 0,0-2-2 16,-1 0 16-16,3 0 3 0,-2 0-2 16,1 1 2-16,-1 0 11 0,2-2-14 15,-2-1-13-15,-1 0 11 0,-4-1 1 16,3-3-17-16,-3 4 6 0,1-2 11 15,-2 2 0-15,5 0-17 0,-2 3 18 16,2 0 1-16,-1-1-1 0,1 3 0 16,2-2 0-16,-2 1-1 0,1-1 0 0,-1 1-11 15,-2-1 0-15,2-1 2 0,1 3 10 16,0-2 2-16,-2 2 1 0,3-4 9 16,-3 4 3-16,2 0-12 0,0-1 0 15,-1 0 9-15,1 1-11 0,-1-1-1 0,-2 0-2 16,3 0-1-16,-1 1-18 15,1 1 21-15,-2 1 0 0,3-3 0 0,-3 1 0 16,1 1 0-16,-1-3-12 0,-2 0-4 16,0-2 16-16,-2 1-2 0,0-1 0 15,0 0 0-15,-1 2-1 0,1-1 0 16,1 1 2-16,-3 0 0 0,7 0 1 16,-3 1 0-16,1-3 3 0,-2 3 9 15,4 1-12-15,-3-2 2 0,1 1 0 16,0 3-2-16,0-4-4 0,-1 3-8 15,3 0-9-15,-1-2 21 0,-2 3 1 16,7 2 2-16,-4 0-2 0,2-4 2 0,-1 3 9 16,-1-1-12-16,-2 0 0 0,2-2-1 15,-4-1-1-15,0 0-25 0,-1 2 27 16,3 0 0-16,-1 0 0 0,1 0 3 16,-3-1 17-16,3 0-20 0,-4-1-1 0,-3-2 1 15,1 0-2-15,-1-1 2 0,3 1 17 16,-1 0 2-16,2 2-19 0,1 1 0 15,-1 0-2-15,-1-3-23 0,-1 2 7 16,-2 0 18-16,3-2 0 0,-2 1-12 16,3 5 12-16,2-5-2 0,-2 4-13 15,5-1 15-15,-2 1-3 0,0-1 0 16,2 1-15-16,-1 1 18 0,3 0 0 0,0-1 0 16,1 2 1-16,-1 1 1 0,1-4-2 15,-1 4 2-15,1-2 1 0,-2 0-3 16,2 1 1-16,-4 0-1 0,4-3 2 15,0 2-1-15,-1 0 2 0,1 1 0 16,-4-1-1-16,5 1 13 0,-1-1-14 16,0 0 0-16,-2-1-1 0,0-1 14 15,-2 3-14-15,-2-3-11 0,4 3 11 0,-4-2 0 16,0 0 0-16,-1 1-3 0,1-1 0 16,-2 0-9-16,2 1 11 0,-1 0 1 15,1-2-1-15,1 2-10 0,-1 0 11 16,1-2 0-16,-3 2-2 0,4 0 2 15,-3-2 1-15,1 4-1 0,-2-4-2 0,2 2-1 16,1-1 2-16,-1 3 1 0,1-1 3 16,1-1 18-16,1 0-21 0,-2 0 0 15,2 0 3-15,-1 1 0 0,0-2-3 16,0 0 2-16,-2 2 0 0,4-2-1 16,-3 0 0-16,0 0 1 0,1 2 0 15,-3-2-1-15,1 0 11 0,0 0-10 16,-2 2 1-16,1-4 8 0,0 1-11 15,-1 1-3-15,0-1 0 0,-1 3 1 16,3-3 0-16,-1 0 1 0,2 3 0 16,1 0-2-16,0-1 3 0,2 0 2 0,-3 2 0 15,5 0-1-15,0-3 2 0,1 2-3 16,0 1-1-16,3-1-14 0,-2 1 14 16,2 0-11-16,0-1-15 0,0 1-13 15,0-4-38-15,0 4-35 0,-3-2-17 0,-1-2-41 16,-2 2-135-16,-6-1-160 15,-1-1-290-15,0 1-559 0,-15-7-721 0</inkml:trace>
</inkml:ink>
</file>

<file path=ppt/ink/ink15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307"/>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-4439 7123 3 0,'-3'1'59'0,"3"0"22"0,-3 1-6 0,3-1 95 16,-2 2-4-16,1-3-55 0,-1 0-59 15,1 2-48-15,-1 0-4 0,1 1 13 16,-1-3 13-16,-1 2-7 0,3-1-6 16,0 2 0-16,-1-2 13 0,-2 1 27 15,2-1 2-15,-1 0 17 0,-1 2-7 16,2-1 3-16,-1 0-16 0,1-2-32 16,1 0-4-16,-3 2 7 0,1 1 16 15,-2-1-13-15,-1-1 3 0,2 1-6 16,1-1-10-16,0 0 0 0,1 1 0 15,1 0-13-15,0-2 2 0,0 0 28 0,0 0-7 16,1 0 12-16,1 0 8 0,0 0-8 16,0 0 8-16,-1 0-1 0,-1 0-6 15,0-2 6-15,0 2 3 0,0 0-2 16,0 0-14-16,0 0-26 0,0-2 18 16,0 2-8-16,0 0 3 0,0 0 7 0,0-1 12 15,0 1 4-15,2 0 17 0,-1 0 8 16,-1-1-2-16,2-2-10 0,-2 1 0 15,0 2 3-15,0-1 6 0,0-1-6 16,1 0-6-16,1 2-11 0,-1-2-5 16,1-1-1-16,1-1 10 0,1 1 0 15,2-1 3-15,-2-1 19 0,4 1 0 16,-2-2-38-16,0 2 13 0,-1-2-14 16,0 1 27-16,4 2 9 0,-5-1-17 15,2-4-28-15,1 2 16 0,1 1-9 16,-1-2 18-16,3-3 14 0,-1 0-8 0,2-1-28 15,0-1 7-15,-2-1-1 0,0 3-2 16,-2 1-22-16,-2 2 0 0,-1 2 0 16,-1-1 11-16,2 0 14 0,-1 2-7 0,-2-2-6 15,2 1 6-15,0-2 6 0,1-1-23 16,1-2 1-16,0-1 20 0,-2 1-4 16,3-1-16-16,-1 1-1 0,-1 0-1 15,1 2-1-15,-2 0 0 0,0-1 0 16,1 2 2-16,-2-1 11 0,0 0-10 15,0 5 9-15,-2-1-9 0,1 1 16 16,1 0-7-16,-2 1-10 0,1-1 1 16,-1-2 10-16,0 3-12 0,1 2 0 15,-1-4 0-15,2 2 1 0,0-2-2 16,3-2 0-16,-1-2 1 0,2 1 3 16,-4 2-2-16,1-1 17 0,1 0-4 0,-2 1-2 15,0-1 12-15,1-2-6 0,1 2-19 16,-3-2 2-16,3 2 11 0,-2 1-10 15,1 0-1-15,-1 3 11 0,-1-2-12 0,1 1 0 16,0-3 2-16,1 0 0 16,0 2 0-16,1-2 10 0,-1 0-1 0,1 0-8 15,1 0 8-15,-3-2 1 0,1 2-1 16,-1 1 1-16,0 1-10 0,0 1 0 16,0-4-1-16,1-3-2 0,2 2 3 15,4-2-3-15,-4 0-1 0,0 0-1 16,0 3 1-16,1-3 1 0,-1 2 19 15,3 0-6-15,-4 0-12 0,-1 1 1 16,2 1 17-16,-2-3 3 0,4-1-10 16,-1 0 4-16,0-2-6 0,2 0-8 15,-3 3-1-15,-1 1 18 0,-2 3-18 0,-1 0 0 16,0 3 0-16,1-3-1 0,-2 2 0 16,4-1 0-16,-4 1 3 0,1 0-1 15,1-1 11-15,1 1 3 0,-1-6-13 16,1 2 0-16,1 1 16 0,-1-2-16 15,2-1-1-15,2-4 1 0,-3 3-1 0,0 2-2 16,1-1 0-16,0 1 0 16,-2-1-2-16,3 1-14 0,2-6 16 0,0 1 0 15,1 1-1-15,2-2 1 0,2-1-1 16,-3 1 2-16,3-3 1 0,-1 4 11 16,-1-1-10-16,-2-1 13 0,0 4-14 15,-4 1 1-15,3 0 22 0,-2-1-10 16,2-2-13-16,2-3-2 0,0 0 0 15,3-1 0-15,0 0-1 0,0-2 1 16,0-1 2-16,1 0 0 0,1-1-2 0,0-1 4 16,-2 2 8-16,2-1-12 0,-1 1-1 15,-2 2 1-15,2-1 2 0,-2 0-1 16,3-1 12-16,0 1-12 0,-2-1 2 16,2-1-2-16,-1 1-1 0,1 0-3 15,1-2 2-15,-3 4 1 0,0-5 2 16,1 2-1-16,0-2 2 0,1 0 24 0,0 1-26 15,1-2-1-15,-1 0 0 0,0 1 1 16,-3 0-1-16,2 3-1 0,-2 0 1 16,3 2 0-16,-2-2 2 0,0-1-1 15,3-1 0-15,-3-1 1 0,1 0 28 16,0-2-30-16,0 1 0 0,1-1 16 16,0-3-16-16,-1 3 0 0,1 0-1 0,0-3-1 15,-1 5-1-15,0-2 3 0,1 1 2 16,3-1-1-16,0-3-1 0,2 2 0 15,-1-2 1-15,0-1-1 0,-1 1 0 16,0-1 11-16,-1 3-10 0,-1 0 1 16,2-1 11-16,-2 1-10 0,0 0-1 15,1-3 1-15,1 1 14 0,-1-1-17 16,2 1-2-16,3-4-10 0,-1 3 11 0,1-3 1 16,1 3-3-16,-1-2 0 0,1 2 0 15,0-2 2-15,-2 1 1 0,-3 1 2 16,1 2 1-16,1-2 0 0,-2-2-3 15,3-2 0-15,2 0 3 0,1-1-3 16,1-2-2-16,1-1 1 0,2-1-1 16,-1 0 0-16,3-1 2 0,-1 1 0 0,1 1-2 15,-3 1 2-15,0 1 3 0,-2 1-3 16,1 3 3-16,-6 0 0 0,-1 5 11 16,-1 2-13-16,-1 1 1 0,-2 0 13 15,2 0-13-15,-2 0 10 0,2-2-10 16,1-3-2-16,2-2-4 0,-1 0 1 15,2-3-7-15,2 1 10 0,1 0 0 16,-2-3-3-16,3 5-12 0,2-3 14 16,-2 3-13-16,2-4 13 0,-3 5-2 15,-1 1 3-15,-2 2 24 0,-2 2-23 0,1 1 1 16,-2 0 10-16,-1 1 0 0,3-3-11 16,-4 2 18-16,2 0-19 0,-1-1 0 15,1 0 0-15,2-2-2 0,1 1 0 16,2-3 2-16,1 1 0 0,-3 1-3 15,0 2 3-15,-3 3 17 0,2-1 2 0,-2-2-3 16,3 1-4-16,1-3 13 0,4 1-10 16,-1-4-13-16,1 2 11 0,-3 0 2 15,-4 1 3-15,-2 3 13 0,-2 3-9 16,0-2-19-16,0 4 0 0,1-2 9 16,-1-1-12-16,2 1 0 0,-2 0 0 15,-3 2 0-15,2 1 3 0,-2 0 9 16,0 0 3-16,1 0-2 0,-3-2-10 15,1 4 0-15,0-3 0 0,0 0 9 16,1 1-12-16,-1-2 0 0,3-1-12 0,-1 1 10 16,1-2-14-16,0 3 1 15,-2 0 13-15,0 1 2 0,-1 3 3 0,3-2 0 16,-3-1-2-16,2 0-1 0,1 0-1 16,0-2 1-16,0 0 0 0,1 2-3 15,0-1-12-15,2-1 13 0,-2 3 0 0,0 1-1 16,-1-1 2-16,-2 5-1 0,0-1 1 15,2-1 0-15,-2 2-1 0,2-2 2 16,1 0 1-16,0-2 2 0,1 5-2 16,-3-5 2-16,3 5 1 0,-4-2 11 15,-1 1-12-15,-2 1 12 0,0 0-14 16,1 3-1-16,-1-1-2 0,0-1 0 16,1 0 1-16,-3 1 1 0,1 0 3 15,0 1 19-15,-2 0-19 0,4-3 0 16,-1 0-3-16,0 3-1 0,1-1 1 15,-2 0-1-15,1 1 1 0,-1-1-3 16,2-2 0-16,1-2-9 0,4 0 10 0,-2 4 2 16,0-2 2-16,-2 0-1 0,0 1-1 15,-3 2 12-15,0 2-11 0,-2-1 0 16,0 2 2-16,-1-2-3 0,0 2 0 16,2 0-12-16,-1-2 9 0,0 2-10 0,-1 0 13 15,-1-1 0-15,-2 3 2 0,1-2 0 16,-4 3 11-16,3-1-10 0,-2 2-3 15,1 0-1-15,-1 0-1 0,1 0-1 16,1-1-9-16,-3-1 12 0,3 1 1 16,-2-1 2-16,-1-1 12 0,2 3 0 15,1-1-2-15,-3 1-11 0,3-1 0 16,-2-2-2-16,-1 3-2 0,3 0-11 16,-1-1 10-16,0-3-12 0,1 2 13 15,2-1 0-15,-1-2-1 0,2 3 2 0,0-2 1 16,3-2 1-16,-2 1-1 0,2 0 0 15,-2-2 0-15,2 2 1 0,0-2 2 16,0 1 12-16,0 1-14 0,0-1 0 16,0 0 0-16,-1 2 0 0,0-2 18 15,-2 3-7-15,-3 1-9 0,0-2 12 0,-2 4-11 16,0 0 10-16,-1 0-14 0,0 0-1 16,0 0 1-16,0 0 0 0,0 0 0 15,0 0 2-15,0 0 0 0,0 0 1 16,2-2 12-16,1 2-12 0,-3-2 1 15,4 1-2-15,-1 0 0 0,0-3-1 16,0 2 0-16,2-1 0 0,-2 1 1 16,-1-2 0-16,3 3 1 0,-4-2-3 15,2 3 0-15,0-1-1 0,-1-2 1 16,-1 0 2-16,1 1 0 0,-1 2 1 16,2-1 0-16,-1-2-3 0,1 3 0 0,-2 0 0 15,0-1-1-15,4-1-1 0,-4 1 2 16,2-1 1-16,-3 1 1 0,2-1 1 15,-2 2 0-15,1 0-1 0,-1 0-1 16,0 0 0-16,0 0-1 0,0 0 1 0,2 0 0 16,-2-1 12-16,0 0-11 0,0 1 16 15,1 0-6-15,-1 0-9 0,0 0 10 16,2 0-1-16,-2 0-10 0,0 0 1 16,0-2 9-16,1 2-11 0,1 0 0 15,-2 0 1-15,1 0 0 0,-1 0-2 16,0 0 1-16,0 0 0 0,0 0-1 15,0 0-1-15,0 0-11 0,0 0-18 0,0 0-23 16,0 0-5-16,0-1-19 0,0-1-40 16,2 2-90-16,6 0-130 0,6 0-88 15,2 0-181-15,-1 0-210 0,-1-2-548 0</inkml:trace>
  <inkml:trace contextRef="#ctx0" brushRef="#br0" timeOffset="1">-4413 1143 189 0,'0'0'91'0,"0"0"-71"15,0 0-20-15,0 0 3 0,0 0 30 16,0 0 3-16,0 0 3 0,0 0 3 16,0 0 56-16,0 0 29 0,0 0 33 15,0 0-10-15,-1 0-30 0,1 0-32 16,0 0-6-16,-2 0-4 0,1 0-23 15,1-2-9-15,0 1-21 0,0 0-25 16,0-2-23-16,0 3-10 0,0 0-2 16,0-1 10-16,0 1 25 0,0-2 29 15,0 2 10-15,0 0 10 0,0 0 22 0,0 0 17 16,0 0 7-16,0 0-11 0,0 0-15 16,-2 0-17-16,2 0-6 0,0-3-7 15,-1 3-4-15,-2-1 1 0,1 1-10 16,1-2-26-16,1 1-1 0,0 1-2 15,-2-1-10-15,1-1 9 0,-1 0-12 0,2 1 14 16,-3 1-1-16,3-1 2 0,-1 1 1 16,0-2 3-16,-1 1 10 0,1-1 19 15,-2 2 14-15,1-1 9 0,1 1 3 16,-1 0 10-16,1 0-6 0,1 0-7 16,-2 0-4-16,2 0 1 0,0 0-4 15,0 0 7-15,0 0-10 0,0 0-3 16,0 0 0-16,0 0 6 0,0 0 13 0,0 0 3 15,0 0 1-15,0 0-5 0,0-2-8 16,0 1-8-16,0 0-21 0,-3-1-11 16,2 2-12-16,-1-3 16 0,-1 2 0 15,3 1 4-15,0-1 2 0,0 1-9 16,0 0-10-16,0 0 16 0,0 0-3 16,0 0 0-16,0 0 15 0,0 0 8 15,0 0 2-15,0 0 0 0,0 0 10 0,0 0 0 16,0 0 9-16,0 0 6 15,0 0 13-15,0 0-10 0,0 0-6 0,0 0-10 16,0 0-3-16,0 0-9 0,0 0-4 16,0 0-9-16,0 0-9 0,0 0 6 0,0 0-10 15,0 0-12-15,0 0 1 0,0 0-1 16,0 0-3-16,0 1 0 0,0-1 0 16,0 1-1-16,0 2-1 0,0 1 2 15,0 2 2-15,3 2 13 0,0 2-12 16,2 0 13-16,1 5-4 0,0 0 10 15,1 4-20-15,3 0 11 0,-4 3-13 16,3 0 3-16,0 2 18 0,0 0-20 16,-1-2 3-16,3 7 14 0,-1-3-2 15,2 2-16-15,-2-1 3 0,1 1-1 16,-1-1 13-16,3 1-14 0,-4-2 18 0,1-1-7 16,-1-1-10-16,1 0 14 0,-1-1-16 15,0-1 1-15,0 0 10 0,0 1 2 16,-2-1 2-16,2-1 1 0,0 2-13 15,0 1 12-15,-1-4 7 0,3 0-22 16,-2 2 15-16,1-2 1 0,0-2-14 0,2 2 9 16,-2-1-10-16,2-1 0 0,0 1 2 15,-2-2 12-15,2 0-2 0,-2 1-11 16,1 1 0-16,0 3 1 0,1-2 16 16,0 3 5-16,0-3-21 0,1 2 0 15,-1-3-1-15,0 1-2 0,-1-1-12 16,1 1 12-16,3 1 0 0,-2 2 2 15,3 1 11-15,1 0-13 0,0-2 0 16,3 4 0-16,-1-1 0 0,-2 0 0 16,4 1 2-16,-3-2 0 0,1-1 1 15,0-1-2-15,0 2 1 0,0-2 22 0,2 3-21 16,-2 3 22-16,5-1 18 0,-4 3-22 16,1 2-20-16,3 1-1 0,-1-2-1 15,1 2 0-15,1 0-20 0,1 1 21 16,2-1 2-16,3 2 10 0,0 1-11 15,2-1 0-15,0 1 0 0,1 3 1 0,-1-2 26 16,1 2 0-16,-2 0-28 16,-1 0 15-16,0-2-15 0,-3 3 0 0,1-2-1 15,-2 1-1-15,2 1-7 0,-4-1 9 16,1 0 3-16,-1 0 0 0,-2-1 15 16,-1-2-18-16,0-4 0 0,-2-2-3 15,-1-3-15-15,0 4 18 0,-1-5 12 16,2 3-10-16,-1 3 22 0,3-4-23 15,1 3 2-15,-1-1-1 0,1-1-1 16,1-1 11-16,-2-2-12 0,0 3 0 16,-1-1 0-16,1 0 3 0,0 1 8 0,-2-1-10 15,3 0 0-15,-3-1-1 0,1-1 0 16,1-1 0-16,-1 1 1 0,1-2-1 16,-2 0 0-16,2 1 0 0,0-3 0 15,-1 3 0-15,1-3 11 0,-3 1-11 0,2 0-15 16,-2 0 13-16,-1 0 2 0,2-1 0 15,-2 0 2-15,1 1-1 0,0 0-1 16,1 3 2-16,-1-5-1 0,1 4 2 16,1 1 0-16,1-1-1 0,0 1 0 15,-1 0 0-15,2-4 11 0,-2 1-13 16,0 0 0-16,1-2-1 0,0 1 1 16,2 3 15-16,-1-3-13 0,2 1 10 15,3 0-12-15,-1 0-1 0,1-1 1 16,0 1 11-16,0-1-11 0,0 2 0 0,0 1 0 15,0-3 16-15,0 2-15 0,1 1 1 16,-1-2-2-16,2 2 1 0,-1 1 0 16,-1 0 28-16,0 0-29 0,-1 0-1 15,1 0 1-15,-5-1 1 0,2-2 12 16,-1 1-13-16,-1-3 2 0,1 2 13 16,0-3-15-16,-1 4 12 0,1-5-9 0,1-1-1 15,-2 3 0-15,-1-4 7 0,-1 0-9 16,-2 1-12-16,-1-2 12 0,0-2 2 15,-1 4 1-15,2 1-1 0,1-3 1 16,-1 0 0-16,1-1-1 0,-2 1 1 16,1-4 8-16,-1 2-11 0,-2-2-4 15,2 2 4-15,-1-2 3 0,1 2 0 16,1 1 12-16,0-3-14 0,1 2-1 16,-3 2 0-16,1-4 0 0,0 2-14 15,-2-4 14-15,-1 1 3 0,1-1-1 0,0 4 1 16,-1-2 29-16,-1 2-32 0,3-3-10 15,-1 1 10-15,0 1 3 0,2 0-2 16,-1 0 0-16,3-1 13 0,-1-1-14 16,-2 0-14-16,3 3 13 0,0-2-1 0,2 1 2 15,0-1 28-15,1-2-28 0,-1 2-11 16,-3-2 11-16,0 0 2 0,-3 0-2 16,-3 0-14-16,-1 1 13 0,0-1 0 15,0 0-8-15,-3 0 9 0,2 4 12 16,0-2-12-16,-1 1 0 0,2 1 1 15,-2 0 18-15,0 1-17 0,1-3-1 16,-1 2-1-16,0-1-1 0,2-3 1 16,0 4 10-16,0-3-10 0,-2 1-9 0,0-1 9 15,1-1 10-15,-1 0-10 0,2-1-1 16,-3 1 0-16,2 0 1 0,-2-1 0 16,2-2 0-16,-1 0-1 0,-1 0 0 15,-2 0 1-15,1 0 2 0,-1 1 0 16,-3-4 13-16,1 0-15 0,-1-1-12 15,-1 1 12-15,0-1 1 0,0 0 0 16,1 0-1-16,-1 1 3 0,2 0-3 16,-2 1-1-16,0 0 1 0,0 0-1 0,0-3-9 15,0 3 10-15,-1 0 11 0,3-1-11 16,-2 1 0-16,0-2 0 0,0 1 0 16,1 0 0-16,-1 0 0 0,2 1 1 15,0 1-1-15,1-1 3 0,-1 3 9 16,2 2 0-16,-1-1-10 0,1-3 13 0,1 3-15 15,-1-4-12-15,0 4 12 0,2-2 0 16,-1-1-3-16,-1 3 3 0,0-3 11 16,1 0-11-16,-2 2 0 0,1-4-1 15,-3 0-1-15,2 2 0 0,0-2 1 16,-1 0 1-16,1 2 0 0,-1-2 0 16,0 0 0-16,-1 2 0 0,4-1-2 15,-2 1 2-15,1-1 0 0,0 1 1 16,2-1 21-16,0 1-19 0,-2 0-3 15,1 0 0-15,-2-4 2 0,0 3-2 0,-4 0-1 16,1-5 0-16,-1 5 0 0,1-4-2 16,-2 4 3-16,-1-2 0 0,3-2 0 15,-1-1-2-15,1 6 2 0,0-4-1 16,-2 0-1-16,4 4 2 0,-1-1 0 0,-1 0 0 16,1 2 1-16,1-2 19 0,1 0-20 15,-2 0 0-15,-1-3 0 0,0 1-3 16,-2-2 0-16,1-1 3 0,-2 0 0 15,0 0 0-15,0 0 2 0,0 4 1 16,0-4-2-16,0 0-1 0,0 2-1 16,1 0-1-16,1 0-15 0,-1 1 17 15,2 0 3-15,0 1-3 0,0-2 1 16,0 1 2-16,-1 1-1 0,-1-3-1 16,1 2 17-16,-1-1-18 0,0 0 1 15,1 0-1-15,-1 0 3 0,1-1 9 0,-1 2-12 16,-1-2 1-16,0 0-1 0,2 1-2 15,-2-1 1-15,1-1 1 0,-1 0-1 16,2 2 0-16,1 1 1 0,-2-2 0 16,2 2 3-16,0 2 12 0,-1-2-14 15,1 1 2-15,-1 0 19 0,0-2-19 0,2 3-3 16,-4-5 2-16,3 0 1 0,-3 3-3 16,0-2 0-16,0-1 2 0,0 0-2 15,0 1 1-15,0-1 0 0,0 2 0 16,2 0 0-16,-1 0 1 0,1 0 13 15,-1 2-15-15,2 0 0 0,-3-1 1 16,3-1 2-16,-1 2-2 0,-1-1 14 16,1 0-15-16,-1-2 0 0,0 0-1 15,-1 3 0-15,0-4 1 0,2 0 0 16,-2 0 2-16,0 0 1 0,0 0 0 0,0 0 22 16,0 0-7-16,0 0-17 0,0 0 2 15,0 0 15-15,0 0-15 0,0 0-2 16,0 0 2-16,0 0-3 0,0 0-12 15,0 0 11-15,0 0-1 0,0 0-10 16,0 0 12-16,0 0-1 0,0 0 1 16,0 0-2-16,0 0 2 0,0 0 1 0,0 0-1 15,0 0 3-15,0 0-3 0,0 0-14 16,0 0-14-16,0 0-20 0,0-5-34 16,0 1-34-16,0-1-9 0,0 0-28 15,0-5-50-15,0-3-81 0,0-2-171 16,0-7-241-16,0 3-428 0,-10-13-628 0</inkml:trace>
</inkml:ink>
</file>

<file path=ppt/ink/ink15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309"/>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97 5 740 0,'-1'0'531'0,"1"0"-309"15,0 0-99-15,0 0 40 0,0 0 52 16,0 0-30-16,0 0-55 0,0 0-46 0,0 0-23 15,0 0 7-15,-2 0 22 0,2 0 26 16,0 0 0-16,0 0-13 0,0 0-13 16,0 0 0-16,0 0-10 0,0-1 3 15,0 1-10-15,0 0 0 0,0 0-3 16,-1 0-4-16,1 0 1 0,0 0-4 16,0 0-3-16,0 0-6 0,-2 0-4 15,1 0-3-15,-1 0-6 0,-1 0-7 16,0 0-18-16,-1 0-14 0,-2 0-2 15,-1 0 2-15,-1 0-2 0,0 0-2 16,0 0 0-16,2 0 2 0,0 0 1 0,2 0 18 16,-2 0-17-16,5 0-2 0,-1 0-19 15,1 0-9-15,-2 1-10 0,0 3 1 16,-2 1-23-16,4 1 32 0,-1 1-4 16,2 0 13-16,0-3 7 0,0 3-4 0,0-1-9 15,2-2 22-15,4 1-13 0,3-3-10 16,-1 0 23-16,3 1-16 0,1-3 19 15,-2 0 18-15,3 0-2 0,-3 0 0 16,1 0 3-16,-7 0-17 0,4-3-1 16,-4 1 11-16,-3 1 6 0,1-1 11 15,-1-3 21-15,-1 1-3 0,0-2-25 16,0 0-9-16,0 2 0 0,0 1-3 16,-1-3-10-16,-2 5-22 0,-1-2 22 15,1 3 12-15,-2 0-9 0,4 0-3 16,1 0-1-16,-3 0-24 0,3-1-4 0,-2 1-2 15,1 0-4-15,1 0-6 0,0 0-6 16,0 0-7-16,0 0-12 0,0 0-48 16,0 0-61-16,0 0-78 0,0 0-107 15,0-2-131-15,0-1-241 0,1-3-431 0</inkml:trace>
  <inkml:trace contextRef="#ctx0" brushRef="#br0" timeOffset="1">918-703 176 0,'0'0'1024'0,"0"0"-761"0,-2 0-149 0,2 0 7 16,-1 0 68-16,1 0 38 0,-3 0-49 15,3 0-58-15,-4 0-49 0,2 0-6 16,-2 0-1-16,1 0 14 0,-2 0 12 16,1 0 23-16,0 0-8 0,-2 0 5 15,1 0-31-15,-1 3-21 0,0 0-26 16,-1 2 3-16,0 1 0 0,-2-1 3 15,0 4 13-15,-1 1-10 0,-2 2-40 16,-1 2 47-16,-1 1 3 0,0 1-50 16,-3 4 1-16,1-3 11 0,1 1-1 15,2 0 26-15,1-1-16 0,1-2-19 0,0 1 20 16,1 2-1-16,1-3 9 16,0 3-9-16,3-2-3 0,1 3-6 0,-1 0-1 15,1 0-12-15,-1-1 4 0,2 2 14 16,-2 0-18-16,5 0 0 0,-2 0 0 15,1 0 0-15,2-3 0 0,0 2-1 0,0-2 1 16,0 0 13-16,5 0 0 0,0-3-12 16,1 0-1-16,2 0 3 0,-1-3 16 15,0 1-16-15,-1-1 0 0,3-1 10 16,-1-1-11-16,-1 0 1 0,2-2-1 16,-2-1-2-16,3-1 0 0,-1 2 0 15,2 0 3-15,-3 0 16 0,4-2-16 16,-3-1 0-16,1-2 13 0,-2 2-13 15,1-4 0-15,-1 1 10 0,0 0-1 16,-1-1-9-16,2 0 22 0,4 0 4 16,2 0-1-16,1-2 9 0,-1-4-18 0,-2 2-7 15,-1-1-12-15,-3 1-3 0,-2 1 3 16,2-1 16-16,-3-1 3 0,1 0-4 16,1-2 1-16,-1 1 3 0,0-2-1 15,-2 2-5-15,1-3-10 0,0 2-2 0,-2-2 11 16,-1 2 1-16,0-2 5 0,0 1-15 15,-2 0-1-15,1-2 10 0,-2 0 13 16,0 4 12-16,0-2-9 0,0 1-25 16,0 0 19-16,0-1-20 0,0 1 16 15,-2-2-17-15,-1 2 13 0,-1-1-14 16,0 3 0-16,-2 0 0 0,1 0-10 16,1-1 9-16,-2 2-1 0,0 1-1 15,2-1-12-15,-4-1-10 0,1 4 0 16,1-4 7-16,-1 4 15 0,-1-2-16 15,-1 2-3-15,1 0 4 0,-1-1-1 0,-2 0 0 16,3 2 4-16,-1 0-1 0,1 0 15 16,1 0 1-16,0 0 16 0,1 0-4 15,0 0-11-15,1 0 12 0,0 0-10 16,3 0 12-16,1 0-15 0,-2 2-2 16,-2 0-13-16,1 2-1 0,-1 0 14 0,-3 1-13 15,-4 3 15-15,1 0 19 16,0 2-3-16,-4 0-14 0,6-2 16 0,0-1 1 15,0-4-19-15,6 1 0 0,-1-4 12 16,3 2-9-16,-2-2-1 0,3 0-2 16,0 0-1-16,0 0-27 0,0 0-16 0,0 0-3 15,0 0-21 1,0 0-17-16,0 0-18 0,3 0-51 16,-2 0-70-16,0 0-104 0,2 0-166 0,2-2-133 15,-1 2-30-15,7-7-381 0</inkml:trace>
  <inkml:trace contextRef="#ctx0" brushRef="#br0" timeOffset="2">1297-754 111 0,'-2'0'1065'16,"1"0"-753"-16,1 0-146 0,0 0-20 16,-2 0 47-16,2 0 2 0,0 0-43 15,-1 0-26-15,-1 0-6 0,2 0 5 0,-1 0 30 16,-1 0 2-16,1 0-6 0,1 0-5 16,0 0-31-16,0 0-26 0,0 0-10 15,0 0 3-15,0 0-3 0,0 0-19 16,0 0-13-16,0 0-12 0,0 0-10 15,1 0-9-15,2 0-1 0,0 0-15 16,2 0-3-16,2 0 3 0,2-1 1 16,7-1 27-16,0 2 26 0,5-4 2 15,1 1-6-15,2-1-6 0,1 0-1 16,0 0-27-16,0-1 18 0,-3 0-31 16,4 1 41-16,-4-2-10 0,1 1-9 15,-6 1-4-15,-1-1-21 0,-2 3-2 0,-1-1-1 16,-3 0 1-16,-1 0 2 0,-4 2-1 15,0-1-2-15,-5 1-22 0,0 1 0 16,0 0-12-16,0 0-47 0,0 0-22 16,0 0-13-16,-2 0-25 0,0 0-20 0,-1 0-74 15,-1 0-93-15,-2 0-100 0,-2 0-108 16,0 0-99-16,-1 0-27 0,-3 0-150 0</inkml:trace>
  <inkml:trace contextRef="#ctx0" brushRef="#br0" timeOffset="3">1341-729 179 0,'0'1'542'0,"0"-1"-197"0,0 0-107 0,0 1-56 15,0 1-32-15,0 0-30 0,0 3-9 0,0 0 32 16,0 1 59-16,0 6 21 0,-2-1-29 16,-1 4-49-16,1-1-59 0,-1 1 11 0,1 4 5 15,-2-2-18 1,1 5-8-16,-2-4-12 0,1-1-10 16,2 4-22-16,-1-5 13 0,3 0 2 15,-1-1-2-15,1-1-10 0,0-4-16 0,0-3 6 16,0-2-3-16,0 0-6 0,0-4-14 15,0 3 17-15,0-3 3 16,0-1 1-16,1 0-4 0,1 0 3 16,2 0-20-16,2 0-2 0,0 0 25 15,2 0 0-15,3 0 22 0,1 0 13 16,0 0-6-16,0 0-29 0,-1 0-25 16,3-1-1-16,-1-1-2 0,2 0 2 15,-1 2 1-15,1-1-12 0,0 1-4 0,1 0 13 16,-3 0 2-16,5 0-15 0,0 0 4 15,-1 5 9-15,3 0 3 0,2 1-1 16,0 3-3-16,0 1 4 0,1-3-1 16,0 4-1-16,-1 0 1 0,-2 3 1 15,1-4-12-15,-2 6 12 0,-3-1-1 16,2 0 1-16,-5-2 0 0,1 1-2 0,-7 0 2 16,-3-2 1-16,-1-1 30 0,-3 3-6 15,0-2 19-15,-1 2 50 0,-10 1 25 16,-6 4 14-16,-4 0-15 0,-5 1-13 15,-5-1-65-15,-6 1-3 0,1 0 1 16,-3-2-17-16,-3-1 16 0,3-1-9 0,3-6 2 16,-1 3-5-16,4-4-10 0,3 0 1 15,2-5-13-15,6 2 15 0,4-5-3 16,7-1-11-16,3 0 14 0,5 0-18 16,0 0-31-16,3-1-55 0,0-2-31 15,0-3-21-15,0-1-51 0,0-2-117 0,6-3-205 16,2-2-57-16,-1-2-200 15,-1 7 59-15</inkml:trace>
</inkml:ink>
</file>

<file path=ppt/ink/ink15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313"/>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-4379 6984 16 0,'0'0'75'15,"-1"0"-9"-15,1 2-5 0,-5 1 8 16,4-3 55-16,-2 1 39 0,3-1-3 15,-2 0-27-15,2 0-32 0,-1 0-22 0,1 0-8 16,0 0-2-16,0 0-14 0,0 0-22 16,0 0-33-16,0 0 0 0,0 0-20 15,0 0 4-15,0 0-1 0,0 0-2 16,0 0-7-16,0 0-3 0,-2 0-4 16,1 1 4-16,-2 2-20 0,0-3-29 15,0 5-17-15,1-3 30 0,0 3 32 16,0-1 20-16,-1 1 11 0,0 0-63 15,0-2-49-15,2 1-101 0,-4 0-53 0,4 0 179 16</inkml:trace>
  <inkml:trace contextRef="#ctx0" brushRef="#br0" timeOffset="1">-4379 6984 54 0,'-47'57'147'16,"47"-57"-26"-16,0 0-27 0,0 0-2 15,0 0-8-15,0 4-12 0,0 1-36 0,0-1-9 16,0 1-27-16,0-3-23 0,0 0 20 15,-2 1-13-15,2-3 3 0,0 0 9 16,0 0-10-16,0 0 14 0,0 0 43 16,0 0 41-16,0 0 8 0,0 0-11 15,0 0-25-15,0 0-11 0,2 0-2 16,-1 0-43-16,1 0-26 0,-2 0-33 16,3 0 20-16,-3 0 39 0,0 0 0 15,0 0 23-15,0 0-1 0,0 0 1 16,0 0 3-16,0 0-14 0,0 0-12 0,0 0-19 15,0 0-20-15,1 0-46 0,1 0-36 16,1 0 10-16,0 0-29 0,1-3-13 16,0 1-30-16,-1 1 37 0,0-2 64 15,0 2 81-15,-3 1 1 0,0-2 109 16,0 2 139-16,0-1 32 0,0 1 7 16,0 0-62-16,0 0-53 0,0 0-45 0,0 0-42 15,0 0-40-15,0 0-25 0,0 0-20 16,0 0-13-16,2 0-23 0,-2 0 3 15,0 0-9-15,0-2 3 0,1 2 0 16,1-2-3-16,-2-2-7 0,0 0-13 16,1 3-45-16,-1-4-37 0,0 5-77 15,0 0-76-15,0 0-111 0</inkml:trace>
</inkml:ink>
</file>

<file path=ppt/ink/ink15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315"/>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-5246 7706 833 0,'-4'4'726'0,"4"-4"-394"15,0 1-312-15,-2 1 22 0,1-1-32 16,1 2 136-16,-2 1-7 0,1 2-64 16,-1 1-27-16,2 1 7 0,0-2 0 15,0 2-3-15,0-1 16 0,5-2 3 16,1 0 12-16,-1-2-31 0,3 1-17 16,1-4 13-16,-2 2 4 0,2-1 12 15,1-1-10-15,1 0-5 0,-1 0 27 16,0 0 14-16,2-3-33 0,0-1-25 0,1 0-10 15,0 0-6-15,1-4 3 16,0 2 16-16,1 0-3 0,-2-5 0 0,3 3-10 16,-1-4-3-16,-2 1-16 0,1 0 22 15,-1-4-23-15,-4 5 11 0,0-1-12 16,-2-1 2-16,-3 2 16 0,2 1-6 0,-1-1 6 16,-5 4 0-16,1-3-19 0,-1 4 1 15,0 0 13-15,0 4 5 0,0 1 15 16,0 0 10-16,0 0 4 0,0 0-1 15,0 0 9-15,0 0-2 0,0 0-29 16,0 0-22-16,0 0-3 0,0 0-12 16,0 0-6-16,0 0 5 0,0 1 10 15,0 2-14-15,0 1 17 0,0 4 25 16,-1 0-6-16,1 2-3 0,-5 1-4 16,2 2-10-16,0 2 14 0,-2 0 6 0,0 6 1 15,-1-3-23-15,0 1 0 0,0 1 6 16,1 4 22-16,-1 0-27 0,0 3-1 15,0 0 22-15,1 3-22 0,0-2 13 16,2 4 27-16,0-2-18 0,1-3 6 16,-1 2 9-16,0-2-18 0,0-3-18 0,2 0 24 15,-2 1-13-15,0 1-9 0,2 0 25 16,-4-2 3-16,2 0-29 0,2-2-2 16,-2-4 28-16,1 1 0 0,2-4-9 15,0-1-18-15,0-8-1 0,0 0-13 16,0-3 13-16,0-2 3 0,0-1-1 15,0 0 1-15,0 0 18 0,0 0-5 16,0 0-15-16,0 0-1 0,0 0-13 0,0-4-27 16,0 0-34-16,0-3-75 0,0-3-82 15,2-1-97-15,1-1-119 0,-2 1-109 16,1 1-220-16,-2 0-506 0</inkml:trace>
</inkml:ink>
</file>

<file path=ppt/ink/ink15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316"/>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-5430 8401 232 0,'0'-4'1388'16,"1"4"-1114"-16,1-1-216 0,-1 1 4 15,-1-3 51-15,5 2 33 0,-5 1-10 16,4-1-29-16,1-1-27 0,0 0-5 15,3 2 15-15,-4 0-7 0,4-1-18 16,-3 0 21-16,1-1 27 0,2 1 8 16,1 1-13-16,-1 0-3 0,4-2-28 15,0 1-27-15,1-2 1 0,-1-1 0 16,3 2-20-16,2-3 17 0,0 2-14 16,0-1-2-16,1 0-13 0,0 0-19 0,1 0 0 15,0-2 9-15,2 2 29 0,-1-2 9 16,-1 1-22-16,1 0-3 0,-4 0 19 15,-3 2-4-15,-3 1-9 0,-2 0-24 16,-2 2-3-16,-2-2 0 0,1 1-1 0,0 1 2 16,1-1 10-16,2 1-10 0,2-2 11 15,-4 2-12-15,6-3 11 0,-1 3 1 16,3-2 17-16,0 2-29 0,0-2 0 16,-2 0 11-16,-1 2-10 0,0-1-2 15,0 0 12-15,0-1 4 0,1 2 5 16,-1-2 4-16,1 2-25 0,-3 0-10 15,-2 0 7-15,1 0 2 0,-2 0 1 16,1 0 15-16,0 0 7 0,1 0 9 16,1 0-12-16,2 0 24 0,-2 0 1 15,3 0-4-15,-3 0 6 0,3 0 4 0,-4 0-16 16,3 2-13-16,-2-2 1 0,-1 0-19 16,-2 0-1-16,0 0-1 0,0 0-1 15,-3 0-2-15,-1 0-10 0,-1 0 12 16,-1 0-1-16,0 0-1 0,0 0-2 0,0 0-17 15,0 2-22-15,0-1-7 16,0-1-21-16,0 1-37 0,0-1-17 0,0 2-15 16,0 0-67-16,0 0-205 0,0 3-214 15,0-3-108-15,-7 2-558 0</inkml:trace>
  <inkml:trace contextRef="#ctx0" brushRef="#br0" timeOffset="1">-4934 6892 0 0,'0'0'460'0,"0"0"-173"15,0 0-75-15,0 0-27 0,0 0-9 16,0 0-7-16,0 0-6 0,0 0-30 15,0 0-34-15,0 0-24 0,0 0-7 0,0 0-7 16,0 0 4-16,0 0 13 0,0 0 22 16,0 0 4-16,0 4 6 0,0-4 6 0,0 0 6 15,0 0 13-15,0 2-3 0,0-2-1 16,0 0-3-16,0 0-20 16,0 0-19-16,0 0-13 0,0 0-6 0,0 0-4 15,0 0-16-15,0 0 4 0,0 0-7 16,0 0-3-16,0 0 3 0,0 0 7 15,-1 0-1-15,-1 0-3 0,1 0-13 16,-3 0-6-16,-2 0-13 0,-5 0-18 16,0 0-28-16,-4 0-6 0,-1 0 27 15,1 0 6-15,0 0 1 0,2 0 0 16,-2 0 0-16,-1 0 0 0,-2 0 0 16,-2 3-18-16,-1 1 18 0,1-1 0 15,2 3 21-15,2-3 10 0,3 2-17 0,-2 0-14 16,-1 1-25-16,-3 0 25 0,-1 3 15 15,-5 2 4-15,0 1-18 0,-3 1-1 16,2 3 0-16,0-4 13 0,3 3 9 16,0 0-20-16,2 0-1 0,1 1 5 0,-1 0-4 15,1 4-2-15,2-2 22 0,-1 0-22 16,3 0 1-16,-2-1-1 0,0 1 2 16,2 2 0-16,-6 2-1 0,1 2 14 15,2-1-12-15,0 0 9 0,3-1-10 16,3 0-2-16,-2 3 18 0,2-2-17 15,0 5 1-15,-1-1 14 0,1 3 21 16,1-1-36-16,-1 0 0 0,1-1 0 16,-1 1 1-16,0-1 1 0,0 4 10 15,-2-1-13-15,0 0 31 0,-1 3-28 0,1-2 0 16,1-1 12-16,0 1-2 0,2-1-13 16,1 1 15-16,2-3-12 0,0-1 16 15,2 1-8-15,-2-2-11 0,3-2 0 16,0 1 14-16,2 0-11 0,1-1-1 15,0 0 1-15,0-2 12 0,1 2-14 0,2 0-2 16,0-3 2-16,0 0-1 0,0 2 27 16,0-2-26-16,0-1 0 0,6 1 0 15,0-1 15-15,0 1-13 0,1-2-2 16,4-2 0-16,-4 4 13 0,3-3-14 16,2 1-12-16,1 1 12 0,-2 1 27 15,3-2-27-15,1 2 0 0,0-1 0 16,1-1 0-16,0 0 3 0,2 1-3 0,1-3 0 15,2 2 0-15,1-1 11 0,1-2 1 16,1 0-12-16,-1 1-1 0,1-2 1 16,2 0-3-16,-1 0 3 0,2-1 33 15,-2 0-11-15,1-2-22 0,-4 1 1 16,2-4-1-16,-2 1 17 0,0-1-16 16,2-1 0-16,-2 0 2 0,0-2 0 15,0 0 12-15,0 0-2 0,1 0-13 0,-1-1 3 16,5 0 24-16,-4-1-25 15,4-1 0-15,1 1 27 0,-2-4-29 0,2 3 0 16,2-4 0-16,-1 0 3 0,1 0-2 16,-1 0 12-16,2 0-11 0,0 0-1 0,-3 0 2 15,0 0 20-15,0 0-23 0,-5-2-3 16,-2 0 0-16,-1 1 0 0,1-2 2 16,0 1 1-16,2-3 2 0,1-1 17 15,4-2-16-15,0 1 18 0,0-2-3 16,-2 1-16-16,2-2 11 0,-2 2-11 15,2-3-1-15,-4 2-1 0,-1 1 23 16,2-4-23-16,-4 2-2 0,0 1 2 16,-2-1 3-16,0 0 0 0,-1 2 0 15,-1 0-1-15,-1-1 0 0,1 0-2 16,-1 1 1-16,-1-1 2 0,-1 2 0 0,1-3 9 16,-3 4-9-16,1-2 9 15,-3 1-9-15,-2-2 9 0,2 3-11 0,-3-3 0 16,4 1 12-16,0-5 2 0,0 2-12 15,0 0 0-15,0-1 12 0,-2 2-13 16,-2 0 1-16,2 0 25 0,0-5-1 0,1 0-11 16,0-1-4-16,0 0-9 0,-1 1-1 15,0 0 1-15,0 1 15 0,0-3 3 16,1 0-21-16,-1-4 0 0,1 2-3 16,0-3 2-16,1 2 1 0,-2 0-1 15,1 2 2-15,-3-1-1 0,1 3 19 16,-3 0-1-16,3 0-15 0,-2-3 25 15,1-4-28-15,0 3-12 0,2-1 12 16,-1-2-2-16,0 1-1 0,-2 2 3 16,-1 3 3-16,-1 0 9 0,1-2-10 15,-2 2 2-15,-1-1-4 0,3-1 0 0,-5 4 24 16,0-1-21-16,0 0 21 0,0-2-24 16,0 1 0-16,0 1-1 0,0-4 1 15,-6 1 18-15,0 1-16 0,0-6 1 16,2 2-3-16,-2-1-27 0,0-1 27 15,2 2 0-15,-2 2 11 0,0-1-11 16,1 6 0-16,0-3 2 0,-1 5 10 0,3-3-12 16,-2 1 0-16,2 3 0 0,2-1-2 15,-4 0 2-15,3 3 0 0,-1-1 2 16,0-1-2-16,0 4 3 0,-2-1 12 16,2 1-12-16,-1 2 9 0,0-1-12 15,-1 1 0-15,-2-2-3 0,1 1 1 16,-3-3-22-16,0-2-7 0,-1 2 30 15,-2-4-2-15,0 5 1 0,-1-3-1 16,0 2-21-16,1 0 24 0,0 0 11 0,2 2 1 16,0-2 0-16,1 0-11 15,0 1-1-15,-1-1 2 0,1 0-1 0,-1 0-1 16,-1 0-15-16,1-1 12 0,1 2-13 16,-1 0 16-16,3 1 18 0,-1 1-6 15,-2 0-12-15,0-1 0 0,-1-2-14 0,3 2 11 16,-4 1 1-16,4 1-1 15,1-1 3-15,0 2 3 0,-2-3-3 0,0 1 0 16,-1 1-18-16,-2-3-7 0,0 0 9 16,-1 2 16-16,3-2 27 0,1 2-14 15,-1 0-10-15,2-1-1 0,-1 2-2 16,1 1-12-16,-1 1-4 0,1-3 16 16,2 0-1-16,1 2 1 0,-1 1 16 15,1-1-4-15,2 1-10 0,-3 0 16 16,3 3-6-16,-1-1-12 0,0-1 2 15,1-1-1-15,0 4 0 0,-2-6 0 0,1 2-1 16,-2-2-3-16,-1 0 2 0,-2 1 0 16,-1-2-17-16,1-1-16 0,-3 3 31 15,3 1-12-15,-3 1-3 0,4-1 15 16,-1-1 2-16,0 1-2 0,0 1-22 0,2 0 13 16,-1 0 12-16,2 0 0 15,2 2 2-15,0-2 13 0,-2 1-2 0,0-2-10 16,-1 0 0-16,1 2-1 0,0-2-1 15,-2 2 1-15,4 0 10 0,-2 1-11 16,0 0 1-16,3-3 1 0,-1 3-1 16,1 1-1-16,1-4 14 0,-2 3-12 15,0-3 10-15,-1 2-11 0,-1-1-2 16,0-4-1-16,2 5 0 0,1-1 1 16,-1-1 2-16,-2 3-1 0,1-2 1 15,-1 0-2-15,1 2-19 0,-1-3 17 16,0 2-10-16,0-1 10 0,-3-2 2 0,2 3-2 15,-2-2-10-15,-1 0 12 0,-1 2 11 16,1-1-10-16,0 0 0 0,-2 0 1 16,2 2 0-16,-2-4-2 0,2 2-1 15,2 3 1-15,1-1 2 0,1 1 10 0,3 0-9 16,2-1-3-16,-1 1 0 16,2-2-2-16,0 2 0 0,0 0-16 0,0 0 15 15,0 0-12-15,0 0 13 0,0 0 0 16,0 0 1-16,0 0 1 0,0 0-1 15,-1 0 1-15,-1-1 0 0,1 1-2 16,-1 0-10-16,1-1-4 0,-1 1-8 16,1-2-4-16,-1 0-2 0,2 1-22 0,0 0-18 15,-1-1-28-15,-1 1-22 0,1-1-65 16,-2 1-127-16,2-3-149 0,-4-1-183 16,2 1-413-16,-4-6-440 0</inkml:trace>
</inkml:ink>
</file>

<file path=ppt/ink/ink15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318"/>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-3749 1069 65 0,'0'0'150'0,"0"0"30"0,0 0-40 16,0 0-26-16,-1 0 3 0,1 0 1 16,0 0-4-16,0 0-39 0,0 0-30 15,0 0-32-15,0 0-12 0,0 0 16 0,0 0 2 16,0 0-3-16,0 0 10 0,0 0 20 15,0 0 36-15,0 0 31 0,0 0 31 16,0 0-11-16,-3 0-23 0,3 0-14 16,0 0-18-16,0 0-17 0,0 0-9 15,0 0 0-15,0 0-13 0,0 0 3 16,0 0 16-16,0 3 10 0,0-3 10 16,0 0-1-16,0 3 4 0,0-3 3 15,0 1 16-15,0-1 22 0,0 0 16 16,0 0-17-16,0 0-12 0,3 0-39 15,-2 0-16-15,2 0 6 0,2 0 23 0,2 2-13 16,-1-2 9-16,3 0-16 0,1 0-26 16,-1 0 8-16,3 0 14 0,1 0 10 15,2 0-15-15,0 0-14 0,1-3-5 16,-2 0-14-16,1 0 1 0,1 0 9 16,1 0 4-16,-3 1-1 0,3 0 16 15,-3 0-29-15,1 0-5 0,0 1 9 16,-2-1-13-16,-1 2-12 0,0-1-1 0,-2-1 1 15,0 2 0-15,-2-2 0 0,0 2 13 16,1 0-10-16,5 0-2 0,-3 0 20 16,4-4-2-16,3 4-7 0,-1-1 26 15,3-2 14-15,-1 3-38 0,-2-2-14 16,1 2 0-16,3-4 13 0,-2 3 5 16,3 0-2-16,2 1-14 0,-1-4 0 15,1 4-2-15,1-2 12 0,0 0-10 16,0 1 17-16,0 1 12 0,0-4-30 0,-1 2 0 15,-1 1 16-15,-2-1-17 0,-1 0-12 16,3-1 12-16,-1 1 15 0,3 1-2 16,0-4-13-16,0 3 0 0,0 0 0 15,0 0 3-15,0-2 0 0,-1 3 12 0,1 0-15 16,0-1 3-16,0 0 30 0,1 1-33 16,2 1 0-16,0-3 17 0,-1 2-17 15,1 0 0-15,0-1 0 0,-2 0 0 16,2 2-3-16,0 0 3 0,0-2 0 15,2 0 3-15,1 2 13 0,-2 0-14 16,2-4-2-16,-3 3 0 0,0 1 0 16,-4 0 1-16,1 0-1 0,0 0 0 15,-3 0 2-15,3 0-1 0,-2 0-1 16,3 0 0-16,0 0 9 0,2 0-7 16,-1 0 14-16,-1 0-15 0,1 0-1 0,-2 0-9 15,-2 0 9-15,1 0 2 0,-2 0 1 16,0 0 11-16,-1 0-14 0,-1-1-15 15,1 1 15-15,2-4 13 0,3 2-10 16,3-1-3-16,0 3 0 0,4-3 18 16,1 0-18-16,-3 2 0 0,0-1-11 0,0 1 11 15,-2 1 18-15,-2 0-16 0,-2 0-2 16,-3 0-6-16,-2 0 6 0,-2 0 3 16,-2 0-1-16,-1 0 11 0,-2 0 0 15,1 0-13-15,-1 1-2 0,2 1 0 16,-1-2 0-16,1 1 2 0,0-1 2 15,1 3-2-15,-1-1 0 0,1-1 0 16,0-1 18-16,2 4-6 0,-2-3-11 16,0 1-1-16,-1 0-1 0,1-2-10 15,-4 0 11-15,0 0 12 0,-2 0-12 0,0 1 0 16,-2-1 2-16,1 0 1 0,2 0 10 16,0 1-1-16,2-1-10 0,-1 0 0 15,0 0 10-15,-1 4-12 0,1-4-11 16,-2 0 11-16,2 0 2 0,3 0 10 0,1 0 4 15,2 0-4-15,1 0-12 0,-1 0 0 16,-1 0 2-16,0 0-1 0,-4 0 0 16,2 0 0-16,-4 0 2 0,4 0-2 15,0 0 1-15,1-4 10 0,0 4 4 16,0-1-13-16,1 1 0 0,-3-1-1 16,1 1 0-16,-2 0-2 0,-1 0 0 15,1 0-1-15,2 0 1 0,0 0 2 0,0 0-2 16,-1 0 1-16,3 0 0 0,-3 0 14 15,0 0-15-15,-3 0 2 0,1 0 17 16,-1 0-18-16,-1 0 0 0,0 0-1 16,-1 0 2-16,0 0-2 0,-2 1 0 15,-1-1 0-15,0 0-2 0,0 0-1 16,1 0 3-16,1 0 0 0,0 0 1 16,0 0 11-16,-1 1-9 0,2-1-2 15,-2 0 1-15,1 0 10 0,1 0-11 0,1 0 1 16,0 0 13-16,2 0-15 0,0 0-1 15,0 0-2-15,1 0 1 0,0 0-7 16,2 0 9-16,0 0 15 0,-1 0-15 16,3 0-1-16,-4 0 1 0,2 0 1 15,-2 0-1-15,-3 0 3 0,-1 4 10 0,-3-4-13 16,-2 0-2-16,-1 0 2 16,-1 0-3-16,-2 0 1 0,1 0 2 0,-1 0 0 15,0 0 1-15,0 0 0 0,0 0 12 16,0 0-13-16,0 2-2 0,0-2 1 15,0 0-15-15,2 2 4 0,2-2 12 16,-1 0 2-16,3 0 10 0,0 2 1 16,-2 0-12-16,-1-1 0 0,0-1 0 15,0 1 1-15,-1-1-1 0,0 0 0 16,-2 0-1-16,0 0 1 0,2 0-1 0,-2 3 3 16,0-3 12-16,0 0-12 0,0 0 9 15,0 0-11-15,0 0-1 0,0 0-3 16,0 0 1-16,0 1-10 0,0-1 0 15,0 0 10-15,0 0 0 0,0 0-1 16,0 0 1-16,1 0 2 0,1 0 0 0,-1 0 0 16,1 1 3-16,1 0 9 15,-2-1-11-15,-1 0 1 0,2 2 1 0,-2-2-2 16,0 0 2-16,0 0 12 0,0 1-13 16,0-1 0-16,0 0 11 0,0 0-1 15,0 1-12-15,0-1 3 0,0 0 0 16,0 0-2-16,0 0-1 0,0 0-2 15,0 0 0-15,0 0-13 0,0 0 15 16,0 0-1-16,0 0 0 0,0 0 1 16,0 0 12-16,0 0-11 0,0 0-1 0,0 0 1 15,0 0 11-15,0 0-11 16,0 0 11-16,0 0-10 0,0 0-1 0,0 0 1 16,0 0 10-16,0 0-11 0,0 0 0 15,0 0-1-15,0 0 0 0,0 0-1 16,0 0-2-16,0 0 1 0,0 0 0 0,0 0 2 15,0 0 15-15,0 0 3 0,0 0 0 16,0 0 0-16,0 0-3 0,0 0-2 16,0 0 8-16,0 0 9 0,0 0-15 15,0 0-12-15,0 0 10 0,0 0-13 16,0 0-2-16,0 0 0 0,0 0 1 16,0 0-18-16,0 0 7 0,0 0-3 15,0 0-6-15,0 0-1 0,0 0-11 16,0 0-22-16,-2 0-18 0,2 0-24 15,-4 0-44-15,-1 0-71 0,-2 0-87 16,-5 0-184-16,-8 2-284 0,2 0-632 16,-22 2-384-16</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09.474"/>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55DA774E-31D5-4191-AFE2-EEBB71F4F840}" emma:medium="tactile" emma:mode="ink">
          <msink:context xmlns:msink="http://schemas.microsoft.com/ink/2010/main" type="inkDrawing" rotatedBoundingBox="4334,6285 9682,5811 9695,5952 4346,6425" shapeName="Other"/>
        </emma:interpretation>
      </emma:emma>
    </inkml:annotationXML>
    <inkml:trace contextRef="#ctx0" brushRef="#br0">151 477 0 0,'-16'0'3'15,"3"-2"190"-15,-4 1 126 0,5-3-97 16,3 1 16-16,-1 1 3 0,-1-1-85 16,2 0-35-16,4 1-30 0,-4 2-13 15,5-2-23-15,-4 2-9 0,3 0-14 16,1 0 10-16,-4 0-16 0,4 0 8 0,-5 4-2 15,8-4 24-15,-3 0 2 0,4 0 20 16,0 0 13-16,0 0-1 0,0 0-9 16,0 0-10-16,0 0-19 0,0 0-7 15,0 0-9-15,0 0-35 0,1 0-1 16,2 0-2-16,-2 0-18 0,4 0-9 16,0 0 29-16,3 3 32 0,2-2 7 0,6 1-19 15,4 0 2-15,2-2 10 0,5 0 39 16,5 0-39-16,6 0 4 0,3-5-7 15,6-4 6-15,4-1-9 0,4 0 23 16,4-2-49-16,-3 1-2 0,0 0 1 16,-1 3-1-16,-4 0-14 0,-4-1-7 15,-2 4 23-15,0 0 17 0,-6-1-17 16,3 4-22-16,-6-3 22 0,1-2 35 16,1 2-21-16,-3-2-12 0,3 0-2 0,-3 1 1 15,4-1 2-15,2-2 0 0,2 1 54 16,2-2-25-16,2 2-6 0,3-4-26 15,0 3 0-15,2-1 34 0,-1 2-15 16,-4 0-19-16,1 2-28 0,-9-1-4 16,-1 4 32-16,-4-1-2 0,0 4 0 15,-7-1-14-15,1 1 3 0,-1 0-15 0,2-2 28 16,0-1 15-16,-2 0 20 0,7 0 29 16,0-2-55-16,0-1-9 0,-2 1-2 15,6 0 1-15,-1-2 0 0,2 2-1 16,3 0-13-16,-3 0 14 0,3 1 2 15,1-3 0-15,-3 3-1 0,2 1-2 0,-5-2 2 16,-4 3 0-16,-1 0-26 0,-5 2 1 16,-1 0-23-16,-1-4 38 0,0 4 10 15,-2 0 16-15,2-1 19 0,0 1-19 16,1 0-14-16,0-3 14 0,3 1 32 16,3-1 3-16,0-3-48 0,3 3-3 15,-1-2-11-15,1 2 10 0,2 0 1 16,-2 0-19-16,3 0 19 0,-3-2 26 15,3 4-26-15,-3-1-29 0,2 0 27 16,-6 0-12-16,3 1 14 0,-5 1 22 0,-3 0-4 16,0 0-18-16,-1 0-2 0,-3 0 2 15,0 0 22-15,2 0-22 0,-5 0 2 16,5-2 1-16,-2 2 13 0,4-1-7 16,-1-1-9-16,3 2 0 0,0-4 7 15,3 4 9-15,2-1-15 0,-1-1 2 0,0 2-3 16,-2-2-19-16,0 2-7 0,-4-1 20 15,-5 1 6-15,1-2 13 0,-2 2-11 16,-2 0-2-16,-3 0 12 0,4-1 4 16,-6 1-13-16,3-2 0 0,2 2 13 15,-3 0 19-15,5-2-34 0,1 0-1 16,0 1 0-16,2 0 1 0,3-1 1 16,2-1 1-16,2 1 24 0,4 2-25 15,-3-2 16-15,-1-1-18 0,1 2 0 16,-3 1-16-16,-2-2 10 0,-3 2-7 0,0 0 3 15,-1 0 10-15,-1 0 4 0,-2 0 21 16,3 0-12-16,1 0 18 0,-4 0-31 16,1 0-23-16,2 0 23 0,-3-1 26 15,4-1 9-15,0 2-23 0,1-3 8 16,2 3 8-16,1-2-27 0,1 2 0 16,3-1 0-16,-1-1-1 0,4 0 29 0,0 0-4 15,-4 2-25-15,1-1 3 0,-2 1 1 16,0-2 11-16,-3 0-11 0,-5 0 11 15,1 2 17-15,-3-1-13 0,0 1-18 16,-6 0 0-16,1 0 28 0,2 0-1 16,-5 0-12-16,5-2-13 0,0 1 13 15,5 1 15-15,-4-2-6 0,1 2 4 16,-1-2-27-16,1 2 0 0,-4 0 14 16,0 0-14-16,-4 0-2 0,-1 0 0 0,2 0-13 15,-5-2 12-15,-1 2 0 0,2 0-2 16,-3 0-16-16,-3-2 3 0,2 2 4 15,-3 0 10-15,0 0 1 0,0 0-37 16,0 0-89-16,-8 0-187 0,0 0-144 16,0 0-101-16,-19 0-523 0</inkml:trace>
  </inkml:traceGroup>
</inkml:ink>
</file>

<file path=ppt/ink/ink16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319"/>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32 2258 189 0,'-3'0'95'0,"2"-2"-76"15,-2 2-19-15,0 0 225 0,0 0 52 16,-2 0-52-16,1 0-39 0,-1 0-17 15,1 0 13-15,4 0 4 0,-1-2-42 0,-1 2-76 0,2-1-13 16,0 1 0-16,0 0 4 0,0 0 22 16,0 0-7-16,0 0-16 0,0 0-22 15,0 0-4-15,0 0-6 0,0 0-6 16,0 0-4-16,0 0-13 0,0 0-1 16,0 0 1-16,0 0 10 0,0 0-9 15,0 0-2-15,0 0-1 0,2 0-1 16,-1-1-23-16,2 1-9 0,0 0 3 15,1 0 29-15,4 0 29 0,-1 0 23 16,0 0-52-16,2 0 19 0,5 0 23 16,-4 0-13-16,5 0 29 0,1 0 26 0,0 0-33 15,0 0-35-15,0 0-16 0,1-2 13 16,2 1-13-16,-2 0 26 0,3-3 19 16,-3 3-45-16,2-2-6 0,-2 1 6 15,-1-2-1-15,0 3-12 0,2-2 10 0,-1 1 1 16,0-2 2-16,3 2 38 0,-2 0 10 15,1-1-25-15,0-2-7 0,0-1-4 16,2 2 24-16,1-2 2 0,0-1-36 16,0-1 0-16,1 0 24 0,0 0-23 15,2-1 42-15,3-1-43 0,2-2 0 16,1 0 1-16,0 0 10 0,-2 0 0 16,2 2 0-16,-3 0-13 0,1 2 13 15,-1 0-13-15,-1-1-14 0,-1 2 14 16,1-2 2-16,-3 2-1 0,-1-2 1 15,-1 3-2-15,-3-3 0 0,-1 3 0 0,0 0 0 16,1-2 22 0,2 0-20-16,-2-2 23 0,3 0-14 0,1 0-11 15,1 0 0-15,2 0 2 0,-3-1 32 16,2 0-34-16,1-2 0 0,2-1 2 16,3 0 20-16,2-2 1 0,0 0-21 15,-2 1 10-15,-1 1-9 0,-2 2-3 16,-5-2 2-16,0 4-2 0,-1 1 27 15,-3-1-26-15,0 0 0 0,-6 2 2 0,2 0-2 16,-2 0 0-16,0 0 18 0,1-2-19 16,0 1 3-16,1-2 29 0,-2-1-4 15,4 0-15-15,-3-3 0 0,3 0-12 16,-1 0 2-16,6-4 13 0,-1 0 19 16,2-3-16-16,2 2-3 0,0-2 6 15,0-1 0-15,0 1-21 0,0 0 12 0,0 2 2 16,-4 1 1-16,1 0-4 0,-1-2-11 15,-4 2 1-15,0-1 17 0,-1 2 3 16,-3 2-3-16,0-2-18 0,1 1 0 16,-1-1-1-16,2 0 16 0,-4-1-13 15,3 2-3-15,-1 0 0 16,0-1-2-16,1 0 2 0,-1-1 0 0,2 2 0 16,-4-3 25-16,1 0-25 15,-2 3-6-15,1-4 6 0,-1 5 0 0,-1-2 37 16,0 1-37-16,1 0-12 0,0-2-7 15,2 1 6-15,1-3 12 0,-2 5-2 16,-2-2 3-16,1 4 12 0,0 0-12 0,-4-2 0 16,3 5 20-16,-2-5-20 0,2 0-7 15,3-1-5-15,0-3-10 16,0 0 19-16,-1 2-1 0,1-1 4 0,-3 3 0 16,0 1 1-16,-2 2 12 0,0-1 0 15,-1 1 28-15,2-3-26 0,-1-2-15 0,0 3-12 16,-1-6 5-16,0 5-5 0,2-3 12 15,-2 2-2-15,-1 1-11 0,0 1 1 16,-1-2 12-16,2 5 25 16,-4-1-3-16,1 2-22 0,0-4-19 0,-1 3 16 0,3-2 3 15,-1 2 22-15,-1-1-22 0,2 1-37 16,-2-2 37-16,0 2 3 0,0 2 0 16,-1 0-3-16,0 0 4 0,-2-1-4 15,0 2 18-15,1 0-18 0,-1 0-2 16,2-1-13-16,-2 5 15 0,1 1 14 15,1-2-13-15,-2 1-1 0,0 0 0 16,0 1 1-16,1 3 3 0,-1-2 8 0,0 1-12 16,2-2-2-16,-2 0-29 0,1 0 27 15,-1 1 1-15,0-4-16 0,2 2 17 16,-2 0-1-16,0 0 2 0,0 0 1 16,0 0 0-16,0-1-19 0,0 2-6 15,0-2 12-15,0 1-6 0,0 0 0 0,0 0 19 16,0 1 19-16,0-2-6 0,0 2-10 15,0 0 13-15,0 1-3 0,0-3-13 16,0 3-4-16,0 1-18 0,0 2 22 16,0-4-1-16,0 4-2 0,0 0 1 15,0 0 0-15,0 0 0 0,0 0-14 16,-2 0 14-16,2 0-14 0,-1 0-3 16,1 0 16-16,0 0-10 0,0 0 11 15,-2 0 2-15,2 0 1 0,0 0-1 16,-1 0 1-16,1 0-1 0,0 0 0 15,0 0-2-15,0 0-1 0,0 0-10 0,0 0 10 16,0 0-13-16,0 0 16 0,0 0 0 16,-2 0 2-16,2 0 11 0,-1 0-10 0,1 0 0 15,0 0 1-15,0 0-2 0,0 0-2 16,0 0-2-16,-2 0-11 0,1 0 0 16,1 0 1-16,0 0-1 0,0 0 0 15,-2 0 1-15,0 0 12 0,0 4 1 16,-1-4 1-1,2 0 1-15,-2 2 10 0,0-1-13 16,-2 1 0-16,1 1 0 0,-1-1 0 0,3-1-1 16,-3 0 0-16,4 1 1 0,-1-1-2 0,2 0 1 15,0-1 0-15,0 0-11 0,0 0-10 16,0 2 18-16,0-2-11 0,0 0 11 0,0 0 1 16,0 0 0-16,0 0 3 0,0 0 1 15,0 0 24-15,0 0 1 0,0 0-7 16,0 0 0-16,0 0 0 0,0 0-17 15,3 0 0-15,-1-2-2 0,-1 1 0 16,1 0-2-16,-2 1 1 0,1 0 1 16,-1 0-1-16,1-2 0 0,-1 2 1 0,0 0-2 15,2-1-2-15,1 1 2 0,-2-3-10 16,2 1 10-16,2-1-1 0,-1 0 2 16,2-2 0-16,0 1 1 0,-3-1 0 15,3 1-1-15,0 2 1 0,-3-2 0 16,-2 3 0-16,1 0-1 0,-1-2 1 15,-1 3-2-15,2 0-11 0,-2 0 13 16,0 0 3-16,0 0-2 0,0 0 0 16,0 0 2-16,0 0-1 0,0 0-2 15,0 0-1-15,0 0-2 0,0 0-13 0,0 0 3 16,-2 0-3-16,-1 3-6 0,2-1 0 16,-2 2 19-16,0 2 3 0,-3 3 12 15,0-2-10-15,2 3-2 0,-4 0 0 16,1 2 0-16,-2 1 15 0,0-1-15 15,0 2-1-15,-3 1 1 0,1 1 0 16,0 0 13-16,-5 2-13 0,1 0 1 0,-1 3-1 16,-1 1 0-16,-1 2 12 0,-1-2-11 15,4 1 10 1,-4-3-11-16,4 2-1 0,-1-5 1 0,4 1 0 16,3-2 0-16,0-3 0 0,2-2 0 0,3-2 0 15,1-6 0-15,0 1-12 16,3-3 11-16,0-1 0 0,0 0 1 0,0 0 3 15,0 0 25-15,0 0 1 0,0 0 2 16,1 0 7-16,1 0-3 16,2-2-10-16,1-4 3 0,2-3-28 0,-1-2-16 0,3-2 16 15,1 1 9-15,-1-3-8 0,1 1-1 16,2-4 12 0,1 0-12-16,-1-1-3 0,1-1-29 0,0 2 23 15,1-1 6-15,2-1-6 0,0 0 8 16,0 0 0-16,-1 2-1 0,0-1 2 15,-2 3-2-15,-1-2 2 0,-2 2 9 0,-2 2 4 16,-1-1-10-16,2 1-3 0,-3 1 3 16,2 0-3-16,0 1-15 0,-2-2-8 15,1 7 0-15,-2-3 23 0,-1 4 35 16,-1 1-22-16,-3 4-13 0,3-1-2 16,-3 0 2-16,0 1 0 0,0 1 0 15,0 0 0-15,0 0-16 0,0 0 0 16,0 0 13-16,0 0-13 0,0 0 13 15,0 0-13-15,0 0 3 0,0 0 10 16,0 0-19-16,0 0 19 0,0 0-22 16,1 0-7-16,-1 0 3 0,0 0 1 15,3 0-4-15,-3 0 7 0,2 0-1 0,1 0 7 16,0 0 18-16,1 0 1 0,0 1 0 16,1 1-15-16,-1 1 14 0,4 2-11 15,-1 1 12-15,2 0 25 0,0 0-25 0,0 2-1 16,2 3 1-16,1-1 19 0,0 0 28 15,0 2-5-15,2 2-1 0,0-1-28 16,-2 4 12-16,-1-4-23 0,1 1 11 16,1 1-10-16,-1 0 0 0,1 2 32 0,-1-2-19 0,1 1 12 15,-2 0-6-15,1-2 1 0,-1-2 8 16,-3 0-15-16,-1-4-16 0,-1 0-2 16,-2-2 2-16,-1-2 1 0,0-3 1 15,-1 1-1-15,-1-2 1 0,-1 1 11 0,0-1-11 16,2 0 1-16,-2 2 16 0,0-2-17 15,0 0-2-15,0 0-2 0,0 0-27 32,0 0-21-32,0 0-26 0,0 0-47 0,0 1-87 0,0 2-177 0,0 1-174 15,0 1-63-15,0 5-391 0</inkml:trace>
</inkml:ink>
</file>

<file path=ppt/ink/ink16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25:00.320"/>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1005 102 342 0,'1'-4'265'0,"-1"2"-207"15,0 1-45-15,0 1 59 0,0-2 101 16,0 1 19-16,0 1-23 0,0-2-12 16,0 2-14-16,0 0-10 0,0-2 0 15,0 2 2-15,0 0-19 0,0 0-5 16,0 0-1-16,0 0 0 0,0 0-4 16,0 0-19-16,0 0 4 0,0 0 2 0,0 0 7 15,0 0 9-15,0 0-10 0,0 0-9 16,-1 0 15-16,0 0 22 0,-2 0 3 15,-2 0-13-15,1 0-28 0,-4 0-42 16,1-2-22-16,-3-3-3 0,-1 2-6 16,-2-1 0-16,1 2 15 0,-2-2 25 0,2 3-24 15,-1 0 9-15,-1 1 2 0,4 0 7 16,-2 0-15-16,0 0 14 0,2 0-8 16,-2 0-22-16,-1 0-17 0,0 0 0 15,-1 0 1-15,0 2 18 0,0 2-18 16,0-2-3-16,2 1 1 0,0 1 5 15,3 1 22-15,-2-1 3 0,0 2-28 16,-2 0-2-16,-3 2 0 0,-2 2-1 0,-1 0 15 16,0-1-12-16,-2 2-1 0,3-1-1 15,1 0 2-15,1 0 14 0,2-3-17 16,1 0-2-16,3 0 0 0,-1-1 2 16,3-1 16-16,-1 0-14 0,-2 1-2 15,0 4 2-15,-3 0 11 0,-2 1-13 16,1 2 1-16,-1-1-1 0,3-1 0 15,1-1-3-15,0-1 1 0,2-1 2 0,-2 2 0 16,-3 4 11-16,-1-1-7 0,0 2 37 16,0-2-39-16,4-5-2 0,5 0 0 15,1-3-13-15,1-2-5 0,-1 4 2 16,2 0 13-16,-3 3 3 0,-2 1 25 16,0 4 34-16,-1-1-58 0,1 0 0 0,1-5-1 15,1 0-11-15,-2 3 11 0,0 2 37 16,-2 1-18-16,-1 0-7 0,3-1-11 15,-1 0-1-15,1-3-10 0,1 4 10 16,0 0 3-16,-3 0 0 0,2-2-1 16,2 1-1-16,1-1-1 0,-1-1 13 15,2 0-10-15,1 0-3 0,1 1 2 16,-1-2-2-16,1 3 2 0,0-1 1 16,0 0-1-16,0-2 10 0,1 0-12 15,1-3-1-15,-1-1-11 0,2 2 0 16,0-1 10-16,0 1 2 0,0 2 11 0,0 1-11 15,0-3-12-15,0 5 12 0,0-3 21 16,0 2-20-16,5 1 0 0,-2 1 2 16,0-4 0-16,0 4 19 0,0 0-22 0,1-2-2 15,-1 0-14-15,1-2 1 16,2 0 12-16,2 3 1 0,-1 0 2 0,0 0 15 16,2-1-14-16,-3-1-1 0,0-2-3 15,1 2 0-15,-1 0 3 0,0-1 20 16,2 0-20-16,-3 1-1 0,3 3 1 15,1-3 15-15,1 1 0 0,-1 1 8 16,3-2-23-16,-2 0-3 0,0 3 3 16,1-4 1-16,-1 3 1 0,-1 1-2 15,1 2 2-15,2 0 0 0,-2 1 0 16,2 1-1-16,-2-1 21 0,2 0-20 16,0-1 1-16,1 1 0 0,-3-3-3 0,2 0 15 15,-1 0 4-15,0 1-4 0,0-3-15 16,-3 0 0-16,3-2-1 0,-4-1 0 15,1 0 1-15,-1 1 1 0,0-2-1 16,4 0 1-16,-1-2 17 0,2 4-2 16,-1-1 2-16,3-3-17 0,-1 1-1 0,0 3 0 15,1-4 0-15,0 0 1 0,2 0 18 16,1 0-19-16,3 2 2 0,1-1-1 16,3-1-1-16,-1-2 24 0,1 1-3 15,-4-1-21-15,1 1-1 0,-3 0 0 16,-2-2 1-16,-1 0-3 0,-2 1 3 15,2-4 21-15,-2 2-6 0,2 0-13 16,-2-2 12-16,2 1-14 0,-2 0 0 16,2 3 3-16,-1-5 21 0,3 1-22 0,-3 4 0 15,1-2-2-15,0-2 0 0,-1 0 0 16,3 1 15-16,2-2-13 0,1 0 20 16,3 0 2-16,2 0-24 0,-5-3 0 15,1 2 0-15,0-2 2 0,-1-2-2 16,1 4 0-16,-1-2 2 0,1 0-2 0,-2 0 1 15,-3 1 1-15,1 0-2 16,-4-1-15-16,0 2 12 0,0-3 3 0,-1 3 0 16,3-3 15-16,-2 0 1 0,1 1-16 15,-1-1-16-15,2-1 16 0,-1 0 16 16,1 0-13-16,0 1 12 0,-1-2-15 16,-2 4 0-16,-1-2 0 0,0-2 15 15,0 0-3-15,2 0-12 0,0-1 0 16,2 1-1-16,-2 1-2 0,2-2 3 15,0-1 2-15,-2 2-2 0,0 0-1 16,-2 2 1-16,-3 0-1 0,0 2 1 0,-2-2 2 16,1 2 14-16,3-4-4 0,4 2 6 15,0-5 6-15,4 0-20 0,1 0 8 16,-3-3 3-16,1 4-15 0,-1-1-1 16,-3-1 0-16,0 0 1 0,1 0 2 15,0-2 10-15,0 2-1 0,-1 0-11 16,-1 2 0-16,-2 0 2 0,3-3 20 0,2 0-20 15,-2-4 0-15,2-1 1 0,0 0-3 16,-1-2 1-16,0 3-1 0,-1-2 1 16,-4 6-1-16,0-1 15 0,0-1-1 15,-1-1-14-15,1 0-1 0,2-2-2 16,-1 2-6-16,-1-2 9 0,-2 4 15 16,2-2-14-16,-5 3 0 0,4-1-1 15,-4 2 2-15,1 2 0 0,0-1 10 16,0 0 0-16,-1 1-11 0,1-3-1 15,-1 1 15-15,2-4-14 0,0 1-1 0,1-4-3 16,1 4 2-16,-2-1 1 0,-1 2 0 16,0-2 2-16,2-1-2 0,-1 1-1 15,0-1 1-15,0 0-1 0,-2 0-8 16,-1 4 9-16,2-1 12 0,-2 1-9 16,-2 3 15-16,2-2-5 0,1-4-13 0,-1 4-10 15,0-3 10-15,0 2 3 0,0-2 9 16,-3 1-12-16,3 0 1 0,-3-1-1 15,0 0 2-15,0 0 0 0,0 1-1 16,3-2 1-16,-3 2 14 0,0-3-14 16,0 0-2-16,0-2 0 0,0-1-1 15,0 1 2-15,-3 1-1 0,0 0 12 16,-1 6-12-16,-1-4 1 0,1 6 20 16,1 1-3-16,0 1-6 0,-1-1-9 0,1-2 13 15,0 1-16-15,0-3 0 0,0 0-2 16,0 0-11-16,0 0 2 0,0-2 11 15,0 3 15-15,0-2-15 0,-1 0-1 16,-1-2 1-16,1 2-21 0,-1-3 21 16,-2 3 3-16,1-2-3 0,-1 2-12 0,-1-1 10 15,1 0-8-15,1 2 10 0,0 2 18 16,2 0 9-16,-2 2-8 0,-1 3-8 16,2-5-10-16,-2 2-1 0,-2-2 3 15,5 2 16-15,-2 0-19 0,-3 0-2 16,3-3 1-16,-1 3-1 0,-2-2-10 15,0 3 11-15,0 0-2 0,0-3-17 16,-1 3 20-16,1 2 16 0,2-2-16 0,-2 2-15 16,1 0 15-16,0-2 0 0,0 0 0 15,-2 0-9-15,0 0 9 0,-1-2 0 16,1 1-12-16,-2 2 10 0,0-1-13 16,1 0 0-16,-1 2 15 0,1-1 12 15,1 1 3-15,3-2-14 0,-5 2 0 16,0-3-1-16,-1 2-24 0,0-1 12 15,-1 2 10-15,1-2 2 0,1 1 12 16,-1 1-12-16,0 1-13 0,1 0-13 16,2-1 26-16,-2 1 3 0,3 1-1 0,-1 0 0 15,1-1-2-15,0 1-12 0,-3 1 11 16,3-3 1-16,-1 2-15 0,-2-1-3 16,4 3 18-16,0-2 0 0,-1 0 1 0,2 0 2 15,0 1 9-15,-1-1-10 16,-1 0 1-16,1-1 7 0,-3 1-10 0,-1 2-15 15,2-4 15-15,-2 3-1 0,1 1-14 16,-1-1 3-16,-2-1 0 0,3 2 9 16,0-2 3-16,1 2 13 0,1 0-12 15,0 0 0-15,1-4 0 0,-1 4 1 16,0-1-1-16,0 0 2 0,2 1-1 16,-1-2-2-16,2 0-1 0,2 2 1 15,0 0 0-15,2 0 0 0,-1 0 1 16,0 0 1-16,0 0-2 0,-3 0-2 15,-1 0-10-15,0-2 9 0,-2 0 2 0,0 2 1 16,0 0 1-16,0 0-1 0,-1 0-12 16,1 0 9-16,-1 0-16 0,-1 0 19 15,3 0 0-15,-3 0 13 0,2 0-11 16,-1 0 9-16,0 0-11 0,-1-1 0 0,0 1 1 16,2-1 17-16,1 1-16 0,0 0 10 15,0-4-11-15,-1 4-1 0,2 0-15 16,0 0 14-16,-2 0-1 0,-2 0 0 15,3 0-1-15,-1 0-9 0,-3 0 9 16,2 0-9-16,-2 0 10 0,-1 4-2 16,-2-2-8-16,-3 2 12 0,2 1 0 15,-3 0 1-15,3 0 0 0,1 0 18 16,0 0-19-16,3-1-1 0,1-3 1 16,2 3 0-16,-2-2 2 0,3 0 10 15,0 1-11-15,2-2-1 0,2 2 1 16,-1-3 1-16,3 0-1 0,2 1-1 15,-2-1 0-15,1 0 0 0,-1 0-1 0,-1 0 0 16,2 0-2-16,-2 0-22 0,3 0-2 16,0 0-12-16,0 0-35 0,0 0-23 15,-2-1-7-15,2-2-46 0,-1 0-90 0,-2-2-129 16,0-7-309-16,0 2-705 0,-7-17-688 16</inkml:trace>
</inkml:ink>
</file>

<file path=ppt/ink/ink16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26:10.283"/>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677 124 16 0,'0'-6'0'0,"3"2"-14"0,-1-2 12 0,-2 3 2 15,0-2 64-15,0 3 99 0,0 1-19 16,0 1 19-16,0-3 3 0,0 3-3 16,0-2-7-16,0 2-22 0,0-1 19 15,0 1 13-15,0-2 10 0,0 0-24 16,0-2-30-16,0 2-12 0,0 0 17 15,0-2-1-15,0 2 13 0,0 2-16 16,0-2-10-16,0 1-23 0,0-2-13 16,0 1 4-16,0 2 5 0,0-1 1 15,0 1 6-15,0 0 12 0,0-2-6 16,0 0-10-16,0-2-19 0,0 0-13 16,0 2-7-16,0-2-21 0,-5 2 9 15,5 1-4-15,-1-2 1 0,-3 1-16 16,3 1 0-16,-2 1-7 0,-2-4-12 15,4 1 0-15,-6 2 1 0,3-3 0 16,-1 2 15-16,0-2-14 0,-2 4 0 0,4-2-2 16,-5 1-3-16,2-2 2 0,-2 1 1 15,2 0-2-15,-1 2 0 0,-2-1 0 0,0-1-1 16,-2 2-19-16,-6 0 3 0,1-3 16 16,1 2 2-16,-1 1-3 0,-2 0 4 15,-1 0 10-15,2 0-10 0,-1 0-3 16,2 0-19-16,-1 0 21 0,5 1-1 0,-5 5-17 15,4-4 0-15,1 4 16 0,1-4 1 16,0 4 0-16,-3-2 2 0,3 0 4 16,-3 0 8-16,2 2-1 0,1-3-11 15,0 3 0-15,-1-2 0 0,1 4-13 0,-3-2 11 16,3 2-23-16,-3-3-7 16,3 3 13-16,0 1-3 0,2-1 6 0,-2 0-3 15,2 1 7 1,0-1-1-16,1 2-22 0,2 0 13 15,0-1 21-15,-2 1 1 0,2-1 10 0,-2 1-10 0,5-1-57 16,-7 5 55-16,3-2-17 0,0 3 19 16,1 3 13-16,-1-3 12 0,-3 2-23 15,4 1 14-15,1-1-16 0,-1-3-12 0,3-1-10 16,-2-2 21-16,4 2 0 0,-2-2 1 16,1-1 0-16,2-1 2 0,-3-1 17 15,3 0-19-15,0 0 0 0,0 0-22 16,0-5 12-16,0 5 9 15,0-5 1-15,0 3-4 0,0 1 3 16,3-4-2-16,-1-1-9 0,2 2 12 16,4 0 20-16,-3-3 2 0,1 1 6 15,0 1 39-15,7-1-4 0,-6-2 7 0,6 0-20 16,1 0-12-16,-3 0-19 0,3 0-17 16,-4 0-2-16,1 0 0 0,6 0 3 15,-4 0 29-15,1-2-7 0,-3-3-9 16,-2 4-14-16,3-1 20 0,-4-2 0 0,1 0-21 15,4 2 17-15,-6 1 11 0,3-4-26 16,2 3 9-16,-6-2-9 0,5 1 13 16,2-3 0-16,-3 0-15 0,1 0 2 15,5-2-1-15,-4 3 0 0,2-1 0 16,-3-2 0-16,0 3 1 0,-2-1 10 16,0 1-11-16,-2 2 1 0,-3 3 10 15,4-4-12-15,-3 0 1 0,-2 2 1 16,0 1 16-16,2-1-19 0,-4-2-1 15,7 2-21-15,1 0 3 0,-3-2 17 16,1 2 2-16,5 0 3 0,-7-4 25 16,1 4 3-16,0-1 1 0,2-3-4 0,1-2-25 15,-1 2 0-15,0 1 9 0,-2-2 13 16,2 1-6-16,-2 1-16 0,-2-1 0 16,1 1 13-16,1-1 6 0,2-2-7 15,-3 0-15-15,1 0-3 0,0-1-16 16,2-1 17-16,1 0-1 0,-3 3 3 15,-1-3 2-15,1 5 23 0,2-3-6 16,-3 0-16-16,-2 2 9 0,0 1 4 16,-2-1-13-16,2-1 6 0,-1 4-9 15,-2-1-2-15,3 0 0 0,-1 1 2 0,1-3 2 16,1-1 17-16,-2 2-4 0,1-1-13 16,-1-2 0-16,-1 0 0 0,2 3 11 15,-3-1-1-15,2 3-9 0,1-2-2 0,-3 2 0 16,0-2 0-16,0 2 0 0,0 1 2 15,0-2-3-15,0 2-2 0,0 0-16 16,0-2-7-16,0 2 3 0,0-1-6 16,-3-2 4-16,3 4 11 0,-2-6-2 15,2 2 14-15,-3-1 0 0,3 3-3 16,-1-3 1-16,1 4-37 0,-2 0-35 16,2-1-62-16,0 3-89 0,0 0-126 0,0 0-207 15,0 0-248-15,0 7-466 0</inkml:trace>
</inkml:ink>
</file>

<file path=ppt/ink/ink16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26:11.796"/>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422 74 212 0,'0'-2'603'0,"0"0"-293"0,0 0-131 0,0 0-3 16,2 0 61-16,-2 1-31 0,0-2-96 15,0 1-9-15,0 2 22 0,0-1 19 16,0-1 13 0,0-1-13-16,0 1-29 0,0 1-17 0,0-1-25 0,0 2-13 15,0-4-7-15,0 2 0 0,-2 0 7 16,-1-1 9-16,-3-2 0 0,-2 2 22 16,2-3-13-16,0 4-25 0,-6-4-38 15,5 4-13-15,-4-1-29 0,-1-2 10 16,3 5-13-16,-1-1 10 0,0 1-3 15,-1 0-1-15,0 0-12 0,-3 0 13 16,0 0 2-16,0 0 21 0,-1 0-17 16,-1 3 18-16,1 3-18 0,-3 2-35 15,5 3-7-15,-3-1 22 0,5 4 0 16,0-1 37-16,-1 1-18 0,3-1-15 16,2 3 35-16,-2-3 10 0,8 2-10 0,-3 1-35 15,3 0 35-15,-2-3 33 0,3 4-24 16,0-5-9-16,0 2-35 0,3-5 10 15,3-1 8-15,3 0 16 0,-2-3 1 16,5 0 39-16,2-4 22 0,1 1-7 16,1-2 23-16,3 0-20 0,-2 0-9 15,1-3-9-15,1-4 11 0,1-2-11 16,0-1-23-16,0-1-4 0,-1-1 4 16,-4 2 0-16,-1 2 22 0,-3-1 10 15,-1 3-26-15,-1-1-19 0,-3-3 10 0,2 4 28 16,-2-2-6-16,-1 5-16 15,-1-4-17-15,1 6-2 0,0-5 0 0,-1 4-19 16,2-2 17-16,-1 0-14 0,3 2 0 16,-7-1 3-16,4-2 2 0,0 4 11 15,-4-1 28-15,2-1 10 0,-3 2-3 0,2 1-10 16,-2-2-3-16,0 2 3 0,0 0-6 16,0 0-6-16,0 0-10 0,0 0 13 15,0 0-14-15,0 0-1 0,0 0 11 16,0 0 7-16,0 0 6 0,0 0 1 15,0 0 2-15,0 0-6 0,0 0 0 16,-2 0-22-16,-1 0 0 0,2 0-25 16,-2 2-10-16,1-1-3 0,-3 4 1 15,1-4 12-15,-6 5 25 0,4 2 13 16,-5-2 22-16,-1 6-11 0,1-3-23 16,-3-2-2-16,0 4-1 0,2 0 2 15,-2 0-2-15,-2 3-11 0,-2 0 13 0,-1 1 3 16,1 3-3-16,-3-1-9 0,6 1 8 15,-1-4 1-15,1 4 0 0,-4-1 3 16,5-1 25-16,0 0-25 0,4-3-3 16,0-4-11-16,-1 5 11 0,2-1 12 0,-5 3 35 15,5 0-34-15,-4-1-13 0,1 2 3 16,3-1-3-16,-2-3 41 0,0 1-32 16,2 1 4-16,3-3-13 0,-4-1 34 15,2-1 0-15,4-2-34 0,2-1-13 16,-1-5 10-16,3 3 3 0,0-5 0 15,0 0 3-15,0 0 16 0,0 0 9 16,0 0 3-16,0 0-16 0,0 0-14 0,0 0 0 16,0 0-1-16,0 0-2 0,0 0-23 15,0 0-6-15,0 0 0 0,0 0 9 16,0 0-22-16,0 0-46 0,0 0-74 16,0 0-70-16,0 0-103 15,0 3-41-15,3-1-216 0,2-1-582 0</inkml:trace>
</inkml:ink>
</file>

<file path=ppt/ink/ink16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26:13.847"/>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151 59 114 0,'-2'-4'1085'0,"2"4"-766"16,0-2-186-16,0 1-39 0,0-4 34 0,0 4-5 16,0 1-16-16,0-4-42 0,0 0-52 15,0 0-9-15,2-2 31 0,-2 0 4 16,0 2 61-16,0 1 33 0,0-1 15 16,0 2-16-16,0 0 0 0,0-2 0 15,0 2-14-15,0 2-12 0,0-2-11 16,0 2-6-16,-2 0 0 0,2 0-3 15,-3 0-7-15,2 0-6 0,1 0-17 16,0 0-27-16,-3 0-11 0,1 0 1 16,-1 0 3-16,3 0 3 0,-1 2-14 0,-3-2-11 15,4 2-28-15,-1 2-13 0,-4-2 9 16,-1 6 29-16,1 1 0 0,-7 1 3 16,3 0 14-16,2-1 11 0,1 1-25 15,-1-1-16-15,2-1-3 0,-1 6 19 0,-1-3 28 16,0 3-12-16,0 1-16 0,3 3-15 15,1-1 15 1,-2 2 0-16,4-1 0 0,-1 3 0 0,-3 0-4 16,-2 0 4-16,2-3 11 0,3 1-11 15,-1-2-28-15,2 3-1 0,1-3 28 16,-3 2-15-16,3 5 16 0,0-5 10 16,0 0-10-16,0 0 0 0,0-1-3 15,0-1 3-15,0-1 1 0,0-1 0 16,4-1-1-16,-1 1-19 0,-1-2 17 15,3 1 2-15,-1-4-3 0,1 0 0 16,0-3-13-16,1-1 16 0,1 0 0 0,-2 2 2 0,1-5 16 16,-1 2-18-16,0-4-2 0,-1 1 1 15,1 0-2-15,1 0 1 0,2 2 2 16,-2-4 25-16,5 2 6 0,1 2-9 16,-1-2 0-16,0-1-9 0,5 1-13 15,-2-2-2-15,-2 2 0 0,0-2 2 0,2 0 2 16,-4 0 20-16,0 0-22 15,-2 0 0-15,1 0 0 0,-7 0 3 0,4-2 28 16,-3 2-6-16,2-2 3 0,0 1 1 16,-1-1-4-16,1-2-10 0,-2 2-12 15,2-2-1-15,-1 0-2 0,1 1-1 0,3-4 1 16,-4 1 16-16,0 1 9 0,0-1 6 16,-1 2 7-16,2-3-1 0,-4-3-15 15,3-4-20-15,0 3 0 0,1-3 10 16,-4 1-11-16,-1 1-1 0,2 3 4 15,-2-1 14-15,0 2-18 0,0 2 0 16,0-2-12-16,-3 3 9 0,-2-1 1 16,-3-2-1-16,2 2-26 0,-1 3 9 15,0-3 20-15,1 0 15 0,-2 2-3 16,4 0-12-16,-1-2-2 0,-1 5-9 0,0-1 11 16,-2 0 2-16,3 2-2 15,1-4-2-15,0 2-1 0,0 2 1 0,-4-2-20 16,2 2 22-16,-2-2 11 0,2 2-11 15,0 0-10-15,-4-2 10 16,1 2 0-16,3 0 19 0,1 0-7 16,-2 0-10-16,2 0 0 0,3 0-2 15,-1 0-3-15,2 0-9 0,-2 0 11 16,1 0-12-16,2 0-5 0,-2 0 15 16,-2 4 1-16,-4-2-11 0,3 1-2 15,-1 4 13-15,0-1 1 0,-3-3 1 0,1 5 4 16,2-4-4-16,1 2 0 0,2-5-1 15,1 4-21-15,2-4-28 0,0-1-10 0,0 0-46 16,0 0-96-16,0 0-115 0,0 0-156 16,0 0-152-16,0-1-392 0,0-5-154 0</inkml:trace>
</inkml:ink>
</file>

<file path=ppt/ink/ink16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26:15.526"/>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368 41 1102 0,'-7'-3'355'0,"2"3"-267"0,0 0 26 16,1-1 160-16,1 1 89 0,-2 0-27 16,-3 0-114-16,7 0-90 0,-2 0-49 15,1 0-29-15,-1 0 10 0,-3 0-3 16,0 0-26-16,-7 0 13 0,2 0 12 16,-3 4 7-16,0-2-22 0,-1 1 5 0,1 2 11 15,2-2-1-15,-6 5-35 0,6-5 0 16,-2 4 4-16,3 0-29 0,-3-1-2 15,2 0-33-15,4 2 13 0,-4 1-7 16,2-1 7-16,3 2-16 0,-3-1 38 0,1 7 13 16,-2-5 0-16,-1 5 6 0,3-1-19 15,1-1-16-15,-5 1-16 0,7 0-9 16,2 1 0-16,-3 0 41 0,3-5 0 16,4 3-7-16,-5-4-40 0,5-1 5 15,0-1 23-15,0-3 2 0,0 3 17 16,5 0 24-16,-1 0-24 0,-1-3-13 15,2 1-3-15,0 0 15 0,4-2-1 16,-1 2-1-16,-2-3-1 0,3 2 4 16,1-2 7-16,0 3 21 0,1-4 11 15,2 4-37-15,-1-4-2 0,5 0 1 0,-4-1-1 16,4 4 0-16,-7-5 0 0,1 0-7 16,3 0 7-16,-3 0 23 0,2 0-7 15,-3 0-16-15,1 0-3 0,2 0 3 16,-2 1 13-1,-1-1-13-15,3 0 0 0,-5 0-3 16,1 2-13-16,3-2 16 0,-4 0 0 16,1 0-1-16,4 2-2 0,-6-2 3 15,6 0 0-15,-1 2 25 0,1 0-25 16,1-2 16-16,-7 2-13 0,3-2 1 16,-6 0-4-16,4 0-3 0,-3 2-19 0,-4 4 6 15,4-3-16-15,0 3 20 0,-1 2 12 0,6 0 3 16,-6 2-3-16,-1-1 0 0,2 1-19 15,0 1 17-15,-1-1 0 0,-4-1-21 16,5 3 22-16,-2 0-11 0,-3-1 12 16,0 5 22-16,0-3-9 0,0 3-12 15,0 0 0-15,0-2 11 0,-8 2 7 16,4-2 4-16,-1-1-4 0,-1 1-1 16,0-4-17-16,-2-1 17 0,2-4-18 0,-2 2 2 15,5-4 23-15,-10 1-3 0,7-2 3 16,-5 0-25-16,-1 2-1 0,-2-2-2 15,1-2-13-15,-4 0 13 0,2 0-23 16,-1 0 1-16,1 0 12 0,1 0 13 16,3 0 31-16,-1 0-3 0,7-4-17 15,-1 0-11-15,4 1 0 0,-2-3-12 16,4-1 12-16,-3 2 16 0,3-1-13 0,0-2 0 16,0 0-2-16,0-1 3 15,0 4 37-15,0-5-10 0,0 2 20 0,0 0-51 16,0-1-38-16,0-5 13 0,3 2-7 15,-2-3 19-15,4 2 13 0,-4-3 29 16,4 3-4-16,0-1 12 0,-1 3-36 16,4-2 0-16,-2 2 25 0,1 1-26 15,2 1-21-15,3-1 10 0,-6 1 11 16,5-1 41-16,-1 2-13 0,-1 0 4 16,0-1-10-16,0 1 3 0,2-3 7 0,-1 1 2 15,-4 0 1-15,6 1-10 0,-9 1 3 16,2 0 3-16,0-1 1 0,-1 1-7 15,4-2-3-15,-3-1-10 16,-2-3 16-16,5 2-9 0,-2-3-19 16,3 0-25-16,0-1 25 0,-2-1 3 15,2 1 22-15,-1 3-6 0,-5-3-1 16,1 5-17-16,1-3 0 0,0 4 15 0,-1 3-16 0,-1 1 0 16,2 0-3-16,-3-2 2 0,1 5-1 15,-2-3 0-15,1-4 0 0,1 2-1 16,2 1 2-16,-4-3 1 0,-1 2 7 0,3 0 21 0,-3 3-13 15,0 1-2-15,0 0 2 0,0 4 4 16,0-2-7-16,0 1-9 0,0-4 10 16,0 4-10-16,0 1-3 0,-3-2 15 15,2-3-11-15,-7 4 17 0,5-1-19 16,-7-4 0-16,3 4 11 0,0-4-10 16,-2 3-3-16,3-1-27 0,-3 0 5 15,-1 0 22-15,4 2 1 0,-6 0 18 16,2 0-19-16,0 2-30 0,-4 0 2 15,1 0 9-15,-4 0 17 0,3 0 2 16,2 0 2-16,-1 0 10 0,6 0-12 0,-6 2-16 16,7 0 1-16,1 0-7 0,2-2-6 15,2 0-13-15,-1 2-12 0,2-2-28 16,0 0-63-16,0 2-127 0,-3-2-219 16,2 0-231-16,-3 0-508 0</inkml:trace>
</inkml:ink>
</file>

<file path=ppt/ink/ink16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26:37.530"/>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2335 437 264 0,'0'0'193'15,"-5"0"-132"-15,5 2-25 0,-2-1 26 16,-2-1 23-16,1 0 0 0,1 2 3 16,1 1-23-16,1-3 10 0,0 1 13 15,0-1-10-15,0 0 62 0,0 2-3 16,0-2-4-16,0 0-3 0,0 0 31 16,0 0 1-16,0 0-19 0,0 0-37 15,0 0-5-15,0 0 15 0,-4 0 29 0,4 0 10 0,0 0-7 16,0 2-10-16,0-2-7 0,0 0-13 15,0 0-23-15,0 0-25 0,0 0-7 16,0 0-15-16,0 0-13 0,0 0-7 16,0 2 1-16,0-2-4 0,0 2-3 15,0-2 3-15,0 0 4 0,0 0 8 16,0 0 11-16,0 0 5 0,0 0 6 16,0 0 1-16,0 0-7 0,0 0-6 15,0 0-4-15,0 0 1 0,0 0-3 16,0 0 2-16,-1 0 0 0,-2 0-5 15,3 0-4-15,-2 0 0 0,-1 0 0 16,2 0 0-16,-2 0-7 0,1 0 10 16,-3 0-3-16,-2 0 0 0,-4 0 3 15,-3-2-15-15,-2 2-19 0,-2-2 21 16,-2 2 1-16,-1-2-4 0,3-1 4 16,1-2-4-16,-2 4 7 0,4-5 12 15,-1 4-19-15,-3-2-21 0,-1 0 0 16,2 0 0-16,-2-2 1 0,-4 3 11 0,6-2-11 15,1 2-1-15,1-1 1 0,-2 2 18 16,2-2-4-16,2 0-15 0,-1 2-2 16,1-1 2-16,1 0 14 0,1 0-11 15,-2 1-1-15,-2 0 1 0,-1-2-3 0,-3 2-2 16,0-1-1-16,1-2 2 0,-1 5-1 16,-1-3-1-16,-3 0-12 0,-4 1 12 15,2 1 1-15,-3-1 1 0,1-2 1 0,-2 2 0 16,1-2 15-16,4 0-12 0,3 2-1 15,-4-1-1-15,4-2 1 16,-3 4-1-16,2-1-1 0,1-2 1 16,-1 2-1-16,0 0-11 0,-2 0-1 0,3 1 12 15,-1 1 2-15,0-5-1 0,-2 5-1 16,3 0 0-16,-4 0-2 0,4 0-10 16,-1 0 12-16,3 0 2 0,-3 0 1 15,-4 0-3-15,-2 5-1 0,-1-2-21 16,-2-1 19-16,2 2 3 0,4-2 0 15,3 0 1-15,3-2-1 0,-1 1 1 0,6 1 2 16,-7 1 13-16,2-2-15 0,5 1-1 16,-4-2-1-16,2 2 0 0,0 1 1 15,1-2 0-15,-2 1-3 0,-2 0 0 16,3-2 1-16,-7 4-11 0,1 0 13 16,3-3 1-16,0 1-1 0,1 3 0 15,4-4-3-15,-1 4-9 0,2-4 0 16,-1 1 9-16,1 0-13 0,0 4 4 0,0-4 0 0,-2 4 10 15,1-1 1-15,-4 1 0 0,2 0 1 16,-5-1 2-16,5 2 1 0,0-1 0 16,0-1-3-16,3 1 0 0,-1-2-1 15,2 2-2-15,1-5-9 0,3 5 10 16,-4-2 1-16,7 0-1 0,-3 0 0 16,3-2 2-16,-2 2 0 0,5-1 12 15,-7-1-9-15,3 1-1 0,2-2 10 16,3 1 0-16,-1-2-11 0,2 0-1 15,1 0-2-15,0 0 0 0,0 0 2 16,0 0 13-16,0 0 5 0,-2 0-3 0,2 0 4 16,0 0-1-16,-3 0 0 0,3 0-2 15,0 0-4-15,0 0-10 0,0 0 10 16,0 0-12-16,0 0 0 0,0 0-3 16,0 0-12-16,0 0 12 0,0 0 0 15,0 2-10-15,0-2 1 0,0 0 0 16,0 0 0-16,0 0-1 0,-1 0-5 0,1 0 0 15,-3 0 6-15,-2 0 9 16,5 2 0-16,-5 0 1 0,5-2 2 16,0 0 1-16,0 0 12 0,0 0 2 15,0 0-3-15,0 0-9 0,0 0 0 16,0 0-2-16,0 0 1 0,3 0 0 16,-1 0 17-16,-2 0 5 0,5 0 19 0,-2 0 12 15,-2-4 3-15,4-1 6 0,1-3-55 0,2-6-9 16,3 3 0-16,0-5 11 0,1-3-10 15,0 0 0-15,2-2 0 0,5-6-2 16,-4 0-21-16,4-5 21 0,1 3 1 16,-1-2 0-16,1 0-46 0,3 3 45 15,-6 1 0-15,3 3-13 0,-6 5 12 16,2 1 2-16,-4 5 1 0,-1 4-1 16,-2-1-12-16,-2 2 10 0,0 1-17 0,0 0 4 15,-3 4 3-15,1-3 9 0,-4 4-9 16,2 0 10-16,2 1-1 0,-3 1 0 15,-2 0 3-15,0 0-1 0,3-3 0 16,-3 3-3-16,0 0 2 16,0 0 2-16,0 0 2 0,0 0 2 0,0 0-1 0,0 0-1 0,0 0-2 15,0 0-13-15,0 0-11 0,0 0-4 16,-3 0 1-16,3 0 2 0,0 0-5 16,-2 0-7-16,-3 0-6 0,2 4 0 15,-3 4 9-15,-3 2 34 0,-2 3 1 16,-3 3 18-16,-1 1 1 0,-1 2-20 15,2 0-2-15,-1 1 2 0,-2 1 1 16,1 0 0-16,-3 0 0 0,2 4 21 16,-1 1-13-16,-2-5-9 0,-4 4 0 15,6-6 0-15,1 0 3 0,1-1 8 16,-1-4-11-16,8-5-21 0,6 1 6 16,-7-5 2-16,3 1 12 0,2 4 1 0,-1-4 2 15,0 4 17-15,-2-3-17 0,2 1 0 16,-2-2-2-16,3 1-2 0,2 1 2 15,-5 0 0 1,4-3-1-16,2 1-18 0,-1 0 7 16,-2-2 10-16,4 2-1 0,-2-2 2 15,1 2-1-15,1 2-8 0,-7-5 10 16,6 5 15-16,-2 0-14 0,-1 0 0 0,0 1-1 16,-1 1 2-16,2-1 1 0,-4 1 9 15,2 0 4-15,1-1-14 0,2-3 0 16,1-1-2-16,1 0-2 0,1-3-14 15,0-2 16-15,0 0 2 0,0 0 13 16,0 0 0-16,0 0-2 0,0 0 5 0,0 0-7 16,1 0-11-16,6 0-15 15,0 4 15-15,7-2 6 0,3 1 49 0,7 3 3 16,5-4-12-16,0 4-12 0,6-4-19 16,-1 0 6-16,1 4 1 0,7-3-1 15,-5 2-18-15,2 0-2 0,5 3 20 16,-4 1-6-16,-1-1 1 0,3 0 2 15,-8 0 3-15,-5-3-2 0,-3 1-18 16,-7 0 11-16,-3-2 0 0,-6-3-9 16,0 1-1-16,-3 1 1 0,-2-1-2 15,-3-1-1-15,-2-1 0 0,1 0-2 0,-1 0-1 16,3 0 1-16,-3 0-10 0,0 0-22 16,0 0-48-16,0 0-43 0,0 0-19 15,0 0-31-15,0 0-121 0,0 0-272 16,0 0-461-16,-3 0-279 0</inkml:trace>
</inkml:ink>
</file>

<file path=ppt/ink/ink16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26:40.863"/>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-1 373 62 0,'0'1'708'0,"0"-1"-405"0,0 0-163 0,0 0 75 15,0 0 149-15,0 0-13 0,0 0-121 16,0 0-74-16,0 0 5 0,0 0 26 16,0 0 11-16,0 0-6 0,0 0-13 15,0 0-30-15,3 0-20 0,-3-1-22 16,2-1-31-16,-1-1-35 0,3-2-1 16,-3 2 11-16,2-5 5 0,2 0-12 15,-1-2-13-15,1 1 9 0,1-3-9 0,1-2-31 16,2 1 13-16,0-2 3 0,0-3-16 0,1 1-14 15,1-2 14-15,3 1 18 0,-4-3-18 16,4 1-14-16,0 4 14 0,-3-4 3 16,0 5 17-16,-2-1-20 0,1 0-31 15,0 5 29-15,0 0 2 0,-1 1-28 16,0 1 9-16,-2 1-9 0,0 0 13 16,0 2 14-16,0 4-1 0,-5-2-13 15,2 2 14-15,-2 0-1 0,3 2-17 0,-1 0-25 16,1 0 0-16,3-2-3 0,-7 2 7 15,4 0-1-15,-4 0-3 0,3 0 0 16,-4 0-4-16,1 0-5 0,2 0 5 16,-1 2 10-16,6 6 0 0,-2 0 23 0,0 1 15 15,3 1 3-15,-1 3 0 0,1 3 0 16,-3-1-3-16,1 3-1 0,-3-1 1 16,4 1 3-16,-3-1-3 0,-4 1-1 15,-1-3-11-15,0 2-26 0,0 0 38 16,0-1 3-16,-4 0 38 0,-3-3-16 15,0 1-25-15,5-3-10 16,-3 0 10-16,1-1 12 0,2-2-9 16,-1 0 1-16,-1-2 11 0,4-3-11 15,-2 1 8-15,-1-2-10 0,3 0 2 0,0 0 15 16,0-2 25-16,0 0 13 0,0 0 6 16,0 0 0-16,0 0-4 0,0 0-6 15,0 0 4-15,0 0-10 0,0 0 3 16,0 0 12-16,0 0 13 0,0-4 8 15,0 0 1-15,0-1-47 0,0-3-16 16,5-2-21-16,-5-4-2 0,7 3 0 0,-5-5-20 16,4 3-34-16,3-4 13 0,1-2 43 15,-1-1 0-15,2-1-13 0,3 2-2 16,-3-2-4-16,3-1-9 0,-4 4 25 16,3 4-18-16,-2 0-1 0,-2 4 19 15,-3 0-10-15,3 3 10 0,1 0-28 0,-1 2-3 16,-3-1-10-16,7 4 10 0,-7 1-7 15,-1-4 13-15,1 5-3 0,-2-1-4 16,4 1-6-16,-6 0 7 16,2 0-7-16,1 0-3 0,0 0 6 0,-4 0 7 15,4 1-13-15,-1 4 2 0,1-2 11 16,-3 3-7-16,2-2 3 0,1 4 35 16,0 1 3-16,2 1 38 0,0-1-16 0,-3 4-25 15,1-2-13-15,0-3-9 16,-4 1 3-16,2-1 3 0,-1-1 14 0,-2 4-17 15,0-2 19-15,0 1 1 0,3-1 0 16,-3 1-1-16,0 1 3 0,1 1 10 16,-1 2 9-16,0-3-9 0,5 3-11 0,-2-1 0 15,-1 3 19-15,2-3-21 0,3 2 0 16,-3-1 29-16,6 0 28 0,-1-3-31 16,0 1-4-16,-3-1-21 0,4-3 11 15,-1 0-12-15,-3-3 2 0,3 0 8 16,2-2 15-16,-1-1 19 0,7 1 13 15,-7-3-4-15,9 0 16 0,-3 0-16 16,1-7-9-16,1 0-3 0,1-1-13 16,-1 0 6-16,0-3-3 0,0-1-31 15,-2-3-2-15,2 1-4 0,-2-3 6 16,-1 0 12-16,-1-1-12 0,-3 1 3 16,-2-1 22-16,-1 1-12 0,-2-1-10 15,-1 1-3-15,-2 1-38 0,-3 0 24 16,0 0 13-16,0-1-32 0,0 1-17 0,0 0 47 15,0 3 3-15,-8 2-43 0,4-2 43 16,-1 7 1-16,0-1-1 0,1 1-22 16,-1 5 20-16,2-3-1 0,0 1-19 15,-2 2-6-15,4 1-10 0,-2 0-6 16,1 0 10-16,-1 0-7 0,1 0-15 0,-1 0-7 16,-3 4 9-16,1 1 26 0,-4 3 28 15,3 6-19-15,-3-1 0 0,-1 5-29 16,6 1 48-16,-1 3 0 0,3 0-25 0,2 4 25 15,0 1 16-15,0-2 28 0,5-1-28 16,6 2 15-16,0-3 10 0,3-2-37 16,1 1 14-16,4-7 5 0,-1 2-23 15,1-3 25-15,1-3-19 0,0-3 29 0,1-2-13 16,-1-2 12-16,-2-2 23 16,-2-2-7-16,4 0 0 0,-3 0 13 0,0 0-13 15,-1-8-13-15,1 3 10 0,-2-8-7 16,1 2-2-16,-1-2-35 0,-1-5 7 15,5-3-10-15,-4 0-6 0,-1 0 6 16,2-4 2-16,-6 1 10 0,3-1 0 16,-4 2-12-16,-1-1-28 0,-3 5 18 15,-1 2 10-15,-1-1 28 0,-3 7-25 16,0 0 0-16,0 1-1 0,0 2 1 16,0 0-1-16,0 2-2 0,0 3 1 0,0-2-1 15,0 4 0-15,0 1 0 0,0-2 0 16,0 2-3-16,0 0-13 0,0 0 14 15,0 0 1-15,0 0 0 0,-3 0 1 16,3 0-1-16,-1 0 1 0,1 0-3 16,0 0-38-16,0 0-8 15,0 0-17-15,0 0-9 0,0 0-9 0,0 2-4 16,0 6 2-16,0-1 86 0,-5 5 32 16,2 3-32-16,-3 3-19 0,1 1 19 15,4 2 1-15,-3 4 1 0,3 1-2 16,-2 1 3-16,3 1-3 0,0-1 57 0,0-1-57 15,3-4 1-15,3 2 24 0,5-3-23 16,1 1 39-16,-1-5-26 0,3-2 17 16,-3-3-1-16,3-2-12 0,-3-2 21 0,-2-3 10 15,2-3 9-15,1 0 1 0,-1-2 2 16,5 0 3-16,-2 0 3 0,1-6-16 16,2-2-5-16,-4-1 2 0,1-1 0 15,0-6-12-15,-4 3-3 0,4-4-13 16,-3-2 13-16,-2-5 0 0,2 3-31 15,2-2 9-15,-4 3-12 0,0 1 2 16,-6 0-1-16,2 3 18 0,-5 3-17 16,0-1-2-16,0 3-2 0,0-3-10 15,0 1 10-15,-5 2-32 0,2-3-22 16,-4 1 26-16,0 0 11 0,3 2-14 0,-1 1-3 16,0 1 36-16,1 3 1 0,2 1 2 15,-1 2 9-15,3 1-10 0,0 2-1 16,0-2 0-16,0 2 1 0,0 0 0 15,0 0 14-15,0-1-1 0,0 1 0 0,0 0 4 16,0 0-4-16,0 0-3 0,0 0-10 16,0 0 2-16,0 0 8 0,0 0-11 15,0 0-1-15,0 0 0 0,0 0-1 16,0 0-1-16,0 0-1 0,0 0 3 16,0 0 1-16,0 0 11 0,0 0-10 15,0 0-1-15,0 0 2 0,0 0 0 16,0 0 13-16,0 0-14 0,0 0 10 15,0 0-9-15,0 0 12 0,0 0-12 16,0 0 13-16,0 0-13 0,0 0 9 16,0 0-12-16,0 0-11 0,0 0-11 15,0 0-5-15,0 0-16 0,0 1-6 16,0-1-16-16,0 2-12 0,0-2-6 16,0 5 5-16,3 0 35 0,-1 1 40 0,-1 2 1 15,2-3 1-15,-3 3 1 0,2 0 2 16,1 1-2-16,-3 1-12 0,0-2 12 15,2 1 2-15,-2-1-1 0,3 0 2 16,-2 2-2-16,-1-3-1 0,5 3 1 16,-5-2 14-16,3 0-3 0,-1-3-8 15,-2 5-3-15,0-1-1 0,3 3 3 0,-2 0-1 16,2 1 0-16,-1 2-1 0,-1 1 0 16,3-5 2-16,-3 5-3 0,2-4-1 15,-1-3 0-15,1 1 1 16,-2-1 0-16,4-1-11 0,0 2 10 0,-2-2 1 15,0 1 2-15,2-1 1 0,-1 0-1 16,1 0 1-16,3-3-3 0,-2 1 2 16,0 2 0-16,2-5 10 0,-2 4 7 15,3-6 18-15,-3 4-12 0,2-4-10 16,-2 1 7-16,4-2-4 0,-4 2-5 16,2-2 14-16,-2 0 1 0,6 0 0 15,-4 0 12-15,1 0 6 0,4-2-6 16,-2-1-9-16,-2-2-10 0,2-3-9 0,3 3-8 15,-3-3-2-15,2-1-1 0,-2 1 11 16,3-2 9-16,-3 1 10 0,-2-4-4 16,2 2 4-16,-1-2-28 0,2-1-3 15,-4-3-8-15,1 2 8 0,0-3 30 16,-4 1-16-16,1 0-14 0,-1-3-22 16,-2 3 22-16,-1-2-12 0,-2-1-15 0,0 0 27 15,0 6-2-15,0-2-1 0,0 0-12 16,-5 5-6-16,0-3-4 0,-1 3 1 15,1 3-7-15,1-2 7 0,-1 2-1 16,0 3 3-16,1-1-5 0,1 3 15 16,0-2-1-16,3 5 10 0,0 0-9 0,0 0-13 15,0 0-5-15,0 0 2 0,0 0 0 16,0 0 3-16,0 0 4 0,3 0-1 16,0 0-3-16,1 0 14 0,4 2 11 15,3 2 49-15,3 0 29 0,9 0 2 0,-1 0 6 16,10-3 3-16,-1 4-22 0,5-5-27 15,-3 0-3-15,-8 0-16 0,-5 0-9 16,-6 0 7-16,-4 0 5 0,-5 0-24 16,3-5-46-16,-7 4-55 0,4-1-31 15,-3 0-49-15,-2 2-97 0,3 0-203 16,-2 0-495-16,4 0-400 0</inkml:trace>
</inkml:ink>
</file>

<file path=ppt/ink/ink16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26:45.955"/>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-4 825 1144 0,'-5'0'531'16,"5"0"-414"-16,0 0-68 0,0 0 117 16,0 0 94-16,0 0-60 0,0 0-113 0,0 0-61 15,0 0-6-15,0 0 15 0,0 2 4 16,0-1-36-16,0 6-2 0,5-4 70 15,3 5 13-15,0-2 15 0,4 2 52 16,3-3 6-16,6 1-14 0,2-2 3 16,2-2 22-16,4-2-26 0,-3 0-38 15,4 0-4-15,-1-8-28 0,-1-1-4 16,0-5-8-16,-3 3-4 0,-3-5-19 16,3-3 0-16,-7 1-9 0,2-3-26 15,0-4 35-15,-1 0-13 0,-3-2-24 16,-2-2-2-16,-4 0-10 0,0 0-1 0,-6-2 11 15,1 6-30-15,-5 2 32 0,0 4 0 16,0 1 0-16,0 3-31 0,-5 5 28 16,4 0 3-16,-2 4 2 0,3 3-2 15,0 1-19-15,0 2-12 0,0 0-28 0,0 0-9 16,0 0 8-16,0 0 1 0,0 0-19 16,0 0-10-16,0 4-19 0,0 2 16 15,0 5 78-15,-2 2 13 0,-1 5 20 16,1 3-20-16,-2 5 0 0,-1 1 25 15,1 3-25-15,4 3-14 0,0-2 14 16,0 4 50-16,0-2-50 16,4-3 16-16,7-1-16 0,1-3 22 15,1-6-22-15,4 2 12 0,0-4 10 16,0-5 5-16,0-4-25 0,0 1-1 16,0-4 52-16,-3-4-12 0,5 0 18 15,-4-2 13-15,4 0-40 0,-2 0-7 0,1-6 15 16,3-2 13-16,-1-1-19 0,-2-3 10 15,1 0-10-15,-4-1 0 0,-1-2 9 16,2-5-24-16,-2 1-19 0,1-4-31 16,-1-3 28-16,-3 2 2 0,-2-3 1 15,1 0 0-15,-1 2 2 0,-7 1-2 16,2 5 28-16,1 1 0 0,-5 5-27 0,0-1-1 16,0 5-3-16,0-1-11 0,0 4 14 15,0 3 16-15,0 1-4 0,0-1-12 16,0 3-1-16,0 0-18 0,0 0-5 15,0 0 2-15,0 0 6 0,0 0 13 16,0 0-12-16,0 0 12 0,0 0 1 16,0 0 0-16,0 0-14 0,0 0-6 15,0 0 4-15,0 0 2 0,0 0-9 16,0 0-12-16,0 0-3 0,0 0-1 16,0 3 1-16,0-1 2 0,0 4 16 0,0-3 20 15,0 5 0-15,-5-3-10 0,5 6 8 16,-1-2-27-16,-2 1 9 0,3 3 3 15,0 1 19-15,0-1 0 0,0 4-11 16,0 1 11-16,0 1 36 0,0 3-36 16,0-1-9-16,0 0 9 0,4 2 16 0,4-2-1 15,0 3 4-15,1-3 3 0,0 0-9 16,2 0 2-16,-1-3 4 0,2-3-19 16,-1-1 16-16,0-3 15 0,3 0 0 15,-4 0-3-15,3-2-3 0,-1-3-13 16,2 1 13-16,2 0 16 0,1-4-10 15,-2 1-16-15,-1-2 7 0,-1 0 6 16,-4-2-3-16,3 0-22 0,-4 0 12 0,1 0 10 16,1-4 27-16,4-3 16 0,0-7-15 15,-2 2-13-15,2-3 0 0,0 0-11 16,-3-7-28-16,-2 3 0 16,3-2 2-16,-4-4-1 0,2-2-4 0,-3-1 2 15,-1 0 0-15,-4-1-24 0,1-2 5 0,-3 3 4 16,0 0 0-16,0 2 12 0,-3 1-28 15,-3 4 28-15,1 4-13 0,1-1 13 16,-3 7 0-16,3 1-18 0,-1 3-7 16,0-1 3-16,1 6-3 0,2 0-15 15,-1 2-13-15,3 0-9 0,0 0 3 0,0 0-9 16,0 0-10-16,-1 0 15 0,-3 2 35 16,4 0 31-16,0-2 11 0,0 1 14 15,0-1 10-15,0 2-13 0,0 1-20 16,0-3 0-16,0 0 16 0,0 2-2 0,0-2-13 15,0 0 10-15,0 0-1 0,5 0 7 16,-5 1 6-16,3-1 0 0,-1 2-7 16,-2 1-2-16,3-2-15 0,-2 1-1 15,-1 0-3-15,5-2-16 0,-3 4 19 16,5 0-1-16,0-1 0 0,2 3 1 16,5 2 22-16,1 0-8 0,1 0-13 15,2 1 14-15,6-1 9 0,-3-2-9 16,3 1-14-16,0-1 10 0,1 2-9 15,5-4 36-15,-1 2-37 0,5-3 2 16,2 2 22-16,1-2 12 0,-1-1 0 0,-2-2-7 16,-5 0-14-16,-4 0 9 0,0 0 15 15,-6-3 9-15,-1-4-18 0,-2 4-1 16,-1-3 10-16,-1 0-18 0,0 0-21 16,-3-1 20-16,1-3-18 0,-1 0 8 0,-2 1-11 15,2-5-22-15,-1 3 4 0,-1-5 15 16,-3 0-22-16,3 1 7 0,-7-2 18 15,1-1 0-15,-3 3-15 0,0 2 3 16,0-1 0-16,0 4-4 16,-5 1 4-16,1 5-6 0,-1-2-22 15,-4 0 9-15,3 2-3 0,-5-3-31 16,-2 3 13-16,-2 0-26 0,-1 0 13 16,-1 2 21-16,2 2 23 0,-1 0-20 0,-2 0 1 15,2 2-7-15,2 8 22 0,-1-1-19 16,1 4-22-16,-2 3 48 0,2 3-14 15,-1 7 1-15,4-1 31 0,-1 4 0 16,5-1 3-16,-2 7 22 0,8-2-25 16,1 0 0-16,0 0 42 0,0 0-42 15,10-1 0-15,6 1 46 0,-1-4-27 16,7 0 12-16,0-2-29 0,3-3 40 16,-1-5-40-16,0 0 30 0,0-5 5 0,1-5 4 15,-1-3 2-15,-1-2 13 0,-2-2-34 16,4-2 28-16,-1 0 5 0,0-2-8 15,1-6-23-15,0-1 1 0,0-3-3 16,3-2 21-16,-4-3-12 0,-3-1 0 16,2-2-28-16,-3-6-3 0,-4 1-1 15,2-4-33-15,-4 2 9 0,-3-3-12 16,0 3 37-16,-7 0-22 0,1 1 9 16,0 3 13-16,-5 2 34 0,0 3-31 0,0 5-3 15,0-1 16-15,0 5-14 0,0-1-2 16,0 2 0-16,0 0-22 0,0 5 21 15,0 1-1-15,-3-2-1 0,3 2-10 16,-2 0-5-16,2 2-7 0,0 0-12 0,0 0 0 16,-1 0-6-16,-3 0-10 0,4 0-15 15,0 0-10-15,0 2-12 0,0 4-20 16,-1 6 16-16,-2 3 63 0,1 6 5 16,-1 4 26-16,3 4 3 0,0 2 0 15,0 2 47-15,0 0-47 0,0-2-6 16,5-3-3-16,3-1 5 0,-1-1-1 15,6-7 2-15,-2-2 12 0,3-1 7 0,1-5 12 16,1-1 7-16,1-4 9 0,3-4 28 16,1-2 0-16,3 0-10 0,-1-4-12 15,3-4-10-15,-1-1 10 0,5-5-28 16,-1 3 12-16,-1-5-15 0,-2-2-7 0,2 1 19 16,-5-4-25-16,-1 0-7 15,1-4-2-15,-1 0 0 0,-3-1-39 0,1 4-7 16,-2-2 46-16,-4 3-12 0,0 2-4 15,-3 3-18-15,-5 5 18 0,4 1 15 16,-6 2 1-16,3 2-28 0,-3 5-12 16,1-1 9-16,0-3-3 0,-1 5-13 0,1 0-9 15,1 0-22-15,3 0 3 0,1 0 3 16,1 0 22-16,2 0 34 0,1 5 16 16,-3-3 0-16,2 1-20 0,-2 1 1 15,-5-2 19-15,1 0 12 0,-2 2-12 16,-3-4 16-16,1 0 15 0,-2 0 38 0,-1 0 34 15,0 0 3-15,0 0-6 0,0 0-4 16,0 0-9-16,0 0-22 0,-1 0-25 16,-2-4-24-16,-2 2-16 0,3-4-28 15,-2 1-9-15,-5-1-13 0,-2-2-6 16,-2-2-2-16,-2 4 17 0,-4 1-24 16,-1-1 18-16,-2 2-9 0,1 4 16 15,0 0 11-15,1 0-11 0,2 4-29 16,2 4 12-16,1 6-40 0,-1 2 81 15,2 6-28-15,0 3-6 0,3 2 24 0,1 4 24 16,2-1 2-16,8 4 0 0,0-1-57 16,0-3 57-16,11-3-3 0,3-1-29 15,1-7 7-15,2-2 25 0,0-7 0 16,2-2 51-16,1-7 6 0,0-1 28 0,2 0 28 16,0-9-9-16,-2-3-35 0,1-2 9 15,-4 0 3-15,-1-4-47 0,-4-4 25 16,-1 3-59-16,-6-3 3 0,0-4-3 15,-4-3-25-15,-1 2-19 16,0-4 19-16,0 6-72 0,-1 2 54 0,-4 6 2 16,0 5 6-16,5 4 1 0,-1 4 6 15,1 4-7-15,0 0-43 0,0 0-45 16,0 0-51-16,0 3-24 0,0 4 83 16,1 5 64-16,7 5 38 0,-2 2 13 15,0 4 0-15,-1 4 13 0,3 5-13 16,-2 0 16-16,-1 3-3 0,1 6-7 15,-2-3 148-15,0 2-126 0,-3 1 1 16,4-1-16-16,-5 1 6 0,0-4-3 0,0 1-16 16,0-3-16-16,0 2 16 0,0-2 62 15,-5 0-8-15,-4-2 19 0,-2-3-70 16,0-1-2-16,-3-4 34 0,-1-1 3 16,-2-5 28-16,1 0 7 0,1-3-42 15,-4-3-15-15,5-3-16 0,2-1 3 0,-1-4 28 16,2-2 13-16,2-1 10 0,4-2 2 15,4 2-3-15,-2 0-9 0,3-2 2 16,0 0 7-16,-2 0 10 0,2-2 2 16,-3-5-65-16,2-7-44 0,-4-2-46 15,0-3 43-15,4-2 4 0,-2-5 21 16,3-1 10-16,0 2-4 0,0 1 15 16,0-2 1-16,7 1 52 0,0 4-27 15,2-1-25-15,0 3 0 0,2 0 18 16,0 0 14-16,-2 0 8 0,7-3-27 15,-2 3 5-15,6-2-18 0,3 0 0 0,2-1-29 16,4 1 29-16,1-2 0 0,-1 3 1 16,5-1-1-16,2-2 0 0,3 2 16 15,0-3-4-15,-1 4-12 0,3-4-1 16,-4 3 1-16,-2-3 0 0,0 4 0 0,-1-1 0 16,0-1 2-16,-6 1 32 15,-2 0 4-15,-6-3-4 0,0-3-34 0,-1 0-12 16,-4 0 12-16,-1-1-2 0,0-1-17 15,-3-4 3-15,-1 2 15 0,-6 0-45 16,1 0 15-16,-4 0-38 0,-1 2 50 16,0 2 18-16,0 0-21 0,0 4 19 15,-4-2-68-15,-2 1 58 0,-4 4 12 0,1-1-52 16,-2-1 0-16,0 3-10 16,-3 1 0-16,0 2-16 0,3 3 59 15,1 4 18-15,0-1-30 0,3 4-6 0,0 3 9 0,3 0-2 16,-1 3-26-16,0 0-57 0,-1 0 2 15,-2 3 45-15,-2 0 39 0,0 7-8 16,4 4 33-16,-2-1-57 0,2 4 24 0,1 7 17 16,4 0 19-16,-2 6-3 0,3 5 3 15,0-1 13-15,0 5 12 0,3 1-25 16,3 1 1-16,-1-1 28 0,1 1-10 0,2-1-9 16,-2 1-7-16,3-2 10 0,2-1 6 15,-2-1-9-15,1-3-8 0,1 1 11 16,-2-4 47-1,-1-4-57-15,-2-4 13 0,-5-3-5 0,2-5-11 16,-1-3-11-16,-2-3 11 0,0-1 26 16,0-6-13-16,0 2 2 0,0-4 59 0,0 0 52 15,0 0 39-15,0 0 2 0,0 0-4 16,0-4-23-16,0 0-53 16,3-2-71-16,-1-3-16 0,2-1 0 0,1-4-38 15,0-1 4-15,1-2-16 0,3-2 3 16,0 1 4-16,1 1-1 0,1 1-16 15,-2 5-12-15,-1 1 35 0,-2 2 34 16,0 5-10-16,-3-2-9 0,-1 5 9 16,1 0-5-16,-2 0-39 0,2 0-44 15,-1 0-7-15,6 7 58 0,-2 0 15 16,0 5-4-16,2 1 4 0,-2 7 4 16,0 1 30-16,2 4 1 0,-2 4 13 0,4 0-13 15,-6-2-1-15,5 0-34 0,-2-4 0 16,0-2 35-16,0-5 13 0,-1-3 13 15,2-5 9-15,-2 0 9 0,3-7 4 16,0 1 41-16,2-2 40 0,3 0 16 16,6-2-16-16,1-7-26 0,2-3-25 15,2-3-53-15,-1-3 13 0,1-3 2 16,-2-2 7-16,-2-2-35 0,2-4 1 16,-3-6-26-16,-4-3 13 0,-1-7-56 15,-6-1-22-15,2-2 10 0,-2-3-13 0,-4-1-23 16,0 4 41-16,-1 2 29 0,-4 3-10 15,0 5 44-15,0 5 13 0,0 6 19 16,0 1-10-16,0 5-22 0,-1 4 2 16,-2 4 26-16,3-1 4 0,0 4-32 0,0 1-19 15,0 3 18-15,0 2 0 0,0 1 1 16,0 0-16-16,0 1 0 0,0 2-6 16,0 0 10-16,-2 0-26 0,2 0-38 15,0 0-44-15,-3 5-48 0,3 4 12 16,-1 4 137-16,-3 6 19 0,4 5 16 0,0 5 19 15,0 4-26-15,0-1 7 0,0 9-16 16,0-1 19-16,5 3 42 0,0 1-58 16,-1 1 10-16,3-1-13 0,0 1 66 15,0-5-39-15,2 3-25 0,0-5 12 16,-3-3 5-16,4 0-18 0,-1-8 40 16,0-6-13-16,-3-5-26 0,-1-7 30 15,0-7 28-15,-2 0 35 0,-2-2 65 0,4 0 40 16,0-2 5-16,1-6-38 0,8-3-111 15,1-2-47-15,4-5-9 0,1-2-15 16,0-1 13-16,2-1-1 0,-2-2-31 16,0-3 21-16,-1 2-2 0,-2-2-13 15,3 4-21-15,-1-1 24 0,-1 7-15 0,-4 1 15 16,-3 7 12-16,0 5-12 16,-3 2-15-16,0 2-7 0,4 0-2 0,3 2-1 15,1 6 9-15,3 3 16 0,-4 7-19 16,4 1 22-16,-9 3-9 0,4 2-9 15,-4 6 40-15,-6 0 47 16,-2 5-28-16,1 0-3 0,-3-3-32 16,0 3 4-16,-9 0 12 0,-7-4 18 15,-2-4 1-15,-10-4 12 0,-2-4 26 16,-4-3 11-16,-1-6-36 0,-4-7 36 16,5 0-15-16,4-3-25 0,5 0 18 0,1-6 10 15,3-4 0-15,-2-1-56 0,3-5-3 0,5 0-13 16,-4-1-36-16,5-2 33 0,3 1 19 15,6 5 0-15,5-1 9 0,0 3-9 16,0 3 2-16,5 0 14 0,4 0 30 16,2 3 22-16,3-1-9 0,6 0-22 15,5 3-10-15,9-4 16 0,7 4 16 0,7-3-22 16,6 4 0-16,5-1-10 16,-2-2-26-16,-3 2 1 0,-6-3-2 0,-7-2 0 15,-2 3 0-15,-8-8-83 0,-4 2-36 16,-6 0-14-16,-1-5-90 0,-6-3-139 15,-5-2-283-15,-3 3-639 16,-6-13-716-16</inkml:trace>
</inkml:ink>
</file>

<file path=ppt/ink/ink16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26:46.702"/>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26 92 333 0,'-5'0'293'0,"4"0"-13"0,-7 0 27 16,3 0 12-16,0 0-85 0,4 0-71 16,-2 0 38-16,3 0 0 0,0 0-13 15,3 0-20-15,3 0-33 0,-1 0-29 16,4 0-7-16,0 0 23 0,2 0 31 15,3 0-6-15,5-2-43 0,2 0 4 16,3 2-32-16,1-1-26 0,4 1-9 0,0 0 16 16,1 0 18-16,-1 0 4 0,1 0-26 15,-5 0-34-15,-1 1-4 0,-5-1 7 16,1 2 3-16,-4-2-25 0,-2 2 0 16,0-2-25-16,-5 1 13 0,0 4-4 15,1-3-6-15,-3 4 0 0,3-3-3 0,4 5 13 16,1 2-23-16,1-1 16 0,2 1 19 15,1 4 22-15,1-1 0 0,0 4-19 16,3 1-3-16,-3 1 22 0,4-2-22 16,-3 1 0-16,3-1 1 0,-4-1 49 15,0-5 28-15,0-1-15 0,-3-2-29 16,-6-7 6-16,0-1 22 0,-3 0 53 16,1 0 30-16,2-3-13 0,4-7-40 15,1-2-52-15,4 1-28 0,2-5 1 16,-2 1-13-16,0 0 0 0,-1-1-3 15,-2-2-17-15,-3 4 20 0,-4-4 40 0,0 3-4 16,-3-5-36-16,0 3 0 0,-7 1 18 16,0-1-16-16,0 1 0 0,0 3-2 15,-10-3-3-15,-4 5-28 0,-1 0-2 16,-5 1-1-16,4 4 34 0,-2 0 0 0,-1 4-15 16,4 2-34-16,-1 0-3 15,2 0-7 1,-1 8 7-16,-1-2 12 0,2-1-3 15,-4 3-68-15,2 0-135 0,-3 0-82 16,4 0-168-16,-5-3-228 0,4-1-442 16</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11.382"/>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E0A4B155-60CF-451E-8B5C-0EE64DCDE9E1}" emma:medium="tactile" emma:mode="ink">
          <msink:context xmlns:msink="http://schemas.microsoft.com/ink/2010/main" type="inkDrawing" rotatedBoundingBox="4482,7442 9664,6964 9680,7132 4498,7609" shapeName="Other"/>
        </emma:interpretation>
      </emma:emma>
    </inkml:annotationXML>
    <inkml:trace contextRef="#ctx0" brushRef="#br0">-3 484 166 0,'0'0'186'0,"0"3"-81"15,0-3-50-15,-2 2 183 0,0 0-16 16,2-2-60-16,0 0-67 0,0 0-33 15,0 0 6-15,0 0 33 0,0 0 36 0,0 0 9 16,0 0-15-16,0 0-37 16,0 0-13-16,0 0-12 0,0 0 2 0,4 0-6 15,-2-2-27-15,2 0-38 0,0-1-21 16,4 2 21-16,0 0 42 0,3-1 23 16,4-1 6-16,-4 1-10 0,3-1-25 15,0-1 2-15,2 3-34 0,-2-1 18 16,3 1 11-16,4-3 21 0,-2 2 4 15,5-3-32-15,2 0 0 0,3-1 22 16,5 0-13-16,0 2 1 0,-1-5 22 16,3 0-10-16,2 1-46 0,-3-1 1 15,3 1 29-15,-4 1-29 0,1 2-2 0,-1-1-1 16,0-1 0-16,-2 2 13 0,6-2 19 16,3 1 3-16,-2-3-16 0,1-1 17 15,5 0-36-15,-2 1 3 0,-1 2-3 16,2-2 18-16,-4-2-17 0,5 3 0 15,-6 0-1-15,3-1 1 0,-3 4 41 0,1-2-42 16,-3 1-4-16,-1-1-24 0,-3 4 15 16,0-3 13-16,-1 3 18 0,1 0 20 15,1-4-38-15,0 4 2 0,-6-3 0 16,6 3-1-16,-2-1 2 0,-2 1 0 16,4-2-3-16,-3 2 0 0,4-3 2 15,2 2 33-15,2-1-33 0,3-2 11 16,-2 4-13-16,5-3-10 0,-2 1-18 15,1 2 28-15,-1-2 19 0,3 1-6 16,1-3-13-16,5 1 28 0,-4 2-2 0,3-2-26 16,-1-1-17-16,-3 4 15 0,-2-2 4 15,-3 2 1-15,-5-2 32 0,1 2-35 16,-7 0-29-16,3 2-3 0,0-2 32 16,-3 0 10-16,3 0 12 0,0 2 13 0,0-1 7 15,-1-1-23-15,3-1-19 0,2 1-14 16,-1 0 14-16,3-3 31 0,2 3-9 15,1 0-20-15,0-1 1 0,3-1 22 16,-1 2-9-16,1-3-16 0,-4 5 0 16,1 0 10-16,-5-3 9 0,-1 2-18 15,-4 2 21-15,0 0-22 0,-7 0-16 16,-3 0-31-16,-2 0 16 0,1 0 31 16,-1 0 22-16,4 0-3 0,1 0 19 15,3 0-11-15,1 0-27 0,4 0 0 16,0-1 1-16,2 1 43 0,5-4-44 15,-2 3-13-15,3-1 13 0,1 1 19 0,1-1-17 16,2-2 17-16,-3 3-19 0,-1 1 13 16,-3 0 3-16,-1 0-16 0,-6 0 0 15,1 0-16-15,-3 0 16 0,-5 0-1 16,-2 0-16-16,3 0 17 0,-2 0 12 0,1 1-11 16,1-1 1-16,-1 2-2 0,-3 0 0 15,4-2 0-15,-5 2 31 0,5-2 10 16,-3 0-22-16,3 0 6 0,2 0-24 15,2 0-1-15,0-2 2 0,1-2 37 16,1 3-3-16,-1 1-36 0,-1-2 0 16,-4 2-12-16,-3 0 12 0,-4 0-4 15,-4 0 4-15,-3 0 0 0,-4 0-13 16,0 0-6-16,-3 0 4 0,2 0 15 16,-1 0 2-16,2 0-2 0,1 0-2 0,3 0 2 15,5 0 22-15,0 0-3 0,-2 0-19 16,5 0-1-16,1 0 1 0,-6 2 46 15,4-2-46-15,-6 0-10 0,-3 0 6 16,-2 0-8-16,-4 0 12 0,-3 1-2 16,-1-1-11-16,0 0 13 0,0 0-1 15,0 0-18-15,0 0-53 0,0 0-114 0,-1 0-209 16,-5 0-234-16,0 2-515 0</inkml:trace>
  </inkml:traceGroup>
</inkml:ink>
</file>

<file path=ppt/ink/ink17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26:47.450"/>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13 8 1418 0,'0'-2'341'0,"0"2"-177"0,0-2 92 15,0 0 87-15,0 2-43 0,0 0-95 16,0-2-45-16,0 2 3 0,-2 0 31 16,2 0-1-16,-3 0-32 0,3 0-33 15,0 0 19-15,-1 0 21 0,-3 2-10 16,4 0-25-16,-1-2-38 0,1 2-30 16,-3-2-22-16,3 0-24 0,0 0-19 15,0 0-40-15,0 0-12 0,0 0-3 16,0 0-35-16,0 2-92 0,0 2-138 15,0-2-272-15,0-1-500 0,0-1-639 0</inkml:trace>
</inkml:ink>
</file>

<file path=ppt/ink/ink17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0:45.921"/>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59 1065 333 0,'0'0'231'0,"0"0"95"0,0 0-75 0,0 0-16 0,0 0-21 16,0 0-41-16,0 0-49 0,-2 0-43 15,2 0-16-15,0 0 7 0,0 0 12 16,0 0 13-16,0 0-6 0,0 0-1 16,0 0-22-16,0 0-20 0,0 0-9 0,0-2 3 15,0 2 10-15,0 0-1 0,0 0-6 16,0 0 0-16,0 0 10 0,0 0-4 16,0 0-16-16,0 0-2 0,0 0 2 15,0 0-3-15,0 0-10 0,0 0 4 0,0 0-7 16,0 0 3-1,0 0-9-15,0 2-13 0,2-1 16 0,2 5 26 16,0-3 12-16,0 3-3 0,2-3-10 16,3 3-3-16,-2-3 13 0,0 2 13 15,4 1-11-15,-1-3 14 0,3 3-20 16,-3-3 4-16,0 0-32 0,-2 2 9 0,1-5 10 16,-1 1 0-16,-4-1 2 0,5 0-2 15,-3 0 9-15,1 0 3 0,3 0 9 16,-1-3 4-16,0-3-13 0,4-3-1 15,1 2 1-15,-1-3-13 0,4-5-12 16,1-1-25-16,2 0 0 0,1-3-2 16,0-1 0-16,-1 0 2 0,2-5 18 15,-3 0-18-15,3 0-2 0,0-5 2 16,1 1-2-16,3-2-19 0,-7-2 7 16,3-1 14-16,-8 1 13 0,1 0-13 15,-3 0 0-15,-4 2 18 0,1-1-18 16,-1 2 2-16,-2-2 14 0,-2-1-16 15,0 0-2-15,1 0 2 0,-2 0-2 16,-2-3 0-16,3 5-17 0,0-3 17 16,-2 4-14-16,1 0 16 0,-2 4-1 0,-1-2-14 15,0 3 3-15,0 2 8 0,0 0 2 16,0 5 0-16,0 1 1 0,0 2-16 16,0 1 17-16,0 4 0 0,-4-1-13 15,2 4-2-15,-2 0 13 0,4 1 2 16,-3 3-1-16,2 1-12 0,1 1 1 0,-1 1-1 15,-2 0-5-15,3 0-4 0,0 0-16 16,0 0-5-16,0 0-4 0,0 0-6 16,0 0-7-16,-2 0-2 0,-1 0 11 15,2 0 20-15,-2 3 31 0,-3 0 1 16,2 3-1-16,0-1-2 0,0 0 0 0,-5 1 0 16,5 3-11-16,-6-2 13 0,2 1 0 15,-2 3 0-15,-3 2 16 0,0-1-16 16,3 3-12-16,-3-2-10 0,4 1 19 0,-6 1 2 15,0 5-12-15,1-3 12 0,-3 3 1 16,2 2 3-16,1-3 10 0,-3 0 0 16,3 1-13-16,1-2 12 0,1-1-11 15,0 2 21-15,1 0-11 0,1-2-11 16,0 2-3-16,1-2 3 0,1 0 2 16,-1 0-1-16,1 1 1 0,2 2 9 15,1-3-11-15,-2 3 0 0,2-1 17 16,0 1-14-16,-2-1 10 0,1-1-12 0,2 0-1 15,-1-2-1-15,1 2-15 0,0-3 0 16,2 1 14-16,-2-1-12 0,1 3 14 16,2 2 15-16,-3-3 0 0,-1 5-14 15,1-3 0-15,0-2 0 0,-2 5 2 16,2-3 23-16,0-2-23 0,0 4-3 0,-1-2-3 16,1 0 1-16,-2 1 2 0,2-1 0 15,-4 0 2-15,3 1-2 0,-3 0 0 16,2 1 14-16,-2-2-11 0,-1 4-2 15,3-4 15-15,-2 6 18 16,-1-4-14-16,4-1-19 0,-4 4-1 16,1-5 19-16,-1 0-19 0,4 0-3 15,-4-2 3-15,1-1 1 0,-1 1-1 0,3 0-2 16,2-1 1-16,0-2-2 16,0-2 0-16,-2 2 1 0,2-2-1 15,-1 1-10-15,1-3 13 0,0 3 3 0,0-2-3 0,-1-1-12 16,5 1 1-16,-1-1 11 0,1 1 16 15,0-3-15-15,0 5-1 0,0-4-2 16,1 1-20-16,4-1 22 0,-1 0 0 16,0-2 0-16,2 2-12 0,-2-2-13 15,0 1 22-15,-1-4-13 0,-1 2 14 16,2-1-17-16,-1-2 7 0,-2 1 10 16,3-2 1-16,-2 0 1 0,2-1 1 15,0 1-1-15,1 0 0 0,3-2 2 16,-2 2 10-16,2-2 7 0,5 0-17 0,0 0 14 15,-3 0-16-15,4 0 25 0,-1-2-6 16,1-2-7-16,-1-1 4 16,4 0 9-16,-3-2-3 0,0-1-3 15,-1 4-18-15,4-6 12 0,-3 1 5 0,0-1-15 16,2 0 13-16,-5-1 0 0,2-3 2 16,1-1-5-16,2 0-12 0,-1-3-1 15,1-1-2-15,-2-1 1 0,0 1 1 16,-4-4-1-16,1 6 1 0,-4-3-22 15,0-2 22-15,-1 2-28 0,-3-3 3 16,-2 0-10-16,-1 1 34 0,0 3 1 0,-1-2-2 16,-6 1 2-16,-3-1-22 0,1 2-3 15,1 3 22-15,-2 2-16 0,2 1 18 16,-1 4 0-16,3 3-15 0,-2 2-27 16,2 0-11-16,-1 3 7 0,-3-1-3 15,2 0-4-15,-2 2 7 0,-3 0 5 16,0 2-2-16,-1 4 16 0,1-1 5 15,3 7 8-15,0-2-20 0,-1 1 12 16,5 3 11-16,-2 3-4 0,4 0 14 0,4 0 0 0,0-1-33 0,0 2 32 16,5-2 3-16,7 0 28 0,2-4-15 15,0 0 6-15,2-3 25 0,-1-2-28 16,-1-4 6-16,2 0-6 0,-2-3 13 0,-1 0 21 16,1-6 10-16,3-3-22 0,2-1-16 15,-2-4 16-15,1-2-13 0,0-3-24 16,1-3 31-16,-1 3-32 0,5-6-9 15,-2 1-16-15,2-2 24 0,2-3-29 16,-2 1 5-16,0-1 22 0,-3 2 1 16,1 1 1-16,-4 3-16 0,-2 0 17 0,1 4-13 15,-2 1 12-15,-4 4-2 0,3 0-13 16,-3 3-35-16,1 3 26 0,-1 0-3 16,0 1-4-16,-1 3 3 0,0 3-6 15,3-1-6-15,-2 2 0 0,0 0 12 16,1 0 4-16,-1 2 2 0,0 2 1 15,1 3-10-15,-1 0-3 0,-1 0-6 16,-4 2-11-16,4 1-11 0,-5 1-2 16,0 3-5-16,-4 0 9 0,0 0-49 0,0 4 1 15,0-1 74-15,0 1 35 0,-4 1 0 16,0 1-13-16,-1-2-36 0,4-1 1 16,-2 1 45-16,3-2-14 0,0 0 5 15,0-1-5-15,0-4-25 0,0 0-3 16,3 0 10-16,3-6 9 0,-2 2 6 15,5-6 17-15,-4 2-10 0,4-3 13 16,-1 0 27-16,2 0 67 0,3-5 48 0,0-5-42 16,1 0-39-16,4-4 20 0,-1-4-52 15,-3 1 16-15,5-5-26 0,-2 4-6 16,0-3-26-16,1 2 10 0,1-3-33 16,-1 3-34-16,5-2-27 0,-2 1 23 31,-3 5 35-31,1-2-16 0,-2 6-13 0,-3 2 39 15,-1 0 0-15,0 3-19 0,-3 3 19 16,-1-1-1-16,0 4 4 0,-1 0 10 16,2 0-6-16,-1 0 22 0,2 0 1 15,-1 0 1-15,-1 0-2 0,1 0 0 16,0 0 2-16,2 2 0 0,-2 0 11 0,-1 0 3 16,-1-2 7-16,1 0-22 0,-5 0 35 15,-3 0 35-15,4 0 55 0,-5 0 9 0,4 0-12 16,0-2-27-16,-1-2-28 0,-2 4-20 15,-1-7 10-15,0 6-7 0,0-4 10 16,0 1-13-16,0 1-10 0,0-1 10 16,-4 0-48-16,-2 0-19 0,-1 3-61 15,-1-2-10-15,-2 1 4 0,-4 0 25 16,-5 2 13-16,-2 0 19 0,3 0-13 0,-4 4 26 16,4-1-23-16,0 6-9 0,1-2-7 15,1 3 29-15,-1 4 25 0,4 1-15 16,3 2-16-16,-3 1 19 0,5 3 13 15,4 0 1-15,2 1-1 0,-1-2-1 16,3 2 1-16,0-4 0 0,3-3 0 16,3-4 3-16,4 2 10 0,3-5 10 0,-1 0 12 15,1-4 20-15,1 0 9 0,1-2-19 16,2-2 36-16,-3 0-7 0,-2-6-1 16,3 2 4-16,-3-5-13 0,3-2-10 15,2 0-15-15,-3-3-10 0,-1 0-29 16,-1-2 0-16,-2 0-20 0,0 1 4 15,-1-3 14-15,-1-4-90 0,1 5-11 16,-5-2 101-16,4-1-33 0,-2 2-10 16,-2 6 26-16,2 0 5 0,1 3 14 15,-6 2 0-15,8 3 16 0,-5-1-16 0,5 3-3 16,1-1-42-16,2 1 19 0,7 2 2 16,-1 0 24-16,4 0 25 0,0 0-24 15,-1 4 19-15,-1-1-1 0,-3 6-16 16,-4-2 16-16,-3 2-19 0,3 1 0 15,-8 3 38-15,4-1-35 16,-5 2-2-16,-4 0-1 0,0 2 3 16,0 2 36-16,0-1-36 0,0 1-3 15,-5-2-1-15,-3 0-1 0,-1 0-24 16,0-4 16-16,1 0 10 0,2-1 13 0,-1-4-10 16,4 0 0-16,-1-4 16 0,1 1 13 15,1-4 25-15,2 0 30 0,0 0 24 16,0 0 20-16,0 0 8 0,0 0-3 15,2-4-1-15,5-4-59 0,-1-1-48 0,4-2-28 16,-2-3-10-16,5-2-2 16,0-2-1-16,1 0-9 0,0-4-9 0,4 3 31 15,-2 1 1-15,0 2 5 0,-2 0-6 16,1 6-37-16,-1-2-7 0,-4 8 22 16,-3 0 3-16,-1 2-22 0,0 2-7 15,1 0 17-15,-1 0 2 0,2 6 7 16,1 0 0-16,0 4 0 0,-1 0-10 15,-3 2 32-15,-1 3-3 0,1 2-16 16,-4-1-6-16,2 2-4 0,-2 2 26 16,-1-1 3-16,0-2 13 0,0-1-10 15,0-1 0-15,-4-7 13 0,0 0-14 0,2-4 33 16,0-4 0-16,0 0 37 0,2 0 36 16,0 0 11-16,0 0 1 0,0-8-42 15,0-1-12-15,0 1-4 0,4-6-37 16,5 1-14-16,-3-3-11 0,2 0-1 15,5-3-2-15,1-1-31 0,0-2-10 0,3 2 26 16,2-1-1-16,-1 0 16 0,1 4-38 16,-2 1 13-16,0 2 26 0,-3 4-11 15,-1 1 11-15,-4 2-1 0,4 2-16 16,-3 1-3-16,-1 1-3 0,3 2-3 16,-2 1-6-16,2 0 11 0,-2 0-2 15,-5 0 3-15,4 0-6 0,-5 0-4 16,0 1-5-16,0 2-4 0,1 1 12 15,-4-1 10-15,3 3 3 0,-1 2-2 0,-1-2 18 16,2-1 0-16,-4 1 0 0,4 2-16 16,-4-1-3-16,0-2 4 0,0 4-11 15,0 0 23-15,0 2 1 0,0 1 1 16,0 1-1-16,0 0 0 0,-4 1 2 0,4 2 3 16,-4 0-2-16,4 0 15 0,-5 0-4 15,5-1-10-15,0-2-2 0,0 2 3 16,0-4-3-16,0 2 0 0,0-2 16 0,3 0-4 15,2-2-9-15,0-5 16 0,-1 3-15 16,1 0 18-16,0 0 9 0,4-5 17 16,-3 0 15-16,2-2 28 0,3 0 38 15,-1 0 8-15,4 0-12 0,3-4-38 16,-2-6-40-16,2-1-16 0,-3-1-16 0,0 0-15 16,-1 0-45-16,0-3-67 0,-4 5-69 15,4-3-26-15,0 4-118 0,1 5-278 16,-4-2-437-16,6 0-439 0</inkml:trace>
</inkml:ink>
</file>

<file path=ppt/ink/ink17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0:51.572"/>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8 914 274 0,'8'0'404'0,"-4"0"-254"0,1 0 26 15,3 0 75-15,1 0 9 0,1 0-29 16,2-2-57-16,1 1-35 0,1-3-25 15,0 1-20-15,5 2 16 0,-6-6 6 16,4 6-6-16,-3-5-23 0,-1 3-13 0,-1-2 26 16,3-3 15-16,-1 4-38 0,0-5-6 15,1-2-4-15,0 3-16 0,-1-2 6 16,-1-2 1-16,1-1-7 0,-2 1 22 16,3-3 0-16,-1-1-26 0,1-4 13 15,0 1-19-15,-1-5 13 0,0 4-41 0,-1-5 3 16,-3 0-14-16,-2-3 31 0,1 0-9 15,-2-4-24-15,-6 1-12 0,1 4-14 16,0-1 26-16,-2-1 4 0,0 4 23 16,0-1-27-16,0 1-35 0,-2 0 16 15,-1-1 4-15,0 1-39 0,-1 2 35 16,-1 1-28-16,1-2 47 0,0 3-13 16,-2-2-41-16,2 4 54 0,0 2 33 0,-2-3-33 15,2 4-7-15,0 2-24 0,-4 0 12 16,3-1-35-16,1 5 35 0,-2 0 6 15,2 1-6-15,-1 2-18 0,1 0 37 16,3 5 25-16,-2 2-25 0,3-2-19 0,0 2-28 16,0 0-14-16,0 0 17 0,0 0-4 15,0 0-10-15,0 0-9 0,-2 0 6 16,2 0 7-16,-2 0-1 0,2 4 0 16,0 0 46-16,-5 3 9 0,4 2 0 15,-3 0 0-15,1 2-26 0,-1 0 26 16,-2 1 0-16,2 2 1 0,-1 2 6 15,1 0-7-15,-2 3 0 0,1 1 0 16,-4-1 0-16,2 2 2 0,-1 0-2 0,2 2 13 16,-2-1-4-16,-1-1-9 0,3 0-22 15,1 0 22-15,-2 0 15 0,2 3-6 16,0-5-9-16,-2 4-25 0,4-2 25 16,-1 2-3-16,-1 0 3 0,2 1 22 15,-1 3 26-15,0 1-32 0,0 2 7 16,1 0-23-16,-1-2 3 0,-3 4 16 0,2 0-18 15,4 0 0-15,-3 2 12 16,-1-3-13-16,1 1-3 0,0-1-8 16,0 1 11-16,-2 0 42 0,2 0-29 15,-5 3-10-15,1 1 22 0,-1 1 0 16,-1 2-24-16,-3-2 24 0,4 5-24 0,-4-2 47 16,3 5-48-16,0-4 0 0,1-2 1 15,2 0 0-15,2 1 0 0,0-5-1 16,3-2 22-16,2 1-21 0,0-4 0 15,0-5-1-15,0-2-12 0,2-6 11 16,4-5-1-16,-2-1-17 0,5-7 7 16,-1-3-4-16,1-1 16 0,-1 0 31 0,4-1 30 15,3-8 22-15,4-2-10 0,-1-3-34 16,3-3-17-16,-1-6-21 0,6-1 31 16,-4-3-32-16,1-2 0 0,-2-5-13 15,-1-1-6-15,1-2-29 0,-6-1-54 16,2-2 48-16,-7 5 9 0,-2-2 10 15,-4 3-49-15,-4 2 84 0,0 4 32 0,0 4-16 16,-5 2 3-16,-4 5 35 0,1 3-22 16,-2 5-3-16,-2 0-26 0,4 6-3 15,1-1-60-15,-5 2-33 0,4 2 16 0,-1 0 6 16,2 0-2-16,-1 0-8 16,-1 6 20-16,1 1 3 0,-1 2 23 0,1-1 12 0,2 5-3 15,-2-1-6-15,6 2 31 0,-1 0-2 16,3 1-26-16,0 0 26 0,9 0-19 15,4-3-7-15,1-1 27 0,4-1 2 16,4-3 3-16,0-4 0 0,1 1-3 16,0-4 103-16,4 0-19 0,-5 0-52 0,1-7-19 15,-2-1 52-15,-2-5-17 0,-1 2 20 16,-1-5-30-16,1-1-3 0,-1-3 18 16,2-1-51-16,-2-2-4 0,3-2-34 15,0-3 36-15,-1-2 0 0,0-3 0 16,1-1-67-16,-5 4 19 15,-1 2 35-15,-2 5 10 0,-2 4 3 16,-5 3 18-16,0 3 21 0,-3 3 6 16,3 2 15-16,-4 4-37 0,-1-3-22 15,4 1-1-15,-4 5-15 0,3-4-14 16,-1 2-6-16,-2 3 3 0,0-1 6 16,0 1 10-16,0 0 15 0,0 0 1 15,0 0 0-15,0 0-14 0,0 0-12 0,0 0 23 16,-2 0 0-16,-1 0-33 0,3 1-21 15,-1-1-24-15,-2 2 4 0,3-1 15 16,0 4 23-16,-1-2 17 0,-2 2 9 16,1 2 13-16,0 0 0 0,-3 5 0 0,3 1 0 15,-3 5 3-15,-2-1-1 0,3 4-1 16,3 2-1-16,-2-1-1 0,3 5 0 16,0-3 1-16,0 0-1 0,0 1 0 15,4-3-15-15,4-2 16 0,1-4 0 16,-1 0 0-16,2-1-12 0,-1-7 10 0,-3 1 0 0,1-6-27 15,-2 1 28-15,2-2 1 0,-1 0 3 16,-2-2 29-16,2 0 0 0,-2 0 36 0,1 0 45 16,4-2 16-16,0-5 0 0,4-2-49 15,1-1-25-15,3-5-23 0,-3 1-13 32,3-4-19-32,-3 2 19 0,3-1 6 0,0-2-25 0,-1-2-4 0,1 3 4 15,0-1-23-15,-2 3 21 0,-2 0-12 16,0 1-2-16,-5 5-3 0,-2 3 6 15,3 0 11-15,-4 4-21 0,4-3-18 16,-2 4 15 0,3 1 3-16,0-2 11 0,1 2-4 0,0 1 12 0,2 0-21 15,-3 0-1-15,3 0-3 0,-5 0 6 16,2 4 1-16,-3-1-1 0,-1 0-15 16,-2 3-1-16,-1-1 7 0,-1 2 29 15,0 3 0-15,-2-1 3 0,0 3 18 16,0 1-18-16,0 3-20 0,0 2 20 15,0-2 15-15,0-1-15 16,-2 2-13-16,-3-2 10 0,1-3 1 16,0 3 2-16,0-3 16 0,-1-1-6 0,2-2-10 15,1-2-3-15,-3-4 3 0,1 0 16 16,3 0 19-16,-2-3 17 0,3 0 9 16,-2 0 0-16,2 0 13 0,0 0 32 15,0-3 12-15,0 0-32 0,2-5-86 16,5 0-41-16,1-1 39 0,-2-3-72 15,0-1-9-15,2-4 67 0,2 0 16 16,2-1 29-16,-2-2-29 0,2 1-27 0,-2 0 26 16,4-4-21-16,2 6-1 0,-2-1 22 15,0 3-2-15,-1 2-20 0,0 5-22 16,-3 1 20-16,0 3-7 0,-2 1 9 16,2 3 7-16,-1 0-3 0,-1 0 6 15,-4 0-13-15,5 0-6 0,-5 2-7 16,0 2 1-16,-2 2 2 0,2 1 17 15,0 2-4-15,1 1 23 0,0 5 19 16,-1 1 11-16,1 0-30 0,-1 1-2 0,-1 2 2 16,-2 1 16-16,3-1-16 0,1-1-2 15,-1-1 2-15,2-1-19 0,2 2 19 16,-1-4 0-16,0-1-16 0,2-3 3 16,-1-2 10-16,2-5 2 0,-1 1 1 0,-1-4 2 15,5 0 33-15,-3 0 56 16,4-4 12-16,2-5-26 0,-1 0-13 0,2-3-6 15,2-2-20-15,2-1-19 0,-3-4-19 16,1 0-41-16,-1-1-7 0,2 3 25 16,0-1-25-16,1 1-45 0,-1 1 61 15,0 1-23-15,0 3 20 0,-2 1 18 16,2 3-8-16,-2-1-8 0,1 3 1 16,-5 1 13-16,3 0 19 0,-3 3-26 15,0 0 3-15,3 0 4 0,-4 2 3 16,-3 0-7-16,-1 0-12 0,-1 0-37 15,-2 0-5-15,1 2-1 0,-4 0 29 0,1 0 23 16,-1-2 4-16,-2 0 22 16,2 0 32-16,-3 0 7 0,1 0 19 0,-1 0 33 15,0 0 26-15,0 0 15 0,0-2-6 16,0-3-30-16,0 1-95 0,0-3 6 16,0 2-7-16,0-1-16 0,-1 0-23 0,-6 1 26 15,0 1 13-15,-2 0 17 0,-2 2-17 16,0-1-67-16,-2 1-43 0,-1 2 39 15,-3 0 3-15,0 2 20 0,-2 5 32 0,2 2-10 16,-1 2 0-16,4 3 0 0,1 2-3 16,3 3-4-16,0 0 33 0,3 3-1 15,3 5 14-15,0-3-10 0,4 0 1 16,0 1 18-16,8 0 11 0,5-2 2 16,1-4-15-16,7-3-17 0,-1-2 20 15,1-5 6-15,2-6 0 0,0-1 3 0,-2-2 10 16,-1-2 87-16,0-6-26 0,-2-1-38 15,2-8 9 1,-3 6-23-16,1-7 32 0,-5-2-47 16,1 0-14-16,-5-2 33 0,-1-3-55 0,-6 1-26 15,1-7-41-15,-3 3-20 0,0 2 16 16,-3 1 30-16,-3 4 25 0,2 9 12 16,-2 5 4-16,2 1-2 0,1 6-49 15,2 0-104-15,1 0-58 0,-3 11 15 0,1 3 137 16,-2 6 40-16,4 5 21 0,0-1 2 0,0 3 2 0,0 1 18 0,6 0-19 15,5-2 19-15,-1 1 4 0,4-3 3 16,3-6 17-16,2 2 5 0,2-8 47 16,-1 1 53-16,4-8-22 0,0 0-29 15,-1-5 48-15,2 0-10 0,-1 0-52 16,2-7-41-16,-4-6-7 0,0 0 13 16,-2-5-3-16,1-3-26 0,-4 0 10 15,-2-8 22-15,2 1-52 0,-2-5-4 16,2-6-12-16,-3-4 5 0,3-4-7 31,-3-4-45-31,4-4-34 0,-1 2 37 0,-2-2 46 16,-3 5-33-16,-2 5 38 0,-6 4 7 15,-4 9 29-15,0 5 0 0,0 5 29 16,-4 6-17-16,-1 2-6 0,-3 5-35 0,3 1 0 16,1 0-3-16,-2 5-29 0,2-1-3 15,1 2 6-15,-1 1-22 0,1-1-13 16,-2 2-13-16,-2 0-13 0,2 0-19 15,-4 0 42-15,-4 0 31 0,1 3 20 16,-3 3 3-16,1 1-9 0,-3 2 19 16,3 1-14-16,1 0 14 0,1-1 3 15,2 2-3-15,1 0-32 0,4-1 18 16,-4 4 17-16,5 2 20 0,-2 4 15 16,2 1-19-16,1 1 39 0,-1 5-23 15,4 1-29-15,-2 6 23 0,2-3-6 0,0 3-20 16,0 0-2-16,5 1 2 0,0 1 26 15,4-3-10-15,-1 2 29 0,1-1-16 16,1-1 35-16,0 1 4 0,2 1-4 16,1-4 9-16,1 2 48 0,5-1-35 15,2-6-19-15,2 4 15 0,4-5 42 16,4 0 15-16,8-1-20 0,3-7 3 0,6 0 22 16,-1-3-60-16,1-7-19 0,1-3-50 15,-5-4 4-15,-7 0-17 0,-1-8 0 16,-5-2-2-16,-6-4 0 0,-5-2-46 15,1-2-125-15,-6-2-98 0,-3 0-53 16,-6-1-213-16,-2 2-281 0,-4-8-665 0</inkml:trace>
</inkml:ink>
</file>

<file path=ppt/ink/ink17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0:52.324"/>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-1 3 836 0,'0'0'1125'0,"0"0"-937"15,0 0-110-15,0 1 174 0,0 2 161 16,0-3-157-16,2 0-151 0,0 0-38 16,-2 1 29-16,2-1 31 0,-2 0-4 15,0 0-18-15,0 0 5 0,0 0-22 16,0 0-26-16,0 0-42 0,0 0-20 0,0 0-25 15,0 0-31-15,4 0-83 0,-1 0-120 16,3 0-215-16,-2 0-309 0,2-9-766 0</inkml:trace>
</inkml:ink>
</file>

<file path=ppt/ink/ink17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0:56.212"/>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0 461 124 0,'0'0'271'15,"0"0"35"-15,0 0 30 0,0 0-147 16,0 0-82-16,0 0-42 0,3 0 10 16,-2 0-3-16,-1 0-27 0,3 0-45 15,0 0 2-15,4 0 18 0,-1 0 103 0,2 2 31 16,5-2-17-16,-3 0 9 0,4 0 19 15,2 0 0-15,-1 0 12 0,2 0-22 0,2-2-33 16,-2 1 12-16,1-3-44 0,-1 2-55 16,3 0-19-16,0-4 3 0,0 4 7 15,1-4-25-15,-1-1 2 0,1 0 19 16,-2 0-9-16,2-4-11 0,-4 1 33 16,-2 1 3-16,1-1-15 0,-5-3 15 15,2 1 0-15,0-2-38 0,-3-2 38 16,-2 0-16-16,5-3 1 0,-3-1-23 15,0-1-2-15,-2-2-17 0,1-2 7 0,-1 0-36 16,2 2 16-16,-1 0 30 0,-2 4 2 16,-1 1 0-16,-5 3-24 0,-1 3-18 15,0-1 18-15,0 4 24 0,0 2 0 16,-1 0-60-16,-4 2 5 0,0 0 23 0,-2 3 13 16,2 0-26-16,0-2-18 0,-4 3-11 15,5-1 29-15,-5-2 0 0,1 2-10 16,-2 2-15-16,1 0 21 0,-1 0 14 15,2 0-1-15,-1 6 1 16,0 1 9-16,-1 3-13 16,-2 1 20-16,2-1-15 0,2 3 34 15,-2 1 9-15,1-2-9 0,1 1-29 0,4-1 13 16,-2 4 13-16,-1-2 1 0,3 2 1 16,2 2 1-16,-2-1 13 0,4 2-13 15,0 3-3-15,0 2-9 0,0-4 8 16,0 5-15-16,4-2 17 0,5 0-18 15,-1 0 17-15,2-4-16 0,4 2 3 0,-1 0-4 16,1-4 20-16,3 1 0 0,0-2 3 16,-1-1 14-16,-3-5-17 0,1 3-1 15,1-4-2-15,0-1 3 0,-3-2 23 16,3-3-7-16,-3-3-16 0,2 0 20 16,-1 0 25-16,1 0 6 0,-1 0-28 15,1-1-4-15,1-5 14 0,-3 0 9 16,2 0 3-16,3-3-7 0,-2-2-12 15,2 1-26-15,0-5-10 0,-2 3 10 0,2-2 0 16,-3-2 16-16,-1 0-32 0,0 0-29 16,-3 3 45-16,0-3 20 0,-2 1-20 15,1 1-10-15,1 2 10 0,-3-4 3 0,1 2 4 16,-2-2-7-16,2 0-39 0,-3 0 26 0,0 2 13 16,0 0-26-16,-1 0 26 0,2 3 0 15,1 1 0-15,-2 1-32 0,0-2-7 0,2 3 14 16,-2 2 25-16,0 1-26 0,0-1-36 15,0 1 4-15,-1 0 58 0,1-1 7 16,4 2-7-16,-2-2-11 0,3-3-8 16,3 4-14-16,1 0-19 15,3-1 23-15,1 1-13 0,1 1-3 0,-1 3 6 16,3-1 39-16,1 2 29 0,-2-1-29 16,1 1-27-16,-1 0 27 0,-3 0-32 15,-3 0 29-15,-1 3-26 0,-8-2-55 16,0 5 22-16,-3-1 27 0,-2 2 32 15,0 0 3-15,0 5 0 16,0 1 4-16,-4 3-1 0,0 0 23 16,-5 0-25-16,5 1 12 0,-2-1-10 0,2 0-3 15,-2 2-2-15,-1-4 2 0,3 1-13 16,-2 0 13-16,2 1 3 0,-4-1-1 16,2 1-2-16,-1 0 4 0,1-1-4 15,1-1 0-15,-2 0-13 0,5-2-3 0,-1 0-4 16,3-3 1-16,0 4 15 0,0-1-13 0,0-2 17 15,0 3 0-15,5-4 1 16,-1 1-1-16,4-1 1 0,-2-2 0 0,5 0 2 16,-1 0 30-16,0-5-30 0,3 2 30 15,1-2-7-15,-3-2-7 0,1 1-6 16,-4-1 7-16,4 0 48 0,-2 0-23 16,-5 0 0-16,4 0 33 0,-4-1-16 15,4-3-1-15,-1 0 1 0,2-1-40 16,2 0-3-16,-2-2-18 15,-2-4 20-15,5 1-18 0,-3-3-3 0,4-1-19 0,-3-2-13 0,-1-2 31 16,0-5-25-16,-1 1-49 0,1-5 46 16,-2-2-142-16,-1-2 158 0,-1-2-49 15,-2 6-6-15,2-1-33 0,-2 4 98 16,0 2-29-16,5 2-31 0,-1 3-106 16,-2 1 13-16,2 4 22 0,5-1 108 15,-3 4-10-15,3 4 4 0,1-1-50 0,3 1-61 16,1 2 55-16,5 0 52 0,-2 1 10 15,-2-2 25-15,-1 0 2 0,-1 4 79 16,-3-1 34-16,1 1-32 0,-3 0-7 0,5 0-30 16,-2 0-28-16,-1 1 12 0,1 5-29 15,-1 1 16-15,1 0-12 0,-3 2-4 16,-2 0-20-16,-4 1-26 0,-2 3 24 16,-1-1 2-16,-3 1 1 0,0 0 15 15,-4 2 4-15,-2 1 1 0,-1-2 3 16,-3 2 31-16,0 2-15 0,-1-1-19 31,1 0 14-31,-3 1-14 0,3 0-1 0,-2 3 0 16,3-2 0-16,1 3-18 0,2-3-1 15,3 0 19-15,3 1 0 0,0-4-19 16,0 1 3-16,4-2-14 0,3-2 11 16,2 0 2-16,1-3 17 0,0-1 13 0,2-2 23 15,3-3-6-15,0 0-11 0,1-3 4 16,-3-1 62-16,1 0 6 0,1 0-16 15,-3-1 16-15,0-7-17 0,1 3-18 16,1-2 9-16,1-2-13 0,2-1-51 16,1-1-2-16,0-3-1 0,4 2 2 15,-4-6 4-15,5-2 12 0,-5 1 4 16,2-4-1-16,-1-2-19 0,-4-1-3 16,2-4-99-16,-3 0-12 0,-1 0-13 15,0-2 7-15,-3 7 120 0,-2 1-39 0,2 5 23 16,-1 1-30-16,-1 4 44 0,5 2-21 15,-3 2 23-15,3 5 0 0,1 1-58 16,3 3 25-16,1 1 33 0,1 0 24 16,6 0 44-16,-2 0 10 0,4 0 17 15,0 6-50-15,0 0-2 0,0-1-14 0,-1 2-29 16,-3 1 2-16,-4-4 11 0,-5 2-13 16,-3 0-42-16,-5-3 0 0,-2 1 16 15,-4-2 6-15,3-1 20 0,-2-1 3 16,-1 0 53-16,0 0 41 0,0 0 56 15,0 0 56-15,0 0 24 0,0 0-19 16,0-1-53-16,0-4-84 0,0 2-74 16,-1 2-3-16,-2-5-3 0,-1 3-35 15,-2-1 2-15,-2 1 4 0,-1-1-33 16,-1 0-2-16,-3 3 28 0,1-2 16 0,-3 0 23 16,-3 3 52-16,-3 0-50 0,1 0-2 15,-6 0-3-15,4 0 0 0,-4 4-13 16,4 1-26-16,-1 2 19 0,0 4 21 15,5 2-37-15,-1-3-3 0,2 6 42 16,3 0-29-16,-3 1 28 0,7 1-19 0,2 5-6 16,-1-2 7-16,5 2 19 0,3 0 0 15,1 2 3-15,0-1-3 0,8 1 0 16,6-2 16-16,0 0 17 0,9-4-30 16,0-3 26-16,2-4 10 0,4-2 58 15,-2-5 3-15,2-1 7 0,0-4-8 16,-4 0-50-16,-2-8 25 0,-5 0-23 0,1-6-6 15,-1 3 6-15,-5-7-25 0,1-2 25 16,-5-3-51-16,-1-3-86 0,-4 0 6 16,1-8-4-16,-5 1-9 0,0-2-65 15,-5-1-52-15,1 6 77 0,-4 2 133 0,3 10 36 16,4 6-33-16,-2 5-3 16,3 1 0-16,0 5-16 0,4-1-39 0,5 2-78 15,4 0-26-15,1 0 109 0,7 0 27 16,-1 0 23-16,5 3 13 0,2 3-11 15,2-3-2-15,0 3-10 0,3 1 10 16,-4-4 46-16,-1 3-45 0,-4-2 34 16,-2 2-35-16,-4-3-1 0,-7 1 1 15,3-2 0-15,-4 2 0 0,0-1 0 16,-1 0-23-16,1 1 23 0,-3-1 15 16,2 4 1-16,-2-1-16 0,1-1 0 15,-1 2-26-15,1 0 24 0,-2 3 0 0,-3-2-21 16,2-1-1-16,-4 0 24 0,3 2 4 15,-3 0-4-15,0-2-4 0,0 3 2 16,-3 1 2-16,-3 0 3 0,-2 2 41 16,-1 1-44-16,-1-1-7 0,-2 1-18 0,2 0 25 15,-3 4 3-15,0-1-1 0,3 2 14 16,0 0-13-16,2-2 10 0,-1-1 20 16,5 0 32-16,4 0-7 0,0-1 4 15,0-4 2-15,10 0 34 0,3 0 63 16,5-5 17-16,8 2-1 0,1-3 16 15,4 1-20-15,-3-5-71 0,3-1-57 16,-1 0-26-16,-2 0-6 0,-5 0-13 16,-2 0-77-16,-2-1-227 0,-5-5-189 15,-5 3-114-15,-5-7-570 0</inkml:trace>
</inkml:ink>
</file>

<file path=ppt/ink/ink17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1:30.096"/>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-3 919 320 0,'0'0'339'0,"0"0"-157"16,0 0-48-16,0 0-14 0,0 0 27 16,0 0-23-16,0 0-43 0,0 0-39 15,0 0-3-15,0 0 23 0,0 0 3 16,-2 0-19-16,2 0-10 15,0 0 9-15,0 0 14 0,0 0 10 16,0 0-7-16,0 0-4 0,0 0-3 16,0 0 3-16,0 0 4 0,0 0 0 15,0 0-4-15,0 0-16 0,0 0-6 16,0 0-4-16,0 0 13 0,0 0 7 16,0 0-1-16,0 0-2 0,0 0 2 0,0 0 1 15,0 0-7-15,0 0-10 0,0 0-19 16,0 0 1-16,0 0-15 0,0 0 17 15,0 0 4-15,2 0 9 0,1 0 3 16,2-1 7-16,1-1 3 0,2-3-4 16,5 0-2-16,1-2-11 0,2 1-8 0,0-3 5 15,1 3-22-15,-3-2-1 0,-2-1 14 16,1 4 4-16,0-2 5 0,-6 0 7 16,9-2-6-16,-6 1-4 0,4-4-20 15,0 2-2-15,-1 1-2 0,1 0-20 16,3 1 6-16,-3 1-15 0,2-2 30 0,-1 0-11 15,1 2 2-15,-1-2 10 0,2 2 26 16,5-2-10-16,-4-1-3 0,2 1 3 16,4-4-6-16,3 4-10 0,0-3 0 15,0 0 0-15,4-2 2 0,2 0-1 16,-2 1 0-16,-3 1-1 0,-1 0-24 16,0 3 24-16,-1 1 13 0,-2-2 3 15,3 0 6-15,2-3-9 0,0 1-12 0,0-1-1 16,0 2 0-16,1-3 1 0,-3 1 1 15,1 0 1-15,-3 2 8 0,2-3-11 16,0 4-13-16,0-3 10 0,0 1 1 16,0-1 1-16,0 2 1 0,3-4 0 15,-2 3 19-15,0-4-7 0,2 1-12 0,-1 0-13 16,0-1 12-16,-2 3 1 16,0 2-13-16,-1-2 13 0,-2 0 0 0,1 5-16 15,-5-2 15-15,3 1-2 0,0 0-10 16,1 3 0-16,-2-4-3 0,-2 3 16 15,6-1 0-15,-2-2 12 16,-2 2 1-16,3 0-12 0,-3 1 0 16,1 0-1-16,1 0-14 0,1 2 12 15,-2-2-9-15,0 1 11 0,2-1-3 16,-9 4-22-16,5-3 25 0,-4 3 2 16,-1-2-1-16,1 3 1 0,-3-2 11 0,4 2-12 15,-1 1-1-15,2-2-2 0,-1-1-11 0,6 3 10 16,0-6 3-16,2 4 6 0,1-2 36 15,0 0-30-15,0-1-12 0,-3 1 0 16,-1 2 26-16,-2-3-26 0,-4 3 0 16,-6 2-13-16,-2-4 13 0,-5 5 3 15,3 0-3-15,-6 0-1 0,2 0 0 16,-3-2 1-16,2 2 0 0,2 0-2 16,2-1-1-16,5 1-10 0,-4-2 13 15,6 0 0-15,0-1 32 0,-1 1-30 0,1-2 14 16,-3 4-3-16,-4-3 1 0,2 3-13 15,-5-1-1-15,-2 1 3 0,-1 0 19 0,0 0-9 16,0 0 6-16,0 0-3 0,0 0-13 16,0 0 16-16,0 0 0 0,-1 0-16 15,1 0 0-15,0 0-1 0,0 0 1 16,0 0 20-16,0 0-8 0,0 0 4 0,0 0 10 16,0 0-4-16,0 0-7 0,0 0-18 15,0 0-25-15,0 0-10 0,0 0-6 16,0 0 0-16,0 0 6 0,0 0-7 15,0 0-53-15,-3 0-144 0,-2 0-118 16,-3 3-159-16,0-1-141 0,-12 4-392 0</inkml:trace>
</inkml:ink>
</file>

<file path=ppt/ink/ink17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1:32.305"/>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460 108 29 0,'0'0'297'0,"2"0"-95"16,1 0-55-16,-2 0-49 0,-1 0-70 16,0 0-27-16,0 0 18 0,0 0 46 0,0 0 75 15,0 0 29-15,0 0 1 0,0 0-8 16,0 0-9-16,0 0-7 0,0 0-21 16,0 0-41-16,0 0-38 0,0 0-17 15,0 0 3-15,0 0 17 0,0 0-4 16,0 0 4-16,0 0-1 0,0 0 7 0,0 0 17 15,0 0 15-15,0 0 19 0,0 0 4 16,0 0-14 0,0 0-35-16,0 0-25 0,0 0-20 0,0 0-14 0,0 0 20 15,0 0 1-15,0 0-1 0,0 0-9 16,0 0 10-16,0 0 21 0,0 0 27 16,0 0 5-16,0 0-2 0,0 0-4 15,0 0 0-15,0 0-1 0,0 0 1 16,-1 0-4-16,-2 0-12 0,1 0 3 15,1 0-7-15,-3 0 4 0,-3 0-13 16,5-2-20-16,-2 2-20 0,0-1-1 0,1-1-15 16,0-2-10-16,-1 2 4 0,-3-2 21 15,1 3 1-15,-1-2 11 0,0 1 1 16,-4-2-10-16,2 1-3 0,-1-3 2 16,0 3 0-16,-1-1 20 0,1 1-3 15,0-3-10-15,0 5-9 0,-3-2-12 16,2-1 12-16,0 0 31 0,-1 0-6 15,1 1-22-15,-2-2 16 0,1 5-6 0,-1-4 6 16,0-1 21-16,6 3 4 0,-6-1-7 16,3 1-24-16,-3 1-13 0,2-2 0 15,1 2 1-15,2 1 2 0,-1-4 0 16,6 4 0-16,-1-2 0 0,1 2-3 16,-1 0-1-16,4 0-14 0,0 0 11 15,-4 0 1-15,4 0 0 0,-2 0 1 16,-2 0 0-16,0 0-1 0,-2 0 3 15,-1 0-1-15,-3 0-12 0,0 0 12 16,-2-1 0-16,-1 1-1 0,0-3 2 0,0 3 2 16,6 0 0-16,0 0 2 0,3 0 11 15,4 0-13-15,0 0-2 0,0-1 1 16,0 1 12-16,0 0-10 0,0-2 0 16,0 2 9-16,0 0-12 0,0 0-2 15,0 0-20-15,0 0-12 0,3 0-6 0,-2 0-4 16,-1 0-3-16,0 0 0 0,3 0 3 15,-2 0 0-15,2 0-12 16,1 0-7-16,-2 0-10 0,2 0-12 16,2 2 22-16,2 3 63 0,1 1 0 0,4 1 0 15,-1-2 0-15,2 4 0 0,2-2 9 16,1-2 7-16,0 0-13 0,4 1 26 16,-5-5-9-16,2 5-18 0,2-3-2 15,-4-1 22-15,2 0-6 0,2-1-16 16,-4 1 1-16,1-2 2 0,-3 0 19 0,-1 5-9 15,-3-5-13-15,-3 1-1 16,1 0-25-16,-6-1 4 0,3 2 19 0,2-2-16 16,-1 0 19-16,5 2 1 0,-4 0 13 15,2 0-14-15,2-2-16 0,-4 1 3 16,0-1 11-16,2 0 2 0,-3 0 13 0,-1 0 6 16,4 0 9-16,-1 0-6 0,1 0-22 15,-1 0 4-15,1 0 8 0,1 0 4 16,-2 0 3-16,-2 0-19 15,5 0 0-15,-4-1-3 0,2 1-13 0,2 0-6 0,-5 0-13 16,-1 0-3-16,0 0 3 0,-2 0 13 16,-3 0 22-16,0 0 2 15,0 0 27-15,0 0 6 0,0 0-1 0,0 0 4 0,0 0 0 16,0 0-10-16,0 0-6 0,0 0-3 16,0 0 3-16,0 0 0 0,0 0 7 15,0 0-1-15,-3 0 3 0,3 0 1 16,0 0-1-16,0 0-6 0,-2 0 0 15,2 0-3-15,-3 0 0 0,3 0-7 16,-1 0-12-16,-2 0-3 0,2 0-1 16,-2 0-24-16,0 0-3 0,0 0-3 0,-2 1 0 15,-2 1 12-15,1 3 19 0,0-3 0 16,-5 5 0-16,1-1 0 0,0-2 12 16,-1 4 4-16,2-1-14 0,2 2-1 15,-9-1 0-15,5 5 1 0,-9-1 1 0,2 4 29 16,-1 0-10-16,-2 2-1 0,3-3 8 15,2 3-8 1,-4-4 4-16,9 1 6 0,-5-5-28 16,6 0-3-16,2-1 2 0,2 2 0 15,-1-6 0-15,6 2-2 0,-1-1-16 16,2-4 4-16,0-2 11 0,0 0 1 0,0 0 1 16,0 0 0-16,2 0 0 0,-2 0 1 15,0 0-2-15,0-2-59 0,0-1-69 16,0 2-89-16,0 1-137 0,0-2-225 15,-2 1-432-15,-10-8-715 0</inkml:trace>
</inkml:ink>
</file>

<file path=ppt/ink/ink17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1:35.522"/>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290 222 1089 0,'0'0'179'0,"0"0"-163"0,0-1 82 16,0 1 127-16,0 0 9 0,0 0-68 16,0 0-107-16,0 0-59 0,0 0 0 15,0 0 42-15,0 0 39 0,0 0-16 16,0 0-23-16,0 0-16 0,0 0-10 16,0 0-16-16,0 0-12 0,-2 3-53 15,-1 3-9-15,-1 4 74 0,0 3 129 16,-2 2 10-16,-2 5 3 0,2-1-116 15,-3 2-6-15,4-1 21 0,-2 0-37 0,-2-3 34 16,2 1-9-16,-4-2 23 0,1-1-4 16,0 1 10-16,-3-5-32 0,-1-1 19 15,1 1 25-15,-1 0-44 0,1-3-4 16,0-2 10-16,1-2 26 0,3 1-17 16,2-3 1-16,-6-2-4 0,5 0 0 15,-2 0-6-15,-1 0-10 0,2-2 32 0,2-3 4 16,0 1-14-1,3-2-12-15,-1-2-17 0,5-1-15 0,0-1-25 16,0-3 23-16,0-2 0 0,0-1-11 16,0-1-15-16,0-1-17 0,0-1 25 15,0-2 20-15,5 2 0 0,-1 2-34 16,0-1 34-16,0-2 7 0,1 2 8 16,0 2-15-16,0-1-12 0,6 1-23 15,-5 0-10-15,2 0 44 0,-2 0 0 0,5 2-1 16,-4-1-14-16,2 2 13 0,-1 2-32 15,1 1 22-15,-4 0 0 0,4 4 13 0,-2-1 7 16,0 0-7-16,0 3-39 0,2-1-2 16,-2-1 15-16,0 4 4 0,-1 1-7 15,2-1 4-15,-2 0-4 0,2 0 3 16,1 2 13-16,2 0 10 0,-4 0-42 16,4 0 20-16,1 0 12 0,1 0-19 15,1 6-7-15,-1-1-9 0,-1 2 35 0,1 0-3 16,0 3 16-16,-2 2-61 0,5 0 61 15,-6 2 0-15,4 0 54 0,-1 4-54 16,-1-1 0-16,0 1 33 0,0-1-4 16,0 5-13-16,-2-3-16 0,0 2-12 15,-2 0 12-15,1 3 19 0,-4-1-17 0,2 2 27 16,-1 2 3-16,-2 2 4 0,-2-1 2 16,-2-3-6-16,0 3 13 0,0-3 3 15,0 0 35-15,0-1-41 0,0-3-42 16,0 1 2-16,0-2-2 0,0-4 2 15,0 2 1-15,0-4 16 0,-2-1-6 16,2-3-13-16,0-2-19 0,0-4 17 16,0 0 2-16,0-2 12 0,0 0 8 15,0-2-1-15,0 0 0 0,-1 0 19 16,1 0 6-16,-4 0-2 0,4 0-4 0,-3 0-13 16,1 0-24-16,2 0-1 0,0 0-1 15,0 0 1-15,0 0 0 0,0 0 16 16,0 0 19-16,0 0 9 0,0 0 13 15,0 0 6-15,0 0-6 16,0 0-7-16,0 0-25 0,0 0-21 0,0 0 6 0,0 0-10 0,0 0-16 16,0 0-9-16,0 0 3 0,0 0-3 15,0 0-7-15,0 0-5 0,0 0 2 16,0 0 7-16,0 0 9 0,0 0 6 16,0 0-3-16,0 0-6 0,0 0 0 15,0 0-10-15,0 0-12 0,0 0-7 0,0 0 13 16,0 0 12-16,0 1 24 0,0 2-1 15,0-3 0-15,0 0-10 0,0 0 10 16,0 0-13-16,0 0 16 0,0 1 14 16,0 2 5-16,0 1-4 0,0-2-14 0,0-1-1 15,0 1 1-15,0-2 0 0,0 0 0 16,0 0 2-16,0 0 16 0,0 0 10 16,0 0 9-16,0 0 25 0,0 0 7 15,0 0 0-15,0 0 2 0,0 0 7 31,0 0-7-31,0 0-6 0,0 0-16 0,0 0-19 0,0-2-2 0,5 2-8 16,-5-1 14-16,0-4 14 0,1 4 8 31,2-2-5-31,-3-2-30 0,0-4-21 16,1-2-1-16,4-1-36 0,-4-3 11 16,3 2 25-16,0-5 14 0,4 1-14 0,-4-3-11 15,1-1 11-15,1-1 2 0,1-1-1 0,2 1 12 0,-4-3-11 0,1 2-2 31,-2-2-13-31,8 1-18 0,-7-1 30 16,1 2-14-16,3 0-17 0,2 4 11 16,-5 2-11-16,3-4-5 0,0 4 0 0,-1 1 12 0,2 2-7 0,-1 0 30 31,-1-1-26-31,1 3 9 0,-1 0 19 0,-1 2 11 0,5-1-11 0,-7-2-11 0,7 3-3 31,-5-3 14-31,1 4 12 0,1 1 1 16,-3-1 2-16,1 1-15 0,-2-2-3 15,2 1-22-15,-2 1-10 0,-2-1 35 16,1 2 21-16,0-1-18 0,-1 5-3 0,-2-1-16 16,-1 3 16-16,0-1 24 0,0 2-2 15,0 0-20-15,0 0-2 0,0-1-3 16,0 1-19-16,0 0 0 0,0 0-9 16,0 0-7-16,0 0 3 0,0 0 1 0,0 0 8 15,0 0 4-15,0 0 7 0,0 0 2 16,0 0 10-16,0 0-13 0,0 0-6 15,0 0-10-15,0 0-9 0,0 0-9 0,0 0-11 16,0 0-9-16,0 1-15 0,0 2-21 16,0 3 17-16,0-1 60 0,0 4 29 15,0 2 32-15,0 1 22 0,3 0-41 16,-1 4-13-16,-2-4-16 0,2 7 13 16,3 0 3-16,-4 0 45 0,0 0-20 0,4 3-24 15,-1-1 22-15,0 0-22 0,0 0-2 16,4 2 1-16,-1-3 0 0,0 3 19 15,1-3-16-15,1 2 0 0,-4-3 32 16,1-1-35-16,1 2-1 0,-1-4-34 16,0-3 35-16,-2 3 19 0,3-3 0 15,-6-1-15-15,6-4-1 0,-2 5 28 16,-3-2-27-16,6-1 34 0,-4 3-22 16,1-3 6-16,0 3 0 0,-1-1-21 0,0-3 1 15,0 1 17-15,-2 0-16 0,1-6-3 16,-3 4-4-16,1-5 1 0,-1 1 2 15,0-1-2-15,0 2 3 16,0 3 0-16,0-1 0 0,0 2-16 0,3-3 16 0,-2 0 1 16,-1 1 21-16,5-2-6 0,-3-1 3 0,-2-3-3 15,0 2-13-15,0-3 13 0,0 0 13 16,0 0 5-16,0 0 1 0,0 0-10 16,0 0-3-16,0 1-9 0,0-1-12 0,0 0 2 15,0 0 19-15,0 0 10 0,0 0 12 16,0 0 19-16,0 0-1 0,0 0 7 31,0 0 6-31,0 0 0 0,0 0-9 0,0 0-10 0,0-1-22 0,0-2-6 16,0 0-28-16,0 0-3 0,0-3 2 15,0 1 1-15,0-4-3 0,0-2-21 16,-2-1 5-16,0 0 18 0,-1-4-1 16,2 0 1-16,-2-3-40 0,3-1 17 15,-1 1 22-15,1-5 0 0,0 4 0 0,0-5-13 16,5-1-35-16,7-3 6 0,-5 2 22 15,1-3 19-15,5 4 0 0,1 1-28 16,-1 2-10-16,1 3 26 0,0-2-4 16,3 3-6-16,0-1-22 0,0 1 47 15,-1 1-1-15,5 1-11 0,1-1 12 16,-7 2 2-16,6 0 11 0,-2 2 3 0,-5 1-1 16,3 3 10-16,-4 1 29 0,-1 1-20 15,-2 0-18-15,0-1-16 0,3 2 0 16,-3 0 2-16,6 2 16 0,-9 0-16 15,1-3 11-15,1 4 9 0,-4 0 12 16,0-1 7-16,-1-1-10 0,3 2-16 16,-1 1-14-16,-2 0-1 0,-3 1-1 15,2 0-11-15,-1 2-7 0,-2 0-9 0,0 0-22 16,0 0-28-16,0 0-56 0,0 0-71 16,0 0-197-16,2 0-255 0,-2 4-6 15,0 2-340-15</inkml:trace>
</inkml:ink>
</file>

<file path=ppt/ink/ink17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1:38.040"/>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0 797 973 0,'0'0'443'0,"0"0"-443"0,0 0 55 16,0 0-16-16,1 0 156 0,0 0-28 15,2 0-157-15,-3 0-10 0,2 0-31 16,-2 0 31-16,3 0 141 0,-2 0 28 15,-1 0-14-15,4 0-12 0,-1 0-14 0,3 0-7 16,-1-1 1-16,8-3-11 0,1 0-25 16,10-3-36-16,1 2-3 0,4-5-16 15,2 2-10-15,2-1 1 0,-2-1-7 16,-2 0 3-16,-2-3 10 0,-2 4 22 16,-2-3 3-16,-2-1 0 0,-3 4 19 15,-1-2-3-15,-1-2-10 0,-2 1-10 16,-1-2-5-16,1-1-20 0,-1-2 3 15,0-1 7-15,-3-1-4 16,2-4-6-16,-2-2-3 0,-1 0 0 16,3-5-3-16,-3 4 16 0,0-4-35 0,-1 0-1 15,-1-2-31-15,2 2 29 0,-2 2-16 16,-2-1 17-16,0 3-20 0,-4-1 3 16,2 2-3-16,-3 3-15 0,0-1 18 15,0 2 18-15,0-1-47 0,0 6 23 16,0-1-16-16,0 5 16 0,0 3 22 15,-4 0-10-15,-1 5-31 0,-3 1-17 0,4 0-2 16,-2 3-7-16,-3 0-19 0,-3-2-36 16,2 2-3-16,-4 0 26 0,1 0 18 15,0-2 55-15,3 2 29 0,2 0 0 16,3 0 15-16,1 0-14 0,0 0-1 16,4 0 0-16,0 0 0 0,0 0-45 15,0 0-3-15,0 0 22 0,0 0 7 16,0 0-13-16,0 0-16 0,0 2-17 15,-6 3 33-15,-1 0 32 0,1 4 45 0,-2 0-45 16,-1-1-26-16,4 2 0 0,-1-1 23 16,-1 1-23-16,3 0 13 0,2 1-6 15,-2 2 19-15,1-3 1 0,2 4 38 16,-1 1-36-16,0-3 10 0,0 5 3 16,2-3-16-16,0 2-15 0,0-1 15 0,0 1 10 15,0 0-7-15,4-1 0 16,-1 3-3-16,2-1 3 0,-1 3-1 0,0 1 44 15,3 0-21-15,-3 1-5 0,-1 0-17 16,1-1-3-16,-1 3 1 0,-1-5 18 16,-2 4 14-16,0-2-14 0,0 0 7 15,0 2 6-15,0-1-16 0,0-2-14 16,0 5 21-16,0-3 9 0,0-3-32 16,0 0-2-16,0-1-18 0,0-4 20 15,0 0 0-15,0-3 20 0,0 1 2 0,0-4 4 16,3-4-10-16,-3 2-3 0,0-3 13 15,0-1 6-15,0-2 3 0,0 0 0 16,0 0 0-16,0 0 4 0,0 0-1 16,0 0 7-16,0 0 3 0,0 0 12 15,0 0 23-15,0 0-7 0,0 0-28 0,0 0-29 16,0 0-19-16,0 0-14 0,-3 0-33 16,3 0-10-16,0 0-13 15,0 0-7-15,0 0-3 0,-2 3-16 0,2-1 68 16,-3 4 28-16,3-3 32 0,0 1-7 15,0-2-9-15,0-1 3 0,0 1 0 16,0-2-3-16,0 0-3 0,0 0 6 16,0 0 17-16,0 0 15 0,0 0 6 15,0 0-9-15,0 0 2 0,0 0 11 0,0 0 15 16,0 0 6-16,0-2 0 0,0-3-13 0,3 0-66 16,-1-6-3-16,1-1-50 0,-2-3-7 15,2-2 26-15,-2-2 2 0,6 1-12 16,-4-2 6-16,1 3 35 0,1-1 0 15,-1 4 0-15,0 2-18 0,5 1-13 16,-4 1 5-16,2 0 7 0,-1 2-9 16,3-1-1-16,-4 0-22 0,4 1 13 15,-2 1 36-15,1 3-20 0,-5 0 9 16,1 1-25-16,4 1-7 0,-3-2-6 16,2 4 6-16,-1 0 4 0,-2 0-11 0,2 0 1 15,-2 0 3-15,3 0 29 0,-4 0-7 16,4 0 0-16,-3 0 25 0,2 0-12 15,-2 2-3-15,1 2-9 0,-3-1-20 16,0 4 16-16,-2 1 3 0,1 0 13 16,-1 2 13-16,3 5 3 0,-3-1 13 0,1 2-12 15,2 0 21-15,-1-1-22 0,2 1-3 16,4-2 0-16,-2 1-16 0,3-5 16 16,-1-1 1-16,1-2-1 0,-1 0 20 15,2 1 2-15,0-5 7 0,1 2-3 16,2-1-13-16,-3-4 16 0,3 0 9 15,1 0 20-15,0 0 13 0,5 0-7 16,-1 0 3-16,3-4-19 16,-2-1-22-16,-1 2-24 0,2-5-4 0,-4 0-14 15,1-1-12-15,-5-2 28 0,1 0-13 16,-6 1-16-16,2-4-16 0,2 2-25 16,-5-3 34-16,-2-2 33 0,0-1-10 15,-2-2-55-15,-2 0 10 0,0-4-41 16,0 0-11-16,-6-1-48 0,-3 0-17 15,-3 2-54-15,2 6 47 0,-3 1 67 16,0 5 102-16,6 4 11 0,-4 0 1 16,5 7-22-16,2-2-3 0,0 2-39 15,-1 0-36-15,0 2 33 0,0 7 9 16,1 1 14-16,-3 3 45 0,4 3 79 0,-4 3 35 16,3 2-65-16,0 4 19 0,2 2-29 15,2-2 58-15,0 2-37 0,2 0-8 16,9-2-7-16,-4-4-45 0,6 0 23 15,-2-5-23-15,1-2 42 0,0-3 23 0,-3-5-52 16,1 0 6-16,1-6 30 0,-4 0 42 16,2 0 38-16,2 0 10 0,-1 0-52 15,0-6-6-15,3 0-24 0,-1-3-18 16,1-4-39-16,-2 1-22 0,1-3-56 16,-1-3-25-16,2-1-23 0,0-1-48 15,-3 1-63-15,1-3 49 0,-1 5-86 16,0 1 164-16,-3 4 110 0,-1 1 48 15,-1 3-48-15,-1 5 1 0,-1 0 57 0,2 1 25 16,-1 2-83-16,0 0-61 0,2 0 25 16,-1 0 20-16,2 0-10 0,2 0-7 15,-2 5-3-15,2 0 10 0,-5 1-6 16,4 2-7-16,-2 0 22 0,1-1 16 16,-6 1-12-16,4 1-17 0,-5 4 30 15,0-1 2-15,0 1-1 0,0-1 1 16,-2 1 24-16,-1 1-24 0,3 1 28 0,0 1-11 15,0-2-19-15,0-2 13 0,0 1-13 16,5-3 108-16,-1-1 28 0,4-2-48 16,1 0-26-16,1-3 7 0,3 0 64 15,-1-3-26-15,4-1 87 0,4 0-16 0,0 0-46 16,5-1-70-16,-1-7-21 0,3 1-5 16,-1-2 28-16,-2-1-32 0,0-3-3 15,-6 3 0-15,2-4-16 0,-3-1-13 0,-4 3-19 16,0-5-1-16,-6-1-20 0,0-3 39 15,-6 3-66-15,2-1-45 0,-3-1 112 16,0 3 3-16,0 1-1 0,0 4-2 16,-3-1 26-16,-1 1-24 0,0 3-2 15,0-2-12-15,1 2-43 0,-4 0 36 16,2 4 19-16,1 0 0 0,-2 1-15 16,1 3-4-16,-4-3-33 0,1 0-32 15,-2 3-10-15,-1 1-25 0,-4 0-5 16,3 0 53-16,-3 0 47 0,3 0 24 15,3 5 23-15,1-1 3 0,1 3-23 0,-1 1-3 16,4 5-1-16,3 0 1 0,-2 7 81 16,3 0 26-16,0 2 26 0,3 2 9 15,7 3 6-15,3-3-87 0,4 1 26 16,2 0-19-16,3-5-14 0,2 2 33 16,3-5 12-16,0 1-22 0,2-4 2 15,0-1-34-15,-2-1-17 0,0-5-28 16,-1 0-15-16,3-3-122 0,-2-3-171 15,0-1-240-15,-7 0-533 0</inkml:trace>
</inkml:ink>
</file>

<file path=ppt/ink/ink17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1:40.274"/>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254 571 91 0,'0'-4'346'0,"0"1"-56"16,-1 2-36-16,-2 0 33 0,3-3-17 0,-2-1-23 16,2 1-44-16,0-2-9 0,0 2-41 15,-3-2-27-15,3 1 0 0,-1 0-1 16,-2 1-9-16,2-1-3 0,-1-1-11 15,-2 3-6 1,-3-2-9-16,3 1-62 0,-2 0-2 0,0 1 28 16,-2 2 38-16,-1-3-26 0,0 2-37 15,-3 2-26-15,2-2-1 0,-3 1-41 16,1-2 23-16,0 3-3 0,-3 0-22 16,3 0-7-16,-3 4 22 0,4 0 13 15,-2 3 0-15,1 2-32 0,3-1 3 0,-1 7-6 16,1 1 0-16,1 3 12 0,3 0 17 15,1 2 22-15,4 4-22 0,0 0 22 16,0 0-32-16,3-1 28 0,5 3-12 16,4-4 16-16,1 0-1 0,1-3 1 15,1-3 13-15,1-3-13 0,2-1-1 0,-5-5-19 16,4-3 20-16,-7-2 22 0,1-3 17 16,-1 0 12-16,-4 0 3 0,2 0-6 15,2-8 32-15,2 1-6 0,0-3-11 16,-2-3-5-16,0-3-58 0,4-4 16 15,-1-2-39-15,-3-3-8 0,3-7-24 16,-5 0-18-16,2-4-23 0,-1-3 29 16,-5-4-81-16,-1-3 39 0,-3 1 107 15,0-5-37-15,0 2-19 0,0 1 30 16,-4 3 28-16,-3 1 0 0,1 6 16 0,-3 2-7 16,4 5 7-16,-2 3-9 15,1 5-5-15,2 4 78 0,-1 2-80 0,4 4-1 16,-2 2 0-16,3 2 1 0,0 4 32 15,0 1 3-15,0 3-35 0,0 0-42 16,-1-2-13-16,1 2 1 0,0 0 25 0,0 0-10 16,0 0-35-16,0 0-52 0,-3 7 13 15,3 4 93-15,0 1 20 16,0 4 33-16,0 5-33 0,0 0 16 0,0 2-13 16,0 4 29-16,0-1 17 0,4 3-36 15,0 1-26-15,1-1 10 0,-1 2 3 16,2 2 3-16,1 1 36 0,1-1 2 15,2 2-28-15,0 1 23 0,3-2-34 16,0 0 0-16,-1-3 28 0,0-2-27 16,-1 2-3-16,0-3 24 0,-2-4-24 15,4 1-29-15,-3-1 29 0,-2-2 29 16,5-3-11-16,-5-1-18 0,2-1 0 16,-1-4 0-16,-1-4-2 0,-2 0-27 15,5-3 29-15,-8-2 11 0,1 0-11 0,1-2 0 0,-1-2 19 16,0 0-16-16,-1 0 22 0,1 0 1 15,2 0 3-15,0-6-6 0,5 0 12 16,0-5-35-16,2 0-71 0,1-2 69 16,-1-4-62-16,4 1-43 0,-4 0 72 15,-2 1 31-15,2 1-70 0,1-2 22 16,-3 1-51-16,-1-1 96 0,0 4 7 16,-1-4 0-16,-5 2-3 0,3-2-87 15,-3 2 90-15,-2 0 1 0,-1-1 54 0,-1 2-55 16,0 1 0-16,0-3-39 0,0 1-10 15,-1 4 14-15,-1-2 12 16,-6 3 3-16,1 1-15 0,1 5 15 0,0-1 20 16,-1 4-22-16,3 0-40 0,-2 0-29 15,2 0-17-15,-3 2 26 0,0 7-2 16,0 0 45-16,-2 5 10 0,4 2 6 0,0 3 23 16,1 1 2-16,4 1 27 0,0 3 92 15,3 0-4-15,4-1-116 0,2-3 44 16,3 2 37-16,1-5 26 0,4-2-60 15,-1-3 33-15,2-4 4 0,-1-2-8 16,4-3 37-16,-2 0 11 0,-5-3-24 16,3 0-34-16,-7-4-2 0,1-4 12 15,-5 0-26-15,-2-1-28 0,-4-1-23 16,0-5-90-16,-3-1-33 0,-4-1 27 16,-6-6-24-16,1-2-35 0,-5 0-65 15,3-2-33-15,-4 2 73 0,4 3 115 0,4 5 65 16,3 6 237-16,6 6-9 0,1 1-17 15,0 3-211-15,4 1-23 0,5 0 23 16,2 0 72-16,6 0 83 16,4 0-7-16,2 0-48 0,4 0 22 15,0 0 29-15,1 0-42 0,3 0-71 0,-1 0-38 16,-3-3-51-16,-3 2-147 0,-3-3-128 16,-2 1-130-16,-6-1-211 0,-1-4-519 15</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13.12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BA887615-91A7-4656-89B3-263C1BDCE0A1}" emma:medium="tactile" emma:mode="ink">
          <msink:context xmlns:msink="http://schemas.microsoft.com/ink/2010/main" type="inkDrawing" rotatedBoundingBox="4519,8637 9764,8178 9782,8387 4538,8847" semanticType="underline" shapeName="Other">
            <msink:sourceLink direction="with" ref="{53937F71-625D-405B-A3AB-2917CF252DDE}"/>
          </msink:context>
        </emma:interpretation>
      </emma:emma>
    </inkml:annotationXML>
    <inkml:trace contextRef="#ctx0" brushRef="#br0">-1 504 430 0,'0'2'502'0,"0"-2"-244"15,0 0-157-15,0 0-39 0,0 0 32 16,0 0 62-16,0 0 0 0,0 0-5 0,0 0-8 16,0 0-23-16,0 0-33 0,0 0-29 15,0 0-12-15,1 0-7 0,2 0-14 16,-3 0-5-16,0 0 6 0,1-2-4 15,2 2-6-15,-3 0-3 0,1 0 20 0,2 0 9 16,1-1 12-16,0-1-2 16,5 0 38-16,8-1 16 0,1-4 16 0,7 2-51 15,5-5-39-15,3-1-29 0,4 2 19 16,8-5-22-16,2 0 51 0,0 3-41 16,9-3-10-16,-5 1 0 0,5 1-16 15,-5 2 13-15,1 0-16 0,-5 1-1 16,0 2 17-16,-3 1 5 0,-3 1-4 15,1-2-2-15,-2 0 4 0,2 2 3 16,-3 0 10-16,-1-1-23 0,1 0 10 16,3 2 0-16,-2-3 10 0,5-2 6 0,2-4-3 15,6 4 12-15,3-3 17 0,3 1-13 16,1-3-17-16,1 4-12 0,1-2 4 16,-7 2 2-16,1 2-6 0,-5 1-45 15,-2 2 23-15,-3-2 3 0,-3 2 15 0,1 2 4 16,-5-1 10-16,1 1 3 0,-3-2-10 15,-1 2-6-15,2-1-9 0,2 1 12 16,2-2 1-16,2 2 25 0,6-4-8 16,2 3-17-16,0-1 1 0,4-2-2 15,2 1 13-15,2 1-29 0,1-1 32 16,2-2-3-16,-2 0-11 0,0 1 14 16,1 0-16-16,-5 2-19 0,-2 2 19 15,0 0-7-15,-4-2 7 0,-4 2 0 16,-3 3 25-16,-2 0-24 0,-2-4-1 15,1 4 1-15,-2-2 21 0,3 1-20 16,-3-2 0-16,-1 3-1 0,-1-3 12 0,0 3-13 16,1-1-3-16,2 1 3 0,2-2 76 15,4 0-38-15,-2 1-35 0,2-1-1 16,4 0 26-16,-5 2-9 0,1-1-19 16,-4-1-1-16,-3 0-16 0,-1 2 17 0,-3 0 3 15,-1 0 13-15,0 0 4 0,-3 0-20 16,0 0 0-16,-1 0 0 0,2 0-2 15,-5 0 2-15,2 0 13 0,1 0-13 16,3 0 0-16,-2 0 35 0,7 0-20 16,2 0-15-16,2 0 42 0,2 0-20 15,2 0 0-15,0 0 2 0,2 0-23 16,-5 0-2-16,-1 0 3 0,-3 0 30 16,-5 0-32-16,-3 0-13 0,-5 0-28 15,-6 0 41-15,-2 0 20 0,-5 2-18 0,-1-2-1 16,0 0 1-16,1 0 14 0,0 0 9 15,3 0-3-15,2 0-22 0,-4 0-15 16,2 0-20-16,1 0 35 0,-2 0 9 16,4 0 45-16,3 2-32 0,-5-2-20 15,1 0-2-15,-2 0-1 0,-4 0-21 16,-5 0 6-16,-3 0 2 0,-1 0 14 0,-3 0 31 16,0 0 4-16,0 0-26 0,0 0-9 15,0 0-41-15,0 0-19 0,1 0-22 16,2 0 6-16,-3 0 7 0,4 0 31 15,-3 0 25-15,2 0 10 0,1 0-26 16,-4 0 4-16,0 0-36 0,0 0-31 16,0 1 5-16,0-1 24 0,0 0-5 15,0 2-70-15,0 0-122 0,-11-1-177 0,3 1-249 16,-17 1-345-16</inkml:trace>
  </inkml:traceGroup>
</inkml:ink>
</file>

<file path=ppt/ink/ink18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1:42.556"/>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0 1034 783 0,'4'2'338'0,"4"-2"-338"0,1 0-39 15,1 0 39-15,7 0 212 0,-3 0 0 0,4-4-27 16,1-1-55-16,2-2-5 16,0 0-12-16,2-3 46 0,1-5 16 0,-1 3-17 15,0-4-38-15,-2-4-43 0,-3 1 6 16,1-4-34-16,-4-2 28 0,-1-1-52 16,1-6 24-16,-5 0-49 0,1-3-13 0,-5-5-19 15,-2-5-58-15,-4-1 38 0,0-3-12 16,0 0 19-16,0-1-65 0,-2 5 65 15,-5 2-38-15,6 8 83 0,-3 3 36 16,-3 7 3-16,1 6-10 0,2 3 61 0,-1 4-39 16,4 4 17-16,-2 0-67 0,2 4 1 15,1 1-2-15,-3 3-19 0,3-2-13 16,0 2-23-16,-2 0-26 0,0 0-15 16,0 0-8-16,1 0 1 0,-2 0 2 15,3 0 7-15,0 5 16 0,-1 2 77 16,-2 4 1-16,3 0 13 0,0 6-13 15,0-1 1-15,0 2 71 0,0 2 12 16,0 4-16-16,0 1-49 0,3 3-19 0,-2-1 2 0,3 4-1 16,-2 0 18-16,-2 4 26 0,2-1-45 15,0 2 30-15,1 1-1 0,1 0 51 16,-3 4-44-16,4-2 9 0,-1-3-22 16,2 2-10-16,2-2 0 0,-1 0 9 15,3 1-22-15,-1-4 19 0,0 1-19 16,3-2-35-16,-1-4 35 0,1-1 6 15,-1-6 7-15,2 2 3 0,1-8 1 0,-1 0 8 16,4-3 7-16,-3-3 10 0,0-5 7 16,-1-1 21-16,1-3 4 0,1 0 42 15,0 0-27-15,-1-7-3 0,3-4 0 16,-2-3 16-16,2-5-57 0,5-4-43 0,-4-5-2 16,-4-4-7-16,0-3-60 0,-1-8 29 15,-4-3-48-15,1-1-9 0,-2-5 63 16,3 3 16-16,-1 0 16 0,-4 2-15 15,5 4 15-15,-4 0 0 0,1 4 22 16,-3 3-21-16,-1 0 34 0,-4 2-19 16,0 1-16-16,0 3-1 0,0-3-24 15,0 2-10-15,-4 0-7 0,-1 3-41 16,-4-3 3-16,-4 1 6 0,3 2-42 16,-2 2-16-16,-1-3 25 0,2 4 62 15,-1 2-52-15,4 4-35 0,1 2 88 0,-1 2 44 16,0 5 26-16,2 3-26 0,-2 3 26 15,4 2-16-15,-1 0-10 0,4 2-75 16,-2 0-28-16,-1 0-14 0,0 9 75 16,1 0 16-16,-4 4 3 0,1 1 23 15,2 4 10-15,-1 1 58 0,3 3-29 0,0 4 58 16,-1 2-6-16,3 3-89 0,0 5 21 16,0 1 74-16,0 2-19 0,0 2-1 15,5 0-40-15,-1 2-35 0,0 0 25 16,3-1-27-16,2 0 0 0,-6-1 0 15,5 1 61-15,1-3-16 0,0 2-6 16,3-2 3-16,-2 1 0 0,0-1 6 16,-2 1-32-16,-1 0 3 0,-1-4-15 0,0-2 18 15,-4-3-22-15,0 0 0 0,1-7 13 16,-3-2-10-16,1-8-3 0,-1-2 0 16,0-4 15-16,0-7 1 0,0-1 55 15,3 0 47-15,-3 0 33 0,1-1 5 16,2-7-4-1,-1-4-152-15,5-5-22 0,-2-7-73 0,1-4 47 0,7-4-32 16,0-4-35-16,1-1-195 0,3 1-32 16,-3 2 171-16,-1 6 58 0,-3 7 110 0,-2 8 3 15,-2 4 0-15,-2 8 0 0,0-1-33 16,-4 2-6-16,5 0 17 0,-5 0-14 16,0 0-13-16,0 7 14 0,0 4 31 15,0-1 3-15,0 8-18 0,4-2 19 0,-1 7 0 31,-1 0 0-31,6 2 16 0,0 1-3 16,2-1-10-16,3-1 7 0,1 0-9 0,0-6-1 16,0 0 36-16,3-4 12 0,2-3 24 15,-2-2-14-15,1-2 84 0,3-2-19 16,-1-3-10-16,0-2 22 0,0 0-9 16,-2 0-56-16,-1-7-57 0,0 0 42 15,-2-2-4-15,-1 0-3 0,-2-1-12 0,-2-5-36 0,-1-1-61 16,-1 0-19-16,-1-3-16 0,-4-4 83 15,2-3-74-15,-3-2-38 0,-2-2-52 16,0-4-27-16,0 1-6 0,-2 2 44 16,-6 5 117-16,0 3 49 0,-1 7 62 15,-2 6-16-15,1 1-8 0,2 3-35 16,2 5-3-16,-2 1-33 0,-1 0-103 16,3 1 21-16,-1 8 70 0,0 2 22 15,0 3 23-15,3 2-29 0,-2 3 25 16,3 2 4-16,3 3 26 0,0-1 39 15,0 5 34-15,9-4-47 0,2 1-10 0,5-2 7 16,1-3 19-16,1-3-13 0,3-3 81 16,-1-3 23-16,2-4-34 0,0-2 14 15,-3-3-17-15,-1-2 33 0,-1 0-40 16,-3 0-29-16,-1-7-22 0,0-4 13 0,1-1-28 16,-1-3-49-16,1-2-60 0,-1-3-20 15,-3 0 26-15,1-2-42 0,0-2-74 16,1-1-33-16,-2 0 10 0,2 0 51 15,-2 6 61-15,-1 3 1 0,-1 6 79 16,-2 4-50-16,2 1-43 0,-2 5 0 16,1 0 91-16,-1 0 3 0,5 4 16 15,-1 3-3-15,3 3 16 0,1 2 4 16,-1 4-31-16,1 4-1 0,-4 2 38 16,3 6 13-16,-3 1-26 0,-6 2-4 15,0-1-2-15,-4-5 9 0,0 2-26 0,-6-3 55 16,-6-4-16-16,-1-4 17 0,-3-2-17 15,-1-3 55-15,-4-2 32 16,1-4-39-16,-1-3-19 0,2-2-14 0,2 0-12 16,5 0 23-16,0 0-1 0,4-5-67 15,1-2-67-15,5 1 2 0,0-1-15 16,2 0-23-16,0 2 43 0,4 0 59 16,3 1-17-16,1 0-47 0,2 1-51 15,4 2 97-15,1-2 19 0,6 1 42 16,2 1 29-16,2-3 6 0,3 1-9 15,4 0 48-15,0-3-1 0,4-1-25 16,-2 0 19-16,-2-2-20 0,4-1-25 16,-5-1-13-16,-4-2-13 0,-3 1 16 0,-3-3 0 15,-4-3-26-15,-1-2 7 0,-3-1-35 16,-1-2-25-16,-3-2-16 0,-4-4-7 16,-2 0-22-16,-3-1-25 0,0-2-33 15,-3 4 10-15,-5 3 73 0,-3 6 32 16,-2 5 13-16,0 4-32 0,-1 2-19 0,1 4-7 15,-1 3-26-15,0 1 17 0,-2 1 54 16,1 8-13-16,-1 6 24 0,5 1-1 16,2 5 3-16,1 1 76 0,3 8 20 15,5-3-51-15,0 5 42 0,0-2-32 16,2 0-14-16,11-1-18 0,1-2 12 16,7-2 3-16,2-2 48 0,2-3-44 15,4-1-10-15,-2-7 9 0,-1-3-12 16,4-2-29-16,-3-1-93 0,-3-6-101 15,2 0-131-15,-8 0-136 0,-1-3-306 16,-7-9-769-16</inkml:trace>
</inkml:ink>
</file>

<file path=ppt/ink/ink18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1:43.415"/>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-1 126 450 0,'3'-2'590'0,"-2"2"-310"15,-1 0-65-15,0 0 107 0,2 0 52 16,-2 0-83-16,0 0-146 0,3 0-109 15,-3 0-35-15,4 0 0 0,-3 0 2 0,3 0 16 16,5 0 1-16,1 0-17 0,3 0 45 16,1 0 13-16,7 0-22 0,2 0 9 15,8 0 13-15,6 0 0 0,10 0-10 16,4 2-16-16,10-2 10 0,-1 0 3 16,3 0-20-16,-6 0-28 0,-6 0 0 15,-7-2 9-15,-9 1 4 0,-5-1-12 16,-15-2 34-16,-1 4 7 0,-6-3 18 15,-7 2 35-15,-1-2 54 0,0-1 21 16,0 1-88-16,0 0-82 0,0-4-15 16,0 5 14-16,0 0-13 0,0-2 1 15,0 3-18-15,0 1-32 0,0-2-4 16,0 2 7-16,0 0 22 0,0 0 38 0,0 0 29 16,0-1 40-16,0-3-28 0,-6 3-41 15,2-3-18-15,-4 0 14 0,2-2 2 16,-1 1-1-16,0-1-16 0,-5-2-6 15,-2 1 12-15,-3 2 12 0,-5-2-27 16,-5 0-48-16,-5 4 60 0,-3-3 16 16,-2 2 16-16,-3 2 15 0,-1 0-31 0,2 2-4 15,-1 0 4-15,-1 0 47 0,4 0-47 16,2 0-2-16,2 2-14 0,2 2 15 16,5 0-34-16,1 1 13 0,5-2-42 15,1 3-76-15,2-3-51 0,5 3-107 16,2-3-147-16,3-1-260 0,0-2-576 0</inkml:trace>
</inkml:ink>
</file>

<file path=ppt/ink/ink18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1:57.462"/>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0 389 75 0,'0'0'277'0,"0"0"-9"16,0 0-145-16,1 0 11 0,-1 0 42 0,0 0 3 15,0 0-22-15,0 0-24 16,0 0 7-16,0 0 13 0,0 0 0 0,0 0 3 16,0 0 32-16,0 0-1 0,0 0-28 15,0 0-34-15,0 0-9 0,0 0-10 16,0 0-20-16,1 0-9 0,-1 0 0 16,3 0-13-16,-3 0-13 0,0 0 6 0,0 0-3 15,0 0-3-15,0 0-16 0,2 0-13 16,-2 0-22-16,0 0-61 0,0 0 3 15,0 0-18-15,3 0 0 0,-2 0-4 16,2 1-3-16,-2 2 28 0,3 1 55 16,4-1 26-16,-1 2 6 0,0-2-6 15,1 1 25-15,1-3-19 0,-2 1 0 16,1-1 9-16,1-1-6 0,-3 0 44 16,1 0 4-16,-2 0-29 0,2 0-13 15,-1 0-12-15,3 0-1 0,0-3-6 16,0-2-19-16,4 2 19 0,-3-3-2 0,0-1-20 0,1 2-3 15,-1-1 1-15,3-2 0 0,-3-1-29 16,4-2 5-16,-2 1 15 0,-2 0 10 16,2 0 1-16,-2 0-3 0,-2-3 3 15,-2 4-2-15,1 0 0 0,-1-1 1 16,-2 1-23-16,1-3-27 0,3 1-9 16,-4-2 57-16,1 1-51 0,0-3-10 15,0-1-9-15,3 0 13 0,-4-3 15 0,-3 1-29 16,3 0 68-16,-4 5 4 15,3-2 2-15,-1 4-19 0,-2-1 3 0,0 3 16 16,0 0-13-16,0 3 13 0,0 0 1 16,0 1-1-16,0 1-3 0,-5 2 2 15,1 0-22-15,-1 1-9 0,0-1 3 0,0 2-6 16,-3-5-23-16,4 5-35 0,-1-2-20 16,-3 0 36-16,3-2 16 0,-1 3 19 15,-1-1 9-15,6 2 14 0,-2-1 3 16,1 1 14-16,0 0-14 0,2 0-17 15,-2 0 4-15,1 0-6 16,-2 0 2-16,-1 0 14 0,2 0 17 16,-1 0-11-16,3 0 11 0,-1 0-24 15,1 0-4-15,-3 0-8 0,2 3-1 16,-2 0 6-16,-1 3 17 0,-2 1-5 0,2 0 19 16,-1 2-21-16,1-2 19 0,0 1 2 15,3 1-1-15,-2 0 3 0,3 2-3 0,-2-3 3 16,2 0 0-16,0 0 10 0,0 1 7 15,0-3-17-15,0 2 3 0,0 0 14 16,0-4-17-16,2 4-18 0,1-1 18 16,-2-2 14-16,3 2-13 15,-1 0-1-15,-2 2 13 0,4 0-13 0,-1 2 23 16,2-1-21-16,1-1 27 0,-3 3-29 16,2-4 0-16,-2 0-23 0,0 1 4 15,2-2 5-15,-2 2 14 0,0-2 13 16,1 2-13-16,3 0 26 0,-2-2-10 0,-2-2-14 15,4 3 11-15,0-2-10 0,-1 1-1 16,1-4 28-16,1 3-17 16,-1-2-13-16,1-4 0 0,-4 3 17 0,0-1-1 15,-1-2 1-15,0 1-17 0,-2-1-3 0,2 4 2 16,-1-4 0-16,-2 1 0 0,3-1-2 16,1 0-1-16,-1 3-12 0,0-2 16 15,-3 1 2-15,4 0-2 0,-2-2 4 16,1 2-8-16,0-2 6 0,0 1-2 15,2-1 4-15,-2 0 24 0,0 3-27 16,1-3 11-16,-1 0 7 0,-3 0 7 16,4 0-23-16,-5 0 1 0,4 0 28 15,-3 0 0-15,2 0-19 0,-1 0 3 0,-2 0 7 16,2 0 9-16,-2 0 17 0,2 0 6 16,1 0-7-16,-2 0-16 0,3-3-28 15,1 0 21-15,0-2-24 0,2-1-1 16,-1 1 3-16,1-2-26 0,-1-2 4 15,2 1 19-15,-2-4 1 0,-2 2 0 16,3 1-1-16,-1 0-20 0,-2 1 1 16,0 1 19-16,-2-2 36 0,-2 2-24 15,4-1 21-15,-4 0 18 0,0 4-3 16,0-4-48-16,0 2 0 0,0-1 0 16,3-2-3-16,-2 2 1 0,-1-1 2 15,5 2-32-15,-3-1 0 0,0 0-7 0,4 0 13 16,-4 0 1-16,3 4-5 15,-4-4 28-15,-1 5 0 0,4-4 2 0,-4 3-12 0,5-1 12 16,-5 1 4-16,0-1 12 0,4 1-16 16,-4 3-1-16,0-4 0 0,1 2-19 0,2 0 10 15,-3 1 10-15,0 1 23 0,1-2-7 16,-1 2-16-16,0 0-3 0,3-2-23 16,-3 0-16-16,2 2-6 0,-2 0-4 15,3 0 4-15,-2 0 2 0,3-1 7 16,-1 1 1-16,-1 0-1 0,2 0 10 15,-4 0 3-15,4 0 0 0,0 0-7 16,1 0 11-16,0 0 2 0,-1 0 4 16,1 0 15-16,-1 0-2 0,0 0-17 0,-2 1 9 15,0-1 10-15,0 2 1 0,-2 0 0 16,3 0-19-16,-2-1 3 0,-1 1-7 16,0 2 22-16,0-2-15 0,3 1 16 15,-2-2-2-15,-1 3-8 0,3-2 10 16,-1 4 1-16,-2-3-1 0,2 2 0 15,0-1-2-15,-2 3 0 0,0-4 2 0,0 2-3 16,0 1 0-16,0-3 3 0,0 3 2 16,-4-3 9-16,4 3-11 0,-2-4-3 15,-1 4 3-15,3 0 0 0,-1-1 19 16,-2 2-19-16,2 0 0 0,-2 2 0 16,1 0 0-16,0-1 0 0,0 5 0 15,2-2-29-15,-3-3 29 0,3 1 1 16,0 1 6-16,0 2-7 15,5-5-20-15,-1 2 1 0,0-5-7 0,0 3 23 16,-1-1 3-16,1-2 0 16,-1 1 13-16,2-4-11 0,-1 4-2 15,0-1 2-15,0-2 33 0,1 2-35 16,-1-3 4-16,0 2 15 0,0-3 1 0,1 0-7 16,-1 0 5-16,1 1-17 0,0-1 30 15,3 0 2-15,-2 0 3 0,2 0 2 16,-1-1 11-16,1-3 3 0,0-2-52 0,5 1-12 15,-3 0 11-15,-2-4 1 0,5 0-2 16,-4 1 2-16,-4-1-1 0,4 0-38 16,-4-3 16-16,0 4-9 0,-1-1-69 15,0 1 43-15,0-3-17 0,1 0 52 0,-5 1-8 16,4 1 29-16,-3 0-48 0,2 0 4 16,-1 1 27-16,0-1-7 0,0 2 23 15,2-1-33-15,0 1-6 0,1 0 41 16,-1 2-25-16,-3 0 3 0,2 2 20 15,-2-1 3-15,-1 1-26 0,3 2-46 16,-1 0-32-16,-2-2-7 0,4 3 0 16,-1 0-6-16,-2 0 16 0,4 0 49 15,-3-1 49-15,0 1 3 0,-2 0 32 16,0 0 24-16,0 0-36 0,4 0-19 16,-3 0-1-16,2 0 20 0,2 0-20 0,-4 0 1 15,3 4 2-15,0-2-3 0,1 1-2 16,0 1-1-16,-2-1-19 0,1 2 22 15,-2-2 0-15,1-1-19 0,-2 2 17 16,-1-2 1-16,0 1 0 0,0 1 1 16,0-3-3-16,0 3-10 0,0 0 1 0,3 1 12 15,-3-2 0-15,1 3 1 0,-1-3-1 16,0 3 2-16,0-3-1 0,3-2 2 16,-3 3 14-16,0 0-4 0,0-3 10 15,0 2-7-15,0 0 4 0,0-3-7 16,0 0 0-16,0 1 6 0,0-1 20 15,0 0 26-15,0 4 27 0,0-4-11 16,0 0-22-16,0 0-17 0,0 0-42 16,0 0-3-16,0 0-36 0,0 0-23 15,0 0-10-15,0 2 46 0,0 0 26 16,0 0 2-16,0 1 16 0,0-1-16 0,0-1 11 16,0-1-13-16,0 0-3 0,0 2-10 15,0 0 12-15,0-1-2 0,0 2 3 16,0 2 0-16,0-2 0 0,0 3 17 15,0-1-17-15,0 0 1 0,2 1-1 16,2-1 0-16,-3 1 32 0,4 1-15 16,-3-2-1-16,0 0 39 0,2-1-19 15,-1-3-7-15,-2 1 10 0,-1-1-3 16,5-1-3-16,-5 5-17 0,4-5 13 16,-3 1-9-16,-1-1 9 0,3 2 3 0,-2-2 1 15,-1 0 16-15,3 1 9 0,-1-1-8 16,-2 0 5-16,4 3-13 0,-1-2 4 0,1-1-1 15,-3 2-32-15,5-1 13 0,1-1 20 16,-1 2-1-16,1-2 16 0,3 2 17 16,0-2 16-16,3 0-49 0,-1 0-6 15,-2 0-23-15,4 0 10 0,-1-4-3 16,0 0-4-16,-5-2 10 0,1 0 10 16,-3-2 25-16,2-1 29 0,-2 0-70 0,2-3-23 15,2 0-61-15,-1-3 3 0,-1 3 32 16,2-2 10-16,-1-2-16 0,-1 4-23 15,1-2-13-15,-1-1 13 0,2 3 33 16,-1 1 2-16,-1 1 4 0,2 1 6 0,-1-1 7 16,-1 2 3-1,2 0-23-15,0-1 4 0,1 2-26 16,-1 0 25-16,0 2-4 0,-1 1 22 16,-1 1 0-16,-1-1-1 0,-1 0-39 0,-2 3 10 15,0-2-1-15,1 2 4 0,-4 1-3 16,3 0-4-16,-4 0 13 0,0 0 7 15,3 0 14-15,-3 0-14 0,0 0-4 0,2 0 7 16,-2 0 0-16,0 0-10 16,0 0-19-16,4 0 42 0,0 0 3 15,0 0 21-15,1 1-24 0,-4 3-12 0,3-2 12 16,0 0 0-16,-2-2 0 0,1 4-16 16,-2-3-3-16,-1 1-5 0,3-1 1 15,-3 2 23-15,0-3 23 0,0 0 14 16,0 0 8-16,0 0 13 0,0 0 14 0,0 0 15 15,0 0-9-15,0 0 3 16,0 0 16-16,0 0 10 0,0 0-4 0,0 0-32 16,0 0-19-16,-4 0-11 0,-1 0-2 15,1 0-36-15,0 0-3 0,-2 0-29 16,2 0-13-16,0 0-28 0,-2-3-11 0,-1 3-19 16,-1 0-10-16,-2 0 16 0,1 0 36 15,1 0-4-15,-1 4-9 0,2 0-10 16,0 0 55-16,-2 0 0 0,4 4-10 15,0-1-16-15,1 1-10 0,3 0 19 16,-2 2 8-16,3 3 35 0,0-4 13 16,0-1-11-16,0 1-2 0,7 0 1 15,-1-2-1-15,2 2 3 0,-2-2 13 16,2 1 20-16,2-3 6 0,-1 1-5 16,-1-3 18-16,2 0 4 0,-1 0 32 15,-1-3-36-15,-2 0-10 0,1 0-16 0,-6 0 0 16,2 0-3-16,-1 0 26 0,1 0 10 15,-2 0-8-15,3-3-24 0,0 0-30 16,1 0-17-16,-1 0 6 0,0-3 9 16,-2 4-13-16,5-4 13 0,-2-2-40 15,0 1-28-15,0 2 69 0,0-2-14 0,3 0-73 16,-1 0-18-16,0 0-50 0,-2-3 94 16,3 4 22-16,-4-3 11 0,1 2-59 15,-4 0 88-15,2 2 23 0,-2-1 13 16,2 5-7-16,-3-3 0 0,1 2-11 15,2 1-18-15,-1-3-1 0,-2 4 1 16,0-2-1-16,0 2 1 0,3 0 0 16,-3 0 12-16,1 0-12 0,-1 0-27 15,3-2-18-15,-2 2 9 0,-1 0 10 16,0 0-7-16,0 0 7 0,0 0 26 16,0 0 0-16,0 0 36 0,0 0 19 15,0 0-10-15,0 0-45 0,0 0-39 0,0 0-3 16,0 0 12-16,0 0-9 0,0 0-22 15,0 0-1-15,0 0 16 0,0 0 14 16,0 0 6-16,0 0-4 0,0 0-2 16,0 0 32-16,3 4 10 0,-2-2 12 15,-1 0-9-15,5-1-11 0,-5-1 0 16,1 2 0-16,-1-2 14 0,0 0-14 16,0 0 18-16,0 0-1 0,0 0-9 0,0 0-10 15,0 0-39-15,0 0 3 0,0 0 17 16,0 0 16-16,0 3 1 0,0-3 2 15,3 0 17-15,-3 0-15 0,0 1 11 16,0-1-11-16,0 1-2 0,0-1-3 16,0 0-14-16,0 0 14 0,0 0-10 15,0 0 0-15,0 4 13 0,0-2 0 0,0-1 3 16,0 1 17-16,0-2-19 0,1 2 2 16,-1 0 20-16,0-2-20 0,0 0 20 15,0 2 16-15,0-2 10 0,0 0-4 16,0 0-15-16,0 0-1 0,0 0-27 15,0 0-2-15,0 0-23 0,0 0 6 16,0 0 17-16,0 0 39 0,0 0 20 16,0 0 2-16,0 0 11 0,0 0-9 15,0 0-11-15,0 0-14 0,0 0-15 0,0 0-23 16,0 0-12-16,0 0-1 0,0 0 13 16,0 0 26-16,0 0 13 0,0 0 7 15,0 0 5-15,0 0 8 0,0 0 6 16,0 0-17-16,3 0-16 0,-3 0-32 15,0 0 0-15,0 0-22 0,0 0 6 16,0 0 3-16,0 0 0 0,2 0 11 0,-2 0-15 16,0 0-18-16,2 0-40 0,0 0-19 15,2 0 29-15,0 0 65 0,5 3 30 16,-3-2 5-16,1 2-19 0,-2-2 14 16,4-1 5-16,-4 0 27 0,4 0 12 15,-5 0 7-15,2 0-19 0,1 0 9 0,-1 0 16 16,2-4-10-16,-2 0-32 0,2-2-28 15,1-1-15-15,-5 3 39 0,2-4-12 0,1 2-29 16,-3 3-22-16,2-4-100 0,-2 1 57 16,0 2 4-16,1-4-33 0,-4 3 13 15,3 0-39-15,-1 1 7 0,-2 2 77 16,2 1 17-16,-1 1-23 0,-2 0-33 16,3 0-30-16,-2 0-2 0,-1 0 39 15,4 0 42-15,-4 0 0 0,4 3 9 16,1 2 17-16,-1-1 18 0,-3 1-16 15,4 3-4-15,-1-1-5 0,0-2-19 0,-4 3-16 16,4 0-7-16,-4 0 20 0,0 1 9 16,0 1-5-16,0 3 25 0,-4-2 33 15,0 1-4-15,0 0-26 0,4 3 11 0,-2-1-14 16,2 2-3-16,0-3 3 0,0 3-10 16,0-1 10-16,6-5 2 0,-2 3 17 15,5-4 18-15,-4-2-35 0,4-4 9 16,-5 3 25-16,5-5 26 0,-1 1 55 15,-2-2 62-15,2 0-17 0,2-2-25 16,3-5-44 0,-3-1-62-16,3 0-29 0,-1-4-4 0,1-1-5 0,1-3-41 0,-1 4-27 15,-3-8-9-15,3 3 3 0,-3-1-10 16,2 1-92-16,-2-2-41 0,-1 0 22 16,-1 6 78-16,2 0-45 0,-5 4 80 15,-1 5 89-15,0 0 88 0,0 4-85 16,-2 0-3-16,5 0-101 0,-2 0 101 0,4 7 36 15,1 0 6 1,1 2-19-16,-1-1 6 0,3 3 24 16,-3 2 2-16,3-1 36 0,-3 0 30 15,-2 0-68-15,-4 1-51 0,1-4-1 16,-5 0 38-16,0-1 3 0,-5-2-19 16,-3-1 32-16,-5-1 56 0,-1 4 13 15,1-6-3-15,-3 4-34 0,-1-3-48 0,0-2-16 16,8 3-22-16,-4-3 28 0,4 2-29 15,5 1-23-15,0-3 1 0,2 2-1 16,-2 1-19-16,4-2-13 0,0 1-14 16,0-1 18-16,0 2 25 0,0-3 26 0,6 3 15 15,1-2-13-15,-1-1 35 0,2 1 11 16,1-2 72-16,0 0 133 0,10 0 38 16,2 0 21-16,9-9-117 0,7 1-99 15,4-7-42-15,4 0 19 0,5-3 42 16,-3 0-11-16,-5-1-56 0,-2 1-23 15,-5-1-19-15,-4 3-6 0,-4 0-91 16,-4 3-42-16,-5-2-116 0,-3 3-14 16,-3-1-213-16,-4 6-216 0,-7-4-714 0</inkml:trace>
</inkml:ink>
</file>

<file path=ppt/ink/ink18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1:59.777"/>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208 204 1094 0,'1'-7'479'16,"-1"5"-466"-16,0-1 10 0,0-4 25 16,0 7 121-16,0-4 24 0,0 0-60 15,-4 4-68-15,-2-1-23 0,0-1 23 16,-1-2 22-16,3 3-46 0,-2 0-41 15,2-2-2-15,0 1 2 0,0 0 35 16,-5 2 11-16,4 0-4 0,-4 0-42 0,-1 0-17 0,-1 0 16 0,-3 0-15 16,1 2 3-16,3 4-16 0,-3-2-32 15,3 0 16-15,-3 4 12 0,5 4 30 16,-2 0-10-16,2 2-16 0,-1 3-3 16,5-1 15-16,2 2 17 0,0 2 45 15,2 1 10-15,0-2-55 0,0 5 0 0,8-7-1 16,1 1 1-16,3-2 40 0,-2-4-11 15,3-3 16-15,1 0-6 0,5-6 9 16,-2 3 59-16,5-5 82 0,1-1-44 16,4 0-62-16,-2 0-28 0,0-7-17 15,0 1 0-15,-7-4-37 0,1 0-1 0,-5-1-12 16,2-6-49-16,-2-3 13 0,0 2-55 16,-1-3 20-16,-1-3-1 0,-2-1-61 15,5 1 23-15,-3-1 9 0,3 2 51 16,-3 0 61-16,2 7-57 0,-2 0 35 15,-2 6-19-15,0 1 40 0,2 3-24 16,-2 3-68-16,2 1-13 0,2 2 0 16,-1 0 25-16,1 0 36 0,0 2-12 31,-1 1-46-31,-1 4-3 0,-2-1 6 0,3 1 91 16,-3-2 10-16,3 0 12 0,0-2-11 15,-4 4 47-15,4-6-19 0,-4 0 33 16,-4-1 3-16,0 0 10 0,-1 0 16 15,-4 0 36-15,0 0 58 0,0 0 23 16,0-2-56-16,0-5-49 0,0 4 0 16,0-2-32-16,0 2-7 0,0-1-48 0,0 1 23 15,0-2-13-15,-4 4-1 0,-1-1 8 16,0-1-5-16,-2 1-12 0,2 0 4 16,0 0-20-16,-4 1-39 0,1-1-9 15,-2 2 3-15,-3 0-10 0,0 0 20 16,-1 0-16-16,0 2 18 0,0 3-25 15,1 2-3-15,0 2-16 0,3 2 28 16,-2 1 7-16,2 2-13 0,1 2 39 16,-1 0 13-16,3 1-26 0,3 1 28 15,0 0 1-15,4-1 15 0,0 3-14 0,4-2 2 16,4-1 0-16,5-1 4 0,0 2-5 16,3-3-2-16,1-3 55 0,4 0-7 0,-1-4 17 15,2-4-1-15,0 0 30 0,-4-4 6 16,3 0-7-16,-2 0-41 0,-1-4-52 0,1-5-39 15,2-2-25-15,-4-1 19 16,-2-1-39-16,-2-7-10 0,-4 3 4 0,-1 0 12 16,-6-4 4-16,-2-1-68 0,0-1 25 15,-6-1 29-15,-7 0-3 0,0-3-59 16,-1 7 36-16,0 1 7 0,0 1 91 0,3 6 16 16,5 3 58-16,2 4-55 0,4 3-3 15,0 2-68-15,0 0-108 0,0 0 0 16,5 0 40-16,4 0 22 0,-2 0 62 15,0 2 52-15,1-1 82 0,5-1 133 16,1 3 117-16,3-3-17 0,2 0-89 16,4 0-45-16,-1 0-38 0,4 0-24 15,-2 1-19-15,4-1-13 0,-4 0-29 16,-1 3-58-16,-2-1 0 0,-7 5-58 16,-1 0-6-16,-4 2 12 0,-4 0-3 15,0 4 33-15,-4-1-7 0,2 4 29 0,-3 0 30 16,0 3-30-16,-3-3 0 0,-1 5 0 15,-2-3 16-15,2-2 0 0,-2 0-3 16,-2-4-13-16,-1-4 13 0,5-1-13 16,-2 1-1-16,2-7 1 0,0 1 2 0,-1-2 30 15,4 0 39-15,1 0 23 0,0 0 35 16,0 0-17-16,1 0 3 0,8-2 0 16,-3-3-12-16,2-4-103 0,5-1-45 15,-3-4-16-15,3-2 61 0,-1 1 1 16,1 0-1-16,-2 0-9 0,-2 5 6 15,4-1-39-15,-8 6 16 0,4 2 7 16,-5 0-26-16,0 3-3 16,-2 0-35-16,1 0-10 0,2 0 15 15,0 4-12-15,3 2 13 0,1 3 48 16,-4 1 13-16,4 1 16 0,-5 3 20 16,4-4-20-16,-3 3-2 0,-4-4 0 0,2 0-31 15,-2-6 5-15,-1 2 28 0,0-1 2 16,0-4 17-16,-1 0 55 0,-2 0 71 15,2 0 26-15,1 0 5 0,0 0-3 16,0-3-8-16,0-2-12 0,0-1-153 0,0-5-29 16,5-1-31-16,4-1-13 0,-1 0 0 15,2-3 25-15,6-1-19 0,-2 2 12 16,0-1-8-16,0 0 37 0,1 3 7 16,-3 3-7-16,1 3-3 0,-3 4 29 15,1-3-3-15,-1 6-32 0,3 0-20 16,0 0 13-16,-2 0 7 0,-2 1-13 15,-1 5-1-15,-2 0 8 0,-2 1-17 16,0-3 3-16,-4 4-3 0,0 0 38 16,0 0 20-16,0 6 14 0,0-1 2 15,0 2 7-15,0-1-20 0,0 1 10 0,5-2 3 16,-5 0-16-16,4-1 23 0,0-1-22 16,2-1-1-16,1-1 1 0,-3-2 12 15,2-4 13-15,-2 3-4 0,0-3-2 16,1-3 2-16,-1 0 68 0,1 0 71 15,4 0 21-15,4 0 23 0,1-3-53 16,7-4-104-16,2-2-47 0,-3 0 18 0,1-3 6 16,-3 0-25-16,4-3-28 0,-5-1-61 15,-2 3 16-15,2-7 51 0,-3 2-23 16,-1-6-51-16,0 4-28 0,-3-4-8 16,-4-1-38-16,-2 0 74 0,-1 2 60 15,-3 3 36-15,0 5 26 0,-5 2 87 16,-3 4-65-16,-1 4-48 0,5 2-19 15,-4 1-36-15,2 2-80 0,-3 0-23 0,-1 0 31 16,-2 7 21-16,2 2 47 0,-3 3 46 16,0 6 13-16,3-2 0 0,2 4 33 15,4-1 70-15,4 0-6 0,0 4 13 0,4-2-35 16,9-1 12-16,1 3 3 16,4-3-3-16,8 2-26 0,2-4 25 15,2-1-31-15,1-3-55 0,0-3-61 0,-2-2-222 16,-7-4-305-16,1-5-764 0</inkml:trace>
</inkml:ink>
</file>

<file path=ppt/ink/ink18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03.618"/>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6 1087 303 0,'0'0'486'15,"-1"0"-147"-15,-2 0-111 0,3 0-36 16,-5 0 23-16,5 0 0 0,0 0-43 0,0 0-55 16,0 0-24-16,0 0 8 15,0 0 5-15,0 0-15 0,0 0-21 0,0 0-18 16,0 0-13-16,0 0-4 0,0 0-35 16,3 0 2-16,-1 0 14 0,1 4-3 15,-2-2-13-15,3 0 13 0,0-2 16 0,-2 5 13 16,6 0 9-16,1 1 3 0,-1-1 17 15,2 1-1-15,3-3 13 0,1 2 25 16,5-2 13-16,-2-1-10 0,1 0-35 16,3-2 9-16,-2 0-13 0,-2 0-15 15,1-2-13-15,-4-3 28 0,5-3-6 16,-2-3-13-16,1-5-7 0,4 1 7 16,-3-4-53-16,3-2-10 0,-1-2 7 15,-1-5-32-15,1 0-24 0,2-8-25 16,-5-1 40-16,3-7-19 0,-4-2-24 15,-1-3-8-15,-3-1 32 0,-1-1 3 16,-2 2-16-16,-5-1 16 0,-1 1 0 0,-4 1-7 16,0 2 41-16,0 2 25 0,-9 3-53 15,1 3-19-15,-2 0-7 0,-3 5-7 16,5 0 71-16,-1 6 16 0,4 2-12 0,-4 4-56 16,5 1-9-16,-2 5 29 0,2 0 35 15,-2 4-25-15,-1 2 12 0,1 0-23 16,-1 2-70-16,2 1 58 0,-4 1 35 15,3 1 10-15,2 3-20 0,-3-1 4 16,4 0 6-16,0 2 10 0,-1 0 14 16,3 0 0-16,-2 0 1 0,-3 0-3 15,2 2-25-15,0 3 26 0,0 1-39 16,-1 1 13-16,1 0 29 0,0 2 16 16,2 0 36-16,0-1-17 0,2 1-15 15,-2 1-18-15,2 3 24 0,-4 2-7 0,1-2-3 0,-3 5 13 16,2 2-3-16,-2 0-26 0,-2-1 13 15,-2 1 13-15,2 0-26 0,-1 1-2 16,0 0 0-16,1 0 2 0,2 2 0 16,-1 0 16-16,2 0 13 0,0 0 39 15,4-2-54-15,-2 0-12 0,-1 1-2 16,2-2 96-16,0 5-76 0,-3 0-7 16,4 0-13-16,-3 1 19 0,-1 4 0 15,1 1 7-15,0 0-23 0,-2 4 52 16,2 1-26-16,-5 1-10 0,5 0-18 0,-1-2 20 15,-3 2-20-15,3-3-2 0,1-2-12 16,-5-4 12-16,5 0 2 0,-2-2 34 16,2 1 10-16,0-2 6 0,-1 1 0 15,0 1-26-15,-2 1 30 0,1 0-30 16,0 2-24-16,-1 2 0 0,-1 2 2 16,2-1 6-16,-3 1-8 0,1-1-2 15,2-1 4-15,-1 1-3 0,2-2 0 16,-1-2 2-16,-1 0 0 0,1-1-1 0,2-3-1 15,0-1 36-15,-1-1-36 16,4-4-1-16,-2 1-15 0,3-6-3 0,0 0 15 16,0-1-28-16,0-3 29 0,0-1-19 15,4 0 9-15,1-3-16 0,-1-1 10 16,2-4 3-16,1 1 3 0,-2-2 12 16,2 0 1-16,0 0 36 0,5 0-1 15,2 0 6-15,0-3 13 0,7-8 32 16,-2 1-44-16,6-5-42 0,-1-2 0 0,3-3 0 15,0 0 0-15,0-6 12 16,0 0-9-16,0-4-3 0,0-2-35 16,-1-5-45-16,-4-2 13 0,-3-3-10 15,-1-6 29-15,-5 0-64 0,-3-3 58 0,-3 3-58 16,-6 4 70-16,-1 5 42 16,0 7 73-16,0 10-16 0,0 5-32 0,-4 4-25 15,-2 4-2-15,-1 4-69 0,2 3 1 16,0 1-33-16,0 1-62 0,-2 0-55 15,1 0-52-15,-3 3-66 0,1 4 175 16,-2 0 69-16,4 2 68 0,-1-1 26 16,7 0 0-16,0 0 0 0,0 0-23 15,4-3 23-15,9 1 61 0,1-3-3 16,5-3 79-16,6 0 25 0,2 0-21 16,2-9-28-16,2-2-70 0,-1-3 21 0,-2-2-64 15,2-1-6-15,-2-6-95 0,-1-2-19 16,0 0 39-16,0-8-89 0,-2-1 105 15,-2 1-78-15,0-3 49 0,-5 3 51 16,-1 1-25-16,-3 5 52 0,0 7 16 16,-5 4 42-16,1 7 39 0,-2 3-74 0,1 5-7 15,-1 1-20-15,2 0 18 0,2 3-33 16,-2 4 2-16,0 2-35 0,-2 2 38 16,-1 2 14-16,-4 0-7 0,-3-1-3 15,0 3 13-15,0 1 13 0,-6 1 26 16,-2 1-26-16,-1-1-1 0,-1 6 0 15,6-6 1-15,0 5-16 0,0-1-46 16,4 1-23-16,0-3-35 0,7-3 45 16,3-2 27-16,0-4 47 0,2-1 0 0,5-5 1 15,2-1 91-15,-1-3 98 16,5 0-7-16,0-1-74 0,-2-10-59 0,1-1-36 16,4-3-13-16,-3-2-52 0,-3-2-1 15,1-3 37-15,-3 1 16 0,1-2 0 16,-2 0-29-16,-3 2 29 0,3 0 17 15,-3 2 6-15,-1-2-7 0,1 6-16 16,-1 3-36-16,-5 2 23 0,1 0-26 0,-4 7-16 16,4 1 3-16,-1 2 16 0,2 0 36 15,0 0 13-15,3 2-10 0,1 6 10 16,2-3-13-16,-1-1 46 0,-2 3-27 0,1-3-15 16,-2 0-4-16,-5-1-2 0,0-3-1 15,-3 0 3-15,-3 0 25 0,-1 0 115 16,0 0 85-16,0 0-4 0,-1-2-179 0,-2-6-42 15,-2 0-10-15,-1 1 10 0,-3-2 20 16,-2 3 17-16,0-1 15 16,-2-4-51-16,0 4 1 0,-1 1 12 0,1-1-14 15,-1 2 0-15,0 3-39 0,-2 2-20 16,-2 0-29-16,1 6-55 0,-2 3 107 16,0 3 7-16,-3 2 29 0,4 4 3 15,-1-2 59-15,2 8-36 0,5 1 42 16,2 2 43-16,1 3-29 0,5-3-8 0,4 4-35 15,0-3-36-15,0 0 29 0,9-4-19 16,0-4-13-16,4-4 19 0,0-1-19 16,1-7 30-16,3-1 38 0,2-4 52 15,-1-3 44-15,0 0-99 0,4-10 25 16,0 0-38-16,-3-4-52 0,2-4 10 16,-3 1-26-16,1-7-155 0,-2 1 87 15,-3-3 64-15,3-4-109 0,-3-1 74 0,0 0-91 16,1-6-13-16,0 5-54 0,-1-2 122 15,-4 10-16-15,3 3 81 0,-3 7 26 16,-2 6 3-16,1 5-3 0,-1 1-26 16,2 2 26-16,-1 0 4 0,-1 5 48 15,-2 4 0-15,3 0-7 0,-5 5 4 16,-1 1 13-16,-2 4-27 0,-1 4 27 16,0 2 17-16,0 3 2 0,-4 3 20 15,-2 1-23-15,-1 0-30 0,1 0-15 0,1-2-20 16,-2-2-10-16,-2-3 29 0,3-4-32 15,-2-5 30-15,2-4 2 16,-1-4 3-16,6-4-12 0,1-4 29 16,-3 0 71-16,3 0 31 0,0 0 14 0,0-7-40 15,4-5-128-15,0-2-74 0,5-5 10 16,4-4 61-16,1-4-136 0,0-3 46 16,3-4-49-16,2 1-52 0,-2 1 42 15,-3 3-43-15,3 7 111 0,-7 6 82 16,2 6-21-16,-6 4-7 0,1 5 30 15,-3 1 9-15,-2 0 67 0,1 7-27 0,-2 2-27 16,-1 3-5-16,0 4 15 0,0 3 36 16,0 1 20-16,0-1-33 0,0 1-20 15,0-3-9-15,0-1-9 0,0-4 15 16,0-4 13-16,0-2-16 0,0-2-6 16,0-4 16-16,0 0 35 0,0 0 26 15,0 0 3-15,1 0 0 0,7-5-13 16,-3-4-30-16,8-4-60 0,1-3-109 15,7-3-52-15,2-2 90 0,0-2-45 0,-1 2-62 16,0-1 33-16,-4 4-21 0,-4 4 166 16,-5 6 91-16,-5 4 3 0,0 3-3 15,-4 1-40-15,0 0 1 0,0 0-23 16,0 1-29-16,0 7-77 0,0 6 77 16,0 4 109-16,0 4 33 0,0 4-51 15,2 3-21-15,1 1 4 0,2-2-51 0,2 1 31 16,0-3-41-16,5-4-11 0,-2-3 18 15,2-3-9-15,-2-4-11 0,-1-4 0 16,-1-1-16-16,-2-5-38 0,3-2-55 16,1 0-17-16,2 0-74 0,5-7-107 15,-7 2-240-15,11-9-208 0</inkml:trace>
</inkml:ink>
</file>

<file path=ppt/ink/ink18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04.486"/>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-2 55 1224 0,'0'-7'335'0,"0"5"-130"0,0 1 43 15,0-1 46-15,0-2-3 0,0 3-49 0,4-3-120 16,0 0-93-16,2 1-10 0,3-1 4 16,3 1 17-16,3-3-40 0,3 3-13 15,3-1-9-15,6 1 22 0,4 1 0 16,2 2 35-16,7 0 13 0,4 0 13 0,2 0 25 16,5 5-9-16,-4 4-23 0,-1 5-54 15,-8 4-64-15,-10 3 29 0,-5 6-6 16,-9-1 2-16,-7 6 39 15,-7 2-3-15,-4-1 2 0,-13 0 1 16,-10-1 42-16,-10-1-42 0,-3-7 41 16,-9-1 48-16,-1-5 3 0,1-6-15 15,-1-5-20-15,3-1-26 0,6-6 1 16,10 0-19-16,4 0 15 0,11 0-28 0,5-6-13 16,5 1-18-16,6 0-14 0,0-4-78 15,0 0 12-15,2-3 18 0,2 3 33 16,0 1 60-16,-4 1 86 0,0 4-4 0,0 2-18 15,0 1-10-15,0 0-54 0,0 0 0 16,0 0-76-16,0 7-67 0,0 1 21 16,0 8 122-16,4 4 83 0,-4 4-9 15,5 3 18-15,-1 4 22 0,0 3 16 16,5 1-4-16,-1 1 9 0,2-3-34 16,0 1-36-16,3-5-27 0,-3 0-1 0,1-3 4 15,-1-2-10-15,-1-4-20 0,-4-4-11 16,-1-1-12-16,1-5 12 0,-5-3-13 15,0-1-8-15,0-2-57 0,0-1-63 16,0 0-79-16,-5 2-109 0,-4-1-208 16,-3 0-277-1,-8-3-771-15</inkml:trace>
</inkml:ink>
</file>

<file path=ppt/ink/ink18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05.115"/>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19 1 1044 0,'0'0'398'0,"-2"0"-271"0,-1 2-33 0,3-1 81 15,0 1 15-15,-1 0-99 0,-2 2-46 16,3-4 49-16,-4 5 42 0,4-2 25 16,-2 1-38-16,0 0-68 0,0-3-1 15,2 5 1-15,0-5-23 0,0 2 4 16,0-3-4-16,0 0-3 0,2 0-7 0,2 0 4 16,0 0-4-16,0 0 26 0,1 0 32 15,3 0 7-15,-2 0-30 0,-2-4 3 16,3-2 20-16,-6 1-26 0,-1 1-42 15,0 1-12 1,0-2 0-16,-1 3 15 0,-6 2 23 0,1 0-38 0,-1 0-6 0,2 0-64 16,3 0-41-16,-2 5-29 0,1 4-10 15,-1 0-207-15,2-3-244 0,-2-2-698 0</inkml:trace>
</inkml:ink>
</file>

<file path=ppt/ink/ink18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12.779"/>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8 37 988 0,'-1'0'531'0,"1"0"-395"16,0 0-132-16,0 2 31 0,0-2 95 15,0 0-12-15,0 1-85 0,0-1-33 16,0 0 0-16,0 0 26 0,0 2 52 0,0-2 6 15,0 0-10-15,0 0 27 0,0 0 54 16,0 0 13-16,0 0-49 0,0 0-58 16,0 0-32-16,0 0-6 0,0 0-1 15,0 0 1-15,0 0-4 0,0 0-6 16,0 0 3-16,0 0 16 0,0 0 6 16,0 0-9-16,0 0-6 0,0 0 2 15,0 0 1-15,0 0 6 0,0 0 9 16,0 0-9-16,0-2-16 0,0-1-14 15,0 2-2-15,0-3-15 0,0 2 15 0,0 0 29 16,0 2-3-16,0-4-11 0,0 3 4 16,0 1 4-16,0 0-7 0,0 0 3 15,1 0-18-15,-1 0-1 0,0 0-16 16,0 0 0-16,0 0 4 0,0-2 12 0,0 2 4 16,0 0 8-16,0 0-9 0,0 0 23 15,0 0-8-15,0 0-18 0,0-1-29 0,-1-3 7 16,-2 1 22-16,3 1 13 15,-1-4-13-15,-1 5-3 0,2-2 0 0,-3 2 2 16,3-1 1-16,0 2 0 0,0-1 0 16,0 1-19-16,0 0 7 0,0 0 12 15,0 0 15-15,0 0 20 16,0 0 4-16,0 0 8 0,0 0 10 0,0 0 7 16,0 0-11-16,0 0-8 0,0 0-1 15,0 0 3-15,0 0-3 0,0 0-15 16,0 0-7-16,0 0-7 0,0 0 1 15,0 0 18-15,0 0 7 0,0 0 6 16,0 0 0-16,0 0 0 0,0 0 3 16,0 0 0-16,0 0-1 0,0 0-2 15,0 0-16-15,0 0-15 0,0 0-14 16,0 0 1-16,0 0 0 0,0 0-1 0,0 0 1 16,0 0 19-16,0 0-1 0,0 0 10 15,0 0-3-15,0 0 0 0,0 0-10 16,0 0-18-16,0 0-12 0,0 0-6 15,0 0 2-15,0 0-9 0,0 0-15 16,0 1-9-16,3-1 2 0,-3 3 4 0,3 1 8 16,1 6 35-16,3-1 32 0,3 4 23 15,0 3 7-15,3 1-37 0,0 0-3 16,4 2-4-16,-3 1 47 0,3-1-31 0,-1-2-33 16,1 1 2-16,0-2 0 0,-2-2 19 15,1-3-10-15,-2 1-10 0,-1-3 20 16,-2 1-19-16,-2-1 9 0,3 2-11 15,-2-3 12-15,2 4-13 16,-2-4-13-16,-1 1 13 0,3 2 2 16,-1-3-2-16,-2 5 0 0,3-4-3 0,-2 1 0 0,2-1 0 15,-2 4 2-15,0-3 1 0,5 0 3 16,-1 5 0-16,2-3 28 0,4 0-12 0,-2 4-19 16,1-4 0-16,2 3 1 0,-1-1 8 15,-2-2-9-15,2 2-15 0,-2-3 15 16,1 2 17-16,2-3-15 0,-2 0 13 15,-1-1-15-15,0 2 0 0,4-2-12 16,-3 0 12-16,7-1 6 0,-2 0 10 16,6-2-14-16,1 1 25 0,0-1-11 15,2-1-13-15,-2-1-3 0,-1 1-1 16,-3 0 1-16,0-1-2 0,-5 1 2 16,1-1-11-16,0-1 11 0,-3 1 0 0,4-3 0 15,-5 1 0-15,4-2 1 0,0 2 21 16,2 0-11-16,2-2-10 0,0 0 0 15,0 0 9-15,4 0-10 0,2 0-3 16,5 0 1-16,3 0 2 0,3 0 2 16,2-2 0-16,-2-2-2 0,-3 3-1 0,-6-3 1 15,-2 2 16-15,-6 1-14 0,-5-3 0 16,-5 1 0-16,-7 3 0 0,3-2 10 16,-7 2 7-16,2-1-4 0,5-2-12 15,0 0 12-15,1 1-15 0,0-2-1 16,3 3-20-16,0 1-10 0,-1-2 19 15,3 2 12-15,-3-2 3 0,-2 2-3 16,-1-3-12-16,-5 3-7 0,-3 0 19 0,-1 0 2 16,-3 0 14-16,-1 0-13 0,0 0 15 15,0-1-2-15,0 1-4 0,0 0-10 16,3 0-2-16,-3 0-2 0,0 0 0 16,0 0 0-16,0 0 2 0,0 0 3 15,0 0 30-15,0 0-2 0,0 0 6 16,0 0-7-16,0 0-8 15,0 0-1-15,0 0-9 0,0 0-10 16,0 0-2-16,0 0-1 0,0 0-14 0,0 0 3 16,0 0 9-16,0 0 0 15,0 0 3-15,0 0 1 0,0 0 20 16,-3 0-2-16,2 0 2 0,1 0-3 0,0 0-16 16,0 0 10-16,0 0-11 15,0 0-1-15,0 0-2 0,0 0-13 0,0 0-3 0,0 0-10 16,0 0 1-16,0 0 5 0,0 0 19 15,0 0 2-15,0 0 1 0,0 0-1 16,0 0-11-16,0 0 0 0,0 0-3 0,0 0-1 16,0 0 4-16,0 0-3 0,0 0-7 15,0 0 1-15,0 0-4 0,0 0-2 16,1 0-4-16,4 0 3 0,-1 0 28 16,7 0 10-16,1 4 17 0,3-2-2 15,1 1-23-15,5 1 13 0,0-1-6 16,-1 2-9-16,-1-4-2 0,-2 1 2 0,-5-1 13 15,3-1 5-15,-6 0-6 0,3 0 4 0,-1 0 2 16,0 0 0-16,2 0-2 0,-1 0-15 16,3 0 0-16,-8-1-1 0,2 1-1 15,-5-2 1-15,-1 2 0 0,1 0 2 16,-4 0-2 0,4 0-3-16,2 0 0 0,0-1-1 0,5-2-8 0,0 1 10 15,5 1 0-15,-5-1 0 0,2 2 0 16,1-2-16-16,-1 2 2 0,-2 0 15 15,-4 0-14-15,-2 0 12 0,-1 0-12 16,-1 0 15-16,-3 0 2 0,0 0 10 16,0 0-10-16,0 0-1 0,0 0-1 15,0 0 0-15,0 0 1 0,0 0-1 16,0 0-1-16,0 0 1 0,0 0 0 0,0 0 18 16,0 0 4-16,0 0-4 0,0 0 10 15,-3 0-4-15,3 0 1 0,0 0-10 16,-2 0-13-16,0 0 13 0,2 0-13 15,-2 0 11-15,-2 0-10 16,0-2 12-16,-2 2-3 0,-1-1-12 0,-2-1-6 0,2-4-15 16,-8 3 21-16,1-4 0 0,-3 1-30 15,1-2 20-15,-5-1 10 0,-2 1 18 0,2-2-2 16,1 0-14-16,-1 1 13 0,-1-4-13 16,4 3 13-16,2-3 19 0,-3 1-16 15,3 2-17-15,0-3 11 0,5 3 3 16,-2 0 10-16,5 2-24 0,-2 1 0 0,1 0-1 15,2 1-1-15,4 3-18 16,-5-3 4-16,4 5 3 0,-1-1 10 0,3 2-10 16,0 0 9-16,2-1 0 0,0 1-9 15,0 0-7-15,0 0-2 0,0 0-4 16,0 0 7-16,0 0 3 0,2 0-4 16,2 0-8-16,-4 0-4 0,4 0 7 15,-4 0-1-15,4 0 13 0,-1 0 9 16,-3 0-15-16,4 0 2 0,-1 0-5 15,4 1 9-15,6 4 9 0,-2 1 0 16,9 3 0-16,0 1 0 0,1 0 0 0,-1 5 1 16,2-3-32-16,-4 3 19 0,-1-3 15 15,0 1-3-15,-3-4 3 0,3 1-18 16,-3-2 5-16,3 5 12 0,-1-2 1 16,2-1 13-16,2 3 2 0,0-5-12 0,-3 0-2 15,0-4 21-15,-6 2-19 16,-2-3-3-16,-2-1 1 0,-3 0-1 0,-4-2 2 15,0 0 16-15,0 0-16 0,0 0 10 16,0 0-9-16,-3 0 12 0,2 0-12 16,1 0-3-16,-3 0-1 0,-1 0-11 15,4 0 9-15,-4 2 1 0,-1-2-1 16,1 1 1-16,-3 4-7 0,-10 1 9 16,-4 2 25-16,-3 5-10 0,-6 4 7 15,-3 1-7-15,-2 4-3 0,2-3-1 31,-5 2-10-31,5 0 14 0,-2 1-12 16,2 1-1-16,-1-1 22 0,3 0-5 0,3-2-16 16,5-1 15-16,0 0-16 0,6-3 23 15,3-1 2-15,3-4-27 0,7-4-34 0,2-1-15 16,2-6 1-16,0 2 5 0,0-2-3 16,0 0-40-16,0 0-75 0,0 0-83 15,0-2-196-15,0 0-210 0,-4-10-560 0</inkml:trace>
</inkml:ink>
</file>

<file path=ppt/ink/ink18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14.779"/>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258 61 1315 0,'-1'-3'302'0,"1"1"-237"0,0 2-64 15,0 0 77-15,0 0 89 0,0 0-63 16,4 0-104-16,-4 0 0 0,3 0 68 0,0 0 85 0,-2 0-34 0,2 0-44 16,1 2-43-16,-2 1 13 0,6 3 7 15,1 2-10 1,-4 8-10-16,4-1 20 0,2 2-10 15,-5 6-14-15,-1 0 11 0,0 5 3 0,2-3-40 16,-7 5 66-16,0 2-52 0,0-1 25 16,-3 3 23-16,-6-2-62 0,-2 0 1 15,-2 0 45-15,-1-3 0 0,-6 0-45 16,2-3 16-16,-2-1 48 0,-4 1-9 16,1-3-1-16,1 0-35 0,-1-5 7 0,3-2-29 15,0-6 13-15,2-3-10 0,5 1 25 16,3-7-2-16,0 1-23 0,2-2-1 15,2 0 1-15,-1 0-3 0,1-7-41 16,-1-5-29-16,1-7 43 0,5-5 27 16,-3-7 0-16,1-5-40 0,2-8 39 0,1-2-87 15,0-2 65-15,0-5-66 0,0 6 22 16,4-2-91-16,3 6 126 0,4 4 8 16,2 6 22-16,3 6 1 0,1 3-66 15,4 4 51-15,-3 6 16 0,6 0 22 16,2 5-8-16,1-2-14 0,1 5 0 15,2-3 31-15,-2 3-31 0,2-1-22 16,-3 4 20-16,-4-2 2 16,-1 4-3-16,-3 1 3 0,-5 0-12 15,-1 0-14-15,-2 9-6 0,0 4 32 16,1 6 13-16,-2 6 28 0,0 8-8 16,1 6 12-16,-1 4-29 0,0 0-16 0,-2 4 0 15,-2-2 10-15,1 1-6 0,-6 2-4 16,4-4 2-16,-5 0 97 0,0 0-83 15,0-3-12-15,0 1 5 0,-5-1-6 16,4-4 46-16,-3 2 2 0,0-4-49 0,1 2 43 16,3-3-26-16,0-5 16 0,0 0-16 15,0-6 1-15,0-4-20 0,0-3-2 16,0-7-1-16,0-3 3 0,0-2 10 16,0-4 57-16,0 0 38 0,0 0 15 15,0 0-2-15,0 0-2 0,0-4-5 16,3-7-58-16,2-7-53 0,2-7-66 15,2-8-28-15,-2-4 12 0,1-8-4 16,1 0-2-16,-2-4-17 0,-4 1 19 16,1 5 79-16,3 4 7 0,2 10 4 15,-4 6 10-15,1 4-13 0,2 7 24 0,5 4-25 16,-3 2-48-16,6 3-13 0,-5 3 17 16,5 0 20-16,-1 0 23 0,2 0 1 15,2 2-22-15,-1 6-7 0,1 2-14 16,0 5 43-16,0 1 13 0,-2 5 0 15,-6 4-13-15,5 3-3 0,-9 4 3 0,1 1 16 16,-3 3 3-16,2 1-3 0,-6-2 32 16,1-1-48-16,-2-4-1 0,0-5 1 15,0-5 57-15,0-4-53 0,0-3-4 16,0-6 2-16,0-4 17 0,0-1 41 16,0-2 58-16,0 0 18 0,0 0-9 15,0 0-11-15,-2-2 1 0,1-6-37 16,-2-3-80-16,-1-7-28 0,-1-4-16 15,4-9 19-15,-2-4 22 0,2-5 3 16,-2-9-25-16,3-3-16 0,0-5 41 0,0-1 20 16,11-2-20-16,5 1-10 0,6 5 10 15,7 5 13-15,3 3 28 0,5 9-10 0,6 5-15 16,-5 6-16-16,5 3-2 0,-7 8-27 16,-4 5-30-16,-4 2-7 0,-5 5-26 15,-2-2-53-15,-3 3-106 0,-5 2-139 0,-3 0-210 16,-6 0-147-16,-4 3-466 0</inkml:trace>
</inkml:ink>
</file>

<file path=ppt/ink/ink18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16.103"/>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3 67 427 0,'-3'2'639'0,"3"-2"-538"16,0 1-98-16,0 1-3 0,0-1 209 16,1 6-43-16,1-4-59 0,0 4-9 15,0 0 15-15,-2 2 18 0,0 0 48 16,3 0-21-16,-2 1-38 0,3 0-33 15,8 1-45-15,-2 0 7 0,7 2 22 16,-2-5 60-16,4 1 11 0,2-2-59 16,-3-4-64-16,4-1 14 0,0 0 18 0,0-2 32 15,2 0 25-15,-2-6-51 0,5 0-22 16,0-3-3-16,0-1-29 0,0-3 20 16,-1 1-20-16,-4-3 0 0,1 1-3 15,-2-2 0-15,-1 0-48 0,-2-1-19 0,-1 1 10 16,2 0-3-16,-2 4 21 0,-3-1-34 15,2 5-10-15,-5 4-1 16,2 0 20-16,0 3-7 0,-1 1 20 16,2 0 16-16,3 0 22 0,-2 1-16 15,2 3 13-15,-2 3-17 0,-1-3 4 16,-1 1-3-16,0-2-3 0,-5 2 31 0,-2-4-38 16,-2 0-25-16,1 1 13 0,-5-2 54 15,0 1 61-15,0-1 39 0,-2 0 16 16,-5 0 3-16,1 0-12 0,-3 0-79 15,-4 0-28-15,-1 0 0 0,-3 0 2 0,-2 0 10 16,1 0-12-16,-4 5 1 0,0-1-1 16,-4 7-34-16,6-2 12 0,-7 6 6 15,3-2-4-15,5 9-5 0,-3-3 21 16,7 6 4-16,-1 1 65 0,8 1-27 16,5-1-38-16,3 1 29 0,0-3 0 15,10 1-29-15,7-2 1 0,-2-4 21 16,11 0-19-16,1-4 29 0,4-2 22 15,2-6 13-15,2-4 0 0,-2-3-16 16,-4 0-38-16,-2-3 22 0,-3-8 10 16,0 0-7-16,-5-5-38 0,-4 0 0 0,-2-1-22 15,-6-2-4-15,-2-4 23 0,-5-2-89 16,0-1-39-16,-5-5 51 0,-7 3 0 16,2-4-36-16,-7 2-29 0,2 5-10 15,3 2 155-15,0 6 30 0,7 8 47 16,0 3-35-16,5 5-42 0,0 1-174 0,3 0-36 15,7 5 138-15,4 3 72 0,5 0 46 16,2-1-17-16,5 1 3 0,2-4 10 16,0 2-9-16,2-3-1 0,-3-1-32 15,-2-2-18-15,-6 0 14 0,-4 0 4 16,-6 0 26-16,-1-2 58 0,-3-1 42 16,-5 0 12-16,0-3-19 0,0 5-29 15,0-6-10-15,0 7 3 0,0-1-19 16,0 1-64-16,0 0-32 0,0 0-89 0,0 1-46 15,0 9-36-15,-2 7 194 0,2-1 9 16,-3 7 34-16,3 2-33 0,0 0 9 16,0-2-8-16,6-1 12 15,3 0 41-15,-1-5-36 0,4-1-16 0,-1-5 0 16,0-1 23-16,-1-6 22 0,0-2-13 16,1-2 14-16,1 0 31 0,3-4 28 0,-1-4 1 15,5-7-14-15,4-1-57 16,-2-2-35-16,2-3-3 0,-5 1-12 0,0-4 12 15,-3 1-80-15,0-3 26 0,-8 0-3 16,2 1-39-16,-5 0 35 0,0 4-6 16,-1 8 67-16,-3 3 25 0,0 5 29 0,0 5-54 15,0 0-19-15,0 0-97 0,0 7-80 16,0 3 68-16,0 8 125 0,-3 3-13 16,3 0 14-16,0 4 1 0,0 1 2 15,0 3 20-15,0-3 62 0,0 1 1 16,9-3-29-16,1-1-36 0,1-3 10 15,0-3 41-15,2-3 11 0,4-6 18 0,0-1 12 16,-6-2-21-16,5-5-27 16,-6 0-6-16,0 0 26 0,3-7 27 0,-3-2 13 15,5-5-47-15,-5-3-42 0,0-1-16 16,0-5-18-16,-3 0-28 0,-1-2-32 16,-2 0-6-16,4 1 41 0,-2 4 25 15,3-1 0-15,3 5 12 0,1 2 4 16,1 3 13-16,3 3 56 0,6-1-1 15,4 5-9-15,4-4-3 0,5 1 15 0,-1 5-9 16,-1-2-13-16,-3 2-65 16,-5 2-21-16,-4 0-20 0,-5 0-52 0,-4 0-82 15,-3 2-98-15,-4 2-251 0,-3-4-459 16,-3 0-581-16</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16.051"/>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5CFC2231-FE8D-47B4-870B-23B6D52F2145}" emma:medium="tactile" emma:mode="ink">
          <msink:context xmlns:msink="http://schemas.microsoft.com/ink/2010/main" type="inkDrawing" rotatedBoundingBox="4507,9971 9952,9258 9982,9489 4537,10202" semanticType="callout" shapeName="Other"/>
        </emma:interpretation>
      </emma:emma>
    </inkml:annotationXML>
    <inkml:trace contextRef="#ctx0" brushRef="#br0">66 744 245 0,'-9'0'577'0,"5"0"-525"15,-1 0-52-15,0 0-39 0,1 0 39 16,-2 0 68-16,0 0 30 0,5 0 58 16,-3 0-3-16,4 0-9 0,-3 0-11 15,3 0-22-15,0-1-14 0,0 1 18 16,0 0 8-16,0 0 0 0,0 0-16 16,-1 0-13-16,1 0-32 0,0 0-1 0,0 0 0 15,-3 0-6-15,2 0 7 16,-2 0-1-16,2 0-16 0,-3 0 13 0,1 0 29 15,2 0 15-15,-1 0-5 0,2 0-24 16,0 0-22-16,0 0-19 0,0 0-6 0,0-2 2 16,0 1-27-16,2 1-1 15,2-2-16-15,-4 0-9 0,4 0-7 0,-3 1 6 16,3 1-6-16,0-2-9 0,4-1 25 16,4 0 16-16,2-3 57 0,6 2 1 15,6-3-10-15,0-4-16 0,3 1-15 16,1 0-17-16,1 3-3 0,4-5 0 15,3-1-9-15,2 0 12 0,4 1 19 16,0-1-9-16,-1 3-10 0,3-2-25 16,-3 2 12-16,-4 1 13 0,1 1 0 15,-4 0-2-15,-1 1 2 0,-1-2 0 16,-4 2 2-16,4-2-1 0,-4 0 0 0,1 0 21 16,0 1-21-16,1-2 10 0,2 1 6 15,-1 1-15-15,7 0 9 0,1-4-9 16,5 0 55-16,4-3-57 0,1 3 0 15,1-1 0-15,-1 1 0 0,0 2 29 16,-3 1-55-16,-2 3 26 0,-3-3-2 0,0 2 2 16,-3 0 0-16,-2 3-1 0,1-3-15 15,-3 0 16-15,-1 0 1 0,-1 0 31 16,0 3-19-16,-1-1-13 0,3-2 0 16,-2 1 16-16,2 2 16 0,6-3-31 15,0-1-1-15,2 0 28 0,2 2-7 16,-3-2-20-16,0 1-2 0,-1 0 1 15,-7 4-22-15,-1 0-22 0,-4-1 42 16,0 2-17-16,0-1 19 0,-3 1-4 16,1 1 4-16,2-1-1 0,0 1-18 0,1-3 19 15,0 2 32-15,5-1 0 0,-2-2-29 16,3 1 13-16,3-1-16 0,-1 1 3 16,3 0 0-16,-2-1-1 0,2 3 11 15,-3-2-13-15,3 1 0 0,-3 3-1 16,3-3-17-16,-7-1 2 0,3 1 16 15,-4 0 21-15,-2 0 1 0,5 1-21 16,-7-2-1-16,1 3-9 0,-1-2 9 0,-1-2 16 16,0 3-16-16,-1-2-15 0,2 1 15 15,2-2 44-15,2 2-6 0,0-3-35 16,1 3 10-16,3-2 20 0,-3 2-33 16,3-2-3-16,-4 2-23 0,1-3 26 15,3 2 13-15,0 0 12 0,-2-1-25 16,2 1-22-16,0 1 22 0,0 0 1 15,-4 0 21-15,1-1-21 0,-1 1-1 0,0-1 48 16,-3 1-48-16,3 1-1 0,-3-1 1 16,5 0 2-16,-2 1 4 0,-1-2 7 15,-1 3-1-15,-1-1 4 0,-2 0-16 16,-2 0 0-16,1 1 0 0,-2 1 41 16,-5-2-19-16,2 2-22 0,-4-1 0 15,-1 1-19-15,-7-2 3 0,4 2 4 0,-7 0 12 16,1 0 0-16,3 0 41 0,-1 0-16 15,4 0-6-15,0 0-17 0,1-2 20 16,1 1 3-16,0 1-25 0,-3 0-2 16,-2 0-33-16,0-2 35 0,-4 2 0 15,-1 0 3-15,0 0 10 0,-3 0-12 16,0 0-1-16,-3 0 0 0,2 0 1 16,-3 0 18-16,0 0-3 0,0 0-16 15,0 0-3-15,1 0-9 0,2 0-1 16,-2 0 2-16,1 0 11 0,4 0 28 0,2 0 0 15,1 0 7-15,0 0-16 0,1 0-7 16,-2 0-10-16,0 0-2 0,0 0 0 16,0 0 2-16,-3 0 14 0,4 0-13 15,0 0-1-15,0 0 20 0,6 0 3 16,-4 0-3-16,5 0-22 0,-2 0-11 0,5 0 11 16,-6 0 25-16,5 0-9 0,2 0-16 15,-2 0 3-15,4 0 13 0,-1 0-14 16,1 0 10-16,-2 0-11 0,-1 0 24 15,-3 0-13-15,-2 0-12 0,-3 0-12 16,-5 0 12-16,1 0 0 0,-3 0-1 16,0 0-2-16,-4 0-9 0,0 0 11 15,0 2-1-15,0-2 0 0,0 0 1 16,0 0 0-16,0 0-14 0,0 0 2 16,4 0 10-16,-4 0 3 0,2 0 2 15,2 0-2-15,-3 0-2 0,6 0-1 0,-3 0-9 16,4 0 12-16,2 1 3 0,2-1 22 15,-1 2 0-15,3 0-6 0,-4-1-19 16,-1-1 0-16,0 2-1 0,-3-2 0 16,0 0-1-16,2 0 1 0,-4 0-1 15,-3 0 2-15,2 0 1 0,1 1 15 16,-3-1-13-16,1 0-1 0,2 0 1 0,3 0 0 16,1 2-1-16,0 0 14 0,1-2-15 15,3 0-1-15,-5 2-1 0,4-2-2 16,-3 0 2-16,-2 0 1 0,-1 0 1 15,-1 0 0-15,-1 1-1 0,-2-1 1 16,2 0 0-16,-3 0 11 0,0 0 7 0,0 1-16 16,0-1 0-16,0 0-1 0,0 0 0 15,0 0-2-15,0 0-1 0,0 3-17 16,0-3-10-16,0 0-10 0,0 0-2 16,0 0-7-16,0 0-22 0,0 0-37 15,0 0-108-15,0 0-144 0,-3 0-218 16,2 0-245-16,-10 2-555 0</inkml:trace>
  </inkml:traceGroup>
</inkml:ink>
</file>

<file path=ppt/ink/ink19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17.982"/>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470 496 1497 0,'-10'-11'202'0,"2"5"-202"0,-1 2 32 0,-3-4 197 16,-2 0 14-16,1 0-101 0,-3 0-3 16,-1 0-58-16,0 0 13 0,2 1 6 15,-2 3-4-15,0-1-9 0,-2 4-20 16,-4 1-32-16,1 0-12 0,-5 0 3 16,-3 6-4-16,2 5-22 0,-2 5-1 15,3 1-63-15,3 6 64 0,1 2-23 16,5 1 23-16,2 5-32 0,6-2 31 0,5 4-34 15,2 0 5-15,3 0 30 16,4-1 16-16,6 0-16 0,6-5 0 0,3-2 10 0,3-5-10 0,2-3-4 16,6-6 4-16,-2-4 52 0,2-5 12 15,-3-2-19-15,0 0-7 0,-3-9 23 16,3-2-42-16,-1-10-19 0,3-3-26 16,-2-1 12-16,0-3 14 0,-7-5 22 15,2 1-9-15,-3-7-13 0,-2-2-38 16,0-4 37-16,-7-2-36 0,-2-4-4 15,-4-4-133-15,-4-4 120 0,0 0-59 16,-4 1-6-16,-9 0-7 0,1 8 126 16,-3 10 0-16,3 6 81 0,0 13-7 0,1 7-42 15,5 5 4-15,2 5 57 0,3 4-71 16,1 0-22-16,0 0-135 0,0 0-3 16,0 0 25-16,0 0 19 0,0 0 23 0,0 0 71 15,0 2 26-15,0 5 93 16,0 6-28-16,0-1 22 0,-5 7-30 0,1 3-44 15,0 4 12-15,0 4-25 0,-3 5 22 16,4 6 20-16,-4 3-30 0,2 2 26 16,0 3-41-16,2 1-13 0,3-1-9 15,0-1-1-15,0-4 0 0,8-3-13 16,5-2 13-16,1-4 3 0,5-3-1 16,3-6 33-16,2-3-32 0,1-4 65 15,2-3-49-15,2-5 35 0,0-4-9 16,5-3 6-16,-2-4-4 0,1 0-18 15,-2 0 11-15,0-4-39 0,0-3 12 0,1 0-13 16,-5-4-19-16,-1 1 17 0,-3 0-24 16,-4-3 4-16,-2 2-3 0,-3 1 15 15,-2-5 10-15,-2 2 16 0,-1-1-16 16,-1-1 0-16,1 1-22 0,-3-1 6 0,-4 2-3 16,0-3 0-16,1 2-20 0,-3-2-18 15,0 0-13-15,0 0 25 0,0 4 45 31,-3 1 24-31,-1 1 12 0,-2 4-8 16,0-1-15-16,-1 3 13 0,2 1-8 16,-4 3-18-16,0 0-32 0,1 0-35 15,-2 0 16-15,-3 3 19 0,1 6 28 0,2 2-40 16,-3 3 7-16,7 3 37 0,1 5 0 16,-3 1 7-16,8 2-10 0,0 1 3 15,0 0 0-15,9 1-25 0,1-3 41 0,7-2-16 16,-3-1 29-16,7-5-27 0,-1-5 59 15,4-2 19-15,0-5-23 0,-1-1 7 16,4-3-7-16,-4-3-28 0,-1-3 6 16,2-7 3-16,-8-1-22 0,-3-1-16 0,-3-4-28 15,-6-1-13-15,-4-4-73 16,0 0-110-16,-10-1 105 0,-4-1 29 0,-3 1 55 16,-2 4 25-16,5 3 10 0,3 6 116 15,7 4 44-15,4 2-54 0,0 6-106 16,4 0-93-16,11 0 45 0,1 0 48 0,10 0 64 15,2 0-22-15,3 0-14 0,0 0-28 16,3 0 2-16,-1 0 18 0,-2 0-17 16,-4-2-3-16,-6 0-202 0,-5-1-123 15,-2 1-101-15,-3 0-146 0,-2-2-436 0</inkml:trace>
</inkml:ink>
</file>

<file path=ppt/ink/ink19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19.027"/>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-4 479 901 0,'0'7'1200'0,"4"-7"-1200"0,6 2-185 16,-1-2 185-16,8 0 331 0,0 0-40 15,2 0-152-15,7-2-91 0,1-5 26 16,1-4 7-16,2-1-14 0,-6-3 7 16,2-2 6-16,-5-1-29 0,-3-1-28 15,-2-2 5-15,-3 0-15 0,-1-2 41 16,-2-4-38-16,-3-1-16 0,-1 0 0 15,0-4-38-15,-3 2 35 0,-2 2-61 0,-1 5 17 16,0 7 47-16,0 7 64 0,0 6-64 16,0 3-13-16,0 0-115 0,-1 3-22 15,-4 7 23-15,-3 5 127 0,4 4 0 16,-2 2-42-16,-1 4 42 0,4 6 65 0,-4-2 2 16,7 4-12-16,0 3-26 0,0-5-29 31,8 2 2-31,2-4 39 0,3-4-41 0,4-2-12 0,-1-5 12 0,1-5 50 31,1-2-34-31,2-3 3 0,-4-7 52 0,2-1 15 0,-1 0-19 0,1-7-3 16,1-3-1-16,-2-5 7 0,4-2-44 15,-1-2 5-15,-3-4-28 0,0-3-3 16,-1 1-12-16,-4 0-33 0,4-5-6 16,-9-2-3-16,2 0 7 0,-1 4-23 15,-4 1 15-15,-2 6 55 0,-2 7 35 16,0 2-35-16,0 4-2 0,0 3 2 0,0 3-1 15,-2 1-24-15,2 1-49 0,-1 0-32 16,1 0-22-16,0 0-7 0,-4 3 3 16,1 4 80-16,1 3 52 0,0 3 1 15,-3 6 74-15,5 1 21 0,0 1-2 16,0 8-59-16,0-1-32 0,3 4 42 0,6 1-42 16,2 0 42-16,5-1-43 15,-1-6-2-15,4-1 13 0,-2-1-6 0,1-9 21 31,-1-3 5-31,-3-6 2 0,2-4 35 0,-2-2 26 16,0 0 63-16,0-11-3 0,0-2-81 16,-1-4-2-16,3-2-57 15,-5-3-16-15,-2-4-47 0,-1 0-36 0,-4-3-43 16,-4-1 27-16,0-1-25 0,0-1-17 16,-5 0 7-16,-2 4 18 0,1 2 20 15,3 6 96-15,2 9 77 0,1 6-77 0,0 5-45 16,5 0-116-16,10 4 161 0,6 4 3 15,6 1 71-15,7 2-51 0,3 1-23 16,4-3 0-16,0 0 65 0,3-2-45 16,1-4 60-16,-2 2-45 0,-5-5 52 15,-3 0-14-15,-3-6-47 0,-10-3 25 16,-5 0 0-16,-7-4 23 0,-1 0-8 0,-6-6-66 16,-3 0 0-16,-3 2-2 0,-10-2-30 15,-5 0 13-15,-4-1 19 0,-2 4-73 16,-6 0 16-16,2 4 37 0,0 1 20 0,-2 7 64 15,4 4 29-15,4 0-42 0,3 10-26 16,5 5-9-16,0 8-16 0,5 2 0 16,2 6 32-16,7 6 50 0,0-3-12 15,7 3-51-15,10-1 25 0,3-3-3 16,7-1-1-16,4-6-39 0,8-1 30 16,-7-5-31-16,5-7-73 0,-1-2-117 15,0-2-195-15,-10-5-232 0,9-4-702 0</inkml:trace>
</inkml:ink>
</file>

<file path=ppt/ink/ink19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22.920"/>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484 701 1342 0,'-4'-5'468'15,"0"4"-340"-15,4-3-66 0,0 2 161 0,-4-3 101 16,4 0-108-16,-5-1-120 0,4 1-41 15,-3 1 3-15,-1-4-1 0,0-1 20 16,-2 1-16-16,2-2-35 0,-3-2-25 16,1 1 37-16,-5 3 77 0,1-5-7 0,-2 3-102 15,-5 1-3-15,-3 0-3 16,-2 2 92-16,-7 3-67 0,2 1-23 0,-5 3 42 16,-1 0-18-16,3 0-23 0,0 7-3 15,0 3-16-15,4 4-16 0,4 4 31 16,0 3-49-16,6-1-7 0,7 3 12 15,5 1 44-15,2 0-31 0,3-3 10 16,0 3 22-16,13-2 0 0,-1-2 13 0,4 0-10 0,5-2 25 16,2-2-5-16,4 0-7 0,0-6-13 15,7-1 35-15,-2-4-6 0,1-3-32 16,1-2-3-16,-6 0-47 0,-1-2-1 16,-4-6 22-16,-3-5 1 0,-2 2 12 0,-4-4-3 15,-1-3-16-15,-4-1-32 0,-4-3 28 16,-3-1-9-16,1-1-19 0,-3 0-64 15,0 0 86-15,0 1 10 0,-5 3-17 16,0 3-35-16,-2 6 10 0,2 4 29 16,1 6 31-16,3 1-160 0,-4 1-66 15,1 8 123-15,3 7 62 0,-2 2 41 16,-1 6 17-16,4 3 20 0,0 1 3 16,0 0 19-16,4 2-16 0,6-2 0 15,5-4 6-15,4-4 17 0,2 0-36 0,2-5 71 16,0-5 100-16,-1-3-45 15,1-5-20-15,1-2 20 0,1-5-14 0,-2-6-48 16,3-4-10-16,-2-2-51 0,-2-4-16 16,1-4-2-16,0-3-65 0,2-3-39 15,-2 2-32-15,0-3-20 0,-2 0 19 0,-3 0-55 16,-1 4 13-16,-1 2 48 0,-3 3 62 16,1 7 38-16,-6 3 20 0,5 7 12 15,0 2-74-15,-3 4 10 0,7 0 65 16,1 0 65-16,1 5 17 0,2 5-66 15,-1-4 13-15,4 3-28 0,-4 0 32 16,1 0 15-16,-3-2 1 0,-3-2 6 16,-7-1-13-16,1-1-42 0,-8 0-32 15,-1-3 32-15,0 2 91 0,-1-2 35 0,-8 0-10 16,-4 0-22-16,-1-2-94 0,-4-4 1 16,-5-1 12-16,-2 3 25 0,-2-1-25 15,-5-1 16-15,4 3 4 0,-2 3 12 16,3 0-10-1,0 0-35-15,5 9-42 0,-2 3 4 16,1 6-14-16,2 1 38 0,0 6 12 16,5 1-31-16,0 4 33 0,6-3 9 15,2 3-6-15,4-2 22 0,4-2-24 16,0-1 30-16,4-4-28 0,6-1-2 16,5-4 0-16,1-4 27 0,4-6 13 15,0-3 21-15,2-3 8 0,4 0 14 0,2-9-7 16,-1-5-39-16,3-2 16 0,-2-3-54 15,-1-4-9-15,-4-4 8 0,-2-1-54 16,-2-1-54-16,-2-4 74 0,-7-4-16 16,-2-4-33-16,-2-1 1 0,-3-4 31 0,-3-5-42 15,0-4-35-15,0 0 45 0,-9-1-97 16,1 5 106-16,-5 3 11 0,3 6 64 16,0 8 81-16,-1 8 22 0,3 10-6 15,1 3-35-15,6 8-1 0,1 1-3 16,0 3-58-16,0 1-61 0,0 0-55 15,0 0-17-15,0 5 23 0,0-1 110 16,0 4 75-16,0 4-3 0,-3 1 9 16,2 3 41-16,-4 6-21 0,1 2-69 0,0 3 39 0,0 3-26 15,-1 1 6-15,1 5-48 0,3-3 61 16,-3 4 52-16,1 1-81 0,0-2-34 16,0 3 66-16,-1 0-28 0,2-3-12 15,0 2-25-15,2-4-4 0,0-1 5 16,2-3-3-16,7-1 35 0,1-5-35 15,0 3-10-15,7-3-6 0,0 1 16 16,1 0 64-16,2 0-22 0,3-1-39 0,-2-1 10 16,2-2 16-16,-1-3-7 0,1-6 22 15,-2 1-24-15,-2-8 11 0,-1-1 11 16,1-4 5-16,-2 0 1 0,4-4 6 16,-4-3 3-16,-2-5-54 0,4-3 35 15,-6-2-38-15,1-2-22 0,-3-6-38 0,-1-5 20 16,-6-1 39-16,1-4-46 0,-5 0-71 15,0 1 45 1,-5-1-61-16,-7 5 86 0,2 7 35 0,-3 7 13 16,0 8 39-16,3 6-39 0,0 2-48 15,3 2-42-15,1 10 90 0,2 2 13 16,3 6-13-16,1-1-13 0,0 2 13 16,7-5 19-16,4-4 1 0,1-1-8 15,0-6-12-15,-3-3 42 0,4-2 25 16,-3 0 10-16,2 0 15 0,-2-7-44 15,3-2-48-15,0 0-48 0,-3-1-47 16,0 1-24-16,-2 0 30 0,1 2-24 0,-5 6 20 16,0 1-77-16,-3 0-50 0,2 4 49 15,2 11 116-15,-4 8 35 0,-1 10 40 16,0 8 2-16,0 8-9 0,0 4 26 16,-9 7-13-16,0 0 3 0,0 0-27 15,-5-1-2-15,0-1-19 0,-3-3 19 0,-5-4 27 16,0-3-1-16,-7-6 19 0,-2-8-32 15,-4-4 19-15,-2-10 17 0,-1-4 25 16,1-7-13-16,0-4 29 0,3-3-87 16,3-2 64-16,4 0-25 0,7-7-3 15,3-3-39-15,11-6-10 0,3-2-90 16,3-3 13-16,9-2 26 0,5 0 35 16,7-2 26-16,2 2 36 0,4 1-17 15,6 0 20-15,1 1 44 0,2 2-18 16,4-1-7-16,1 2-36 0,-1-2-19 0,1 5 8 15,3-7-9-15,-4 4 6 0,-3-6-8 16,2 0-116-16,-6-3 35 0,-2-1-18 16,0-3 21-16,-5-7-44 0,-4-1-18 15,-3-5-28-15,-5-1 29 0,-1-3 22 16,-8 2 104-16,0 4 13 0,-2 6 13 0,-3 10 214 16,0 5-23-16,0 8-78 0,0 4-29 15,0 4-16-15,0 5 6 0,0 0-87 16,0 0-36-16,0 0-86 0,0 0-17 15,-8 5 6-15,3 4 133 0,-4 4 0 16,1 2 10-16,-2 2 25 0,1 6 33 16,4 1 36-16,-2 3-17 0,1-1-10 15,4 4-54-15,2-2 5 0,0 1-27 16,2-4 1-16,6-5-2 0,2 2 13 16,-1-9 19-16,4 0 0 0,-1-5 7 15,3-4 32-15,-1-2 38 0,3-2 9 0,-2 0-25 0,2-6-29 16,2-3 2-16,-2-4 8 0,-3-3-61 15,2-2-13-15,-5 1 0 0,2-2-25 16,-5-5-90-16,2 5 74 0,-1-1 40 16,-1 3-18-16,1 1-10 0,-4 5 26 15,-1-3 1-15,1 4 1 0,0 3-2 16,-2-2 3-16,-1 2-3 0,0 1 3 16,0 3 0-16,-2-3 23 0,0 6-21 15,0-3 0-15,0 3 14 0,0 0-3 16,0 0-13-16,0 0 0 0,0 0-1 0,0-1 0 15,0 1 1-15,0 0 25 16,0 0 20-16,0 0 15 0,0-4 1 16,0 2-61-16,0 0-4 0,0-3-24 0,0-1 25 15,0 1 3-15,3-2-13 0,-2 0-9 16,-1 5 2-16,0-5 20 0,0 4 18 16,3-1-2-16,-3 1-3 0,1 1-10 0,-1-2 16 15,0 3 26-15,3 0-1 0,-3-4-3 16,2 4-6-16,-2-1-3 0,0 2 3 15,0 0 0-15,0-2-32 0,0 2-3 16,0 0-32-16,0 0-28 0,0 0-3 16,0 0 12-16,0 0 19 0,0 0 29 15,0 0 2-15,0 0-2 0,0 0-16 16,0 0 0-16,0 0 3 0,0 0-7 16,0 0-12-16,0 0-9 0,0 0 9 15,0 0 16-15,0 0 15 0,0 0 4 16,0 0 1-16,0 0 22 0,0 0-23 0,0 0-15 15,0 2-27-15,0-2-15 16,0 5 6-16,0 2 51 0,0 4 64 16,0-1-13-16,0 2-50 0,0 1 24 15,0 2-25-15,0-3-21 0,0 2 21 0,0 1 6 16,0-2-3-16,0 1 19 0,0 1 10 16,0 2 3-16,0-3-32 0,0-2-1 15,5 3-1-15,0 1 15 0,3-4-6 16,-1 2-7-16,0-5-3 0,2-1 0 15,-1 0 3-15,-1-3 13 0,-1-2 0 0,0-3-3 16,1 0 15-16,-2 0 17 0,5 0 25 16,3-7 21-16,0 1-56 0,1-5-6 15,0-4-26-15,-1 3 19 0,1-5-22 16,-1-3-32-16,1-1 1 0,2-3-64 16,-2 0 44-16,-1-2-3 0,1-3 16 15,-1-3-64-15,1 3 13 0,-4 0-106 16,-2 7 86-16,1 4 93 0,-4 7 15 0,0 10-25 15,-1 1-122-15,3 0-68 0,0 9 216 16,4 6 61-16,-1 4 29 0,3 6-35 16,-3 5 13-16,1 1-4 0,-4-1-9 15,-4 4 28-15,-3 1-54 0,0-7-27 16,-13-2-2-16,-1-3 3 0,-7-4 55 16,-6-5 44-16,0-1 23 0,-8-4 21 15,4-6-44-15,-2-3-30 0,2 0-24 16,4 0-29-16,6-1 28 0,5-5-12 15,5 2-7-15,5 1 7 0,2 1-19 16,4 1-16-16,0 1-51 0,0 0-43 0,8 0-71 16,-2 0-16-16,7 0 108 0,1 5 73 15,4 0 38-15,4 1 7 0,0-3 34 16,5-2 23-16,3-1 2 0,2 0 0 16,8 0-3-16,0-8 18 0,1-4-22 0,-4-3-44 15,-2-1-12-15,-1-3-10 0,-5-4 8 16,-2-2-39-16,-5-6-3 0,-3-3 0 15,-1-7-37-15,-1-3-16 0,-4-5-16 16,-3-9-19-16,-2-4 35 0,-3-5-64 16,-5-2 32-16,0-2-45 0,-5 3 67 15,-3 8 34-15,-2 5 32 0,0 13 25 16,1 11 39-16,2 12-17 0,3 10-23 0,3 4-24 16,1 5-117-16,0 0-108 0,0 11-18 15,0 2 211-15,0 9 32 0,0 3 29 0,0 8 6 16,-5 1 51-16,-3 6 3 0,2 3 13 15,-5 4-48-15,1 3 0 0,1 2 4 16,0 4 2-16,4-4 9 0,1 4 32 16,4-7-60-16,3-4 6 0,11-2 4 0,4-5-11 15,5-7 11-15,8-5 5 0,2-4 6 16,7-7 1-16,4-3 5 0,1-8 1 16,5-4-7-16,-1 0-16 0,-1-4-24 15,-7-4-22-15,-5-4-81 0,-5-3-40 16,-4-2-56-16,-9-3-185 0,-2-1-22 15,-10-4-266-15,-6 8-478 0,-9-13-393 0</inkml:trace>
</inkml:ink>
</file>

<file path=ppt/ink/ink19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23.566"/>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223 162 1208 0,'-20'8'241'0,"2"-4"-241"0,-3-1 0 15,-2 2 95 1,-4-1 168-16,2 0-54 0,2-1-76 16,5-3-42-16,3 0 61 0,3 0 22 15,3 0-25-15,5 0-5 0,0-4-28 16,2-1-45-16,-1 0 2 0,3 0 1 16,0-3-10-16,3 0-64 0,7-4-23 0,1 2-6 15,5 1 7-15,2 1-29 0,4 0 48 16,5 1 3-16,0 4 0 0,4-1 2 15,4 2 25-15,2 2 11 0,1 0 7 16,3 0-7-16,1 2 16 0,1 2-38 0,3-1-14 16,-1 4 49-16,3-5-25 0,-1 5-24 15,1-1 39-15,-2-4 10 0,3 4 6 16,-1-2-7-16,-2 0-8 0,3-1-23 0,0 2-17 0,-4-2 42 16,0 2-22-16,-1-4 3 0,-4-1 10 0,-5 0 6 15,-2 0-3-15,1 0 24 0,-1-1-2 16,-5-7-10-16,2 1 3 0,-6 2-9 15,0-2-1-15,-8 0 13 0,-4 0 16 16,-2 1 24-16,-6-4 18 0,1 3-33 16,-5-3 2-16,0 1-10 0,0-2-26 15,0 2-4-15,-5 0-10 0,0 0-5 0,-8 0-27 16,0 1-1-16,-5 0-22 0,-5 5-14 16,-2-1-35-16,1 1 34 0,-2 3 3 15,3 0-6-15,5 0-15 0,4 3-19 16,-3 1-50-16,3 5-106 0,-3 0-92 15,1 0-270-15,0-1-383 0,-3-4-556 0</inkml:trace>
</inkml:ink>
</file>

<file path=ppt/ink/ink19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30.555"/>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19 1038 718 0,'-4'-9'499'0,"-1"5"-359"16,1 1-127-16,3 1 104 0,-4-2 182 15,3 3-28-15,2 1-93 0,0 0-97 16,0 0-61-16,0 0 15 0,0-2 43 16,0 2 32-16,0 0-10 0,2 0-20 15,-2 0-6-15,0 0 20 0,0 0 31 16,0 0 31-16,0 0 1 0,0 0-8 0,0 0-3 0,0 0-7 15,0 0-19-15,0 0-39 0,0 0-28 0,0 0-28 16,0 0-25-16,0 0-10 16,2 0-18-16,1 3-38 0,-2 3-8 0,2 1 74 15,-2 2 53-15,6 1-6 0,-1-1 3 16,-2 0-31-16,2-2-17 0,3-1 26 16,-5 1-6-16,4-6 0 0,-3 2 15 15,-1 1 4-15,1-4 6 0,0 0 21 16,3 0 13-16,1 0-4 0,5 0 13 0,3-7-1 15,3-2-39-15,2-3-29 0,4 0 10 16,-1-4-20-16,0-6-10 0,6-2-1 16,-4-3 2-16,4-5-2 0,0-3-12 15,0-4-7-15,-2-3-39 0,-2-4 21 16,-1-1-40-16,0-5 9 0,-3 2 12 16,-5-1-12-16,1 6 49 0,-7-1-18 15,-3 3-37-15,-8 3 33 0,-1 1 13 0,0 2 25 31,0 4-63-31,-1 1 51 0,-3 5-4 16,-1 1-28-16,1 3-6 0,4 1-35 0,0 3-13 0,-1 2 7 0,1-1-33 16,0 0-10-16,0 4 45 0,0-2 38 15,0 6 38-15,-3 0 16 0,-1 6 0 0,-1-2 0 16,0 4-13-16,-4 1-70 0,3-2-6 16,-4 3 5-16,-1 0 10 0,3 0 7 15,-4 3 32-15,1 0 32 0,-2 3-22 16,3 2-14-16,2 1 20 0,-2-1-13 15,1 3 15-15,4 2 17 0,-2 3 84 16,1 2 26-16,0-1-56 0,-1 5 4 16,3 1 61-16,2 1-119 0,-2 3 28 15,0 1 43-15,0 4-44 0,-1 0-26 0,1 3 24 16,3 0 26-16,-3 2-3 0,-1-2-5 16,1 0-43-16,0 1-11 0,-2-5 10 15,-1 1 1-15,6 0 0 0,-4 1-1 16,3 1 24-16,0 3-20 0,-2-3 60 15,4 1-59-15,0-5 15 0,0-2-19 0,0-3-10 16,0-2 10-16,0-7 32 0,0 0-19 16,0-6 4-16,0-3-17 0,0-1 0 15,0-4 2-15,0-2 36 0,0 0 12 16,0 0-2-16,0 0 2 0,0 0 16 16,0 0 4-16,0 0-27 0,0 0-43 15,0 0-32-15,0 0 1 0,0 0 2 16,0 0 4-16,0 0-13 0,0 0-6 15,0 0 0-15,0 1 22 0,0 5 22 16,0-1 9-16,0 0 10 0,4 2-16 16,-2 1-2-16,0-4 1 0,0 4 1 0,1-1 9 15,-2 0 10-15,3 3-9 0,1-1 15 16,-1 4-12-16,-3-3-16 0,3 1-1 16,-1 0 1-16,-1-3 35 0,1-3-33 15,-2 2 10-15,-1-7-8 0,0 4 8 16,3-4 4-1,-3 0 15-15,0 0 13 0,0 0 13 16,0 0-10-16,0 0 3 0,0 0-3 16,0 0 6-16,0 0-13 0,0 0-9 15,0 0-6-15,0 0-22 0,0 0-3 16,0 0 0-16,0 0-2 0,0 0 2 16,0 0 1-16,0 0 15 0,0 0 12 0,0 0-3 15,0 0-1-15,0 0 4 0,0-2-16 0,0 0-12 16,0 2-13-16,0 0 11 0,0-3 2 15,0 3 0-15,0 0-2 0,0 0-17 16,0 0 16-16,0 0-9 0,0 0 9 16,1 0-22-16,-1 0-12 0,0 0-4 15,3 0-5-15,-2 0-1 0,-1 0 13 16,0 0 12-16,0 0 0 0,3 0 3 0,-1 0 8 16,2 0 11-16,0 0 22 0,2 3 24 15,2-3-27-15,1 4-16 0,4-2 19 16,1 1 12-16,0 1 1 0,0-2-1 15,3-2-32-15,-4 1 9 16,0 1-10-16,-5-2 10 0,-2 0-11 16,-5 2 0-16,2-2 1 0,-3 0 30 0,0 0 9 15,0 0 0-15,0 0-5 0,0 0-14 16,0 0-21-16,0 0-11 0,0 0-8 0,0 0 1 16,0 0-1-16,0 0 0 0,0 0 1 15,0 0 5-15,0 0 12 0,2 0 0 16,-2 0 1-16,0 0 2 0,0 0 2 15,0 0 14-15,0 0-5 0,0 0-10 16,0 0 9-16,0 0 0 0,0 0-8 16,0 0-4-16,0 0-2 0,0 0-11 15,4 0 1-15,0 0-1 0,5 0 13 16,-1-2 0-16,2-1 3 0,1-1 13 16,-4 1-14-16,2 1-1 0,-5 2-1 15,0 0 0-15,-1 0-2 0,-1-2 0 0,-2 2 2 16,0 0 3-16,0 0 16 0,0 0-4 15,0 0 0-15,0 0-15 16,0 0-4-16,0 0-8 0,0 0-7 16,0 0-8-16,0 0 2 0,0 0 12 15,0 0 13-15,0 0 13 0,0 0 8 0,0 0-5 16,0 0-14-16,0 0-2 0,0 0-1 16,0 0-2-16,0 0-13 0,0 0 13 15,0 0 0-15,0 0-12 0,0 0-4 16,0 0-9-16,0 0 0 0,0 0 13 0,0 0 12 15,0 0 0-15,0 0 3 0,0 0 0 16,0 0 4-16,0 0 14 0,0 0-2 16,1 0-1-16,2 0 4 0,-3 0 6 15,1-2 0-15,4 0-7 0,-3 2-2 16,0 0-14-16,2-3-2 0,-4 3 0 16,0 0 0-16,3 0 0 0,-2-2 3 15,-1 2 15-15,5-2-2 0,-4 2 3 16,2-1-16-16,1 1-2 0,-2-2-1 15,0 2 1-15,0-2-1 0,2 1-1 16,0-2-12-16,1 2 1 0,3 1-4 0,-4-2 16 16,2 1 2-16,-2-3 23 0,0 0 12 15,2 1 3-15,1-1-12 0,-1-3-9 16,1 0-16-16,3 0 7 0,0-2-10 16,3-1-43-16,1-4 18 0,-1 3 25 15,1-2-1-15,-2 0 1 0,3-3-12 0,0-2-1 16,1-3 13-16,1 1-3 0,1-3-31 15,1-1-4-15,-2 1 38 0,1 2 25 16,3-2-25-16,-2 0-12 0,-1-1-32 16,1 0 26-16,-1 1-13 0,-1-2 31 15,-3-1-41-15,2-1-21 0,-5-1 0 16,2-4-16-16,-3 1 34 0,1-1-41 16,-5 0 85-16,-2 4-1 0,0 3-41 15,-2 3 42-15,1 3 24 0,-3 4-24 16,0-2-38-16,0 3-3 0,0 1-38 0,-5-2 16 15,-3-1 13-15,2 0 15 0,-5 2-44 16,1-4-61-16,-3 3-28 0,-1-5 27 16,0 3 39-16,-3-1 31 0,3-3-22 15,-3-1-68-15,2 2 29 0,3-4 90 16,-1 5 42-16,3 3 16 0,6 0-14 16,-2 7-1-16,3 1 28 0,2 3-27 15,1 3 15-15,0 2-17 0,0 0-33 0,0 0-5 16,0 0-11-16,0 0-16 0,0 0-9 15,0 0 0-15,0 2 48 0,0 4 26 16,0 3 77-16,0 6 27 0,1 1 12 0,2 1-9 16,1 8 22-16,-2 0 35 0,2 2-110 15,0 4 26-15,-1 2 10 0,-1 1-4 16,-2-1-57-16,0 5 41 0,0-3-3 16,-5-2-58-16,-3 4 7 0,4 0 3 15,-5-2 16-15,3 5 32 0,1-1-42 0,-2 1-23 16,5 0-2-16,-2 5 29 0,0-5-4 15,-1 2-15-15,4 1 18 0,-2-2-6 16,2-5 48-16,1-4-58 0,0 0-11 16,0-6 1-16,0-4 9 0,0-3 11 15,0-5-22-15,1-3-13 0,-1-4 11 16,0-1 2-16,0-5 28 0,0-1 26 16,0 0 18-16,0 0 19 0,0 0 15 15,0-1 6-15,0-5-3 0,0 0-65 0,4-4-44 16,1-2-75-16,3-4 1 0,-2-4 30 15,5-1-12-15,1-2-19 0,-1 5 34 16,0-4-37-16,2 7 18 0,0 3 45 16,1 2-4-16,-1 3-28 0,-3 0-16 15,2 3 19-15,-3 2 9 0,-3 0 3 16,1 2-18-16,-2 0-1 0,0 0 22 0,-1 4 7 16,-3 0 6-16,3 3 0 0,-1 3 16 15,-1 3 0-15,2-1-27 0,0 2 14 16,0 4 13-16,2-2 35 0,1 1 13 15,-1 1-29-15,4-1-19 16,1-2 0-16,2-1 27 0,1-4 24 0,3-1 6 16,-1-2-16-16,5 1 12 0,-4-8-8 15,1 1-23-15,2-1 22 0,1 0-19 16,1-5 22-16,-2-6-44 0,2 1-3 16,0-3-9-16,-4-4-51 0,0-1 25 15,4-1 10-15,-4-6-35 0,-1-3-15 0,-3 0 74 16,-1-4-37-16,-3 4 22 0,-2-3-19 15,-2 5-32-15,-3 3 10 0,-3 5 32 16,0 3 25-16,-4 3 0 0,-5 4-16 16,1 3-48-16,-2 3-9 0,-3 2-13 15,0 0 25-15,-1 0-3 0,0 7 26 16,-3 4 38-16,3 2 1 0,0 6 44 16,1 0 38-16,0 4 16 0,5 3-54 15,3 1-1-15,1 3 74 0,4-4-58 16,0 1-31-16,7-1 28 0,6-3-4 0,2-2-24 15,8-3 56-15,4-2-35 0,4-4 19 16,3-1-18-16,-1-5-4 0,-2-2-47 16,0 0-16-16,-8-4-116 0,-5 0-104 47,-1 0-104-47,-7-2-183 46,-1 0-204-46,-5-12-767 0</inkml:trace>
</inkml:ink>
</file>

<file path=ppt/ink/ink19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31.138"/>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0 184 1053 0,'0'0'472'0,"0"1"-400"0,0-1-43 0,2 0 117 15,2 0 128-15,3 0-21 0,-6 0-104 16,6 3-17-16,-2-3-3 0,-3 0 29 16,6 1-1-16,-3 1 13 0,8 0 2 0,5-2-19 15,5 1-43-15,8 1-27 16,9 3-11-16,5-5-9 0,9 2-34 0,11 0 15 15,5 0-23-15,5 0-21 0,-3-1 0 16,1-1 3-16,-7 0-2 0,-8 0-2 16,-10 0-10-16,-11 0-14 0,-10-5-13 15,-6-3 15-15,-6 0 23 0,-7-3 2 16,-2-1-2-16,-6-2 0 0,0-1 0 16,0 0-41-16,0-1 41 0,-6 0 19 15,-4 2 13-15,-3 0-29 0,-4 0 3 16,-5 2-6-16,-5 0-38 0,-4 4 16 0,-5 1 3 15,-3 3-22-15,-3 3 1 0,1 1 21 16,-3 0 15-16,-1 0 4 0,1 7 0 0,-1 0 4 16,5-2 8-16,5 4-2 0,2-1-10 15,6 0-22-15,0-1-16 0,6 0-80 16,-2-1-168-16,5 0-217 0,4-2-496 16,-8-4-510-16</inkml:trace>
</inkml:ink>
</file>

<file path=ppt/ink/ink19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36.461"/>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28 811 833 0,'-14'3'185'16,"10"-1"-185"-16,3 0 0 0,-2 0 186 16,-2 2 9-16,5-1-113 0,0 3-17 15,0-2 16-15,0 5 20 0,0-1 49 0,0 0-3 16,0 3-8-16,5-2 7 0,2 1-14 15,-2-4-6-15,1 3-13 0,1-4-52 16,-1 0-16-16,4 1 52 0,-2-5 57 16,5 1 0-16,0 0-23 0,1-2-39 15,-1 0-48-15,1 0 7 0,0-2 0 16,2-4-13-16,-2 2-3 0,0-5-7 16,4-2-28-16,1 0-1 0,-2-1-18 0,4-2-32 15,-2-2 20-15,-1-3-17 0,0-3-18 16,4-2 18-16,-8 1 13 0,3-2-16 15,-3-1 6-15,-1 2 29 16,-3 4 16-16,-2-2 55 0,-2 6-41 16,-3 4-12-16,-2-1 12 0,-1 5 15 15,0-2 6-15,0 5-19 0,0 1 0 0,0-2-4 16,0 4-12-16,-4-3-1 0,3 3-14 16,-4 1-11-16,1-1 13 0,3 2-6 15,-2 0-28-15,-1 0-36 0,-1 0-20 16,0 3 4-16,-4 6 64 0,1 4-61 0,-2 0 70 15,-3 3 26-15,3 2 22 0,1 2-21 16,1-1 15-16,4 2-15 0,-1 2 48 16,5 0-11-16,0 2-12 0,0 1-13 15,5-1 9-15,3-1-12 0,5 0-10 16,-2-3 0-16,5-2 3 0,-2-5 35 16,0 1-22-16,-1-9 13 0,0-2 16 15,0-1 3-15,-2-3 12 0,2 0-6 16,4-3 26-16,-3-6-4 0,4 1-38 15,-1-7-37-15,2 1-1 0,-5-4-19 0,3 1 17 0,-3-5-26 0,-1 0-20 16,0-8-63-16,-1 3 18 0,-2-1 10 16,-4 0 45-16,2 1 3 0,-3 4-58 15,-5 4 93-15,2 5 6 0,0-1 23 16,-2 11-16-16,0-2 8 0,0 6-21 16,0 0-38-16,0 0-26 0,0 0-7 15,0 0-3-15,0 0-13 0,-2 0 10 16,0 0 16-16,2 0 12 0,-5 2 10 15,5 3 12-15,-4 2 27 0,4 2 30 16,-4 0 5-16,4 3 13 0,-4 2 27 0,2 2-42 16,-1 2-33-16,2 3 0 0,1 0 44 15,0 4-2-15,0 0 19 0,0-2-39 16,6 1 4-16,2-5-26 0,1 3 0 16,-1-4 31-16,2-3 24 0,3 0-14 15,-3-3-9-15,1 1-9 0,-1-7-20 0,-1 1 13 16,0-3 38-16,0-1-3 0,1-2 7 31,-2-1-7-31,2 0 6 0,3 0 20 0,0 0-14 16,-3-4-22-16,5-3 0 0,-3-2-12 15,0-1-4-15,1-5-25 0,-3-1-19 16,3-1-16-16,-3-1-22 0,-2-5-19 16,1-1 6-16,-1-3-22 0,-3-3 22 0,-1 2-39 15,-3-2 45-15,-1 3 26 0,3 4 28 16,-3 6 10-16,0 4 13 0,0 4 16 15,0 4-26-15,-4 1 13 0,0 4-16 16,1 0-26-16,1 0-35 0,2 0-54 16,0 0-20-16,-3 0 22 0,2 0 61 15,-2 6 33-15,2-3 16 0,-3 3 3 16,4-1 35-16,-5-1 43 0,5 3 2 16,-4-2-35-16,4 0-3 0,-4 2-16 15,4 3 3-15,0-4-10 0,0 1 0 0,-2-3 1 16,2 1-20-16,0-5 0 0,0 0 26 15,0 0 32-15,0 0 9 0,0 0 0 16,0 0 16-16,0 0 7 0,0 0-11 16,0 0-9-16,0 0-16 0,0 0-10 15,2-5-33-15,-2 3-9 0,0 0 9 0,0-2 1 16,0 3-8-16,0-1-1 0,0 1-1 16,0 1 1-16,0 0-3 0,0 0 0 15,0 0-13-15,3 0-3 0,-2 0 14 16,-1-3 2-16,0 2 2 0,0 1 30 15,0-1 0-15,0 1-1 0,0 0-12 16,0 0 16-16,0 0-4 0,0 0 7 16,0 0-13-16,0 0-12 0,0 0-13 15,0 0-2-15,0 0-23 0,0 0-13 16,0 0-9-16,3 0 6 0,-2 0 6 16,4 0-9-16,0 0 9 0,4 2 35 0,2 2 38 15,0-2-19-15,5 3-3 0,0-5-4 16,1 2 48-16,1-2 0 0,3 0-16 15,-2 0-19-15,2 0 4 0,-1-6 2 16,1 2-9-16,-3-3 19 0,0-2-26 16,-3 0 1-16,1 0 9 0,-2-2-12 15,-4 0-13-15,-2 1-21 0,2-2 21 16,-1 1-2-16,-2 2-18 0,-2-1-15 0,0-1-5 16,0 1 11-16,0 1 8 0,-1-2 19 15,0 3-16-15,-4-4 5 0,4 4-12 0,-4 1-19 16,0 2 6-16,0-1 36 0,0 5 2 15,0-3-1-15,0 2-1 0,0 0-11 16,0 2 10-16,0 0-10 0,0 0-9 16,0 0-6-16,0 0 15 0,0 0 13 0,0 0 3 15,0 0-3-15,0 0-24 0,0 0-17 16,0 0 0-16,0 0 15 0,0 0 7 16,0 0 7-16,0 0-1 0,0 0 10 15,0 0 0-15,0 0 3 0,0 0 21 16,0 0 14-16,0 0-1 0,0 0 1 15,0 0-6-15,0 0-1 0,0 0-6 16,0 0 1-16,0 0 2 0,0 0 9 16,0 0 7-16,0 0 10 0,0 0-1 0,0 0 0 0,0 0-12 15,0 0-10-15,-4 0-28 0,3-5-22 16,-2 2-28-16,-1 1 25 0,-1-2 0 16,1 2-4-16,0 1-5 0,2-1-1 15,-2 2 7-15,3 0-10 0,-2 0-16 16,-1 0-22-16,2 0-15 0,-5 3 17 15,2 5-5-15,-8 2 79 0,3 3 44 16,-3 0-37-16,3 3-7 0,2 0-19 0,-1 2 17 16,1 2-14-16,2-1-10 15,2 2 14-15,-1-2 12 0,1 1 0 0,4-2 1 16,0-1 40-16,0-1-41 16,0-1-32-16,0-2 16 0,0 2 16 0,6 1 38 15,1 2-6-15,2-3-30 0,0 3 14 16,1-1-13-16,3 2 32 0,1-3 10 15,3 0-45 1,0 0 1-16,-3-2-1 0,1-5 16 16,-3-1-16-16,1-1-10 0,-7-6-9 15,2 1 19-15,-3-2 17 0,3 0 21 0,-2 0 22 16,2-2 10-16,1-6-7 0,5-1-19 16,-1-4-44-16,1 1-17 0,3-4 5 15,-3-2 11-15,0-1-18 0,3-2 3 16,-4-4 4-16,1 0-20 0,-1-1-41 15,0 0 29-15,-3-1-16 0,-2 2-33 16,-2 4 49-16,-3 1 9 0,-2 7-7 0,2-2 42 16,-3 8 16-16,0 2 13 0,1 1-27 15,-1 4-2-15,0 0-16 0,0 0 0 16,0 0-22-16,0 0-23 0,0 0-12 16,0 0 9-16,-4 0 25 0,3 0 10 15,-4 0-19-15,3 0-9 0,-4 0 15 16,2 2 13-16,-2 5-7 0,-1 1 7 15,3 3 29-15,-2 2-12 0,2 3 8 16,-1 3 4-16,1 3 81 0,0 0-27 0,4 3-12 16,0-1-42-16,0 1 2 0,0-3 12 15,8 2 50-15,1-2-60 0,-1-7 8 16,2 0-12-16,-1-5 29 0,-1-1-3 16,1-4 6-16,-3-1 16 0,2-4 22 15,2 0 26-15,-2 0 19 0,7-5-33 16,-3-4-28-16,7-2-54 0,-1-3-22 15,1-3 2-15,1-3 18 0,-1-1 2 0,-2-3-45 16,2-3 10-16,-2-2 32 0,0 1-86 16,-2-1-16-16,-2 3-7 0,0 3-16 15,-3 3 48-15,-2 7 54 0,-3 4-3 16,-1 4 27-16,-3 2-21 0,-1 3-38 16,0 0-51-16,5 0-21 0,-3 0 14 15,0 3 70-15,2 2 36 0,0 0 12 16,1 3-28-16,0-4 10 0,-1 1 19 15,-1 2 2-15,-1-6-1 0,-2 1 0 0,0-1 12 0,0-1 39 16,0 0 32-16,0 0 9 16,0 0-2-16,-5 0 5 0,1 0-9 15,-1-1-57-15,0-1-30 0,-3-3-42 16,-2 2-12-16,-4 1-11 0,-3-2 17 0,-5 2 13 16,3 2-11-16,-3 0 24 0,0 2-1 15,-1 4-16-15,2 5 10 0,2 2-9 0,1 3 15 16,1 2-22-16,3 5 21 0,4 1 24 0,3 2 3 15,2-1 123-15,5 3-10 0,0-1-12 16,12-3-40-16,2-1-38 0,4-3 3 16,4-4 51-16,0-5 55 0,2-3-39 15,3-8 35-15,-1 0-3 0,-2 0-45 16,0-8-20-16,-4-3 7 0,-3-3-13 16,-3-2-3-16,-1-3-48 0,-3-3-6 15,-2-2-25-15,-4 2 24 0,-2-3-41 16,-2 3-5-16,0-3 9 15,0 2-45-15,-4 0 17 0,-2 4-39 0,2 3-84 16,-1 0-26-16,1 6 25 0,3 3 35 0,-3 5 36 16,4 2-66-16,-3 0-32 0,1 5 117 15,2 5 61-15,-4 3 39 0,4 3 53 16,0 2 67-16,0 3-17 0,0 0-64 16,0 3 78-16,0 5 6 0,0-1-65 0,0 4 36 15,6-1-33-15,-2 3-26 0,3 1 20 16,-3 0 29-16,-2 1-65 0,2-1 26 15,-4 3 29-15,0-1-42 0,0-2-31 16,-9 0-1-16,0-1 26 0,-4-3-26 0,-1-1 3 16,-5-3-3-16,-2-3 3 0,0 0 36 15,-3-5-20-15,1-2 32 0,-3-1-19 0,-1-2-19 16,3-5-10-16,-1-2 42 0,1-1 15 16,2-4-21-16,1-2-23 0,3 0 19 15,5 0 19-15,3-7-13 0,2 3-38 16,2-5 10-16,2-2-13 0,4-1-31 15,0-2-39 1,1-2 29-16,8 0 25 0,8-1-22 16,-3-3-7-16,8 0 35 0,4 0 10 15,1 0 16-15,4-1 26 0,2 2 25 0,2-3-39 16,1 5 14-16,-4-3-40 0,-1-1 23 16,1 2-9-16,-6-2 3 0,1-3-17 15,-4 2 27-15,0-5-29 0,-2 1-6 16,-3-6 5-16,-1-2-34 0,2-1-29 15,-5-5 62-15,2-3 0 0,-2-5-65 16,-4 1 54-16,3-1-15 0,-5-2 27 16,2 3-79-16,-2-2-13 0,2 3 10 15,-3 2 35-15,-1 3 48 0,3 2-13 0,-4 4 0 16,0 1-25-16,2 3-33 0,-5-1 7 16,1 6-7-16,2 0 42 15,-5 5-3-15,0 2-62 0,1 3 16 0,-1 2 14 0,0 0-4 0,0 1-23 16,0 5 14-16,0-1 67 0,-1 3 10 15,-4 3 39-15,2 2-39 0,2 1-48 16,-3 0-10-16,4 0-4 0,0 0-16 16,-4 0 17-16,4 1 22 0,-5 2-14 15,4 3 36-15,-3 3 17 16,-1-1 4-16,1 5-2 0,0-1 24 0,0 4 40 0,-1 4-53 16,0 2 26-16,0 7 113 0,1 2-67 0,-4 7-8 15,3 2-48-15,-3 3 123 0,2 2-35 16,1 1 15-16,-2 1-58 0,2 0-26 15,4-3 26-15,-3-2 0 0,4-3-58 16,0-3 0-16,0-3 26 0,0-3-10 16,0-5-19-16,0-6 19 0,0-4-23 15,0-7-8-15,0-4-1 0,0-1 35 16,0-3 39-16,0 0 31 0,1 0 19 16,2 0 16-16,-2-3-1 0,6-2-86 15,-1-5-53-15,3-2 0 0,0-2-9 0,4-2 9 16,0-3-95-1,1 0-22-15,0-2-32 16,-1 3 35-16,1 0 21 0,-1 5-19 16,-3 4 58-16,-3 6 9 0,-3 2-23 15,-2 1-15-15,1 0-26 0,-2 0-1 0,3 3 72 16,0 5 37-16,2 5 2 0,-2 1 3 16,1 6 41-16,-1-1-45 0,2 4-17 15,1 2 17-15,-3 1 29 0,2 1-28 0,-2-3 21 16,4 1 17-16,-2-4-26 0,2-3-11 15,5-2 82-15,-3-6 34 0,3-1-28 0,1-3-22 16,3-5 21-16,-3-1 23 0,8 0-23 16,-4 0-29-16,5-7-25 0,-2-3 3 15,2-1 7-15,-4-1-43 0,3-4 1 16,-4 1 10-16,-1-5 18 0,-3-2-2 16,-1-3-29-16,0-3-35 0,-3-7-6 15,2-4-54-15,-2-5-13 0,-1-3 9 16,-1-4-19-16,2-3-4 0,-5 3-35 15,3-2 60-15,-4 6 26 0,-2 0 59 16,1 10-8-16,-3 4 20 0,0 4 0 16,0 9 0-16,-3 0 0 0,1 6-13 15,-2 3 13-15,4 2 0 0,-4 6 23 16,4 2 51-16,0 1-26 0,0 0-48 0,0 0-100 16,0 0-61-16,0 1 38 0,0 6 65 15,-2 4 58-15,0 3 18 0,0 4 8 16,-1 1 10-16,-2 7 77 0,-2 4 3 15,1 7-19-15,-3 4-52 0,5 3 29 16,0 0 22-16,2 3-64 0,2 2 29 0,0-3-16 16,2-2-13-16,2-6 3 15,5-3-32-15,-4-6 26 0,2-4-13 0,-1-4 38 16,3-2-12-16,-4-4-27 0,2-3 24 0,-1-3-4 16,3-2 15-16,-1 0-18 0,-4-7 3 15,2 1 35-15,1-1 22 0,-1 0 18 16,4-3-38-16,2-6-22 0,1-3-21 15,1 0-16-15,3-7-13 16,2 0-41-16,2-1-21 0,-1-4-30 16,1-3 14-16,2 1-43 0,-1 1-28 15,-3 5 3-15,2 2 72 0,-7 5 52 16,3 8-52-16,-2 3-41 0,2 2 36 16,-3 3 79-16,0 7 19 0,3 7-3 15,0-1 61-15,-3 9 23 0,0 0-78 0,-1 3-9 16,-4 2-2-16,-5 2-11 0,-4-3-3 15,0 2 3-15,-9-1 26 0,-5-4 6 16,-7-3 3-16,-6-3 6 0,0-5 32 16,-4-6-47-16,-5-2 34 0,5-2-9 0,3-2-35 15,2-3 16-15,8 0-10 0,5 0 38 16,3-4-9-16,6-1 15 0,3-2 28 16,1-1-3-16,0-6-51 0,11 3-39 15,4-6-2-15,5 0-24 0,7-2 25 16,4 0 22-16,5 0 0 0,5 2-7 15,-1-1-15-15,4-2-15 0,-3 3-17 16,-6-1-8-16,-2 4-149 0,-4-1-175 16,-6 2-177-16,-9 4-131 0,-4-7-703 0</inkml:trace>
</inkml:ink>
</file>

<file path=ppt/ink/ink19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37.134"/>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73 216 1479 0,'-4'2'423'0,"4"0"-423"0,-2-1-72 16,0 3 72-16,-3-2 218 0,4 3-201 15,-6-2-17-15,1 2-46 0,2-1 45 16,0 2 1-16,-2-5 42 0,2 1 39 16,-5 0 0-16,5-2 29 0,-5 0 13 15,5 0-55-15,0 0-7 0,2 0 17 0,2 0 19 16,0 0-1-16,2 0-12 0,6-4 21 15,1 1-105-15,5-2-99 0,2-3 99 16,2 2 10-16,5 1 6 0,4-3-16 16,1 3 0-16,8 2 25 0,-1-3 17 0,2 4-29 15,1 2 25-15,-2 0-18 0,-4 0-20 16,-5 0-13-16,0 0 13 0,-4 0 0 16,-1 4 9-16,-3 0 14 0,1-3 5 15,-2 2-5-15,2 1 9 0,1-2 32 16,6 0-10-16,0 2-16 0,6-3-12 15,2 1 5-15,5 2 17 0,1-3-10 16,3-1 45-16,0 0-23 0,-3 0 12 16,-1 0-21-16,-8 0-20 0,-1-7 17 15,-4 2-17-15,-1-4 7 0,-4 0-13 0,-3-1 12 16,-1-4 4-16,-1 3-16 0,-3-3 13 16,-1 2 15-16,-3-3-28 0,-1 1-3 15,-5 4 2-15,0-5 8 0,-4 5 14 16,0 1-15-16,0 0-15 0,-4 0 3 15,-9 2-19-15,-1-1-35 0,-4 0-2 0,-12 1-56 16,-3 2 5-16,-8 0 13 0,-6 1 53 16,1 1-3-16,-3 1-6 0,8 2 3 15,4 0-76-15,6 0-25 0,6 2-80 16,2 5-177-16,5-1-158 0,1-2-153 16,-2 2-542-16</inkml:trace>
</inkml:ink>
</file>

<file path=ppt/ink/ink19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37.808"/>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0 0 2780 0,'9'0'583'16,"-9"0"-513"-16,3 0-68 0,-3 0 172 16,1 0 132-16,-1 0-299 0,0 0-7 15,0 1-183-15,0 1 72 0,0 1 39 0,0-2-1 16,0 2 34-16,0 1-65 0,0-1-136 15,0 3-187-15,0-5-146 0,0 3-479 0</inkml:trace>
</inkml:ink>
</file>

<file path=ppt/ink/ink19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43.932"/>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280 120 502 0,'0'-1'619'0,"-2"-1"-316"0,2 2-111 0,0-1 10 16,-1-2-35-16,1 2-57 0,0-1-42 16,-3 1 0-16,2-4 19 0,-3 1 14 15,-4-2 15-15,4 0 45 0,-1 2-22 16,-1-3-1-16,-5 1 0 0,5 3-26 0,2-3-1 16,-2 2-50-16,2 3-33 0,-1 1-15 15,1-2-11-15,-3 2 11 0,1 0-13 16,1 0-1-16,-7 0-31 0,2 0-3 15,-2 0-6-15,2 3 2 0,-4 7 8 16,1-1 2-16,-1 2-16 16,-3 3 23-16,0 3-7 0,2 0-3 0,3 3 19 0,-1-1-9 15,6 4 10-15,-4-3 11 0,6 3-20 16,1 0-39-16,4 3 60 0,0-1 29 0,0 1-7 16,9-1-22-16,3-1-61 0,2-4 6 15,9 0 11-15,3-1 44 0,1-2 0 16,1-2 1-16,-1-5 0 0,0-4-2 0,-2-5-6 15,1-1 7-15,-6 0 0 0,2-1 31 16,4-6-30-16,-2-2-2 0,2-2-2 16,0-3-32-16,0 0 2 0,1-4 30 15,-3 1-13-15,1-3 13 0,0-3-32 16,2-3-33-16,-2-1 33 0,2 0 15 16,-4-2-12-16,-1 0-17 0,1 5-67 15,-5 3 90-15,-1 3-29 0,-2 4 42 16,-3 4-19-16,-2 4 3 0,3-1-20 15,-3 3 14-15,6-1 9 16,-2 4 13-16,3-5 0 0,-6 5 0 16,5-4 11-16,-2 3-24 0,-1 2 25 15,-6 0 0-15,1 0-25 0,1 0 3 16,-5 0 7-16,2 2 15 0,-2 3 1 16,-1-4 0-16,-2 1 0 0,-1 2-19 15,0-4-39-15,0 1 19 0,0-1 39 16,0 0 1-16,0 0 35 0,0 0 25 15,0 0 14-15,0 0 3 0,0 0-13 0,0 0-1 16,0 0 17-16,0 0 3 0,0 0-6 16,-1 0-14-16,-2 0-25 0,-1-1-16 15,-1-2 12-15,0 0 4 0,-4 2-7 16,4 1-30-16,-4-2-2 0,1-1-2 16,-5 3 0-16,1 0-18 0,-3 0 4 0,3 0 3 15,-5 3-6-15,5-1 0 0,-2 5-4 16,4-4-6-16,-3 4-3 0,2 2 19 15,1-1 11-15,0 7-17 0,0-3 19 16,-3 2-36-16,2 4-19 0,4-2 29 16,-1 3-3-16,4 1 7 0,4-3 18 15,0 4-9-15,0-1 0 0,0 1 4 16,12-1 9-16,-2 0 22 0,-1 0 24 16,6-4-43-16,0-5 10 0,-1-3 0 15,1-1 19-15,2-5-6 0,0-2 6 0,-2 0-3 16,2 0-28-16,0-6 41 0,2 0 42 15,-1-5-42-15,-4-1-42 0,5-1 2 16,-4 1-2-16,-1-4-51 0,3-1-43 16,-7-1 0-16,0-3 4 0,2 2-26 15,-7-3 103-15,4 3-39 0,-5 1 3 0,0 0-25 16,1 1 64-16,-4 5 10 16,-1 3 58-16,0-1-32 0,0 4 49 0,0 2 12 15,-1 1 0-15,-7 1-74 0,7-2-13 16,-2 2-22-16,2 2-4 0,-2 0-23 15,-1 0-28-15,-1 0 2 0,3 0 1 16,-3 0 9-16,1 2 65 0,1 4 29 16,-1-3 36-16,4 1-46 0,0-3-19 0,0 4-22 15,0-2-8-15,0-2 17 0,0 5-1 16,3-5 14-16,3 5 49 0,2-4 16 16,2-2 25-16,6 0-2 0,-5 0-24 15,6 0-9-15,-3 0 0 0,7-5-3 0,2-3-18 16,0-1-34-16,-1 1-22 0,1-3-7 15,3 2-4-15,-7-4-5 0,5 5-37 16,-8-2 43-16,-2 4 32 0,-1 2 2 16,3-1 20-16,-9 2-22 0,0 1-23 15,1-2 20-15,-2 4 2 0,0 0-20 16,2 0 20-16,-4 0 2 0,3 6 2 16,-4-3 39-16,0 4 6 0,1 3-13 15,-2 2 1-15,1 1-36 0,-3 3-6 0,0 6 6 16,0 2 19-16,0-3 7 0,-3 2 22 15,-1 1-35-15,-1-2 26 0,2-4 28 16,-4-2-12-16,6-6-13 0,-2-1 16 16,-1-4-17-16,4-3-2 0,-2 0 9 0,2-2 38 15,-2 0 13-15,2 0-6 0,0 0-1 16,0 0 0-16,0 0-13 0,0-7-79 16,4-4-60-16,4-1-16 0,1-4-16 15,1-4 19-15,3-2 47 0,-1-3-63 16,5-2 22-16,-3-1 9 0,4 2-3 15,-3-3-64-15,-1 9 3 0,-1 2 122 16,-2 5-26-16,-4 5 3 0,1 5-19 16,-3 2 20-16,2 1 22 0,-1 0 35 15,2 0 36-15,1 1 10 0,1 7-59 0,-2 1 4 16,2 3-26-16,-1 3 1 0,-1 2-2 16,-2 2 2-16,1 1 1 0,-1 1 1 15,-2 0 10-15,-3-2 20 0,2 3-33 16,-3-6-39-16,0-4 39 0,0 0 19 15,-4-4 19-15,0-5-5 0,0 0-1 16,-1-1 19-16,5-2 7 0,0 0 15 16,0 0 20-16,0 0-14 0,0-4-79 15,0-4-16-15,0-3-44 0,0-4 22 16,7-2 18-16,0-2-31 0,5-1-51 0,2 0 15 16,0-2 62-16,7 3-1 0,-1-1-38 15,4 2-17-15,0 2 17 0,-1 3-39 16,4 0 61-16,-4 4 29 0,-2 3 11 15,-4 2-21-15,-1 0 23 0,-4 2 68 16,-3 2 9-16,-1 0-73 0,-3 0-4 0,-4 0-2 16,6 4-17-16,-7-2 18 0,2 4 2 15,-1-3-1-15,2 3 0 0,-3 2-26 16,0 1 26-16,0 1 14 0,0 5-14 16,-4 2 4-16,-2 2 12 0,-1 4-16 15,3 1-43-15,-2 0 43 0,0 1 12 16,3 0 32-16,-1-1-43 0,4-4-2 0,0-5-15 15,0 0-4-15,4-5 7 0,1-3-3 16,3-1 16-16,-2-4 29 0,5-2 32 0,3 0 65 16,5-6 34-16,-1-3-44 0,8-3-40 15,-2-2-56-15,1-4 2 0,-2 1-22 16,-2-4-13-16,-1-1-35 0,-2 0-38 16,1-2 67-16,-2-4-26 0,-3 0-35 15,2 0 6-15,-2-1-3 0,-4 6 77 16,1 4 16-16,-5 5 29 0,-2 3 3 15,0 2 7-15,-4 8-20 0,0-1-3 16,0 2-32-16,0 0-23 0,0 0-41 16,0 0-29-16,-3 0-23 0,-2 2 4 0,1 1 51 15,-5 4 61-15,3 0 3 16,-1-1 22-16,0 0-25 0,3 1-1 0,-3 6-41 16,3-2 13-16,-1 3 26 0,4 2 3 15,-3 2 13-15,1-1 16 0,3 2-28 0,-2 4-1 16,2 0 42-16,0-2-29 0,0 0 13 15,0 1-4 1,5-3-20-16,3-1 34 0,-2-2-4 16,7 0 29-16,-1-2 26 0,3-4-10 15,3 1-13-15,-1-4 20 0,1-1-17 16,1-3-39-16,2-3 36 0,-2 0 13 0,2 0-20 16,-1-7 7-16,2-2-20 0,0-2-22 0,-1-3 23 15,-1-2-44-15,-3-3-1 0,1 0-26 16,-1-4 12-16,-3-1 13 0,0-2-2 15,3 0-60-15,0-2 18 0,-1-1-47 16,-3 7-13-16,1 5 67 0,-6 5 9 16,4 5 26-16,-6-1-1 0,-1 7-18 15,2 1-13-15,2 0 12 0,-4 0 21 16,4 0-39-16,-3 5 18 0,1 2-2 16,-2 2 2-16,0 4 23 0,0-2 1 15,-2 6 31-15,-1 0 0 0,2 3-31 0,-4-1 1 16,0 1 22-16,0 3 5 0,0-4-7 15,-6 1 7-15,2-4-29 0,-3-3 0 16,4-2 13-16,-4-2-10 16,3-4 19-16,-1-1 4 0,4-3 12 0,-2-1 7 0,3 0 22 15,0 0 0-15,0 0-45 0,0-3 7 16,4-5-29-16,5-5-23 0,-1-2-21 16,5-2 6-16,1-2 22 0,0-4-6 15,5 0-1-15,1 2-6 16,0-2 1-16,-2 4 15 0,2 0-102 0,-5 7 32 15,-2 3 38-15,-3 8-10 0,-6-2 7 16,1 3-26-16,-5 0-19 0,0 0 70 16,0 6 23-16,0 2 0 0,0 7 4 15,0 1-1-15,-5 2 23 0,4 1-16 16,-3 2 3-16,-1 3 9 0,5-4-22 16,0 4 3-16,0-3 22 0,5-4 7 15,5 1 33-15,0-4-36 0,2-5-13 0,2-4 22 16,4-1 23-16,0-4 22 0,5 0 4 15,1-8-36-15,3 0-16 0,-5-5 10 16,5 1-20-16,0-5-3 0,2-2-22 16,-3-1-35-16,1 0-38 0,0-3 22 0,0 2-13 15,0 2-35-15,-1 1-10 0,-6 1 25 16,4 2 23-16,-9 0 60 0,2 4 1 16,-7 2 11-16,3-2 27 0,-7 4-35 15,1 1 22-15,-6 1 33 0,-1 2 13 16,0 3-20-16,0-1-6 0,-8-1-45 15,-4 0-77-15,-5 2 3 0,-4 0 4 16,-3 0 37-16,-2 5 33 0,-1 2 18 16,3 4-17-16,2 1 24 0,-4 4 1 15,3 4 15-15,2 0-41 0,6 5 0 0,-1 0 2 16,5 1-2-16,4 1-1 0,7-2 1 16,0-4 2-16,2 0 0 0,10-3-2 15,5-3 29-15,1-4 29 0,3-2 9 16,4-4 29-16,0-3-7 0,2-2-3 0,0-2-42 15,3-5-2-15,-3-3-7 0,1-3-23 16,-1-3-12-16,0-1-62 0,-4 0-18 16,-5-6-2-16,0 3-24 0,-5-5-25 15,-2 2 16-15,-1-3 35 0,-4 1 41 0,-2-5-141 16,-4 3 12-16,0 3 84 0,0 6 3 16,0 2 81-16,0 7 87 0,-4 5-53 15,-2 4-34-15,-1 0-107 0,0 3 42 16,-1 5 39-16,-4 0 26 0,2 6 58 15,1-3-38-15,0 2 41 0,-1 1 62 0,2 1-23 16,-4 2-19-16,5 4 6 0,-1 2 48 16,1 2-71-16,1 4 7 0,0-2-30 15,-1 4 26-15,6 1-65 0,-6-1 20 16,2 1 7-16,3 3 3 0,-6-1 9 16,4-1-41-16,-1 2 0 15,-3 1 8-15,-1 1-6 0,0 0 18 16,-2 2-2-16,-2 0-18 0,-3-2-25 15,2 0 21-15,-1-2 4 0,-5-1 19 0,1-3-15 16,1-3 12-16,-3-6 3 0,2-5 3 16,1-2 3-16,1-5 26 0,-2-1-22 15,5-3-26-15,-3-2-3 0,-1 0-13 16,1-4-95-16,1 0 9 0,1 0 32 0,0-8 0 16,7 0 35-16,1-3-13 0,0-4 23 15,7-5 19-15,0-5-54 0,0-3 56 16,10-5-56-16,5 0 56 0,5-4 2 15,3 1 116-15,6 3-116 0,3-1 59 16,5 6 36-16,4 1 28 0,3 2 35 16,5 6-26-16,5-5 3 0,8 7 22 15,5-7-5-15,1 2-25 0,2 0-3 16,-7-1-29-16,-3-2 0 0,-8 2-40 0,-4-2-26 16,-9 2-5-16,-1-3 0 0,-5-1-10 15,-4-3-15-15,-9 4-83 0,-6-1-72 16,-1 4 28-16,-6 6-47 0,-7 2-74 15,0 5-112-15,0 1-119 0,-7 5-265 16,-3 1-638-16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1:16:40.862"/>
    </inkml:context>
    <inkml:brush xml:id="br0">
      <inkml:brushProperty name="width" value="0.05292" units="cm"/>
      <inkml:brushProperty name="height" value="0.05292" units="cm"/>
      <inkml:brushProperty name="color" value="#FF0000"/>
    </inkml:brush>
  </inkml:definitions>
  <inkml:trace contextRef="#ctx0" brushRef="#br0">15439 9612 55 0,'0'0'147'0,"0"0"-7"16,0 0-9-16,-2 0 3 0,1 0-40 16,-1 0-29-16,2 0-42 0,-1 0-22 0,-1 0-1 15,1-1 3-15,0 1 20 0,-2-1 29 16,3 1 23-16,-3 0-3 0,0-2-20 16,0 2-3-16,-1 0-7 0,2 0 4 0,-1-1 29 15,2 1 26-15,0-1-33 0,-1 1-22 16,1 0-20-16,1 0 6 0,0 0 1 15,-2 0-1-15,2 0 7 0,0 0-3 16,0 0-10-16,0 0-6 0,0 0-20 16,0 0 0-16,-1 0-20 0,1 1-3 15,-2 2 23-15,-1 2 0 0,0 1 23 16,2 1-23-16,-2-1 0 0,0 3 2 16,-1 0 28-16,1 2 12 0,-1 2-41 15,-1 1 1-15,3 1 37 0,-4 2-19 16,3-2-7-16,-2 1 14 0,0-1-1 0,4-1-25 15,-1-1 20-15,1 0-21 0,1-2 0 16,0 0 48-16,-2-2-35 0,2-3-10 16,0 0 0-16,0-1-3 0,0-1-13 15,0-2 13-15,0 3 13 0,0-4 20 16,0 4-7-16,-1-4-10 0,1 1-13 0,0 0 13 16,0-2 1-16,0 0 2 0,0 0 1 15,0 0 6-15,0 0 9 0,0 0 10 16,0 0 4-16,0 0 9 0,0 0 1 15,0 0 12-15,0 0-4 0,0-4 14 16,0-2-36-16,0 1-13 0,1-1-22 16,2-2-10-16,0-1-55 0,2 0 55 15,0 3 12-15,-2-2-12 0,3-1 0 0,-2 2-3 16,2 1-7-16,1-2 10 0,-3 2 3 16,3-2-3-16,1 0-17 0,-1 1 1 15,3 0 14-15,-4 1 2 0,-1 0-13 16,3 2 13-16,-5-2-2 0,4 5 0 15,-3-5-11-15,2 5-10 0,0-3 7 16,-1-1 0-16,4 3 15 0,0-3-22 16,-1 3 7-16,1-2 13 0,1-2 2 0,0 1 1 15,-1 3 2-15,-2-2 10 16,-1 3-12-16,-3 1-19 0,-2-2-1 0,0 2 19 16,-1 0 0-16,0 0-22 0,0 0-19 15,0 0-16-15,0 0 0 0,2 0 9 16,-2 0 49-16,1 0 2 0,1 2-2 0,-1-1-34 15,1 3 8-15,-2-2 7 0,1 3 18 16,1 1 1-16,-1 1 0 0,1 2 29 16,-1 0-3-16,2 2-26 0,-3-1-36 15,0 2-3-15,0-1 39 0,0 2 23 16,0 1 51-16,0 2-19 0,0-2-29 16,-3-2-13-16,2 0-13 0,-2 0-13 15,3-5 13-15,-2 0 0 0,1-2 0 16,1-1-22-16,0-3-4 0,0-1 26 15,0 0 24-15,0 0 19 0,0 0 2 16,0 0-45-16,0 0-71 0,0-5-140 16,0-1-108-16,0-1-345 0,0-10-428 0</inkml:trace>
  <inkml:trace contextRef="#ctx0" brushRef="#br0" timeOffset="916.3144">15684 9801 68 0,'0'2'209'0,"3"-1"-7"0,2 1-71 16,1-1 15-16,1-1 128 0,2 0-10 0,2 0-65 15,1 0-59-15,1 0-46 0,0 0-49 16,0-1 11-16,-2-1-24 0,-2-1-11 16,-3 2-18-16,0-3 33 0,1 2 19 15,-3-2 3-15,2-1 4 0,-3-1-4 16,1 2-29-16,-1-4-12 0,-2 2 18 15,1 2 17-15,-2-4-22 0,0 2-28 16,0 0 29-16,0 0-17 0,0 0-12 16,-3 0-1-16,2-1 9 0,-4 1-10 15,2 1-23-15,-1-2 23 0,1 3 0 16,-1 0-57-16,0-1 21 0,-1 3 36 0,1-2 3 16,-1 4 20-16,3-1-23 0,-4-1-45 15,0 2-4-15,0 0 20 0,1 0 6 16,-3 0-22-16,1 0 19 0,0 0 3 15,1 2 20-15,0-1 2 0,2 0-2 16,0 2-20-16,1 0-3 0,-4 2 6 16,1-2-2-16,2 2 18 0,-2 3-21 0,0-1-5 15,1 0 30-15,-1 1 30 0,3 3-14 16,-2 0-13-16,2 2 52 0,0-2-12 16,2 0-43-16,1 2-47 0,0 0 46 15,0-2 0-15,0 2 1 0,6-1 36 16,0 0 36-16,2-1-33 0,1-3 6 15,1 1 13-15,3-4-55 0,-2-1 39 16,3 0-3-16,-2-3 6 0,0 0 16 16,1-1-19-16,-3 0-1 0,0 0-41 15,-1-2-2-15,-4-2-30 0,1 0-39 0,-1-1-65 16,-1 0-46-16,0-1-53 0,-1-3-96 16,-1 5-226-16</inkml:trace>
  <inkml:trace contextRef="#ctx0" brushRef="#br0" timeOffset="1774.0351">16021 9678 1067 0,'0'0'104'0,"-2"0"-104"16,1 0-205-16,0 0 75 0,-1 3 130 15,-1 3 0-15,0 0 81 0,0 5-9 16,0 0 3-16,0 2 68 0,1-1-52 16,2 2-3-16,0 1-13 0,0-2-33 15,0-1-38-15,2-3 32 0,4 0 12 0,2-4-28 16,-3 0 9-16,4-1 43 0,1 0 15 16,-1-3-1-16,1-1 8 0,3 0-23 15,-4 0 7-15,1-2-13 0,0-3-10 16,-2-2 3-16,3 1-22 0,-3-4 0 15,1 2-10-15,-4-3-10 0,1 1-13 16,-1 1 20-16,-1 0 2 0,-1-2 11 16,-3 1-36-16,0-1-29 0,0 2 29 0,0 1-23 15,0 3 23-15,0-1 20 0,0 4-19 16,0 0-1-16,0 2-16 0,-2 0-4 16,1 0-2-16,1 0-14 0,0 0-13 15,0 0-6-15,0 0 4 0,0 0-1 16,0 0 6-16,0 0 7 0,0 0 7 15,0 0 0-15,0 0-4 0,0 0-10 16,0 0-9-16,0 0 12 0,0 3 43 16,0 1 0-16,0 2 37 0,0 1 5 0,0-2 7 15,0 2-4-15,0 2-3 0,1 0-21 16,2 1-19-16,0 0 35 0,1-1-5 16,4 1-6-16,-2 1 45 0,2-1 7 15,1 0-52-15,-1-2 13 0,4-1-7 16,-5-1-6-16,2-1 6 0,-3-1-9 0,-1-1-22 15,2-1 1-15,-2-1-2 16,-2 1 13-16,-2-2-11 0,1 1-2 0,-1-1-16 16,2 0-49-16,0 0-41 15,1 0-43-15,3 0-72 0,0 0-79 0,4 0-71 16,-3-1-150-16,7-4-157 0</inkml:trace>
  <inkml:trace contextRef="#ctx0" brushRef="#br0" timeOffset="2431.8436">16422 9639 1460 0,'0'1'270'0,"0"1"-270"0,0 0-273 15,0 3 55-15,0 1 218 0,0 2 23 0,-2 4 178 16,2 1-142-16,0 2-20 0,0-1 55 16,0-2-29-16,2-1-29 0,2 2 29 15,1-3 4-15,0-1-26 0,-2-2 25 16,0 0 4-16,0-3-70 0,-1 0 22 0,0-2-1 16,-1-1 3-16,-1 2 0 0,2-3 3 15,-2 1 10-15,0-1 13 0,0 0 12 16,0 0 17-16,0 0 0 0,0 0 6 15,0 0 13-15,0-1 6 0,0-3-19 16,0 1-45-16,0-4-39 0,0-1-3 16,0-2-3-16,0 0 1 0,1-2 2 15,4 1-26-15,0-2-13 0,-1 2 17 16,1 3 3-16,1-2-43 0,1 3 30 16,-1 0 0-16,4 2-3 0,-5 0 6 15,1 3 25-15,2-3-8 0,0 3 12 0,1-1-13 16,1-1 0-16,3 2 13 0,-3 0-2 15,2 0-2-15,-3 2-9 0,2 0 13 16,-1 0 41-16,3 0-41 0,-5 3-32 16,1-1 0-16,-1 2 32 0,-2 0 15 15,2-1-14-15,-5 2 0 0,-1-3-1 0,1 0-3 16,-3 1-20-16,0-3 7 0,0 1-16 16,0 2-68-16,0-1-59 0,0-1-88 15,0 2-65-15,0-1-160 0,-1-1-131 16</inkml:trace>
  <inkml:trace contextRef="#ctx0" brushRef="#br0" timeOffset="2999.4237">16982 9667 878 0,'-4'-5'254'0,"1"4"-198"0,0-2-43 16,-1 2 91-16,-2 0 7 0,-3 0-98 16,2-2-13-16,-2 3 0 0,1 0 99 15,-4 0 93-15,1 0-146 0,-1 0-45 16,-2 5 22-16,1-1 32 0,0 3-15 16,0-1-17-16,2 1-21 0,2 2-2 15,1 0 0-15,3 2-8 0,-1 1 8 16,0-1 120-16,3 2-119 0,2 1 19 15,1-3-7-15,0 0-13 0,3 0-13 0,4-3-4 16,2 2 17-16,2-4 35 0,2-1 14 16,2-1 29-16,0 0-7 0,1-3-48 15,1 0 51-15,-1-1-29 0,0 0 17 16,-3-1-10-16,-3-4 9 0,2 0-3 0,-6-1 19 16,-1-1-9-16,1-1-36 0,0-2-9 15,-5-2 15-15,-1 1-18 0,0 1-1 16,0-5-19-16,-1 4-42 0,-6-2 26 15,2 1-29-15,1 1-61 0,3 3 32 16,-2-3-10-16,3 4-62 0,0 0-204 16,0 1-206-16,0 1-86 0,0-2-82 0</inkml:trace>
  <inkml:trace contextRef="#ctx0" brushRef="#br0" timeOffset="3649.4178">17177 9658 378 0,'1'4'124'0,"-1"3"-124"15,0-1-43-15,1 4 43 0,-1 0 71 16,0 5-48-16,2-3 111 0,-1 5 35 16,1-3-48-16,-1 0-75 0,2 0 68 15,-1-1-30-15,1-1-64 0,-2-5-18 16,1 1 18-16,-1-1-4 0,-1-4 13 0,0 1 1 16,0-3 9-16,0 0 16 0,0-1 23 15,0 0 20-15,0 0 22 0,0 0 3 16,0 0 12-16,0 0 1 0,0 0 0 15,0 0-3-15,0-4-30 0,1 1-45 0,-1-2-40 16,3-3-16-16,-2-1-4 0,1-3-8 16,2 1-6-16,1-1-10 0,-1-1 10 15,0 0-10-15,4 3-16 0,-1 1 42 16,-2-1-20-16,1 3-22 0,-1 1 0 16,1 2 0-16,-4 2-3 0,2-2-7 15,-1 3-6-15,2 0-1 0,1 1 14 16,-2 0 22-16,5 0-6 0,-2 0 26 15,3 0 3-15,-1 0 0 0,2 0 16 16,-1 0 2-16,-1 0-18 0,1 0-42 16,-6 0 6-16,-1 0 20 0,0 1-7 15,-2 2 1-15,-1-1 8 0,2 2 14 0,1-1 0 16,-3 3 59-16,3 4-39 0,0-3-20 16,-2 4 61-16,2 0 16 0,1 1-76 15,-1-3 63-15,0 1-62 0,0-2-1 16,1-1 24-16,0 0-22 0,1 0 10 15,1-1 16-15,-1 1-25 0,2-2 51 0,1 1-42 16,-2-2 29-16,3 1-39 0,0-1 46 16,0-2-20-16,4 3-29 0,-2-4-7 15,1 0-135-15,1 0-208 0,-5-1-357 16,-2 0-492-16</inkml:trace>
  <inkml:trace contextRef="#ctx0" brushRef="#br0" timeOffset="6820.1661">13692 10451 13 0,'-4'0'127'0,"1"0"-29"0,0 0-3 0,1 0-17 16,0-1-44-16,-1 0-34 0,0-1-4 16,0 1 4-16,0 1 21 0,1 0 5 15,-1 0-13-15,3-2 7 0,0 2 9 16,0 0 10-16,0 0 7 0,0 0 6 15,0-1 33-15,0 1-4 0,0-3-29 16,0 3-26-16,0 0 49 0,0-1 4 16,0 1 8-16,0 0-8 0,0 0-24 15,0-2-6-15,0 2 0 0,0 0 6 16,0 0 7-16,0 0 0 0,0 0-14 0,0 0-15 16,0 0-1-16,-1-1-9 0,1 1 10 15,0 0 9-15,-2 0-3 0,2 0-7 16,0 0-8-16,0 0-11 0,0 0-13 15,0 0 0-15,0 0-22 0,0 0-9 0,0 0-1 16,0 0 2-16,0 0 1 0,0 0 29 16,0 3 20-16,-2 2 9 0,1-3-29 15,-1 3-2-15,1 1 2 0,-2 0 19 16,0-1-15-16,1 2 42 0,-1-1-10 16,1 0-23-16,-1 0-12 0,1 0 48 15,1-1-46-15,-1 1 13 0,1-1-13 16,1-2 10-16,0 3-9 0,0-2-3 15,0-1 1-15,0 1 20 0,0 0-9 16,0 0 13-16,-3-1-23 0,3-2-1 16,0 0-1-16,0 2-1 0,0-3 0 0,0 1-2 15,0 0-15-15,0 0 4 0,-1 3 13 16,1-2 2-16,0 1 17 0,-2 1 19 16,1 0-38-16,-1-2-23 0,1 1 23 15,1 0 0-15,-1 1 16 0,1 0 1 16,-2-2-16-16,2 2 1 0,0-1-1 15,0-2 0-15,0 2 1 0,0-2 0 0,0-1 15 16,0 1-14-16,-1 2-2 0,1-2-1 16,0 0-2-16,0-1-2 0,0 0-9 15,0 1 11-15,0 1 2 0,0-1 0 16,0-1 4-16,0 0 9 0,0 0 3 16,0 0 6-16,0 0 14 0,0 0 6 15,0 0 0-15,0 0-6 0,0 0-1 16,0 0 1-16,0 0-17 0,0 0-16 15,0 0 0-15,0 0-2 0,0 0-1 0,0 0-1 16,0 0-1-16,0 0-11 0,0 0 11 16,0 0 1-16,0 0-3 0,0 0 2 15,0 0 1-15,0 0 1 0,0 0 1 16,0 0-1-16,0 0 1 0,0 0 0 16,0 0 3-16,0 0-1 0,0 0 13 15,0 0 7-15,0 0-11 0,0 0-8 0,0 0 9 16,0 0-11-16,0 0 11 0,0 0-10 15,0 0 0-15,0 0-2 0,1 0-1 16,1 0-19-16,-1 0-4 0,2 0 17 16,4-1 6-16,2-1 29 0,-1 1 32 15,3 1-29-15,1-1-32 0,0 0 0 16,1-2 0-16,-2 2 0 0,4 0 17 16,-2-2-14-16,-2 2-3 0,4 1 0 15,-2 0 19-15,-1 0 12 0,-1 0-31 16,-1 0 0-16,1 0 18 0,-4 0-18 0,2 1-3 15,-1 2-9-15,-2-2-11 0,0-1 9 16,-1 1 14-16,0 0 32 0,0 1-29 16,-1-2 10-16,2 0-9 0,-3 0 31 15,0 0-12-15,-1 0-21 0,1 0 14 0,-1 0-3 16,-1 0 6-16,-1 0 0 0,2 0-3 16,-2 0-12-16,0 0-1 0,0 0-3 15,0 0-2-15,0 0-24 0,1 0 25 16,1 0 1-16,2 0 38 0,3 0-2 15,-1 0-4-15,3 0-29 0,-2 1 33 16,3-1-1-16,-3 1-8 0,2-1-27 16,-3 1-20-16,-4 2 19 0,4-3-21 15,-5 1 3-15,1-1 15 0,-2 0 4 0,0 0 0 16,0 1 32-16,0-1-3 0,0 0-3 16,0 0-7-16,0 0-19 0,0 0-13 15,-3 0-83-15,-1 0-90 0,1 0-66 16,-1 0-123-16,-4 0-166 0,2 0-169 15</inkml:trace>
  <inkml:trace contextRef="#ctx0" brushRef="#br0" timeOffset="12483.9972">13097 9704 57 0,'0'0'123'0,"-2"0"-8"0,2 0-1 0,0 0 6 15,0 0 4-15,0 0-29 0,0 0-33 16,-1 0-36-16,1 0-23 0,-2 1 10 16,1 0 23-16,0 3 45 0,-2-3-15 0,0 3-11 15,0-1 0-15,0 1 20 16,0-4 16-16,-1 6-22 0,3-6-27 0,-2 3 7 15,0-1-7-15,0 1 20 0,0 1-39 16,-2-2-20-16,2 1 13 0,2-1 17 16,-2 4 25-16,2-2-28 0,-5-1-4 15,3 2-13-15,-1-1 16 0,1 2 7 16,0-3-9-16,-1 2-24 0,1-1 13 16,-2-1-14-16,0 2 15 0,1-1-4 0,-1-2-13 15,1 3-3-15,-1-1 3 0,3-1 0 16,-3 2 0-16,0 1-1 0,0-1 0 15,1-1-1-15,1 0 2 0,0 2 0 16,2-3 2-16,-2 0-2 0,0 1 4 16,3-1-1-16,-3-2 26 0,1 3-29 15,1-3-2-15,-2 3-14 0,2-2-1 0,0 3 17 16,-2-3 0-16,0 3 4 0,0 0 28 16,0-1 4-16,-2 0-33 0,3 1-1 15,-1-1-2-15,0-1 1 0,0 0-1 16,0 0 16-16,2 1-3 0,-4-2-13 15,3 2-3-15,0-1-10 0,1-1 0 16,-2 1 12-16,3 1-18 0,-3-2 15 0,3 1 4 16,-2-1 17-16,1 1 2 0,-1-1-6 15,1 0-11-15,-1-1 14 0,0 1-3 16,1 0-9-16,1-2-2 0,-3 1 1 16,3 2 13-16,0-3-12 0,0 0-1 15,0 1 0-15,0-1 0 0,0 0 10 16,-2 0-9-16,2 0 9 0,0 0-13 15,0 0-2-15,0 0 1 0,-1 0 0 16,1 0-1-16,0 0 0 0,0 0-1 16,0 0-17-16,-3 1 19 0,3 2 1 0,-3-1 20 15,0 1-19-15,1 1 2 0,-1-3-1 16,2 3 0-16,0-4-1 0,-1 1-1 16,1-1 1-16,1 0 3 0,0 0 15 15,0 0 1-15,0 0 2 0,0 0-2 16,0 0-4-16,0 0-3 0,0 0-10 0,0 0 10 15,0 0-13-15,0 0-2 16,0 0-11-16,0 0 10 0,0 0-1 0,0 0 2 16,0 0 2-16,0 0 1 0,0 0 22 15,0 0 9-15,0 0 7 0,0 0 10 16,0 0 3-16,0 0 3 0,0 0-1 16,0 0 5-16,0 0 2 0,0-1 3 15,1-4 5-15,1 1-69 0,-2-1 0 16,1 0 16-16,0-1 23 0,1 0-15 15,-1 0-24-15,1 0-3 0,1-1 3 16,-2-1 19-16,1 2-19 0,1-2 0 0,-2 2-38 16,2-5 38-16,0 4 12 0,1-3-12 15,-1 3-1-15,-2 0 1 0,1 0 23 16,1 1 4-16,-3 0-27 0,3 1-29 16,-3 0 26-16,1 1 2 0,-1 1 1 0,2 2 0 15,-2 0 0-15,0-2-20 0,0 2 8 16,0 1-5-16,0-1 16 0,1 1 1 15,-1-1 1-15,0 1 1 0,0-1-2 16,0 1 1-16,0 0 1 0,0 0-1 16,0 0 0-16,0 0-1 0,0 0-2 15,0 0-1-15,0 0-10 0,0 0 9 16,0 0-15-16,0 0 0 0,0 0 0 16,0 0-1-16,0 0 18 0,0 0-1 15,0 0-10-15,0 0 11 0,0 0-1 16,0 0 0-16,0 0 3 0,0 0 0 0,0 0 3 15,0 0-1-15,0 0 11 0,0 0-10 16,0 0 13-16,0 0-13 0,0 0 0 16,0 0-2-16,0 0-1 0,0 0-12 15,0 0-1-15,0 0-3 0,0 0 12 16,0 0-15-16,0 0 0 0,0 1-4 0,0-1-6 16,0 0-6-16,-1 0-7 0,1 0 3 15,0 1 0-15,0-1-3 0,0 1 3 16,0 0 4-16,0 0 5 0,0 2 5 15,-2-2 22-15,1 2-28 0,1 0 30 16,-2 1 2-16,1-2 14 0,1 2-13 16,0-2 19-16,0 3-21 0,-2-3-16 15,2 2-33-15,-1 1 20 0,1 2 26 16,0 0 3-16,0 1 29 0,0 2 13 16,-3-2-16-16,3 1-25 0,0-1-1 15,0-2 0-15,-2-1-1 0,2 0-2 0,0-2-22 16,0 0 25-16,0-1 19 0,0-2-17 15,0 1 31-15,0 2-20 0,0-3-11 16,0 1-1-16,0-1 1 0,0 0-1 16,0 0-1-16,0 1-2 0,0-1-1 0,0 3-13 15,0-2 12-15,0-1 4 0,0 1 4 16,0-1-2-16,0 0 0 0,0 0 1 16,0 0 13-16,0 0 1 0,0 0-4 15,0 0-12-15,0 0 1 0,0 0-2 16,0 0-3-16,0 0-17 0,0 0-6 15,0 0 4-15,2 0 3 0,-2 2 19 16,1-1 3-16,1 1 14 0,-2-2-16 16,1 1 2-16,1-1-2 0,-1 1 2 15,1-1-2-15,-2 0 3 0,1 0 18 16,1 0 4-16,-1 0 0 0,-1 0 3 16,1 0-3-16,1 0 3 0,1 0 3 0,-3 0 4 15,3 0-4-15,1 0 10 0,-1 0 10 16,1 0-17-16,0-2-3 0,2-1-15 15,2 1-17-15,-2-1 12 0,3-1-8 0,0 0 28 16,4-1-14-16,-3 1-17 0,2-1 0 16,2 0 22-16,0 0-21 0,2-2 14 15,-1 2 3-15,2-1-17 0,-6 1 21 16,4 2-23-16,-5-1-3 0,0 0-10 16,-3 2 12-16,3-1-12 0,-2 0 11 15,-4 2 2-15,2 1 3 0,-3-1-1 16,-1 1-2-16,0 0 0 0,-2 0 1 15,0 0 18-15,0 0-19 0,0 0-61 16,-4 0-48-16,-2 0-62 0,-1 1-156 0,1 0-138 16,-11 5-254-16</inkml:trace>
  <inkml:trace contextRef="#ctx0" brushRef="#br0" timeOffset="13947.9798">13332 9457 179 0,'0'0'206'0,"0"-2"-33"0,0 1-7 16,0 0-16-16,0 1-4 0,0-2-35 15,-2 1 23-15,2-2-27 0,-1 2-9 0,1 0-33 16,0-2 7-16,-2 1-20 0,1 2 9 15,-2 0 14-15,1-1 1 0,-3 1-18 16,1-2 4-16,1 2-56 0,-3 0-6 16,-2 0-45-16,0 0 22 0,-1 0 1 15,2 0 18-15,-2 0-22 0,0 0 9 16,3 2 1-16,-3-1 14 0,3 4 2 16,-2-3 0-16,2 4 16 0,1-2-16 15,3-1-21-15,-1 0-18 0,3-1 0 16,-2 2 0-16,2-1 4 0,0 3 35 0,0-3 32 15,5 3 14-15,0-4-17 0,3 3-27 16,1-4 1-16,2 3 62 0,-2-2-62 16,5 2-1-16,-6-2-2 0,3 1-13 15,0-1-4-15,-2 2 14 0,-2-3 3 16,1 1 3-16,0 4-3 0,-2-2-19 16,1-1 19-16,-1 3 0 0,1 0-19 0,-3-1-13 15,0 1-23-15,1 0 54 16,-2-1 1-16,-3 1 0 0,1 1 35 0,-1-2 1 15,0 0-36-15,0 0 1 0,-1-1 26 16,-5 1 36-16,-2 0-1 0,-1 0 19 16,-3 1-26-16,-1-3-10 0,-1 3-9 15,-1-3-10-15,1-1-10 0,2-1 36 16,1-1 3-16,2 0-19 0,2 0-14 0,-1 0-15 16,4 0-7-16,-1 0-2 0,2 0-47 15,3-1-42-15,0 0-58 0,0-2-105 16,0 0-208-16,0 1-66 0,3-3-248 0</inkml:trace>
  <inkml:trace contextRef="#ctx0" brushRef="#br0" timeOffset="14547.7638">13548 9457 382 0,'0'-3'508'15,"0"3"-293"-15,-2 0-143 0,1 0-7 0,1 0 52 16,0 0-6-16,0 0-17 0,0 0-12 15,0 0-24-15,0 0-16 0,0 0-27 16,0 0-15-16,0 0-13 0,0 0-6 16,0 0 6-16,0 0 0 0,0 1-26 15,0 2 3-15,0-1 36 0,0 2 55 16,3 3 1-16,0 0-37 0,3-2-19 16,-1 5 13-16,4-3 68 0,-1 1 28 15,1 1-5-15,1-1-82 0,0-2-22 16,1 0 0-16,-3 0 20 0,4-1 54 15,-2-3-37-15,-1 3-37 0,2-2 0 0,-5-1 10 16,1-1 25-16,-1 0 4 0,-2 2-39 16,-1-2-1-16,0 0-35 0,-3 0 11 15,0-1 2-15,0 1 10 0,0-1 0 0,0 0-23 16,0 0-38-16,0 0-50 0,0 0-52 16,0 0-123-16,0 2-131 0,0-1-7 15,0 1-88-15</inkml:trace>
  <inkml:trace contextRef="#ctx0" brushRef="#br0" timeOffset="14979.0125">13820 9361 183 0,'0'0'192'0,"0"0"-141"16,0 0-51-16,-1 0 0 0,-1 0 3 15,1 4 111-15,-5 3 63 0,2 0-47 16,0 4-16-16,-2 0-6 0,-3 5 25 15,1-1 43-15,-1 0-17 0,0 2-103 16,0 0 25-16,-1 0-6 0,3-2-33 16,-2 2-13-16,0 1-29 0,0 0 76 15,-1 0-21-15,-2 1-13 0,4-2 7 0,-1 0-49 16,0-3-3-16,1 2 3 0,0-1 120 16,1-2-94-16,0 2 22 0,0-4-47 15,3-4-1-15,2 0-45 0,1-5 32 16,1 1 10-16,0-3 1 0,0 0-14 15,0 0-20-15,0 0-26 0,0 0-35 16,0 0-57-16,1 0-119 0,1-3-150 16,0-3-236-16</inkml:trace>
  <inkml:trace contextRef="#ctx0" brushRef="#br0" timeOffset="15789.5003">13959 9326 369 0,'0'0'541'16,"0"0"-330"-16,0 2-211 0,0 1-52 16,0-1 46-16,0 3 6 0,0 4 98 15,-3 1 74-15,1 2-81 0,1 1-61 16,1 1-28-16,0 0 43 0,0-2-6 16,-2-1 17-16,2 1-1 0,-1-3-19 0,1 0-4 15,-2-1-6-15,2-1-13 0,-1-4-11 16,-1 1-2-16,2-1 1 0,0-2 22 15,0 0 0-15,0-1 6 0,0 0 8 16,0 0 12-16,0 0 12 0,0 0 8 16,0 0 8-16,0 0 8 0,0 0 5 15,0 0 7-15,0-3-16 0,0-2-81 0,0-1-6 16,0-1-14-16,0 0 1 0,0-2 19 16,3 0 0-16,0-2 1 0,2 0-1 15,-2 3-16-15,1-2 16 0,1-1 0 16,0 3-10-16,-2-1 9 0,1 3-1 15,1 1-27-15,-3 1-20 0,3 0-2 16,-2 3-5-16,2 1 1 0,0 0-3 16,-1 0 16-16,2 0 39 0,0 0-40 15,2 0 8-15,-2 0 33 0,1 0-41 0,-1 1 8 16,1 3 35-16,2 0 17 0,-5 0-1 16,2 1-16-16,-2 0-60 0,1 1 7 15,-2-1 43-15,-1 2 10 0,4 1 56 16,-3 0 35-16,0 0-91 0,-3-1 0 15,3-3 0-15,-3 1 2 0,0-2 27 0,0 2-29 16,0-4-26-16,0 0 10 16,0-1 16-16,0 2 1 0,0-2 1 0,0 0 1 15,0 0-1-15,0 0-2 0,0 1-33 16,0 0-62-16,0 1-61 0,0 0-46 16,0 1-153-16,0-1-133 0,0 1-122 0</inkml:trace>
  <inkml:trace contextRef="#ctx0" brushRef="#br0" timeOffset="16464.1274">14405 9266 339 0,'-1'-5'127'0,"-2"5"-110"0,-3-1 15 16,3 1 86-16,-2 0 19 0,2 0-20 15,-3 0 7-15,0 0-27 0,2 0 1 16,-3 0-36-16,-1 0-26 0,0 1 19 15,0 3-12-15,-1-1 18 0,-2 3 4 16,3-1 14-16,-2 3-47 0,0 0-31 0,-2 2 12 16,1 1 20-16,2 1-24 0,2-1-5 15,-2 1-4-15,5 0 6 0,2-1-6 16,1 1-10-16,1-4 10 0,0 2 30 0,0-3-28 16,3 1 0-16,0-3 14 0,4-1 17 15,0 0-1-15,2-3-32 0,-1-1 39 16,2 0-8-16,-2 0 11 0,2 0-20 15,0-4 1-15,-3 1 16 0,3-4 10 16,-1 1-17-16,1-2-9 0,-4 0-23 16,-1 1 36-16,0-2-17 0,-2 2 30 15,1-2-14-15,-4 0-35 0,3 2-13 16,-3-4 10-16,0 5-13 0,0-1 16 16,0 3 36-16,0 2-14 0,0 1-21 15,0-1-1-15,0 2-3 0,0-1 0 16,0 1-10-16,0 0-20 0,0 0-22 0,0 0-29 15,0 0-4-15,0 0-2 16,0 0 1-16,0 3 14 0,0-1 23 0,0 3 35 16,0 2 17-16,0-1 42 0,2 0-42 15,1 4-10-15,2-3 7 0,-2 1-10 0,0-2-13 16,1 1-7-16,0-1 33 16,2-1 26-16,0 1 17 0,-3-2-4 0,1-2-39 15,-1 1 16-15,1-1 7 0,-1-2-4 16,3 1-17-16,-3 1-2 0,-2-2-87 15,2 0-209-15,0 0-193 0,0 0-104 0</inkml:trace>
  <inkml:trace contextRef="#ctx0" brushRef="#br0" timeOffset="17148.3191">14585 9267 691 0,'0'0'336'0,"0"0"-271"16,0 0-65-16,0 0-94 0,0 0 87 15,0 3 7-15,0 2 52 0,2 3 49 16,1 1-39-16,-2 2-23 0,2 4 95 15,0-1 9-15,-2 3-88 0,2-2 23 16,-1 2-74-16,1-1 12 0,-3 1 42 16,0-3-41-16,0 2-17 0,0-2 0 15,0-1 41-15,0-2-12 0,0-3-28 0,0 2-1 16,0-3 1-16,0-3 40 0,0-2-39 16,0 1 19-16,0-2 5 0,0-1 26 15,0 0 23-15,0 0 9 0,0 0 0 16,0 0-3-16,0 0-3 0,0 0-7 15,0 0-6-15,0 0-1 0,0-1-2 16,0-3-30-16,0-1-31 0,0-2-2 16,0 0-11-16,0-4 9 0,0 0 1 0,0-2-47 15,0-1 46-15,0-2 3 0,0-2-36 16,3-2-2-16,0-1 38 0,2 2 0 16,-1-3-1-16,1 2-69 0,1 1 66 15,-2 1-18-15,0 2 12 0,3 3-48 16,-2 1 58-16,-1 4 0 0,2 2-50 0,-2 1-5 15,1 1 16-15,1 3 0 0,2-2-12 16,-2 3-1-16,0-2 29 0,-1 2-32 16,4 0 3-16,-3 0-2 0,-1 4 53 15,1 1-18-15,-1 1 18 0,0 2-53 16,-2-1 7-16,-3 5 47 0,0 0 43 16,0 1-17-16,0 2 69 0,0-3-72 15,-4 1 84-15,0-2-85 0,1-4-21 16,-2 0 3-16,1-1 35 0,0-1 0 15,-2 0 48-15,-1-3 7 0,0 2-29 0,-2-3 9 16,0 3-16-16,-1-1-19 0,1-1-10 16,1 1-29-16,2-3-3 0,-3 1-17 15,5-1-35-15,0 0-90 0,1 0-85 16,0 0-161-16,0 0-181 0,0-6-535 0</inkml:trace>
  <inkml:trace contextRef="#ctx0" brushRef="#br0" timeOffset="17931.3086">15025 9092 333 0,'0'-7'423'15,"0"5"-211"-15,-2 0-81 0,0 0 28 0,-1 2-32 16,-4-1-23-16,2 1-35 0,0-1-17 15,-1 1-10-15,-3 0-27 0,-1 0-15 0,0 0-19 16,-3 0 19-16,0 0 45 0,0 0 1 16,2 2-1-16,-1 1 1 0,2 0-28 15,1-1-18-15,2 3 0 0,1-2 12 16,0 3 9-16,2 1-19 0,0-1-2 16,3 1-47-16,-1-1 21 0,2-1 10 15,0 1 16-15,0-2 0 0,2-1 14 16,3 1-12-16,-1-2-2 0,4 0 55 15,-1 1 8-15,3-2-21 0,-1 0-42 16,1 1 0-16,-1 0 9 0,2-1-9 16,-2 0 0-16,1 3-16 0,0-1 16 0,-2 1 0 15,3-2-17-15,-3 2 4 0,-1 2 9 16,1 0-12-16,-4 0 13 0,-1 0 2 16,0 0-28-16,1 1-21 0,-4 0 50 15,0 2 13-15,0-1 46 0,0-1-17 0,-6 2-6 16,-1-2 16-16,0-1 23 0,-6 1-1 15,1 0-41-15,-2 0 15 0,-5 1 49 16,1-2-51-16,0 1 12 0,1-2-23 16,2-3-12-16,3 2 19 0,0-3-13 15,5-1-26-15,-1 0 36 0,1 0-16 16,4 0-13-16,2 0-10 0,0 0-103 16,1 0-107-16,0-3-140 0,0 1-217 15,1-4-123-15</inkml:trace>
  <inkml:trace contextRef="#ctx0" brushRef="#br0" timeOffset="18547.1374">15194 9190 437 0,'5'-1'287'15,"2"0"-206"-15,5-5 43 0,2 4 39 16,1-3 3-16,4-1-29 0,-5 2-10 16,2-1 0-16,-2 2-46 0,1-3-29 15,-4 1-32-15,0 1 2 0,-3-3 14 16,-1 1 20-16,-2-1 13 0,-1 2-8 0,-1-2 27 16,0 1 28-16,-3-1-28 0,0 0-56 15,0 0 23-15,0-2 16 0,-2 3 3 16,-2-2 23-16,0 2-48 0,-2-4-49 15,-4 4 0-15,3 0-13 0,-4-1-35 16,3 4 47-16,-4 0-49 0,4 2 30 0,-1 1-12 16,-1 0 10-16,3 0-11 0,-4 0-22 15,2 6 7-15,0 1 28 0,-1 0-31 16,2 5-1-16,0-2 10 0,2 2 42 16,0 1-2-16,2-1 2 0,0 1 0 15,2-1-3-15,2 1 3 0,0-2 36 16,0 0-35-16,4-1 2 0,4-1 49 15,3 0 19-15,4 0-35 0,1-3 12 16,4 0 7-16,4-1 13 0,1-3-26 16,-1 1 3-16,2-3-25 0,-1 0-8 0,-5 0-8 15,-4 0-8-15,-2 0-21 0,-2 0-62 16,-4-2-78-16,1 1-65 0,-5 1-131 16,-2 0-176-16,-2 0-278 0</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1:55.951"/>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83126907-4894-476F-A0E3-778EED997EE4}" emma:medium="tactile" emma:mode="ink">
          <msink:context xmlns:msink="http://schemas.microsoft.com/ink/2010/main" type="writingRegion" rotatedBoundingBox="5025,5111 5638,5111 5638,5977 5025,5977"/>
        </emma:interpretation>
      </emma:emma>
    </inkml:annotationXML>
    <inkml:traceGroup>
      <inkml:annotationXML>
        <emma:emma xmlns:emma="http://www.w3.org/2003/04/emma" version="1.0">
          <emma:interpretation id="{06932D5F-924B-46AB-B1C0-16F40B0F2893}" emma:medium="tactile" emma:mode="ink">
            <msink:context xmlns:msink="http://schemas.microsoft.com/ink/2010/main" type="paragraph" rotatedBoundingBox="5025,5111 5638,5111 5638,5977 5025,5977" alignmentLevel="1"/>
          </emma:interpretation>
        </emma:emma>
      </inkml:annotationXML>
      <inkml:traceGroup>
        <inkml:annotationXML>
          <emma:emma xmlns:emma="http://www.w3.org/2003/04/emma" version="1.0">
            <emma:interpretation id="{EB6FD74C-1354-47F3-A139-860138AA197A}" emma:medium="tactile" emma:mode="ink">
              <msink:context xmlns:msink="http://schemas.microsoft.com/ink/2010/main" type="line" rotatedBoundingBox="5025,5111 5638,5111 5638,5977 5025,5977"/>
            </emma:interpretation>
          </emma:emma>
        </inkml:annotationXML>
        <inkml:traceGroup>
          <inkml:annotationXML>
            <emma:emma xmlns:emma="http://www.w3.org/2003/04/emma" version="1.0">
              <emma:interpretation id="{163BF025-E11D-4169-BBD3-C1757FE0D794}" emma:medium="tactile" emma:mode="ink">
                <msink:context xmlns:msink="http://schemas.microsoft.com/ink/2010/main" type="inkWord" rotatedBoundingBox="5025,5111 5638,5111 5638,5977 5025,5977"/>
              </emma:interpretation>
            </emma:emma>
          </inkml:annotationXML>
          <inkml:trace contextRef="#ctx0" brushRef="#br0">961-1719 1102 0,'-10'0'391'0,"5"2"-277"0,-3 2-113 15,1-1-1-15,0 2 55 0,-1-1 46 16,-3 3 23-16,2 0 0 0,0 2-27 16,0-3-39-16,2 3-22 0,0 0-13 15,3-2 6-15,-4 2 6 0,2-1 7 16,-1 6 0-16,-1 0 20 0,-5 2 22 15,1 3-20-15,-1 1-15 0,-1 2-1 16,-2 1 26-16,2 2-70 0,-3 1 73 16,1 1-74-16,-2 2 52 0,0 0 6 15,2-3 0-15,3 1-26 0,-2-4-32 0,4-1 0 16,-1 1 10-16,0 0 32 0,-1-1 6 16,3 2-19-16,-5-1-13 0,4 1-6 15,-5 3 35-15,2-3 3 0,2 3-26 16,0-4-24-16,4-3 19 0,0-1-1 15,2-7-19-15,2 3-19 0,0-7 19 0,3 0 1 16,-3-1 30-16,1-1-5 0,2-3-10 16,1 0 0-16,-4 1-4 0,4 1 4 15,-5-1 13-15,0 2 6 0,1 1-4 16,0-1-9-16,0-1-10 0,0 0-11 16,1-2-1-16,2 1 0 0,1-2-2 15,0-1-1-15,0-1 1 0,0 0 2 16,0 0 1-16,0 0 11 0,0 0 1 0,0 0-10 15,-3 0 0-15,3 0 13 0,0 0-15 16,-1 0-1-16,1 0-3 0,-3 2-16 16,2 0 18-16,-1 1 1 0,0-1 1 15,0 1 1-15,0 0 0 0,0-1 2 16,2 2-2-16,-3-4-2 0,3 1 0 16,0-1 0-16,0 0 0 0,0 0-1 15,0 0-3-15,0 0 2 0,0 0-20 16,0 0-32-16,0 0-104 0,0 0-117 0,0-1-100 15,3-5-178-15,1 3-270 0,0-12-563 0</inkml:trace>
          <inkml:trace contextRef="#ctx0" brushRef="#br0" timeOffset="-769.5543">356-1555 267 0,'0'0'444'0,"0"0"-268"16,0 0 101-16,0-2-105 0,-3 2-15 16,3-3-17-16,0 3 6 0,0 0-5 15,0 0-25-15,0 0-28 0,0 0-36 16,0 0-26-16,0 0-10 0,0 0-16 0,0 0-2 16,0 0 1-16,0 0-2 0,0 0 3 15,0 0 15-15,0 0 20 0,0 0 17 16,0 0 19-16,0 0 26 0,0 0 7 15,0 0-1-15,0 0 9 0,-1 0 1 16,1 0-17-16,0 0-12 0,0 0-20 16,0 0-10-16,0 0 7 0,0 0-4 15,-3 0-3-15,3 0-16 0,0 0-6 16,0 0 0-16,0 0-13 0,0 0-3 0,0 0 0 16,0 0-4-16,0 0 4 0,0 0 9 15,0 0 7-15,0 0 3 0,0 0 0 16,0 0 3-16,0 0 3 0,0 0 6 15,0 0-3-15,0 0-3 0,-1 0-7 16,1 0 1-16,0 0-1 0,0 0-9 16,0 0 0-16,0 0 0 0,0 0-9 0,0 0-3 15,0 0-1-15,0 0 0 0,0 0-8 16,0 0 8-16,0 0-10 0,0 0 1 16,0 0 13-16,0 0-1 0,0 0-2 15,0 0-10-15,0 0 16 0,0 0-1 16,0 0-16-16,0 0 17 0,0 0 0 0,0 0 3 15,0 0-1-15,0 0 4 0,0 0 9 16,0 0 0-16,0 0-3 0,0 0-15 16,0 0-14-16,0 0 10 0,0 0-10 15,0 0-2-15,0 0-12 0,0 0 10 16,0 0-10-16,0 0 10 0,0 0 0 16,0 0 0-16,0 0-1 0,0 0 1 15,0 0 0-15,0 0-1 0,0 0 0 16,0 0 0-16,0 0-10 0,0 0-2 15,0 0 12-15,0 0-19 0,0 0-3 0,0 0-3 16,0 0 4-16,0 0-4 16,0 0 0-16,0 0 0 0,0 0-1 0,0 0 1 15,0 0 0-15,0 0-6 0,0 0-4 16,0 0 4-16,0 0 0 0,1 0 5 16,2 5 19-16,1-3 10 0,1-1 16 15,-1 4 2-15,4-2-5 0,0 1-12 0,-3 0 11 16,1-2-12-16,1 2-12 0,-3-1-10 15,2 1 6-15,0-1 14 0,0 4 2 16,-1-2-11-16,2-2 11 0,1 4 11 16,-3-2-11-16,4 1-12 0,-4 0 12 15,2-2 2-15,-1 4 1 0,3-2 16 16,-1 1-7-16,0 0 1 0,0 1-10 16,1-2-2-16,1 3 0 0,1 0-2 15,1-1 1-15,-3 0 0 0,4 3-3 0,-4-1 3 16,3 0 11-16,0-2-10 15,-2 4-1-15,2-3-12 0,-3 1 12 0,4-2 3 16,-3 4 19-16,5-2-22 0,-5-2-7 16,2 2 5-16,-3-1-9 0,4-1 11 15,-1 3 3-15,-3-3 13 0,5 0-14 16,-2 2 26-16,0-1-27 0,0 2 12 0,2 2-12 16,-2-3-1-16,2 1 0 0,-2-1 22 15,1 2-19-15,-1-2 14 0,2 0-15 16,-5 1 8-16,1-5-7 0,1 2-1 15,-7-2 0-15,1-1 14 0,-1 0-13 16,-1-2-2-16,0 0-1 0,-1 1 12 16,2-2 1-16,-4-1-10 0,2 0 16 15,1 2-17-15,-3-3 0 0,0 0 1 16,0 0 9-16,0 0-10 0,0 0 0 16,0 0 1-16,0 0-3 0,0 0-27 0,0 0-57 15,0 0-73-15,0-4-70 0,0-1-77 16,0-6-121-16,0 4-264 0,0-18-560 0</inkml:trace>
        </inkml:traceGroup>
      </inkml:traceGroup>
    </inkml:traceGroup>
  </inkml:traceGroup>
</inkml:ink>
</file>

<file path=ppt/ink/ink20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44.524"/>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-3 0 1554 0,'4'0'1824'0,"-4"0"-1482"0,4 0-342 16,-1 0-55-16,-2 0 55 0,4 0 0 16,0 0-79-16,4 6 16 0,3 1-128 15,-3 0-257-15,-3 0-288 0,-2-2-548 0</inkml:trace>
</inkml:ink>
</file>

<file path=ppt/ink/ink20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47.303"/>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-7 857 443 0,'0'-2'770'0,"0"1"-448"16,0 1-153-16,0-3 34 0,0 3 66 16,0 0-30-16,0 0-122 0,0 0-91 15,0 0 3-15,0 0 58 0,0 0 42 16,0 0 6-16,0 0-30 0,0 0-37 16,0 0-27-16,0 0-2 0,0 0-39 15,4 0 0-15,3 4 0 0,-4-2 41 0,6 1 26 16,2 1 22-16,0-3-16 0,6-1 0 0,0 0-19 15,2 0 10-15,2 0 5 0,-1-7-18 16,2 0-1-16,1-3-25 0,0 0-6 16,-2-5-3-16,-3-2-13 0,4 1 22 15,-1-4-25-15,-3-1-22 0,1-4 19 16,-1-2-63-16,-4-2 37 0,3 1 28 16,-4-4-80-16,0 2 30 0,-6 2 29 15,2-1 20-15,-5 6-24 0,0 2-6 16,2 7 32-16,-3 3 0 0,-3 6 12 15,1 2-10-15,-1 2 12 0,0 1-14 0,0 0-32 16,0 0 4-16,0 0-10 16,0 0-16-16,0 0 0 0,0 0 0 0,0 0-20 15,-1 0-28-15,-2 2-29 0,1 5 28 16,-2 1 103-16,-2 4 1 0,-1 3-1 16,3-2-13-16,-2 1-41 0,5 4 51 15,-6 0-10-15,3 1 13 0,4 6 0 0,0-1 29 16,0 4-20-16,0 1-9 0,0-4 0 15,4 1 7-15,3-1-7 0,-1-2-2 16,-1-4-2-16,4-2-15 0,1-4 19 16,-2-2 23-16,1-4 2 0,-1 0-9 15,-2-6-3-15,1 1 13 0,-1 0-25 16,2-2 25-16,2 0 2 0,3 0-8 16,1-5 28-16,2-5-19 0,-1-3-4 15,4-3-25-15,-2-1 0 0,1-3-16 16,2-1-6-16,-4-2 19 0,2-4-81 0,-2 1 11 15,-1-3-37-15,-2 1-15 16,1 0 5-16,-1 4-18 0,0 1 79 0,-3 1 30 16,1 10-10-16,-5-1 4 0,-1 8 34 15,4 1-15-15,-1 1-14 0,-2 3-5 16,2 0 35-16,-1 0 48 0,-1 4 11 16,0 4-24-16,2 3 1 0,-3 1-4 15,-1 4-19-15,1 2 19 0,-2 5-32 16,-1 0 39-16,-2 2 6 0,0 0-28 0,0-5 2 15,-2 3 13-15,-2-1-31 0,0-8-1 16,0 1 0-16,-1-6 13 0,4-2-13 16,-2-3 29-16,2-2 16 0,-2-2 16 15,1 0 30-15,2 0 24 0,0 0 4 16,0-4-94-16,2-5-25 0,2-2-102 16,5-2 9-16,3-7-26 0,2 1 13 0,1-5 28 15,2 1-48-15,1-2-84 0,-1 5 107 16,-3 5 15-16,3-1 43 0,-7 8 41 0,-1 7 4 15,-2-1 1-15,-6 2 2 0,1 0 78 16,-2 7-36-16,2 1-9 0,0 7-16 16,-2 1-20-16,0 3 0 0,0 3 0 15,0 2 2-15,0 1-2 0,3 0 0 16,-2-2 6-16,3-4 7 0,1-2-13 16,2 0 0-16,0-3-18 0,1-3 18 15,4-5 4-15,2 1 28 0,-1-3 33 16,2-4 58-16,2 0 25 0,2 0-22 15,2-4-30-15,2-3-18 0,-1-3-17 0,1-5-13 16,-5 0 13-16,4-2-49 0,-5-1 27 16,-2-6-14-16,-1 1 7 0,-1-3 32 15,0 0-51-15,-3-5 22 0,-2-1-35 16,2-3-32-16,-1-5 29 0,-1-4-115 16,4-5-4-16,-5-7-67 0,1-2-21 0,1 0 23 15,-1 1 93-15,-2 8 36 0,-3 9 58 16,-2 6 79-16,3 11 2 0,-4 7-36 15,5 5 19-15,-3 6 20 16,0 2-77-16,-1 2-7 0,-1 1-110 16,3 0-16-16,-3 0 19 0,0 0 36 15,0 0 71-15,2 2 6 0,-2 5 17 16,2 0 26-16,-2 4-20 0,2 3 36 16,-2 4 2-16,0 5-21 0,0 2 96 15,0 6-46-15,0 3-18 0,0 3-21 0,-4 2 24 16,2 1 18-16,-1 4-28 0,0 1-43 0,1-1 14 15,-3 0-10-15,0-2-31 0,0 1 11 16,3-3-11-16,0-3 10 0,2-2-11 16,0-3-35-16,0-5 3 0,4-3 10 15,2-4 22-15,3-4 19 0,-1-6-9 16,2-1-7-16,1-2 13 16,1-2 25-16,8-1 10 0,-5-4 0 0,4 0 16 15,2 0 6-15,-3-6-41 0,5-5 9 16,-2-2 3-16,2 1 7 0,-5-4-26 0,4-4-24 15,-3-1-1-15,-2-2 0 0,2-3-2 0,-1 0-42 16,-1-3-29-16,-4 3 7 0,-3-2-65 16,-1 6 55-16,-7 5 47 0,0 2 29 15,-2 8 0-15,0 2 19 0,0 1-19 16,-4 4-30-16,-1 0-34 0,-3 0-26 16,-1 0-25-16,-1 6 12 0,0 3 48 0,0 5 55 15,-7 4 49-15,5 2 12 0,-2 5-32 16,2 4 6-16,2-1 3 0,5 3 10 15,0 1-47-15,5 0-1 0,0-4 23 16,0-3-17-16,6-1 10 0,5-7 29 16,1-2-20-16,0-3 1 0,1-8 25 15,1 0 41-15,3-4 26 0,2 0-26 16,4-4-19-16,-1-4-4 0,1-5-9 16,-2-1-41-16,-2-3 22 0,-7-3-41 15,-2-1-10-15,-3-2-37 0,-5-2-54 0,-2-2 6 16,-2 2 61-16,-9 3 34 0,1 1 57 15,-3 7-42 1,5 3 4-16,2 2 51 0,2 5 37 16,4 4-107-16,0 0-38 0,0 0-82 15,4 0 51-15,2 3 69 0,9 0 66 16,1 2 57-16,7 1-31 0,2-4-36 16,4 1-3-16,2-1 19 0,4-2-31 15,1 0-41-15,-1 0-27 0,-7-7-80 0,-1 1-72 16,-5-5-146-16,-5 2-132 0,-8-3-119 15,-4-7-642-15</inkml:trace>
</inkml:ink>
</file>

<file path=ppt/ink/ink20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47.837"/>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-1 158 1380 0,'-4'0'172'0,"4"0"-172"0,4 0-123 15,5 0 123-15,1 0 120 0,2 0 127 16,2 0-25-16,5 0-24 0,2 0-20 16,2 0 51-16,8 0 22 0,6 0-7 15,5 1-90-15,5 2-53 0,6-3-34 0,0 0-16 16,6 3 6-16,-1-3-31 0,1 0-4 15,-1 0-19-15,-5 0 19 0,-4 0-20 16,-7-3 14-16,-7-1 2 0,-7-3-18 16,-6-1 0-16,-4 0 2 0,-4 2 20 15,-5-3 7-15,-1-1 5 0,1 1-34 0,-5 1-23 16,0-4 7-16,-4 2-3 0,0-1 19 16,-4 3-2-16,-9-3-17 0,-4 1-6 15,-7 2-32-15,-10 2-19 0,-8 0 22 16,-12 2 51-16,-7 2 3 0,-3 1 57 15,0 1 25-15,3 0-18 0,7 0-64 0,13 1 0 16,10 3-13-16,8 0-47 0,9 1-77 16,6-2-150-16,3 3-136 0,1-4-191 15,1 3-473-15</inkml:trace>
</inkml:ink>
</file>

<file path=ppt/ink/ink20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48.319"/>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-2-1 3154 0,'-3'1'345'0,"3"-1"-345"0,0 0-329 15,7 4 70-15,-1-2 169 0,6 5 88 16,4-4-227-16,-3 2-454 0,1-3-561 0</inkml:trace>
</inkml:ink>
</file>

<file path=ppt/ink/ink20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50.697"/>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1 991 310 0,'-3'3'375'0,"3"1"-128"15,0 1 17-15,3 0 55 0,3 4-36 0,2 1-54 16,1-4-48 0,1 3-45-16,2-2-39 0,-2 0-13 0,3-2 0 0,4-1 42 15,0-1 22-15,-1-3-13 0,6 0-17 16,0 0 4-16,0 0 11 0,4-3-34 15,-2-6-45-15,1 1-29 0,-1-7 13 16,-1 1-9-16,-2-3 25 0,-2-1-26 16,-1-5-15-16,1 0 23 0,-2-5-36 15,-3-3-19-15,-1-4-6 0,-3-4-9 0,1-5-46 16,-3-5 42-16,1-1-15 0,-2 1 11 16,2-2-21-16,-2-2 21 0,0 2-60 15,1 1 23-15,1 5 23 0,-5 0 56 16,2 8 42-16,-2 4-42 0,0 4 0 0,0 6-13 15,-4 6 13 1,5 4 41-16,-5 6 14 0,2 3-39 16,-2 2-16-16,0 2-61 0,0 0 0 0,0 0 7 15,0 0-7-15,0 0-13 0,0 0 7 16,-2 2 12-16,0 4 26 0,-1 1 27 16,-2 0 2-16,0 4 1 0,1 1 22 15,0-1 6-15,0 3-16 0,2-3 15 16,-1 6-2-16,-1 4-7 0,4 2 29 0,-1 6 55 15,-2 2-58-15,3 5 35 0,0-1-80 16,0 4-3-16,0 1-7 0,0 2 10 16,0-1 35-16,0 7 19 0,0-2 0 15,0 3 23-15,4-1-77 0,8-2-1 16,-3-4 1-16,4-2-19 0,1-6 19 16,1 0 12-16,-1-7 4 0,1-2-16 0,1-4-12 15,1-6 12-15,-3-3 28 0,3-5-27 16,-3 1-1-16,3-7 0 0,2-1 35 15,-1 0 22-15,3 0 19 0,1-5-31 16,2-4-1-16,1-3-6 0,4-4-13 16,-2-4-6-16,2-1-19 0,0-2 0 15,0-3-22-15,-2-3 3 0,-3-2 19 16,-1-6-29-16,-4 0-15 0,0-9-35 16,-3-2 38-16,1-3-10 0,-3-1-66 15,0-5 66-15,-1 2 25 0,0 2 26 16,-3-2-41-16,-2 4-26 0,-3 4 33 0,-1 2 33 15,-3 5-2-15,2 5-15 0,-2 4 18 16,-1 5 0-16,3 4-2 0,-1 3 2 16,-2 3 0-16,3 2-2 0,-3 2-36 15,0-1-17-15,0 3 26 0,-3 1 26 16,-3 2 3-16,-2 1-45 0,-1 3 10 0,1 3-84 16,-2 0 58-16,1 0 9 0,1 0 14 15,1 7 15-15,-2 4 23 16,1 3 71-16,-1 4-69 0,1 3 38 0,-1 3 11 15,3 5-47-15,-2 4 50 0,-1 2 4 16,1 4-32-16,2 5 80 0,2 3-71 16,-2 2 70-16,2 4-34 0,1 3-49 15,3-1 16-15,0 3 32 0,0-3-3 16,0-2-67-16,9-3-9 0,-1-5 9 16,1-4 0-16,-4-5-3 0,4-10-19 15,-5-3 20-15,-2-9 0 0,0-2 2 0,-2-4 0 16,2-7 13-16,-2 1 60 0,0-2 31 15,0 0 19-15,0 0 7 0,3 0-21 16,-2-3-15-16,3-6-75 0,5-6-19 16,1-2-109-16,2-10 2 0,7-3-16 0,-2-3 25 15,1-1-114-15,1 1-14 0,-2 4-34 16,-3 10 260-16,-6 6 7 0,-3 8-7 16,-1 4-4-16,-3 1-69 0,2 1 73 15,1 8 45-15,-2 5 3 0,6 6-35 16,1 4 15-16,-1 3 40 0,2 3-23 0,0 2-20 15,3-4-22-15,4 0 32 0,-3-4-7 16,5-3-28-16,-2-3 0 0,1-5 15 16,5-4 49-16,-2-2 12 0,2-5 36 0,4-2-8 15,0 0-12-15,-2-6-29 0,2-3-32 16,0-1 20-16,-3-3-26 0,-1 1-19 16,2-4-6-16,-2-1-60 0,-5-4 7 15,4-5-35-15,-4-1 5 0,-5-5-28 16,-3-3-25-16,-5-4-85 0,-5 1 48 15,0 7 131-15,-5 2 42 0,-8 9 55 16,-1 5 9-16,-5 6 13 0,2 5 13 16,0 4-90-16,2 0-4 0,-2 6-30 15,0 10 34-15,-2 3 86 0,2 6 29 16,3 2-45-16,1 2-51 0,6 3 51 0,0-1-3 16,7 4 12-16,0-2-3 0,4-2-67 15,9-5-6-15,1-1-3 0,5-5 41 16,2 0-6-16,2-6-13 15,-1-3-22-15,1-2-63 0,-5-6-174 16,-1-3-94-16,-4 0-154 0,-7 0-255 16,-3-10-530-16</inkml:trace>
</inkml:ink>
</file>

<file path=ppt/ink/ink20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51.318"/>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84 137 258 0,'-4'2'407'0,"4"-2"10"0,-5 0-13 16,5 0-75-16,0 0-88 0,0 0-50 15,0 0 13-15,5 0 9 0,-1 0-113 16,4 0-61-16,1 0 12 0,5 0 74 16,0 0 35-16,7 0-29 0,2 0-48 0,3 0-54 15,2 0 3-15,7-2-16 0,2-2 6 16,3 2-22-16,5 1 0 0,4-1-3 16,0 2-26-16,1-1 29 0,4-2 0 15,-1 2 0-15,1-1 0 0,-5-3-6 16,-10 1-23-16,-6 0 0 0,-11-1 10 15,-3 1 10-15,-8-3 9 0,-5 3 76 16,-5-5-22-16,-1 2-28 0,0-2 9 16,-1 1 6-16,-9-2-40 0,-3 3 1 15,-1-1-2-15,-4 2-40 0,-6-1 40 16,-5 3 3-16,-6-1-1 0,-9 3-2 16,-7 0-25-16,-7 1 24 0,-9 1 1 15,-4 0 76-15,-1 0-26 0,1 0-21 16,2 0 12-16,6 0 25 0,11 5-11 15,8 0-55-15,15 3-63 0,8 1-7 0,10-5-88 16,7 2-157-16,4 1-198 0,0-2-118 16,11-2-429-16</inkml:trace>
</inkml:ink>
</file>

<file path=ppt/ink/ink20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55.443"/>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-2 974 950 0,'0'2'628'0,"0"-2"-628"0,7 4-221 0,1-4 221 15,5 0 212-15,1 1-40 0,3 1-117 16,0 2-22-16,2-4 88 0,1 0 90 16,1 0 15-16,2 0 68 0,4-3-59 15,-2-1-119-15,3-5-36 0,-1 0 6 16,5-4-28-16,-3 1-1 0,0-3-22 15,2-5-32-15,0 0 19 0,4-1-22 16,-2-4 35-16,-2-3-19 0,-1-2 13 0,-3-5 28 16,0-2-6-16,-7-3-51 0,1-7-38 15,-7-1 22-15,-1-1-35 0,-7-4-6 16,-2 0-4-16,-4 0 4 0,0 2 16 16,0 2 41-16,-2 7 9 0,-3 2-9 15,-2 2-13-15,-2 10 13 0,1 3 2 16,2 7 0-16,2 6 44 0,-1 3-1 0,1 2-42 15,4 3-3-15,-4-1-28 16,3 2-14-16,-4-3-57 0,-3 3-35 16,-1-1-24-16,-1 1 78 0,0-1-1 15,-1 1 7-15,1 1 36 0,0 1 2 0,2-2 13 16,-2 1-6-16,-2 2-26 0,4 0 20 16,-2 0 19-16,4 0 15 0,-1 0-22 15,2 2-3-15,0 2-3 0,1 3-16 0,0-2 9 16,0 2 36-16,4 4 36 0,-5-3 70 0,5 3-41 15,0 1 26-15,0 4-27 16,0 6 1-16,0 1-14 0,0 2 1 0,0 4-49 16,0 3 45-16,0 2-6 0,0-1-42 15,-4-1-17-15,3 1 17 0,-2 0 46 16,-1 0-17-16,2 0 13 0,-2 2 51 16,4 3-92-16,0-2 32 0,0 2-31 15,8 1 60-15,1-2 11 0,1 2-50 16,4-1-22-16,-1 0 2 0,0-3 3 15,-4-4-6-15,0 0-13 0,1-7-25 16,-6 1 20-16,0-7 17 0,-4-2 0 0,0-4-12 16,0-1 12-16,0-7 0 0,0-3 1 15,0 0 38-15,0-1 29 0,0 0 13 16,0 0 15-16,0 0 7 0,0 0 6 16,0 0-17-16,0 0-31 0,0-2-29 0,0-2-31 15,0-3-59-15,0-1 5 0,0-2 32 16,0-1-19-16,0 0-7 0,9-3 4 15,-1 1 19-15,2-6-35 0,5 0-7 16,2-4 51-16,-3 2 14 0,3-3-46 16,-3 1-22-16,1-1 3 0,-3 4-58 15,1 4 58-15,-1 0 66 0,-2 7-34 16,-1 2 15-16,1 1-37 0,1 5-11 16,-1-1 26-16,3 2 26 0,-3 0 0 15,-2 0 13-15,1 0-13 0,-4 2 13 16,4 5-13-16,1 3 12 0,-2 5-28 0,-1 0 29 15,0 3 1-15,1 5 1 16,-3-2 1-16,4 2 13 0,-5 0-10 0,2-2-3 0,1-4 13 0,-3-2-11 16,2-3-1-16,-2-3 11 0,0-4 10 15,2-1-3-15,1-1 20 0,-1-3 25 16,2 0 30-16,1 0 21 0,0 0-6 16,4-4-7-16,-3-4-42 0,7-4-6 0,-3 1-18 15,1-3-35-15,2-2-2 0,-3-3-1 16,-2 1-10-16,-2-3-30 0,2 0-56 15,-2-2 34-15,-5 0 0 0,0 2-6 16,-1 1 34-16,-4 6 1 0,0 2 7 16,0 6 28-16,0 4 0 0,0 2-65 15,0 0-109-15,0 2-51 0,-2 9 147 16,0 0 17-16,0 6 41 0,2 1 7 16,0 2 13-16,0-1 0 0,0 0 0 15,2 1 75-15,6-4-1 0,1-3-16 16,-1 2-9-16,6-5-24 0,-1 1 46 0,1-6 35 15,5 1 10-15,0-5 3 0,1-1-36 16,3 0-29-16,0 0 33 0,2-7-59 16,-2-1-2-16,4-3-1 0,-5 1-25 15,1-5 0-15,0 2-26 0,-2 0-28 0,-2-3-1 16,-5-1-9-16,-3 2-19 0,-1-1-32 16,-4 0-14-16,-2 0 65 0,-4 4 53 15,0-1 11-15,0 5 23 0,0 2 6 16,0 1 32-16,0 5-19 0,0-1-14 15,0 1-28-15,0 0-57 0,0 0-11 16,0 0-9-16,0 0 0 0,3 0 19 16,-3 0 25-16,0 0 33 0,0 0 29 15,0 0 16-15,0 0 7 0,0 0-4 16,0 0-9-16,0 0-7 0,0 0-17 16,0 0-14-16,0 0 1 0,0 0 40 0,0 0 13 15,0 0-4-15,0 0-3 0,0 0-6 31,0 0-20-31,0 0-10 0,0 0-12 16,0 0-16-16,0 0-13 0,0 0-9 0,0 0-1 16,0 0 24-16,0 0 15 0,0 0 29 15,0 0 3-15,1 0-6 0,-1 0-7 16,0 0 4-16,0 0-8 0,0 0-11 16,4 0-2-16,-4-3 1 0,5 2 19 15,-4-1 7-15,3 2 3 0,1-1-10 0,-3-1 4 16,0 0 0-16,-2 0 5 0,0 2 4 0,0-2 4 15,0 2 2-15,3 0-12 0,-3 0 2 16,0 0-2-16,0 0-13 0,0 0-16 16,0 0-14-16,0 0-43 0,-5 0-13 15,-2 0-3-15,0 0-26 0,-4 0-10 16,1 0-54-16,-4 0 47 0,-3 0 48 16,0 8 10-16,-2 0 13 0,1 4 26 15,-1 4-4-15,5 1 23 0,3 4-48 16,2-2 25-16,4 3 23 0,5 2 75 15,0-4 47-15,4 4-61 0,6-1-19 16,4-5-29-16,3-2 13 0,6-4 6 16,-2-1 16-16,2-7 10 0,-1 1 6 15,0-5 19-15,-2 0-29 0,-1-5 13 16,-3-3-9-16,2-3 8 0,-1-2 11 0,-2-4-58 16,-3-1 3-16,1-1-22 0,-7-4-54 15,2 0-26-15,-3-5 42 0,-5 0-29 16,2-4-19-16,-2-3 57 0,0-1-63 15,0-6 8-15,-2-4-38 0,-3-4-84 16,-3-1-104-16,-2-1-17 0,1 2-70 16,-1 6 104-16,-1 9 293 0,4 12 156 0,0 11 69 15,5 4-170-15,0 7-55 0,2 1-127 16,0 0-29-16,0 9 117 0,0 1 39 16,-2 6 59-16,-1 4-46 0,2 4 48 15,-2 4 27-15,2 6 71 0,-4 1-5 16,4 7-18-16,-2 5-22 0,3-2 5 15,0 1-18-15,9-2-75 0,3 1 3 16,3-7 9-16,3-1-5 0,3-5-33 16,-2-7 0-16,3-6 19 0,-3-4 29 15,2-7 30-15,2-6 18 0,0-2 46 16,3 0-24-16,1-4-70 0,5-6 0 16,-1-2-32-16,0-4 13 0,-3-6-29 15,-1 3-42-15,-1-6-57 0,-2 1-80 16,0 0 27-16,-4 4-18 0,-3 0-79 0,-3 6 71 15,-1 1 61-15,-5 5 16 0,-2 2-26 16,2 5 62-16,-3 1-30 0,0 0 53 16,0 0 42-16,-1 0 2 0,0 2 2 15,0 3 28-15,1 2-19 0,0-2 20 16,-1 0-1-16,1 1-16 0,-1-3 1 16,0 1 2-16,-4-4 4 0,0 2-20 0,0-2 109 15,0 0 73-15,-8 0 22 0,-2-8-108 16,-3 1-98-16,-4-2 17 0,-1 1 41 15,-5 1-59-15,-4-1-36 0,-4 5-42 16,-2 3 53-16,-2 0-8 0,-1 0 33 16,5 3 3-16,0 10 14 0,4 1-17 15,9 6 16-15,1 3-3 0,7 1-10 0,5 4 36 16,5 3 3-16,0 0-40 0,5-1-2 16,9-4 39-16,0 1-17 0,6-6 4 0,0-5 16 0,1-2 36 0,2-5 102 15,2-8 25-15,2-1-19 0,0 0-27 16,1-8 9-16,4-1-60 0,-5-11-26 15,1 2-25-15,-1-3 3 0,-3-7-1 16,-4-1-59-16,-2-3-31 0,-1-1-19 16,-7-8-1-16,-1-1-12 0,-5-5-35 15,0 0-13-15,-4-6-25 0,0 0-65 16,-6-3-43-16,-2-3-93 0,-5 3-126 16,0 2-2-16,-1 11 230 0,1 9 235 15,-1 11 202-15,6 9-49 0,2 7-81 0,2 3-72 16,0 4-88-1,4 0-91-15,0 8 179 0,-5 7 10 16,4 3 29-16,-2 5 35 0,-1 2 14 16,2-1 7-16,0 7 58 0,0 0-46 15,-1 5-39-15,2 0 26 0,-2 5 48 16,2 1-97-16,1 3 55 0,0-3-64 16,0 1 3-16,8-1-14 0,2 0 27 15,7-3-7-15,2-3-45 0,-1-2-7 0,5-6 6 16,2-2 1-16,-2-9 0 0,-3-2 86 15,1-7-31-15,-3 0 12 0,-1-7 77 16,-2-1-16-16,-1 0-14 0,3 0-18 0,1-4 2 16,3-1-25-16,-2-2-41 0,-2 0-14 15,1-3-8-15,-4 1-10 0,-1-5-44 16,1-1 6-16,-1-2-38 0,-3-1 38 16,-1-1-3-16,-2-3 2 0,-2-1-27 15,-5 3-46-15,0-4 7 0,0 3 22 16,-1 3-14-16,-8 3 20 0,-2 6 52 0,-3 5 2 15,0 3-35-15,-3 1-61 0,-2 0 29 16,1 5 41-16,-1 7 46 0,2 0-13 16,0 8 16-16,5-1 0 0,2 3 74 15,1 0 36-15,4 3-55 0,2 1 12 16,3 1-22-16,0-2 23 0,8-4-30 16,5-1-12-16,4-3 12 0,-3-5 26 0,7-1 16 15,-1-4 73-15,2-3-44 0,0-4-33 16,1 0 31-16,0 0-28 0,-1-7-25 15,1-2-13-15,-2-4-19 0,2 1-22 16,-5-4-13-16,-1-1 11 0,-2 1-20 16,-3-3-60-16,2-5-32 0,-2 3-44 15,-2 2 18-15,0 3-4 0,-6 2 26 16,0 6 89-16,-4 5 29 0,0 3-116 16,0 0-93-16,0 7 32 0,0 5 177 15,0 4 48-15,0 4 39 0,0 1-48 0,0 2-23 16,0-4 32-16,0 3 75 0,0-6-30 15,0-3-16-15,0-2-10 16,0-2-9-16,0-4-30 0,0-4 7 16,0-1 42-16,0 0 63 0,0 0 31 15,0 0-16-15,0 0-26 0,0-3-25 0,6-6-104 0,2 1-19 0,5-4-25 16,4-4-35-16,2 0 10 0,-1-2-19 16,0-2-13-16,5 1-1 0,0 2 1 15,-2-3-14-15,-3 4 32 0,-5 2 83 16,-3 7 13-16,-6 2 22 0,-1 3-29 0,-3 2-6 15,0 0-35-15,0 0-16 0,0 2-32 16,0 3-39-16,-4 2 122 0,-3 5 19 16,1 3 94-16,2 2-56 0,0 1 7 15,-1 2 13-15,5 2 12 0,0 0-3 16,0-2-42-16,7 0-43 0,3-1-1 0,0 1 22 16,7-2 42-16,6-6-14 0,0 2-2 15,4-4-7-15,0-2 25 0,0-3-16 16,-1-3-47-16,-3-2-3 0,-4 0-88 15,-2 0-76-15,0-7-84 0,-3-3-81 16,-6 2-325-16,1-9-533 0</inkml:trace>
</inkml:ink>
</file>

<file path=ppt/ink/ink20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2:56.042"/>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0-1 2366 0,'8'0'583'0,"1"0"-470"16,-1 0-1-16,2 2 19 0,0 0-131 15,3 1 0-15,-5 1-77 0,1-1-16 16,-3 5-38-16,-2-5-59 0,0 2-103 15,-4 0-261-15,0-1-727 0</inkml:trace>
</inkml:ink>
</file>

<file path=ppt/ink/ink20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3:15.154"/>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0 933 336 0,'0'0'658'0,"0"0"-651"0,0 0-7 0,0 0 0 15,0 0 23-15,2 0 84 16,0 0-107-16,0 0 0 0,-2 0 10 16,3 0 124-16,-2 0 74 0,-1 2 20 15,4 0 7-15,-4-2-28 0,3 0-25 16,-1 0-21-16,-2 0-6 0,0 0-23 16,0 0-38-16,0 0-24 0,4 0 1 15,-4 0 22-15,1 0 12 0,2 0-15 16,-3 2-20-16,0-2-13 0,0 0 10 15,0 0 12-15,0 0 3 0,0 1-3 16,0-1-3-16,0 0 9 0,0 2-1 0,0-2-21 16,0 0-19-16,0 0-13 0,0 0-31 15,0 0-1-15,0 0-15 0,1 0 14 16,4 0 2-16,-2 0 22 0,1 0 16 16,0 0 5-16,0 0 7 0,-1 0-6 15,4-2-1-15,-1-1 7 0,2-1-13 0,2 1-15 16,3-4 6-16,0-1-13 0,1 0-15 15,-1-2 0-15,1-3 0 0,-1 0 0 16,1-2 12-16,-1-1-11 0,-1 0 9 16,-2 0-10-16,3-1-4 0,1-1-20 15,0-3-1-15,3 0-28 0,-2-2 35 16,-3-2-10-16,3-1-28 0,-3 3 55 16,-3 1-15-16,-1 2 15 0,-3-2-20 15,0 3 10-15,-2-2 11 0,-2 1 10 16,-1 2-7-16,5 1-3 0,-5-1 2 15,4-2-2-15,0 1-1 0,0-2-15 16,1 0 14-16,-1 0 2 0,-3 1-3 0,4-1-47 16,-5 0-22-16,0 0 47 0,0-1-3 15,0 1-47-15,0-2 24 0,-5 2 51 16,-3 0 3-16,2 3-3 0,-2 1-19 16,-1 3 19-16,1 3 41 0,2-1 3 0,-2 7-20 15,3-3-24-15,1 4-19 16,0-4 16-16,-2 4-22 0,-1-1 6 0,1-2-6 15,-2 4 3-15,2-5-12 0,-7 3 21 16,5 0 13-16,-2-2-16 0,-3 1 16 16,5 1-12-16,-2 0-14 0,6 4 23 0,-2-4-12 15,3 3-17-15,-1 2 15 0,2 0 17 16,0 0 17-16,2 0-17 0,-2 0-25 16,-2 0-10-16,0 0 10 0,-5 7 25 0,1-1 16 15,-2 1-10-15,-3 2-6 0,3 0 0 16,-3 0 11-16,5 0-11 0,-1 1-35 15,4 0 25-15,-4 2 8 0,5-2 2 16,-2 0 0-16,0 1 1 0,-1 0 25 16,2 1 21-16,0 3-44 0,1-1-2 15,0-3-1-15,4 5 3 0,-3 0 48 16,2 0-10-16,1 0-41 0,0-1-1 16,0 2-22-16,-2-1 22 0,2 0 1 15,-3 2-12-15,3-1 12 0,0 1 1 16,0 1 24-16,0 1-24 0,0-1 15 15,5 2 9-15,-1 0-22 0,0 1-3 0,0-2-3 16,1 2-38-16,-1-3 22 16,2 2-3-16,-2-1 22 0,2 3 32 0,1 0 21 15,3 2-53-15,-2-4 0 0,2 2 0 16,3-1 3-16,1-5-3 0,-1 0 13 16,-1-1 15-16,-2-4-9 0,-1 1-19 15,1-3-2-15,1-1 2 0,-1-2 24 0,0-1 17 16,3-3-4-16,-3-1-12 0,1 0-3 15,-1-2-19-15,0 0 16 0,-2 0 9 16,5 0 3-16,-3 0-9 0,1 0-20 16,1 0 0-16,0 0 1 0,1 0 38 15,1-6-20-15,1-2-21 0,0 0 0 16,1 0 15-16,-2-3-15 0,3 0-3 16,1-1 3-16,4 2 0 0,-4-5 11 15,5 3-11-15,-1 0 0 0,0-3 0 16,0 4 0-16,1-4 4 0,-2 4-17 0,-1-3 7 15,1 3 5-15,2-2-15 0,-5 4-6 16,0 1 20-16,-1-2-10 0,-3 5-1 16,-4 1-15-16,2 0 3 0,-3 2-3 0,-3 2-6 15,-2 0 12-15,0 0 0 0,0 0-3 16,-4 0 6-16,3 0 8 0,-3 0 11 16,2 0 16-16,-2 0 2 0,0 0 11 15,0 0 2-15,0 0-3 0,0 0 6 16,1 0 1-16,-1-2-4 0,3-2 9 15,-3 2-5-15,0 1-11 0,0-3 1 16,0 2-22-16,0 0-2 0,-4-3 21 16,-1 1 3-16,1-1-14 0,-4 2-11 15,2-3-15-15,-3 3 14 0,-3-1-15 0,-1 2-21 16,-1 2 15-16,0 0 19 0,-4 0-28 16,-1 0 12-16,-3 0 4 0,0 4 14 15,-5 4-2-15,0-2 3 0,4 3-16 16,-2 4-18-16,2-4 31 0,5 2-16 15,1 4-22-15,2-1 10 0,3 4 31 0,3-1 0 16,3 5-6-16,2-2-7 0,3 3 16 16,1-3-3-16,0 1 0 0,5-2-1 15,8-3 1-15,1-1 0 0,1-1 1 16,2-5 0-16,1 3 44 0,3-5 15 16,-2-4-45-16,-1-1 29 0,1-2 6 15,2 0-16-15,-3-2-6 0,-1-4 12 16,-3-2-15-16,-1-3 9 0,0-1-6 15,-3 2 0-15,3-4-25 0,-3-4-3 0,4 1 12 16,-2-5-12-16,3-1-31 0,-3-2-9 16,-2 4 21-16,-1 1-24 0,-2 1 18 15,-6 7 0-15,4 1 25 0,-5 9 2 16,0-5 0-16,0 7-2 0,-2-1 0 16,-1 1-31-16,-1 0-28 0,3 0-19 15,-4 0-12-15,1 0 12 0,-3 5 6 0,1-1 25 16,-2 3-1-16,2-2 14 0,-2 4-4 15,-1-1 38-15,1 3 21 0,2 3-6 16,-2-1-14-16,-1 4 1 0,5-1 23 16,-1 4-22-16,4-1 17 0,1-1-20 15,0-1 0-15,0 0 14 0,6 0-11 16,2-1 25-16,1-2 7 0,5-4 2 16,-1 1-18-16,-3-6-19 0,2 1 22 15,3-4 31-15,-4-2-3 0,3 1 13 0,-1-1-4 16,2 0 3-16,2-3-19 0,2-4 1 15,-1-4-26-15,4-3-18 0,-4-2 0 16,0 0-22-16,-1-3 22 0,2-4 0 0,2-2-27 16,-1-5-26-16,1 1-6 0,-2-2 25 15,-2 5 12-15,0 4 21 0,-7 6-15 16,-1 5 16-16,-4 3 0 0,-1 7 25 16,-4 1-25-16,0 0-43 0,0 0-29 15,0 0-38-15,0 3-56 0,-4 5 12 16,2 7 154-16,-1 1 3 0,-1 5 23 0,3 2-26 15,-3 1-11-15,4 6 11 0,0-3 35 16,0-2-16-16,0-1-7 0,8 0-12 16,2-7 1-16,0-1 14 0,3-4 13 15,1-3 26-15,1-4 28 0,0-3 18 16,2-2 25-16,-2 0-22 0,2-2-28 16,2-5-29-16,2-2-9 0,-3-3-37 15,1-2-37-15,-1-3 12 0,-1-3-65 16,2-1 28-16,-7-2 24 0,-2-4-40 0,-1 1-22 15,-5-6-32-15,-3 0-101 0,-1 4 77 16,0 6 58-16,0 4 98 0,-1 5 3 16,-3 10-3-16,4 3-22 0,-2 0-103 15,0 0-60-15,2 5 11 0,-2 3 174 16,-1 4 36-16,-1-1-7 0,3 5 35 0,-4 0 19 16,1 4 23-16,3 1 9 0,-2 4-4 15,-1 1-25-15,2 4-19 0,-1 2-17 16,3 2-2-16,0-2-46 0,0 3 45 15,3-3 7-15,3 3-32 0,-2-2 35 16,0 2-38-16,1 1 59 16,-5-2-37-16,1-1 22 0,-1 2-60 0,0-3-3 0,0 0 1 15,-1 1 12-15,-6-3-12 0,-1 0 59 16,-3-1-48-16,1-3-12 0,-3-1-3 16,1-4-12-16,0 0 15 0,0-2 12 15,-1 1 5-15,-1-6-15 0,1-1-2 0,-1-3 3 16,-3-1 34-16,3-2 1 0,-3-4-17 15,-2 2 11 1,5-5-20-16,0 0-9 0,2 0-3 16,2 0-25-16,5-7-3 0,2 3-12 0,-1-7 18 0,4-1-6 15,0-5 15-15,4-2-15 0,4-4 28 16,2 0 1-16,3-1-1 0,1-1 1 16,3 0 19-16,-2 0-4 0,2 4-14 0,1 0 32 15,-1 5-34-15,-3-1 19 0,5 4-17 16,-5 1 17-1,3 1 2-15,0 0 1 0,1 1-21 0,1 1 27 16,-1-3-26-16,3-1 23 0,-2 3-6 16,3-3-17-16,0 5 38 0,-2-3-21 15,1 4 9-15,1-3-13 0,0-1 13 16,0 1 0-16,1-5-5 0,0 1-21 16,-1-1-4-16,1-2 4 0,-2 0 8 15,-2-1-10-15,2-2-22 0,-3 1 3 16,1-3 17-16,-1 0 1 0,-1-1-15 0,-2-1 16 15,-3 2 2-15,2 1-2 0,-1 0-1 16,-3-1-24-16,-1 2 25 0,-1 4 50 16,1 0-50-16,-4-2 0 0,0 0-31 0,-1-1 12 15,0 0 1-15,-2 2-10 0,0-2-19 16,-2 0 10-16,0-2 0 0,0 3 3 16,0-3 6-16,0 3 24 0,-8 1 3 15,4 2 1-15,-2 1 0 0,-1 2-7 16,1 3 7-16,2 2 13 0,0 1 2 15,-1 3-15-15,1 2-2 0,3 1-26 16,-6 0-16-16,1 0-21 0,-4 0-7 16,-3 8 9-16,1 1 32 0,-3 7 30 15,5 2 1-15,-1 1 0 0,1 6 3 16,2 3 19-16,2 0 6 0,2 4-28 16,4-2 19-16,0 1-19 0,0-3 25 0,5-2 3 15,8-3 10-15,0-2-7 16,1-4-19-16,3-2 16 0,-1-3 19 0,1-3-3 15,0-4-16-15,-3-1 15 0,0-2 19 16,-1-2-3-16,1 0-18 0,-1-2-7 16,1-5-32-16,-1-2-2 0,1-4-2 0,-1 1-20 15,-1-4-12-15,3-1 0 0,-3-5 0 16,-2 0-16-16,3-3 10 0,1 0 6 16,-1-3-47-16,1 3-29 0,-1 0 26 15,0 5 49-15,-3 5 32 0,-2 1-19 16,1 4-15-16,-5 2 2 0,1 3 22 15,0 3-9-15,-1 2-28 0,0-1-19 0,0 1-11 16,-2 0 1-16,2 0 6 0,0 0 39 0,1 1 34 16,-1 2 16-16,0 1-14 0,0 1 21 15,-2-1 2-15,1 1 13 0,-2-1 6 16,-1 3-2-16,0 1-4 0,0 3-23 16,0 3-12-16,0 3 19 0,-1 0 19 15,-4 2 6-15,1 4-45 0,0 0-2 16,0 2 0-16,4-6 16 0,-2 3 18 15,2-5 4-15,0-2 22 0,0-3-1 16,0-4 7-16,2 3 18 0,6-4 7 16,2-1 11-16,3 1 10 0,4-6 11 15,1 1-8-15,1-2-45 0,2 0-42 16,-3 0-25-16,1 0-3 0,-5-3-68 0,-1-3-30 16,1 1-19-16,-3 0-7 0,-1-1-63 15,-1 1-104-15,-4 0-113 0,0-2-183 16,-1 4-185-16,-4-5-595 0</inkml:trace>
</inkml:ink>
</file>

<file path=ppt/ink/ink20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3:16.121"/>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-1 58 1596 0,'0'-6'459'0,"0"4"-258"0,0-3 38 0,4 3 90 16,2 0 14-1,2-3-101-15,1 3-99 0,1 1-22 16,3-2 8-16,4 0-13 0,1 2-18 16,5-1-11-16,4-4-15 0,1 5-19 15,6-3-9-15,-1 2-10 0,2 1-16 16,2 1-17-16,-3 0 15 0,-3 0-16 16,-4 0 0-16,-4 0 0 0,-5 0-1 15,-5 0 1-15,-3 0-28 0,-3 3 0 0,-3 1 13 0,-2-3 12 16,-1 7-12-16,2-4-19 0,-3 7 30 15,0 0 1-15,0 3 3 0,0 2 0 16,-6 2 11-16,-5-1-11 0,-2 1-2 16,-1-1 1-16,-5 1-17 0,1-2 18 15,-5-2 29-15,-6 1-1 0,0-7-9 16,-2 1-2-16,0-1-16 0,4-7 33 16,1 0-7-16,7-1-27 0,2 0-3 15,7 0 2-15,3-1-11 0,5 0-4 0,2-1 14 16,0-3 1-16,0 4-2 0,6 0-28 15,-2-5-12-15,5 4 8 0,-1 1 23 16,2 1-7-16,-1 0 19 0,-1 0 3 16,1 0 38-16,-4 1-31 0,4 7-8 0,-5 2 9 15,2 6 45-15,2 0 18 0,-1 6-43 16,-1 1 12-16,2 6 22 0,-2-1 28 16,3 4 24-16,-1 0-62 0,-2-1-24 15,2-1 21-15,-3-1-3 0,-1-1-18 16,-4-4-13-16,0 1-6 0,0-2 7 15,0 0-19-15,0 0-7 0,0-3 7 16,-4 0 15-16,2-1-15 0,-1-3-2 16,2-4-44-16,-2 0-24 0,3-3-50 15,-4-3-40-15,-1 0-60 0,0-1-47 16,-8-1-110-16,0 1-166 0,3-5-476 0,-11 0-508 16</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43.572"/>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9B84BBF4-74FE-48DA-9164-F54A9659EA17}" emma:medium="tactile" emma:mode="ink">
          <msink:context xmlns:msink="http://schemas.microsoft.com/ink/2010/main" type="writingRegion" rotatedBoundingBox="5566,9052 5620,9602 5008,9662 4954,9111"/>
        </emma:interpretation>
      </emma:emma>
    </inkml:annotationXML>
    <inkml:traceGroup>
      <inkml:annotationXML>
        <emma:emma xmlns:emma="http://www.w3.org/2003/04/emma" version="1.0">
          <emma:interpretation id="{7D91B4CC-B025-4B50-8ADD-E247DB64363E}" emma:medium="tactile" emma:mode="ink">
            <msink:context xmlns:msink="http://schemas.microsoft.com/ink/2010/main" type="paragraph" rotatedBoundingBox="5566,9052 5620,9602 5008,9662 4954,9111" alignmentLevel="1"/>
          </emma:interpretation>
        </emma:emma>
      </inkml:annotationXML>
      <inkml:traceGroup>
        <inkml:annotationXML>
          <emma:emma xmlns:emma="http://www.w3.org/2003/04/emma" version="1.0">
            <emma:interpretation id="{92AC4950-37CF-4B86-8DDB-72DC52182268}" emma:medium="tactile" emma:mode="ink">
              <msink:context xmlns:msink="http://schemas.microsoft.com/ink/2010/main" type="line" rotatedBoundingBox="5566,9052 5620,9602 5008,9662 4954,9111"/>
            </emma:interpretation>
          </emma:emma>
        </inkml:annotationXML>
        <inkml:traceGroup>
          <inkml:annotationXML>
            <emma:emma xmlns:emma="http://www.w3.org/2003/04/emma" version="1.0">
              <emma:interpretation id="{C83CE783-6DA2-40B9-89AD-DE7EB199821B}" emma:medium="tactile" emma:mode="ink">
                <msink:context xmlns:msink="http://schemas.microsoft.com/ink/2010/main" type="inkWord" rotatedBoundingBox="5566,9052 5620,9602 5008,9662 4954,9111"/>
              </emma:interpretation>
              <emma:one-of disjunction-type="recognition" id="oneOf0">
                <emma:interpretation id="interp0" emma:lang="" emma:confidence="0">
                  <emma:literal>Y</emma:literal>
                </emma:interpretation>
                <emma:interpretation id="interp1" emma:lang="" emma:confidence="0">
                  <emma:literal>f</emma:literal>
                </emma:interpretation>
                <emma:interpretation id="interp2" emma:lang="" emma:confidence="0">
                  <emma:literal>•</emma:literal>
                </emma:interpretation>
                <emma:interpretation id="interp3" emma:lang="" emma:confidence="0">
                  <emma:literal>1</emma:literal>
                </emma:interpretation>
                <emma:interpretation id="interp4" emma:lang="" emma:confidence="0">
                  <emma:literal>^</emma:literal>
                </emma:interpretation>
              </emma:one-of>
            </emma:emma>
          </inkml:annotationXML>
          <inkml:trace contextRef="#ctx0" brushRef="#br0">308 388 352 0,'0'0'287'16,"0"0"-101"-16,0-1-79 0,0 1-38 0,0 0 3 16,0 0-7-16,0-2-16 0,0 2-20 15,0 0 10-15,0-2 29 0,0 2 24 16,0 0 21-16,0 0 5 0,0 0 12 16,0 0 7-16,0 0 6 0,0 0-20 15,0 0-29-15,0 0-10 0,0 0-16 0,0 0-23 16,0 0-19-16,0 0-23 0,0 2 10 15,0-2 0-15,-3 2 3 0,3-2-3 16,-1 1-12-16,1 1-1 0,-4 1 1 16,3-1 10-16,1-1 25 0,-5 3-36 15,5 0 0-15,0 4 6 0,0 0 36 16,0 4-41-16,0-2 2 0,0 2 10 0,0 0-9 16,0 1 28-16,0-1-30 0,0 1 30 15,0-1-13-15,0-2 14 0,0-1-11 16,0-3-7-16,0-2-14 0,0 1-1 15,0-3 1-15,0-2 3 0,0 0 18 16,0 0 4-16,0 0 3 0,0 0 0 16,0 0 6-16,0 0 0 0,0 0 7 15,0 0 6-15,0 0-3 0,0 0 3 16,0-3-7-16,5-3 23 0,-5 1-28 16,0 0-36-16,0-2-22 0,0 1 21 0,0-1 0 15,0-2-12-15,0 1 11 0,0 1-24 16,0-1 10-16,0-1-16 0,-5 3 17 15,5 0 15-15,0 3 13 0,0 0-13 16,0 3-13-16,0-1-2 0,0 1 2 0,0 0-10 16,0 0-9-16,0 0 0 0,0 0-6 15,0 0-1-15,-2 0 14 0,0 0 12 16,2 1 12-16,-2 1 1 0,0-1 0 16,2-1 0-16,0 2 0 0,0-2-2 15,0 0 0-15,0 0-2 0,0 0-12 16,0 0-51-16,0 0-75 0,0 0-112 15,4-2-232-15,0 1-110 0,3-6 0 0</inkml:trace>
          <inkml:trace contextRef="#ctx0" brushRef="#br0" timeOffset="-1125.416">-55 590 277 0,'0'0'202'16,"0"0"-84"-16,0 0 48 0,0 0 65 15,0 0 27-15,0 0-47 0,0 0-54 16,0 0-31-16,3 0-5 0,1-3-16 16,-2 1-15-16,2 1-9 0,0 1-38 15,0-2-21-15,0 1 20 0,4 1 20 16,1-4-7-16,1 2 0 0,2 1-10 16,4-3 7-16,-2 1-10 0,6-1-10 15,-2 1-9-15,3 0-10 0,2-2 0 16,2 2-4-16,4-3 1 0,-2 1-10 15,6-4 0-15,-2 3 35 0,2-3-9 0,-2 0-26 16,-6 3-10-16,-2 2 7 0,-4-2-10 16,-4 5 13-16,-3-5-1 0,1 5 1 15,-5-1 3-15,0 1 23 0,-1-3-6 0,-1 2-8 16,-2 2-9-16,-2-1 9 0,0-1-8 16,-2 0 8-16,2 2-8 0,0-1 9 15,0 1-10-15,2 0 26 0,0-3-3 16,4 3-23-16,-3-4-1 0,4 2 1 15,-1-1-3-15,-4 2-11 0,1-2-5 16,2 3 13-16,-3-1 1 0,-3 1 1 16,3 0 1-16,0-2 1 0,-4 2 2 15,0 0 23-15,2 0 3 0,-2 0-4 16,0 0-2-16,0 0-10 0,0 0 3 16,0 0 3-16,0 0 0 0,0 0-6 15,0 0 3-15,0 0-13 0,0 0-3 0,0 0-24 16,0 0-63-16,0 0-70 0,-2 0-76 15,0 0-77-15,0 0-136 0,-7 0-247 0</inkml:trace>
          <inkml:trace contextRef="#ctx0" brushRef="#br0" timeOffset="-1880.6139">1 192 307 0,'0'0'378'16,"0"0"-157"-16,0 3-100 0,0-3-17 15,0 0 4-15,0 0 9 0,0 0 0 0,0 0 0 16,0 0 20-16,-1 0 13 0,1 0 6 16,0 0-10-16,0 2-10 0,0-2-13 15,0 1-45-15,0-1-33 0,0 0-20 16,0 0-25-16,0 0-20 0,0 0-2 0,0 0 9 15,0 0 13-15,0 1 3 16,0 1 49-16,1 2-20 0,3-3-10 0,0 1 4 16,4 1 32-16,0 0 10 0,2 1-1 15,2-1-9-15,0-1 0 0,2 2-23 16,0-4 29-16,3 0-6 0,-1 0 3 16,0 0-17-16,-2 0 20 0,-1-4-19 15,-1 2-45-15,2-3 22 0,-2 0 10 16,0 0 0-16,2-3-7 0,-2-1 10 15,-3 1-9-15,4-2-4 0,-4-2 0 0,3 0 3 16,-4-1-22-16,1 1 16 16,-4-1 10-16,-1 0-16 0,0-2-1 0,0 2-11 15,0 0-1-15,-4-1-13 0,2 3 13 16,0-2 15-16,-2 6-11 0,0 1-4 16,0 3-20-16,0 0 20 0,0 3 2 15,0 0-2-15,0 0-18 0,0 0-14 0,0 0-15 16,0 0-7-16,0 0 3 0,-2 0 19 15,0 0-9-15,2 3-4 0,-4-2 20 16,4 4 9-16,-4-2-23 0,4 3 39 16,0-1 33-16,0 4 2 0,0 2-9 15,-3 4 37-15,2 1 20 0,1 0-42 16,-3 2-14-16,2 1-25 0,1 0-1 16,0 1 69-16,0-3-32 0,-3 0-25 15,3-2-11-15,0-1-2 0,0-4 19 16,-1 5 10-16,1-2-13 0,0-1-13 15,0 0 12-15,0-2 4 0,-1 0-3 0,1 0 0 16,0-1-16-16,-3-1 0 0,3-3-19 16,0 0 6-16,-2-3 12 0,2-1-1 15,0 1-10-15,0 0 8 0,0-1 2 16,0-1 1-16,0 0 0 0,0 0 1 0,0 0-3 16,0 0-10-16,0 0 12 0,0 0-14 15,0 0-7-15,0 2 22 0,0 3 9 16,0-2-9-16,0 3-1 0,0-5-15 15,0 5 16-15,0-3-3 0,0 2 1 16,0-2 2-16,0 2-1 0,0-2 2 16,0 3 1-16,0-4 14 0,0 3 0 15,0-2-1-15,0 0-2 0,0 0-13 16,0-3 1-16,0 0 2 0,0 0 10 16,0 0-1-16,0 0-12 0,0 0-24 15,0 0-39-15,0 0-29 0,0 0-34 0,0 0-49 16,0 0-97-16,0-3-107 0,0-2-162 15,0-1-220-15,0-3-594 0</inkml:trace>
        </inkml:traceGroup>
      </inkml:traceGroup>
    </inkml:traceGroup>
  </inkml:traceGroup>
</inkml:ink>
</file>

<file path=ppt/ink/ink2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3:17.010"/>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50 72 137 0,'1'-2'245'0,"-1"-2"143"0,0 0 29 15,4 0-17-15,-4 1-25 0,0-2-64 16,0 2-39-16,0-1-21 0,0 1-20 16,0 3-42-16,0-1-80 0,0 1-65 15,-1 0-41-15,-2 0 0 0,-1 0-3 0,-2 0-4 16,2 0 4-16,0 0 0 0,-2 0 35 16,-1 0-16-16,5 0-15 15,-2 0 18-15,4 1-10 0,0 1-11 0,0 1 0 16,0-1 2-16,0-2 22 0,0 0 20 0,0 0 18 15,4 2 19-15,-2-2 16 0,1 0 0 16,-2 0-10-16,-1 0-4 0,4 0 10 16,-4-2-1-16,3 0-18 0,-1-1-44 15,-2 0-31-15,4-4-22 0,-4-1 20 16,0 1-23-16,0 1-34 0,0 2 19 16,-4 0 18-16,4 2 9 0,-5 1-30 15,4 1-26-15,-3 0 3 0,-1 0 26 16,-3 3 18-16,4 1 21 0,-1-1-1 15,5 1-10-15,0-1 12 0,0-1 22 0,0 2 15 16,0-2-5-16,0 0 12 0,5 1 0 16,-1-1 12-16,4-2 6 0,-2 0-3 15,-2 0-3-15,2 0-9 0,-2 0-4 16,-1 0-43-16,-3 0-37 0,0 0-97 0,0 0-163 16,0 0-313-16,0 0-694 0,-7-7-722 15</inkml:trace>
</inkml:ink>
</file>

<file path=ppt/ink/ink2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4:00.732"/>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17 49 101 0,'0'-2'470'0,"0"2"-193"0,-2-4-105 0,0 4-28 16,2-2 45-16,0 1 3 0,0-3-36 15,0 2-29-15,0-1-3 0,0-2-46 16,-3 3-39-16,3 0-10 0,0-2-6 16,0 3-7-16,-1-1-3 0,-2 0 6 15,2-2 20-15,1 4 20 0,-3-1 15 0,1-1 17 16,2 1-1-16,0-2 4 0,0 1 9 0,0 2 9 15,0-1-22-15,0 1-32 0,0 0-16 16,0 0 0-16,0 0-4 0,0 0-9 16,0 0-7-16,0 0 10 0,0 0 10 15,0 0-7-15,0 0-19 0,0 0-16 16,0 0-16-16,0 0-7 0,0 0-8 16,0 0-1-16,0 1 32 0,0 4 0 15,0-2 19-15,2 2-3 0,1 0 3 16,1 3-18-16,-3 0-1 0,6 1 17 0,-2 0-15 15,-1 3 31-15,2-1 25 16,-1-1-58-16,2 1-23 0,-2-1 20 16,-1 1 2-16,-3 2 1 0,4-3-1 15,-4 0 1-15,2 3 35 0,-2-4-35 16,3 1-19-16,-1-1 7 0,-1 1 12 16,1 0 16-16,1-1 0 0,-4 1-13 15,1 1 19-15,3 1-2 0,-2 0 5 16,1 1 45-16,-2-1-22 0,2 1-29 0,-3-3-16 15,4 1 22-15,-4 0-23 0,5-3 20 16,-4 3-11-16,2-2-10 0,0-1-1 16,-1 1 22-16,3 0-9 0,-4 0 12 15,2 2 7-15,-2 1-1 0,-1-2-18 0,3 3-11 16,-1-3 10-16,-2 3-12 0,0-3-1 16,0 1-14-16,0-2 14 0,0 0-1 15,0 2-1-15,0-3 3 0,0 1 13 16,0 1-11-16,0-2 1 0,0 0 10 15,0 0-12-15,0-5 2 0,0 4 13 16,0-1-13-16,0-4 16 0,0 4 0 16,0-3-17-16,2 1 10 0,-2 0-9 0,0-3-2 0,0 2 2 0,0-2 0 15,2-1 16-15,-2 0-3 0,0 0 6 16,0 2 6-16,0-2 0 0,0 0 6 16,0 0 1-16,0 0 2 0,0 0 1 15,0 0-1-15,0 0 1 0,0 0 5 16,0 0 17-16,3-3 14 0,-3-3 4 15,4 0-26-15,-4-3-51 0,1 1 0 16,4-1-2-16,-1-3-10 0,-3 1 11 0,8-1-2 16,-2-1 0-16,-1 0 2 0,-2 0 0 15,4-2-12-15,-3 4 12 0,0-3 2 16,1 5-2-16,1-2-18 0,-1 2 15 16,1 1 2-16,-4 1-12 0,4 3-18 15,-3 0-3-15,0 1 9 0,0 1 1 16,1 0-14-16,-4 1-8 0,3 1-1 15,1-1 6-15,-1 1 1 0,-3 0 12 0,6 0 15 16,-2 0-2-16,-1 0-7 0,-3 0 3 16,4 0-6-16,-4 0 3 0,3 0 3 15,3 0 0-15,-5 0 19 0,2 2-1 16,0 0-9-16,-2 2 8 0,2-1-14 16,-1 1-3-1,1 1 0-15,0-1 7 0,-2 0 8 16,0 5-14-16,0 0-1 0,1 2 19 0,-2 0 25 15,1-1-5-15,0 1-20 0,0 1 0 0,1-1-3 16,-2 0-1-16,3 1 4 0,-1 3 0 16,-1-2 19-16,0-1 13 0,3 3 9 15,-4-4-29-15,3 4-11 0,2-5 15 0,-2 3-13 16,3-3 10-16,2-1-1 0,-6 0 4 16,4-2 18-16,-3-4-31 0,0 0 10 15,1-3 3-15,-5 0-14 0,0 0 0 16,4 0-2-1,-4 0-10-15,1 0-59 0,1-4-50 0,2-4-101 16,-1 0-197-16,-2 2-299 16,-1-7-501-16</inkml:trace>
</inkml:ink>
</file>

<file path=ppt/ink/ink2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4:01.516"/>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153 40 192 0,'-4'0'1263'0,"2"0"-896"0,2 0-77 16,0 0-18-16,0 0-55 0,0 0-92 15,-3 0-70-15,2 0-32 0,-2 0 22 16,2 0 48-16,-2 0-7 0,-1-2-9 16,-2 0 58-16,2 2-30 0,-2-1-29 0,-1 1-9 15,1-2-7-15,-2 2-12 0,2 0-1 16,-5 0-22-16,4 0 10 0,-2 0-3 15,1 0-32-15,1 2-32 16,1-1 13-16,0 1-6 0,2 2 0 16,1-3-4-16,-1 3 10 0,2-2-9 0,-2 1 27 0,1-1 0 0,1 2 0 15,2-1-1-15,-5 1-10 0,2-1 10 16,2 1-14-16,1 1-10 0,-3 0 24 16,3-1-14-16,-1 3 0 0,1 2 13 15,0-2-26-15,0 2 29 0,0-2 25 16,0 1-25-16,4-4 0 0,0 1 1 15,3 1 66-15,5-1 37 0,0-1-34 16,-4-1-20-16,4 1-21 0,1-1 21 16,-3-3 10-16,6 4 0 0,-2-4-29 15,-1 2-3-15,-2-2-9 0,0 0 0 0,-1 0-4 16,-1 0-12-16,-1 0 19 0,1 0 31 16,-2-4 12-16,1 0-18 0,1-1-7 15,-4 0 1-15,0-2-4 0,-1 0 9 16,-1-1-27-16,-3 1-19 0,0-3 0 15,0 0-12-15,0-3-19 0,0 1 12 0,-3-3-3 16,-6 1-6-16,2 0 26 0,-4 3-16 16,0 1 18-16,-5 3 0 0,3 0-29 15,-1 4-18-15,4 3-53 0,-3 0 9 16,1 0-28-16,2 0-79 0,-3 0-62 16,3 10-168-16,0-3-103 0,2 0-261 15,-2 2-451-15</inkml:trace>
</inkml:ink>
</file>

<file path=ppt/ink/ink2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4:04.999"/>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1 25 336 0,'0'-1'691'16,"0"-1"-385"-16,0 0-104 0,0 0-4 0,0 2-18 15,0 0-57-15,0 0-64 0,0 0-4 16,0 0 39-16,0-2 35 0,0 2-12 16,0 0-40-16,0 0-9 0,0 0 25 15,0 0 36-15,0 0 12 0,0 0-16 16,0 0-29-16,0 0-6 0,0 0 2 0,0 0-6 16,0 0-35-16,0-5-51 0,0 3 2 15,0 1 14-15,0-1 3 0,0 0 0 16,0 1-17-16,0-2 1 0,0 2 13 15,0 1-15-15,0 0-1 0,0 0 0 16,0 0 2-16,0 0 36 0,0 0 19 16,0 0-1-16,0 0-2 0,0 0-16 15,0 0-19-15,0 0-16 0,0 0-3 16,0 0-16-16,0 0-12 0,0 0-19 16,0 0-10-16,0 0-16 0,0 1-19 15,0 5 14-15,4-3 78 0,-3 4 13 0,3 4-13 16,1-1 0-16,-1 3 45 0,0 1-23 15,2 0 13-15,-2 2-13 0,0 0-3 16,1 0 16-16,-1 0 3 0,0-2-36 16,-4 2 17-16,4 0 6 0,-4 0 10 15,5 0-34-15,-5-1 12 0,0 3 21 16,1 1-34-16,-1-1-4 0,0 3 4 16,0 0 1-16,0 1 18 0,0 1-19 0,0-2-3 15,0 2 3-15,0 0 1 0,0-2 18 16,0 0-19-16,0-3 1 15,-1-1-1-15,1-3 1 0,-3 1-1 0,1-6 15 16,2-1-15-16,0-4-3 0,0 0-10 16,0-1 11-16,0-2 0 0,0-1 2 0,0 0 2 15,0 0 10-15,-2 0 4 0,0 0 0 16,2 0 6-16,0 2 0 0,-3-2 0 16,2 0-7-16,1 0 4 0,-3 0 16 15,3 0 2-15,0 0 4 0,0 0 2 16,0 0 7-16,0 0 3 0,0 0 3 15,0 0-3-15,0-2 6 0,3-2 12 16,-2 1 3-16,2-6-65 0,-3 1-9 0,4-3-14 16,-2-3 13-16,2 2-14 0,0-2 12 15,2 3-12-15,1-3-13 0,2 3-12 16,1-1 3-16,-2 1 12 0,2 3 23 16,-2-1-17-16,-2 2 16 0,5 1-16 0,-5 1 4 15,0 1-4-15,2 1-9 0,-1 1-3 16,-1-1 16-16,0 1 12 0,-2 0 3 15,0-2 1-15,-1 4-1 0,1-3 0 16,-2 3-1-16,1-1-2 0,-3 1-10 16,1 0-9-16,0-3-9 0,4 2-12 15,-3 1 11-15,3 0-5 16,-1 0 2-16,0 0 7 0,0 0 0 0,1 0 25 16,-2 0-22-16,-1 4-3 0,3-3 15 15,-1 2-3-15,2 3 4 0,1-1 12 0,-4-1 0 16,4 1 1-16,-3-1-2 0,0 1-13 15,-4-3-1-15,4 1 15 0,-4 1 2 16,2-3 10-16,1 1-12 0,-3 4 0 0,0-5 2 16,0 2-2-16,0 1 16 0,0 3-3 15,0-3 5-15,0 3 4 0,0-1-3 16,0 8-16-16,0-1 10 0,0-2 21 16,0 2-32-16,0-3 10 0,0 3-12 15,0-3-1-15,0 0 1 0,0 2 12 16,0-2 7-16,0-1 0 0,0-3-17 15,0 4 23-15,1-6-25 0,-1 0-16 16,4 2 14-16,-2-4 0 0,1-2 0 16,1 1 2-16,0-1 0 0,0 0 22 0,-2 0-3 15,2 0-19-15,0 0-11 0,0 0-39 0,2 0-66 16,-2-3-132-16,-1-1-190 0,1 1-320 16,-4-4-619-16</inkml:trace>
</inkml:ink>
</file>

<file path=ppt/ink/ink2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4:05.776"/>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-4 91 889 0,'0'-2'746'0,"0"2"-498"15,0 0-54-15,0 0 124 0,0 0 50 16,0 0-127-16,0 0-148 0,0 0-32 16,0 0 31-16,0 0 52 0,0 0-27 15,0 0-72-15,0 0-45 0,0 0 0 16,5 0 0-16,0 2 20 0,2 0 97 0,0 2-13 31,2-2-32-31,2-2-37 0,-1 1-7 0,-1-1 3 0,1 0 13 16,-2 0-22-16,5 0 10 0,-5-3 2 15,2-1 3-15,-1-1-6 0,-1 0-31 0,-2-4-19 16,-2-1 6-16,1 2-5 0,-4 0-20 31,-1-5-15-31,0 2 22 0,0 3 9 0,-1 1 20 16,-2 1 0-16,-2 3 2 0,1 3 0 0,3 0-14 15,1 0-30-15,0 0-28 0,0 0-10 16,0 0-4-16,0 0-9 0,0 0-3 16,-2 0 25-16,2 1 73 0,0 5 19 15,-4-1 64-15,1 0-26 0,2 4-7 16,-3 0-18-16,1 0 0 0,-1 3-16 16,-1-1 6-16,2 3 25 0,-1-2-6 15,0 4-6-15,0-2-32 0,1 4 9 16,-1-1 1-16,-1 1 3 0,3 3-15 0,-3 0 1 15,-2-1 20-15,2 1-10 16,0-3 2-16,1-3-12 0,1 0-1 16,2-3-1-16,1-1-3 0,0-4-10 0,0-2 10 15,0-1-19-15,0-4-6 0,0 1-7 16,0-1 1-16,0 0-26 0,1 0-82 16,-1 0-52-16,0 0-87 0,0 0-204 15,0 2-149-15,0 2-354 0</inkml:trace>
</inkml:ink>
</file>

<file path=ppt/ink/ink2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34:06.286"/>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0 16 941 0,'0'0'606'0,"0"0"-314"0,0 0-92 15,7 0 78-15,-3 0 45 0,1 0-158 16,-2 0-78-16,4 0 12 0,1 0 45 16,2 0-19-16,7 0 5 0,3 0-9 15,5 1-35-15,4-1-45 0,1 2-6 16,2 0 18-16,6-2 20 0,-4 0-23 16,6 2-21-16,-2-2 27 0,-1 0 7 15,-1 0-38-15,-1 0-3 0,1 0 15 16,-7 0 10-16,2 0-28 0,-4 0-17 15,-3 0 10 1,-1 0 3-16,-9 0-14 0,1-2-1 16,-3-2 22-16,1 3 6 0,-2-1-9 0,5 0-19 15,-2-2 0-15,-1 3-32 0,1-2-14 16,-1 3 5-16,-3-3-6 0,3 2-3 16,-1 1-12-16,0 0-14 0,-1 0-2 15,-1 0-17-15,0 4-12 0,-3-4-103 16,-1 6-128-16,-4-2-319 0,-2-1-610 0</inkml:trace>
</inkml:ink>
</file>

<file path=ppt/ink/ink2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482"/>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8BB47A39-3176-4459-A987-48422579383F}" emma:medium="tactile" emma:mode="ink">
          <msink:context xmlns:msink="http://schemas.microsoft.com/ink/2010/main" type="inkDrawing" rotatedBoundingBox="952,1208 6818,1325 6785,2984 919,2868" hotPoints="770,1759 1712,1216 6804,2040 1267,2939" semanticType="container" shapeName="Quadrilateral">
            <msink:sourceLink direction="with" ref="{77328C03-7144-4185-9693-370700DDC0B9}"/>
            <msink:sourceLink direction="with" ref="{ABFB0DF1-596E-4B31-B544-512B1689F5CB}"/>
            <msink:destinationLink direction="to" ref="{0B36B952-4D17-4281-A334-3D60864A3056}"/>
          </msink:context>
        </emma:interpretation>
      </emma:emma>
    </inkml:annotationXML>
    <inkml:trace contextRef="#ctx0" brushRef="#br0">-5045-272 111 0,'0'0'101'16,"0"0"-49"-16,0 0-16 0,0 0-7 0,0 0-29 16,0 0-13-16,0-1-58 0,0 1-79 15</inkml:trace>
    <inkml:trace contextRef="#ctx0" brushRef="#br0" timeOffset="1">-5045-272 121 0,'0'-5'179'0,"0"3"-22"16,-1 2-60-16,1 0 11 0,0 0 9 0,0-2-29 16,0 2 43-16,0 0-34 0,0 0-41 15,0-2-33-15,0 2-1 0,0 0 11 16,0 0 9-16,0 0 14 0,0 0 9 16,0 0-7-16,0 0 1 0,0 0 9 15,0 0 4-15,0 0 3 0,0 0 6 16,0 0 1-16,0 0 3 0,0 0 2 15,0 0-6-15,0 0 0 0,0 0 0 16,0 0 3-16,0 0-9 0,0 0-1 16,0 0-3-16,0 0-10 0,0 0-9 0,0 0-1 15,0 0 1-15,0 0-4 0,0 0-6 16,0 0-7-16,0 0 0 0,0 0-2 16,0 0 2-16,0 0 0 0,0 0-3 15,0 0 10-15,0 0 6 0,0 0-4 16,-2 0 4-16,0 0 6 0,0 0 4 0,-1 0-11 15,0 0-9-15,2 0-25 16,-4 0-11 0,1 0 14-16,1-2-3 15,-2 0-12-15,1 2-1 0,0 0 1 0,-1 0-1 0,1-2 13 0,-2 2 6 0,0-3-7 16,-3 2-12-16,0 1-2 0,-4-2-23 16,-2 0-1-16,2 2 11 0,-3 0 14 15,0 0 1-15,2 0 1 0,0 0-1 16,-1 0 1-16,0 0-1 0,-3 4 3 15,2-3 9-15,-2 2-9 0,5-3-1 16,-3 2 17-16,4-2 0 0,2 0 0 0,2 0-7 16,1 2-8-16,0 0-3 0,1 0 1 15,-2-2-2-15,1 2-19 0,-6 0 0 16,2 3-3-16,3-4-1 0,-4 4 20 16,3-1-9-16,-1-3-1 0,-1 5 10 0,0-3-10 15,-1 3 2-15,0-2 11 16,6 1 1-16,-4-3 0 0,5 3 3 0,-1-2 12 15,2 0-13-15,-2 1 0 0,-1-1-3 16,-1 2 3-16,-1 3 16 0,-2-2-19 16,2 0 0-16,-1 3-3 0,1-3 2 15,0 3 1-15,1-3-3 0,1 0 3 16,-2 2-19-16,3-1 18 0,-1 2-12 16,0-3 0-16,-1 3 13 0,1 0 15 15,-2 1-15-15,2-1-1 0,-1-1-12 16,2 1 10-16,0 0-13 0,-1-1 16 15,1 0 2-15,2-1-2 0,-1-4-22 0,2 3 9 16,0-1 13-16,2-1-2 0,-3 3 1 16,2 0 1-16,-1 1 13 0,-1 0-11 15,-1 0 17-15,1 0-16 0,1 0-1 16,0 0-2-16,0-1-3 0,0 0 3 0,2 1-2 16,-2-2-1-16,0 4-19 0,0 1 22 15,0-1 0-15,0 1 15 0,-3-1-4 16,2 2-11-16,-1-2-2 0,4 0 2 15,-2 1 3-15,0 1 9 0,1-2-12 16,-1-2-16-16,2 1 3 0,-1-2 10 16,1-1 0-16,-2 1 3 0,3 1-1 15,-3 0 0-15,3 2 1 0,-6 2 19 16,3 0 6-16,-1-2-3 0,1 0-9 16,0 4-13-16,0-4-1 0,0 1 0 0,0-2 0 15,1-2-1-15,2 3-1 0,0-3-26 16,0 2-3-16,0-3 20 0,-1 0-1 15,1-1 13-15,0 0 1 0,0 0-1 16,0 0-1-16,0 2-10 0,0 1 11 16,0 1 1-16,0-1 28 0,0 2-10 15,0-1 0-15,0 1-18 0,0-2 18 16,0 2-17-16,0-2 11 0,1 0-10 0,1 2 16 16,1-2 10-16,-3 0-17 0,1 1-9 15,1-2-1-15,-2 2-2 0,1 0 2 16,1-1-1-16,-1 1 2 0,1 1 0 15,1 0 10-15,-3-2-1 0,3 2-8 16,-2 0 21-16,1 0-9 0,-1-1-15 16,2-2 1-16,-2 1 0 0,1-1 14 15,-2 3 3-15,1 1 6 0,1-2-3 0,-1 1-6 16,2-2-3-16,-3 0-13 0,2 0 0 16,-1 1 0-16,-1 0 1 0,2-2 0 15,1 0-1-15,-3 0 2 0,1 0 13 16,2 1-2-16,-3-1-13 0,2-2 0 15,-1 2 2-15,1 1-2 0,-1-1 1 16,1-1 15-16,-1 1-14 0,0-1-1 0,1 1 1 16,-1 2-2-16,4-1 0 0,-4 1 3 15,1 1 1-15,1 0-2 0,0 0 13 16,0-1-15-16,0 3 1 0,0-3 12 16,-2 0-10-16,2 0-1 0,0-1-2 15,0 0-1-15,-2 0-1 0,4-2-14 0,1 1 16 16,-3 3 12-16,0-2-12 0,1 0 0 15,0-1-1-15,1 0-2 0,-1-3-16 16,1 4 19-16,1-2 0 0,-1 1 1 16,0 2 2-16,1 0 16 0,1-2-17 15,-1 1-1-15,1-2 1 0,1 2 1 16,-4-1-1-16,4 2 11 0,-1-2 0 16,0 1-12-16,1 1 2 0,-1 0 0 15,0-2 0-15,2 0 13 0,-1-1-4 16,1 1-9-16,-2-2 9 0,0 3-12 15,2-1 0-15,-3-2 0 0,1 3 2 0,2-4 0 16,-1 0-2-16,0 1 1 0,1 0 15 16,3 1-13-16,-3 0-1 0,1 0 14 15,1-1 2-15,0-1-2 0,0 1-13 16,-1 0 13-16,2-1 0 0,0 0 2 0,-1 0 1 16,1 0 1-16,0 0-20 15,-3-2-13-15,3 2 1 0,-1-2 11 0,3 0 1 16,0 0 31-16,3 2-3 0,-3-2-15 15,4 2-13-15,-2-4 15 0,3 1 10 16,-1 2-9-16,1-2-1 0,1 0 4 16,0 2 0-16,1-3 12 0,-1 0-31 15,1 1 1-15,1-1 10 0,-1 0 9 16,0 0-18-16,1 0 11 0,0 0 5 16,-3 0-18-16,2 0-6 0,-7 0 6 15,3-4 3-15,-1 3-3 0,-3-3-12 16,3 3 12-16,-5 1 16 0,3-2-13 0,3-2 31 15,-6 0-9-15,4 2-24 0,-2-3 1 16,1 0 1-16,-1-1 0 0,0 0 22 16,2 0-14-16,-2-1-11 0,2 0-2 0,0-2 2 15,2 1 16-15,-3-1 2 16,0 0-17-16,3-1-1 0,-6 4 13 0,1-4-11 16,0 5-2-16,-3 0 0 0,1-1 0 15,-1 0 1-15,3-3 2 0,-2 2 0 16,2-2 22-16,0 1-22 0,1-1-2 15,-1 0 0-15,0 1-1 0,-2-1 1 16,2 0 2-16,-3 1 12 0,-1 0-14 16,3 0 12-16,-2-2 5 0,-2 2-2 15,5-2-13-15,-2-2 12 0,0-2-2 16,2 1-13-16,1-3-1 0,-2 2 1 16,1 0 0-16,-4-1 1 0,1 6 2 0,-1 0 15 15,-3-2-15-15,1 1 22 0,2 0-4 16,-2-1-18-16,2-4-1 0,0 0-1 15,-1 0-1-15,1-1 2 0,-2 0 17 16,1 2 5-16,-3 0-5 0,1-1-16 0,-1-4 0 16,1 3 12-16,-2-2 1 0,-1 1-4 15,1 0-12-15,2 1 3 0,-1-1-3 16,1-2-12-16,-2 2-4 0,0-2 16 16,0 3 0-16,-1 0 21 0,1 1-20 15,-1 3 16-15,1-3-15 0,-2 3 20 16,2-4-22-16,-1-3-1 0,-1 2-21 15,1-3-14-15,1 3 36 0,-3 2 18 16,0 0 10-16,0 0-7 0,0 4-21 16,0-2 0-16,0 2 1 0,-2-3 20 15,-1 0-21-15,0 4 0 0,0-3-3 0,0 1 3 16,0 1 19-16,-1 0-19 16,1 2-25-16,-1 0 25 0,1 1 18 0,-3 1 6 15,1 0-21-15,1 0-2 0,0 1 0 16,1 1 0-16,0 0 11 0,-2-1 1 15,2 2-10-15,0-2 0 0,0-1-2 0,-3 4 1 16,4-5 0-16,-3 1 10 0,1 2-1 16,1-3-11-16,-2 0 0 0,1 3 0 15,-1-5-1-15,2 3 1 0,1-2-15 16,-4 2 15-16,1-2 0 0,1 1 0 16,-1 0 0-16,1-2 0 0,1 4 12 15,-3-3-10-15,0 2-2 0,0-2-18 16,-1-1 18-16,3 3 1 0,-2-2-1 15,0 2-13-15,3 2 13 0,-3-3 3 16,3 3-1-16,-4-2-1 0,2 0 2 0,1 2-1 16,1-1-1-16,-2 0 20 0,1 2-20 15,-1-2 0-15,3 2 1 0,-1 0 2 16,-3-1-2-16,1 2-1 0,1 2-1 16,-1-5-1-16,1 3-3 0,0-1 2 15,-1 0-10-15,-1-1 11 0,5 1-1 16,-7-2 1-16,3 4 1 0,0-2 0 0,1 3 18 15,-1-3-14-15,2 1 8 0,0 0-10 16,0 0-1-16,2 2 2 0,-1 0 9 16,-2-3-11-16,4 4-1 0,-3-1 2 15,3 0-1-15,-3 1 2 0,2-2-2 16,-1 0 1-16,-1 2-2 0,0-4 1 16,-1 2-1-16,1 0 0 0,-3 0-12 15,3-2 9-15,-1 2-12 0,-4-2 3 0,4 0 8 16,-2 2 4-16,0-3-1 0,2 4 2 15,-1-2-1-15,1 2 3 0,1-1-3 16,-5-2 3-16,4 4 12 0,1-2-13 16,-1 0-2-16,1 1 1 0,-2-2-1 15,1 2-2-15,-1 0-13 0,0-1 2 16,0-1-8-16,-1 2 9 0,2-1-1 16,-2 0 10-16,0 0 2 0,0 2 1 0,2-1 0 15,-5-2 0-15,3 1 0 0,-1-1 2 16,1 1-1-16,-2 2 1 0,2 0 2 15,0-2-4-15,1 1-1 0,-1-1 1 16,1 1-1-16,1-1-2 0,1 2-9 0,-2-1 11 16,4 1 1-16,0 0 0 0,-4-1 1 15,1 1-1-15,1 0 0 0,0-3 2 16,0 3 0-16,-2-2-1 0,1 1 2 16,0-1 0-16,-1 2-1 0,-1 0 1 15,3-2 0-15,-3 0-3 0,0 0-1 16,1 2-15-16,-1-1 13 0,0 0-15 15,3 1 17-15,-3-2 1 0,2 1 2 16,1 0 0-16,0 1 0 0,-2-2 0 16,1 0-2-16,1 2 0 0,-2 0 0 15,0-1-2-15,-1 1 1 0,1-1-1 0,-1-3-1 16,0 4-16-16,2 0 18 16,-2 0 0-16,2 0 0 0,-1 0 0 0,1 0 0 15,-1 0 1-15,1 0 0 0,0-2 16 16,-1 0-4-16,-1 2-11 0,0 0 0 15,0-2 0-15,-2 0 2 0,-1 0 22 0,1 2-7 16,2-2-15-16,1 0 0 0,0 0 12 16,1 2-15-16,-1-4 0 0,1 4 0 15,-1 0-1-15,2 0-11 0,1 0 10 16,-3 0-10-16,2 0-4 0,0 0 4 16,2 0 11-16,-4 0-2 0,2 0 2 15,2 0 1-15,-2 0 0 0,1 0-1 16,0 0 1-16,0 0 2 0,-1-2-2 15,3 2 1-15,-1 0-1 0,-1 0 1 16,2 0-1-16,-1 0 1 0,1 0 1 16,0 0-2-16,0 0 0 0,0 0 1 0,0 0-1 15,-2 0 0-15,2 0 2 0,0 0-2 16,0 0-2-16,0 0-1 0,0 0 1 16,0-3-10-16,0 3 11 0,0 0 1 15,0-1-1-15,0 1-14 0,0 0-1 0,0 0-11 16,0 0-22-16,0 0-31 0,0 0-37 15,0-2-56-15,0-1-75 0,0-1-106 16,2-3-232-16,-2-2-382 0,0-12-411 0</inkml:trace>
    <inkml:trace contextRef="#ctx0" brushRef="#br0" timeOffset="11">-4181 598 163 0,'0'0'209'0,"0"0"-76"0,0-1-48 16,0-1-42-16,0 2-11 15,0-1 4-15,0 1 3 0,0-1 0 0,3-2-13 16,-3 3-3-16,0 0 16 0,0 0 26 15,0 0 10-15,0 0-13 0,0 0 13 16,0 0 49-16,0 0 29 0,-2 0-39 16,1 0-39-16,-1 0-26 0,2 0-10 0,-1 0-7 15,1 0-6-15,0 0-3 0,0 0-7 16,0 0 13-16,0 0 10 0,0 0 8 16,0 0-2-16,0 0 17 0,-2 0-13 15,2 0-4-15,0 0 17 0,0 0-1 16,0 0-3-16,0 0-12 0,0 0-14 15,0 0-6-15,0 0-10 0,0 0 7 16,0 0 9-16,-1 0 10 0,1 0 10 16,-3 1 9-16,3-1 4 0,0 0 9 15,0 0-4-15,0 0-2 0,0 0-13 0,0 0-4 16,0 0-6-16,0 2-13 0,0-2-13 16,0 0-16-16,0 0-1 0,0 0 0 15,0 0 10-15,0 1 4 0,0-1 16 16,0 0 23-16,0 0 12 0,0 0 6 15,0 0 13-15,0 0 3 0,0 0-10 0,0 0-16 16,0 0-9-16,0 0-23 16,0 0-12-16,0 0-16 0,3 0 13 0,-3 0-15 15,1 0 0-15,-1 0-1 0,0 0 0 16,0 0 1-16,2 0 2 0,-1 0 10 16,-1 0-11-16,0 0 11 0,2 0-12 15,-1 0 1-15,1 0 0 0,-1 0 1 16,2 0 0-16,0 0 13 0,2 0-13 15,-1 0 10-15,0 0-11 0,2 1 32 16,2-1-2-16,2 0 5 0,-1 0 4 0,3 0 12 16,-2 0-3-16,2 0-28 15,1 0 19-15,-1 0-1 0,3 0 13 0,-2 0-22 16,0 0-6-16,2 0-13 0,0-1 19 16,1 0 19-16,0-2-25 0,-3 1-23 15,1-1-1-15,-3 2-1 0,0-2-2 0,-2 1 0 16,1 2 1-16,-1 0-2 0,-2 0 3 15,0-2-1-15,-1 0-12 0,-1 2 10 16,1-1 3-16,-2 1 1 0,1-1 1 16,-1 1 1-16,0 0 10 0,2-4-12 15,-3 4-1-15,5 0 0 0,2-1-1 16,0 1 1-16,2-4 12 0,0 3-12 16,-2-1-12-16,3 0 9 0,-4 2 2 15,2 0-1-15,-1-2-10 0,2 0 12 16,-1 1 1-16,1 1 1 0,1-1-1 0,-1-1-1 15,3 0 1-15,0 0 2 0,1-1 16 16,0 2-7-16,0-2-8 0,1 1-2 16,-4-1-2-16,0 2-13 0,-1 0 12 15,0-2 0-15,-5 2-2 0,3-1-12 16,-2 2 12-16,1-2 2 0,-2 1-11 0,-1 1 10 16,3-1-1-16,-3 0 0 0,0 1 0 15,1 0 0-15,0 0-10 0,1 0 13 16,-1 0 0-16,2 0 0 0,3 0 0 15,-4-4 2-15,4 4-1 0,2-1 0 16,-1 1-1-16,2-2 13 0,2 2-11 16,1-3-1-16,1 3 1 0,0-2 1 0,3 0-1 15,0 1 20-15,1-2-20 0,-3 0-2 16,-4 3-19-16,1 0 7 0,-6 0 11 16,1 0 1-16,0 0 15 0,-2 0-15 15,2 0 1-15,-2 0 0 0,2 0 18 16,0 0-17-16,1 0 13 0,1 0 4 15,0-1-19-15,0 1-11 0,0 0 8 16,-2 0-19-16,1-2 19 0,2 0 1 16,1 2 2-16,1 0 2 0,-1 0 1 15,1 0 12-15,0-2-14 0,-1 0-1 0,0 1 1 16,0 1 1-16,2-1 10 0,-2 1-10 16,2 0-2-16,-3 0-12 0,-1 0-1 15,0 0 1-15,-1 0 10 0,-1 0 2 16,1 0 1-16,0 0-1 0,3 0-2 15,-1 0 2-15,1 0 10 0,1-4-7 0,-1 4-2 16,0 0 2-16,2 0 13 0,-1 0-13 16,3 0 18-16,-1-2-19 0,0 0 2 15,0 1-2-15,-3 0-2 0,2-1-12 16,0 0 9-16,-1 2-9 0,2 0 12 16,2 0 0-16,1 0 1 0,3-2 1 15,-1 2-1-15,1-2 2 0,0 1-1 16,-1 1-2-16,-2-2 1 0,-2 2-1 15,1 0 2-15,-3-1-1 0,-1 1-1 16,1 0 1-16,0 0 0 0,-2-1 1 16,0 0 0-16,-1 1-2 0,0 0-12 15,1 0 9-15,-1 0 3 0,-1-2 12 0,2 2-11 16,1 0 0-16,0 0 0 0,1-3 0 16,3 3 15-16,1-1 5 0,-2-1-21 15,0 2-1-15,-3 0-14 0,-1-1-10 0,-1 1 25 16,1-2 2-16,2 2 14 0,1-1 5 15,0 1 5-15,1-1-26 0,-3 1-14 16,2-2 14-16,-2 2 17 0,-1 0-17 16,0-3-1-16,2 3-1 0,1 0 2 15,2 0 15-15,1 0 6 0,0-1-19 16,0-1 0-16,-1 0 16 0,-1 2-18 16,-1 0-16-16,-1-2 16 0,1 0 0 15,2 1 13-15,-1-2-10 0,3 2 21 16,-3 0-22-16,1-3 2 0,-1 2-3 15,-2 2-1-15,-2 0 0 0,-1 0-1 16,0 0 1-16,0-2-13 0,-1 2 12 0,3 0 1 16,0 0 22-16,1-2-7 0,1 0-15 15,-1 0 2-15,1 0 0 0,0 2-1 0,0-2 0 16,0 1 1-16,-1 0-2 16,1 1-1-16,-1 0 1 0,-2 0-1 0,-3 0 1 15,-1 0-1-15,-1 0-1 0,-3 0 1 16,0 0 1-16,1 0 0 0,-2 0 0 15,0-2 1-15,1 2 2 0,-2-2 13 16,1 2-14-16,-1 0-2 0,1 0-1 16,1 0-2-16,0 0 1 0,3 0-11 15,2 0 13-15,-1 0 3 0,4 0 13 16,0-2-13-16,-1 2 9 0,1 0-12 16,0 0 0-16,-1 0-2 0,-2 0-1 15,2 0-9-15,-2 0 9 0,1 0 2 0,-3 0 0 16,-2 0-3-16,2 0 2 0,-4 0 1 15,-1 0-1-15,0 0-1 0,0 0 3 16,0 0 0-16,-2 0 0 0,2 0 1 16,-3 0 0-16,1 0 0 0,1 0 0 15,1 0 2-15,-2 0 0 0,2 0-1 0,-2 0-1 16,2 0-1-16,0 0 0 0,2 0-1 16,-1 0 0-16,2 0 1 0,-2 0 0 15,2 0 2-15,1 0-1 0,-1 0 1 16,0 0 0-16,-2 0-2 0,2 0 0 15,-3 0 0-15,0 0-1 0,1 0 0 16,-1 0 1-16,2 2 1 0,-4-2 1 16,2 0 0-16,-2 0 0 0,-1 0-2 15,-1 0-1-15,-1 0 1 0,1 0-1 16,-2 0 1-16,0 0-1 0,1 0 1 0,-1 0-1 16,0 0-1-16,3 2 1 0,-1-2-1 15,1 2-1-15,-1-2 3 0,3 0-1 16,-1 0 1-16,1 0 0 0,-1 0 0 15,1 0 0-15,0 0 1 0,1 1 11 16,0-1-9-16,0 3 0 0,0-3 0 16,0 0-2-16,-2 2-1 0,1-2 2 15,-2 0-2-15,1 0 0 0,-1 0-1 0,0 0 1 16,-1 0 0-16,2 0-1 0,-1 0 1 16,1 0-1-16,1 0 0 0,-1 2 0 15,1 0 0-15,1-2 0 0,-2 0 0 16,2 2 1-16,-3-2 0 0,1 0-1 15,1 0-1-15,-1 0 1 0,-1 2 0 16,0-2-1-16,-2 0 1 0,4 1 0 16,-2-1-2-16,0 0 2 0,1 0-1 0,1 1-2 15,-1-1 4-15,-1 0 3 0,1 0-1 16,1 1-2-16,-2-1 1 0,0 3-1 16,0-3-2-16,0 0-11 0,1 1 12 15,0 0 0-15,1-1 0 0,-1 3 1 16,4-3 0-16,-2 1 0 0,-1 1 3 15,3 0 10-15,-1-2-11 0,1 0 1 16,-3 2 15-16,4 1-17 0,-3-3-1 0,0 3-3 16,0-3-9-16,0 2 12 0,0-2 2 15,0 2 1-15,-2-2-2 0,0 0 1 16,-1 2-1-16,2-2-1 0,-2 1 0 16,-2-1 0-16,1 0 0 0,-1 0 0 0,1 2 1 15,-2-2 1-15,0 0-1 0,0 0 2 16,1 0 0-16,-1 0 0 0,0 0 10 15,0 0-10-15,0 0-3 0,0 0-1 16,2 0-2-16,-2 0-13 0,3 1 13 16,-2-1-9-16,1 0 11 0,0 0 1 15,0 0 0-15,-1 0 0 0,1 0 1 16,-2 0-1-16,1 3 1 0,-1-3 1 16,0 0-1-16,0 0 0 0,0 0 2 15,0 0 0-15,0 0 9 0,0 0-9 0,0 2 0 16,0-2-2-16,0 0 1 15,0 0-1-15,0 0-1 0,0 0-2 0,0 0 0 16,0 0-2-16,0 0 1 0,0 0 3 16,0 0 0-16,0 0 1 0,0 0 1 15,0 0 2-15,0 0 8 0,0 0-10 0,0 0 10 16,0 0-11-16,0 0 1 0,0 0 1 16,0 0-1-16,0 0 1 0,0 0 0 15,0 0-3-15,0 0-11 0,0 0-20 16,0 0-24-16,0 0-47 0,-1 0-43 15,1 0-44-15,-2 0-80 0,1 0-147 16,-2 0-209-16,0 2-390 0,-10 2-110 0</inkml:trace>
  </inkml:traceGroup>
</inkml:ink>
</file>

<file path=ppt/ink/ink2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42:07.277"/>
    </inkml:context>
    <inkml:brush xml:id="br0">
      <inkml:brushProperty name="width" value="0.06667" units="cm"/>
      <inkml:brushProperty name="height" value="0.06667" units="cm"/>
      <inkml:brushProperty name="color" value="#FF0000"/>
      <inkml:brushProperty name="fitToCurve" value="1"/>
    </inkml:brush>
  </inkml:definitions>
  <inkml:traceGroup>
    <inkml:annotationXML>
      <emma:emma xmlns:emma="http://www.w3.org/2003/04/emma" version="1.0">
        <emma:interpretation id="{910825AB-C370-4E64-844C-41D577ADFFB0}" emma:medium="tactile" emma:mode="ink">
          <msink:context xmlns:msink="http://schemas.microsoft.com/ink/2010/main" type="inkDrawing"/>
        </emma:interpretation>
      </emma:emma>
    </inkml:annotationXML>
    <inkml:trace contextRef="#ctx0" brushRef="#br0">7 104 1045 0,'-7'-3'300'0,"6"3"-170"0,1 0-61 16,0 0 119-16,0 0 34 0,0 0-193 16,0 0-29-1,1 0-100-15,6 0 100 0,-2 0 131 16,-1 1 8-16,4 1-6 0,-5 0-36 15,6-2 13-15,2 0-10 0,-4 0-10 0,4 0 1 16,2 0 8-16,-3-4-6 0,3-1-38 16,-2-3-20-16,1 4 0 0,0-5-6 15,-6-2 6-15,0 2-6 0,-4 0 13 0,0 1 2 16,-2 0-5-16,0 0-1 0,0 0-6 16,0 4 0-16,-2-2-4 0,0 4-25 15,0-1-3-15,2 3 0 0,0 0-44 16,0 0 2-16,0 0 14 0,0 3-7 15,0-1 5-15,0 7 30 0,-3 4 57 16,2 2 32-16,1 5-28 0,0 3-36 0,0 2-25 0,0-1 38 0,0 1-34 16,0-4 15-16,0 2-4 0,4-4-15 31,-4-1 0-31,2-4-34 0,0-1-14 16,-2-3 19-16,0-1 4 0,0 1-20 0,0-1-50 0,0-2-58 15,0 0-91-15,-2 0-110 0,-4 1-164 16,3-5-114-16,-4 4-144 0</inkml:trace>
  </inkml:traceGroup>
</inkml:ink>
</file>

<file path=ppt/ink/ink2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42:07.538"/>
    </inkml:context>
    <inkml:brush xml:id="br0">
      <inkml:brushProperty name="width" value="0.06667" units="cm"/>
      <inkml:brushProperty name="height" value="0.06667" units="cm"/>
      <inkml:brushProperty name="color" value="#FF0000"/>
      <inkml:brushProperty name="fitToCurve" value="1"/>
    </inkml:brush>
  </inkml:definitions>
  <inkml:traceGroup>
    <inkml:annotationXML>
      <emma:emma xmlns:emma="http://www.w3.org/2003/04/emma" version="1.0">
        <emma:interpretation id="{E52B8591-0FE3-4052-AFE7-8CBBAE203CAC}" emma:medium="tactile" emma:mode="ink">
          <msink:context xmlns:msink="http://schemas.microsoft.com/ink/2010/main" type="inkDrawing"/>
        </emma:interpretation>
      </emma:emma>
    </inkml:annotationXML>
    <inkml:trace contextRef="#ctx0" brushRef="#br0">0 46 143 0,'0'0'728'0,"4"0"-370"0,9-4-205 0,5 0 143 16,2-2 101-16,6-1-163 0,5 0-27 15,0 2-52 1,5-1 9-16,-1 2-39 0,-2 1 0 0,2 3 0 0,-4 0-23 0,0 0-26 16,-2 3-76-16,-4 3 0 0,-2 1-2 15,-2 0 2-15,-5 0-16 0,-2 1-3 16,2-4 16-16,-6 4 3 0,-1-1-1 16,0-2-2-1,-2-1-26-15,-1 1-35 0,2-2-28 0,-3-1-24 0,3 2-22 0,-2-3-71 16,-1-1-149-16,2 1-260 0,-2-1-400 0</inkml:trace>
  </inkml:traceGroup>
</inkml:ink>
</file>

<file path=ppt/ink/ink2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42:06.688"/>
    </inkml:context>
    <inkml:brush xml:id="br0">
      <inkml:brushProperty name="width" value="0.06667" units="cm"/>
      <inkml:brushProperty name="height" value="0.06667" units="cm"/>
      <inkml:brushProperty name="color" value="#FF0000"/>
      <inkml:brushProperty name="fitToCurve" value="1"/>
    </inkml:brush>
  </inkml:definitions>
  <inkml:traceGroup>
    <inkml:annotationXML>
      <emma:emma xmlns:emma="http://www.w3.org/2003/04/emma" version="1.0">
        <emma:interpretation id="{5740ADB1-ABB4-4960-B832-C9522A57139B}" emma:medium="tactile" emma:mode="ink">
          <msink:context xmlns:msink="http://schemas.microsoft.com/ink/2010/main" type="inkDrawing" rotatedBoundingBox="6791,9957 7148,10934 6785,11066 6428,10090" semanticType="callout" shapeName="Other">
            <msink:sourceLink direction="with" ref="{1743BF4D-DEF9-4535-B1FD-5B09A1D19E21}"/>
          </msink:context>
        </emma:interpretation>
      </emma:emma>
    </inkml:annotationXML>
    <inkml:trace contextRef="#ctx0" brushRef="#br0">17 1668 72 0,'-6'-3'300'0,"6"-1"-176"0,-3 2 62 15,3-1 61-15,-1-2 53 0,0 3-108 16,1-2-55-16,-3 1-1 0,1 1 11 15,2-2-13-15,-4 2-40 0,4-1 19 16,-3-1-9-16,2 3-20 0,-2 1-13 16,2-2-35-16,1 1-7 0,0 1-6 15,0 0 6-15,0-2 9 0,0 0 20 16,0 2 7-16,0-2 2 0,0-2-15 0,-3 1-20 16,3 0 7-16,-2-1-17 15,2 1 23-15,-2-1-3 0,2 0-4 0,-2 2-12 0,1-3 6 0,1 4-3 16,-3-3-4-16,3 2-6 0,-2 0-15 15,2 2 12-15,0-1-13 0,0 1 13 16,0 0 0-16,0 0 3 0,0 0-16 0,0 0 13 16,0 0 10-16,0 0-1 0,0 0-9 15,0 0-15-15,0 0-1 0,0 0-16 16,0 0-13-16,0 0-18 0,0 1-14 16,0 5 29-16,5 4 32 0,-2 2 19 15,4 8-6-15,-3 1 25 0,0 6-9 16,-2 1 3-16,0 2-19 0,-2 0-10 15,0 2 4 1,0 0-5-16,0 2 41 0,0-5-43 0,0 1-2 0,0 0 2 0,0-4 0 16,0 5 16-16,0-5-16 0,0 0 0 31,0 1 6-31,0 0 16 0,0-5-9 16,0 0-13-16,0 0 0 0,0-4-3 0,0 0 3 0,0-1 12 15,0-1-12-15,0-1 13 0,0-1-3 16,0-2 18-16,0 1-28 0,0-4 0 15,0-4-28-15,0 2 28 0,0-3 0 16,0-1 0-16,2-2-12 0,-2 3 12 16,0-4 2-16,0 2 20 0,3-2-2 0,-3 0-1 15,0 0 12-15,0 0 1 0,0 0 15 16,1 0 10-16,0-6 13 0,2-1 15 16,3-5-31-16,1-4-54 0,3-3 0 15,0-2 0-15,1 1 2 0,-2-1 0 0,1 2-2 16,2-3-40-16,-5 6 40 0,2 4 2 15,-2 0 15-15,-1 4-17 16,-2 4-2-16,0-3-11 0,5 2-3 16,-4 1-15-16,5-4-4 0,2 4-18 0,2 0 15 15,3-2 22-15,-4 5 3 0,-2-1-25 16,0 2-9-16,-4 0-7 0,0 0 27 16,2 0 27-16,0 3 26 15,-4 3-4-15,4-2 16 0,-1 2-37 0,-2 1-1 0,0 0-1 0,1 1-2 16,-3 2 1-16,0 0 2 0,0 6 48 15,-4 0-35-15,5 2-12 0,-5 3 12 16,1-2-12-16,-1 5 37 0,0-1 12 16,0 1-31-16,0-3-17 0,0 1 17 15,0-3 3-15,1-2-22 0,2-1 0 16,3-1 0-16,1 1 38 0,-3-2-16 16,3-2-19-16,0 1 25 0,2-3-28 15,-1-1-12-15,2-2-4 0,0-2 14 16,0 0-26-16,2 0-64 15,0-4-72-15,0-1-97 16,0 0-245-16,-2-1-241 0,6-14-503 16</inkml:trace>
  </inkml:traceGroup>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50.753"/>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A383EFCA-78BB-4AC4-8C1D-FE6B23B63291}" emma:medium="tactile" emma:mode="ink">
          <msink:context xmlns:msink="http://schemas.microsoft.com/ink/2010/main" type="writingRegion" rotatedBoundingBox="5076,10506 5594,10506 5594,11181 5076,11181"/>
        </emma:interpretation>
      </emma:emma>
    </inkml:annotationXML>
    <inkml:traceGroup>
      <inkml:annotationXML>
        <emma:emma xmlns:emma="http://www.w3.org/2003/04/emma" version="1.0">
          <emma:interpretation id="{2E4B2899-3FF6-43DF-8062-EB13DDA7E9D8}" emma:medium="tactile" emma:mode="ink">
            <msink:context xmlns:msink="http://schemas.microsoft.com/ink/2010/main" type="paragraph" rotatedBoundingBox="5076,10506 5594,10506 5594,11181 5076,11181" alignmentLevel="1"/>
          </emma:interpretation>
        </emma:emma>
      </inkml:annotationXML>
      <inkml:traceGroup>
        <inkml:annotationXML>
          <emma:emma xmlns:emma="http://www.w3.org/2003/04/emma" version="1.0">
            <emma:interpretation id="{972F0232-4055-47FE-A748-5654C5815D42}" emma:medium="tactile" emma:mode="ink">
              <msink:context xmlns:msink="http://schemas.microsoft.com/ink/2010/main" type="line" rotatedBoundingBox="5076,10506 5594,10506 5594,11181 5076,11181"/>
            </emma:interpretation>
          </emma:emma>
        </inkml:annotationXML>
        <inkml:traceGroup>
          <inkml:annotationXML>
            <emma:emma xmlns:emma="http://www.w3.org/2003/04/emma" version="1.0">
              <emma:interpretation id="{8BBD4331-3EFF-447C-99B2-EA5C00D05B67}" emma:medium="tactile" emma:mode="ink">
                <msink:context xmlns:msink="http://schemas.microsoft.com/ink/2010/main" type="inkWord" rotatedBoundingBox="5076,10506 5594,10506 5594,11181 5076,11181"/>
              </emma:interpretation>
              <emma:one-of disjunction-type="recognition" id="oneOf0">
                <emma:interpretation id="interp0" emma:lang="" emma:confidence="1">
                  <emma:literal/>
                </emma:interpretation>
              </emma:one-of>
            </emma:emma>
          </inkml:annotationXML>
          <inkml:trace contextRef="#ctx0" brushRef="#br0">17 110 1258 0,'-8'0'394'15,"7"0"-293"-15,1 0-98 0,0 0-3 16,0 0 59-16,0 0-7 0,0 0-6 15,0 0-7-15,0 0-19 0,0 0-1 0,0 0 17 16,0 2 16-16,0-2 29 0,-3 0 51 16,2 0 43-16,1 0-7 0,0 3-20 15,-3-3-26-15,3 2-25 0,0-2-24 16,0 0-34-16,0 0-20 0,0 0-16 16,0 0-2-16,0 2-1 0,0-2-2 0,0 0-14 15,0 1-6-15,0 0 3 16,0 3-13-16,0 2 32 0,0 2 51 0,0 0 0 15,3 2-13-15,2-1-22 0,1-3-16 16,0 3-2-16,2-5-14 0,2 0 16 16,2 2 0-16,-2-3 3 0,2 2 29 15,0-4-9-15,1 1 2 0,4-2 23 16,-4 0-19-16,2 0 25 0,4-2-41 16,-1-4-12-16,-1-4 18 0,3-4 22 0,-2-1-6 15,0-2-35-15,-2 0 1 0,-3 1-1 16,0 0 1-16,-8 1 11 0,0 0-12 15,2-1-3-15,-5 5-1 0,0-1 4 16,0 4 12-16,-2 1 10 0,0 3-6 16,0 3-14-16,0-1 1 0,0 2 10 15,0-2-13-15,0 2-3 0,0 0-23 16,0 0 4-16,0 0 3 0,0 0 3 0,0 0-3 16,0 0-3-16,0 0 9 15,0 0-3-15,0 0 14 0,0 0 1 0,0 2-2 16,-2 1-16-16,2-1 0 0,-4 4 6 15,1-2 13-15,2 5 3 0,-3 3 55 16,0 1-7-16,0 4-13 0,-1 1-19 0,-4 5-7 16,3-1 23-16,-1 2-6 0,-1 0-7 15,4 1-6-15,-4-1-13 0,4 3 16 16,-2 0-17-16,2 4 30 0,-4-1-15 16,3-2-16-16,-2 4 33 0,1-1-6 15,-2-3-26-15,1-4 21 0,5-6-23 16,-1-4-26-16,2-6 14 0,1-5-1 15,0 1 11-15,0-2-1 0,0-2 3 16,0 0 0-16,0 0-19 0,0-2-35 16,4-3-15-16,-4 3-36 0,2-3-35 0,3 2-86 15,1-8-63-15,0-2-91 16,2-3-260-16,-3 1-173 0</inkml:trace>
          <inkml:trace contextRef="#ctx0" brushRef="#br0" timeOffset="1623.3136">-60 675 245 0,'-4'0'466'15,"4"0"-323"-15,0 0-130 0,0 0 56 16,0 0 107-16,0 0 16 0,0 0-33 16,0 0-45-16,0 0-32 0,0 0-4 15,0 0 32-15,0 0 31 0,0 0 1 16,0 0 1-16,0 0-26 0,0 0-24 0,0 0-12 15,0 0-13-15,1 0-17 0,2 0-22 16,1 0-29-16,-4-3 0 0,2 2-22 16,0 1 9-16,-2-2 11 0,4 2 2 15,2-1 21-15,2-1 34 0,4-3-3 16,3 2-20-16,1-2 19 0,4-4 4 0,2 2-7 16,0 0-47-16,-1 1-1 15,0-1 19-15,-2 3-19 0,1-3-3 0,-5 3 1 16,0-1-1-16,-5 1-10 0,1 1 13 15,-5 0 2-15,0 1 11 0,-1 0-13 16,-4 2-1-16,4-1 1 0,2 1 1 16,1-4 37-16,-1 3-2 0,4-2-17 15,1 1-18-15,-1-3-1 0,1 2 22 16,0 0-22-16,0 0 0 0,-1 2 0 16,0-2 0-16,-2-1 0 0,0 2-19 0,-1-1 17 15,0 3-1-15,-3-2-1 0,3 2 4 16,-2-1 2-16,0-1 1 0,0 0 26 15,-2-1-1-15,1 3-14 0,-1-2-14 16,0-2-2-16,-1 4-1 0,1-1-16 16,-1 1 4-16,0-2 14 0,1 2-1 0,-4-1-11 15,4 1 11-15,-4 0 0 16,0 0 0-16,0 0 2 0,1 0 3 0,-1 0 9 16,3 0-8-16,-3 0 12 0,0 0-4 15,1 0-10-15,2 0 18 0,-3 0-4 16,0 0-13-16,0-2 10 0,0 2-10 15,0 0 10-15,0-2-13 0,1 2 2 16,-1 0-2-16,0 0-1 0,0 0-15 16,0 0-13-16,0 0-54 0,0 0-46 15,0 0-47-15,0 0-73 0,0 0-161 0,0 0-235 16,0 0-127-16</inkml:trace>
        </inkml:traceGroup>
      </inkml:traceGroup>
    </inkml:traceGroup>
  </inkml:traceGroup>
</inkml:ink>
</file>

<file path=ppt/ink/ink2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495"/>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D9CFC95D-04EA-4D57-B707-3DE0839ADDD5}" emma:medium="tactile" emma:mode="ink">
          <msink:context xmlns:msink="http://schemas.microsoft.com/ink/2010/main" type="writingRegion" rotatedBoundingBox="8289,9338 7503,9848 7224,9419 8010,8909">
            <msink:destinationLink direction="with" ref="{68843388-DE77-4E47-B256-E9C8EAAC139C}"/>
          </msink:context>
        </emma:interpretation>
      </emma:emma>
    </inkml:annotationXML>
    <inkml:traceGroup>
      <inkml:annotationXML>
        <emma:emma xmlns:emma="http://www.w3.org/2003/04/emma" version="1.0">
          <emma:interpretation id="{639900B7-B154-4027-ADA5-D9A041217E06}" emma:medium="tactile" emma:mode="ink">
            <msink:context xmlns:msink="http://schemas.microsoft.com/ink/2010/main" type="paragraph" rotatedBoundingBox="8289,9338 7503,9848 7224,9419 8010,8909" alignmentLevel="1"/>
          </emma:interpretation>
        </emma:emma>
      </inkml:annotationXML>
      <inkml:traceGroup>
        <inkml:annotationXML>
          <emma:emma xmlns:emma="http://www.w3.org/2003/04/emma" version="1.0">
            <emma:interpretation id="{D9063980-C1A1-4258-9718-90D93F740C4D}" emma:medium="tactile" emma:mode="ink">
              <msink:context xmlns:msink="http://schemas.microsoft.com/ink/2010/main" type="line" rotatedBoundingBox="8289,9338 7503,9848 7224,9419 8010,8909"/>
            </emma:interpretation>
          </emma:emma>
        </inkml:annotationXML>
        <inkml:traceGroup>
          <inkml:annotationXML>
            <emma:emma xmlns:emma="http://www.w3.org/2003/04/emma" version="1.0">
              <emma:interpretation id="{82248513-99E3-4A5D-88A7-6A25693F7E15}" emma:medium="tactile" emma:mode="ink">
                <msink:context xmlns:msink="http://schemas.microsoft.com/ink/2010/main" type="inkWord" rotatedBoundingBox="8289,9338 7861,9615 7583,9186 8010,8909"/>
              </emma:interpretation>
            </emma:emma>
          </inkml:annotationXML>
          <inkml:trace contextRef="#ctx0" brushRef="#br0">727-484 691 0,'-5'-3'502'0,"5"3"-306"16,-3-1-99-16,2-1 50 0,-3-1-11 0,1 2-55 15,-2-2-47-15,1 0 5 0,-1 0-26 16,-2 0 0-16,0 0-13 0,-2 2-29 16,1-3 18-16,0 2 11 0,-1 2 16 15,-1 0-4-15,-4 0-12 0,0 0-3 16,-3 0-10-16,1 5 9 0,2-1 4 16,0 1 13-16,3 0-9 0,0 2 28 15,3-3-6 1,-1 1 0-16,0 2-10 0,2 0-15 0,-2 2-1 0,3 0 2 15,0-1-14-15,-1 2 12 0,2 1-3 0,-1-1-10 16,2 2 13-16,1 0 0 0,0-1 0 16,3 0-29-16,-1-2 29 0,1 1 33 31,0 2 25-31,0-4-6 0,0 4-51 16,1-3-1-16,4 1 13 0,-3-1 13 0,4-1-26 0,2 0 19 15,-2-2-15-15,-1 2 22 0,3-2-7 16,1 0-3-16,-2-1 20 0,0-1-20 15,2 1-3-15,-3-1-13 0,1-1 0 16,1 1-13-16,-2-1 0 0,1 3-4 0,0-4 17 16,4 4 16-16,-3 1-15 0,4 1 1 15,0-1 14-15,-2 2-12 0,0-2-4 16,1 3 0-16,-2-1-4 0,-1 1-28 16,0-2 32-16,-2 0-3 0,-1 2-33 15,0-4 24-15,-1 3 11 0,1-2-26 16,-4 2 27-16,1 0 1 0,-2 1 1 15,0 0-2-15,1-1 0 0,-1 1 0 16,0-3 1-16,0 0 34 0,0 0-35 16,0-1 0-16,-3-1 15 0,-1-1 1 0,1 2 20 15,-3-1-4-15,1 0-12 16,0 0-1-16,-3 2 1 0,-2 1-1 0,0-2-16 16,-4 0 17-16,1 0-17 0,0 1 10 15,0-3 16-15,1 2-26 0,0-1 8 16,2-2-11-16,3 0 0 0,1-3 16 0,0 1 13 15,3-1 10-15,1 0 3 0,1 0 22 16,1 0 1-16,-1-1-30 0,1-2-16 16,0-2 1-16,0 0-4 0,0-1 0 15,-2-3-16-15,2 1-2 0,0-1-11 16,-3-2 12-16,2 1-22 0,-1 0-6 16,-1 0 29-16,2-1 0 0,-1 1 0 15,2 0-2-15,0-1-20 0,0 2 18 16,0-1 2-16,0 1-24 0,3 0-22 15,2 2 6-15,1-3 42 0,-1 1 16 16,0 0-13-16,1 2-3 0,0-3-2 16,-2 4 0-16,3-3 1 0,4-1-25 0,-1 1 26 15,3-1 20-15,2 2 6 0,0-1-25 16,-2 0-1-16,0 2 2 0,0-2-2 16,-1 1 13-16,0 1-10 0,-1-2 10 15,0-1-13-15,-2 1 16 0,1 2-10 0,-1-2 17 16,-2 1-4-16,0 0-16 0,-1 2 1 15,0 0-1-15,-1 0 23 0,-3 2 12 16,1-1-9-16,0 1-3 0,-3-2-4 16,2 2-18-16,-1-1-4 0,1 0 16 15,-1-1-4-15,2 0-12 0,-3-1 13 16,2 4-13-16,-1-3-13 0,1 5 10 16,-2-2 2-16,1 1 1 0,1-1-1 15,-2 1-1-15,0-1-1 0,0 0 0 0,2 0 3 16,-2 0 1-16,2-1 0 0,-2-1 0 15,0 0-1-15,0 0 13 0,0 0 3 16,0 0 0-16,0 1 13 0,0 0-10 16,0 0-16-16,-2 1 0 0,-2-3 0 15,0 1 23-15,-2 3 0 0,-2 1-7 16,3-1-19-16,-4 1-33 0,0-1-35 0,-1 0 1 16,-2 2 9-16,0 0-25 0,-3 0 34 15,4 0 20-15,-3 0 29 0,4 2 12 16,1 1-12-16,2-3 1 0,3 0 28 15,-1 0 10-15,2 0-14 0,2 0-25 16,1 0-91-16,-2 0-105 0,1 0-160 16,-1 0-210-16,-1-1-719 0</inkml:trace>
        </inkml:traceGroup>
        <inkml:traceGroup>
          <inkml:annotationXML>
            <emma:emma xmlns:emma="http://www.w3.org/2003/04/emma" version="1.0">
              <emma:interpretation id="{5432C30E-92BC-483D-B3F7-BA8679069117}" emma:medium="tactile" emma:mode="ink">
                <msink:context xmlns:msink="http://schemas.microsoft.com/ink/2010/main" type="inkWord" rotatedBoundingBox="7444,9558 7353,9616 7307,9546 7398,9487"/>
              </emma:interpretation>
            </emma:emma>
          </inkml:annotationXML>
          <inkml:trace contextRef="#ctx0" brushRef="#br0" timeOffset="-1">69 2 395 0,'-6'0'410'0,"5"0"-281"16,-2 0-127-16,0 0 28 0,-1 0 74 31,-1 0-12-31,1 1-50 0,1 2-6 16,-2 0-10-16,4-2 3 0,-2 1-6 0,0 0 29 15,0 2 0-15,-1 0 13 0,-1 1 10 16,1-2-7-16,-1 1-19 0,4 0-49 15,-2 1-3-15,2-2 2 0,1 1 1 16,0 0 0-16,0 1 0 0,0-1 13 16,0 2 13-16,0 0 23 0,4-2 12 15,0 2-4-15,2-5-25 0,-1 2-30 16,2-2 21-16,-3-1 6 0,4 0 0 0,-2 0 7 16,0 0 39-16,2 0 3 0,0-4-4 15,-4 3-25-15,1-4-24 0,-2 4 14 16,0-2 26-16,-2-2 0 0,1 3-30 15,0-1-6-15,-2-3-9 0,2 0 15 16,-1 0-34-16,-1 1 22 0,0-2-7 16,0 1-16-16,0 0 0 0,0 2 0 15,0 0 19-15,0 1-6 0,-3 0-11 16,1 2 18-16,0 1-8 0,-2 0-12 16,-1 0-1-16,2 0-21 0,-1 0-17 0,1 0-6 15,-2 0 9-15,1 0-2 0,-2 0-20 16,-1 3 6-16,-1-1 3 0,1 2 27 15,-2 2 9-15,3-2 0 0,0 2-16 0,3 0-7 16,1-2-16-16,0 2 7 0,2-2 42 16,0 2-33-16,0-2 33 0,0 1 3 15,0-4 0-15,3 4 16 0,3-5 7 16,0 1-4-16,-2-1 23 0,2 2 0 16,0-2-6-16,0 0 0 0,1 0 15 0,-1 0-9 15,0 0 7-15,1-3 2 0,1-2-28 16,-2 4-20-16,0-4 1 0,-2 3 8 15,-1-1 14-15,-2-2 23 0,1 4-4 0,-2-2 13 16,0 1-4-16,0 0-54 0,0 0-12 16,-2 1-17-16,-1-2 29 0,-1 1 0 15,0 2-16-15,-1 0 3 0,2 0-26 16,-1 0-22-16,2 0-7 0,1 0-16 16,-1 0-10-16,2 0-12 0,-1 4 25 0,-1-2 13 15,0 4 29-15,0-2 16 16,1 2 10-16,1-2-71 0,0 1-145 0,0-4-200 15,0 0-207-15</inkml:trace>
        </inkml:traceGroup>
      </inkml:traceGroup>
    </inkml:traceGroup>
  </inkml:traceGroup>
</inkml:ink>
</file>

<file path=ppt/ink/ink2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41:22.514"/>
    </inkml:context>
    <inkml:brush xml:id="br0">
      <inkml:brushProperty name="width" value="0.06667" units="cm"/>
      <inkml:brushProperty name="height" value="0.06667" units="cm"/>
      <inkml:brushProperty name="color" value="#00B050"/>
      <inkml:brushProperty name="fitToCurve" value="1"/>
    </inkml:brush>
    <inkml:context xml:id="ctx1">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1" timeString="2018-11-26T18:41:22.484"/>
    </inkml:context>
  </inkml:definitions>
  <inkml:traceGroup>
    <inkml:annotationXML>
      <emma:emma xmlns:emma="http://www.w3.org/2003/04/emma" version="1.0">
        <emma:interpretation id="{66F55696-D651-4935-AA7A-35FE25A16AC4}" emma:medium="tactile" emma:mode="ink">
          <msink:context xmlns:msink="http://schemas.microsoft.com/ink/2010/main" type="writingRegion" rotatedBoundingBox="10820,6622 9417,7987 8803,7356 10205,5991"/>
        </emma:interpretation>
      </emma:emma>
    </inkml:annotationXML>
    <inkml:traceGroup>
      <inkml:annotationXML>
        <emma:emma xmlns:emma="http://www.w3.org/2003/04/emma" version="1.0">
          <emma:interpretation id="{349638A9-1E52-4098-B899-D692C7579C13}" emma:medium="tactile" emma:mode="ink">
            <msink:context xmlns:msink="http://schemas.microsoft.com/ink/2010/main" type="paragraph" rotatedBoundingBox="10820,6622 9417,7987 8803,7356 10205,5991" alignmentLevel="1"/>
          </emma:interpretation>
        </emma:emma>
      </inkml:annotationXML>
      <inkml:traceGroup>
        <inkml:annotationXML>
          <emma:emma xmlns:emma="http://www.w3.org/2003/04/emma" version="1.0">
            <emma:interpretation id="{D716103F-83EF-431A-86D3-08CD83B06D8B}" emma:medium="tactile" emma:mode="ink">
              <msink:context xmlns:msink="http://schemas.microsoft.com/ink/2010/main" type="line" rotatedBoundingBox="10820,6622 9417,7987 8803,7356 10205,5991"/>
            </emma:interpretation>
          </emma:emma>
        </inkml:annotationXML>
        <inkml:traceGroup>
          <inkml:annotationXML>
            <emma:emma xmlns:emma="http://www.w3.org/2003/04/emma" version="1.0">
              <emma:interpretation id="{440C3001-7FEA-4445-911A-321332214CA6}" emma:medium="tactile" emma:mode="ink">
                <msink:context xmlns:msink="http://schemas.microsoft.com/ink/2010/main" type="inkWord" rotatedBoundingBox="10820,6622 9841,7575 9227,6943 10205,5991"/>
              </emma:interpretation>
            </emma:emma>
          </inkml:annotationXML>
          <inkml:trace contextRef="#ctx0" brushRef="#br0">368 41 1102 0,'-7'-3'355'0,"2"3"-267"0,0 0 26 16,1-1 160-16,1 1 89 0,-2 0-27 16,-3 0-114-16,7 0-90 0,-2 0-49 15,1 0-29-15,-1 0 10 0,-3 0-3 16,0 0-26-16,-7 0 13 0,2 0 12 16,-3 4 7-16,0-2-22 0,-1 1 5 0,1 2 11 15,2-2-1-15,-6 5-35 0,6-5 0 16,-2 4 4-16,3 0-29 0,-3-1-2 15,2 0-33-15,4 2 13 0,-4 1-7 16,2-1 7-16,3 2-16 0,-3-1 38 0,1 7 13 16,-2-5 0-16,-1 5 6 0,3-1-19 15,1-1-16-15,-5 1-16 0,7 0-9 16,2 1 0-16,-3 0 41 0,3-5 0 16,4 3-7-16,-5-4-40 0,5-1 5 15,0-1 23-15,0-3 2 0,0 3 17 16,5 0 24-16,-1 0-24 0,-1-3-13 15,2 1-3-15,0 0 15 0,4-2-1 16,-1 2-1-16,-2-3-1 0,3 2 4 16,1-2 7-16,0 3 21 0,1-4 11 15,2 4-37-15,-1-4-2 0,5 0 1 0,-4-1-1 16,4 4 0-16,-7-5 0 0,1 0-7 16,3 0 7-16,-3 0 23 0,2 0-7 15,-3 0-16-15,1 0-3 0,2 0 3 16,-2 1 13-1,-1-1-13-15,3 0 0 0,-5 0-3 16,1 2-13-16,3-2 16 0,-4 0 0 16,1 0-1-16,4 2-2 0,-6-2 3 15,6 0 0-15,-1 2 25 0,1 0-25 16,1-2 16-16,-7 2-13 0,3-2 1 16,-6 0-4-16,4 0-3 0,-3 2-19 0,-4 4 6 15,4-3-16-15,0 3 20 0,-1 2 12 0,6 0 3 16,-6 2-3-16,-1-1 0 0,2 1-19 15,0 1 17-15,-1-1 0 0,-4-1-21 16,5 3 22-16,-2 0-11 0,-3-1 12 16,0 5 22-16,0-3-9 0,0 3-12 15,0 0 0-15,0-2 11 0,-8 2 7 16,4-2 4-16,-1-1-4 0,-1 1-1 16,0-4-17-16,-2-1 17 0,2-4-18 0,-2 2 2 15,5-4 23-15,-10 1-3 0,7-2 3 16,-5 0-25-16,-1 2-1 0,-2-2-2 15,1-2-13-15,-4 0 13 0,2 0-23 16,-1 0 1-16,1 0 12 0,1 0 13 16,3 0 31-16,-1 0-3 0,7-4-17 15,-1 0-11-15,4 1 0 0,-2-3-12 16,4-1 12-16,-3 2 16 0,3-1-13 0,0-2 0 16,0 0-2-16,0-1 3 15,0 4 37-15,0-5-10 0,0 2 20 0,0 0-51 16,0-1-38-16,0-5 13 0,3 2-7 15,-2-3 19-15,4 2 13 0,-4-3 29 16,4 3-4-16,0-1 12 0,-1 3-36 16,4-2 0-16,-2 2 25 0,1 1-26 15,2 1-21-15,3-1 10 0,-6 1 11 16,5-1 41-16,-1 2-13 0,-1 0 4 16,0-1-10-16,0 1 3 0,2-3 7 0,-1 1 2 15,-4 0 1-15,6 1-10 0,-9 1 3 16,2 0 3-16,0-1 1 0,-1 1-7 15,4-2-3-15,-3-1-10 16,-2-3 16-16,5 2-9 0,-2-3-19 16,3 0-25-16,0-1 25 0,-2-1 3 15,2 1 22-15,-1 3-6 0,-5-3-1 16,1 5-17-16,1-3 0 0,0 4 15 0,-1 3-16 0,-1 1 0 16,2 0-3-16,-3-2 2 0,1 5-1 15,-2-3 0-15,1-4 0 0,1 2-1 16,2 1 2-16,-4-3 1 0,-1 2 7 0,3 0 21 0,-3 3-13 15,0 1-2-15,0 0 2 0,0 4 4 16,0-2-7-16,0 1-9 0,0-4 10 16,0 4-10-16,0 1-3 0,-3-2 15 15,2-3-11-15,-7 4 17 0,5-1-19 16,-7-4 0-16,3 4 11 0,0-4-10 16,-2 3-3-16,3-1-27 0,-3 0 5 15,-1 0 22-15,4 2 1 0,-6 0 18 16,2 0-19-16,0 2-30 0,-4 0 2 15,1 0 9-15,-4 0 17 0,3 0 2 16,2 0 2-16,-1 0 10 0,6 0-12 0,-6 2-16 16,7 0 1-16,1 0-7 0,2-2-6 15,2 0-13-15,-1 2-12 0,2-2-28 16,0 0-63-16,0 2-127 0,-3-2-219 16,2 0-231-16,-3 0-508 0</inkml:trace>
          <inkml:trace contextRef="#ctx0" brushRef="#br0" timeOffset="-1">-385 365 114 0,'-2'-4'1085'0,"2"4"-766"16,0-2-186-16,0 1-39 0,0-4 34 0,0 4-5 16,0 1-16-16,0-4-42 0,0 0-52 15,0 0-9-15,2-2 31 0,-2 0 4 16,0 2 61-16,0 1 33 0,0-1 15 16,0 2-16-16,0 0 0 0,0-2 0 15,0 2-14-15,0 2-12 0,0-2-11 16,0 2-6-16,-2 0 0 0,2 0-3 15,-3 0-7-15,2 0-6 0,1 0-17 16,0 0-27-16,-3 0-11 0,1 0 1 16,-1 0 3-16,3 0 3 0,-1 2-14 0,-3-2-11 15,4 2-28-15,-1 2-13 0,-4-2 9 16,-1 6 29-16,1 1 0 0,-7 1 3 16,3 0 14-16,2-1 11 0,1 1-25 15,-1-1-16-15,2-1-3 0,-1 6 19 0,-1-3 28 16,0 3-12-16,0 1-16 0,3 3-15 15,1-1 15 1,-2 2 0-16,4-1 0 0,-1 3 0 0,-3 0-4 16,-2 0 4-16,2-3 11 0,3 1-11 15,-1-2-28-15,2 3-1 0,1-3 28 16,-3 2-15-16,3 5 16 0,0-5 10 16,0 0-10-16,0 0 0 0,0-1-3 15,0-1 3-15,0-1 1 0,0-1 0 16,4-1-1-16,-1 1-19 0,-1-2 17 15,3 1 2-15,-1-4-3 0,1 0 0 16,0-3-13-16,1-1 16 0,1 0 0 0,-2 2 2 0,1-5 16 16,-1 2-18-16,0-4-2 0,-1 1 1 15,1 0-2-15,1 0 1 0,2 2 2 16,-2-4 25-16,5 2 6 0,1 2-9 16,-1-2 0-16,0-1-9 0,5 1-13 15,-2-2-2-15,-2 2 0 0,0-2 2 0,2 0 2 16,-4 0 20-16,0 0-22 15,-2 0 0-15,1 0 0 0,-7 0 3 0,4-2 28 16,-3 2-6-16,2-2 3 0,0 1 1 16,-1-1-4-16,1-2-10 0,-2 2-12 15,2-2-1-15,-1 0-2 0,1 1-1 0,3-4 1 16,-4 1 16-16,0 1 9 0,0-1 6 16,-1 2 7-16,2-3-1 0,-4-3-15 15,3-4-20-15,0 3 0 0,1-3 10 16,-4 1-11-16,-1 1-1 0,2 3 4 15,-2-1 14-15,0 2-18 0,0 2 0 16,0-2-12-16,-3 3 9 0,-2-1 1 16,-3-2-1-16,2 2-26 0,-1 3 9 15,0-3 20-15,1 0 15 0,-2 2-3 16,4 0-12-16,-1-2-2 0,-1 5-9 0,0-1 11 16,-2 0 2-16,3 2-2 15,1-4-2-15,0 2-1 0,0 2 1 0,-4-2-20 16,2 2 22-16,-2-2 11 0,2 2-11 15,0 0-10-15,-4-2 10 16,1 2 0-16,3 0 19 0,1 0-7 16,-2 0-10-16,2 0 0 0,3 0-2 15,-1 0-3-15,2 0-9 0,-2 0 11 16,1 0-12-16,2 0-5 0,-2 0 15 16,-2 4 1-16,-4-2-11 0,3 1-2 15,-1 4 13-15,0-1 1 0,-3-3 1 0,1 5 4 16,2-4-4-16,1 2 0 0,2-5-1 15,1 4-21-15,2-4-28 0,0-1-10 0,0 0-46 16,0 0-96-16,0 0-115 0,0 0-156 16,0 0-152-16,0-1-392 0,0-5-154 0</inkml:trace>
        </inkml:traceGroup>
        <inkml:traceGroup>
          <inkml:annotationXML>
            <emma:emma xmlns:emma="http://www.w3.org/2003/04/emma" version="1.0">
              <emma:interpretation id="{AB26235B-ECD7-419F-8B64-674FD526F320}" emma:medium="tactile" emma:mode="ink">
                <msink:context xmlns:msink="http://schemas.microsoft.com/ink/2010/main" type="inkWord" rotatedBoundingBox="9240,7681 9178,7741 9149,7712 9212,7651"/>
              </emma:interpretation>
            </emma:emma>
          </inkml:annotationXML>
          <inkml:trace contextRef="#ctx1" brushRef="#br0">-764 1384 294 0,'0'0'2'0,"0"0"311"16,0-2-105-16,0 2-68 0,0-1-29 15,0 1 13-15,0 0 6 0,0 0-13 16,0 0 1-16,0 0-5 0,0 0-15 16,0 0-4-16,0-1-8 0,0-1-5 0,0 2-3 15,0 0 3-15,-3 0-4 16,2 0-12-16,-2 0-16 0,-2 0-30 0,2 0-19 16,-1 0 2-16,-1 0 24 0,0 3-13 15,0 0-10-15,1 0 14 0,-1 2-16 16,1-1-1-16,-1 1 0 0,0 1-4 0,3 0-21 15,1-2 2-15,-1 0-3 0,2 0 3 16,0 1 21-16,0-1 2 0,0 0-3 16,0-3 1-16,2 1-14 0,1 0 13 15,-1-1 3-15,1-1 4 0,0 0 15 16,0 0-6-16,0 0 10 0,0 0 6 16,2-3 13-16,-2 1 3 0,-2 1 10 15,2-3-16-15,-2 0-4 0,2 3 1 16,-3-3 6-16,0-1-17 0,2 2-23 15,-2 0 11-15,1-1 10 0,-1 2-1 0,0-1-6 16,0 2-13-16,0 0-1 16,0-1-1-16,0 0-1 0,0 0-1 0,-3 2-6 15,2 0 7-15,-2 0 4 0,2 0-4 16,-1 0-12-16,1 0-8 0,-2 0-21 0,1 0-8 16,-1 0 1-16,-1 2 3 0,1 2 9 15,-2 0 4-15,2-1 13 0,1 1-17 16,2-1 1-16,-2 0 18 0,2 0-8 15,0-1 8-15,0 0 14 0,0 0-12 16,0-1 15-16,2-1 0 0,3 0 0 16,0 0 2-16,-2 0 0 0,1 0 34 15,2 0 9-15,-1 0-22 0,-1-1-20 16,0-3 42-16,-2 0-25 0,2 0 5 16,-1 2-5-16,-1 0-4 0,1-1 7 15,-3-3 6-15,1 3 9 0,-1 1-6 16,0-1 4-16,0 1-20 0,0 0-3 0,0 2 9 15,-1 0-8-15,-4 0-14 0,4 0-25 16,-1 0-14-16,2 0-29 0,0 2-25 16,-1-2 6-16,-2 3 32 0,3-1 13 15,0 0-17-15,-2 0-57 0,1-2-33 0,1 1-17 16,0-1 9-16,0 1 1 0,0-1-78 16,0 0-150-16,0 0-180 0</inkml:trace>
        </inkml:traceGroup>
      </inkml:traceGroup>
    </inkml:traceGroup>
  </inkml:traceGroup>
</inkml:ink>
</file>

<file path=ppt/ink/ink2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480"/>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9D8B6B5F-0605-4765-B6A5-82B4A37C1F03}" emma:medium="tactile" emma:mode="ink">
          <msink:context xmlns:msink="http://schemas.microsoft.com/ink/2010/main" type="writingRegion" rotatedBoundingBox="5118,8785 4090,9438 3787,8961 4815,8308"/>
        </emma:interpretation>
      </emma:emma>
    </inkml:annotationXML>
    <inkml:traceGroup>
      <inkml:annotationXML>
        <emma:emma xmlns:emma="http://www.w3.org/2003/04/emma" version="1.0">
          <emma:interpretation id="{CC5965F0-EFEB-4616-9797-8784E47AED2E}" emma:medium="tactile" emma:mode="ink">
            <msink:context xmlns:msink="http://schemas.microsoft.com/ink/2010/main" type="paragraph" rotatedBoundingBox="5118,8785 4090,9438 3787,8961 4815,8308" alignmentLevel="1"/>
          </emma:interpretation>
        </emma:emma>
      </inkml:annotationXML>
      <inkml:traceGroup>
        <inkml:annotationXML>
          <emma:emma xmlns:emma="http://www.w3.org/2003/04/emma" version="1.0">
            <emma:interpretation id="{F5908B42-EF6A-45F8-B6CA-7D76C5A2078C}" emma:medium="tactile" emma:mode="ink">
              <msink:context xmlns:msink="http://schemas.microsoft.com/ink/2010/main" type="line" rotatedBoundingBox="5118,8785 4090,9438 3787,8961 4815,8308"/>
            </emma:interpretation>
          </emma:emma>
        </inkml:annotationXML>
        <inkml:traceGroup>
          <inkml:annotationXML>
            <emma:emma xmlns:emma="http://www.w3.org/2003/04/emma" version="1.0">
              <emma:interpretation id="{67BC26D0-A12D-4938-AA41-1AA9F3F22D37}" emma:medium="tactile" emma:mode="ink">
                <msink:context xmlns:msink="http://schemas.microsoft.com/ink/2010/main" type="inkWord" rotatedBoundingBox="5118,8785 4761,9012 4457,8535 4815,8308"/>
              </emma:interpretation>
            </emma:emma>
          </inkml:annotationXML>
          <inkml:trace contextRef="#ctx0" brushRef="#br0">914-698 199 0,'-5'-5'632'0,"2"4"-283"16,-1 0-209-16,0 0-42 0,-2-4-7 0,1 2 13 16,1 3 23-16,-1-1-20 0,3-2-15 15,-3 0-50-15,1 0 13 0,-1 0 17 16,2 1-7-16,-4-1-4 0,1 1 4 15,-3 2 68-15,-1 0-40 0,-2 0-31 16,-3 0-14-16,-1 0-16 0,-2 5 1 16,2 0 28-16,-1 1 13 0,0-2 12 15,3 6-9-15,-1-3-25 0,0 2-20 16,2-1-3-16,1 1-13 0,2 0 12 16,-1-1-8-16,4-1-17 0,0 0 26 15,1 2-13-15,1-3-16 0,1 0-3 0,1 0 0 16,2 3-22-16,1-1 9 0,-3-1-6 15,3 4 21-15,0-1 2 0,0-2 15 16,0 0-16-16,3 2 0 0,1-3-6 16,0 0 3-16,1-3 3 0,1 4-19 0,-2-6 6 15,2 2-3-15,0 0 16 0,0 1-1 16,3-2 1-16,-3 1-3 0,1 0-1 16,2-2 1-16,0 1-29 0,2-2 32 15,1-1 0-15,1 0 11 0,-1 0 5 16,3 0-16-16,-2 0-26 0,1 0 13 15,-1 0 13-15,0 0 16 0,0 0-15 16,1 0-1-16,-4 0-12 0,0 0-17 16,-1 0 6-16,-2 2 23 0,1 1-1 15,-1 1 1-15,1-1-1 0,-1 1-1 16,0 1-24-16,2 1 7 0,-2 2 18 16,2-2 1-16,-1 3 3 0,1-2-3 15,-2 1-1-15,2 0 1 0,-3-1 0 0,-2 1 0 16,0 0 18-16,-1 0-18 0,-1 1 0 15,2 2 16-15,-4 4-12 0,3 1 28 16,-3 0 13-16,2-4-44 0,-2 2 1 16,0-2-4-16,0-2 4 0,0 0-3 0,0-1 2 15,0-3 0-15,0 2 0 0,0-2 12 16,-5 0 9-16,-1 0-19 0,1 2 10 16,-4-1-10-16,3 0 1 0,-5-4-2 15,4 4 0-15,-2-2-2 0,0 0 1 16,-1 0 1-16,-2 1-2 0,1-2-11 15,2 2 11-15,-3-3 19 0,3-2-12 16,-1 1-7-16,2-2-38 0,1 0 17 16,1 0 21-16,0 0 11 0,2 0-11 15,1 0-35-15,0-3-1 0,1 0 20 0,2-1 4 16,0 2 11-16,0-4-3 0,0 2 4 16,0-1 1-16,0-2-1 0,0-3-35 15,2 3 13-15,2-4 21 0,1-2 1 16,2-2 3-16,-1 4-3 0,0-4-1 15,0 1 1-15,0 2 18 0,0-2-17 0,-1 3 11 16,0 0 12-16,-1-3-23 0,1 3 0 16,1-2-1-16,-2 0 3 0,0 2-2 15,2 0-1-15,-1 2 18 0,1 2-18 16,-3-2 0-16,1 2 0 0,-1 1 16 16,1-3 10-16,1 3-1 0,-1 0-6 15,1 2 10-15,-1-5-16 0,1 5 0 16,-3-2 3-16,3 0-16 0,1 0-18 15,-2-1 18-15,2 2 0 0,-1-4 19 16,-1 2 16-16,0 0-19 0,-1 1-15 16,0-3 1-16,-1 4 1 0,1-2 29 0,-2-2-30 15,1-1 21-15,-1 2 8 0,2-2-2 16,-1 1-7-16,-2 2-9 0,0-2 6 16,1 4 0-16,-1 0 10 0,0 1-1 15,0 2-12-15,0-2 3 0,0 3 0 0,0-1 13 16,0 1-13-16,0 1-17 0,0 0-2 15,-1 0-28-15,1 0-32 0,0 0-23 16,-2 0-35-16,-1 0-64 0,0 0-74 16,-1 0-147-16,-1 0-204 0,1 0-148 15,-3 0-353-15</inkml:trace>
        </inkml:traceGroup>
        <inkml:traceGroup>
          <inkml:annotationXML>
            <emma:emma xmlns:emma="http://www.w3.org/2003/04/emma" version="1.0">
              <emma:interpretation id="{214E0D86-D1BE-46EB-9C88-F6292168AEEA}" emma:medium="tactile" emma:mode="ink">
                <msink:context xmlns:msink="http://schemas.microsoft.com/ink/2010/main" type="inkWord" rotatedBoundingBox="4020,9161 3944,9209 3916,9164 3991,9116"/>
              </emma:interpretation>
            </emma:emma>
          </inkml:annotationXML>
          <inkml:trace contextRef="#ctx0" brushRef="#br0" timeOffset="1">65 24 42 0,'0'0'268'0,"0"-3"-17"16,0 3-114-16,0-3-26 0,0 2 9 16,0-1 1-16,0 1-20 0,-1 1-17 15,1-1 11-15,0-1 25 0,0 2-9 16,-2 0-7-16,2 0 13 0,-1 0-12 16,1 0-20-16,-2 0-8 0,1 0 24 15,-1 0 6-15,-1 0-10 0,0 0 6 16,0 0-19-16,-1 0-22 0,-2 0-4 15,2 3-29-15,-2-2 6 0,0 2-9 16,1 0 9-16,1 0 10 0,0 0 4 16,2-1-24-16,1 3-21 0,1-3-4 0,-3 4-4 15,1 2 4-15,2-2 16 0,0 0 7 16,0 0-23-16,0-2-13 0,0-1-16 16,0-2-6-16,0-1 9 0,5 0 7 15,-4 0 16-15,4 0 0 0,-1 0 3 0,0-2 3 16,1-2 26-16,1 0-20 0,0-1-9 15,-2 1-13-15,2-1 13 0,-2 1 7 16,1 0-6-16,-4 0 18 0,2-1-17 16,-1 2 24-16,-2 0 25 0,0-1-19 15,0 1-16-15,0-1 20 0,0 0-1 16,0-1-13-16,0 1 10 0,-2 1 16 16,-1 1-22-16,-1 2-10 0,1 0-16 15,0 0-10-15,0 0 9 0,0 0 1 16,-1 1-3-16,1 1-22 0,0 2-1 15,0-2-12-15,-3 4-7 0,1 0 45 0,1-2 9 16,1 0 23-16,2 1-32 0,1-4 0 16,0 3-35-16,0-2 6 0,0-1 16 15,0 1-3-15,0 0-3 0,0-2-3 16,3 0-4-16,-1 0 0 0,1 0 25 16,2 0 1-16,-2-5 20 0,1 3-4 15,-2-2 6-15,1 0 4 0,-2 2 6 0,1-2 13 16,-1 1-4-16,2-1-15 0,-3 3-1 15,0-2 14-15,0 0-1 0,0 1-38 16,0 1 0-16,0 1-29 0,0 0-22 16,0 0-19-16,0 0-36 0,0 3-22 15,0 0-43-15,0 0-48 0,-1-2-50 16,-1-1-86-16,1 3-227 0,-2 1-419 0</inkml:trace>
        </inkml:traceGroup>
      </inkml:traceGroup>
    </inkml:traceGroup>
  </inkml:traceGroup>
</inkml:ink>
</file>

<file path=ppt/ink/ink2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509"/>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4C53E00E-F5CD-4779-A569-1368ED49E539}" emma:medium="tactile" emma:mode="ink">
          <msink:context xmlns:msink="http://schemas.microsoft.com/ink/2010/main" type="inkDrawing" rotatedBoundingBox="753,8451 6711,8528 6684,10631 727,10555" hotPoints="3641,9490 1636,10651 -480,9707 1525,8546" semanticType="enclosure" shapeName="Ellipse"/>
        </emma:interpretation>
      </emma:emma>
    </inkml:annotationXML>
    <inkml:trace contextRef="#ctx0" brushRef="#br0">-3749 1069 65 0,'0'0'150'0,"0"0"30"0,0 0-40 16,0 0-26-16,-1 0 3 0,1 0 1 16,0 0-4-16,0 0-39 0,0 0-30 15,0 0-32-15,0 0-12 0,0 0 16 0,0 0 2 16,0 0-3-16,0 0 10 0,0 0 20 15,0 0 36-15,0 0 31 0,0 0 31 16,0 0-11-16,-3 0-23 0,3 0-14 16,0 0-18-16,0 0-17 0,0 0-9 15,0 0 0-15,0 0-13 0,0 0 3 16,0 0 16-16,0 3 10 0,0-3 10 16,0 0-1-16,0 3 4 0,0-3 3 15,0 1 16-15,0-1 22 0,0 0 16 16,0 0-17-16,0 0-12 0,3 0-39 15,-2 0-16-15,2 0 6 0,2 0 23 0,2 2-13 16,-1-2 9-16,3 0-16 0,1 0-26 16,-1 0 8-16,3 0 14 0,1 0 10 15,2 0-15-15,0 0-14 0,1-3-5 16,-1 0-14-16,-1 0 1 0,2 0 9 16,1 0 4-16,-3 1-1 0,3 0 16 15,-3 0-29-15,1 0-5 0,0 1 9 16,-2-1-13-16,-1 2-12 0,0-1-1 0,-2-1 1 15,0 2 0-15,-2-2 0 0,1 2 13 16,-1 0-10-16,6 0-2 0,-3 0 20 16,4-4-2-16,3 4-7 0,0-1 26 15,1-2 14-15,0 3-38 0,-1-2-14 16,-1 2 0-16,4-4 13 0,-2 3 5 16,3 0-2-16,2 1-14 0,-1-4 0 15,1 4-2-15,1-2 12 0,0 0-10 16,0 1 17-16,0 1 12 0,0-4-30 0,-1 2 0 15,-1 1 16-15,-2-1-17 0,0 0-12 16,1-1 12-16,0 1 15 0,3 1-2 16,0-4-13-16,0 3 0 0,0 0 0 15,0 0 3-15,0-2 0 0,-1 3 12 0,1 0-15 16,0-1 3-16,0 0 30 0,2 1-33 16,1 1 0-16,0-3 17 0,-2 2-17 15,2 0 0-15,0-1 0 0,-1 0 0 16,1 2-3-16,0 0 3 0,0-2 0 15,1 0 3-15,2 2 13 0,-1 0-14 16,0-4-2-16,-2 3 0 0,1 1 0 16,-6 0 1-16,2 0-1 0,0 0 0 15,-3 0 2-15,3 0-1 0,-1 0-1 16,1 0 0-16,2 0 9 0,1 0-7 16,-2 0 14-16,1 0-15 0,-1 0-1 0,-1 0-9 15,-1 0 9-15,-1 0 2 0,-1 0 1 16,1 0 11-16,-3 0-14 0,1-1-15 15,-1 1 15-15,4-4 13 0,1 2-10 16,5-1-3-16,-1 3 0 0,4-3 18 16,0 0-18-16,-2 2 0 0,0-1-11 0,0 1 11 15,-1 1 18-15,-4 0-16 0,-1 0-2 16,-3 0-6-16,-1 0 6 0,-3 0 3 16,-2 0-1-16,-1 0 11 0,-2 0 0 15,0 0-13-15,1 1-2 0,0 1 0 16,1-2 0-16,0 1 2 0,0-1 2 15,1 3-2-15,-2-1 0 0,3-1 0 16,-1-1 18-16,2 4-6 0,-2-3-11 16,0 1-1-16,-1 0-1 0,1-2-10 15,-4 0 11-15,0 0 12 0,-2 0-12 0,0 1 0 16,-2-1 2-16,0 0 1 0,4 0 10 16,-2 1-1-16,4-1-10 0,-2 0 0 15,-1 0 10-15,1 4-12 0,0-4-11 16,-2 0 11-16,2 0 2 0,3 0 10 0,1 0 4 15,2 0-4-15,1 0-12 0,-1 0 0 16,-1 0 2-16,-1 0-1 0,-2 0 0 16,0 0 0-16,-2 0 2 0,3 0-2 15,0 0 1-15,1-4 10 0,0 4 4 16,0-1-13-16,1 1 0 0,-3-1-1 16,1 1 0-16,-2 0-2 0,-1 0 0 15,1 0-1-15,2 0 1 0,0 0 2 0,0 0-2 16,-1 0 1-16,3 0 0 0,-3 0 14 15,0 0-15-15,-3 0 2 0,1 0 17 16,-2 0-18-16,1 0 0 0,-1 0-1 16,-1 0 2-16,0 0-2 0,-2 1 0 15,-1-1 0-15,0 0-2 0,0 0-1 16,1 0 3-16,1 0 0 0,0 0 1 16,0 0 11-16,-1 1-9 0,2-1-2 15,-2 0 1-15,1 0 10 0,1 0-11 0,1 0 1 16,0 0 13-16,2 0-15 0,0 0-1 15,0 0-2-15,1 0 1 0,0 0-7 16,2 0 9-16,0 0 15 0,-1 0-15 16,3 0-1-16,-4 0 1 0,2 0 1 15,-2 0-1-15,-3 0 3 0,-1 4 10 0,-3-4-13 16,-2 0-2-16,-1 0 2 16,-1 0-3-16,-2 0 1 0,1 0 2 0,-1 0 0 15,0 0 1-15,0 0 0 0,0 0 12 16,0 0-13-16,0 2-2 0,0-2 1 15,0 0-15-15,2 2 4 0,2-2 12 16,-1 0 2-16,3 0 10 0,0 2 1 16,-2 0-12-16,-1-1 0 0,0-1 0 15,0 1 1-15,-1-1-1 0,1 0 0 16,-3 0-1-16,0 0 1 0,1 0-1 0,-1 3 3 16,0-3 12-16,0 0-12 0,0 0 9 15,0 0-11-15,0 0-1 0,0 0-3 16,0 0 1-16,0 1-10 0,0-1 0 15,0 0 10-15,0 0 0 0,0 0-1 16,0 0 1-16,1 0 2 0,1 0 0 0,-1 0 0 16,1 1 3-16,1 0 9 15,-2-1-11-15,-1 0 1 0,2 2 1 0,-2-2-2 16,0 0 2-16,0 0 12 0,0 1-13 16,0-1 0-16,0 0 11 0,0 0-1 15,0 1-12-15,0-1 3 0,0 0 0 16,0 0-2-16,0 0-1 0,0 0-2 15,0 0 0-15,0 0-13 0,0 0 15 16,0 0-1-16,0 0 0 0,0 0 1 16,0 0 12-16,0 0-11 0,0 0-1 0,0 0 1 15,0 0 11-15,0 0-11 16,0 0 11-16,0 0-10 0,0 0-1 0,0 0 1 16,0 0 10-16,0 0-11 0,0 0 0 15,0 0-1-15,0 0 0 0,0 0-1 16,0 0-2-16,0 0 1 0,0 0 0 0,0 0 2 15,0 0 15-15,0 0 3 0,0 0 0 16,0 0 0-16,0 0-3 0,0 0-2 16,0 0 8-16,0 0 9 0,0 0-15 15,0 0-12-15,0 0 10 0,0 0-13 16,0 0-2-16,0 0 0 0,0 0 1 16,0 0-18-16,0 0 7 0,0 0-3 15,0 0-6-15,0 0-1 0,0 0-11 16,0 0-22-16,-2 0-18 0,2 0-24 15,-4 0-44-15,-1 0-71 0,-2 0-87 16,-5 0-184-16,-8 2-284 0,2 0-632 16,-22 2-384-16</inkml:trace>
    <inkml:trace contextRef="#ctx0" brushRef="#br0" timeOffset="-1">-4813 31 0 0,'0'0'460'0,"0"0"-173"15,0 0-75-15,0 0-27 0,0 0-9 16,0 0-7-16,0 0-6 0,0 0-30 15,0 0-34-15,0 0-24 0,0 0-7 0,0 0-7 16,0 0 4-16,0 0 13 0,0 0 22 16,0 0 4-16,0 4 6 0,0-4 6 0,0 0 6 15,0 0 13-15,0 2-3 0,0-2-1 16,0 0-3-16,0 0-20 16,0 0-19-16,0 0-13 0,0 0-6 0,0 0-4 15,0 0-16-15,0 0 4 0,0 0-7 16,0 0-3-16,0 0 3 0,0 0 7 15,-2 0-1-15,1 0-3 0,-1 0-13 16,-2 0-6-16,-2 0-13 0,-4 0-18 16,-2 0-28-16,-3 0-6 0,-1 0 27 15,2 0 6-15,-1 0 1 0,2 0 0 16,-2 0 0-16,-1 0 0 0,-2 0 0 16,-2 3-18-16,-1 1 18 0,1-1 0 15,2 3 21-15,2-3 10 0,3 2-17 0,-2 0-14 16,-1 1-25-16,-3 0 25 0,0 3 15 15,-6 2 4-15,0 1-18 0,-3 1-1 16,1 3 0-16,1-4 13 0,4 3 9 16,-2 0-20-16,4 0-1 0,-1 1 5 0,1 0-4 15,-1 4-2-15,4-2 22 0,-2 0-22 16,2 0 1-16,0-1-1 0,-1 1 2 16,2 2 0-16,-6 2-1 0,2 2 14 15,0-1-12-15,1 0 9 0,3-1-10 16,3 0-2-16,-2 3 18 0,2-2-17 15,0 5 1-15,0-1 14 0,-1 3 21 16,3-1-36-16,-2 0 0 0,1-1 0 16,-1 1 1-16,-1-1 1 0,1 4 10 15,-2-1-13-15,1 0 31 0,-2 3-28 0,1-2 0 16,0-1 12-16,2 1-2 0,1-1-13 16,1 1 15-16,2-3-12 0,0-1 16 15,2 1-8-15,-2-2-11 0,3-2 0 16,0 1 14-16,2 0-11 0,1-1-1 15,0 0 1-15,0-2 12 0,1 2-14 0,2 0-2 16,0-3 2-16,0 0-1 0,0 2 27 16,0-2-26-16,0-1 0 0,6 1 0 15,0-1 15-15,0 1-13 0,1-2-2 16,4-2 0-16,-4 4 13 0,3-3-14 16,2 1-12-16,1 1 12 0,-3 1 27 15,5-2-27-15,0 2 0 0,-1-1 0 16,3-1 0-16,-1 0 3 0,1 1-3 0,2-3 0 15,2 2 0-15,1-1 11 0,2-2 1 16,-1 0-12-16,1 1-1 0,-1-2 1 16,3 0-3-16,-1 0 3 0,2-1 33 15,-2 0-11-15,1-2-22 0,-4 1 1 16,2-4-1-16,-2 1 17 0,0-1-16 16,1-1 0-16,-1 0 2 0,0-2 0 15,0 0 12-15,0 0-2 0,2 0-13 0,-2-1 3 16,4 0 24-16,-2-1-25 15,2-1 0-15,2 1 27 0,-2-4-29 0,2 3 0 16,2-4 0-16,-1 0 3 0,0 0-2 16,1 0 12-16,1 0-11 0,-1 0-1 0,-2 0 2 15,0 0 20-15,0 0-23 0,-4-2-3 16,-4 0 0-16,1 1 0 0,-1-2 2 16,1 1 1-16,2-3 2 0,1-1 17 15,4-2-16-15,0 1 18 0,-1-2-3 16,0 1-16-16,1-2 11 0,-2 2-11 15,2-3-1-15,-4 2-1 0,-1 1 23 16,2-4-23-16,-5 2-2 0,1 1 2 16,-2-1 3-16,0 0 0 0,-1 2 0 15,-1 0-1-15,0-1 0 0,-1 0-2 16,0 1 1-16,-1-1 2 0,-1 2 0 0,1-3 9 16,-3 4-9-16,1-2 9 15,-3 1-9-15,-3-2 9 0,4 3-11 0,-4-3 0 16,3 1 12-16,2-5 2 0,-2 2-12 15,2 0 0-15,-2-1 12 0,-1 2-13 16,-1 0 1-16,0 0 25 0,1-5-1 0,1 0-11 16,1-1-4-16,-1 0-9 0,-1 1-1 15,0 0 1-15,-1 1 15 0,1-3 3 16,2 0-21-16,-3-4 0 0,3 2-3 16,-1-3 2-16,0 2 1 0,-1 0-1 15,1 2 2-15,-2-1-1 0,-1 3 19 16,-1 0-1-16,1 0-15 0,-1-3 25 15,1-4-28-15,1 3-12 0,0-1 12 16,0-2-2-16,1 1-1 0,-4 2 3 16,0 3 3-16,-1 0 9 0,1-2-10 15,-2 2 2-15,0-1-4 0,1-1 0 0,-4 4 24 16,0-1-21-16,0 0 21 0,0-2-24 16,0 1 0-16,0 1-1 0,0-4 1 15,-6 1 18-15,0 1-16 0,0-6 1 16,2 2-3-16,-2-1-27 0,0-1 27 15,2 2 0-15,-2 2 11 0,0-1-11 16,2 6 0-16,-2-3 2 0,0 5 10 0,3-3-12 16,-1 2 0-16,1 1 0 0,1 0-2 15,-2 0 2-15,1 3 0 0,0-1 2 16,0-1-2-16,0 4 3 0,-1-1 12 16,1 1-12-16,-2 2 9 0,1-1-12 15,-1 1 0-15,-2-2-3 0,1 1 1 16,-3-3-22-16,1-2-7 0,-3 2 30 15,0-4-2-15,-1 5 1 0,-1-3-1 16,-1 2-21-16,3 0 24 0,-1 0 11 0,2 2 1 16,-1-2 0-16,3 0-11 15,-1 1-1-15,-1-1 2 0,1 0-1 0,-2 0-1 16,1 0-15-16,0-1 12 0,1 2-13 16,-1 0 16-16,2 1 18 0,1 1-6 15,-3 0-12-15,0-1 0 0,-1-2-14 0,3 2 11 16,-4 1 1-16,4 1-1 15,1-1 3-15,0 2 3 0,-2-3-3 0,0 1 0 16,-1 1-18-16,-2-3-7 0,0 0 9 16,-1 2 16-16,3-2 27 0,1 2-14 15,-1 0-10-15,2-1-1 0,0 2-2 16,-1 1-12-16,0 1-4 0,2-3 16 16,1 0-1-16,0 2 1 0,0 1 16 15,2-1-4-15,1 1-10 0,-3 0 16 16,3 3-6-16,-1-1-12 0,-1-1 2 15,2-1-1-15,0 4 0 0,-1-6 0 0,-1 2-1 16,0-2-3-16,-3 0 2 0,-1 1 0 16,-1-2-17-16,1-1-16 0,-2 3 31 15,2 1-12-15,-3 1-3 0,3-1 15 16,0-1 2-16,1 1-2 0,-1 1-22 0,1 0 13 16,1 0 12-16,1 0 0 15,2 2 2-15,-1-2 13 0,0 1-2 0,-1-2-10 16,-2 0 0-16,3 2-1 0,-1-2-1 15,-2 2 1-15,4 0 10 0,-2 1-11 16,0 0 1-16,3-3 1 0,-1 3-1 16,1 1-1-16,1-4 14 0,-2 3-12 15,0-3 10-15,-1 2-11 0,-1-1-2 16,0-4-1-16,2 5 0 0,1-1 1 16,-1-1 2-16,-2 3-1 0,1-2 1 15,0 0-2-15,-1 2-19 0,0-3 17 16,0 2-10-16,0-1 10 0,-3-2 2 0,2 3-2 15,-2-2-10-15,-1 0 12 0,0 2 11 16,-1-1-10-16,1 0 0 0,-2 0 1 16,2 2 0-16,-2-4-2 0,2 2-1 15,3 3 1-15,-1-1 2 0,2 1 10 0,4 0-9 16,0-1-3-16,1 1 0 16,1-2-2-16,0 2 0 0,0 0-16 0,0 0 15 15,0 0-12-15,0 0 13 0,0 0 0 16,0 0 1-16,0 0 1 0,0 0-1 15,-2 0 1-15,1-1 0 0,-1 1-2 16,1 0-10-16,-1-1-4 0,1 1-8 16,-1-2-4-16,1 0-2 0,1 1-22 0,0 0-18 15,-2-1-28-15,1 1-22 0,-1-1-65 16,-1 1-127-16,2-3-149 0,-3-1-183 16,1 1-413-16,-5-6-440 0</inkml:trace>
  </inkml:traceGroup>
</inkml:ink>
</file>

<file path=ppt/ink/ink2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506"/>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D7F9F72C-E52B-4FBA-96E9-CC097C8FE58B}" emma:medium="tactile" emma:mode="ink">
          <msink:context xmlns:msink="http://schemas.microsoft.com/ink/2010/main" type="inkDrawing" rotatedBoundingBox="1535,9912 1539,9164 1848,9166 1843,9914" semanticType="callout" shapeName="Other">
            <msink:sourceLink direction="to" ref="{B1CB2192-72D0-47CA-9849-7E507022A586}"/>
          </msink:context>
        </emma:interpretation>
      </emma:emma>
    </inkml:annotationXML>
    <inkml:trace contextRef="#ctx0" brushRef="#br0">-5246 7706 833 0,'-4'4'726'0,"4"-4"-394"15,0 1-312-15,-2 1 22 0,1-1-32 16,1 2 136-16,-2 1-7 0,1 2-64 16,-1 1-27-16,2 1 7 0,0-2 0 15,0 2-3-15,0-1 16 0,5-2 3 16,1 0 12-16,0-2-31 0,1 1-17 16,2-4 13-16,-2 2 4 0,2-1 12 15,1-1-10-15,1 0-5 0,-1 0 27 16,0 0 14-16,2-3-33 0,0-1-25 0,1 0-10 15,1 0-6-15,-1-4 3 16,2 2 16-16,0 0-3 0,-2-5 0 0,3 3-10 16,-1-4-3-16,-2 1-16 0,1 0 22 15,-1-4-23-15,-4 5 11 0,0-1-12 16,-2-1 2-16,-3 2 16 0,2 1-6 0,-1-1 6 16,-5 4 0-16,1-3-19 0,-1 4 1 15,0 0 13-15,0 4 5 0,0 1 15 16,0 0 10-16,0 0 4 0,0 0-1 15,0 0 9-15,0 0-2 0,0 0-29 16,0 0-22-16,0 0-3 0,0 0-12 16,0 0-6-16,0 0 5 0,0 1 10 15,0 2-14-15,0 1 17 0,0 4 25 16,-1 0-6-16,1 2-3 0,-5 1-4 16,2 2-10-16,0 2 14 0,-2 0 6 0,0 6 1 15,-1-3-23-15,0 1 0 0,0 1 6 16,0 4 22-16,1 0-27 0,-1 3-1 15,0 0 22-15,1 3-22 0,-1-2 13 16,3 4 27-16,0-2-18 0,2-3 6 16,-2 2 9-16,0-2-18 0,0-3-18 0,2 0 24 15,-2 1-13-15,0 1-9 0,1 0 25 16,-2-2 3-16,1 0-29 0,1-2-2 16,-1-4 28-16,2 1 0 0,1-4-9 15,0-1-18-15,0-8-1 0,0 0-13 16,0-3 13-16,0-2 3 0,0-1-1 15,0 0 1-15,0 0 18 0,0 0-5 16,0 0-15-16,0 0-1 0,0 0-13 0,0-4-27 16,0 0-34-16,0-3-75 0,0-3-82 15,1-1-97-15,2-1-119 0,-1 1-109 16,-1 1-220-16,-1 0-506 0</inkml:trace>
  </inkml:traceGroup>
</inkml:ink>
</file>

<file path=ppt/ink/ink2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504"/>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55122993-CB24-44F6-A738-FA9D22CB02C7}" emma:medium="tactile" emma:mode="ink">
          <msink:context xmlns:msink="http://schemas.microsoft.com/ink/2010/main" type="writingRegion" rotatedBoundingBox="2369,8558 2419,8558 2419,8640 2369,8640"/>
        </emma:interpretation>
      </emma:emma>
    </inkml:annotationXML>
    <inkml:traceGroup>
      <inkml:annotationXML>
        <emma:emma xmlns:emma="http://www.w3.org/2003/04/emma" version="1.0">
          <emma:interpretation id="{C0C011EA-CF4A-4B72-849C-5C4141267F1B}" emma:medium="tactile" emma:mode="ink">
            <msink:context xmlns:msink="http://schemas.microsoft.com/ink/2010/main" type="paragraph" rotatedBoundingBox="2369,8558 2419,8558 2419,8640 2369,8640" alignmentLevel="1"/>
          </emma:interpretation>
        </emma:emma>
      </inkml:annotationXML>
      <inkml:traceGroup>
        <inkml:annotationXML>
          <emma:emma xmlns:emma="http://www.w3.org/2003/04/emma" version="1.0">
            <emma:interpretation id="{7C3E8669-F179-487A-819F-39FD6ED684DF}" emma:medium="tactile" emma:mode="ink">
              <msink:context xmlns:msink="http://schemas.microsoft.com/ink/2010/main" type="line" rotatedBoundingBox="2369,8558 2419,8558 2419,8640 2369,8640"/>
            </emma:interpretation>
          </emma:emma>
        </inkml:annotationXML>
        <inkml:traceGroup>
          <inkml:annotationXML>
            <emma:emma xmlns:emma="http://www.w3.org/2003/04/emma" version="1.0">
              <emma:interpretation id="{EAF2D156-C4D4-4C53-A3AD-843438CDB6FB}" emma:medium="tactile" emma:mode="ink">
                <msink:context xmlns:msink="http://schemas.microsoft.com/ink/2010/main" type="inkWord" rotatedBoundingBox="2369,8558 2419,8558 2419,8640 2369,8640"/>
              </emma:interpretation>
            </emma:emma>
          </inkml:annotationXML>
          <inkml:trace contextRef="#ctx0" brushRef="#br0">-4378 6984 16 0,'0'0'75'15,"-2"0"-9"-15,2 2-5 0,-4 1 8 16,2-3 55-16,-1 1 39 0,3-1-3 15,-1 0-27-15,1 0-32 0,-2 0-22 0,2 0-8 16,0 0-2-16,0 0-14 0,0 0-22 16,0 0-33-16,0 0 0 0,0 0-20 15,0 0 4-15,0 0-1 0,0 0-2 16,0 0-7-16,0 0-3 0,-1 0-4 16,-1 1 4-16,-1 2-20 0,0-3-29 15,0 5-17-15,2-3 30 0,-2 3 32 16,1-1 20-16,-1 1 11 0,0 0-63 15,0-2-49-15,2 1-101 0,-4 0-53 0,4 0 179 16</inkml:trace>
          <inkml:trace contextRef="#ctx0" brushRef="#br0" timeOffset="1">-4378 6984 54 0,'-48'57'147'16,"48"-57"-26"-16,0 0-27 0,0 0-2 15,0 0-8-15,0 4-12 0,0 1-36 0,0-1-9 16,0 1-27-16,0-3-23 0,0 0 20 15,-2 1-13-15,2-3 3 0,0 0 9 16,0 0-10-16,0 0 14 0,0 0 43 16,0 0 41-16,0 0 8 0,0 0-11 15,0 0-25-15,0 0-11 0,2 0-2 16,-1 0-43-16,1 0-26 0,-2 0-33 16,3 0 20-16,-3 0 39 0,0 0 0 15,0 0 23-15,0 0-1 0,0 0 1 16,0 0 3-16,0 0-14 0,0 0-12 0,0 0-19 15,0 0-20-15,1 0-46 0,1 0-36 16,1 0 10-16,0 0-29 0,1-3-13 16,1 1-30-16,-2 1 37 0,0-2 64 15,0 2 81-15,-3 1 1 0,0-2 109 16,0 2 139-16,0-1 32 0,0 1 7 16,0 0-62-16,0 0-53 0,0 0-45 0,0 0-42 15,0 0-40-15,0 0-25 0,0 0-20 16,0 0-13-16,1 0-23 0,-1 0 3 15,0 0-9-15,0-2 3 0,2 2 0 16,-1-2-3-16,-1-2-7 0,0 0-13 16,2 3-45-16,-2-4-37 0,0 5-77 15,0 0-76-15,0 0-111 0</inkml:trace>
        </inkml:traceGroup>
      </inkml:traceGroup>
    </inkml:traceGroup>
  </inkml:traceGroup>
</inkml:ink>
</file>

<file path=ppt/ink/ink2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499"/>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0B36B952-4D17-4281-A334-3D60864A3056}" emma:medium="tactile" emma:mode="ink">
          <msink:context xmlns:msink="http://schemas.microsoft.com/ink/2010/main" type="inkDrawing" rotatedBoundingBox="2346,2668 7462,8473 7031,8853 1915,3048" semanticType="callout" shapeName="Other">
            <msink:sourceLink direction="to" ref="{68843388-DE77-4E47-B256-E9C8EAAC139C}"/>
            <msink:sourceLink direction="to" ref="{8BB47A39-3176-4459-A987-48422579383F}"/>
          </msink:context>
        </emma:interpretation>
      </emma:emma>
    </inkml:annotationXML>
    <inkml:trace contextRef="#ctx0" brushRef="#br0">-4413 1143 189 0,'0'0'91'0,"0"0"-71"15,0 0-20-15,0 0 3 0,0 0 30 16,0 0 3-16,0 0 3 0,0 0 3 16,0 0 56-16,0 0 29 0,0 0 33 15,0 0-10-15,-1 0-30 0,1 0-32 16,0 0-6-16,-2 0-4 0,1 0-23 15,1-2-9-15,0 1-21 0,0 0-25 16,0-2-23-16,0 3-10 0,0 0-2 16,0-1 10-16,0 1 25 0,0-2 29 15,0 2 10-15,0 0 10 0,0 0 22 0,0 0 17 16,0 0 7-16,0 0-11 0,0 0-15 16,-2 0-17-16,2 0-6 0,0-3-7 15,-1 3-4-15,-2-1 1 0,1 1-10 16,1-2-26-16,1 1-1 0,0 1-2 15,-2-1-10-15,1-1 9 0,-1 0-12 0,2 1 14 16,-3 1-1-16,3-1 2 0,-1 1 1 16,0-2 3-16,-1 1 10 0,1-1 19 15,-2 2 14-15,1-1 9 0,1 1 3 16,-1 0 10-16,1 0-6 0,1 0-7 16,-2 0-4-16,2 0 1 0,0 0-4 15,0 0 7-15,0 0-10 0,0 0-3 16,0 0 0-16,0 0 6 0,0 0 13 0,0 0 3 15,0 0 1-15,0 0-5 0,0-2-8 16,0 1-8-16,0 0-21 0,-3-1-11 16,2 2-12-16,-1-3 16 0,-1 2 0 15,3 1 4-15,0-1 2 0,0 1-9 16,0 0-10-16,0 0 16 0,0 0-3 16,0 0 0-16,0 0 15 0,0 0 8 15,0 0 2-15,0 0 0 0,0 0 10 0,0 0 0 16,0 0 9-16,0 0 6 15,0 0 13-15,0 0-10 0,0 0-6 0,0 0-10 16,0 0-3-16,0 0-9 0,0 0-4 16,0 0-9-16,0 0-9 0,0 0 6 0,0 0-10 15,0 0-12-15,0 0 1 0,0 0-1 16,0 0-3-16,0 1 0 0,0-1 0 16,0 1-1-16,0 2-1 0,0 1 2 15,0 2 2-15,3 2 13 0,0 2-12 16,2 0 13-16,1 5-4 0,0 0 10 15,1 4-20-15,3 0 11 0,-4 3-13 16,3 0 3-16,0 2 18 0,0 0-20 16,-1-2 3-16,3 7 14 0,-1-3-2 15,2 2-16-15,-2-1 3 0,1 1-1 16,-1-1 13-16,3 1-14 0,-4-2 18 0,1-1-7 16,-1-1-10-16,1 0 14 0,-1-1-16 15,0-1 1-15,0 0 10 0,0 1 2 16,-2-1 2-16,2-1 1 0,0 2-13 15,0 1 12-15,-1-4 7 0,3 0-22 16,-2 2 15-16,1-2 1 0,0-2-14 0,2 2 9 16,-2-1-10-16,2-1 0 0,0 1 2 15,-2-2 12-15,2 0-2 0,-2 1-11 16,1 1 0-16,0 3 1 0,1-2 16 16,0 3 5-16,0-3-21 0,1 2 0 15,-1-3-1-15,0 1-2 0,-1-1-12 16,1 1 12-16,3 1 0 0,-2 2 2 15,3 1 11-15,1 0-13 0,0-2 0 16,3 4 0-16,-1-1 0 0,-2 0 0 16,4 1 2-16,-3-2 0 0,1-1 1 15,0-1-2-15,0 2 1 0,0-2 22 0,2 3-21 16,-2 3 22-16,5-1 18 0,-4 3-22 16,1 2-20-16,3 1-1 0,-1-2-1 15,1 2 0-15,1 0-20 0,1 1 21 16,2-1 2-16,3 2 10 0,0 1-11 15,2-1 0-15,0 1 0 0,1 3 1 0,-1-2 26 16,1 2 0-16,-2 0-28 16,-1 0 15-16,0-2-15 0,-3 3 0 0,1-2-1 15,-2 1-1-15,2 1-7 0,-4-1 9 16,1 0 3-16,-1 0 0 0,-2-1 15 16,-1-2-18-16,0-4 0 0,-2-2-3 15,-1-3-15-15,0 4 18 0,-1-5 12 16,2 3-10-16,-1 3 22 0,3-4-23 15,1 3 2-15,-1-1-1 0,1-1-1 16,1-1 11-16,-2-2-12 0,0 3 0 16,-1-1 0-16,1 0 3 0,0 1 8 0,-2-1-10 15,3 0 0-15,-3-1-1 0,1-1 0 16,1-1 0-16,-1 1 1 0,1-2-1 16,-2 0 0-16,2 1 0 0,0-3 0 15,-1 3 0-15,1-3 11 0,-3 1-11 0,2 0-15 16,-2 0 13-16,-1 0 2 0,2-1 0 15,-2 0 2-15,1 1-1 0,0 0-1 16,1 3 2-16,-1-5-1 0,1 4 2 16,1 1 0-16,1-1-1 0,0 1 0 15,-1 0 0-15,2-4 11 0,-2 1-13 16,0 0 0-16,1-2-1 0,0 1 1 16,2 3 15-16,-1-3-13 0,2 1 10 15,3 0-12-15,-1 0-1 0,1-1 1 16,0 1 11-16,0-1-11 0,0 2 0 0,0 1 0 15,0-3 16-15,0 2-15 0,1 1 1 16,-1-2-2-16,2 2 1 0,-1 1 0 16,-1 0 28-16,0 0-29 0,-1 0-1 15,1 0 1-15,-5-1 1 0,2-2 12 16,-1 1-13-16,-1-3 2 0,1 2 13 16,0-3-15-16,-1 4 12 0,1-5-9 0,1-1-1 15,-2 3 0-15,-1-4 7 0,-1 0-9 16,-2 1-12-16,-1-2 12 0,0-2 2 15,-1 4 1-15,2 1-1 0,1-3 1 16,-1 0 0-16,1-1-1 0,-2 1 1 16,1-4 8-16,-1 2-11 0,-2-2-4 15,2 2 4-15,-1-2 3 0,1 2 0 16,1 1 12-16,0-3-14 0,1 2-1 16,-3 2 0-16,1-4 0 0,0 2-14 15,-2-4 14-15,-1 1 3 0,1-1-1 0,0 4 1 16,-1-2 29-16,-1 2-32 0,3-3-10 15,-1 1 10-15,0 1 3 0,2 0-2 16,-1 0 0-16,3-1 13 0,-1-1-14 16,-2 0-14-16,3 3 13 0,0-2-1 0,2 1 2 15,0-1 28-15,1-2-28 0,-1 2-11 16,-3-2 11-16,0 0 2 0,-3 0-2 16,-3 0-14-16,-1 1 13 0,0-1 0 15,0 0-8-15,-3 0 9 0,2 4 12 16,0-2-12-16,-1 1 0 0,2 1 1 15,-2 0 18-15,0 1-17 0,1-3-1 16,-1 2-1-16,0-1-1 0,2-3 1 16,0 4 10-16,0-3-10 0,-2 1-9 0,0-1 9 15,1-1 10-15,-1 0-10 0,2-1-1 16,-3 1 0-16,2 0 1 0,-2-1 0 16,2-2 0-16,-1 0-1 0,-1 0 0 15,-2 0 1-15,1 0 2 0,-1 1 0 16,-3-4 13-16,1 0-15 0,-1-1-12 15,-1 1 12-15,0-1 1 0,0 0 0 16,1 0-1-16,-1 1 3 0,2 0-3 16,-2 1-1-16,0 0 1 0,0 0-1 0,0-3-9 15,0 3 10-15,-1 0 11 0,3-1-11 16,-2 1 0-16,0-2 0 0,0 1 0 16,1 0 0-16,-1 0 0 0,2 1 1 15,0 1-1-15,1-1 3 0,-1 3 9 16,2 2 0-16,-1-1-10 0,1-3 13 0,1 3-15 15,-1-4-12-15,0 4 12 0,2-2 0 16,-1-1-3-16,-1 3 3 0,0-3 11 16,1 0-11-16,-2 2 0 0,1-4-1 15,-3 0-1-15,2 2 0 0,0-2 1 16,-1 0 1-16,1 2 0 0,-1-2 0 16,0 0 0-16,-1 2 0 0,4-1-2 15,-2 1 2-15,1-1 0 0,0 1 1 16,2-1 21-16,0 1-19 0,-2 0-3 15,1 0 0-15,-2-4 2 0,0 3-2 0,-4 0-1 16,1-5 0-16,-1 5 0 0,1-4-2 16,-2 4 3-16,-1-2 0 0,3-2 0 15,-1-1-2-15,1 6 2 0,0-4-1 16,-2 0-1-16,4 4 2 0,-1-1 0 0,-1 0 0 16,1 2 1-16,1-2 19 0,1 0-20 15,-2 0 0-15,-1-3 0 0,0 1-3 16,-2-2 0-16,1-1 3 0,-2 0 0 15,0 0 0-15,0 0 2 0,0 4 1 16,0-4-2-16,0 0-1 0,0 2-1 16,1 0-1-16,1 0-15 0,-1 1 17 15,2 0 3-15,0 1-3 0,0-2 1 16,0 1 2-16,-1 1-1 0,-1-3-1 16,1 2 17-16,-1-1-18 0,0 0 1 15,1 0-1-15,-1 0 3 0,1-1 9 0,-1 2-12 16,-1-2 1-16,0 0-1 0,2 1-2 15,-2-1 1-15,1-1 1 0,-1 0-1 16,2 2 0-16,1 1 1 0,-2-2 0 16,2 2 3-16,0 2 12 0,-1-2-14 15,1 1 2-15,-1 0 19 0,0-2-19 0,2 3-3 16,-4-5 2-16,3 0 1 0,-3 3-3 16,0-2 0-16,0-1 2 0,0 0-2 15,0 1 1-15,0-1 0 0,0 2 0 16,2 0 0-16,-1 0 1 0,1 0 13 15,-1 2-15-15,2 0 0 0,-3-1 1 16,3-1 2-16,-1 2-2 0,-1-1 14 16,1 0-15-16,-1-2 0 0,0 0-1 15,-1 3 0-15,0-4 1 0,2 0 0 16,-2 0 2-16,0 0 1 0,0 0 0 0,0 0 22 16,0 0-7-16,0 0-17 0,0 0 2 15,0 0 15-15,0 0-15 0,0 0-2 16,0 0 2-16,0 0-3 0,0 0-12 15,0 0 11-15,0 0-1 0,0 0-10 16,0 0 12-16,0 0-1 0,0 0 1 16,0 0-2-16,0 0 2 0,0 0 1 0,0 0-1 15,0 0 3-15,0 0-3 0,0 0-14 16,0 0-14-16,0 0-20 0,0-5-34 16,0 1-34-16,0-1-9 0,0 0-28 15,0-5-50-15,0-3-81 0,0-2-171 16,0-7-241-16,0 3-428 0,-10-13-628 0</inkml:trace>
  </inkml:traceGroup>
</inkml:ink>
</file>

<file path=ppt/ink/ink2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47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CA30707B-B8AB-4EF1-B36B-A7ED71A61F70}" emma:medium="tactile" emma:mode="ink">
          <msink:context xmlns:msink="http://schemas.microsoft.com/ink/2010/main" type="writingRegion" rotatedBoundingBox="2129,7650 2740,6897 3152,7231 2540,7984"/>
        </emma:interpretation>
      </emma:emma>
    </inkml:annotationXML>
    <inkml:traceGroup>
      <inkml:annotationXML>
        <emma:emma xmlns:emma="http://www.w3.org/2003/04/emma" version="1.0">
          <emma:interpretation id="{A05D45D0-C298-41C0-A296-25FF473C8A98}" emma:medium="tactile" emma:mode="ink">
            <msink:context xmlns:msink="http://schemas.microsoft.com/ink/2010/main" type="paragraph" rotatedBoundingBox="2129,7650 2740,6897 3152,7231 2540,7984" alignmentLevel="1"/>
          </emma:interpretation>
        </emma:emma>
      </inkml:annotationXML>
      <inkml:traceGroup>
        <inkml:annotationXML>
          <emma:emma xmlns:emma="http://www.w3.org/2003/04/emma" version="1.0">
            <emma:interpretation id="{600641ED-8812-4797-B142-7C46078FB6BC}" emma:medium="tactile" emma:mode="ink">
              <msink:context xmlns:msink="http://schemas.microsoft.com/ink/2010/main" type="line" rotatedBoundingBox="2129,7650 2740,6897 3152,7231 2540,7984"/>
            </emma:interpretation>
          </emma:emma>
        </inkml:annotationXML>
        <inkml:traceGroup>
          <inkml:annotationXML>
            <emma:emma xmlns:emma="http://www.w3.org/2003/04/emma" version="1.0">
              <emma:interpretation id="{F8FDD593-FB2B-492C-873C-678DE0F55CC7}" emma:medium="tactile" emma:mode="ink">
                <msink:context xmlns:msink="http://schemas.microsoft.com/ink/2010/main" type="inkWord" rotatedBoundingBox="2284,7775 2367,7673 2422,7718 2339,7821">
                  <msink:destinationLink direction="with" ref="{68613FF2-6B7A-4E27-8120-45C307C09866}"/>
                </msink:context>
              </emma:interpretation>
            </emma:emma>
          </inkml:annotationXML>
          <inkml:trace contextRef="#ctx0" brushRef="#br0">-4438 6149 561 0,'0'0'482'0,"0"0"-263"0,0 0-132 16,0 0-2-16,0 0 16 0,0 0-36 16,0 0-26-16,0 0-3 0,0 0-4 15,0 0 4-15,0 0 10 0,0-1-1 16,2-1 8-16,-1 2 2 0,1-1 17 16,-2 1 32-16,0 0 15 0,0 0 4 15,0 0-16-15,0 0-7 0,0 0 4 16,0 0-1-16,0 0 0 0,0 0-10 15,0 1-26-15,0 2-35 0,0-2-29 16,-2 2-3-16,1-2 0 0,-1-1-25 16,1 5 22-16,-2 0 3 0,3 1 4 0,-3 0-1 15,3-2-3-15,-2 1-12 0,2-4 11 16,0-1 1-16,0 0 19 0,0 0 13 16,0 0 0-16,0 0 0 0,0 0-16 15,0 0-16-15,0 0 0 0,0-3-28 16,2-1-11-16,1-1-9 0,1 0 6 0,3 0 42 15,1-5 35-15,-2 5-7 0,-2 0-24 16,-1 1 37-16,-3 4-6 0,0 0 7 16,0 0-10-16,0 0-3 0,0 0-26 15,0 0 0-15,0 0 10 0,0 0-12 16,0 4-1-16,0-3-1 0,0 3-1 16,0 0-11-16,-1-3 13 0,-1 4 1 15,1-2-1-15,1-1-1 0,0 0-18 16,0-2 0-16,0 0-4 0,0 0 4 15,0 0-16-15,0 0-61 0,0 0-48 0,0 0-40 16,0-2-116-16,0-2-180 0,0 0-282 16,1-3-391-16</inkml:trace>
          <inkml:trace contextRef="#ctx0" brushRef="#br0" timeOffset="2">-4402 6160 32 0,'0'-1'68'0,"0"1"-32"0,0 0 16 0,0-1 108 16,0-1 52-16,0 0-7 0,0 2-6 15,0 0-20-15,0-4-3 0,0 4-23 16,0-1-29-16,0-2-50 0,0 2-31 16,0 1-11-16,0-1 7 0,0 1 0 15,0 0-3-15,0 0-2 0,0 0 5 16,-2 0 29-16,1 0 13 0,-2-2-20 16,0 0-6-16,0 2 7 0,0 0 3 15,0 0-4-15,-3-2-19 0,4 2 10 0,-1-2 0 16,1 2-7-16,0 0-16 0,-1 0-16 15,-1 0-11-15,-1 0 24 0,-2 4 22 16,1 1-46-16,-1 0-2 0,-1 1 16 16,1 2 20-16,2-2-4 0,2 3-9 15,-1-3-23-15,4 1 3 0,0-2-3 0,0 1-26 16,0 0 3-16,0-3 22 16,0 2 1-16,2-3-16 0,2 0 0 0,0-1 0 15,1-1 2-15,1 0 14 0,1 0 1 16,0 0 15-16,2-5 33 0,2 0-4 15,-3 1 9-15,-2-1-41 0,0-1-13 16,-3 5 0-16,-1-3 0 0,1-2 20 0,-2 2 2 16,-1 1 4-16,0-4 3 0,0 3 6 15,0-2 3-15,0 2-18 0,0 0-8 16,0-1-8-16,-1 1 8 0,-2 1-12 16,0 1 0-16,0 2-24 0,0 0 5 15,0 0 15-15,0 0 2 0,1 0 2 16,1 0 0-16,0 0-2 0,-2 0-27 15,1 0 0-15,-1 4 7 0,2-3-10 16,-2 4 6-16,0-1 13 0,1 1 13 16,1 0 1-16,1-3-1 0,0 1-2 15,0-3-40-15,0 0-3 0,0 0 23 0,0 0 19 16,1 0 3-16,2 0 2 0,-1 0 24 16,-1 0-4-16,1 0 1 0,1-1 6 15,-2-3 3-15,2 2 0 0,-1-2-10 0,0 0-22 16,3-4-62-16,-2 2-54 0,1 1-58 15,-2-1-71-15,1 2-79 0,-2-2-148 16,2 3-215-16</inkml:trace>
        </inkml:traceGroup>
        <inkml:traceGroup>
          <inkml:annotationXML>
            <emma:emma xmlns:emma="http://www.w3.org/2003/04/emma" version="1.0">
              <emma:interpretation id="{7776AC61-AAE4-491A-807E-B5E5AAB02215}" emma:medium="tactile" emma:mode="ink">
                <msink:context xmlns:msink="http://schemas.microsoft.com/ink/2010/main" type="inkWord" rotatedBoundingBox="2480,7218 2740,6897 3152,7231 2891,7552"/>
              </emma:interpretation>
            </emma:emma>
          </inkml:annotationXML>
          <inkml:trace contextRef="#ctx0" brushRef="#br0" timeOffset="1">-4189 5511 968 0,'-1'0'424'15,"0"0"-196"-15,-1 0-118 0,2 0 27 0,0 0 0 16,0 0-23-16,0-2-30 0,0 2-13 15,0-2-6-15,0 2 3 0,0-2 9 16,0 2-2-16,0-2-11 0,0-1-6 0,0-1 10 16,2-1-20-16,3-2-32 0,0 0-14 15,2-1 24-15,1 1 16 0,0-1-7 16,1 1-9-16,3-2-25 0,0 3 0 16,1-3 34-16,0 3-3 0,2 1-28 15,3-1-3-15,-6 1-1 0,3 0-1 16,-2 2-2-16,-4 1 3 0,1 1 33 15,-1 1-33-15,1 0 1 0,-5 0 11 16,0 0 17-16,0 1-29 0,-2 5 1 16,0-2-1-16,0 3 23 0,-3 2 15 0,0 2-3 15,0 3 7-15,0 0-4 0,0 2 10 16,-8 1-32-16,0 1 25 0,-1 1-6 16,-3-1-32-16,0 0-2 0,0 0 31 15,2-2-2-15,1-3-30 0,3-5-1 16,3-2-15-16,0-3-6 0,3 0 3 15,0-3-7-15,0 1 4 0,0-1 20 0,0 0 2 16,0 0 0-16,0 0 0 0,0 0-2 16,0 0-1-16,0 0-17 0,0 0 1 15,0 0-6-15,3 0-13 0,2 0-2 16,4-1 40-16,-2-2 35 0,5 0-19 16,-3 0 25-16,1 0-41 0,-1 1-35 15,0 2 19-15,2-2 16 0,0 2 2 0,1 0 20 16,-2 0-22-16,2 0 0 0,-1 0-32 15,1 0 32-15,0 0 0 0,0 2-1 16,0 2-37-16,-1-3 12 0,0 2 2 16,-1 0 24-16,2 0 27 0,-3-1-26 15,0 3 11-15,-2 0-10 0,0 1 11 16,1 2 32-16,-1 2-4 0,-1 2-37 16,0-2 24-16,-2 0-2 0,1 1 5 15,-2-1-27-15,-2-2-3 0,-1 0 34 16,0 4 0-16,0-1 31 0,0 1 1 0,-1 4-20 15,-10-4-15-15,3 2 15 0,-3 1 4 16,1-1-4-16,-5-1 0 0,0-2 0 16,-1 3 10-16,1-3 9 0,-1 0-4 0,-1 1-9 15,0-2-28-15,3 0-6 0,3-3 3 16,4-3-5-16,2-1-17 0,4-2-25 16,-1-1 7-16,2 0-1 0,0 0 0 15,0 0-40-15,0 0-47 0,0 0-33 16,0 0-18-16,0-1-49 0,0-4-132 15,0-3-195-15,0 2-220 0,0-8-432 0</inkml:trace>
        </inkml:traceGroup>
      </inkml:traceGroup>
    </inkml:traceGroup>
  </inkml:traceGroup>
</inkml:ink>
</file>

<file path=ppt/ink/ink2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501"/>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21B4A30E-9A00-471E-B111-15809CA9EBD0}" emma:medium="tactile" emma:mode="ink">
          <msink:context xmlns:msink="http://schemas.microsoft.com/ink/2010/main" type="writingRegion" rotatedBoundingBox="14367,5520 12623,6201 12302,5377 14046,4696">
            <msink:destinationLink direction="with" ref="{8715A01D-3449-4E6A-BBE6-418C08798D44}"/>
          </msink:context>
        </emma:interpretation>
      </emma:emma>
    </inkml:annotationXML>
    <inkml:traceGroup>
      <inkml:annotationXML>
        <emma:emma xmlns:emma="http://www.w3.org/2003/04/emma" version="1.0">
          <emma:interpretation id="{F8CC3946-EF00-4690-A45D-0E8EF08B3F83}" emma:medium="tactile" emma:mode="ink">
            <msink:context xmlns:msink="http://schemas.microsoft.com/ink/2010/main" type="paragraph" rotatedBoundingBox="14367,5520 12623,6201 12302,5377 14046,4696" alignmentLevel="1"/>
          </emma:interpretation>
        </emma:emma>
      </inkml:annotationXML>
      <inkml:traceGroup>
        <inkml:annotationXML>
          <emma:emma xmlns:emma="http://www.w3.org/2003/04/emma" version="1.0">
            <emma:interpretation id="{2173F444-D72F-4C25-AA93-1EA48142870B}" emma:medium="tactile" emma:mode="ink">
              <msink:context xmlns:msink="http://schemas.microsoft.com/ink/2010/main" type="line" rotatedBoundingBox="14367,5520 12623,6201 12302,5377 14046,4696"/>
            </emma:interpretation>
          </emma:emma>
        </inkml:annotationXML>
        <inkml:traceGroup>
          <inkml:annotationXML>
            <emma:emma xmlns:emma="http://www.w3.org/2003/04/emma" version="1.0">
              <emma:interpretation id="{93A1E6C2-4A85-492A-896A-E454FE392597}" emma:medium="tactile" emma:mode="ink">
                <msink:context xmlns:msink="http://schemas.microsoft.com/ink/2010/main" type="inkWord" rotatedBoundingBox="14367,5520 13218,5969 12896,5145 14046,4696"/>
              </emma:interpretation>
              <emma:one-of disjunction-type="recognition" id="oneOf0">
                <emma:interpretation id="interp0" emma:lang="" emma:confidence="0">
                  <emma:literal>fed</emma:literal>
                </emma:interpretation>
                <emma:interpretation id="interp1" emma:lang="" emma:confidence="0">
                  <emma:literal>fee</emma:literal>
                </emma:interpretation>
                <emma:interpretation id="interp2" emma:lang="" emma:confidence="0">
                  <emma:literal>foe</emma:literal>
                </emma:interpretation>
                <emma:interpretation id="interp3" emma:lang="" emma:confidence="0">
                  <emma:literal>Fee</emma:literal>
                </emma:interpretation>
                <emma:interpretation id="interp4" emma:lang="" emma:confidence="0">
                  <emma:literal>Fed</emma:literal>
                </emma:interpretation>
              </emma:one-of>
            </emma:emma>
          </inkml:annotationXML>
          <inkml:trace contextRef="#ctx0" brushRef="#br0">918-703 176 0,'0'0'1024'0,"0"0"-761"0,-2 0-149 0,2 0 7 16,-1 0 68-16,1 0 38 0,-3 0-49 15,3 0-58-15,-4 0-49 0,2 0-6 16,-2 0-1-16,1 0 14 0,-2 0 12 16,1 0 23-16,0 0-8 0,-2 0 5 15,1 0-31-15,-1 3-21 0,0 0-26 16,-1 2 3-16,0 1 0 0,-2-1 3 15,0 4 13-15,-1 1-10 0,-2 2-40 16,-1 2 47-16,-1 1 3 0,0 1-50 16,-3 4 1-16,1-3 11 0,1 1-1 15,2 0 26-15,1-1-16 0,1-2-19 0,0 1 20 16,1 2-1-16,1-3 9 16,0 3-9-16,3-2-3 0,1 3-6 0,-1 0-1 15,1 0-12-15,-1-1 4 0,2 2 14 16,-2 0-18-16,5 0 0 0,-2 0 0 15,1 0 0-15,2-3 0 0,0 2-1 0,0-2 1 16,0 0 13-16,5 0 0 0,0-3-12 16,1 0-1-16,2 0 3 0,-1-3 16 15,0 1-16-15,-1-1 0 0,3-1 10 16,-1-1-11-16,-1 0 1 0,2-2-1 16,-2-1-2-16,3-1 0 0,-1 2 0 15,2 0 3-15,-3 0 16 0,4-2-16 16,-3-1 0-16,1-2 13 0,-2 2-13 15,1-4 0-15,-1 1 10 0,0 0-1 16,-1-1-9-16,2 0 22 0,4 0 4 16,2 0-1-16,1-2 9 0,-1-4-18 0,-2 2-7 15,-1-1-12-15,-3 1-3 0,-2 1 3 16,2-1 16-16,-3-1 3 0,1 0-4 16,1-2 1-16,-1 1 3 0,0-2-1 15,-2 2-5-15,1-3-10 0,0 2-2 0,-2-2 11 16,-1 2 1-16,0-2 5 0,0 1-15 15,-2 0-1-15,1-2 10 0,-2 0 13 16,0 4 12-16,0-2-9 0,0 1-25 16,0 0 19-16,0-1-20 0,0 1 16 15,-2-2-17-15,-1 2 13 0,-1-1-14 16,0 3 0-16,-2 0 0 0,1 0-10 16,1-1 9-16,-2 2-1 0,0 1-1 15,2-1-12-15,-4-1-10 0,1 4 0 16,1-4 7-16,-1 4 15 0,-1-2-16 15,-1 2-3-15,1 0 4 0,-1-1-1 0,-2 0 0 16,3 2 4-16,-1 0-1 0,1 0 15 16,1 0 1-16,0 0 16 0,1 0-4 15,0 0-11-15,1 0 12 0,0 0-10 16,3 0 12-16,1 0-15 0,-2 2-2 16,-2 0-13-16,1 2-1 0,-1 0 14 0,-3 1-13 15,-4 3 15-15,1 0 19 16,0 2-3-16,-4 0-14 0,6-2 16 0,0-1 1 15,0-4-19-15,6 1 0 0,-1-4 12 16,3 2-9-16,-2-2-1 0,3 0-2 16,0 0-1-16,0 0-27 0,0 0-16 0,0 0-3 15,0 0-21 1,0 0-17-16,0 0-18 0,3 0-51 16,-2 0-70-16,0 0-104 0,2 0-166 0,2-2-133 15,-1 2-30-15,7-7-381 0</inkml:trace>
          <inkml:trace contextRef="#ctx0" brushRef="#br0" timeOffset="1">1297-754 111 0,'-2'0'1065'16,"1"0"-753"-16,1 0-146 0,0 0-20 16,-2 0 47-16,2 0 2 0,0 0-43 15,-1 0-26-15,-1 0-6 0,2 0 5 0,-1 0 30 16,-1 0 2-16,1 0-6 0,1 0-5 16,0 0-31-16,0 0-26 0,0 0-10 15,0 0 3-15,0 0-3 0,0 0-19 16,0 0-13-16,0 0-12 0,0 0-10 15,1 0-9-15,2 0-1 0,0 0-15 16,2 0-3-16,2 0 3 0,2-1 1 16,7-1 27-16,0 2 26 0,5-4 2 15,1 1-6-15,2-1-6 0,1 0-1 16,0 0-27-16,0-1 18 0,-3 0-31 16,4 1 41-16,-4-2-10 0,1 1-9 15,-6 1-4-15,-1-1-21 0,-2 3-2 0,-1-1-1 16,-3 0 1-16,-1 0 2 0,-4 2-1 15,0-1-2-15,-5 1-22 0,0 1 0 16,0 0-12-16,0 0-47 0,0 0-22 16,0 0-13-16,-2 0-25 0,0 0-20 0,-1 0-74 15,-1 0-93-15,-2 0-100 0,-2 0-108 16,0 0-99-16,-1 0-27 0,-3 0-150 0</inkml:trace>
          <inkml:trace contextRef="#ctx0" brushRef="#br0" timeOffset="2">1341-729 179 0,'0'1'542'0,"0"-1"-197"0,0 0-107 0,0 1-56 15,0 1-32-15,0 0-30 0,0 3-9 0,0 0 32 16,0 1 59-16,0 6 21 0,-2-1-29 16,-1 4-49-16,1-1-59 0,-1 1 11 0,1 4 5 15,-2-2-18 1,1 5-8-16,-2-4-12 0,1-1-10 16,2 4-22-16,-1-5 13 0,3 0 2 15,-1-1-2-15,1-1-10 0,0-4-16 0,0-3 6 16,0-2-3-16,0 0-6 0,0-4-14 15,0 3 17-15,0-3 3 16,0-1 1-16,1 0-4 0,1 0 3 16,2 0-20-16,2 0-2 0,0 0 25 15,2 0 0-15,3 0 22 0,1 0 13 16,0 0-6-16,0 0-29 0,-1 0-25 16,3-1-1-16,-1-1-2 0,2 0 2 15,-1 2 1-15,1-1-12 0,0 1-4 0,1 0 13 16,-3 0 2-16,5 0-15 0,0 0 4 15,-1 5 9-15,3 0 3 0,2 1-1 16,0 3-3-16,0 1 4 0,1-3-1 16,0 4-1-16,-1 0 1 0,-2 3 1 15,1-4-12-15,-2 6 12 0,-3-1-1 16,2 0 1-16,-5-2 0 0,1 1-2 0,-7 0 2 16,-3-2 1-16,-1-1 30 0,-3 3-6 15,0-2 19-15,-1 2 50 0,-10 1 25 16,-6 4 14-16,-4 0-15 0,-5 1-13 15,-5-1-65-15,-6 1-3 0,1 0 1 16,-3-2-17-16,-3-1 16 0,3-1-9 0,3-6 2 16,-1 3-5-16,4-4-10 0,3 0 1 15,2-5-13-15,6 2 15 0,4-5-3 16,7-1-11-16,3 0 14 0,5 0-18 16,0 0-31-16,3-1-55 0,0-2-31 15,0-3-21-15,0-1-51 0,0-2-117 0,6-3-205 16,2-2-57-16,-1-2-200 15,-1 7 59-15</inkml:trace>
        </inkml:traceGroup>
        <inkml:traceGroup>
          <inkml:annotationXML>
            <emma:emma xmlns:emma="http://www.w3.org/2003/04/emma" version="1.0">
              <emma:interpretation id="{BECCEE57-B674-44C6-8521-72E55335749D}" emma:medium="tactile" emma:mode="ink">
                <msink:context xmlns:msink="http://schemas.microsoft.com/ink/2010/main" type="inkWord" rotatedBoundingBox="12565,5741 12460,5782 12427,5699 12532,5658"/>
              </emma:interpretation>
            </emma:emma>
          </inkml:annotationXML>
          <inkml:trace contextRef="#ctx0" brushRef="#br0" timeOffset="-1">97 5 740 0,'-1'0'531'0,"1"0"-309"15,0 0-99-15,0 0 40 0,0 0 52 16,0 0-30-16,0 0-55 0,0 0-46 0,0 0-23 15,0 0 7-15,-2 0 22 0,2 0 26 16,0 0 0-16,0 0-13 0,0 0-13 16,0 0 0-16,0 0-10 0,0-1 3 15,0 1-10-15,0 0 0 0,0 0-3 16,-1 0-4-16,1 0 1 0,0 0-4 16,0 0-3-16,0 0-6 0,-2 0-4 15,1 0-3-15,-1 0-6 0,-1 0-7 16,0 0-18-16,-1 0-14 0,-2 0-2 15,-1 0 2-15,-1 0-2 0,0 0-2 16,0 0 0-16,2 0 2 0,0 0 1 0,2 0 18 16,-2 0-17-16,5 0-2 0,-1 0-19 15,1 0-9-15,-2 1-10 0,0 3 1 16,-2 1-23-16,4 1 32 0,-1 1-4 16,2 0 13-16,0-3 7 0,0 3-4 0,0-1-9 15,2-2 22-15,4 1-13 0,3-3-10 16,-1 0 23-16,3 1-16 0,1-3 19 15,-2 0 18-15,3 0-2 0,-3 0 0 16,1 0 3-16,-7 0-17 0,4-3-1 16,-4 1 11-16,-3 1 6 0,1-1 11 15,-1-3 21-15,-1 1-3 0,0-2-25 16,0 0-9-16,0 2 0 0,0 1-3 16,-1-3-10-16,-2 5-22 0,-1-2 22 15,1 3 12-15,-2 0-9 0,4 0-3 16,1 0-1-16,-3 0-24 0,3-1-4 0,-2 1-2 15,1 0-4-15,1 0-6 0,0 0-6 16,0 0-7-16,0 0-12 0,0 0-48 16,0 0-61-16,0 0-78 0,0 0-107 15,0-2-131-15,0-1-241 0,1-3-431 0</inkml:trace>
        </inkml:traceGroup>
      </inkml:traceGroup>
    </inkml:traceGroup>
  </inkml:traceGroup>
</inkml:ink>
</file>

<file path=ppt/ink/ink2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492"/>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A48C2DAB-469C-4F3C-92E7-0CF12E05ED3F}" emma:medium="tactile" emma:mode="ink">
          <msink:context xmlns:msink="http://schemas.microsoft.com/ink/2010/main" type="inkDrawing" rotatedBoundingBox="8480,2290 12389,4217 12326,4346 8416,2419" semanticType="connector" shapeName="Other">
            <msink:sourceLink direction="with" ref="{6D9AA77B-9EA3-4A3E-96E2-9AD081972956}"/>
            <msink:sourceLink direction="with" ref="{8715A01D-3449-4E6A-BBE6-418C08798D44}"/>
          </msink:context>
        </emma:interpretation>
      </emma:emma>
    </inkml:annotationXML>
    <inkml:trace contextRef="#ctx0" brushRef="#br0">1683 719 59 0,'-1'0'371'15,"1"0"-119"-15,0 0-60 0,0 0-26 16,0 0-6-16,0 0-1 0,0 0 10 15,0 0-42-15,0 0-29 0,0 0-7 16,0 0 24-16,0 0 14 0,0 0-2 16,0 0-7-16,0 0-4 0,0 0 7 15,0 0 6-15,0 0-7 0,0 0-16 16,1 0-13-16,1 0-3 0,-2 0-4 16,0 0-6-16,0 0-7 0,1 0-6 15,-1 0-3-15,2 0-1 0,-2 0 4 0,0 0-4 16,1 0 0-16,-1 0 0 0,0 0 6 15,0 0 0-15,0 0 7 0,0 0-20 16,0 0-18-16,0 0-7 0,0 0 3 0,0 0-3 16,0 0 0-16,0 0 1 0,0 0-14 15,0 0-15-15,0 0-1 0,0 0-2 16,0 0-12-16,0 0 0 0,0 0 9 16,0 0-12-16,0 0 2 0,0 0 10 15,0 0-19-15,2 3 20 0,1-1 2 16,1-1 16-16,0 4 3 0,1-1-4 15,1 0-13-15,-2-1-2 0,2 0 0 16,0 2 0-16,0-4-1 0,0 2 1 16,1 0 0-16,1 1 41 0,0 2-13 15,1 0-7-15,-1-1 1 0,0 0-22 16,0 0 1-16,1 0-1 0,-1 1 2 0,0 0 11 16,2 0-1-16,0 1-10 0,1-1 1 15,-2 0-1-15,1 2 17 0,0-2-16 16,-2 1-1-16,0-2 17 0,0 0-19 0,1-1-1 15,-2 3 1-15,-1-1 0 0,1 2 2 16,1-4 10-16,-1 3 4 0,0-1-13 16,2-2 12-16,0 2-13 0,-2 0 14 15,2-2-14-15,2 2 1 0,-3 2 0 16,1-2-2-16,2-1 2 0,-3 1 0 16,1-2 15-16,0 2-17 0,0-2 1 15,0 2-2-15,-2 0-2 0,1-2 1 16,0 0-2-16,0 0 0 0,1 2 3 15,-2 0 0-15,3 0 0 0,1 0 0 16,-1 0 3-16,2 3-2 0,0-3 1 16,-1 2 2-16,1 1-1 0,4 0 9 0,-1-1 0 15,-2-1-12-15,4 2-3 0,-3-1 3 16,4 2 22-16,0 2 18 0,2 1-12 16,1-1 9-16,2 2-25 0,1-2-10 15,-2 1 19-15,0 0-6 0,0 0-15 0,-3-1 0 16,2 2 3-16,1-2-2 0,0 1 10 15,0 0-10-15,-1 0 1 0,6 1 29 16,-2 0-16-16,1 1-12 0,-1 1-3 16,0-1-9-16,-1-1 9 0,-1-1 19 15,-2 0-19-15,1 0-1 0,0-2 1 16,0 3 0-16,2-3 1 0,1 5 11 16,3-2 9-16,-3-1 16 0,2 2-34 15,-4-3 12-15,-1 1-15 0,-1-4 3 16,-2 2-1-16,0-1 0 0,-1 2-1 15,0-2-1-15,-1 0-1 0,4 0 1 0,-3-1 1 16,5 3 2-16,-1 0 9 0,3 2-11 16,2-3 16-16,-1 3-17 0,2-1-1 15,2 0 1-15,2 1 12 0,1 0 4 16,1 2-15-16,-1-1 1 0,0 1 10 16,2-1 5-16,-2 0-16 0,1 0-1 15,-4-2 2-15,1 1 11 0,-3-1 4 0,0 0-17 16,0 0 0-16,2 0 1 0,-2 0 17 15,0 0-18-15,-2-2 3 0,-1 2-3 16,2-2-2-16,-2 1 2 0,3-1 10 16,2 2-7-16,0 1 18 0,1 0-9 15,6 1-9-15,-1 1-1 0,-1-1 1 16,-1 1-3-16,-2-3-3 0,-1 1 2 16,-3-1 1-16,-3-1 0 0,0-1 1 15,0-1-1-15,0 1 15 0,2 1-12 0,-3-1 18 16,1-1-21-16,-3 2-3 0,0-2 0 15,-3-3-9-15,3 2 12 0,-6 3 3 16,6-4 0-16,-4 0-3 0,4 1 1 16,-3 1 11-16,2-4-12 0,1 4 0 15,0 0 0-15,-1 0 3 0,-2 1-1 16,2-1-1-16,1-2 11 0,0 1-11 0,0 1 1 16,4 0 10-16,-1 1-2 0,0-1-10 15,1 0-2-15,-3 0 2 0,-2 2 0 16,-1-5 1-16,0 0 0 0,-4 2-1 15,1-3-1-15,-2-1 1 0,0 2 3 16,-2 0-3-16,-1-1 0 0,1-2 1 16,0 2-1-16,1-2 0 0,0 2 12 15,1 0-10-15,1 0 1 0,2 0 21 0,-3-1-12 16,4 2-11-16,-4-1 0 0,-1 1 1 16,1-1-1-16,-3 1-1 0,-3-4 3 15,1 1-2-15,-2-2 0 0,-3-1-1 16,3 2 0-16,-5-2 0 0,6 4 0 15,-2-4 2-15,2 4 1 0,0 0 0 16,1 0 0-16,0-1 9 0,2 0-10 0,0-2 1 16,-3 4 0-16,1-4 9 0,-1 0-9 15,0 3 12-15,-2-1-14 0,0-1 2 16,-2-1 13-16,-1 0-13 0,-2-2 0 16,-1 0 9-16,-1 0 0 0,0 0 0 15,0 0 0-15,0 0 7 0,0 0-19 0,0 0 0 16,0 0-4-16,0 0 1 0,0 0-15 15,0 0 15-15,0 0 1 0,0 0 0 16,0 0 0-16,0 0 2 0,0 0 0 16,0 0 2-16,0 0 0 0,0 0 9 15,0 2-11-15,0-1 0 0,0-1-1 16,0 0-2-16,0 0-9 0,0 0 10 16,0 0-10-16,0 0 0 0,0 0 11 15,0 0 0-15,0 0-1 0,0 0 0 16,0 0 1-16,0 0-11 0,3 3 12 15,0-2 2-15,3 3 10 0,-3-2-11 0,6 2 0 16,-3 0 1-16,1-1 0 0,-3-1-1 16,-1 1 1-16,2-1-1 0,-4 2 0 15,2-3 1-15,-3-1 0 0,2 1 0 16,-2-1 10-16,0 0-10 0,0 0 0 16,0 0 1-16,0 0 9 0,0 0-12 15,1 0-1-15,-1 0 0 0,3 0 1 0,-3 0-3 16,2 0 1-16,-2 0 2 0,1 0 1 15,1 0 0-15,-1 0 1 0,-1 0 0 16,0 0 0-16,0 0 10 0,0 0-9 16,0 0 13-16,0 0-4 0,0 0-9 15,0 2 0-15,0-2 12 0,0 0 3 16,0 0-18-16,0 0-2 0,0 0-19 16,0 0-15-16,0 0-25 0,0 0-24 15,0-2-40-15,0 0-37 0,0-2-74 0,0 2-128 16,0-3-331-16,0 2-586 0,0-12-811 15</inkml:trace>
  </inkml:traceGroup>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30.255"/>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2F4C3105-22A4-498D-A0DD-75CA640BB12D}" emma:medium="tactile" emma:mode="ink">
          <msink:context xmlns:msink="http://schemas.microsoft.com/ink/2010/main" type="writingRegion" rotatedBoundingBox="4678,6828 5221,6828 5221,7229 4678,7229"/>
        </emma:interpretation>
      </emma:emma>
    </inkml:annotationXML>
    <inkml:traceGroup>
      <inkml:annotationXML>
        <emma:emma xmlns:emma="http://www.w3.org/2003/04/emma" version="1.0">
          <emma:interpretation id="{CAB00DBD-9609-40D9-BD17-A09A4DF38AFB}" emma:medium="tactile" emma:mode="ink">
            <msink:context xmlns:msink="http://schemas.microsoft.com/ink/2010/main" type="paragraph" rotatedBoundingBox="4678,6828 5221,6828 5221,7229 4678,7229" alignmentLevel="1"/>
          </emma:interpretation>
        </emma:emma>
      </inkml:annotationXML>
      <inkml:traceGroup>
        <inkml:annotationXML>
          <emma:emma xmlns:emma="http://www.w3.org/2003/04/emma" version="1.0">
            <emma:interpretation id="{DAE5F0A1-1C07-4287-82A8-F3A1861B6058}" emma:medium="tactile" emma:mode="ink">
              <msink:context xmlns:msink="http://schemas.microsoft.com/ink/2010/main" type="line" rotatedBoundingBox="4678,6828 5221,6828 5221,7229 4678,7229"/>
            </emma:interpretation>
          </emma:emma>
        </inkml:annotationXML>
        <inkml:traceGroup>
          <inkml:annotationXML>
            <emma:emma xmlns:emma="http://www.w3.org/2003/04/emma" version="1.0">
              <emma:interpretation id="{79F785EF-F2E3-4600-8358-782C4FB1AE19}" emma:medium="tactile" emma:mode="ink">
                <msink:context xmlns:msink="http://schemas.microsoft.com/ink/2010/main" type="inkWord" rotatedBoundingBox="4678,6828 5221,6828 5221,7229 4678,7229"/>
              </emma:interpretation>
              <emma:one-of disjunction-type="recognition" id="oneOf0">
                <emma:interpretation id="interp0" emma:lang="" emma:confidence="0">
                  <emma:literal>o</emma:literal>
                </emma:interpretation>
                <emma:interpretation id="interp1" emma:lang="" emma:confidence="0">
                  <emma:literal>O</emma:literal>
                </emma:interpretation>
                <emma:interpretation id="interp2" emma:lang="" emma:confidence="0">
                  <emma:literal>0</emma:literal>
                </emma:interpretation>
                <emma:interpretation id="interp3" emma:lang="" emma:confidence="0">
                  <emma:literal>C</emma:literal>
                </emma:interpretation>
                <emma:interpretation id="interp4" emma:lang="" emma:confidence="0">
                  <emma:literal>s</emma:literal>
                </emma:interpretation>
              </emma:one-of>
            </emma:emma>
          </inkml:annotationXML>
          <inkml:trace contextRef="#ctx0" brushRef="#br0">334-2 798 0,'-7'0'404'0,"6"0"-326"16,-3 0 20-16,-3 0 58 0,4 0 6 16,-1 0-51-16,-2 0-9 0,2 0 73 15,0 0-23-15,-1 0-45 0,1 0-32 16,2 0-24-16,-2 0 53 0,1 0 21 0,2 0-12 15,-2 0-23-15,2 0-3 16,1 0-13-16,-5 0-23 0,5 0-13 0,-4 0-3 16,2 0-3-16,-1 2 3 0,-4-2-15 15,2 0-19-15,1 0 2 0,-3 0 19 16,2 0 4-16,-1 1-7 0,2 2-7 16,-3-1-9-16,2-1-2 0,0-1 12 15,0 0-13-15,-1 1-1 0,0 3 0 16,-2-3 0-16,-1 2-18 0,-3 3-3 15,-1 1 12-15,0-1 10 0,3-1 23 16,-2 1-4-16,3 0-19 0,-4 0-12 16,3 1-4-16,0 0 16 0,1 0-16 0,1 0-6 15,-1 1 6-15,1-1 13 0,3-1-23 16,1-2 4-16,0 1 3 0,2-3-13 16,2 4 6-16,-4 1 4 0,0-1 20 15,4 2-10-15,-4 2 11 0,2 0 2 0,0-2 0 16,2 1 0-16,0 1 0 0,0-1-1 15,0-1-1-15,0 0-17 0,0 2 18 16,2 1 32-16,4-1-19 0,-2 0-13 16,2-2-26-16,2 0 26 0,0 5 23 15,2-3-23-15,-2-1-3 0,4-1 0 16,-3 3-54-16,3-2 41 0,1-1 16 16,0 0 51-16,2 1 29 0,0-1-61 15,0-2-19-15,0-2 0 0,0 3 20 16,0-4-17-16,-2 1-3 0,3-3 0 15,-2 1 16-15,-1 3-6 0,4-5-10 0,-4 0 0 16,1 0 19-16,2 0-13 0,-3 0-2 16,4 0-4-16,-1 0 28 0,-3 0-2 15,1 0-25-15,2 0 24 0,-5-5-23 16,1 3 21-16,-1 1-23 0,-4-3-14 0,0 3 14 16,-2-2 3-16,-1-1 19 0,0 2 10 15,-1-2 3-15,2 0 3 0,-1-2 10 16,2-2-13-16,0 0-1 0,0-1 1 15,-1 1-16-15,2-3-19 0,1-2-10 16,-2 4 6-16,-2-1 4 0,1-3 35 16,-2 5-9-16,1-2-24 0,-3-2 17 15,2 1-19-15,-3-2 2 0,0 5 17 16,0-2 9-16,0 2-14 0,0-1-14 16,-4 3-3-16,-4-3-38 0,1 2 19 15,4 0 16-15,-5 1 6 0,1 1 25 0,2-2-9 16,-1 2-14-16,-2-2-1 0,0 4-1 15,1-2-19-15,1 2-3 0,-2-3 0 16,-3 1-6-16,4 2 25 0,-1 0-13 16,-3-1 28-16,4 1-12 0,-4-2 2 15,2 3 15-15,0-2-17 0,-4 1-25 0,4 2 6 16,-3-1 16-16,4-1 0 0,-2 1 3 16,-1 0 16-16,2-1-16 0,-1 1-21 15,-2-2 21-15,3 1 0 0,-3 2 31 16,3-1-30-16,0 1-1 0,1 1-1 15,0 0-27-15,2 0-13 0,-2 0-1 16,0 0-15-16,4 0-3 0,-1 0 25 16,1 0 3-16,4 1-19 0,-3-1-32 15,1 2-115-15,2-1-136 0,0 2-125 0,0 1-35 16,0-1-154-16,0 1-439 0</inkml:trace>
        </inkml:traceGroup>
      </inkml:traceGroup>
    </inkml:traceGroup>
  </inkml:traceGroup>
</inkml:ink>
</file>

<file path=ppt/ink/ink2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41:22.512"/>
    </inkml:context>
    <inkml:brush xml:id="br0">
      <inkml:brushProperty name="width" value="0.06667" units="cm"/>
      <inkml:brushProperty name="height" value="0.06667" units="cm"/>
      <inkml:brushProperty name="color" value="#00B050"/>
      <inkml:brushProperty name="fitToCurve" value="1"/>
    </inkml:brush>
    <inkml:context xml:id="ctx1">
      <inkml:inkSource xml:id="inkSrc2">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1" timeString="2018-11-26T18:41:22.488"/>
    </inkml:context>
    <inkml:brush xml:id="br1">
      <inkml:brushProperty name="width" value="0.06667" units="cm"/>
      <inkml:brushProperty name="height" value="0.06667" units="cm"/>
      <inkml:brushProperty name="color" value="#FF0000"/>
      <inkml:brushProperty name="fitToCurve" value="1"/>
    </inkml:brush>
  </inkml:definitions>
  <inkml:traceGroup>
    <inkml:annotationXML>
      <emma:emma xmlns:emma="http://www.w3.org/2003/04/emma" version="1.0">
        <emma:interpretation id="{7703023B-0B03-4850-83DF-E646D913E8E0}" emma:medium="tactile" emma:mode="ink">
          <msink:context xmlns:msink="http://schemas.microsoft.com/ink/2010/main" type="writingRegion" rotatedBoundingBox="9831,2048 22069,2755 21937,5047 9699,4340"/>
        </emma:interpretation>
      </emma:emma>
    </inkml:annotationXML>
    <inkml:traceGroup>
      <inkml:annotationXML>
        <emma:emma xmlns:emma="http://www.w3.org/2003/04/emma" version="1.0">
          <emma:interpretation id="{690E5DC2-8359-4F36-9AE7-4BB3078ED8EF}" emma:medium="tactile" emma:mode="ink">
            <msink:context xmlns:msink="http://schemas.microsoft.com/ink/2010/main" type="paragraph" rotatedBoundingBox="9831,2048 22069,2755 21992,4092 9754,3384" alignmentLevel="1"/>
          </emma:interpretation>
        </emma:emma>
      </inkml:annotationXML>
      <inkml:traceGroup>
        <inkml:annotationXML>
          <emma:emma xmlns:emma="http://www.w3.org/2003/04/emma" version="1.0">
            <emma:interpretation id="{AD743DE0-1F80-4682-BF5F-691DD5F934F0}" emma:medium="tactile" emma:mode="ink">
              <msink:context xmlns:msink="http://schemas.microsoft.com/ink/2010/main" type="line" rotatedBoundingBox="9831,2048 22069,2755 21992,4092 9754,3384"/>
            </emma:interpretation>
          </emma:emma>
        </inkml:annotationXML>
        <inkml:traceGroup>
          <inkml:annotationXML>
            <emma:emma xmlns:emma="http://www.w3.org/2003/04/emma" version="1.0">
              <emma:interpretation id="{83E15FE1-2164-45E4-83AE-0BB5AEA22289}" emma:medium="tactile" emma:mode="ink">
                <msink:context xmlns:msink="http://schemas.microsoft.com/ink/2010/main" type="inkWord" rotatedBoundingBox="9796,2651 11338,2740 11295,3473 9754,3384"/>
              </emma:interpretation>
              <emma:one-of disjunction-type="recognition" id="oneOf0">
                <emma:interpretation id="interp0" emma:lang="" emma:confidence="1">
                  <emma:literal/>
                </emma:interpretation>
              </emma:one-of>
            </emma:emma>
          </inkml:annotationXML>
          <inkml:trace contextRef="#ctx0" brushRef="#br0">422 74 212 0,'0'-2'603'0,"0"0"-293"0,0 0-131 0,0 0-3 16,2 0 61-16,-2 1-31 0,0-2-96 15,0 1-9-15,0 2 22 0,0-1 19 16,0-1 13 0,0-1-13-16,0 1-29 0,0 1-17 0,0-1-25 0,0 2-13 15,0-4-7-15,0 2 0 0,-2 0 7 16,-1-1 9-16,-3-2 0 0,-2 2 22 16,2-3-13-16,0 4-25 0,-6-4-38 15,5 4-13-15,-4-1-29 0,-1-2 10 16,3 5-13-16,-1-1 10 0,0 1-3 15,-1 0-1-15,0 0-12 0,-3 0 13 16,0 0 2-16,0 0 21 0,-1 0-17 16,-1 3 18-16,1 3-18 0,-3 2-35 15,5 3-7-15,-3-1 22 0,5 4 0 16,0-1 37-16,-1 1-18 0,3-1-15 16,2 3 35-16,-2-3 10 0,8 2-10 0,-3 1-35 15,3 0 35-15,-2-3 33 0,3 4-24 16,0-5-9-16,0 2-35 0,3-5 10 15,3-1 8-15,3 0 16 0,-2-3 1 16,5 0 39-16,2-4 22 0,1 1-7 16,1-2 23-16,3 0-20 0,-2 0-9 15,1-3-9-15,1-4 11 0,1-2-11 16,0-1-23-16,0-1-4 0,-1-1 4 16,-4 2 0-16,-1 2 22 0,-3-1 10 15,-1 3-26-15,-1-1-19 0,-3-3 10 0,2 4 28 16,-2-2-6-16,-1 5-16 15,-1-4-17-15,1 6-2 0,0-5 0 0,-1 4-19 16,2-2 17-16,-1 0-14 0,3 2 0 16,-7-1 3-16,4-2 2 0,0 4 11 15,-4-1 28-15,2-1 10 0,-3 2-3 0,2 1-10 16,-2-2-3-16,0 2 3 0,0 0-6 16,0 0-6-16,0 0-10 0,0 0 13 15,0 0-14-15,0 0-1 0,0 0 11 16,0 0 7-16,0 0 6 0,0 0 1 15,0 0 2-15,0 0-6 0,0 0 0 16,-2 0-22-16,-1 0 0 0,2 0-25 16,-2 2-10-16,1-1-3 0,-3 4 1 15,1-4 12-15,-6 5 25 0,4 2 13 16,-5-2 22-16,-1 6-11 0,1-3-23 16,-3-2-2-16,0 4-1 0,2 0 2 15,-2 0-2-15,-2 3-11 0,-2 0 13 0,-1 1 3 16,1 3-3-16,-3-1-9 0,6 1 8 15,-1-4 1-15,1 4 0 0,-4-1 3 16,5-1 25-16,0 0-25 0,4-3-3 16,0-4-11-16,-1 5 11 0,2-1 12 0,-5 3 35 15,5 0-34-15,-4-1-13 0,1 2 3 16,3-1-3-16,-2-3 41 0,0 1-32 16,2 1 4-16,3-3-13 0,-4-1 34 15,2-1 0-15,4-2-34 0,2-1-13 16,-1-5 10-16,3 3 3 0,0-5 0 15,0 0 3-15,0 0 16 0,0 0 9 16,0 0 3-16,0 0-16 0,0 0-14 0,0 0 0 16,0 0-1-16,0 0-2 0,0 0-23 15,0 0-6-15,0 0 0 0,0 0 9 16,0 0-22-16,0 0-46 0,0 0-74 16,0 0-70-16,0 0-103 15,0 3-41-15,3-1-216 0,2-1-582 0</inkml:trace>
          <inkml:trace contextRef="#ctx0" brushRef="#br0" timeOffset="-1">-80-26 16 0,'0'-6'0'0,"3"2"-14"0,-1-2 12 0,-2 3 2 15,0-2 64-15,0 3 99 0,0 1-19 16,0 1 19-16,0-3 3 0,0 3-3 16,0-2-7-16,0 2-22 0,0-1 19 15,0 1 13-15,0-2 10 0,0 0-24 16,0-2-30-16,0 2-12 0,0 0 17 15,0-2-1-15,0 2 13 0,0 2-16 16,0-2-10-16,0 1-23 0,0-2-13 16,0 1 4-16,0 2 5 0,0-1 1 15,0 1 6-15,0 0 12 0,0-2-6 16,0 0-10-16,0-2-19 0,0 0-13 16,0 2-7-16,0-2-21 0,-5 2 9 15,5 1-4-15,-1-2 1 0,-3 1-16 16,3 1 0-16,-2 1-7 0,-2-4-12 15,4 1 0-15,-6 2 1 0,3-3 0 16,-1 2 15-16,0-2-14 0,-2 4 0 0,4-2-2 16,-5 1-3-16,2-2 2 0,-2 1 1 15,2 0-2-15,-1 2 0 0,-2-1 0 0,0-1-1 16,-2 2-19-16,-6 0 3 0,1-3 16 16,1 2 2-16,-1 1-3 0,-2 0 4 15,-1 0 10-15,2 0-10 0,-1 0-3 16,2 0-19-16,-1 0 21 0,5 1-1 0,-5 5-17 15,4-4 0-15,1 4 16 0,1-4 1 16,0 4 0-16,-3-2 2 0,3 0 4 16,-3 0 8-16,2 2-1 0,1-3-11 15,0 3 0-15,-1-2 0 0,1 4-13 0,-3-2 11 16,3 2-23-16,-3-3-7 16,3 3 13-16,0 1-3 0,2-1 6 0,-2 0-3 15,2 1 7 1,0-1-1-16,1 2-22 0,2 0 13 15,0-1 21-15,-2 1 1 0,2-1 10 0,-2 1-10 0,5-1-57 16,-7 5 55-16,3-2-17 0,0 3 19 16,1 3 13-16,-1-3 12 0,-3 2-23 15,4 1 14-15,1-1-16 0,-1-3-12 0,3-1-10 16,-2-2 21-16,4 2 0 0,-2-2 1 16,1-1 0-16,2-1 2 0,-3-1 17 15,3 0-19-15,0 0 0 0,0 0-22 16,0-5 12-16,0 5 9 15,0-5 1-15,0 3-4 0,0 1 3 16,3-4-2-16,-1-1-9 0,2 2 12 16,4 0 20-16,-3-3 2 0,1 1 6 15,0 1 39-15,7-1-4 0,-6-2 7 0,6 0-20 16,1 0-12-16,-3 0-19 0,3 0-17 16,-4 0-2-16,1 0 0 0,6 0 3 15,-4 0 29-15,1-2-7 0,-3-3-9 16,-2 4-14-16,3-1 20 0,-4-2 0 0,1 0-21 15,4 2 17-15,-6 1 11 0,3-4-26 16,2 3 9-16,-6-2-9 0,5 1 13 16,2-3 0-16,-3 0-15 0,1 0 2 15,5-2-1-15,-4 3 0 0,2-1 0 16,-3-2 0-16,0 3 1 0,-2-1 10 16,0 1-11-16,-2 2 1 0,-3 3 10 15,4-4-12-15,-3 0 1 0,-2 2 1 16,0 1 16-16,2-1-19 0,-4-2-1 15,7 2-21-15,1 0 3 0,-3-2 17 16,1 2 2-16,5 0 3 0,-7-4 25 16,1 4 3-16,0-1 1 0,2-3-4 0,1-2-25 15,-1 2 0-15,0 1 9 0,-2-2 13 16,2 1-6-16,-2 1-16 0,-2-1 0 16,1 1 13-16,1-1 6 0,2-2-7 15,-3 0-15-15,1 0-3 0,0-1-16 16,2-1 17-16,1 0-1 0,-3 3 3 15,-1-3 2-15,1 5 23 0,2-3-6 16,-3 0-16-16,-2 2 9 0,0 1 4 16,-2-1-13-16,2-1 6 0,-1 4-9 15,-2-1-2-15,3 0 0 0,-1 1 2 0,1-3 2 16,1-1 17-16,-2 2-4 0,1-1-13 16,-1-2 0-16,-1 0 0 0,2 3 11 15,-3-1-1-15,2 3-9 0,1-2-2 0,-3 2 0 16,0-2 0-16,0 2 0 0,0 1 2 15,0-2-3-15,0 2-2 0,0 0-16 16,0-2-7-16,0 2 3 0,0-1-6 16,-3-2 4-16,3 4 11 0,-2-6-2 15,2 2 14-15,-3-1 0 0,3 3-3 16,-1-3 1-16,1 4-37 0,-2 0-35 16,2-1-62-16,0 3-89 0,0 0-126 0,0 0-207 15,0 0-248-15,0 7-466 0</inkml:trace>
          <inkml:trace contextRef="#ctx1" brushRef="#br0">-1037 56 179 0,'0'0'121'0,"-3"0"339"16,3 0-128-16,-3 0-104 0,1 0-68 15,2 0-33-15,0 0-49 0,0 0-46 16,0 0-29-16,-1 0 10 0,0 0-13 0,-1 0-1 16,1 0 0-16,-1 0 1 0,-2 0 16 15,1 2 17-15,0-1 9 0,0-1 5 16,3 1 5-16,0-1-4 0,0 2-12 15,-2 1-20-15,2-2-15 0,-1 2-1 16,-1 2 0-16,-1 0 17 0,2 2 2 16,-2 1-17-16,3-2 1 0,0 2 1 15,0-4-4-15,0-1-23 0,0 1-3 16,3-3 23-16,1 2 3 0,2-1 2 16,0-1 30-16,0-1-2 0,1 0-11 15,-1 0-6-15,-1 0 0 0,-1 0 32 16,-2 0 10-16,2 0-6 0,-4 0-4 0,2 0 17 15,-2 0 19-15,3 0-1 0,-3-1 4 16,2-2-6-16,-2 0-12 0,3-2-66 16,0 1 0-16,-1-2 11 0,-2 1 21 15,0 0 7-15,0 0-7 0,0 2-3 0,0 0-29 16,0-1-13-16,0 0 13 16,-3 3-2-16,1-2 1 0,-1 1-2 0,1 2-20 15,-1 0 7-15,1 0-16 0,-1 0-26 16,2 0 3-16,-1 0 4 0,1 0-7 15,-1 0-4-15,-1 0 1 0,2 5 22 16,-2-1 10-16,-2 1 3 0,4 0-3 16,-2 1 6-16,3-1-6 0,0 0 16 15,0 1 11-15,0-6-17 0,0 4 6 16,2-3 0-16,2 2 11 0,0-2-11 16,2-1 12-16,0 0-13 0,-1 0 14 0,3 0 25 15,-2 0 1-15,0 0 13 0,0 0 32 16,-3-1-9-16,1-2-10 0,1 2-1 15,-5-3 14-15,4 4-7 0,-4-5-13 16,2 2 3-16,-2 0-6 0,0-2-3 16,0 0-39-16,0 4 0 0,0-3-13 15,0 3 13-15,-3 0 14 0,-2-2-14 0,2 3 0 16,-1 0-29-16,1 0-13 0,0 0-35 16,2 0-4-16,-4 0-16 0,2 0-3 15,-3 5 26-15,-2 3 51 0,2-1-10 16,-3 0 30-16,4 1 3 0,2-3-26 15,2-2-6-15,1 0 0 0,0-2 9 16,0 1 10-16,0-2 10 0,1 0-17 16,2 0 18-16,-1 0-11 0,-1 0 12 15,2 0-28-15,0 0-85 0,2-3-143 16,-2 0-277-16,3-5-167 0</inkml:trace>
        </inkml:traceGroup>
        <inkml:traceGroup>
          <inkml:annotationXML>
            <emma:emma xmlns:emma="http://www.w3.org/2003/04/emma" version="1.0">
              <emma:interpretation id="{9FF0BAEB-5528-45F3-88BD-1DC8B013979A}" emma:medium="tactile" emma:mode="ink">
                <msink:context xmlns:msink="http://schemas.microsoft.com/ink/2010/main" type="inkWord" rotatedBoundingBox="15336,2366 17040,2464 16969,3691 15265,3592"/>
              </emma:interpretation>
              <emma:one-of disjunction-type="recognition" id="oneOf1">
                <emma:interpretation id="interp1" emma:lang="" emma:confidence="1">
                  <emma:literal/>
                </emma:interpretation>
              </emma:one-of>
            </emma:emma>
          </inkml:annotationXML>
          <inkml:trace contextRef="#ctx0" brushRef="#br1" timeOffset="60070.9856">4485 130 124 0,'-9'0'443'0,"5"0"66"0,0 0-115 16,1 0-98-16,-6 0-110 0,2 0-69 15,3 0-33-15,3 0 4 0,1 0 6 16,0 0-14-16,0 0 8 0,0 0 9 15,0 0-10-15,4 0-13 0,0 0-4 16,2 0 11-16,1 0 5 0,-4 0-37 0,4 2-48 16,3 1 15-16,2-1 41 15,5 3 46-15,2-2-20 0,1 1-7 0,5-1 23 16,3 0 24-16,6 1 1 0,-1-1-33 16,6-3-3-16,-2 2-10 0,-3 0-24 15,-3-2-23-15,-4 2-15 16,-4-2-14-16,-6 0-2 0,-2 1-1 0,-3 1 0 0,-5-2-1 0,-3 2-17 15,0 0 3-15,-4-2-12 0,0 0-19 16,0 0-38-16,0 0-60 0,0 0-51 16,0 0-106-16,0 0-227 0,0 0-257 15,-1 0-492-15</inkml:trace>
          <inkml:trace contextRef="#ctx0" brushRef="#br1" timeOffset="58358.9351">4722-377 183 0,'-1'0'205'0,"-2"0"0"15,2-1-19-15,-1 1 7 0,-1 0-86 16,2-3-58-16,-2 3-36 0,-1-2 10 16,4 2 29-16,-2-1-16 0,0 0-35 15,-3 1 15-15,4-2-3 0,-2 2 10 0,0-4 49 16,0 2-33-16,-1 1-39 15,0-3-32-15,0 4 3 0,4-2-4 0,-2 2-19 16,0 0-78-16,0-3-39 0,2 3 94 16,-3-2 75-16,3-1 45 0,0 3 56 15,-1 0 29-15,1-2 43 0,0 0 16 16,0 2-7-16,0-2-33 0,0 2-37 16,0 0-24-16,0 0-43 15,0 0-19-15,0 0 10 0,0 0 22 16,0 0 26-16,0 0 26 0,-2 0 22 0,2 0 4 0,0 0-20 15,0 0-10-15,0 0-7 0,0 0-2 16,0 0-2-16,0 0-8 0,0 0 2 16,0 0-10-16,0 0 1 0,0 0-14 0,0 0-9 15,0 0-22-15,0 0-18 0,0 0-17 16,0 0-19-16,0 2-13 0,0-2 1 16,0 4 2-16,0-1 10 0,-2 4 19 15,0 2 41-15,2 3 16 0,-4 3-13 16,4-2-6-16,-4 5-9 0,1 0-26 15,1 1 31-15,0-2-8 16,-3 2 11-16,1 0-24 0,3-1-11 16,-4-2 11-16,0 2-1 0,1-2 23 15,-1 4-10-15,-2-1-3 0,0 0 12 16,0 2 26-16,-1-2-11 0,2 1-17 0,0-3-31 16,-1 1 2-16,3-2 0 0,3 0 22 15,-4-2-13-15,3 0-11 0,-1-2 1 16,3-3 14-16,-5-2-15 0,5-1 1 15,-4-5 0-15,4 2 11 0,0-2-10 16,-3-1 0-16,2 1-1 0,-2 2-2 16,3-3-1-16,-4 1-2 0,2 1-13 0,0-1 4 15,0 1-1-15,1 0-18 0,1-2-31 16,-3 0-51-16,2 0-47 0,1 0-64 16,-5 0-52-16,2-4-34 0,-1-3-153 15,3 2-328-15,1-12-589 0</inkml:trace>
          <inkml:trace contextRef="#ctx0" brushRef="#br1" timeOffset="59471.8195">4591-179 186 0,'0'0'414'0,"0"0"-46"16,0 0-71-16,0 0-24 0,1 0-13 16,3 0-54-16,-1 0-44 0,1-1-84 0,-4 1 25 15,0 0 20-15,2 0 32 0,-2 0-6 16,1 0 2-16,4 0-13 0,2 0-33 16,2 0-3-16,4 0-16 0,4 0-3 15,-1 1 38-15,6-1-10 0,1 0-17 16,2 2-31-16,2-2-19 0,-1 0-18 15,-6 0-23-15,-2 0-2 0,2 0-1 16,-10 0-16-16,2 0 13 0,-4 0-22 16,0 2-13-16,3-2-6 0,-2 0-16 15,-2 0-57-15,1 0-96 0,-1 0-116 16,-2 0-150-16,-5 0-149 0,0 0-193 0</inkml:trace>
          <inkml:trace contextRef="#ctx0" brushRef="#br1" timeOffset="59006.8063">4769-456 176 0,'0'0'189'0,"-4"0"118"0,4 0-60 0,-7 0-38 15,5-2-20-15,-1 2-7 0,2-2-13 16,-2 2-22-16,-1 0-49 16,2 0-1-16,1 0-6 0,-3 0 3 0,-3 0-19 15,5 0 15-15,-2 0 27 0,0 0 9 16,-2 0-23-16,2 0-55 0,-3 0-22 0,3 0-7 15,-1 0 4-15,5 0-7 16,-1 0-13-16,1 0 33 0,0 0 15 0,0 0 13 16,0 0 3-16,0 0 1 0,0 0-8 15,0 0 1-15,0 0 13 0,0 0-14 16,0 0-22-16,0 0-12 0,0 0 5 0,0 0 4 16,0 0 3-16,1 0-9 0,2 0-27 15,1 0-2-15,-2 0-16 0,5 0 0 16,-3 0 13-16,3 2 3 0,2 0 21 15,5 2 14-15,6-1 13 0,0 1 8 16,5-3-15-16,3 1-6 0,3 0 6 16,-1-2-6-16,-2 0-7 0,2 0-12 15,-7 0-1-15,-5 0-4 0,-5 0-11 16,-5 0-13-16,-3 0 13 0,-3 0 0 16,-2 0 0-16,0 0-34 15,0 0-39-15,0 0-69 0,0-2-105 0,0 2-104 16,0-2-119-16,0 1-119 0,-1-3-596 0</inkml:trace>
          <inkml:trace contextRef="#ctx0" brushRef="#br1" timeOffset="61299.2671">5043 268 258 0,'3'-2'260'15,"-3"1"47"-15,0-3-56 0,4 2-72 16,-4 1-39-16,2-2-42 0,-1 3-27 15,-1 0-6-15,3-3 23 0,-3 3 23 0,0-1 0 16,0 1-4-16,0 0-3 0,0 0 0 16,0 0-4-16,0 0-22 0,0 0-17 15,0 0-16-15,0 0-9 0,0 0-10 16,0 0-10-16,0 0-16 0,0 1-15 16,0 2-37-16,0 0-9 0,0 0-1 15,0 4 62-15,0 2 52 0,0 4 6 16,0 0 3-16,2 2-25 0,-2 1 3 15,0 3 19-15,0 0 6 0,0 2-45 16,0 1-3-16,0-3 10 0,0 1-10 16,0-2-14-16,-2-1 0 0,-1-3 2 0,2-1-3 15,-1-5 1-15,0-2 11 0,0-2 9 16,2-2 7-16,-3 1 3 0,2-3 19 16,1 0 20-16,0 0 3 0,0 0-7 15,0 0-7-15,0 0 10 0,0 0-3 16,0 0 16-16,0-3 18 0,0 1 13 15,1 0-26-15,2-4-88 0,1-3-28 16,-2 1 3-16,2 2-38 0,0-1-29 16,1 0 41-16,3 2 19 0,-2-3-6 15,-1 1 3-15,4 2 19 0,-1 0-3 16,-2 2 0-16,1-1-6 0,-1 2-4 16,2 2-6-16,-1-1 10 0,-1 0 22 15,-2 1-13-15,1 0 13 0,-4 0 0 16,3 0 3-16,-4 0 3 0,0 0 9 15,0 0-12-15,0 0-19 0,0 0-7 0,0 0-15 16,0 1-20-16,0 4 16 0,3 2 45 16,-3 4 3-16,4-1 22 0,-4 0 7 0,0 3 3 15,2-1 13-15,-1-1-16 0,2 1-16 16,-2-1-3-16,2-2-11 0,-1 2 14 16,0-5-13-16,0 2 16 0,-2-3-16 15,3-2 0-15,-2 2 0 0,2-4 0 0,-3 0 10 16,0-1-10-16,1 0-2 0,2 0-1 15,-3 0-13-15,0 0-19 0,0 0-38 16,0 0-64-16,0 0-110 0,0 0-317 16,0 0-491-16,2-2-203 0</inkml:trace>
          <inkml:trace contextRef="#ctx0" brushRef="#br1" timeOffset="62293.0001">5484 620 153 0,'0'-2'304'0,"0"2"207"16,0 0-201-16,0 0-56 0,0 0-17 16,0 0 1-16,-1 0-76 0,-2 0-61 15,2 0-11-15,-2 0 20 16,1 0 7-16,0 0-11 0,0 0-13 0,1 0-2 15,-4 0-5-15,-2 0-2 0,6 0-20 0,-3 0-23 16,-1 0-15-16,3 0-26 0,-1 0-15 16,-2 0-7-16,-2 0-10 0,-1 0 9 15,2 4-3-15,-2-1 1 0,-1 2 25 16,1 3-2-16,2 0 2 0,0 1 2 16,-1 1 11-16,2 3 3 0,2 0 3 15,1 1-6-15,-1 0-13 0,3-2-19 0,0 2 15 16,0-3-18-16,8-1 6 15,-3-1 16-15,7-2 0 0,-7 0 13 16,4 1-1-16,1-7 14 0,-2 5 13 16,2-6 2-16,1 0-6 0,-3 0 0 0,0 0 7 15,1 0 12-15,-2-4 13 0,-6 1 6 16,3-5 3-16,1-1-16 16,-4-1-25-16,3-6-6 0,-4-1-10 15,0-5-19-15,0-2-26 0,0-2 25 0,-4 3-49 16,-2 3-14-16,1 2 14 0,0 2-1 15,-2 3-35-15,7 5-26 0,-1 1-16 16,-2 3-74-16,2 3-207 0,-2-2-232 16,-3 2-576-16</inkml:trace>
          <inkml:trace contextRef="#ctx0" brushRef="#br1" timeOffset="63844.9478">5709-10 189 0,'0'0'313'0,"0"0"91"0,0 0-156 16,0-1-105-16,0 1-42 0,0 0 16 15,0 0 27-15,0 0-5 0,0 0-24 16,-2 0 8-16,2 0 20 0,-2 0 22 15,2 0-22-15,0 0-24 16,0 0-9-16,0 0-7 0,0 0-1 16,0 0-15-16,2 0-20 0,0 0-3 15,0 0-37-15,5 0-27 0,-3 0-13 0,3 0 13 16,6 0 61-16,4 4 22 16,4-3 41-16,6 1-13 0,3-1-16 0,4 1-6 15,-1 0-7-15,-2 2-16 0,1-3-47 16,-10 1-19-16,1 1-1 0,-3-3 0 15,-6 1 1-15,0-1 1 0,-1 0 1 16,0 0 14-16,-2 0-14 0,1 0 13 16,-2 0-15-16,-5 0-22 0,0-1-41 15,-1-2-44-15,0 3-57 0,-1-2-90 16,1 2-182-16,-4-1-138 0,2 1-190 0,-2 0-415 16</inkml:trace>
          <inkml:trace contextRef="#ctx0" brushRef="#br1" timeOffset="64587.6007">5755 269 313 0,'0'0'675'0,"0"0"-284"16,0 0-128-16,0 0-42 0,-3 0-12 0,3 0-37 15,0 0-78-15,0 0-62 0,-1 0-3 16,1 0 13-16,-2 0 20 0,2 0-4 15,0 2 3-15,-4-2 0 0,4 0 17 16,0 0 18-16,0 0 26 0,0 0 0 16,0 0-13-16,0 0-29 0,0 0-33 15,0 0-18-15,-3 0-10 0,2 0 10 16,-2 0-1-16,3 0 1 0,-2 2 3 16,2-2-1-16,-2 0-2 0,2 0-16 15,0 2-13-15,0-2-4 0,0 0 1 16,0 0 3-16,2 0 13 0,0 0 19 0,2 0 12 15,-1 0-9-15,1 0-10 0,-2 0-22 16,-1 0-2-16,6 0 1 0,-1 0 17 16,9 0 19-16,1 0 22 0,10 0-3 15,2 0 5-15,10 0 26 0,-3-2 3 0,4-2-23 16,1 4-12-16,-7-1-21 0,-3 1-35 16,-8 0 0-16,-7 0-4 0,-3 0-8 15,-3 0 0-15,-5 0 9 16,-2 0 0-16,2 0-12 0,-4 0 13 0,4 0 0 15,-1 0 1-15,-3 0 1 0,1 0 0 0,2 0 0 0,-3 0 2 16,0 0 1-16,0 0-3 0,0 0-22 16,0 0-50-16,0 0-62 0,0 0-83 15,0 0-112-15,2 0-137 0,-2 0-308 16,0 0-589-16</inkml:trace>
        </inkml:traceGroup>
        <inkml:traceGroup>
          <inkml:annotationXML>
            <emma:emma xmlns:emma="http://www.w3.org/2003/04/emma" version="1.0">
              <emma:interpretation id="{6F8A9D70-DE0E-488A-9E5A-CBFC03D26C3A}" emma:medium="tactile" emma:mode="ink">
                <msink:context xmlns:msink="http://schemas.microsoft.com/ink/2010/main" type="inkWord" rotatedBoundingBox="17800,2847 19563,2949 19511,3850 17748,3748">
                  <msink:destinationLink direction="with" ref="{E534D0F8-747F-49B6-A671-EBA3CD3049B8}"/>
                </msink:context>
              </emma:interpretation>
              <emma:one-of disjunction-type="recognition" id="oneOf2">
                <emma:interpretation id="interp2" emma:lang="" emma:confidence="1">
                  <emma:literal/>
                </emma:interpretation>
              </emma:one-of>
            </emma:emma>
          </inkml:annotationXML>
          <inkml:trace contextRef="#ctx0" brushRef="#br1" timeOffset="226963.0819">8395 531 82 0,'0'0'300'0,"0"0"71"0,0-2-35 0,0 2-63 0,0-4-28 16,0 4-2-16,0 0-44 0,0-2-56 15,0 2-20-15,0 0-19 0,0 0-24 16,0 0-15-16,0 0-13 0,0 0 9 16,0 0 13-16,0 0 3 0,0 0-9 15,0 0-10-15,0-2 3 0,0 2 12 16,0 0-2-16,0 0-20 0,0 0-10 16,0 0-6-16,0 0 1 0,0 0-5 15,0 0-2-15,-3 0 0 0,3 0-10 16,0 0-16-16,0 0-1 0,0 0-2 0,0 0-13 15,0 0-19 1,-1 2-15-16,-2 0-7 0,3 4-1 16,-2 3 55-16,-1 1 10 0,1 4 22 15,-2 1 6-15,1-1-25 0,1-1-13 16,0 2 0-16,2-2 1 0,-3 1 2 16,2 2 42-16,-4-3-17 0,2 1-12 0,2-1 38 15,-3 1-19-15,3-3-20 0,-2 1-15 16,1-4-2-16,-1 1 2 0,2-1 1 15,-1 2 12-15,-1-1 2 0,1 1 11 0,-5-2 12 16,5 1-16-16,-1-1-6 0,-2 2 12 16,4-1-15-16,-4 1-12 15,0 2 27-15,4 0-9 0,-4-3 0 16,2 1-19-16,2-1 3 0,-3-3-2 16,4 2 0-16,0-4 0 0,0 2 0 15,0-1 15-15,-1 1-13 0,1 0 16 16,-3 0 3-16,1 1 3 0,2-1 7 0,-3-2-7 15,3 2-9-15,0-2-14 0,0 0-1 16,0-2-1-16,0-1-1 0,0-1 1 16,0 0 1-16,0 0 15 0,0 0-16 15,0 0-32-15,-1 0-40 0,-4 0-48 16,3 0-63-16,-5-1-97 0,2-5-179 16,0-2-588-16,1-11-705 0</inkml:trace>
          <inkml:trace contextRef="#ctx0" brushRef="#br1" timeOffset="208509.8476">6935 143 20 0,'3'-43'195'15,"-3"41"-74"-15,3-1 254 0,-1-2-59 16,2 2-121-16,-1-2-68 0,-1 4 10 16,3-1 88-16,-5 0 16 15,7 0-43-15,-5 0-75 0,1-2-39 0,0 0 33 0,0 0 21 0,-1 3 4 16,1-4-23-16,-2 5 6 0,-1 0 23 15,3-1-4 1,-3 1-33-16,2 0-25 16,-2 0-16-16,0 0-17 0,0 0 1 15,0 0-9-15,0 0-11 0,0 0-9 0,0 0-13 16,0 0-12-16,0 0-22 0,3 1-13 16,2 4-22-16,-1 0 42 0,3 7 15 15,-1 1 28-15,8 5 1 0,-3-1-28 0,1 4-1 16,-1 3 2-16,0 1-2 0,-2-1 0 15,5 3-2-15,-3 3 2 16,1-1 3-16,1 0 9 0,-4 2 10 16,5 1 7-16,-3 0-10 0,-2-4-7 0,-1 1-12 15,0 0-16-15,-1-4 16 0,0 2 0 16,2-1 0-16,-3 1-1 0,2-2 1 16,-2-2 16-16,3 2 0 0,-3-4-13 0,2 1-3 15,-3-5-11-15,1 0 11 0,2 0 2 16,-5-1-1-16,5-1 0 0,-2-3 1 15,-1-3 1-15,-1-1 0 0,-1-4 16 0,-1 0-16 16,-1-4 13-16,-1 2 12 0,0-2 4 16,3 0 8-16,-3 0 11 0,0 0 5 15,2 0 16-15,1-2 12 0,2-4 9 16,-1-4-6-16,7-7-75 0,0-2-8 16,6-4-4-16,-4-4 15 0,4 0-13 0,-7 0 23 15,4-4-10-15,-1 2-15 16,1-4 0-16,-2 0 21 0,1 0-21 0,-1-2 9 15,0-1-9 1,2 1 0-16,-1 3-19 0,-1-2 19 0,1 6 0 0,-6 2 10 16,1 5-10-16,-2 1-12 0,2 6 12 15,-3 0 23-15,-4 4-23 0,1 0-10 16,2 3-2-16,0 3 9 0,-4-2-10 16,1 4 10-16,-1 1-9 0,0 1-4 15,0 0-2-15,0 0 15 0,0 0-10 0,0 0 1 0,0 0-10 16,0 0 0-16,3 0-2 0,-3 0-7 15,0 0 3-15,0 0-7 0,0 0 7 0,0 0-3 32,0 0-6-32,0 0-4 0,0 1-12 15,0 3-26-15,0 4 11 0,0-1 36 0,2 9 31 0,2 2-2 16,4 1 3-16,-6 2 0 0,2 6 1 0,1 0-1 16,1 4-16-16,2 0 16 0,3 4 2 15,0-2 0-15,1-1 22 0,-4-1-22 16,1-2 0-1,4 0-1-15,-6-4 0 0,1 0-1 16,-2-2 3-16,7-4-3 0,-10 3 0 16,6-4 0-16,-4-4 0 0,4 0 0 15,-3-2 0-15,-1-1 3 0,3-3-2 0,-7 0 2 16,4-4 10-16,-5 0-10 0,4-3 9 16,0-1-8-16,-4 0 11 0,0 0-12 15,0 2 10-15,1-2-1 0,2 0 1 0,-3 0 6 16,0 0 6-16,0 0 9 0,0 0 1 15,0 0 12-15,2 0 12 0,-2 0 6 16,1 0 4-16,-1 0-7 0,3-2-3 0,-1 1 2 16,1-3 1-16,3-4-9 0,7-1-38 15,-3-7-3-15,9 0 4 0,-3-3-15 16,1-2 1-16,1-2-2 0,7-4 2 16,-2-2-1-16,2-6 16 0,3-2-15 15,-3-4 14-15,1-1-14 0,-1 0 0 16,0-1 13-16,-2 5-1 0,-4 3-12 15,-4 6 20-15,-4 4-20 0,-2 4 0 16,-2 2-1-16,0 5-1 0,-1 1-3 16,4-1-28-16,-2 2 7 0,-2 3 12 15,0-3-1-15,3-2-8 0,5 1-1 16,-3-1-3-16,1 3 22 0,-4 1 2 16,0 3-1-16,-7 0-19 0,3 6-44 0,-4-1-56 15,0 2-103-15,0 0-186 16,-8 2-312-16,-1-1-712 0,-9 12-186 0</inkml:trace>
          <inkml:trace contextRef="#ctx0" brushRef="#br1" timeOffset="228145.0999">8324 550 137 0,'0'0'280'0,"0"0"37"16,0 0-27-16,0-2-59 0,3 0-75 0,-1-2-61 15,2 2-7-15,1-1-36 0,-2-2 9 16,-1 2 56-16,-1-1 37 0,2 2-2 16,-1 2-15-16,-2-2-1 0,0 0-46 0,3 2-42 15,-3-2-35-15,0 0-13 16,1 2-45-16,-1 0-3 0,4 0 38 15,-3 0 10-15,-1 0 39 0,0 0 3 16,0 0-10-16,0 0-3 0,0 0-29 16,0 0-17-16,0 0-51 0,3-2-35 0,2 2 12 15,-1-2 91-15,-4 2 2 0,2-1 31 16,-2 1 35-16,0 0 16 0,0 0-7 0,0 0-19 16,0 0-19-16,0 0-14 0,0 0-25 15,0 0-33-15,0 0 4 0,0 0 15 16,0 0 14-16,0 0 36 0,0 0 25 15,0 0 16-15,-2 0 23 16,-2 0-7-16,4 0-22 0,-8 1-33 0,8 1-22 16,-5 0-3-16,4-2-3 15,-4 0-10-15,1 4-25 0,-3-2-4 16,0 2 29-16,0 2 0 0,-2 0-1 0,3 1 1 16,-7 1 32-16,4-1-3 0,1 3-27 0,-4-2 11 15,3 1 3-15,1 5 16 0,-9-2 0 16,5-1-13-16,-2 3 3 0,0-1-9 15,0-3 3-15,4 2-16 0,0-2-2 16,0-1-1-16,1 1-26 0,0-2 28 16,2-1-12-16,-2 0 0 0,4 1 13 15,1-2 2-15,2-2 0 0,-2 2-1 16,2-4-1-16,2 2-3 0,0-2-16 0,0 0 16 16,0-1 0-16,0-1 3 0,0 0 0 15,0 0 0-15,0 0 1 0,0 0 12 0,3 0 6 16,0 0 6-16,2 0-2 0,0 0-11 15,1 0-9-15,3 0-2 0,2 0 37 16,-2 0 22-16,5 0 4 0,0 0-23 16,-1 0-22-16,0 0-18 0,1 0 21 15,0 0-9-15,5 0-13 0,-4 0 25 16,7 0-6-16,1 0-6 0,5-1 6 16,-3-1-6-16,2-3-13 15,2 4 2-15,-1-3 0 0,-2 0 14 16,2 0-1-16,-2-2 14 0,1 4-27 15,-10-1 20-15,3 0-9 0,-6 2-11 0,0 1 10 16,-3 0 13-16,6-2 1 0,-9 0 5 16,1 2-28-16,-4 0-3 0,-2 0-3 15,-2 0 0-15,-1 0-22 0,0 0-13 0,0 0-25 16,0 0-44-16,-1 0-65 0,-2 0-115 16,-2 2-146-16,0 0-275 15,4-1-38-15,-9 2-539 0</inkml:trace>
        </inkml:traceGroup>
        <inkml:traceGroup>
          <inkml:annotationXML>
            <emma:emma xmlns:emma="http://www.w3.org/2003/04/emma" version="1.0">
              <emma:interpretation id="{C58B66B0-6492-44FE-9718-B8A99820486F}" emma:medium="tactile" emma:mode="ink">
                <msink:context xmlns:msink="http://schemas.microsoft.com/ink/2010/main" type="inkWord" rotatedBoundingBox="21069,3712 21163,3718 21159,3800 21064,3794"/>
              </emma:interpretation>
            </emma:emma>
          </inkml:annotationXML>
          <inkml:trace contextRef="#ctx0" brushRef="#br1" timeOffset="133122.8068">10247 919 62 0,'4'0'385'0,"-1"0"87"16,-2 0-94-16,-1 0-101 0,3 0-40 15,-2 0-25-15,-1 0-17 0,0 0-30 16,0 0-13-16,3 0-16 0,-3 0-40 16,2 0-12-1,-2 0-1-15,0 0 14 0,0 0 11 16,0 0 14-16,1 0-23 0,-1 0-33 0,0 0-5 15,0-2 18-15,0 0 10 16,0 0-17-16,0 1-15 0,0-2-28 16,0-1-14-16,-1-1-14 0,-4-1 1 0,1 2-2 15,0-2-18-15,-2 0 18 0,2 3 0 16,0-1 28-16,-1 4-16 0,5 0-8 0,-4-1-3 16,4 1-1-16,0 0-35 0,-1 0-6 15,-2 0-9-15,3 0-23 0,0 0-6 0,-1 0-13 16,1 0-13-16,-3 1-13 0,1 4 41 15,-2 3 61-15,1-2 16 0,3 6 0 16,0-4 26-16,0 1 1 0,0 0-27 16,0-2 0-16,4-4 0 0,1 3 25 15,-1-5 1-15,-1 3 3 0,1-4-1 16,0 0 1-16,-1 0 6 0,1 0 6 0,1 0 7 16,-1 0 15-16,4-4 16 0,-2 3 7 15,1-5-20-15,-1 3-41 0,2-3-24 16,1-1-1-16,-5 0-18 0,0 1-4 15,-2-1 0-15,-2-2-12 0,0 2-1 16,0 1 35-16,0 1 3 0,-5 1 22 16,1 4-25-16,1 0-3 0,-4 0-35 15,6 0-25-15,-2 0-32 0,-1 0 3 16,2 0-17-16,0 0-31 0,-4 0-7 0,0 5 98 16,-1 1 24-1,1 2 25-15,-1-4-13 0,6 2-6 0,-2-1 3 0,3 0 16 0,0-2 0 16,0 3 51-16,7-4-16 0,-1 4-6 15,2-5 6-15,1 0 17 0,-1 3 5 16,1-2 10-16,-1 0 10 0,-5-2-16 16,1 0 18-16,-1 0 45 0,-3 0 2 15,0-6-75-15,0 2-51 0,0-4-120 0,-4-1-1 16,0 2-50-16,0 0-21 0,-1 4-87 16,1 0-250-1,0 0-450-15</inkml:trace>
        </inkml:traceGroup>
        <inkml:traceGroup>
          <inkml:annotationXML>
            <emma:emma xmlns:emma="http://www.w3.org/2003/04/emma" version="1.0">
              <emma:interpretation id="{4E15EF16-1396-4A70-BEE1-57F38F07E14E}" emma:medium="tactile" emma:mode="ink">
                <msink:context xmlns:msink="http://schemas.microsoft.com/ink/2010/main" type="inkWord" rotatedBoundingBox="21590,3049 22051,3075 22003,3900 21542,3873"/>
              </emma:interpretation>
              <emma:one-of disjunction-type="recognition" id="oneOf3">
                <emma:interpretation id="interp3" emma:lang="" emma:confidence="1">
                  <emma:literal/>
                </emma:interpretation>
              </emma:one-of>
            </emma:emma>
          </inkml:annotationXML>
          <inkml:trace contextRef="#ctx0" brushRef="#br1" timeOffset="148087.2793">10786 678 111 0,'0'0'388'16,"0"0"150"-16,0 0-95 0,0 0-69 15,4 0-104-15,1 0-69 0,0 0-62 0,3 0-23 16,-5 0-22-16,5 0 12 0,-4 0 48 16,3 0 10-16,0 0-20 15,1 0-7-15,6 0-26 0,5 0 6 0,6 0-9 0,2 0-4 16,5 0-29-16,-2 0-28 0,0 0-31 0,-5 0 3 15,-5 0-19-15,-3-1-2 0,-6 1-11 16,-1 0-15-16,-4-2-19 0,-1 0-35 16,-4 2-35-16,2-2-88 0,2 2-146 15,-3 0-108-15,2 0-130 0,1 0-212 16,-5 0-454-16</inkml:trace>
          <inkml:trace contextRef="#ctx0" brushRef="#br1" timeOffset="147565.7237">10839 287 95 0,'0'0'185'0,"-2"0"-119"0,2 0-17 0,0 0 52 16,0 0 42-16,0 0 40 0,0 0 22 0,0 0-32 15,0 0-33-15,0 0 13 0,0 0 3 16,0 0 3-16,0 0-28 0,0 0-30 0,0 0-33 15,0 0 13-15,0 0 6 0,-3 0-16 16,3 0-22-16,-1 0-13 16,-2 0 6-16,3 0 3 0,-2 0 6 0,-1-1 4 15,3 1-6-15,-5-2-20 0,4-1-7 16,-3 1-2-16,0 2-20 0,1 0 2 16,-5 0-2-16,3 0 2 0,0 0 11 15,4-1 22-15,-2 1-12 0,1 0-20 0,2 0 19 16,0 0 4-16,0 0 13 0,0 0-4 15,0 0-6-15,0 0-7 0,0 0-2 16,0 0-20-16,0 0 0 0,6 0-4 16,-1 0 4-16,4 0 32 0,1 0 29 15,1 0 26-15,3 0 15 0,2 0-29 16,4 0 38-16,5 0 4 0,1 1-33 16,1-1 6-16,3 0 13 0,-1 0-29 15,-4 0-37-15,-6 0-32 0,-5 0-3 0,-4 0-2 0,-6 0-11 16,0 0-9-16,0 0-22 0,1 0-31 0,3 0-51 31,1 0-52-31,-1 0-44 0,1 0-95 0,4 0-34 0,-5-1-50 0,-1-1-109 31,-5-1-115-31,1 2-200 0</inkml:trace>
          <inkml:trace contextRef="#ctx0" brushRef="#br1" timeOffset="146875.0496">10765 252 303 0,'0'-3'258'0,"0"-1"-115"0,1 2-9 16,-1-2 32-16,0 0-29 0,0 2-46 0,4-1 0 15,-3-2-3-15,-1 5-16 0,0-1-10 16,0-1-7-16,3-2 7 0,-3 4-4 15,2-2 11-15,-2 0-4 0,1 0 1 16,-1 2-27-16,3-2-7 0,-3 0 20 16,0 2 19-16,2-2 7 0,-2 2-10 15,0 0-10-15,0-1-12 0,0 1-11 16,0 0 11-16,0 0 15 0,0 0 13 16,0 0 0-16,0 0-12 0,0 0-8 15,0 0 11-15,0 0 5 16,0 0 4-16,0 0 0 0,0 0-16 15,0 0-4-15,0 0 7 0,0 0-1 0,0 0-2 16,0 0-11-16,0 0-18 0,0 0-3 16,0 0 9-16,0 0-7 0,0 0 1 15,0 0-20-15,0 0-9 0,0 0-38 0,0 0-10 16,0 0-2-16,0 1-5 0,0 1 14 16,0-2-4-16,0 6 45 0,0-1 4 15,0 6 21-15,0-2 13 0,3 3-12 16,-1 3-24-16,1-2 30 0,2 5-10 0,-4-2-6 15,4 1-14-15,-2 2 1 16,2-1 32-16,-5 2-19 0,1 0-3 16,1 1-11-16,-2 1 14 0,0-3 8 15,0 6-24-15,0-4 0 0,0 3 1 16,0-4-1-16,-3 5 1 0,-5 1 18 16,3 1 10-16,0 0-10 0,1 0-18 0,-1-2 0 0,3-1 0 15,-1 1 21-15,2-4-3 0,-4 1-19 16,5-3-15-16,-5-3 15 0,5-3 13 15,-4 4-13-15,4-7 19 0,-2 4-3 16,-1-4 3-16,3-3-7 0,0-2-9 16,0 0 10-16,0-2-10 0,-2-3 13 15,2 2 0-15,0-2-4 0,-3 0-9 16,2 0 19-16,1 0-22 0,-3 0-35 0,1-3-50 16,-4-5-48-16,-2-3-233 15,-3-7-245-15,2 4-419 0,-7-15-434 0</inkml:trace>
          <inkml:trace contextRef="#ctx0" brushRef="#br1" timeOffset="151495.4571">10714 991 108 0,'0'0'186'0,"-3"0"-108"0,3 0-13 16,0 0 33-16,0 0 3 0,0 0-7 15,0 0 17-15,0 0 16 0,-2 0 36 0,-1 0 26 16,3 0 0-16,0 0-13 16,0 0-30-16,0 0-9 0,0 0-23 0,0 0-46 15,0 0-23-15,0 0-9 0,0 0 9 0,0 0 14 16,0 0 15-16,0 0 16 0,0 0-22 15,0 0-10-15,0 0-22 0,0 0-35 16,0 0-1-16,0 0-29 0,0 0 0 16,0 0 29-16,0 0 0 0,3 0 16 15,2 0-3-15,1 0 0 0,0 0 0 0,8 0 74 16,0 0 19-16,7 2 3 0,-1 2-3 16,4 0-13-16,1-4-49 0,0 4-8 15,0-2-4-15,0-1-13 16,0 1 3-16,0 0-3 0,-3 1-6 15,-7-2 6-15,-4-1 0 0,5 2 0 0,-4-2 10 0,-1 0 6 16,0 0-7-16,-1 0-25 0,-1 0 0 16,-3 2-2-16,4-2-1 0,-6 4 0 15,4-4-13-15,-6 2 11 0,-1-2-17 16,2 0 0-16,-3 0-26 0,0 0-66 16,0 0-103-16,0 2-114 15,0-2-215-15,2 1-33 0,-2 2-218 0</inkml:trace>
          <inkml:trace contextRef="#ctx0" brushRef="#br1" timeOffset="148723.4611">10713 1028 300 0,'5'0'378'15,"-5"0"4"-15,1 0 21 0,1 0-3 16,-2 0-81-16,0 0-82 0,0 0-40 16,0 0-33-16,0 0 0 0,0 0-36 15,0 0-41-15,0 0-27 0,0 0 1 16,0 1-7-16,0-1-9 0,0 0-7 15,0 0 22-15,0 0 26 0,0 0 9 16,0 0-13-16,0 0 0 0,0 0 0 16,3 0-1-16,-3 0-5 0,2 0-8 0,-2 0-8 0,3 0-17 0,1 0-15 15,-2 0-9-15,11 0 3 0,-6 0-7 32,12 0-12-32,1-1 13 0,5 1-13 15,5-2 19-15,5 0-4 0,-1-1 10 0,5 2 0 0,-1-1-16 0,-6 2 7 0,-2-2 0 16,-6 2-4-16,-4-1-3 0,-11 1-12 31,-1-3 1-31,-6 3-1 0,-1-2 0 16,-1 2-1-16,0 0-23 0,0 0-23 0,0 0-40 0,0 0-49 0,3 0-74 15,-1 0-95 1,3 0-88-16,2 0-149 0,0 0-257 16,-3 0-520-16</inkml:trace>
        </inkml:traceGroup>
      </inkml:traceGroup>
    </inkml:traceGroup>
    <inkml:traceGroup>
      <inkml:annotationXML>
        <emma:emma xmlns:emma="http://www.w3.org/2003/04/emma" version="1.0">
          <emma:interpretation id="{402878FF-7EB1-4016-9B97-CBFCC9F8950B}" emma:medium="tactile" emma:mode="ink">
            <msink:context xmlns:msink="http://schemas.microsoft.com/ink/2010/main" type="paragraph" rotatedBoundingBox="17815,4131 20801,4250 20773,4945 17787,4826" alignmentLevel="2"/>
          </emma:interpretation>
        </emma:emma>
      </inkml:annotationXML>
      <inkml:traceGroup>
        <inkml:annotationXML>
          <emma:emma xmlns:emma="http://www.w3.org/2003/04/emma" version="1.0">
            <emma:interpretation id="{DFAACC89-11E7-4505-A318-34C659F883E8}" emma:medium="tactile" emma:mode="ink">
              <msink:context xmlns:msink="http://schemas.microsoft.com/ink/2010/main" type="line" rotatedBoundingBox="17815,4131 20801,4250 20773,4945 17787,4826"/>
            </emma:interpretation>
          </emma:emma>
        </inkml:annotationXML>
        <inkml:traceGroup>
          <inkml:annotationXML>
            <emma:emma xmlns:emma="http://www.w3.org/2003/04/emma" version="1.0">
              <emma:interpretation id="{D265DA8D-0561-44B8-92BC-1BBB279D8C55}" emma:medium="tactile" emma:mode="ink">
                <msink:context xmlns:msink="http://schemas.microsoft.com/ink/2010/main" type="inkWord" rotatedBoundingBox="17815,4131 20801,4250 20773,4945 17787,4826"/>
              </emma:interpretation>
              <emma:one-of disjunction-type="recognition" id="oneOf4">
                <emma:interpretation id="interp4" emma:lang="" emma:confidence="1">
                  <emma:literal/>
                </emma:interpretation>
              </emma:one-of>
            </emma:emma>
          </inkml:annotationXML>
          <inkml:trace contextRef="#ctx0" brushRef="#br1" timeOffset="128562.0072">8062 1604 127 0,'0'-3'597'0,"0"3"-235"0,0 0-196 0,0 0-10 16,0 0 43-16,0-3-40 0,0 3-88 15,0 0-67-15,0 0 18 0,0 0 38 16,-3 0 24-16,3 0 7 0,-1 0-10 16,1 0 0-16,-3 0 6 0,3 0 1 0,0 0-4 15,0 0-20-15,-1 0-15 0,-2 0 2 16,3 0-6-16,-1 0-19 0,-2 0-26 15,-2 0-1-15,-2 4 0 0,-4 1 1 16,-2 2 0-16,-1 4-21 0,-3 0 1 16,2 1 7-16,-7 4 13 0,5 0 0 0,-1 1 29 15,-1-1-28-15,1 1-1 0,0-2 20 16,1 1 2-16,-2-2-21 0,2 0 11 16,2 0-12-16,-1-1-13 0,3-3-1 15,3 0 14-15,5-2 39 0,0 1 3 16,2-5 0-16,3-1 9 0,0-2 13 0,0-1 29 15,0 0 19-15,0 0-16 0,3 0-26 16,-1 0-3-16,2 0-4 0,-1 0 1 16,2 0-17-16,1 0-15 0,3 0-4 15,6-1-28-15,4-1 73 0,5 1 9 16,3-3-6-16,4 2-36 0,-4-2-39 16,3 1-1-16,-6 2 16 0,-2-4-16 15,-2 3 13-15,-6 1-1 16,-4 0-9-16,-3-1 22 0,-5-2-3 15,-1 4 3-15,-1 0-25 0,3-2-47 0,-2 1-44 16,4-3-60-16,3 1-86 0,1-3-78 16,-1 3-121-16,-2-3-217 0,-2-3-578 15</inkml:trace>
          <inkml:trace contextRef="#ctx0" brushRef="#br1" timeOffset="127859.6462">7980 1688 10 0,'0'-2'316'15,"0"1"69"-15,3 0-14 0,-2 1-29 0,-1-3-88 16,0 2-82-16,0 1-37 0,0 0 17 16,0-2 29-16,0 2-3 0,0 0-39 15,3 0-33-15,-3-2-28 0,2 2-11 0,-2 0 13 16,2 0 13-16,-2 0-3 0,0 0-13 16,0 0-13-16,0 0-4 15,0 0 7-15,0 0 3 0,0 0 3 0,0 0-10 16,0 0-12-16,0 0-10 0,0 0-16 15,-2 0-12-15,2 0-13 0,0 0-1 16,0 0-18-16,0 0-6 0,0 2-10 0,-2-2 3 0,2 0 7 0,-3 2 6 31,3-2-10-31,-1 4-21 0,-2 0-46 16,3 4-21-16,-3 6 117 0,0 5 54 16,-1 3 35-16,0-2-16 0,0 5-70 0,-1-2-3 0,1 2 13 15,3 0 9-15,-1-4 0 0,-5 1-21 16,6-3-1-16,-2-1-1 0,2-5 1 15,-2 1 18-15,3-3-5 0,0 0-10 16,-2-2 0-16,2-5-1 0,0 3 0 16,0-6 14-16,0-1-14 0,0 0 1 15,0 0 7-15,0 0-10 0,0 0-70 16,0 0-44-16,0 0-61 0,0 0-84 16,0 0-56-16,0-4-73 0,0 0-197 0,0-6-825 0</inkml:trace>
          <inkml:trace contextRef="#ctx0" brushRef="#br1" timeOffset="127024.541">6954 1441 72 0,'0'-1'759'0,"0"1"-205"16,0 0-248-16,0 0-68 0,-2 0 54 0,2 0 38 16,0 0-40-16,0-2-100 15,0 2-69-15,0 0-35 0,0 0 1 0,0 0 18 0,0 0-7 0,0 0-16 16,0 0-12-16,0 0-13 0,0 0-7 15,0 0-2-15,0 0 5 0,0 0 10 16,0 0 0-16,0 0 5 0,0 0-2 16,0 0-16-16,0 0-25 0,2 0-22 15,-2 0-3-15,0 0-15 0,0 0-6 16,3 0-11 0,-3 0-5-16,0 0-4 0,1 0-2 15,2 0-14-15,-2 0-15 0,4 0-26 0,3 3 10 16,1 4 88-16,1 2-1 0,2 0 1 15,-2 4 6-15,6-1 45 16,-2 2-32-16,0 2-16 0,0 1 25 0,5 0-6 16,-2 2-22-16,0-2-19 0,-3 2-25 15,0-4 29-15,-1-1 15 0,-3-1-3 16,-2-4 3-16,1-1-2 0,-5-2 2 16,0-3 1-16,-2-1 21 0,2-1 10 15,-4 2 3-15,3-3 2 0,-3 0 1 0,0 0-7 16,1 0 1-16,-1 0-10 0,0 1 0 15,0-1 3-15,0 0 3 0,0 1-9 16,0-1-1-16,0 0 1 0,0 0-17 16,0 0-1-16,0 0-1 0,0 0-2 15,0 0-20-15,0 0-3 0,0 0-9 16,0 0 3-16,0 0-1 0,0 0 20 16,0 0 12-16,0 0 1 0,0 0 1 0,0 0 17 15,0 0-16-15,0 0 0 0,0 0-3 16,0 0 0-16,0 0-25 0,0 0-3 15,0 0-1-15,0 2-11 0,0 0 14 16,5 2 26-16,-3-1 3 0,3 4-3 16,0-1-2-16,0 1 0 0,-1 0 1 15,1-1-2-15,0 2 0 0,-1-3 2 16,0 0 1-16,-2-1 1 0,0-1 12 16,0 1-11-16,1-2 13 0,-2 0-2 15,-1-1-11-15,3 2 11 0,-2-3-1 16,-1 0 10-16,3 0 16 0,-3 0 12 15,2 0 6-15,0 0 7 0,-2 0 5 16,2 0 19-16,1-3 3 0,-2 0-9 16,3 0 5-16,2-4-9 0,3-5-49 0,-1-1-25 15,2-5 16-15,-1-4-18 0,3 0 14 0,-2 2-12 16,2-7 0-16,-3 5-3 0,1-1 0 16,2 4-8-16,-5 1 8 0,0 2 3 15,1 4-3-15,-3 3 0 0,-3 0-12 16,3 2-1-16,-1 2-8 0,0 0-7 15,3-1 0-15,-2 2 10 0,-4 1 5 16,0 1 11-16,-1 1-1 0,3-1-12 16,-3 2 13-16,0 0-10 0,0 0-13 15,0 0-15-15,0 0-19 0,0 0 3 16,0 0-3-16,0 0 9 0,0 0 7 16,0 0-7-16,0 0-9 0,0 2-16 0,0-1-32 0,2 6 57 15,2 2 31-15,3 4 8 0,2-1 11 16,-2 5 0-16,1 1 0 0,3 2-19 15,-5-1 1-15,0 4 18 0,1-4 2 16,1 3 51-16,-3-3-52 0,-3-2 2 16,1-1 1-16,2 0-2 0,-4-5 0 0,3 0 10 15,0-4-12-15,-1-3 13 0,-1-3-11 16,1 0 23-16,-3 2-3 0,1-3 19 16,-1 0 9-16,1 0 6 0,2 0 13 15,-3 0 12-15,2 0 18 0,0 0 13 0,0-4-1 16,2-5-3-16,0 0-28 15,5-7-80-15,-1 0 2 0,2-3 7 0,5-5-9 16,0 0 0-16,1 1 0 0,-1 1 2 16,1-1-2-16,5 1-30 0,-4 4-10 15,-1 1 21-15,-1 3 17 0,-5 5-13 16,0 0-28-16,4 2-16 0,-1-1 6 16,0 4 23-1,-5-3 28-15,-2 2-1 0,1 1-71 0,-3 0-69 0,-2 3-75 0,-1-1-84 16,2 1-126-16,-2 1-249 0,-1-4-615 0</inkml:trace>
          <inkml:trace contextRef="#ctx0" brushRef="#br1" timeOffset="129389.0252">8333 1547 33 0,'10'0'1555'0,"3"0"-1239"16,4 0-231-16,8 0 119 0,4 0 136 15,6 0-21-15,2 0-88 0,8 0-87 0,-1 0 2 16,-3 0-76-16,-5 0-25 0,-9 0-13 16,-6 0-20-16,-8 0 7 0,-8 0-19 15,-3-1-42-15,-2-1-34 0,0 0-67 16,-2-1-155-16,-8-1-366 0,2 0-357 0,-9 0-124 15</inkml:trace>
          <inkml:trace contextRef="#ctx0" brushRef="#br1" timeOffset="129102.7658">8549 1348 1540 0,'0'0'434'0,"0"0"-318"16,0 0-51-16,2 0 120 0,-2 0 90 16,0 0-85-16,0 0-190 0,0 0-29 15,0 3-52-15,0 4 81 0,0 6 97 16,0 1 31-16,0 6-22 0,0 0-16 0,-2 4-13 16,0 3-26-1,-2-1-10-15,1 2 20 0,2-3-36 0,-1 5 17 0,-1-5-14 0,2-1-15 16,-2-3-13-16,-1-4 16 15,4-1-15-15,0-1 1 0,-2-5 13 0,2-1-14 16,0-2 1-16,0-3-2 16,-2 0-16-16,2-4-114 0,0 1-103 0,0-1-120 15,-2 0-100-15,-2 0-50 0,1 0-190 16,-3 0-357-16</inkml:trace>
          <inkml:trace contextRef="#ctx0" brushRef="#br1" timeOffset="130780.8481">9069 1616 365 0,'0'-5'1544'0,"0"4"-1304"0,4-5-240 16,0 3 0-16,0-3 91 0,-1 1 145 0,-1 3 9 15,-2-1-103-15,3 0-88 0,-3 3-15 16,0-3 47-16,0 0 46 0,0-1 21 16,0 2-29-16,0 1-23 15,0-3-21-15,0 4-23 0,0-2-23 16,0 1-9-16,1 1-21 0,-1-2-1 15,3-3 13-15,-3 4-14 0,0-2-2 16,0-2 1-16,0-1 1 0,0 1 14 16,0-2-14-16,0-2 23 0,0 3-19 0,0-4-5 15,0 3-1-15,0 0 13 0,0 0-10 16,0 2 10-16,0 1-10 0,0-1 12 16,0 1-14-16,0 1 1 0,0-1 13 15,0 1 4-15,0 1 22 0,0-1 6 0,0 2-10 16,0 1-2-16,0 0-32 0,0 0-3 15,0 0-16-15,0 0 14 0,0 0-13 16,0 0-17-16,0 0-12 0,0 0-12 16,0 0-16-16,0 1-7 0,0 4 0 15,0-2-19-15,1 6 35 0,1 5 63 16,2 2 60-16,3 3-13 0,-1 4-21 16,1-1-25-16,-2 3 0 0,1 1 18 0,-2 0-19 15,5 1-10-15,-2-3 10 0,-4-2 3 0,1-4 13 16,0-1-14-16,1-4 1 0,-1-4-3 15,-4 3 0-15,4-5 0 0,-1-2 1 16,-3-2 3-16,1-3 8 0,1 0 4 16,-2 0 6-16,3 0 13 0,-3 0 18 15,1 0 20-15,2 0 21 0,-3 0 28 16,1 0 12-16,2-3-4 0,1-2-18 16,1-4-35-16,2-1-77 0,1-6-32 15,1-6 4-15,1-1 1 0,1-2-4 16,2 1 12-16,-8-1 19 0,4 4 0 15,-3 0 0-15,1 3 0 0,-2 1 0 0,1 2-2 0,-2 5 1 16,0-1 1-16,1 3 0 0,2-1 2 16,-6 3-2-16,1 1 0 0,2 1-3 15,-1 3-19-15,-2-3-6 0,-1 4-9 16,3-2 6-16,-3 2 31 0,0-1 0 16,0 1 22-16,0 0-7 15,0 0-13-15,0 0-2 0,0 0-1 0,0 0-11 0,0 0-7 0,0 0-18 16,0 0-22-16,0 1-22 0,0 3-51 15,0 3-40-15,0 4 103 0,4 2 68 16,2 7 2-16,0-1-1 0,-2 3 45 16,3-1-44-16,-3-1 1 0,0 2 0 15,2-2 15-15,-2-1-17 0,2-1-19 16,-2-2-15-16,0-4 34 0,1-1 32 16,-1-4-20-1,-1-2 1-15,0-1 3 0,-1-3 24 0,-2 1 11 16,2-2 8-16,-2 0 4 0,3 0 6 15,-3 0-1-15,1 0 13 0,2 0 6 16,-2 0 18-16,2-2 16 0,2-5 2 16,-1 0-3-16,3-5-59 0,1-6-58 15,5-4 40-15,0-3-43 0,1-2-3 16,0-5-9-16,3 0 12 0,0 0-37 16,-1-1 3-16,-1 7-64 0,-3 4 27 0,-4 6 44 15,-1 7-7-15,-2-1-37 0,-4 5-59 16,0 1-69-16,2 3-110 0,-1 1-130 15,-2-3-149-15,0 3-431 0,0 0-414 0</inkml:trace>
          <inkml:trace contextRef="#ctx0" brushRef="#br1" timeOffset="131798.0204">9668 1708 320 0,'3'0'1349'0,"-3"0"-987"0,0 0-271 16,0 2 29-16,0 0 135 0,0-1 16 0,-3 1-139 15,3 2-132-15,-4-1-129 0,3 4 129 16,-2 2 84-16,-3 0 28 0,5 5-9 16,-6-4-58-16,2 5-19 0,1-3-7 15,4-1-16-15,-1-1 19 0,1-1-6 16,0-2-16-16,0-1 23 0,0-3 9 15,0 0 3-15,0-1 6 0,0-2 4 16,0 0 9-16,4 0-3 0,2 0-4 16,4 2 36-16,-2 0-4 0,8 2 3 0,-5-3 6 15,7 1-38-15,-1-2-15 0,5 0-1 16,-4 0-9-16,1 0-25 0,-1 1-18 16,-2 1 3-16,-5 0-26 0,-3 2-22 15,-1-3 13-15,-1 3 6 0,-2-1 28 16,1 3-12-16,-4-2-10 0,3 2 0 15,3 3 6-15,-4 1 30 0,2-2-27 16,-1 4 7-16,-1-1 6 0,-2 3 16 0,-1-2 3 16,0-3 22-16,-4 2-6 0,-5-6 9 15,-1 2 33-15,-4 0 43 0,-3 0-10 16,-1-2-3-16,-5 1 3 0,0-1-10 16,-2-3-15-16,1-1-7 0,-3-1-9 0,1 0-31 15,6 1 6-15,1-1-28 0,3 0-1 16,0 3-24-16,1-3 3 0,1 0-12 15,-6 0-38-15,4 0-31 0,-1 0-69 16,0 0-143-16,4 0-171 0,4 0-80 0,0-4-242 16,3-4-704-16</inkml:trace>
          <inkml:trace contextRef="#ctx0" brushRef="#br1" timeOffset="131251.7367">9658 1728 714 0,'0'0'662'0,"0"0"-451"0,0 0-52 16,2 0 141-16,-2 0 95 0,0 0-62 0,3 0-141 16,-3 0-108-1,0 0-11-15,1 0 42 0,-1 0 29 0,4 0-36 0,-4 0-41 16,5 0 5-1,2 0 1-15,-2 0 15 0,5 0-2 16,4 0 8-16,6 0-35 0,0 0 1 16,6-2-26-16,-4 0-15 0,0 0 12 15,-3 2-29-15,0 0 10 0,-1-2-8 16,-2 2 21-16,-2 0-1 0,-4-1-3 16,-2-1-21-16,0 0-65 0,-8 0-41 0,1 1-23 15,-1-1-40-15,0 0-91 0,0-2-90 0,-1 1-251 16,-7-2-527-16,-6 1-211 0</inkml:trace>
        </inkml:traceGroup>
      </inkml:traceGroup>
    </inkml:traceGroup>
  </inkml:traceGroup>
</inkml:ink>
</file>

<file path=ppt/ink/ink2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50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F259A3F4-C59B-4D12-8421-9022A4806E7E}" emma:medium="tactile" emma:mode="ink">
          <msink:context xmlns:msink="http://schemas.microsoft.com/ink/2010/main" type="inkDrawing" rotatedBoundingBox="1364,9974 1454,9665 2144,9864 2055,10173" shapeName="Other"/>
        </emma:interpretation>
      </emma:emma>
    </inkml:annotationXML>
    <inkml:trace contextRef="#ctx0" brushRef="#br0">-5432 8401 232 0,'0'-4'1388'16,"2"4"-1114"-16,-1-1-216 0,1 1 4 15,-2-3 51-15,4 2 33 0,-4 1-10 16,5-1-29-16,-1-1-27 0,2 0-5 15,1 2 15-15,-2 0-7 0,2-1-18 16,-1 0 21-16,0-1 27 0,1 1 8 16,2 1-13-16,0 0-3 0,3-2-28 15,-1 1-27-15,3-2 1 0,-3-1 0 16,4 2-20-16,3-3 17 0,-2 2-14 16,1-1-2-16,1 0-13 0,0 0-19 0,1 0 0 15,0-2 9-15,2 2 29 0,-1-2 9 16,-1 1-22-16,0 0-3 0,-2 0 19 15,-4 2-4-15,-3 1-9 0,-3 0-24 16,-1 2-3-16,-1-2 0 0,-1 1-1 0,2 1 2 16,0-1 10-16,1 1-10 0,4-2 11 15,-6 2-12-15,7-3 11 0,0 3 1 16,1-2 17-16,2 2-29 0,-2-2 0 16,-1 0 11-16,0 2-10 0,-2-1-2 15,2 0 12-15,-2-1 4 0,2 2 5 16,0-2 4-16,-1 2-25 0,-2 0-10 15,-2 0 7-15,1 0 2 0,-2 0 1 16,1 0 15-16,0 0 7 0,1 0 9 16,1 0-12-16,2 0 24 0,-2 0 1 15,3 0-4-15,-3 0 6 0,3 0 4 0,-4 0-16 16,3 2-13-16,-3-2 1 0,1 0-19 16,-3 0-1-16,0 0-1 0,0 0-1 15,-3 0-2-15,-2 0-10 0,1 0 12 16,-2 0-1-16,0 0-1 0,0 0-2 0,0 0-17 15,0 2-22-15,0-1-7 16,0-1-21-16,0 1-37 0,0-1-17 0,0 2-15 16,0 0-67-16,0 0-205 0,0 3-214 15,0-3-108-15,-8 2-558 0</inkml:trace>
  </inkml:traceGroup>
</inkml:ink>
</file>

<file path=ppt/ink/ink2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49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8715A01D-3449-4E6A-BBE6-418C08798D44}" emma:medium="tactile" emma:mode="ink">
          <msink:context xmlns:msink="http://schemas.microsoft.com/ink/2010/main" type="inkDrawing" rotatedBoundingBox="11518,3966 14899,4173 14752,6581 11371,6375" hotPoints="15000,5421 13232,6566 11401,5525 13169,4380" semanticType="enclosure" shapeName="Ellipse">
            <msink:sourceLink direction="with" ref="{21B4A30E-9A00-471E-B111-15809CA9EBD0}"/>
            <msink:destinationLink direction="with" ref="{6994DA96-47AC-4D94-9259-BEA9C2456A53}"/>
            <msink:destinationLink direction="with" ref="{A48C2DAB-469C-4F3C-92E7-0CF12E05ED3F}"/>
          </msink:context>
        </emma:interpretation>
      </emma:emma>
    </inkml:annotationXML>
    <inkml:trace contextRef="#ctx0" brushRef="#br0">6521 2600 127 0,'1'0'349'16,"-1"0"-91"-16,0 0-69 0,0 0-52 0,0-2-23 16,0 2-17-16,0 0-15 0,0 0-7 15,0-3-7-15,0 3-6 0,0 0-4 16,0 0 17-16,0 0 19 0,0 0 18 15,0 0-2-15,0 0 10 0,0 0 13 16,0 0-3-16,0 0 5 0,0 0 7 16,0 0-16-16,0 0-7 0,0 0 6 0,0 0 3 15,0 0-7-15,-1 0-6 0,1 0-10 16,-2 0-7-16,1 0 3 0,-1 0-3 16,-2 0-13-16,1 0 3 0,0 0 0 15,-2 0-4-15,-2 0-62 0,0-1 9 16,-2-4 0-16,-1 2-15 0,-1 1-1 15,1-3 10-15,1 3 3 0,-1-1 0 16,-1 0 12-16,1 0-24 0,0 1 9 16,-2-1 6-16,-1 2 15 0,0-2-15 15,1 2-29-15,0-2 29 0,2 1 0 0,-4 2 9 16,7-1-3-16,-5 1-9 16,-4-3-27-16,1 3-1 0,-4 0-1 0,-2 0-14 15,-4-1 15-15,6 1 25 0,-3 0-4 16,5 0-19-16,-3 0-1 0,4 0-1 15,0 0 1-15,-2 0 2 0,1 1 0 0,-1 2-3 16,-1-2 0-16,1 1 15 0,2 1-12 16,-2-2-2-16,3 1 11 0,1-1-10 15,-3 2 0-15,1 0 11 0,-1 1-10 16,2-1-2-16,-3 0-1 0,0 3 0 16,1-2-1-16,-2 2-2 0,-3 0 0 15,-1-1 1-15,3 2 2 0,-2 1 1 16,0-3 12-16,2 2-13 0,-2 0 0 15,0 1 2-15,-3 0 1 0,5 2 0 16,-3-1 19-16,4 0-10 0,2-3-12 0,3 2-1 16,0-2 1-16,3 0 1 15,-2 3 2-15,-2 0 15 0,3 2-3 0,-2-2-14 16,-1 1 1-16,2 1 16 0,-2 1-16 16,0-2 0-16,1 1 10 0,-6-1 1 15,4 3 5-15,0-3-3 0,-2 1-15 0,2 1 0 16,0 0-1-16,-2-1 1 0,0 0 1 15,1 2 15-15,1 0-15 0,1-2 0 16,0 3-1-16,-1-4 0 0,3 5 12 16,-2-2-12-16,-1 3 2 0,-1 1 10 15,0 1-11-15,4 1 14 0,-4-1-13 16,3 0-2-16,0-1 0 0,1 0 0 16,0 0 1-16,0 1-1 0,-5-1 0 15,3 3 30-15,-1 1-12 0,-2-3-17 16,2 1-1-16,0-3 0 0,6 0-3 15,1-3-15-15,0 0 17 0,-1 2 0 0,1 0 1 16,-3 3 0-16,5-5-1 0,-5 3-14 16,4-1 14-16,1-2 0 0,-3 4 1 15,1-2 0-15,-1 3 1 0,-1-2 0 16,1 4-1-16,1 0 0 0,0-1-2 16,0-1-17-16,2 3 16 0,1-2-17 0,-3 1 20 15,5-1 21-15,-4 5-21 0,4-3-3 16,0-1 0-16,-1 0 0 0,2 0 3 15,0 0-18-15,0 0 18 0,2 1 1 16,-1 1 0-16,2 1 15 0,-1 1-16 16,1 0 0-16,0 0 1 0,0 0-1 15,0 0 0-15,0-3-2 0,1 1 2 16,2-2 1-16,0 1-1 0,0-1 0 16,2-4 0-16,1 3-1 0,-1 0 1 15,1-2 15-15,0 0-13 0,3 0-1 16,0 3 11-16,3 1 18 0,0 1-2 0,-1-4-16 15,1 1-12-15,-2-3-13 0,4-2 1 16,-1 1 12-16,-1-1 16 0,1-1-15 16,0 2 1-16,1-4-2 0,-1 0-15 15,0 2 13-15,-1-3 0 0,6 3 2 0,-2 0 0 16,1 0 3-16,1 0 15 0,3 1-18 16,1-1 2-16,0 1-2 0,-1-2 0 15,1 0 0-15,-2 2 0 0,5-2 1 16,-3 1 8-16,2-2-9 0,1 1 0 15,2 1 0-15,2 0 18 0,1-2-18 16,0 3 0-16,1-2 10 0,-1 1-9 16,2-2-1-16,-2 0 1 0,1 0 20 15,-5 0-21-15,5 0-3 0,-1 0 3 16,-1 0 2-16,-2-1-2 0,2 0 0 16,1-1 3-16,-2 1 9 0,0 0-12 0,-2-1 1 15,-1-1 2-15,0 1 9 0,-1-2-9 16,-5 1-1-16,3-2 1 0,-4 0 13 15,1-2-1-15,-1 2-13 0,-2-1 0 16,2-1 22-16,-1 0-8 0,2 2-14 0,-1-5 16 16,1 4-6-16,-1-3-11 15,1 1 11-15,2 0 6 0,-2-2-15 0,0 2-1 16,2 1 14-16,-1-2-4 0,2 1-12 16,0-3 1-16,2 1 17 0,0 0-6 15,-1-1-10-15,2 3 1 0,-1-3 9 16,-1 2-11-16,2 0 2 0,-1-1 12 15,-2-1-15-15,0 1-2 0,-1 1 1 16,-2-2-1-16,0 0 0 0,0 1 2 0,-2-1-1 16,0 2-2-16,-1-1 3 0,-1-1 3 15,4 0-3-15,-2 1 1 0,2-1 20 16,1 2-20-16,-1-1-1 0,2-1 0 16,1 1 1-16,0-1 17 0,5 0-6 15,-2 0-9-15,0 0 0 0,1 0-1 16,-2 0-1-16,-2 0 0 0,-3 0 1 0,-2 0 10 15,-4-1 3-15,2-3-14 0,-2 3 10 16,-3-4 4-16,5 1-13 0,-3 1-1 16,-2-1 2-16,2-1 0 0,-2 3-2 15,0-3 11-15,2 1 6 0,3-1-6 16,3 0 7-16,1-4-5 0,1 0-14 16,1 1-2-16,-2 1 2 0,-3-2-3 0,-1 4 2 15,1-1 1-15,1-3 15 0,-1 2-14 16,3-2-1-16,-1 1 0 0,1 0 0 15,-2-1-1-15,0 0 1 0,-3 2 0 16,-3 1 0-16,-1 2 0 0,-3 1 1 16,1-1-1-16,-1 1 2 0,0-1-2 15,2 0 0-15,2-1 0 0,-1 1 2 16,0-1 1-16,3-3-2 0,-1 5 0 16,0-6-1-16,0 5-3 0,-2-2 1 15,2 1 1-15,-3 0 1 0,4 0-1 0,-1-2 1 16,0 1 1-16,-4 3 0 15,1 0 14-15,-1-2 0 0,-1 0-12 0,0 0-1 16,4 1 8-16,-2-2-10 0,1-2-1 16,-1 1 1-16,4 0 0 0,-1 0-1 15,0-2 1-15,-1 0 2 0,3 1 0 16,-3 0-1-16,-2-2 2 0,3 0-1 0,0 1 10 16,-5 0 4-16,2 1-13 0,1-1 12 15,-1 1-13-15,0-2 1 0,-2 1-1 16,2-2 10-16,-1-1-9 0,0 0-3 15,3 0 0-15,-4-3 0 0,5 3 0 16,-2-3-11-16,-2 1 11 0,-1-1 0 16,2 3 2-16,-3-3 0 0,0 4 13 15,0 0-15-15,-1-1 1 0,0-1 1 16,4 0-2-16,-3 0 0 0,1 0-15 16,0-4 14-16,1 5 1 0,-2-3 0 0,1 4-1 15,-1-4-1-15,-2 4 2 0,1 0 1 16,-1-3 8-16,1 3-9 0,0-3-16 15,-3 2 16-15,4-1 2 0,-2 2 19 16,-1-1-3-16,0 1-18 0,0 0-2 0,1-2-1 16,-1 1 1-16,0-1 0 0,0 2 2 15,0-1 3-15,-1 2-3 0,-1-1 1 16,1 0 23-16,2-4-9 0,-2 4-15 16,1-4-2-16,1 1-16 0,-1 0 18 15,1-1 1-15,-2 1-1 0,-1 1 0 16,2-2 0-16,-1 0 3 0,-1-2-3 15,2 0-9-15,-3 1 9 0,0 1 18 16,0-2-15-16,0 2-3 0,0-2-12 16,0-2-6-16,0 2-3 0,0 0 21 15,-3 1 0-15,2 0 0 0,-1 5 0 0,1-1 18 16,-1 1-16-16,-1 0-2 0,3-1 0 16,-3 1-1-16,2-1 0 0,-4 2-13 15,1-2 13-15,1 2-16 0,-3 0 16 16,3-1 1-16,-3 1 1 0,0-1 11 15,1-1-10-15,-1-1-2 0,-5 2-17 0,5-4 17 16,-2 4 15-16,0 0-14 16,2 1 17-16,0 0 3 0,1 2-6 0,0-1-14 15,-1 0-1-15,0 2-14 0,0-1-2 16,-1 0 16-16,3 0 3 0,-2 0-2 16,1 1 2-16,-1 0 11 0,2-2-14 15,-2-1-13-15,-1 0 11 0,-4-1 1 16,3-3-17-16,-3 3 6 0,1 0 11 15,-2 1 0-15,5 0-17 0,-2 2 18 16,2 2 1-16,-1-2-1 0,1 3 0 16,2-2 0-16,-2 1-1 0,1-1 0 0,-1 1-11 15,-2-1 0-15,2-1 2 0,1 3 10 16,0-2 2-16,-2 1 1 0,3-2 9 16,-3 3 3-16,2-1-12 0,0 1 0 15,-1-1 9-15,1 1-11 0,-1-1-1 0,-2 0-2 16,3 0-1-16,-1 1-18 15,1 0 21-15,-2 3 0 0,3-5 0 0,-3 3 0 16,1 0 0-16,-1-4-12 0,-2 2-4 16,0-3 16-16,-2 0-2 0,0 1 0 15,0-1 0-15,-1 2-1 0,1-2 0 16,1 3 2-16,-3-2 0 0,7 1 1 16,-3 2 0-16,1-4 3 0,-2 3 9 15,4 1-12-15,-3-3 2 0,1 2 0 16,0 3-2-16,0-4-4 0,-1 3-8 15,3 0-9-15,-1-2 21 0,-2 3 1 16,7 2 2-16,-4 0-2 0,2-4 2 0,-1 4 9 16,-1-3-12-16,-2 1 0 0,2-2-1 15,-4-1-1-15,0 1-25 0,-1 0 27 16,3 1 0-16,-1 0 0 0,1 1 3 16,-3-3 17-16,3 1-20 0,-4-1-1 0,-3-1 1 15,1-2-2-15,-1 0 2 0,3 1 17 16,-1 0 2-16,2 3-19 0,1 0 0 15,-1-1-2-15,-1-2-23 0,-1 3 7 16,-2-2 18-16,3-1 0 0,-2 1-12 16,3 5 12-16,2-5-2 0,-2 4-13 15,5-1 15-15,-2 2-3 0,0-2 0 16,2 0-15-16,-1 3 18 0,3-2 0 0,0 1 0 16,1 0 1-16,-1 2 1 0,1-3-2 15,-1 2 2-15,1-1 1 0,-2 1-3 16,2 0 1-16,-4-1-1 0,4-2 2 15,0 2-1-15,-1 1 2 0,1-1 0 16,-4 0-1-16,5 1 13 0,-1-1-14 16,0 0 0-16,-2-1-1 0,0 0 14 15,-2 1-14-15,-2-1-11 0,4 1 11 0,-4-1 0 16,0 0 0-16,-1 1-3 0,1-1 0 16,-2 0-9-16,2 1 11 0,-1 0 1 15,1-2-1-15,1 2-10 0,-1 0 11 16,1-2 0-16,-3 2-2 0,4 0 2 15,-3-1 1-15,1 2-1 0,-2-3-2 0,2 2-1 16,1-1 2-16,-1 3 1 0,1-1 3 16,1-1 18-16,1 1-21 0,-2-2 0 15,2 1 3-15,-1 1 0 0,0-2-3 16,0 0 2-16,-2 2 0 0,4-2-1 16,-3 0 0-16,0 0 1 0,1 2 0 15,-3-2-1-15,1 0 11 0,0 0-10 16,-2 2 1-16,1-4 8 0,0 1-11 15,-1 2-3-15,0-3 0 0,-1 4 1 16,3-3 0-16,-1 0 1 0,2 3 0 16,1 0-2-16,0-1 3 0,2 0 2 0,-3 2 0 15,5 0-1-15,0-3 2 0,1 2-3 16,0 1-1-16,3-1-14 0,-2 1 14 16,2 0-11-16,0-1-15 0,0 1-13 15,0-4-38-15,0 4-35 0,-3-2-17 0,-1-2-41 16,-2 2-135-16,-6-1-160 15,-1-1-290-15,0 1-559 0,-15-7-721 0</inkml:trace>
  </inkml:traceGroup>
</inkml:ink>
</file>

<file path=ppt/ink/ink2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44:49.917"/>
    </inkml:context>
    <inkml:brush xml:id="br0">
      <inkml:brushProperty name="width" value="0.06667" units="cm"/>
      <inkml:brushProperty name="height" value="0.06667" units="cm"/>
      <inkml:brushProperty name="color" value="#FF0000"/>
      <inkml:brushProperty name="fitToCurve" value="1"/>
    </inkml:brush>
  </inkml:definitions>
  <inkml:trace contextRef="#ctx0" brushRef="#br0">-1 5 16 0,'0'-5'0'0</inkml:trace>
</inkml:ink>
</file>

<file path=ppt/ink/ink2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41:22.515"/>
    </inkml:context>
    <inkml:brush xml:id="br0">
      <inkml:brushProperty name="width" value="0.06667" units="cm"/>
      <inkml:brushProperty name="height" value="0.06667" units="cm"/>
      <inkml:brushProperty name="color" value="#FF0000"/>
      <inkml:brushProperty name="fitToCurve" value="1"/>
    </inkml:brush>
  </inkml:definitions>
  <inkml:traceGroup>
    <inkml:annotationXML>
      <emma:emma xmlns:emma="http://www.w3.org/2003/04/emma" version="1.0">
        <emma:interpretation id="{FE9E83FD-F790-4095-99B5-507297DBE9C7}" emma:medium="tactile" emma:mode="ink">
          <msink:context xmlns:msink="http://schemas.microsoft.com/ink/2010/main" type="writingRegion" rotatedBoundingBox="6501,970 7321,970 7321,1645 6501,1645"/>
        </emma:interpretation>
      </emma:emma>
    </inkml:annotationXML>
    <inkml:traceGroup>
      <inkml:annotationXML>
        <emma:emma xmlns:emma="http://www.w3.org/2003/04/emma" version="1.0">
          <emma:interpretation id="{255EF2E7-7AA6-4598-AC39-4D341E189592}" emma:medium="tactile" emma:mode="ink">
            <msink:context xmlns:msink="http://schemas.microsoft.com/ink/2010/main" type="paragraph" rotatedBoundingBox="6501,970 7321,970 7321,1645 6501,1645" alignmentLevel="1"/>
          </emma:interpretation>
        </emma:emma>
      </inkml:annotationXML>
      <inkml:traceGroup>
        <inkml:annotationXML>
          <emma:emma xmlns:emma="http://www.w3.org/2003/04/emma" version="1.0">
            <emma:interpretation id="{28AE1247-C767-4F35-9493-578A06D2BDF2}" emma:medium="tactile" emma:mode="ink">
              <msink:context xmlns:msink="http://schemas.microsoft.com/ink/2010/main" type="line" rotatedBoundingBox="6501,970 7321,970 7321,1645 6501,1645"/>
            </emma:interpretation>
          </emma:emma>
        </inkml:annotationXML>
        <inkml:traceGroup>
          <inkml:annotationXML>
            <emma:emma xmlns:emma="http://www.w3.org/2003/04/emma" version="1.0">
              <emma:interpretation id="{8401A564-5CD5-4445-BBD9-1E1A910050D5}" emma:medium="tactile" emma:mode="ink">
                <msink:context xmlns:msink="http://schemas.microsoft.com/ink/2010/main" type="inkWord" rotatedBoundingBox="6501,970 7321,970 7321,1645 6501,1645"/>
              </emma:interpretation>
              <emma:one-of disjunction-type="recognition" id="oneOf0">
                <emma:interpretation id="interp0" emma:lang="" emma:confidence="0">
                  <emma:literal>he</emma:literal>
                </emma:interpretation>
                <emma:interpretation id="interp1" emma:lang="" emma:confidence="0">
                  <emma:literal>h o</emma:literal>
                </emma:interpretation>
                <emma:interpretation id="interp2" emma:lang="" emma:confidence="0">
                  <emma:literal>h 0</emma:literal>
                </emma:interpretation>
                <emma:interpretation id="interp3" emma:lang="" emma:confidence="0">
                  <emma:literal>her</emma:literal>
                </emma:interpretation>
                <emma:interpretation id="interp4" emma:lang="" emma:confidence="0">
                  <emma:literal>h O</emma:literal>
                </emma:interpretation>
              </emma:one-of>
            </emma:emma>
          </inkml:annotationXML>
          <inkml:trace contextRef="#ctx0" brushRef="#br0">17 49 101 0,'0'-2'470'0,"0"2"-193"0,-2-4-105 0,0 4-28 16,2-2 45-16,0 1 3 0,0-3-36 15,0 2-29-15,0-1-3 0,0-2-46 16,-3 3-39-16,3 0-10 0,0-2-6 16,0 3-7-16,-1-1-3 0,-2 0 6 15,2-2 20-15,1 4 20 0,-3-1 15 0,1-1 17 16,2 1-1-16,0-2 4 0,0 1 9 0,0 2 9 15,0-1-22-15,0 1-32 0,0 0-16 16,0 0 0-16,0 0-4 0,0 0-9 16,0 0-7-16,0 0 10 0,0 0 10 15,0 0-7-15,0 0-19 0,0 0-16 16,0 0-16-16,0 0-7 0,0 0-8 16,0 0-1-16,0 1 32 0,0 4 0 15,0-2 19-15,2 2-3 0,1 0 3 16,1 3-18-16,-3 0-1 0,6 1 17 0,-2 0-15 15,-1 3 31-15,2-1 25 16,-1-1-58-16,2 1-23 0,-2-1 20 16,-1 1 2-16,-3 2 1 0,4-3-1 15,-4 0 1-15,2 3 35 0,-2-4-35 16,3 1-19-16,-1-1 7 0,-1 1 12 16,1 0 16-16,1-1 0 0,-4 1-13 15,1 1 19-15,3 1-2 0,-2 0 5 16,1 1 45-16,-2-1-22 0,2 1-29 0,-3-3-16 15,4 1 22-15,-4 0-23 0,5-3 20 16,-4 3-11-16,2-2-10 0,0-1-1 16,-1 1 22-16,3 0-9 0,-4 0 12 15,2 2 7-15,-2 1-1 0,-1-2-18 0,3 3-11 16,-1-3 10-16,-2 3-12 0,0-3-1 16,0 1-14-16,0-2 14 0,0 0-1 15,0 2-1-15,0-3 3 0,0 1 13 16,0 1-11-16,0-2 1 0,0 0 10 15,0 0-12-15,0-5 2 0,0 4 13 16,0-1-13-16,0-4 16 0,0 4 0 16,0-3-17-16,2 1 10 0,-2 0-9 0,0-3-2 0,0 2 2 0,0-2 0 15,2-1 16-15,-2 0-3 0,0 0 6 16,0 2 6-16,0-2 0 0,0 0 6 16,0 0 1-16,0 0 2 0,0 0 1 15,0 0-1-15,0 0 1 0,0 0 5 16,0 0 17-16,3-3 14 0,-3-3 4 15,4 0-26-15,-4-3-51 0,1 1 0 16,4-1-2-16,-1-3-10 0,-3 1 11 0,8-1-2 16,-2-1 0-16,-1 0 2 0,-2 0 0 15,4-2-12-15,-3 4 12 0,0-3 2 16,1 5-2-16,1-2-18 0,-1 2 15 16,1 1 2-16,-4 1-12 0,4 3-18 15,-3 0-3-15,0 1 9 0,0 1 1 16,1 0-14-16,-4 1-8 0,3 1-1 15,1-1 6-15,-1 1 1 0,-3 0 12 0,6 0 15 16,-2 0-2-16,-1 0-7 0,-3 0 3 16,4 0-6-16,-4 0 3 0,3 0 3 15,3 0 0-15,-5 0 19 0,2 2-1 16,0 0-9-16,-2 2 8 0,2-1-14 16,-1 1-3-1,1 1 0-15,0-1 7 0,-2 0 8 16,0 5-14-16,0 0-1 0,1 2 19 0,-2 0 25 15,1-1-5-15,0 1-20 0,0 1 0 0,1-1-3 16,-2 0-1-16,3 1 4 0,-1 3 0 16,-1-2 19-16,0-1 13 0,3 3 9 15,-4-4-29-15,3 4-11 0,2-5 15 0,-2 3-13 16,3-3 10-16,2-1-1 0,-6 0 4 16,4-2 18-16,-3-4-31 0,0 0 10 15,1-3 3-15,-5 0-14 0,0 0 0 16,4 0-2-1,-4 0-10-15,1 0-59 0,1-4-50 0,2-4-101 16,-1 0-197-16,-2 2-299 16,-1-7-501-16</inkml:trace>
          <inkml:trace contextRef="#ctx0" brushRef="#br0" timeOffset="1">749 451 192 0,'-4'0'1263'0,"2"0"-896"0,2 0-77 16,0 0-18-16,0 0-55 0,0 0-92 15,-3 0-70-15,2 0-32 0,-2 0 22 16,2 0 48-16,-2 0-7 0,-1-2-9 16,-2 0 58-16,2 2-30 0,-2-1-29 0,-1 1-9 15,1-2-7-15,-2 2-12 0,2 0-1 16,-5 0-22-16,4 0 10 0,-2 0-3 15,1 0-32-15,1 2-32 16,1-1 13-16,0 1-6 0,2 2 0 16,1-3-4-16,-1 3 10 0,2-2-9 0,-2 1 27 0,1-1 0 0,1 2 0 15,2-1-1-15,-5 1-10 0,2-1 10 16,2 1-14-16,1 1-10 0,-3 0 24 16,3-1-14-16,-1 3 0 0,1 2 13 15,0-2-26-15,0 2 29 0,0-2 25 16,0 1-25-16,4-4 0 0,0 1 1 15,3 1 66-15,5-1 37 0,0-1-34 16,-4-1-20-16,4 1-21 0,1-1 21 16,-3-3 10-16,6 4 0 0,-2-4-29 15,-1 2-3-15,-2-2-9 0,0 0 0 0,-1 0-4 16,-1 0-12-16,-1 0 19 0,1 0 31 16,-2-4 12-16,1 0-18 0,1-1-7 15,-4 0 1-15,0-2-4 0,-1 0 9 16,-1-1-27-16,-3 1-19 0,0-3 0 15,0 0-12-15,0-3-19 0,0 1 12 0,-3-3-3 16,-6 1-6-16,2 0 26 0,-4 3-16 16,0 1 18-16,-5 3 0 0,3 0-29 15,-1 4-18-15,4 3-53 0,-3 0 9 16,1 0-28-16,2 0-79 0,-3 0-62 16,3 10-168-16,0-3-103 0,2 0-261 15,-2 2-451-15</inkml:trace>
        </inkml:traceGroup>
      </inkml:traceGroup>
    </inkml:traceGroup>
  </inkml:traceGroup>
</inkml:ink>
</file>

<file path=ppt/ink/ink2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489"/>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ABFB0DF1-596E-4B31-B544-512B1689F5CB}" emma:medium="tactile" emma:mode="ink">
          <msink:context xmlns:msink="http://schemas.microsoft.com/ink/2010/main" type="writingRegion" rotatedBoundingBox="4636,1196 3867,4021 3232,3848 4000,1023">
            <msink:destinationLink direction="with" ref="{8BB47A39-3176-4459-A987-48422579383F}"/>
          </msink:context>
        </emma:interpretation>
      </emma:emma>
    </inkml:annotationXML>
    <inkml:traceGroup>
      <inkml:annotationXML>
        <emma:emma xmlns:emma="http://www.w3.org/2003/04/emma" version="1.0">
          <emma:interpretation id="{377BF9D2-21E3-4EB7-AF98-B82EE6417F24}" emma:medium="tactile" emma:mode="ink">
            <msink:context xmlns:msink="http://schemas.microsoft.com/ink/2010/main" type="paragraph" rotatedBoundingBox="4636,1196 3867,4021 3232,3848 4000,1023" alignmentLevel="1"/>
          </emma:interpretation>
        </emma:emma>
      </inkml:annotationXML>
      <inkml:traceGroup>
        <inkml:annotationXML>
          <emma:emma xmlns:emma="http://www.w3.org/2003/04/emma" version="1.0">
            <emma:interpretation id="{DC0BFFEF-D2EC-4383-9A22-B97082228777}" emma:medium="tactile" emma:mode="ink">
              <msink:context xmlns:msink="http://schemas.microsoft.com/ink/2010/main" type="line" rotatedBoundingBox="4636,1196 3867,4021 3232,3848 4000,1023"/>
            </emma:interpretation>
          </emma:emma>
        </inkml:annotationXML>
        <inkml:traceGroup>
          <inkml:annotationXML>
            <emma:emma xmlns:emma="http://www.w3.org/2003/04/emma" version="1.0">
              <emma:interpretation id="{F470CB04-5DD6-4355-B711-5136782CF050}" emma:medium="tactile" emma:mode="ink">
                <msink:context xmlns:msink="http://schemas.microsoft.com/ink/2010/main" type="inkWord" rotatedBoundingBox="4636,1196 3867,4021 3232,3848 4000,1023"/>
              </emma:interpretation>
              <emma:one-of disjunction-type="recognition" id="oneOf0">
                <emma:interpretation id="interp0" emma:lang="" emma:confidence="0">
                  <emma:literal>to n.</emma:literal>
                </emma:interpretation>
                <emma:interpretation id="interp1" emma:lang="" emma:confidence="0">
                  <emma:literal>to hr.</emma:literal>
                </emma:interpretation>
                <emma:interpretation id="interp2" emma:lang="" emma:confidence="0">
                  <emma:literal>Jn. a.</emma:literal>
                </emma:interpretation>
                <emma:interpretation id="interp3" emma:lang="" emma:confidence="0">
                  <emma:literal>Jn. a,</emma:literal>
                </emma:interpretation>
                <emma:interpretation id="interp4" emma:lang="" emma:confidence="0">
                  <emma:literal>Jn. ah.</emma:literal>
                </emma:interpretation>
              </emma:one-of>
            </emma:emma>
          </inkml:annotationXML>
          <inkml:trace contextRef="#ctx0" brushRef="#br0">-2904 1769 62 0,'0'-3'769'0,"1"2"-283"16,-1 1-275-16,0 0-97 0,1 0 23 16,-1 0 36-16,0 0-11 0,0 0-55 15,0 0-48-15,0 0-27 0,0 0 0 16,0 0 20-16,0 0 19 0,-1 0 7 15,-3 0 2-15,-1 0 20 0,1 3-22 16,-2-2-21-16,1 3-2 0,2-3-10 16,-2 1-31-16,-1 0-14 0,0 5-1 15,-2-3 1-15,2 1 16 0,1 0-13 16,-1 2 0-16,0 1-2 0,0-3 1 0,1 1 11 16,1 1-11-16,-2 2 18 0,0 1-7 15,-1 0 7-15,-1 1-20 0,0 2-2 16,0 0-21-16,1 0 21 0,-2 0 4 0,2 1-1 15,1-2-1-15,-2 4 2 0,2 0-2 16,0-1 20-16,-2 3-7 0,2-1 19 16,0-1-29-16,1-1-3 0,1 0-29 15,1-3 16-15,-1-2 13 0,-1 2 0 16,2 1 19-16,-1-1 7 0,1-1-24 16,-2 0 0-16,2 1-1 0,2-2-1 15,-3-2 0-15,4 2-16 0,-3 1 3 16,1-1 1-16,1 0 12 0,-1 0-1 15,1 2 1-15,-2 1-23 0,1-3 1 16,-1 2 20-16,3-1-1 0,0 0 3 0,0 1-12 16,0 1 9-16,0-3 1 0,0 0-23 15,3-3-14-15,2-2 7 0,-2 0 6 16,1 0 7-16,2-1 17 0,-2 0-13 16,2-1 15-16,0 1 1 0,2 0 1 0,-1-4 24 15,2 1-10-15,0-1 16 0,1 0 16 16,0 0-13-16,1 0 7 0,0 0-3 15,3-1-23-15,-2-2 0 0,-2 1 16 16,2-3 12-16,-2 1-2 0,-1-1-20 16,-2 1-19-16,1 2 20 0,-4-2-7 15,-1 2 12-15,1-2 7 0,1-2 0 16,-2 0-3-16,0 2-6 0,-2-3-7 16,4 1 9-16,-4 0-15 0,2-1-13 15,0 2 0-15,0 0 14 0,-2 0 1 16,4 0-2-16,-5-2 22 0,1 1-7 15,1-2-5-15,-2 5-4 0,0-5 9 0,0 3-3 16,0-2 1-16,0 1-25 0,-2 0 1 16,-1-1 17-16,0 3-7 0,-1 1-12 15,1-1 0-15,-1 0-2 0,-1 0 2 16,-1 2 1-16,0-2-1 0,1 0-1 16,-1 2-30-16,-2 0 31 0,1 2 18 0,1 0 14 15,-1 0-16-15,-1 0-16 0,-4 0-1 16,2 0-15-16,0 0-3 0,-1 0 19 15,1 0 18-15,4 0-17 0,0 0-1 16,3 3-16-16,2-3-12 0,-2 1-7 16,1 1-6-16,1-2-25 0,-1 0-52 15,0 2-66-15,-1-2-78 0,-3 2-114 16,1 1-86-16,-2 0-98 0,2 0-88 16,-3 1-128-16</inkml:trace>
          <inkml:trace contextRef="#ctx0" brushRef="#br0" timeOffset="1">-3459 2240 325 0,'-2'0'245'0,"-1"0"-99"0,0 0-64 15,3 0 42-15,-1 0 16 0,-1 0-36 16,2 0-42-16,-1 0-7 0,1 0 17 16,0 0 3-16,0 0 0 0,-3 0 9 15,1 0 7-15,-1 2-16 0,3 0 3 16,-4-2-5-16,4 0-5 0,-3 0-20 0,2 0-22 15,1 0-22-15,-3 0 12 0,1 0-13 16,1 1 29-16,-1-1 4 0,-1 1-3 16,0 1 9-16,0 0-3 0,0-2-7 15,0 0-3-15,2 0 3 0,-2 2-6 16,2-2-3-16,1 0-7 0,0 0-13 0,-3 0 14 16,3 2-1-16,0-1 3 0,0 0 4 15,0-1-1-15,0 0 4 0,0 0-26 16,0 0 0-16,0 0-29 0,0 0-10 15,0 3 4-15,0-2 18 0,0-1 17 16,0 1 3-16,0-1-3 0,0 0-3 16,3 0-14-16,1 0 14 0,-3 0 0 15,2 0-15-15,-3 0 18 0,2 0 19 16,-2 0 0-16,1 0 7 0,-1-1 3 16,0 1-6-16,0 0 3 0,0 0 6 0,0-1 16 15,0 1 7-15,0-3 3 16,0 3 7-16,0 0-4 0,0 0-16 0,0 0-16 15,0 0-13-15,0-1-3 0,-3 1-13 16,0 0-4-16,0 0-8 0,-1 0 12 16,3 0 22-16,-5 0-20 0,1 1-2 0,2-1-19 15,0 3 0-15,-1-2-1 0,2-1-5 16,-1 1 5-16,3 0 8 0,-1 1-1 16,1-1-20-16,0-1-21 0,0 1-1 15,0-1 16-15,0 0 20 0,1 0 17 16,4 0-11-16,-2 0 13 0,0 0 0 15,-2 0 1-15,2 0 12 0,-1 0 6 16,-2 0-15-16,1 0-1 0,1 0 19 16,-1 0 1-16,-1-1 12 0,0 0 1 15,2-2 6-15,1 3-7 0,-3-2-3 0,0-1-3 16,1-1-3-16,1 2 15 0,-2-4 30 16,0 2-10-16,0-1-42 0,0 1-19 15,0 3-2-15,0-1-24 0,0 2 23 16,-2 0 1-16,1 0-1 0,1 0-29 15,0 0-10-15,-5 0-9 0,5 0 3 0,-3 0 9 16,2 2 0-16,1-2-15 0,0 1-7 16,0-1-1-16,0 3 14 0,0-3 19 15,0 0 6-15,0 0-106 0,0 0-172 16,0 0-145-16,0 0-81 0,0 0-177 0</inkml:trace>
          <inkml:trace contextRef="#ctx0" brushRef="#br0" timeOffset="2">-3532 2269 29 0,'0'0'265'0,"0"0"-21"0,0 0-42 16,0 0-26-16,0 0-55 0,0 1-20 16,0-1 9-16,0 0-18 0,0 0-60 15,0 0-19-15,3 0 17 0,-1 0 25 16,2 0 59-16,-2-1 42 0,1 1 30 0,-3-1-7 15,1 1-14-15,-1 0-13 0,0 0-26 16,0 0-32-16,0 0-24 0,0 0-8 16,0 0-17-16,0 0-20 0,0 0-25 0,0 0 0 15,0 0-32-15,-1 1-3 0,1 0-4 16,0-1 4-16,-3 2 22 0,1 0 13 16,1-1 12-16,1-1 20 0,0 0 0 15,0 0 0-15,0 0-3 0,0 0 10 16,0 0-1-16,0 0-2 0,0 0-4 15,0-1-16-15,1-1 0 0,-1 0 3 16,0 2-16-16,0 0 0 0,0 0 14 16,0 0 15-16,0 0-10 0,0 0-20 15,0 0-2-15,0 0-22 0,0 0-10 16,0 0-4-16,0 0 17 0,0 0 19 16,0 0 0-16,0 0 19 0,0 0 1 0,0 0 8 15,0 2-2-15,0-2 9 0,0 0 0 16,0 0 7-16,0 0 6 0,0 0-16 15,0 0-19-15,0 0 3 0,0 0 6 16,0 0-11-16,2-2-11 0,-2 1-16 16,0 0 16-16,0 1 0 0,0 0 19 0,0 0-18 15,0 0-1-15,0 0-58 0,0 0-31 16,-2 0-13-16,1 0-7 0,-1 0-52 16,1 0-106-16,-2 0-186 0,1 0-267 15,-1 0-493-15</inkml:trace>
          <inkml:trace contextRef="#ctx0" brushRef="#br0" timeOffset="-18">-2550-461 42 0,'0'0'356'0,"0"-2"-167"0,0 2-55 15,0-2-40-15,0-1-3 0,0 2-32 0,0 1-4 16,0 0-9-16,0 0-7 0,0 0-6 16,0 0 6-16,0 0 16 0,0 0 10 15,0 0-6-15,0-2 9 0,0 2 17 16,0 0 13-16,0 0-7 0,0 0-17 15,0 0-25-15,0-3-16 0,0 3-16 16,0-1-16-16,1 1-1 0,1-2-3 16,-1 2-11-16,1-2 13 0,-2 2 1 15,0-2 3-15,1 2 0 0,-1 0 21 16,0 0-11-16,2 0-10 0,-2 0 20 16,0 0-4-16,0 0 14 0,0 0-1 15,0 0 10-15,0 0-9 0,0 0-7 0,0 0 6 16,0 0-6-16,0 0 3 0,0 0-3 15,0 0 0-15,0 0 0 0,0 0 6 16,0 0 4-16,0 0 3 0,0 0 3 16,0 0 0-16,0 0-3 0,0 0 3 15,0 2-4-15,-2-2 4 0,1 2 0 0,1 0-6 16,-3-1 6-16,0 2-7 0,-2-1-6 16,2 0-14-16,-1 4-14 0,1 0 0 15,-1 1 57-15,1 3-3 0,0 1-10 16,0-1 3-16,-3 5 0 0,1-4-19 15,0 4-17-15,0-4 17 0,-1 3-27 16,2 0 17-16,-2 0 7 0,3 1 9 16,-4 0 0-16,1 0-12 0,1-1 9 15,-1-2 2-15,0 0 8 0,2-3-7 16,0 4 0-16,1-4-16 0,0-1-3 0,1-1-15 16,-1 3 0-16,2-5 1 0,-4 1 1 15,4-1 16-15,-2 2-17 0,0 1 17 16,-1-4-3-16,2 3-14 0,-1-2 1 15,2 1 1-15,-1 0-3 0,-1 1 0 16,2-2-1-16,1 0-3 0,-5-2-1 0,2 2-8 16,2 0 12-16,-2 2 1 0,0 1 18 15,0-2 0-15,0 3 6 0,2-3-11 16,-1 0-14-16,1-2-2 0,1 0-14 16,-2 0 14-16,1-1 1 0,1 2-12 15,-2 0 13-15,2 0 0 0,-1-1 19 16,1 0-16-16,0-1-1 0,-2 2 17 15,2-1-17-15,0 0 2 0,0-1 8 16,0 0-10-16,0-1 0 0,0 1 1 16,-1 0 0-16,1 1 0 0,-2-1-2 0,2 0 2 15,0 2-3-15,0-4 0 0,0 0-2 16,0 1 0-16,0-1-1 0,0-1 2 16,0 0 0-16,0 0 1 0,0 0 0 15,0 0 2-15,0 0 1 0,0 0-2 0,0 0 12 16,0 0-12-16,0 0-1 15,3 0 0-15,-3 0 0 0,2 0-2 0,1 0-14 16,-2 0 13-16,1-1-16 0,-1-1 0 16,1 2 6-16,-1 0 10 0,2 0-15 15,-1 0 18-15,1 0 3 0,1 0-1 16,0 0 17-16,2 0-3 0,2 0 9 16,2 0 4-16,0 0-4 0,4 0 0 15,0 0-12-15,3 0-11 0,0 0 17 16,2 0-16-16,2-4 25 0,0 0-16 0,-1-1-11 15,1 1-1-15,1 0 19 0,0-2 0 16,-1 2-7-16,-1-2-10 0,0 0 17 16,-1 2-6-16,0 0 6 0,-3 0 6 15,-3 2-16-15,-1 0-9 0,-5 1-16 16,-2-2 4-16,-2 2 10 0,0 1-1 16,-2 0 1-16,2-1 0 0,-1 1 0 15,1 0 2-15,-2 0 0 0,-1 0 0 0,2 0 0 16,-1 0 2-16,1 0 0 0,-2 0 0 15,0 0 1-15,1-2 0 0,0 2 10 16,-1 0-13-16,0-2-2 0,3 2-1 16,-1 0 0-16,2 0 0 0,-1-1 1 0,2 1 2 15,-1-1 3-15,1 1-3 0,-3 0 0 16,0 0 0-16,-2 0 0 0,1 0-3 16,-1 0-10-16,0 0 1 0,0 0-4 15,0 0-9-15,0 0 0 0,0 0-10 16,0 0 4-16,0 0 5 0,0 0 4 15,0 0 0-15,0 0-6 0,0 0-32 16,0 0-13-16,0-2-3 0,0 2-20 16,0 0-38-16,0 0-83 0,0-1-108 15,0-2-160-15,0 2-247 0,0-4-454 0</inkml:trace>
          <inkml:trace contextRef="#ctx0" brushRef="#br0" timeOffset="-17">-2488-406 1178 0,'0'-2'348'0,"0"2"-260"0,0-2-46 15,0 0 53-15,0 0 42 0,0 2 0 16,0-1-30-16,0-1-43 0,0 2-25 16,0 0-13-16,0 0 7 0,0 0 15 15,0 0 10-15,0 0 17 0,0 0 15 16,0 0-3-16,0 0-9 0,0 0-4 16,0 0-7-16,0 0-15 0,0 0-8 15,0 0 11-15,0 0 0 0,0 0-11 0,0 0-5 16,0 0-14-16,0 0-12 0,0 0-11 15,0 0-2-15,0 0-3 0,0 0-23 16,0 0 7-16,0 2 0 0,0-1 3 16,-2-1 13-16,1 2-16 0,1-2-4 15,0 4-2-15,0 0-14 0,0 2 13 16,0 4 26-16,0 4 49 0,0 4 28 0,0 1-7 16,0 3 0-16,0 0-51 0,0 0-6 15,0-1-9-15,0-2-4 0,3 2 0 16,1-3 29-16,-1 1 0 0,-2 1-29 15,2-4 0-15,-1 3 9 0,1-1 17 16,-3 0 9-16,1-1-16 0,1-1-3 16,-2 0-4-16,1-4-12 0,-1 2 2 15,0 0 14-15,0-2-15 0,0 4 15 0,0-3 0 16,0 3-13-16,0-4 16 0,0 1-17 16,0-1 2-16,0 0 15 0,0 0 6 15,-1 0-9-15,-2-2 9 0,1 0-9 16,1 0 0-16,-2-1-16 0,1 1 3 15,0 1 22-15,0 3 1 0,-1-2-24 16,2 2-2-16,1 0 2 0,-2-3-2 16,1 0 2-16,1 0 1 0,-2-2-1 15,1-4 14-15,-1-1-14 0,2 1 1 0,0-2 0 16,0-1 10-16,0 1-1 0,0-3 1 16,0 0 0-16,0 0 6 0,0 0-1 15,0 0 8-15,0 0 2 0,0 0 0 16,0 0-28-16,0-3 0 0,0 1-53 0,0-3-26 15,0 2-9-15,0-5-17 0,0-2-91 16,0-5-60-16,0-4-110 0,0-6-150 16,0 6-99-16,3-13-590 0</inkml:trace>
          <inkml:trace contextRef="#ctx0" brushRef="#br0" timeOffset="-14">-2975 344 124 0,'0'0'59'0,"0"0"-30"16,0-4 229-16,0 4-50 0,0 0-71 16,0 0-55-16,0 0-11 0,0 0 4 0,0-2 3 15,0 2 1-15,0 0-8 0,0 0-6 16,-2 0-3-16,1 0 10 0,-1 0 25 16,1 0 8-16,0 0-18 0,-1 0-9 15,1 0-8-15,-1 0-9 0,1 0 1 16,-1 0-13-16,1 0-17 0,-1 0-29 0,-1 0-3 15,0 0 0-15,2 0 0 0,-1 0 16 16,1 0-4-16,1 0-12 0,0 0-2 16,0 0 2-16,0 0 3 0,0 0 17 15,0 0 12-15,0 0-12 0,1 0-7 16,1 0-12-16,-1 0 1 0,1 0-1 16,2 0 0-16,-4 0 2 0,2-2 10 15,-1 2 13-15,1 0 13 0,-2-3 10 16,1 1 2-16,-1-1-34 0,0-3-17 15,2-1-26-15,-1 2 13 0,-1-3-23 0,2 0 36 16,-2 3 42-16,0 0-15 0,0 0-27 16,0 3-3-16,0-2 3 0,0 2 0 15,-3 2 16-15,1 0-13 0,-1 0 1 16,3 0-4-16,-1 0-23 0,-1 0-6 0,-1 0-10 16,0 0-19-16,0 0-14 0,2 0 1 15,-2 0 0-15,1 2 19 0,0 1 23 16,2-1-4-16,-2-1 17 0,2 4-10 15,0-2 23-15,0-1-23 0,0-2-4 16,2 4 26-16,0-3-15 0,1-1 7 16,2 0 12-16,2 0 13 0,-4 0 24 15,5 0 28-15,-1 0 13 0,0 0-14 16,2-1-5-16,0-5-17 0,0-2-16 0,0 2-10 16,-3 0-3-16,-2 1 6 0,-1 1 17 15,-2 1 19-15,-1 2-3 0,0 0-13 16,0-2-37-16,0 0 11 0,0 1-12 15,-4-1 0-15,0 2 2 0,-1 1-3 16,1-3-3-16,-4 2-20 0,4 1 1 16,-2-2-33-16,0 2 6 0,2 0 0 0,-1 0 7 15,1 0-16-15,-2 0-10 0,0 3 3 16,0 4 10-16,-3-1 22 0,2 1-12 16,0 2 16-16,2-3 11 0,1 0-4 15,4 4-4-15,-2-5-4 0,2 3-18 16,0-5 25-16,0 3-3 0,0-2 24 0,0-1 2 15,2-1 0-15,1-2-1 16,1 2 1-16,-1-2 0 0,1 0 22 0,1 0 24 16,-1 0 22-16,2-2 15 0,0 0-6 15,0-4-15-15,-2 4-7 0,-1-3-9 16,0 1 2-16,-1 0 7 0,1 1-6 16,-3-2-10-16,0 3-20 0,1-1-3 15,-1-2-13-15,0 3 17 0,0-2-19 16,0 2-1-16,0 0 0 0,0 2 0 15,0-2-19-15,-1 2-4 0,-1 0 10 16,1 0-6-16,-1 0-23 0,2 0-30 16,-3 0-35-16,2 0-35 0,-2 4 4 0,-1 1 73 15,1 0 52-15,0 3 10 0,0-3-23 16,1 3 23-16,2 0 0 0,0-3-10 16,0 0-13-16,0-1-9 0,0 0 15 15,0-2 1-15,3-1 2 0,0 0 16 16,-1-1 1-16,1 0 16 0,-3 0 4 0,2 0 13 15,0 0 9-15,-1 0 13 0,1 0 26 16,1-2 37-16,0-4-11 0,0 2-45 16,1-1-26-16,-2 0-7 0,-1-1 23 15,-1 3-10-15,0 0-29 0,0-1-10 16,0 3-2-16,0-3-1 0,0 2-12 16,0-1-1-16,0 2-26 0,0-3 20 15,0 4-4-15,0-1-12 0,0 1-46 16,0 0-43-16,0 0-30 0,0 0-47 15,0 0-59-15,0 0-99 0,0 0-143 16</inkml:trace>
        </inkml:traceGroup>
      </inkml:traceGroup>
    </inkml:traceGroup>
  </inkml:traceGroup>
</inkml:ink>
</file>

<file path=ppt/ink/ink2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43:26.730"/>
    </inkml:context>
    <inkml:brush xml:id="br0">
      <inkml:brushProperty name="width" value="0.06667" units="cm"/>
      <inkml:brushProperty name="height" value="0.06667" units="cm"/>
      <inkml:brushProperty name="color" value="#FF0000"/>
      <inkml:brushProperty name="fitToCurve" value="1"/>
    </inkml:brush>
  </inkml:definitions>
  <inkml:traceGroup>
    <inkml:annotationXML>
      <emma:emma xmlns:emma="http://www.w3.org/2003/04/emma" version="1.0">
        <emma:interpretation id="{E534D0F8-747F-49B6-A671-EBA3CD3049B8}" emma:medium="tactile" emma:mode="ink">
          <msink:context xmlns:msink="http://schemas.microsoft.com/ink/2010/main" type="inkDrawing" rotatedBoundingBox="17382,3849 20303,3813 20304,3852 17383,3888" semanticType="underline" shapeName="Other">
            <msink:sourceLink direction="with" ref="{6F8A9D70-DE0E-488A-9E5A-CBFC03D26C3A}"/>
          </msink:context>
        </emma:interpretation>
      </emma:emma>
    </inkml:annotationXML>
    <inkml:trace contextRef="#ctx0" brushRef="#br0">6546 1023 23 0,'-6'0'98'0,"-1"0"-46"15,4 0 352 1,0 0-146-16,2 0-144 0,1 0-49 16,0 0 42-16,0 0 53 0,0 0 29 15,0 0 26-15,4 0-16 0,-4 0-4 16,1 0-7-16,1 0-33 0,-2 0-29 0,0 0-29 16,3 0-33-16,-3 0-35 0,1 0-27 15,2 0-1-15,-2 0-1 0,4 0-31 0,2 0 31 16,-2 0 10-16,5 0 93 0,3 0 9 15,0 0-12-15,4 0 2 0,-2 0 4 16,8 0-42-16,0 0-7 0,2 0 3 16,2-2-6-16,2 0-23 0,-1 2-31 0,0-1 0 15,1 1 2-15,0 0 1 0,-2 0 16 16,2 0-15-16,-4 0 8 0,2 0-11 16,1-2-1-16,1 2 29 0,-1 0 6 15,1 0-4-15,5-3-9 0,-2 2 7 16,6 1 50-16,4 0-1 0,6 0-59 15,-3 0 10-15,6 0 15 0,3 0-19 16,3-1 3-16,-2 1 16 0,2 0 0 16,-6 0-44-16,-2 0-1 0,-5 0-9 15,-3 0 10-15,-7 0 35 0,-2 0-35 0,-4 0-11 16,-1 0 11-16,0 0 3 0,3 0-3 16,-4 0-12-16,3 0 12 15,2 0 1-15,3 0 2 0,0 0 7 0,4 0-10 0,2 0-1 16,3 0 1-16,3 0 15 0,1 0 4 15,7 0 2-15,0 0 4 0,4 0 31 16,3 0-6-16,-3 0 3 0,-3 0 6 0,-1 0 6 16,-4 0-28-16,2 0 3 0,-5 0-21 15,-3 0 9-15,-4 0 5 0,-4 0-29 16,-4-2-1-16,2 0 37 0,-3-1-9 16,-3 1-7-16,3-1-9 0,1 0 10 15,0-1 3-15,4 0-13 0,-2 0 7 16,-2 0-10-1,-3 3-9-15,-4-1-3 0,-4 1-37 0,-5 1 0 16,-3 0 15-16,-3 0 22 0,-2 0 0 16,-4 0-2-16,-1 0-23 15,-3 0-36-15,0 0-85 0,-4 0-108 16,-7 0-175-16,-9 0-285 0,3 0-495 0,-29-8-639 16</inkml:trace>
  </inkml:traceGroup>
</inkml:ink>
</file>

<file path=ppt/ink/ink2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485"/>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C8375F60-02CF-4EA9-A607-27C34070CD07}" emma:medium="tactile" emma:mode="ink">
          <msink:context xmlns:msink="http://schemas.microsoft.com/ink/2010/main" type="writingRegion" rotatedBoundingBox="8304,2411 7354,2807 7114,2232 8065,1836">
            <msink:destinationLink direction="with" ref="{6D9AA77B-9EA3-4A3E-96E2-9AD081972956}"/>
          </msink:context>
        </emma:interpretation>
      </emma:emma>
    </inkml:annotationXML>
    <inkml:traceGroup>
      <inkml:annotationXML>
        <emma:emma xmlns:emma="http://www.w3.org/2003/04/emma" version="1.0">
          <emma:interpretation id="{A560C113-978D-4A93-8C48-443EBB2449AD}" emma:medium="tactile" emma:mode="ink">
            <msink:context xmlns:msink="http://schemas.microsoft.com/ink/2010/main" type="paragraph" rotatedBoundingBox="8304,2411 7354,2807 7114,2232 8065,1836" alignmentLevel="1"/>
          </emma:interpretation>
        </emma:emma>
      </inkml:annotationXML>
      <inkml:traceGroup>
        <inkml:annotationXML>
          <emma:emma xmlns:emma="http://www.w3.org/2003/04/emma" version="1.0">
            <emma:interpretation id="{D7AB5CD9-B4E0-4005-9CC6-737662011C7D}" emma:medium="tactile" emma:mode="ink">
              <msink:context xmlns:msink="http://schemas.microsoft.com/ink/2010/main" type="line" rotatedBoundingBox="8304,2411 7354,2807 7114,2232 8065,1836"/>
            </emma:interpretation>
          </emma:emma>
        </inkml:annotationXML>
        <inkml:traceGroup>
          <inkml:annotationXML>
            <emma:emma xmlns:emma="http://www.w3.org/2003/04/emma" version="1.0">
              <emma:interpretation id="{A7D7B6C4-41C1-4FE7-B6FE-668D66151C0A}" emma:medium="tactile" emma:mode="ink">
                <msink:context xmlns:msink="http://schemas.microsoft.com/ink/2010/main" type="inkWord" rotatedBoundingBox="8304,2411 7776,2631 7536,2056 8065,1836"/>
              </emma:interpretation>
              <emma:one-of disjunction-type="recognition" id="oneOf0">
                <emma:interpretation id="interp0" emma:lang="" emma:confidence="1">
                  <emma:literal/>
                </emma:interpretation>
              </emma:one-of>
            </emma:emma>
          </inkml:annotationXML>
          <inkml:trace contextRef="#ctx0" brushRef="#br0">90-2 261 0,'0'0'466'0,"0"0"-293"0,0 0-137 16,0 0 29-16,0 0 49 0,-2 0-3 0,1 0-27 15,-1 0-74-15,2 0-10 0,-1 2 0 16,-1 0 41-16,1-2 44 0,-1 0 6 16,1 0-13-16,1 0-19 0,-2 1-7 15,2-1 0-15,-1 1-17 0,-1 1-5 16,1 0 7-16,-2 2-5 0,0 0-3 15,-1 3 17-15,1-2 2 0,-3 4 1 16,1 1-10-16,2-1-39 0,-1 0-14 16,-2-1 14-16,2 0 16 0,-1 1-4 15,2 1-11-15,0 1 8 0,0 0-6 16,0 1 36-16,2 2-38 0,-4 0 25 0,4-1-24 16,-2 5 47-16,2-2-30 0,-1 0 0 15,2-2-19-15,0 2 1 0,0-2 18 16,0 0 23-16,3 1-23 0,1 0 10 15,2-1-25-15,0-1 15 0,2 2 4 16,-2-4-1-16,1-1-20 0,0 1 1 0,1-1 35 16,-1 0 4-16,2-1-22 0,0-4 18 15,0 0-2-15,1-2-1 0,-1-3 39 16,1 0 0-16,0 0 7 0,1 0 12 16,-3 0-39-16,1 0 7 0,0-6-32 15,0 3 0-15,-3-1-4 0,0-2 20 16,-2 2 19-16,-1-2-10 0,0 2-13 15,-1-5-38-15,1 3-3 0,-3-4-18 16,1 4 15-16,-1-3 3 0,0 2-16 16,0 1-6-16,-1 1-7 0,-4-3 29 0,1 5 7 15,-2-2 14-15,0 1-21 0,-1-1-19 16,-1 0 16-16,1 3-20 0,-1 0-28 16,0 1 29-16,0 1 20 0,1 0-24 15,-1 0 26-15,0 0 0 0,0 0-19 16,-1 0-19-16,1 0 3 0,-3 1 12 0,4 3 23 15,-2-1 0-15,5 0 0 0,-2-1-2 16,3 1-11-16,1-3-16 0,-1 1-9 16,2 1-52-16,1-1-145 0,-2-1-65 15,1 2-53-15,-1 0-67 0,1 0-111 16,0-2-183-16</inkml:trace>
          <inkml:trace contextRef="#ctx0" brushRef="#br0" timeOffset="1">306 40 267 0,'-1'0'196'0,"1"0"-108"16,0 0-13-16,0 0 20 0,0 0 9 0,0 0-10 15,0 0-19-15,0 0 0 0,0 0 36 0,0 0 23 16,0-3 2-16,0 3-25 0,0 0-13 15,0 0-14-15,0 0-12 0,-2 0-16 16,2 0-11-16,-1 0-6 0,1 0-6 16,0 0-7-16,0 0 6 0,0 0 10 15,0 0 10-15,0 0 7 0,0 0 12 16,0-1-3-16,0-1-13 0,0 0 0 16,0 2-4-16,-2 0-5 0,2 0-17 0,0 0-11 15,0 0-18-15,0 0-13 0,0 0 10 16,0 0 0-16,-1 0-10 0,1 0-3 15,-2 0-4-15,2 0-6 0,0 0-22 16,-1 2-59-16,-1 4-39 0,1 3 92 16,-2 0 53-16,-1 6-8 0,2-1 9 15,-1 0 22-15,2 1-19 0,-1-2-1 16,1 1-2-16,1 0 0 0,0-5 0 0,0-1 16 16,0 0-3-16,0-4-10 15,0 0 26-15,0-2-26 0,0-1 23 0,0-1 10 16,-2 0 9-16,1 0 20 0,1 0 22 15,0 0 13-15,-2 0 7 0,1 0 28 16,-1-4-6-16,-1-2-72 0,0-2-44 16,0 1-11-16,1-3 18 0,-3-2-20 0,4-1 0 15,-2 2-3-15,3 0 3 0,-2 1 0 16,2-1 26-16,0 6-13 0,0 0-11 16,0 0 1-16,2-1-3 0,2 2-24 15,2-3-24-15,0 4-46 0,3-2-15 16,1 2 9-16,0-2 49 0,2 0 22 0,1 0-10 15,1 3-6-15,0-1 13 0,1-1 19 16,1 0-6-16,-1 2 18 0,-2 1-20 16,1-1-8-16,-4 2-33 0,2 0-15 15,-3 0 41-15,-2 0 13 0,0 0-16 16,-1 0-9-16,-1 0-1 0,-2 0 20 16,-1 0 13-16,1 0 5 15,-1 0 11-15,1 0 3 0,-2 0 13 16,2 0-16-16,0 0 17 0,-1 0-1 0,-1 0 10 0,2 0-4 15,-3 0-2-15,2 0-1 0,-2 0-15 16,0 0 15-16,0 0 0 0,0 0 24 16,0 0 5-16,0 0 14 0,0 2-4 15,0-2 23-15,0 0-17 0,0 0-15 0,0 0-27 16,0 0-22-16,0 0 0 0,0 1-16 16,0 0-3-16,0-1 6 0,0 4 0 15,0-4-23-15,0 1-9 0,-2-1 3 16,1 1 0-16,-1 2-13 0,1-2-10 15,-2 3-12-15,3 1-17 0,-3 2 94 0,1 2 3 16,-2 1 39-16,2 2-9 16,-1 2 9-16,1 1-20 0,-3 3-6 0,1 0 10 15,-1 0-23-15,-1 4 22 0,2-2 5 16,0 3-28-16,-1-1 11 0,1 0 45 16,-1 0 19-16,2-1-28 0,-1-1-10 15,2 3 31-15,-1-5 14 0,2 3-52 16,1-5 7-16,0 2 83 0,0-5-13 15,0 0-64-15,0-1-32 0,0 0 0 16,1 1 25-16,2-2 19 0,0-2-15 16,0-3-29-16,-3-3-12 0,2 0 1 0,-1 1-1 15,-1-4 1-15,0 0 1 0,0 0-3 16,0 0-81-16,2 0-130 0,-2 0-230 16,0-4-148-16,0 0-189 0</inkml:trace>
        </inkml:traceGroup>
        <inkml:traceGroup>
          <inkml:annotationXML>
            <emma:emma xmlns:emma="http://www.w3.org/2003/04/emma" version="1.0">
              <emma:interpretation id="{B84D27B4-767B-4040-AEDD-3D4E8C325EBE}" emma:medium="tactile" emma:mode="ink">
                <msink:context xmlns:msink="http://schemas.microsoft.com/ink/2010/main" type="inkWord" rotatedBoundingBox="7395,2416 7221,2488 7186,2405 7360,2332"/>
              </emma:interpretation>
            </emma:emma>
          </inkml:annotationXML>
          <inkml:trace contextRef="#ctx0" brushRef="#br0" timeOffset="2">-401 415 150 0,'-2'1'245'0,"1"1"-118"15,1-1-20-15,-3 1 14 0,1 0-10 0,-2 1-17 16,3 0-29-16,-2 0-6 0,0 1-20 16,1-1 0-16,-1 0-6 0,3-1-10 15,0 3-10-15,0-1-12 0,0 2 18 16,0-3 4-16,3 1 13 0,2-1 58 16,3-2-22-16,0 3-27 0,1-3-18 15,2-1 2-15,0 0 23 0,2 0 32 16,-1 0-2-16,1-5-24 0,-3 3 2 15,-1-4-12-15,0 2-9 0,-2-1-16 16,-2 1 9-16,-1-1 17 0,-2 1 19 16,-1 0-13-16,-1 0-32 0,0-2-7 15,0 1 17-15,0 2 2 0,0-3-33 16,-3 0-3-16,-1 3 1 0,-1-4-17 16,1 3 17-16,-2-1 3 0,0 3 17 0,2-2 2 0,-1 4 4 15,1 0-26-15,0 0-16 0,1 0-23 16,0 0-22-16,-2 0-11 0,2 0-9 0,2 0 0 15,-2 0 23-15,3 0 9 16,-2 4 0-16,2-2 22 0,-1 1 1 0,1 0 0 16,0 3 23-16,0 0-13 0,0-1 16 15,0 1 15-15,3-1 5 0,3 0 2 16,0-2-18-16,1 0-2 0,2-1 35 0,0-1-8 16,1-1 32-16,-1 0-31 0,1 0 15 15,-1 0 20-15,-2-1-3 0,-2-1-37 16,-4 0 21-16,1 1 9 0,-2 1 29 15,0 0 10-15,0-3-4 0,0 1-38 16,0 1-52-16,-5-3-129 0,-1 1 58 16,-1 0 19-16,-3-3 16 0,-1 4-38 15,0-3-7-15,-3 2 3 0,4 1 46 16,0-1 22-16,2 3 10 0,2 0 0 16,2 0-40-16,3 0-25 0,-1 0 3 15,1 0 19-15,1 5 17 0,-2 1 26 0,1 1-3 16,-1 2 0-16,2-2 3 0,0 2-13 15,0-2 13-15,0-2 17 0,0 0 9 16,5-1-10-16,1-2-15 0,-1-1 23 16,1-1 5-16,0 0 10 0,0 0 10 0,0 0 3 15,0-1 6-15,0-4 30 0,-2 2-20 16,1 0-4-16,-2-2-2 0,0-1-17 16,-1 0-33-16,1 0-12 0,-1 0-13 15,-2 1 10-15,0-1-33 0,0 2-16 16,-5 1 33-16,-2 0-13 0,0 2-4 15,-1 0 13-15,1 1-6 0,3 0-58 16,-2 0 2-16,1 0 1 0,1 0-2 16,-1 0 12-16,0 2 48 0,-1 4-4 15,1-3 30-15,1-1 11 0,1 3 9 16,3-3 25-16,-2 1-19 0,2-2-7 0,0 1-19 16,0 1-33-16,0 2 12 15,3-2 21-15,3 1 19 0,3-1 1 0,1-2 16 16,1 1-3-16,0-2-10 0,1 0 9 15,0 0 17-15,0 0-14 0,0 0-9 0,-4-3 7 16,0-1-14-16,-1 1 4 0,-2 0 16 16,-1-3-4-16,-1 4 21 0,-2-1-8 15,-1 0-48-15,0-2-6 0,0 1-69 16,-2 1-32-16,-6-1 85 0,1 1 2 16,-4 0-9-16,3 0-46 0,-4 0-9 15,3 1 68-15,2-2-4 0,-2 4 0 16,3 0-13-16,0 0-16 0,3 0-9 15,-3 0-7-15,3 4 42 0,-1 0 4 16,2 2 19-16,1-1 0 0,1 2-27 16,0 2 27-16,0-1 27 0,0 2-16 0,0-4-11 15,3 1-61-15,0-1-135 0,0-1-155 16,1-3-197-16</inkml:trace>
        </inkml:traceGroup>
      </inkml:traceGroup>
    </inkml:traceGroup>
  </inkml:traceGroup>
</inkml:ink>
</file>

<file path=ppt/ink/ink2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473"/>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77328C03-7144-4185-9693-370700DDC0B9}" emma:medium="tactile" emma:mode="ink">
          <msink:context xmlns:msink="http://schemas.microsoft.com/ink/2010/main" type="writingRegion" rotatedBoundingBox="1480,1806 2148,1806 2148,2524 1480,2524">
            <msink:destinationLink direction="with" ref="{8BB47A39-3176-4459-A987-48422579383F}"/>
          </msink:context>
        </emma:interpretation>
      </emma:emma>
    </inkml:annotationXML>
    <inkml:traceGroup>
      <inkml:annotationXML>
        <emma:emma xmlns:emma="http://www.w3.org/2003/04/emma" version="1.0">
          <emma:interpretation id="{E2A97DB4-ACE5-4F28-907D-13604FA1278A}" emma:medium="tactile" emma:mode="ink">
            <msink:context xmlns:msink="http://schemas.microsoft.com/ink/2010/main" type="paragraph" rotatedBoundingBox="1480,1806 2148,1806 2148,2524 1480,2524" alignmentLevel="1"/>
          </emma:interpretation>
        </emma:emma>
      </inkml:annotationXML>
      <inkml:traceGroup>
        <inkml:annotationXML>
          <emma:emma xmlns:emma="http://www.w3.org/2003/04/emma" version="1.0">
            <emma:interpretation id="{C7D72DD3-E9E4-4A25-B249-122C918A5C9B}" emma:medium="tactile" emma:mode="ink">
              <msink:context xmlns:msink="http://schemas.microsoft.com/ink/2010/main" type="line" rotatedBoundingBox="1480,1806 2148,1806 2148,2524 1480,2524"/>
            </emma:interpretation>
          </emma:emma>
        </inkml:annotationXML>
        <inkml:traceGroup>
          <inkml:annotationXML>
            <emma:emma xmlns:emma="http://www.w3.org/2003/04/emma" version="1.0">
              <emma:interpretation id="{F86769D6-0258-4F17-847D-58E15DB001F1}" emma:medium="tactile" emma:mode="ink">
                <msink:context xmlns:msink="http://schemas.microsoft.com/ink/2010/main" type="inkWord" rotatedBoundingBox="1480,1806 2148,1806 2148,2524 1480,2524"/>
              </emma:interpretation>
              <emma:one-of disjunction-type="recognition" id="oneOf0">
                <emma:interpretation id="interp0" emma:lang="" emma:confidence="1">
                  <emma:literal>1</emma:literal>
                </emma:interpretation>
                <emma:interpretation id="interp1" emma:lang="" emma:confidence="0">
                  <emma:literal>l</emma:literal>
                </emma:interpretation>
                <emma:interpretation id="interp2" emma:lang="" emma:confidence="0">
                  <emma:literal>2</emma:literal>
                </emma:interpretation>
                <emma:interpretation id="interp3" emma:lang="" emma:confidence="0">
                  <emma:literal>I</emma:literal>
                </emma:interpretation>
                <emma:interpretation id="interp4" emma:lang="" emma:confidence="0">
                  <emma:literal>T,</emma:literal>
                </emma:interpretation>
              </emma:one-of>
            </emma:emma>
          </inkml:annotationXML>
          <inkml:trace contextRef="#ctx0" brushRef="#br0">-5278 370 26 0,'0'0'46'0,"0"0"-20"0,0 0 42 0,0 0 20 16,0 0-52-16,-2 0 114 0,2 0 75 15,-1 0-55-15,1 0-79 0,0 0-52 16,0 0-19-16,0 0-18 0,0 0-2 15,0 0 0-15,0 0-13 0,0 0-7 16,0 0 9-16,0 0 11 0,0 0 46 16,0 0 29-16,0 0 19 0,0 0 11 15,0 0 15-15,0 0 10 0,0 0-19 16,0 0-23-16,0 0-20 0,0 0-3 16,-2 0-15-16,2 0-11 0,0 0-4 0,0 0-9 15,0 0-6-15,0 0 6 0,0 0 3 16,0 0 16-16,0 0 14 0,0 0 5 15,0 0 1-15,0 0 10 0,0 0 2 0,0 0-9 16,0 0-7-16,0 0-6 16,0 0-10-16,0 0-6 0,0 0 3 0,0 0-13 15,0 0-10-15,0 0-3 0,0 0 0 16,0 0-16-16,0 0-1 0,0 0-1 16,0 0-20-16,2 0 7 0,1 0 15 15,1 0 38-15,5 0-9 0,-5 0 10 16,2 0-20-16,0 1 7 0,0-1-25 15,-2 1-1-15,1 1 1 0,-1-1 1 16,1 1-2-16,-1-1 0 0,1-1 2 16,-1 0 1-16,-1 2-1 0,1-2 0 15,-1 0 1-15,0 0 0 0,-1 0-1 0,-1 0 0 16,1 1-1-16,-2-1 3 16,0 1-1-16,0-1-1 0,1 0 14 0,1 0-15 15,1 0 1-15,-2 0 1 0,1 0 20 16,-1 2-20-16,2-2 10 0,0 0 0 15,-2 0-12-15,2 0-1 0,-1 0 2 0,1 0 14 16,0 0 0-16,0 0 0 0,0 0 13 16,1 0 6-16,0 0 0 0,2-2 13 15,0 1-3-15,0-2 5 0,3 0-15 16,-3 0-15-16,0 2-17 0,1 0 9 16,-3-4 1-16,2 4-10 0,0-2 10 15,-1 0 3-15,-1 1 0 0,1 0-14 16,-3-1 14-16,4 2 6 0,-4-2 3 15,1 2 7-15,-2-5 9 0,4 2-9 16,-4 1 0-16,2 0-1 0,-1 0 1 16,1-2-13-16,-1 1-7 0,0-2-9 15,1 1-3-15,1 0 0 0,-1 0 0 0,2 1 1 16,-5-2 1-16,3 0 17 0,-2 1-17 16,1-2 1-16,-1 2 9 0,1 0-10 15,-2 1 1-15,1 2-1 0,-1 0 0 0,0-1-2 16,0 2-16-16,0-1 14 0,0-1 2 15,1 2 1-15,-1 1 1 0,0-3 0 16,0 2 0-16,0-1 11 0,0 2-10 16,0-1-1-16,0-1 0 0,0 2-2 15,0 0-3-15,0 0-26 0,0 0 1 16,0 0 6-16,0 0-3 0,0 0 0 16,0 0 3-16,0 0-4 0,0 0 1 15,0 0 3-15,0 0-4 0,0 0-8 16,0 0-4-16,0 2-1 0,0 1-11 15,0 1 5-15,0 2 26 0,0 2 18 0,-2 1 1 16,2 4 19-16,-2-1-6 0,1 1-11 16,-1 0 20-16,2-1-9 0,0-3-13 15,0 3 0-15,0-2 0 0,0 2 2 16,0-1-2-16,0 1 16 0,0-1 0 0,-1 2 3 16,-1-1-17-16,1 2 36 0,1-2-22 15,0 1-15-15,-2-3 12 0,-1 3-1 16,3-3-9-16,-1 1 16 0,-1 2-19 15,2-3-3-15,0 2 0 0,0 0 1 16,-1-2 2-16,-1 0 12 0,1 4 10 16,1-4-20-16,-2-1 1 0,2 1-1 15,-1-2 14-15,1-1-16 0,0-2 1 16,0 1 0-16,0-2 0 0,0 1-1 16,-2 1 2-16,2-2 0 0,0 2-2 15,0-1 0-15,0 0 0 0,-1 5-3 0,0 2 1 16,-1-3 2-16,-1 4 3 0,2 0 32 15,-2-2-3-15,1-1-20 0,1-1-11 16,-1-2-1-16,2 0 3 0,-1-1-1 16,-1 0 13-16,2-1 7 0,-1 0-6 15,1-3-14-15,-2 1 1 0,2 0 16 0,0-1-16 16,0-1 13-16,0 0 6 0,-1 0-9 16,-1 1 6-16,2 1 12 0,-3 0-3 15,3 1-6-15,-2 0-9 0,0 1-1 16,1-2-11-16,-1 1 1 0,1 2 14 15,-1-4-14-15,1 3 0 0,1-1 11 16,0-4-10-16,0 3 0 0,0-3 13 16,0 0 6-16,0 0 0 0,0 0 3 0,0 0 9 15,0 0 0-15,0 0-9 0,0 0 9 16,0 0-6-16,0-3-9 0,0 2-17 16,0-2-2-16,0-2-37 0,1-4-22 15,2 0-32-15,-1-1-56 0,-1-3-102 16,2 0-103-16,-3-1-86 0,0 4-162 15,0-7-573-15</inkml:trace>
          <inkml:trace contextRef="#ctx0" brushRef="#br0" timeOffset="1">-5314 946 183 0,'0'0'65'0,"-1"1"-16"16,1-1 205-16,-2 0-3 0,2 0-94 15,0 1-86-15,0-1-15 0,0 0 2 16,0 0 20-16,0 0 30 0,0 0 25 15,0 0-12-15,0 0-7 0,0 0 22 16,0 0 15-16,0 0-2 0,0 0-3 16,0 0-14-16,0 0-15 0,0 0-17 15,0 0-13-15,0 0-23 0,0 0-9 16,0 0-10-16,0 0-13 0,0 2 0 16,0-2 6-16,0 0 4 0,0 0 3 15,2 0 3-15,-1 0 3 0,-1 0-3 0,2 0-6 16,-1 0-4-16,1 0-12 0,-2 0 5 15,1 0 7-15,2 0 4 0,-1 0-14 16,-1 0-8-16,2 0-17 0,1 0-1 16,2 0 1-16,3 0 35 0,4-2 10 15,1 1-26-15,2 0-19 0,0-2 13 0,3 0 0 16,2 0 28-16,1-2 3 0,2 0 19 16,4 0 4-16,-3-3 2 0,0 1-16 15,1 0-12-15,-5 1-12 0,-2 1-7 16,-6 2-25-16,-2-2-2 0,-6 4 0 15,1 1-1-15,-1-1-19 0,-1 1 10 16,1 0-1-16,-1 0-2 0,2-2 15 16,-3 2 0-16,1 0 0 0,1-2 1 15,-2 2 2-15,-2 0-1 0,4 0-1 16,-5 0-1-16,3 0-1 0,-2 0-12 16,3 0 11-16,1 0-1 0,-1 0 0 0,2 0 0 15,0 0 3-15,1 0-2 0,-1 0 2 16,3 0 1-16,1-1 18 0,1 1-17 15,-1-1 17-15,2-1 3 0,0 1 0 16,-1 0-4-16,-2 1 7 0,3-5-6 0,-2 5 0 16,1-1-4-16,1-2 7 0,-1 1-19 15,1-1 13-15,-5 3-13 0,2-2 0 16,-1 0-2-16,-2 1 1 0,-2 1-2 16,2 0 0-16,-5 0-1 0,1 0 1 15,-1 0-2-15,-1 0 1 0,0 0 1 16,0 0-2-16,0-1-17 0,0 1-6 15,0-2-46-15,2 1-80 0,1 0-82 16,3-4-134-16,0 2-332 0,1-5-441 0</inkml:trace>
        </inkml:traceGroup>
      </inkml:traceGroup>
    </inkml:traceGroup>
  </inkml:traceGroup>
</inkml:ink>
</file>

<file path=ppt/ink/ink2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49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68613FF2-6B7A-4E27-8120-45C307C09866}" emma:medium="tactile" emma:mode="ink">
          <msink:context xmlns:msink="http://schemas.microsoft.com/ink/2010/main" type="inkDrawing" rotatedBoundingBox="2154,8630 6889,2591 7167,2808 2432,8848" semanticType="callout" shapeName="Other">
            <msink:sourceLink direction="with" ref="{F8FDD593-FB2B-492C-873C-678DE0F55CC7}"/>
            <msink:sourceLink direction="with" ref="{336090C4-5EAB-48D9-AD81-1CC4C9E0E429}"/>
            <msink:sourceLink direction="with" ref="{6D9AA77B-9EA3-4A3E-96E2-9AD081972956}"/>
          </msink:context>
        </emma:interpretation>
      </emma:emma>
    </inkml:annotationXML>
    <inkml:trace contextRef="#ctx0" brushRef="#br0">-4441 7124 3 0,'-3'1'59'0,"3"0"22"0,-3 1-6 0,3-1 95 16,-2 2-4-16,1-3-55 0,-1 0-59 15,1 2-48-15,-1 0-4 0,1 1 13 16,-1-3 13-16,-1 2-7 0,3-1-6 16,0 2 0-16,-1-2 13 0,-2 1 27 15,2-1 2-15,-1 0 17 0,-1 2-7 16,2-1 3-16,-1 0-16 0,1-2-32 16,1 0-4-16,-3 2 7 0,1 1 16 15,-2-1-13-15,-1-1 3 0,2 1-6 16,1-1-10-16,0 0 0 0,1 1 0 15,1 0-13-15,0-2 2 0,0 0 28 0,0 0-7 16,1 0 12-16,1 0 8 0,0 0-8 16,0 0 8-16,-1 0-1 0,-1 0-6 15,0-2 6-15,0 2 3 0,0 0-2 16,0 0-14-16,0 0-26 0,0-2 18 16,0 2-8-16,0 0 3 0,0 0 7 0,0-1 12 15,0 1 4-15,2 0 17 0,-1 0 8 16,-1-1-2-16,2-2-10 0,-2 1 0 15,0 2 3-15,0-1 6 0,0-1-6 16,1 0-6-16,1 2-11 0,-1-2-5 16,1-1-1-16,1-1 10 0,1 1 0 15,2-1 3-15,-2-1 19 0,4 1 0 16,-2-2-38-16,0 2 13 0,-1-2-14 16,0 1 27-16,4 2 9 0,-5-1-17 15,2-4-28-15,1 2 16 0,1 1-9 16,-1-2 18-16,3-3 14 0,-1 0-8 0,2-1-28 15,0-1 7-15,-2-1-1 0,0 3-2 16,-2 1-22-16,-2 2 0 0,-1 2 0 16,-1-1 11-16,2 0 14 0,-1 2-7 0,-2-2-6 15,2 1 6-15,0-2 6 0,1-1-23 16,1-2 1-16,0-1 20 0,-2 1-4 16,3-1-16-16,-1 1-1 0,-1 0-1 15,1 2-1-15,-2 0 0 0,0-1 0 16,1 2 2-16,-2-1 11 0,0 0-10 15,0 5 9-15,-2-1-9 0,1 1 16 16,1 0-7-16,-2 1-10 0,1-1 1 16,-1-2 10-16,0 3-12 0,1 2 0 15,-1-4 0-15,2 2 1 0,0-2-2 16,3-2 0-16,-1-2 1 0,2 1 3 16,-4 2-2-16,1-1 17 0,1 0-4 0,-2 1-2 15,0-1 12-15,1-2-6 0,1 2-19 16,-3-2 2-16,3 2 11 0,-2 1-10 15,1 0-1-15,-1 3 11 0,-1-2-12 0,1 1 0 16,0-3 2-16,1 0 0 16,0 2 0-16,1-2 10 0,-1 0-1 0,1 0-8 15,1 0 8-15,-3-2 1 0,1 2-1 16,-1 1 1-16,0 1-10 0,0 1 0 16,0-4-1-16,1-3-2 0,2 2 3 15,4-2-3-15,-4 0-1 0,0 0-1 16,0 3 1-16,1-3 1 0,-1 2 19 15,3 0-6-15,-4 0-12 0,-1 1 1 16,2 1 17-16,-2-3 3 0,4-1-10 16,-1 0 4-16,0-2-6 0,2 0-8 15,-3 3-1-15,-1 1 18 0,-2 3-18 0,-1 0 0 16,0 3 0-16,1-3-1 0,-2 2 0 16,4-1 0-16,-4 1 3 0,1 0-1 15,1-1 11-15,1 1 3 0,-1-6-13 16,1 2 0-16,1 1 16 0,-1-2-16 15,2-1-1-15,2-4 1 0,-3 3-1 0,0 2-2 16,1-1 0-16,0 1 0 16,-2-1-2-16,3 1-14 0,2-6 16 0,0 1 0 15,1 1-1-15,2-2 1 0,2-1-1 16,-3 1 2-16,3-3 1 0,-1 4 11 16,-1-1-10-16,-2-1 13 0,0 4-14 15,-4 1 1-15,3 0 22 0,-2-1-10 16,2-2-13-16,2-3-2 0,0 0 0 15,3-1 0-15,0 0-1 0,0-2 1 16,0-1 2-16,1 0 0 0,1-1-2 0,0-1 4 16,-2 2 8-16,2-1-12 0,-1 1-1 15,-2 2 1-15,2-1 2 0,-2 0-1 16,3-1 12-16,0 1-12 0,-2-1 2 16,2-1-2-16,-1 1-1 0,1 0-3 15,1-2 2-15,-3 4 1 0,0-5 2 16,1 2-1-16,0-2 2 0,1 0 24 0,0 1-26 15,1-2-1-15,-1 0 0 0,0 1 1 16,-3 0-1-16,2 3-1 0,-2 0 1 16,3 2 0-16,-2-2 2 0,0-1-1 15,3-1 0-15,-3-1 1 0,1 0 28 16,0-2-30-16,0 1 0 0,1-1 16 16,0-3-16-16,-1 3 0 0,1 0-1 0,0-3-1 15,-1 5-1-15,0-2 3 0,1 1 2 16,3-1-1-16,0-3-1 0,2 2 0 15,-1-2 1-15,0-1-1 0,-1 1 0 16,0-1 11-16,-1 3-10 0,-1 0 1 16,2-1 11-16,-2 1-10 0,0 0-1 15,1-3 1-15,1 1 14 0,-1-1-17 16,2 1-2-16,3-4-10 0,-1 3 11 0,1-3 1 16,1 3-3-16,-1-2 0 0,1 2 0 15,0-2 2-15,-2 1 1 0,-3 1 2 16,1 2 1-16,1-2 0 0,-2-2-3 15,3-2 0-15,2 0 3 0,1-1-3 16,1-2-2-16,1-1 1 0,2-1-1 16,-1 0 0-16,3-1 2 0,-1 1 0 0,1 1-2 15,-3 1 2-15,0 1 3 0,-2 1-3 16,1 3 3-16,-6 0 0 0,-1 5 11 16,-1 2-13-16,-1 1 1 0,-2 0 13 15,2 0-13-15,-2 0 10 0,2-2-10 16,1-3-2-16,2-2-4 0,-1 0 1 15,2-3-7-15,2 1 10 0,1 0 0 16,-2-3-3-16,3 5-12 0,2-3 14 16,-2 3-13-16,2-4 13 0,-3 5-2 15,-1 1 3-15,-2 2 24 0,-2 2-23 0,1 1 1 16,-2 0 10-16,-1 1 0 0,3-3-11 16,-4 2 18-16,2 0-19 0,-1-1 0 15,1 0 0-15,2-2-2 0,1 1 0 16,2-3 2-16,1 1 0 0,-3 1-3 15,0 2 3-15,-3 3 17 0,2-1 2 0,-2-2-3 16,3 1-4-16,1-3 13 0,4 1-10 16,-1-4-13-16,1 2 11 0,-3 0 2 15,-4 1 3-15,-2 3 13 0,-2 3-9 16,0-2-19-16,0 4 0 0,1-2 9 16,-1-1-12-16,2 1 0 0,-2 0 0 15,-3 2 0-15,2 1 3 0,-2 0 9 16,0 0 3-16,1 0-2 0,-3-2-10 15,1 4 0-15,0-3 0 0,0 0 9 16,1 1-12-16,-1-2 0 0,3-1-12 0,-1 1 10 16,1-2-14-16,0 3 1 15,-2 0 13-15,0 1 2 0,-1 3 3 0,3-2 0 16,-3-1-2-16,2 0-1 0,1 0-1 16,0-2 1-16,0 0 0 0,1 2-3 15,0-1-12-15,2-1 13 0,-2 3 0 0,0 1-1 16,-1-1 2-16,-2 5-1 0,0-1 1 15,2-1 0-15,-2 2-1 0,2-2 2 16,1 0 1-16,0-2 2 0,1 5-2 16,-3-5 2-16,3 5 1 0,-4-2 11 15,-1 1-12-15,-2 1 12 0,0 0-14 16,1 3-1-16,-1-1-2 0,0-1 0 16,1 0 1-16,-3 1 1 0,1 0 3 15,0 1 19-15,-2 0-19 0,4-3 0 16,-1 0-3-16,0 3-1 0,1-1 1 15,-2 0-1-15,1 1 1 0,-1-1-3 16,2-2 0-16,1-2-9 0,4 0 10 0,-2 4 2 16,0-2 2-16,-2 0-1 0,0 1-1 15,-3 2 12-15,0 2-11 0,-2-1 0 16,0 2 2-16,-1-2-3 0,0 2 0 16,2 0-12-16,-1-2 9 0,0 2-10 0,-1 0 13 15,-1-1 0-15,-2 3 2 0,1-2 0 16,-4 3 11-16,3-1-10 0,-2 2-3 15,1 0-1-15,-1 0-1 0,1 0-1 16,1-1-9-16,-3-1 12 0,3 1 1 16,-2-1 2-16,-1-1 12 0,2 3 0 15,1-1-2-15,-3 1-11 0,3-1 0 16,-2-2-2-16,-1 3-2 0,3 0-11 16,-1-1 10-16,0-3-12 0,1 2 13 15,2-1 0-15,-1-2-1 0,2 3 2 0,0-2 1 16,3-2 1-16,-2 1-1 0,2 0 0 15,-2-2 0-15,2 2 1 0,0-2 2 16,0 1 12-16,0 1-14 0,0-1 0 16,0 0 0-16,-1 2 0 0,0-2 18 15,-2 3-7-15,-3 1-9 0,0-2 12 0,-2 4-11 16,0 0 10-16,-1 0-14 0,0 0-1 16,0 0 1-16,0 0 0 0,0 0 0 15,0 0 2-15,0 0 0 0,0 0 1 16,2-2 12-16,1 2-12 0,-3-2 1 15,4 1-2-15,-1 0 0 0,0-3-1 16,0 2 0-16,2-1 0 0,-2 1 1 16,-1-2 0-16,3 3 1 0,-4-2-3 15,2 3 0-15,0-1-1 0,-1-2 1 16,-1 0 2-16,1 1 0 0,-1 2 1 16,2-1 0-16,-1-2-3 0,1 3 0 0,-2 0 0 15,0-1-1-15,4-1-1 0,-4 1 2 16,2-1 1-16,-3 1 1 0,2-1 1 15,-2 2 0-15,1 0-1 0,-1 0-1 16,0 0 0-16,0 0-1 0,0 0 1 0,2 0 0 16,-2-1 12-16,0 0-11 0,0 1 16 15,1 0-6-15,-1 0-9 0,0 0 10 16,2 0-1-16,-2 0-10 0,0 0 1 16,0-2 9-16,1 2-11 0,1 0 0 15,-2 0 1-15,1 0 0 0,-1 0-2 16,0 0 1-16,0 0 0 0,0 0-1 15,0 0-1-15,0 0-11 0,0 0-18 0,0 0-23 16,0 0-5-16,0-1-19 0,0-1-40 16,2 2-90-16,6 0-130 0,6 0-88 15,2 0-181-15,-1 0-210 0,-1-2-548 0</inkml:trace>
  </inkml:traceGroup>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4:16.689"/>
    </inkml:context>
    <inkml:brush xml:id="br0">
      <inkml:brushProperty name="width" value="0.06667" units="cm"/>
      <inkml:brushProperty name="height" value="0.06667" units="cm"/>
      <inkml:brushProperty name="color" value="#00B050"/>
      <inkml:brushProperty name="fitToCurve" value="1"/>
    </inkml:brush>
  </inkml:definitions>
  <inkml:trace contextRef="#ctx0" brushRef="#br0">-3-4 646 0,'-1'-1'1421'16,"1"1"-1101"-16,0 0-226 0,0 0-52 0,0 0 94 16,0 0 38-16,0 0-84 0,0 0-90 15,0 0-123-15,0 0-34 0,0 0 31 16,0 0 16-16,0 3-123 0,0 2-236 15,0 2-289-15</inkml:trace>
</inkml:ink>
</file>

<file path=ppt/ink/ink24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496"/>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6994DA96-47AC-4D94-9259-BEA9C2456A53}" emma:medium="tactile" emma:mode="ink">
          <msink:context xmlns:msink="http://schemas.microsoft.com/ink/2010/main" type="inkDrawing" rotatedBoundingBox="8630,8562 12121,6130 12227,6282 8736,8714" semanticType="connector" shapeName="Other">
            <msink:sourceLink direction="with" ref="{8715A01D-3449-4E6A-BBE6-418C08798D44}"/>
            <msink:sourceLink direction="with" ref="{68843388-DE77-4E47-B256-E9C8EAAC139C}"/>
          </msink:context>
        </emma:interpretation>
      </emma:emma>
    </inkml:annotationXML>
    <inkml:trace contextRef="#ctx0" brushRef="#br0">1941 7080 166 0,'0'0'75'0,"0"0"88"0,2 0 118 16,-2 0-17-16,1 0-82 0,-1 0-42 0,0 0-6 15,0 0 2-15,0 0-9 16,0 0-6-16,0 0 16 0,0 0-30 0,0 0-32 15,0 0-23-15,0 0 0 0,0 0 12 0,0 1 4 16,0 1 16-16,0-1-16 0,0-1-16 16,-1 0-7-16,-2 3 4 0,1-2 12 15,1 4-3-15,-1-4-7 0,-1 4-3 16,2-3-28-16,-1 1 2 0,1-2-3 16,1 3 14-16,-1-3-8 0,-1 3 14 15,1-3 2-15,1 2-9 0,0-3 0 16,0 1-3-16,0-1 3 0,0 0 3 15,0 0 13-15,0 0 3 0,0 0 3 16,0 0 0-16,0 0-12 0,0 0-7 16,0-1 6-16,1 1 0 0,2 0-6 15,-3-3-13-15,3 3 10 0,-2 0-1 0,2-1-9 16,-1-3 4-16,1 3-4 0,1-4-10 16,4 0-9-16,0-1 13 0,7-4 16 15,3-3 6-15,1-3-20 0,2-2 9 16,-1 0-25-16,1 0-1 0,-1-3 1 15,0 1 8-15,-1 3-10 0,1-3-2 0,0 3 1 16,0-2-10-16,-1-1 10 0,2 2 1 16,0-1 0-16,-1 3-1 0,1-4-3 15,-2 4-9-15,-1-1 13 0,4-1 3 16,-4 1-1-16,2 0-1 0,-2 0 12 16,1-1-13-16,-4 2-2 0,-1 1-1 15,0 1 3-15,-1 1 0 0,-1 2 0 16,1-3 0-16,-1 2-10 0,1-1-3 15,0 1 11-15,1-2 2 0,0 3 1 16,1-4 0-16,0 0-1 0,1 2-1 0,0-2-10 16,0-1 11-16,2 0 9 0,0 3-7 15,-2-4-4-15,0 2 2 0,-1 3 0 16,0-1 1-16,-1 2-1 0,0-3-1 16,0 3-1-16,3-3 1 0,2 1 1 0,-1-3 0 15,1 0-1-15,0 1 0 16,0 2-2-16,2-1-12 0,-1 0 15 0,1 0 0 15,4 0 1-15,-2-1-1 0,3 0 2 16,-1 0-2-16,-2 0 0 0,-1 2 0 16,-1-1-2-16,-2 3 2 0,0-4 2 15,0 2 11-15,3-1-12 0,1-2 1 16,-1-3-1-16,3 3 0 0,-2-3-1 16,2 3 0-16,0-1 0 0,0 2-1 15,1-3 1-15,-1 1-1 0,3 0-1 0,0 0 1 16,0-1-2-16,0 3 1 0,0-3 2 15,-2 3 1-15,-1 0 0 0,-3-2 0 16,-1 0 0-16,-2 4 0 0,-3 1 1 16,-1 2 1-16,-3 0 0 0,-2 1 10 15,0-2-1-15,2 0 4 0,1 1-15 16,2 0-1-16,1-4 0 0,-1 3 0 16,0-2-2-16,0 0 0 0,1 1 1 0,0-2-15 15,0 2 14-15,2 0-14 16,-2-1 16-16,2 2-3 0,-2-4 3 0,-1 4 0 15,4-3 16-15,-1 1-13 0,-1-2-3 16,1 4-1-16,-2-2-1 0,0 2 2 16,-2 0 3-16,2 0-3 0,-1 1 1 0,1-1 0 15,0 1 0-15,-1-1-1 0,4-1-1 16,0 1-1-16,0-2 2 0,2-1 0 16,4-1-1-16,-2 3 1 0,1-3 2 15,0 1 0-15,-2-1 1 0,1 3 1 16,-2 1 11-16,-2-1-2 0,0-1-12 15,-3 3 11-15,1-2-10 0,-1 1 1 16,-1 2-1-16,-1-2-1 0,1 0 1 16,0-1-1-16,1 2-1 0,-1 1 1 15,-2-1 1-15,0 0 14 0,1 0-14 0,-1 0 0 16,3 0 1-16,0 0-3 0,0-1-1 16,1 1 1-16,0 0 3 0,-2 0-3 15,1 3 0-15,-2-3 0 0,0 3 0 16,1-2 0-16,-2 1 3 0,2-1-1 15,-3 0-2-15,3 3 1 0,-4-4 0 0,0 5 0 16,-3 0-1-16,0 3 0 0,-4-1 0 16,-2 2 0-16,-1 0 0 0,1-1 3 15,1 2 0-15,-2-2-2 0,2 1 2 16,-3-1 0-16,3 1 0 0,-2 1 13 16,1-1-14-16,-1-1-1 0,4 1-1 15,-2-2-2-15,3-3-11 0,0 3 12 16,-1-1 1-16,3 1 0 0,-4-1-2 15,4 3 1-15,-4-3 1 0,2 0-2 16,1 2 2-16,-1-5 0 0,2 4 0 16,-4-2 0-16,3 2 1 0,-2 1-1 0,-2-2 0 15,0 3 1-15,1 1 0 0,-2-3-1 16,1 2 0-16,-1-1 0 0,0 0 0 16,1 1 0-16,0 0 0 0,-2-2-1 15,1 2-2-15,4 1 2 0,-6-2 1 16,3 2 0-16,-2-1 1 0,4-1-1 0,-3 0-1 15,3-1 0-15,1 1 1 0,1-4 0 16,-2 5 3-16,0-2-1 0,0 3 1 16,-4-1 0-16,-1 1 10 0,2 0-11 15,-2 0-2-15,0 0 1 0,0 0 0 16,0 0 2-16,0 0 13 0,0 0-14 16,0 0 0-16,0 0-2 0,0 0-2 15,0 0 1-15,0 0 0 0,0 0 0 16,1 0 1-16,-1 0 3 0,3-1 9 15,-1-3 1-15,-1 4-12 0,-1 0 1 0,2 0 1 16,-2 0 10-16,0-1-10 0,0 1-2 16,0 0 0-16,3 0-1 0,-2 0-2 15,4-1 2-15,-1-2 0 0,3 2 1 16,-1 1 1-16,0-4 1 0,0 4 9 16,-2-1-12-16,2 0 2 0,-1-2-2 0,-4 3 0 15,5-1 3-15,-1-3 12 0,-1 4-14 16,0 0 1-16,1-2 0 0,1 1 0 15,-2-1-2-15,1 2 2 0,0-1 9 16,1 1-10-16,0-4-1 0,2 3 2 16,0 0-2-16,-2-1 0 0,3 1 2 15,-1-1 11-15,-1 2-11 0,-3-2 10 16,2 0-11-16,-3 2-1 0,-1-1-1 16,-1 1 0-16,1 0 0 0,1 0-1 15,-1 0 1-15,0-2 0 0,2 1-1 0,1-1 2 16,1 2 3-16,-2-2 9 0,2 0 1 15,-3 1-10-15,0 1 0 0,0-2-2 16,-2 2 18-16,-1 0-19 0,0 0-1 16,0 0-2-16,2 0 0 0,-1 0-13 15,1 0 15-15,-1 0 0 0,2 0-2 16,0 0-7-16,0 0 10 0,0 0 3 0,0-1-1 16,-2 1 0-16,2-2 1 15,-3 2-2-15,3 0 1 0,0-1 0 0,0 1 1 16,2-1-1-16,-1-1 11 0,0 2-10 15,2 0 9-15,-3-1-10 0,2 1 11 16,-1-2-11-16,-2 1-1 0,1 1-1 16,-2 0-2-16,0-2-14 0,-1 2 14 15,2 0-10-15,-1 0-1 0,2 0 11 16,-1 0 1-16,-1 0 0 0,-1 0 0 16,2-1 0-16,-1 1 1 0,1 0-3 0,1-1 0 15,-2 1-13-15,2 0 13 0,-1 0 3 16,1-2 0-16,-1 2-1 0,-2 0-1 15,2 0 1-15,-1 0-12 0,-1 0-5 16,0 0-41-16,0-2-82 0,2-1-127 16,-1 1-247-16,1-3-218 0,-2-5-629 0</inkml:trace>
  </inkml:traceGroup>
</inkml:ink>
</file>

<file path=ppt/ink/ink24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510"/>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68843388-DE77-4E47-B256-E9C8EAAC139C}" emma:medium="tactile" emma:mode="ink">
          <msink:context xmlns:msink="http://schemas.microsoft.com/ink/2010/main" type="inkDrawing" rotatedBoundingBox="6515,8644 8676,8159 9071,9919 6910,10404" hotPoints="8891,9348 7904,10335 6916,9348 7904,8360" semanticType="container" shapeName="Circle">
            <msink:sourceLink direction="with" ref="{D9CFC95D-04EA-4D57-B707-3DE0839ADDD5}"/>
            <msink:destinationLink direction="with" ref="{6994DA96-47AC-4D94-9259-BEA9C2456A53}"/>
            <msink:destinationLink direction="to" ref="{0B36B952-4D17-4281-A334-3D60864A3056}"/>
          </msink:context>
        </emma:interpretation>
      </emma:emma>
    </inkml:annotationXML>
    <inkml:trace contextRef="#ctx0" brushRef="#br0">883 6963 342 0,'2'-5'265'0,"-2"4"-207"15,0 0-45-15,0 1 59 0,0-3 101 16,0 3 19-16,0 0-23 0,0-2-12 16,0 2-14-16,0 0-10 0,0-2 0 15,0 2 2-15,0 0-19 0,0 0-5 16,0 0-1-16,0 0 0 0,0 0-4 16,0 0-19-16,0 0 4 0,0 0 2 0,0 0 7 15,0 0 9-15,0 0-10 0,0 0-9 16,-2 0 15-16,1 0 22 0,-2 0 3 15,-2 0-13-15,1 0-28 0,-3 0-42 16,-1-2-22-16,-2-3-3 0,0 2-6 16,-4-1 0-16,2 2 15 0,-2-2 25 0,2 3-24 15,-1 0 9-15,-1 1 2 0,4 0 7 16,-2 0-15-16,0 0 14 0,2 0-8 16,-2 0-22-16,-1 0-17 0,0 0 0 15,-1 0 1-15,-1 2 18 0,2 2-18 16,-2-2-3-16,4 1 1 0,-1 1 5 15,3 1 22-15,-3-1 3 0,2 2-28 16,-4 0-2-16,-2 2 0 0,-2 2-1 0,-1 0 15 16,0-1-12-16,-2 2-1 0,4-2-1 15,-1 2 2-15,2-1 14 0,2-3-17 16,1 0-2-16,3 0 0 0,-1-1 2 16,3-1 16-16,-1 0-14 0,-2 1-2 15,0 3 2-15,-3 1 11 0,-2 2-13 16,1 1 1-16,-1-1-1 0,3-2 0 15,1 0-3-15,0 0 1 0,2-2 2 0,-2 2 0 16,-3 4 11-16,-1-1-7 0,0 1 37 16,-1-1-39-16,6-4-2 0,3-2 0 15,2-1-13-15,2-4-5 0,-2 6 2 16,2-2 13-16,-4 4 3 0,-1 2 25 16,0 2 34-16,-1 0-58 0,1 0 0 0,2-5-1 15,-1 0-11-15,0 4 11 0,-1 0 37 16,-3 3-18-16,0-2-7 0,3 0-11 15,-1 0-1-15,1-2-10 0,2 3 10 16,-2-1 3-16,-2 1 0 0,3-2-1 16,0 1-1-16,2-1-1 0,-1 0 13 15,2-2-10-15,1 1-3 0,1 1 2 16,-1-2-2-16,1 4 2 0,0-3 1 16,0 1-1-16,0-2 10 0,1 0-12 15,1-3-1-15,-1-1-11 0,2 2 0 16,0-1 10-16,0 1 2 0,0 2 11 0,0 1-11 15,0-2-12-15,0 3 12 0,0-2 21 16,0 2-20-16,5 1 0 0,-2 1 2 16,0-4 0-16,0 4 19 0,0 0-22 0,1-2-2 15,-1 0-14-15,1-2 1 16,2 0 12-16,2 3 1 0,-1-1 2 0,1 2 15 16,0-2-14-16,-2-1-1 0,0-2-3 15,2 2 0-15,-3-1 3 0,1 1 20 16,2-1-20-16,-2 0-1 0,1 5 1 15,2-4 15-15,1 1 0 0,-1 1 8 16,3-2-23-16,-2 0-3 0,1 3 3 16,-1-4 1-16,0 3 1 0,-1 1-2 15,2 1 2-15,0 2 0 0,0 0 0 16,0 1-1-16,0-2 21 0,1 1-20 16,-1 0 1-16,3-1 0 0,-4-2-3 0,2 0 15 15,-2 1 4-15,2-1-4 0,-2-2-15 16,-1 0 0-16,2-2-1 0,-4-1 0 15,0 1 1-15,1-1 1 0,-1-1-1 16,3 0 1-16,1-2 17 0,1 4-2 16,-1-1 2-16,3-3-17 0,-1 2-1 0,0 1 0 15,1-3 0-15,0 0 1 0,3 0 18 16,-1 1-19-16,5 0 2 0,-1 0-1 16,4-1-1-16,0-2 24 0,-1 1-3 15,-2-1-21-15,0 1-1 0,-4 0 0 16,0-2 1-16,-3 0-3 0,0 1 3 15,0-4 21-15,0 2-6 0,0 0-13 16,0-2 12-16,0 1-14 0,0 1 0 16,1 1 3-16,-1-4 21 0,3 1-22 0,-3 4 0 15,1-2-2-15,0-2 0 0,0 0 0 16,1 1 15-16,3-2-13 0,2 0 20 16,1 0 2-16,3 0-24 0,-4-3 0 15,-1 2 0-15,1-2 2 0,0-2-2 16,-1 4 0-16,1-2 2 0,0 0-2 0,-2 0 1 15,-3 1 1-15,1 0-2 16,-4-1-15-16,0 2 12 0,0-3 3 0,-1 3 0 16,3-3 15-16,-2 0 1 0,1 1-16 15,-1-1-16-15,2-1 16 0,-1 0 16 16,1 0-13-16,0 1 12 0,0-2-15 16,-3 4 0-16,-2-2 0 0,2-2 15 15,-2 0-3-15,3 0-12 0,1-1 0 16,0 1-1-16,0 1-2 0,0-1 3 15,1-3 2-15,-1 3-2 0,-1 0-1 16,-3 3 1-16,-1-2-1 0,-2 3 1 0,-1-1 2 16,2 0 14-16,2-3-4 0,3 2 6 15,2-5 6-15,3 0-20 0,1 0 8 16,-3-3 3-16,1 4-15 0,-1-1-1 16,-3-1 0-16,0 0 1 0,1 0 2 15,0-2 10-15,0 3-1 0,-1-1-11 16,-1 1 0-16,-2 1 2 0,3-3 20 0,2 1-20 15,-1-5 0-15,0-1 1 0,1-1-3 16,0 0 1-16,-2 1-1 0,0 0 1 16,-4 4-1-16,0 0 15 0,0-1-1 15,0-1-14-15,0 0-1 0,1-2-2 16,0 2-6-16,-1-1 9 0,-1 3 15 16,1-2-14-16,-5 2 0 0,3 1-1 15,-2 1 2-15,-1 1 0 0,2 0 10 16,-1 1 0-16,-1 0-11 0,0-3-1 15,1 0 15-15,1-2-14 0,0 0-1 0,1-4-3 16,0 4 2-16,-1-1 1 0,0 1 0 16,-1 0 2-16,2-2-2 0,-1 1-1 15,0-1 1-15,0 0-1 0,-2 0-8 16,-1 4 9-16,2-1 12 0,-2 1-9 16,-2 2 15-16,2 0-5 0,1-5-13 0,-1 4-10 15,0-3 10-15,0 2 3 0,0-2 9 16,-3 2-12-16,3-2 1 0,-3 0-1 15,0 0 2-15,0 0 0 0,0 1-1 16,3-1 1-16,-3 0 14 0,0-2-14 16,0 0-2-16,0-2 0 0,0 0-1 15,0-1 2-15,-3 2-1 0,0 1 12 16,-1 4-12-16,-1-2 1 0,1 4 20 16,1 2-3-16,0 1-6 0,-1 0-9 0,1-4 13 15,0 2-16-15,0-3 0 0,0 1-2 16,0-2-11-16,0 1 2 0,0-1 11 15,0 1 15-15,0-1-15 0,-1 1-1 16,-1-3 1-16,1 1-21 0,-1-2 21 16,-2 3 3-16,1-1-3 0,-1 0-12 0,-1 0 10 15,1 1-8-15,1 0 10 0,0 4 18 16,2-1 9-16,-2 2-8 0,-2 2-8 16,4-3-10-16,-4 0-1 0,0 0 3 15,3 1 16-15,-1-1-19 0,-3 2-2 16,4-4 1-16,-3 3-1 0,-1-2-10 15,0 2 11-15,1 2-2 0,-1-5-17 16,-2 5 20-16,2 0 16 0,2 0-16 0,-2 1-15 16,2-1 15-16,-2 0 0 0,2-1 0 15,-4 0-9-15,1-1 9 0,0 0 0 16,-1-1-12-16,-1 4 10 0,1-2-13 16,-1 0 0-16,0 2 15 0,2-1 12 15,-1 1 3-15,4-2-14 0,-5 2 0 16,0-3-1-16,-1 2-24 0,0-1 12 15,-1 1 10-15,1 0 2 0,1 0 12 16,-1 0-12-16,0 3-13 0,1-1-13 16,2-1 26-16,-2 1 3 0,3 1-1 0,-1 0 0 15,1-1-2-15,0 1-12 0,-3 1 11 16,3-3 1-16,-1 2-15 0,-2-1-3 16,3 3 18-16,2-2 0 0,-2 0 1 0,1 0 2 15,1 1 9-15,0-1-10 16,-2 0 1-16,0-1 7 0,-1 1-10 0,-2 1-15 15,1-2 15-15,0 2-1 0,-1 1-14 16,0-1 3-16,-1-1 0 0,1 2 9 16,2-2 3-16,-1 2 13 0,2 0-12 15,0 0 0-15,1-4 0 0,-1 4 1 16,0-1-1-16,0 0 2 0,2 1-1 16,-1-2-2-16,2 0-1 0,2 2 1 15,-1 0 0-15,4 0 0 0,-2 0 1 16,0 0 1-16,0 0-2 0,-3 0-2 15,-1 0-10-15,-1-2 9 0,0 0 2 0,-1 2 1 16,0 0 1-16,0 0-1 0,-1 0-12 16,1 0 9-16,-2 0-16 0,1 0 19 15,1 0 0-15,-1 0 13 0,1 0-11 16,-1 0 9-16,-1 0-11 0,1-1 0 0,-2 1 1 16,3-1 17-16,2 1-16 0,-2 0 10 15,2-4-11-15,-2 4-1 0,1 0-15 16,1 0 14-16,-2 0-1 0,-1 0 0 15,1 0-1-15,0 0-9 0,-3 0 9 16,2 0-9-16,-2 0 10 0,-1 4-2 16,-2-2-8-16,-3 2 12 0,2 1 0 15,-3 0 1-15,3 0 0 0,1 0 18 16,0 0-19-16,3-1-1 0,1-3 1 16,2 3 0-16,-2-2 2 0,2 0 10 15,2 1-11-15,1-2-1 0,2 2 1 16,-1-3 1-16,2 0-1 0,3 1-1 15,-1-1 0-15,-1 0 0 0,1 0-1 0,-2 0 0 16,2 0-2-16,-2 0-22 0,3 0-2 16,0 0-12-16,0 0-35 0,0 0-23 15,-2-1-7-15,2-2-46 0,-1 0-90 0,-2-2-129 16,0-7-309-16,0 2-705 0,-8-17-688 16</inkml:trace>
  </inkml:traceGroup>
</inkml:ink>
</file>

<file path=ppt/ink/ink24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18:48:50.730"/>
    </inkml:context>
    <inkml:brush xml:id="br0">
      <inkml:brushProperty name="width" value="0.06667" units="cm"/>
      <inkml:brushProperty name="height" value="0.06667" units="cm"/>
      <inkml:brushProperty name="color" value="#FF0000"/>
      <inkml:brushProperty name="fitToCurve" value="1"/>
    </inkml:brush>
  </inkml:definitions>
  <inkml:traceGroup>
    <inkml:annotationXML>
      <emma:emma xmlns:emma="http://www.w3.org/2003/04/emma" version="1.0">
        <emma:interpretation id="{FE8287BC-C450-4143-87A3-F54B5008B877}" emma:medium="tactile" emma:mode="ink">
          <msink:context xmlns:msink="http://schemas.microsoft.com/ink/2010/main" type="writingRegion" rotatedBoundingBox="14043,6539 31402,6348 31466,12196 14107,12386"/>
        </emma:interpretation>
      </emma:emma>
    </inkml:annotationXML>
    <inkml:traceGroup>
      <inkml:annotationXML>
        <emma:emma xmlns:emma="http://www.w3.org/2003/04/emma" version="1.0">
          <emma:interpretation id="{EA5CAE6A-7692-43E5-BFCA-5EECAA1D42E1}" emma:medium="tactile" emma:mode="ink">
            <msink:context xmlns:msink="http://schemas.microsoft.com/ink/2010/main" type="paragraph" rotatedBoundingBox="14605,6947 23306,6392 23356,7170 14654,7724" alignmentLevel="1"/>
          </emma:interpretation>
        </emma:emma>
      </inkml:annotationXML>
      <inkml:traceGroup>
        <inkml:annotationXML>
          <emma:emma xmlns:emma="http://www.w3.org/2003/04/emma" version="1.0">
            <emma:interpretation id="{2868BF52-53FF-4220-94AA-E7907EB4FF55}" emma:medium="tactile" emma:mode="ink">
              <msink:context xmlns:msink="http://schemas.microsoft.com/ink/2010/main" type="inkBullet" rotatedBoundingBox="14616,7130 16302,7022 16340,7617 14654,7724"/>
            </emma:interpretation>
            <emma:one-of disjunction-type="recognition" id="oneOf0">
              <emma:interpretation id="interp0" emma:lang="" emma:confidence="0">
                <emma:literal>→</emma:literal>
              </emma:interpretation>
            </emma:one-of>
          </emma:emma>
        </inkml:annotationXML>
        <inkml:trace contextRef="#ctx0" brushRef="#br0">-7286 132 1752 0,'-8'0'488'0,"8"0"-488"0,0 0 45 0,0 0-45 0,0 0 291 15,4 0-46-15,-3 0-122 0,2 0-123 16,-1 0 0-16,-2 0 38 0,0 0 65 15,0 0-29-15,0 0-33 0,0 2-12 16,0-2 3-16,0 0-32 0,0 0 0 0,3 2-32 16,-3-2-16-16,1 2-6 0,7-2 6 15,-2 2 48-15,8 0 22 0,2 2 77 16,2 0-32-16,4 0-22 0,3-1-23 16,4-3 70-16,1 2-47 0,2-2 12 15,3 0-55-15,-1 0 39 0,0 0-22 16,0-2 16-1,0 2-9-15,0-1-11 0,-4-1-2 16,-4 2-10-16,-1-3 7 0,-2 2-7 0,-4 1 0 16,-2 0-2-16,1-2 18 0,-2 2-19 15,1 0-1-15,0 0-19 0,1 0 19 16,1 0 1-16,1 0-16 16,2 0-6-16,1 2 22 0,5 2 16 0,-3-2 34 15,1-1-50-15,2 1 1 0,-3 0-1 16,-2 0 0-16,-6 0 10 0,3-2 24 0,-1 0 14 15,-5 0-7-15,1 0 18 0,-1 0 1 16,5 0-19-16,-3 0-1 0,4 0-30 16,-2 0-10-16,2 0-31 0,1 0 2 15,2 0 29-15,-1 0 10 0,2 0 12 0,0 0-22 16,0 0-3-16,-3 0 3 16,2 0 25-16,-5 0 0 0,-2 0-22 0,-2 0 11 15,-3 0-14-15,-5 0-3 0,6 0 0 16,-5 0 0-16,2 0 2 0,-3 0-2 15,2 0-13-15,-2 0-6 0,0 0-6 16,4 0 6-16,2 0 6 0,-4 0 16 16,1 2-12-16,3 0-2 0,-4 0 14 15,1-2 2-15,-4 0-1 0,7 2 12 16,-5-2 0-16,2 0-10 0,5 0 15 16,-6 2-5-16,6-2 4 0,-4 0-17 15,0 0 0-15,2 0 12 0,-7 2 13 0,1-2-6 16,0 0 0-16,2 1-16 0,1-1 0 15,-3 0-2-15,-1 0-1 0,1 0-3 16,-3 0 3-16,-1 0 2 0,6 0 8 0,-7 3-10 16,4-3-2-16,0 0 2 0,1 0 19 15,-2 0-3-15,1 0 24 0,-2 0 10 16,-3 0 9-16,0 0 6 0,0 0 22 16,0 0 12-16,-3 0 0 0,-2 0-26 15,1-4-23-15,-1 0-50 0,-1-6-53 16,0 3 4-16,-4-3 4 0,3 0 44 15,-1 1 1-15,-4-1 0 0,-2-4-2 16,1 3 2-16,-4-3-31 0,2-1 31 16,-4 0 25-16,-1-1-25 0,4-2-19 15,-4 3 19-15,5 0 0 0,-2 1 2 16,4 3 14-16,-1 1-16 0,5 0 0 16,-2 3 0-16,3-1 0 0,4 4 2 15,-1 0-2-15,5 4-2 0,-1 0 0 0,1 0-17 16,0 0-6-16,0 0-5 0,0 0-11 15,0 0 1-15,0 0-6 0,0 0-4 16,0 0-3-16,1 0-6 0,2 0-22 16,-1 0-9-16,1 0-17 0,1 2 23 15,-2 4 81-15,6 2 3 0,-2-2 0 16,0 3-5-16,4 1 5 0,3-1 35 16,1 3-7-16,5-3-3 0,-7 5-12 15,9-1 2-15,0 1-11 0,-1-1-4 0,1 1-15 16,-3-2 15-16,-1-3 17 0,2 1-17 15,-4-1-19-15,-1 1 19 0,-3-2 14 16,-2 0-14-16,4-2-10 0,-10-1-6 16,5 1 4-16,-4-2-1 0,1 2 11 15,0 0 2-15,1-3 0 0,-1 1 1 0,-1 0-2 16,1 0 1-16,-4 0-1 0,2-2 1 16,-1-2 0-16,-2 2 2 0,0-2 1 15,0 1 26-15,0-1-26 0,0 0-2 16,0 0 0-16,0 0 11 0,0 0 0 15,0 0-12-15,0 0-13 0,0 3-15 16,0-1-6-16,-5-1-7 0,4 6 41 16,-2 0 19-16,-2 5-7 0,-1-1 13 15,0 3-3-15,-4-1-20 0,1 5-2 16,0-1 13-16,-2 0-1 0,-1-1 24 0,4-1-34 16,-5 1 15-16,2-2 2 0,2-1-18 15,-5 0 0-15,2 1 13 0,-5-3 30 16,1 5 9-16,-2-5 6 0,2 5-28 15,2-7-18-15,3 1-1 0,2-2 4 16,3 0-16-16,3-3 0 0,-2 1-2 0,5-4 0 16,-1 0-10-16,1 0 9 0,0-2-13 15,0 0-5-15,0 0 8 0,0 0-24 16,-2 0-107-16,-3 0-116 0,-7 0-212 16,3 2-217-16,-18-2-637 0</inkml:trace>
      </inkml:traceGroup>
      <inkml:traceGroup>
        <inkml:annotationXML>
          <emma:emma xmlns:emma="http://www.w3.org/2003/04/emma" version="1.0">
            <emma:interpretation id="{59684DC3-8EC1-49D7-99F8-9AADE32A2F87}" emma:medium="tactile" emma:mode="ink">
              <msink:context xmlns:msink="http://schemas.microsoft.com/ink/2010/main" type="line" rotatedBoundingBox="21874,6483 23306,6392 23355,7153 21923,7244"/>
            </emma:interpretation>
          </emma:emma>
        </inkml:annotationXML>
        <inkml:traceGroup>
          <inkml:annotationXML>
            <emma:emma xmlns:emma="http://www.w3.org/2003/04/emma" version="1.0">
              <emma:interpretation id="{6A25A24E-970F-48D8-84A6-ED130CA8BEE5}" emma:medium="tactile" emma:mode="ink">
                <msink:context xmlns:msink="http://schemas.microsoft.com/ink/2010/main" type="inkWord" rotatedBoundingBox="21874,6483 23306,6392 23355,7153 21923,7244"/>
              </emma:interpretation>
              <emma:one-of disjunction-type="recognition" id="oneOf1">
                <emma:interpretation id="interp1" emma:lang="" emma:confidence="1">
                  <emma:literal/>
                </emma:interpretation>
              </emma:one-of>
            </emma:emma>
          </inkml:annotationXML>
          <inkml:trace contextRef="#ctx0" brushRef="#br0" timeOffset="16227.1614">496-642 42 0,'3'-4'444'0,"-1"2"-141"0,1 1-117 16,-2-4-33-16,4 2-52 0,-4 1-26 0,4-2 10 16,0 0 19-16,-2 0 36 0,-2 2 22 15,4 2-8-15,-5-2-34 0,3 2-7 16,-1-1 4-16,-2-4 6 0,0 5-16 16,0 0 12-16,0 0-19 0,0 0-4 15,0 0 1-15,0 0-20 0,0 0-26 16,0 0-12-16,0 0 2 0,0 0 1 15,0 0-1-15,0 0-12 0,0 0 9 0,0 0 16 16,0 0 19-16,0 0 4 0,0 0-33 16,0 0-15-16,0 0-26 0,0 0-3 15,0 0-15-15,0 0-17 0,0 0-12 16,0 0-13-16,0 5-16 0,0-4 15 16,3 3 57-16,-2 2 1 0,1 2 13 15,3 0-12-15,-2-1-1 0,1 3 13 16,-2 0-4-16,3-1-7 0,2 3-2 0,-1-1 48 15,1 1-29-15,-3 0-18 16,4-3-1-16,-2 1 1 0,-1-1-1 0,0 1 2 0,-4 0-2 0,4-3 4 16,-5 3-4-16,4 0 3 0,1-1-3 15,0-1 0-15,-2 2 1 0,0-3 1 16,2 3 11-16,-2 0 9 0,1-1-22 16,-2-1 1-16,-2 2-1 0,5-4-1 15,-5 2 1-15,0 1-1 0,3-1-2 16,-3-1 3-16,1 1 0 0,-1 1 2 15,5 1-2-15,-5 2-1 0,1-2 1 16,2-1 25-16,-3-1-6 0,0 0-19 0,0-1-2 16,0 1-14-16,0-2 13 0,0 2 2 15,0-3 1-15,0 3 15 0,0 0 1 16,0 1-15-16,0-1 12 0,0 0-12 16,0 0 0-16,0-5 1 0,0 4 1 15,0-4 0-15,-3 3-2 0,2-2 18 16,-4 2 10-16,4 0-7 0,-2-3-6 0,-2 3-1 15,0-2-11-15,4-2-1 0,-7 2-1 16,5-2 14-16,-2 0-16 0,-3-1 0 16,4 4 2-16,-1-4 14 0,-1 1 3 15,-3 3 3-15,4-4-10 0,-1 1 10 16,-2-2-6-16,5 2-13 0,-2 0 19 16,1-2-9-16,-4 0 6 0,2 0 3 15,-4 0-21-15,1 0 0 0,0 0 2 16,-1 0 10-16,3 0-11 0,-1 0 0 0,2 0 0 15,-2 0 17-15,5-4-3 0,-5 4 12 16,4-2 3-16,-1-4-3 0,0 4 16 16,1-5-12-16,0 1-14 0,-3 0 11 15,2-3-11-15,0 1-18 0,1-2-38 16,-1 2 32-16,4 0 6 0,-3 3 0 16,3-1 1-16,1 0-1 0,0 3 1 0,0-4-1 15,0 4 0-15,0-3-1 0,0 4 1 31,0-4 0-31,0 4 0 0,0 1-2 16,0-1-1-16,1-3 0 0,-1 4 0 16,4 1-16-16,-4-2 4 0,0 2 13 15,0-2 1-15,0 2-3 0,1 0-14 16,-1 0 2-16,3 0 14 0,-1 0 0 16,1 0 2-16,-3 0-2 0,1 0-17 0,-1 0 3 15,3 0-3-15,-1 0-9 0,-2 0-10 0,0 0 1 16,3 0 5-16,-1 0 7 0,1 0 13 15,1 0 12-15,-2 0 4 0,3 0 11 16,1 0-12-16,-1 0 0 0,-1 0-3 16,4 2-1-16,-2 0-22 0,0-1 5 15,2 6 15-15,-2-2-9 0,4 1-10 0,-4 0 6 16,2 2-3-16,-2-3 6 0,5 3 13 16,-4 1 23-16,3-1 5 0,-1 0-5 15,-6-2-22-15,2-2-2 0,-2-2 0 16,-2 2-15-16,4-1 14 0,0-1 2 0,2 4 1 15,0-4 28-15,-1 4 18 0,3-2-19 16,0 3-12-16,1 0 6 0,-4-4-22 16,2 3-14-16,-2-2-115 0,-5-3-102 15,2 4-110-15,-3-2-283 16,0 2-368-16,0-4-392 0</inkml:trace>
          <inkml:trace contextRef="#ctx0" brushRef="#br0" timeOffset="17048.8823">956-549 29 0,'5'-6'994'0,"0"4"-623"0,-4-2-127 0,4 0 30 16,0 1-5-16,-1-2-7 0,-1 4-113 15,-1-1-75-15,-2 2-16 0,0 0 32 16,3 0 7-16,-3 0-1 0,0-2 7 0,0 2-1 15,0 0-9-15,0 0-11 0,0 0-5 16,0 0-4-16,0 0-13 0,0 0-16 16,0 0-6-16,0 0 9 0,0 0 1 15,0 0-11-15,0 0-14 0,-3 0-23 16,3 0-34-16,0 0-42 0,0 4-28 16,0 2 30-16,0 3 74 0,0 4 25 15,-5 3-24-15,5 3 25 0,-4 8 9 16,2 0-7-16,-1 2 20 0,-2 3-45 15,4-2 6-15,-4-1 26 0,4 0-19 0,-3 2-29 16,3-2 26-16,-2-2-4 16,3 0 17-16,-2-4-26 0,2-2-2 15,0-1-26-15,0-5 1 0,0-2 27 0,0 0 1 16,0-2 1-16,0-3 1 0,0-5 13 16,0 3-13-16,0-6 8 0,-3 0-11 15,3 0-28-15,-1 0-41 0,1 0-20 16,-4 0-6-16,4 0-13 0,-1 0-32 0,-2 0-49 0,3-1-71 0,-2-5-75 15,-2 4-122-15,4-12-725 0</inkml:trace>
          <inkml:trace contextRef="#ctx0" brushRef="#br0" timeOffset="18257.4939">936-72 199 0,'0'0'821'0,"0"0"-290"0,2 0-208 0,1 0-50 16,-2 0 44-16,4 0-14 0,0 2-46 16,-1-2-65-16,6 2-71 0,1-1-38 15,6 4-3-15,3-2 15 0,5 3-13 16,4-2-3-16,2 0-29 0,3 0-3 16,3-1-15-16,-1 1-1 0,-7-2-15 15,-1 0-14-15,-7-2-2 0,-6 0-14 16,-4 0-40-16,-3 0-40 15,-2 0-61-15,-2 0-74 0,1 0-93 0,-3-4-115 16,1 3-182-16,-3-5-745 0</inkml:trace>
          <inkml:trace contextRef="#ctx0" brushRef="#br0" timeOffset="17801.7043">941-356 577 0,'0'1'584'0,"5"2"-217"0,4-3 28 16,2 2 39-16,3-2-95 0,0 2-130 0,1-1-58 15,1 1-16-15,-1 1-20 0,4-2-20 16,-1 1-9-16,2-2-16 0,-1 0-26 16,-2 2-19-16,-3 0-24 0,-5 0-1 15,-2-2-19-15,-3 0-9 0,1 0-26 16,0 2-51-16,1-2-48 0,-2 2-61 15,4 2-59-15,-2-2-59 0,4 1-63 0,-1 2-55 16,-4-2-57-16,-1-1-168 0</inkml:trace>
          <inkml:trace contextRef="#ctx0" brushRef="#br0" timeOffset="17520.456">1011-555 290 0,'0'0'776'15,"3"-2"-405"-15,-3 2-179 0,0 0 56 0,1-2 67 16,-1 2-82-16,0-2-146 0,0 2-70 16,0 0 15-16,0-2 68 0,0 2 25 15,0 0-18-15,0 0-27 0,0 0 13 16,0 0 9-16,0 0 4 0,0 0-14 16,0 0-12-16,3 0 2 0,-1 0-3 15,3 0 10-15,4 0-1 0,0 0-6 16,2-2 3-16,9 1 12 0,3-1-28 15,2-1-7-15,3 1-6 16,-1 2-15-16,0 0-16 0,0 0-1 16,2 0 0-16,-4 0-24 0,-5 0-12 15,-1 0-4-15,-5 0-15 0,-3 0-37 16,1 0-51-16,-1 0-12 0,-5 0-33 0,3 0-63 16,-1 0-104-16,-6 0-108 0,-1 0-139 15,-1 0-183-15,0 0-357 0</inkml:trace>
          <inkml:trace contextRef="#ctx0" brushRef="#br0" timeOffset="1926.0053">167 13 29 0,'0'0'62'0,"0"0"320"0,0 0-118 15,0 0-55-15,0 0-60 0,0 0-9 16,0 0 17-16,0 0 9 0,3 0-46 15,-1 0 33-15,1 0 36 0,-3 0 6 16,0 0-27-16,0 0-10 0,0 0-12 16,0 0-11-16,0 0-10 0,0 0-32 15,0 0-25-15,0 0-24 0,0-2-22 16,-8 0-22-16,7-2-20 0,-4 4-12 16,2-2 10-16,-2 2-4 0,4-2-9 15,-2 2-7-15,1 0 10 0,-1 0 13 16,-3 0 0-16,1 0-23 0,-1 0-13 15,-3 0 4-15,-1 0-26 0,1 4 35 0,0 4 10 16,1-1-10-16,0 1 6 0,4 2 7 16,-1 1 29-16,0-1 1 0,4 4 15 0,1-3-16 0,0-1-13 15,0-2 10-15,0-5 1 0,6 1 1 16,-1-2 1-16,-1-2 28 0,4 0 33 16,-6 0 39-16,2 0 35 0,-2 0 16 15,2 0-7-15,0-8-32 0,-3 2-38 16,2-1-11-16,-1-3-63 0,-2-2 0 0,0 3 0 15,0-1 3-15,-5 2-6 0,0 1 3 16,1 1-41-16,-2 0 3 0,-4 3-45 16,6-2 3-16,-1 4-13 0,0-1 22 15,4 2-2-15,-2 0-21 0,3 0-2 16,0 0 9-16,0 0 22 0,0 0 26 16,0 2 10-16,0-1 7 15,0 5 22-15,0-2 16 0,-3 4 0 0,-5-2-16 16,-1-3-39-16,-1 4-297 0,-16-6-720 0</inkml:trace>
        </inkml:traceGroup>
      </inkml:traceGroup>
    </inkml:traceGroup>
    <inkml:traceGroup>
      <inkml:annotationXML>
        <emma:emma xmlns:emma="http://www.w3.org/2003/04/emma" version="1.0">
          <emma:interpretation id="{2CEFE375-FAAA-4CCD-B5A4-318C97AE41BC}" emma:medium="tactile" emma:mode="ink">
            <msink:context xmlns:msink="http://schemas.microsoft.com/ink/2010/main" type="paragraph" rotatedBoundingBox="22433,7000 24512,7915 24027,9016 21948,8101" alignmentLevel="2"/>
          </emma:interpretation>
        </emma:emma>
      </inkml:annotationXML>
      <inkml:traceGroup>
        <inkml:annotationXML>
          <emma:emma xmlns:emma="http://www.w3.org/2003/04/emma" version="1.0">
            <emma:interpretation id="{FBF86E8C-1535-40F8-9129-85911404804A}" emma:medium="tactile" emma:mode="ink">
              <msink:context xmlns:msink="http://schemas.microsoft.com/ink/2010/main" type="line" rotatedBoundingBox="22433,7000 24512,7915 24027,9016 21948,8101"/>
            </emma:interpretation>
          </emma:emma>
        </inkml:annotationXML>
        <inkml:traceGroup>
          <inkml:annotationXML>
            <emma:emma xmlns:emma="http://www.w3.org/2003/04/emma" version="1.0">
              <emma:interpretation id="{0A938917-2F2C-432C-9D11-F883890EB354}" emma:medium="tactile" emma:mode="ink">
                <msink:context xmlns:msink="http://schemas.microsoft.com/ink/2010/main" type="inkWord" rotatedBoundingBox="22433,7000 24512,7915 24027,9016 21948,8101"/>
              </emma:interpretation>
              <emma:one-of disjunction-type="recognition" id="oneOf2">
                <emma:interpretation id="interp2" emma:lang="" emma:confidence="1">
                  <emma:literal/>
                </emma:interpretation>
              </emma:one-of>
            </emma:emma>
          </inkml:annotationXML>
          <inkml:trace contextRef="#ctx0" brushRef="#br0" timeOffset="24930.9233">663 628 157 0,'0'0'348'0,"0"0"-116"0,0 0-59 0,0 0 25 16,0 0 60-16,0 0-21 0,0 0-48 15,0 0-42-15,0 0-1 0,0 0-26 16,0 0 19-16,3 0 13 0,-1 0-23 16,1 0-51-16,-1 0-40 0,1 0-9 15,-2 0 7-15,-1 0-7 0,3 0-4 16,-1 0-12-16,-2 0-9 0,0 0-1 15,3 0-1-15,-1 0-2 0,-2 0 0 16,0 0-1-16,0 0 1 16,3 0-2-16,-2 0-18 0,-1 0 1 0,2 2 0 0,3 2 18 0,-1-2 0 15,4 3 0-15,-2-2 1 0,3 3 16 16,1-2 13-16,-4 3-4 0,3 1 4 16,-3 2-10-16,4-1 1 0,-1 1-17 0,-1 1 29 15,-2 2-3-15,0-2-13 0,2-1-16 16,-2-1 0-16,-1 1-2 0,-1-1 2 15,1-1 1-15,0 4 1 0,-4 0 27 16,7-3-13-16,-2 3 10 0,-1-3-1 16,0 1-11-16,-4-1-14 0,4 1-2 15,-2 0-1-15,-2-1 3 0,4 3 2 16,-2 0 17-16,2-3-16 0,-5 1 16 16,1 1 10-16,-1 3-16 0,2-2 0 15,-2-1-3-15,3 3-10 0,-3-3-2 0,2-1 0 16,-2 4-10-16,0-3 12 0,0 0 0 15,0 3 19 1,0-1-6-16,0 3 13 0,0 0-25 16,0-3 2-16,-5 3 19 0,2-1-22 15,-5-2 1-15,2 5 0 0,-2-2 2 16,2-3-2-16,-3 1-1 0,4-3 1 16,-1-2 0-16,-2-1 15 0,3-2 0 15,-1-2-4-15,1 2 7 0,-1-2 7 16,-3-3 9-16,0 2 12 0,-1-1-45 0,0-2-2 15,-4 0-32-15,0 0-6 0,1 0-1 16,-1-6 11-16,-1 2-33 0,1-4 20 16,1-1 22-16,3-5-1 0,0 1-11 15,1-3 11-15,3-2 18 0,0 5-14 0,1-1 13 16,2 1-10-16,1 4 4 0,2-2 9 16,0 6 28-16,0-1-2 0,0 4 6 15,0 2 9-15,2-2-5 0,-2 1-33 16,3 1-1-16,-2-5-1 0,3 5 0 15,-3-1-1-15,4 1 0 0,-1-2-1 16,1 2-12-16,0 0 10 0,-1-3 3 16,-2 1 0-16,1 2 3 0,-1 0 10 15,2-1-10-15,-1 1 16 0,0 0 4 16,2 0-20-16,0 0 13 0,4 0-4 16,-1 0 1-16,0 0 0 0,1 0 9 0,-1 1 7 15,1 4-17-15,-1-3-8 0,1-1 15 16,0 4-3-16,2-2-5 0,-2-1-11 15,1 4-3-15,-4-4-10 0,2 1-6 16,-4 2 18-16,1-4-1 0,0 4 0 0,1-2-1 16,0 3 3-16,2 0 0 0,1 1 3 15,2 1 13-15,-2 0-16 0,2 0 13 16,0 0 12-16,3-1 0 0,-5-1 1 16,0 2-1-16,1-2-23 0,-6-3 11 15,-2-3-1-15,3 2-9 0,-5 0-3 16,0-2-67-16,0 2-98 0,0 0-125 15,0 0-267-15,0 0-222 0,-2-2-718 0</inkml:trace>
          <inkml:trace contextRef="#ctx0" brushRef="#br0" timeOffset="19416.4165">271 426 786 0,'0'0'603'0,"0"0"-320"0,3 0-150 16,-3 0 30-16,2 0 35 0,1 0-59 15,-2 0-88-15,4 2-50 0,4-2 27 16,1 0 47-16,1 0 25 0,3 0-3 0,4 0 9 16,2 0 10-16,5 0-20 0,1 0-3 15,5 0 3-15,0 1 13 0,4-1-33 16,0 2-22-16,-1 1-3 0,4-3-22 16,-3 2 2-16,-1-1-2 0,-1-1 3 15,-2 0-4-15,-2 0-15 0,-4 0 6 16,5 0 6-16,-1 0 19 0,5 0 0 15,6 0 35-15,-1 0-25 0,8 0-29 16,-1 0 3-16,4 0 0 0,3 0-3 16,1 0 16-16,0 0-25 0,0 0-14 15,-6 0 1-15,-4 0-2 0,-10 2 1 16,-5 0-1-16,-5 0 12 0,-7-2 6 0,1 0 6 16,-4 0-10-16,-1 0 7 0,-1 0-6 15,-1 0-4-15,0 0-10 0,1 0 0 16,-1 0-2-16,0 0 0 0,-2 0-12 15,7 2-1-15,-2-2 11 0,4 0-1 16,-2 2 3-16,-1-2-2 0,-1 0-9 0,0 0 11 16,-5 2 0-16,2 0-16 15,0-2 16-15,-2 0 3 0,1 0 22 0,-1 0-23 16,-7 0-2-16,1 0-25 0,-3 0-25 16,0 0-50-16,0 0-26 0,0 0-19 15,0 0-22-15,0 0-21 0,0 0-67 16,0 0-73-16,0 0-69 0,0 0-96 0,0 0-308 15</inkml:trace>
          <inkml:trace contextRef="#ctx0" brushRef="#br0" timeOffset="71551.3449">1147 1048 290 0,'0'-3'248'0,"0"1"-75"16,0 1-40-16,0 1 70 0,0-2-89 16,0 2-114-16,0 0-30 0,3 0-38 15,-3 0 25-15,0 0 43 0,0 0 28 16,0 0 40-16,0 0 36 0,0 0 27 0,0 0 25 15,0 0-3-15,0 0-27 0,0 0-34 16,0 0-17-16,-3 0-3 0,3 0 18 16,0 0 21-16,0 0 28 0,0 0 13 15,0 0-4-15,0 0-13 0,0-2-3 16,0 2-10-16,0-2-10 0,0 0-13 16,0 0-13-16,0 2-16 0,0-2-6 15,0 1-1-15,0 1 4 0,0 0-1 16,0 0-12-16,0 0-10 0,0 0 9 0,-1 0 4 15,-3 0-7-15,4 0-12 0,0 0-10 16,0 0-9-16,0 0-3 0,0 0-4 16,0 0-9-16,0 0 10 0,0 0-12 15,0 0 0-15,0 0 2 0,0 0 10 16,0 0-13-16,0 0-22 0,0 0-13 16,0 0-15-16,0 0 3 0,0 0 3 0,0 0 3 15,-1 1-16-15,1 1-15 0,0 4-10 16,0-1 41-16,0 8 41 0,1-2 39 15,4 2-38-15,1 3-1 16,4 1 12-16,-1 2 7 0,-1-1-19 0,-1-1-20 16,1 1 20-16,1-3 0 0,-1-2 38 15,2 3-35-15,-1-5 0 0,-1 1-2 16,-1-3 1-16,1 2 0 0,-2-4 0 0,4-1-1 16,-4 2 20-16,-2-5-8 15,1 2-11-15,0-4-1 0,-1 1 2 0,1-2 16 16,-5 0 6-16,5 0 13 0,-4 0 15 15,-1 0 17-15,3 0 33 0,-3 0 6 0,2-2-15 16,1-2-23-16,2-1-12 0,1-3-34 16,3-2-25-16,2-4 12 0,-2 1 10 15,2-2-20-15,2 0-2 0,-4-1 0 16,2-1 13-16,-2 1-10 0,-3 3-1 16,4-1-1-16,-4 3-1 0,-2 1 0 15,-1 2-2-15,-1 0 1 0,3 5 1 16,-5-3-13-16,4 4-2 0,-4-2 2 15,3 0-2-15,-1 4-1 0,-2-2 4 16,3 2 10-16,-1 0 2 0,-2 0 0 16,0 0-2-16,0-1-17 0,0 1 1 0,0 0-20 15,0 0-2-15,1 0-1 0,-1 0 7 16,0 0 6-16,0 0 3 0,0 0-3 16,0 0 0-16,3 0-19 0,-3 0-19 15,0 1-12-15,5 1 36 0,0 6 42 0,-1 0 0 16,2 1-1-16,4 1 0 0,-1 1 1 15,-3 3-25-15,7 1 24 0,-3 1-1 16,0 1 1-16,-1 1-1 16,-1-1 2-16,-4 1-13 0,4-1 4 0,-2 0 6 15,-1-3 3-15,0 1 17 0,-1-3-17 16,1-1-12-16,-3-3 12 0,1 0 0 16,-2-7 3-16,-1 1 22 0,0-2-6 15,0 0 19-15,0 0 12 0,3 0 16 16,-3 0 6-16,2 0-3 0,-2 0-3 15,5 0-13-15,-1-2-4 0,1 1 20 16,0-7 11-16,1 3 4 0,1-8-10 16,4 2-72-16,0-6 1 0,8-4-3 15,-4-5 20-15,5 1-20 0,1 2-22 0,-7 0 22 16,1 5 34-16,-6 1 6 0,1 6-31 16,-1-3-9-16,-3 2-2 0,3-1-16 15,-1 1-35-15,-2 1-15 0,4 1 0 16,-4 1-9-16,-1 1-10 0,-1 0-34 0,1 4-86 15,1-2-126-15,-3 6-154 0,-1-2-191 16,1 2-536-16</inkml:trace>
          <inkml:trace contextRef="#ctx0" brushRef="#br0" timeOffset="73217.8938">2175 1285 274 0,'0'-4'388'0,"0"2"-30"0,0 0 1 15,0 0-37-15,-3 2-64 0,1 0-74 16,-1 0-54-16,2 0-36 0,-2 0-13 0,1 0-4 16,-1 0 17-16,3 0-10 0,-2 0-26 15,1 0-29-15,-2 0 0 0,-2 0 16 16,4 0-13-16,-3 0-16 0,0 0-16 15,-1 0 13-15,-1 2 38 0,-3 2 36 16,-2 0-1-16,-3 2-12 0,-2 4-59 16,-2-1-15-16,-1 3 2 0,-1 2 25 15,-5-3-8-15,5 0-19 0,-3 1 0 16,1 0 20-16,-1-1 15 0,0-1-32 16,1 4-2-16,2-5-1 0,3-2-1 0,4 1 1 15,4-2 0-15,1 0-19 0,5-2-4 16,3-4 4-16,0 0 3 0,0 2 13 15,0-2 3-15,0 0 18 0,2 0 17 16,-1 0 7-16,-1 0-14 0,3 0-6 16,-3 0-2-16,2 0-20 0,-2 0 0 15,0 0-20-15,0 1-2 0,0 2 3 16,0-1 19-16,0 4 15 0,0-3-15 16,3 1 16-16,-2 0-13 0,4-2 16 0,-2 0-3 15,-1 2 10-15,2-2-4 0,1-2 6 16,0 0 26-16,1 0 19 0,-1 0-13 15,-1 0-25-15,1 0-4 0,0 0 1 16,-1 1-16-16,2-1 2 0,-1 2 5 16,4 1 2-16,5-2 3 0,-3-1 3 15,5 2 4-15,2-2-16 0,1 0-1 0,3 0-14 16,7 0 46-16,4 0-28 0,1 0 12 16,1 0-4-16,-1-3-29 0,-4 0 1 15,-2 0-2-15,-10 3-3 0,-1 0-12 16,-4-2 15-16,-5 2-2 0,-1 0 1 15,-2-3-11-15,0 3-19 0,-4-1-32 16,2 1-28-16,-1 0-28 0,-2 0-23 0,0 0-80 16,1 0-84-16,-1 0-82 0,0 6-152 0,0-3-195 0,-1 3-646 15</inkml:trace>
          <inkml:trace contextRef="#ctx0" brushRef="#br0" timeOffset="72284.0003">2093 1449 117 0,'0'-4'1161'0,"0"0"-829"0,0 2-131 15,4 1 8-15,-2-6 34 0,1 6-23 16,-1-3-65-16,-2 0-65 0,0 2-22 0,3 0 3 16,-3 1 12-16,1-5 10 0,-1 4-19 15,0-4-20-15,0 2-2 0,3-2-1 16,-3 3 31-16,0-2 17 0,0 2 15 0,0-2 0 15,0 4-25-15,0-1-20 0,0 0-12 16,0 2 2-16,0 0 7 0,0 0 3 16,0 0-1-16,-3 0-5 0,2 0-13 0,-2 0-19 15,3 0-28-15,-2 0-3 16,2 0-13-16,-3 2-2 0,1 0-13 0,1-2-16 16,-2 6-43-16,-2-1-13 0,1 5 21 15,-1 4 79-15,0 5 4 0,-1 4 14 16,-3 2 11-16,-1 0 24 15,4 2-31-15,-2-2 3 0,2 1-25 16,0-5 1-16,1-1 9 0,1 1 6 16,-1-2-14-16,2-6 10 0,1 2-12 15,-2-5-12-15,4 0-10 0,0-4-6 16,0-3 3-16,0 2 6 0,0-5 0 16,0 1-21-16,0-1-45 0,0 0-35 0,0 0-35 15,0 0-60-15,0 0-101 0,-2 0-154 16,-1 0-161-16,-6-1-483 0</inkml:trace>
        </inkml:traceGroup>
      </inkml:traceGroup>
    </inkml:traceGroup>
    <inkml:traceGroup>
      <inkml:annotationXML>
        <emma:emma xmlns:emma="http://www.w3.org/2003/04/emma" version="1.0">
          <emma:interpretation id="{A4E29A04-4400-4DD8-9653-FBA3EF5F1B25}" emma:medium="tactile" emma:mode="ink">
            <msink:context xmlns:msink="http://schemas.microsoft.com/ink/2010/main" type="paragraph" rotatedBoundingBox="14069,8902 31428,8712 31451,10775 14092,10966" alignmentLevel="1"/>
          </emma:interpretation>
        </emma:emma>
      </inkml:annotationXML>
      <inkml:traceGroup>
        <inkml:annotationXML>
          <emma:emma xmlns:emma="http://www.w3.org/2003/04/emma" version="1.0">
            <emma:interpretation id="{980BCA7F-BDA1-415D-B5B8-7D9B9DB2D9E7}" emma:medium="tactile" emma:mode="ink">
              <msink:context xmlns:msink="http://schemas.microsoft.com/ink/2010/main" type="line" rotatedBoundingBox="14069,8902 31428,8712 31451,10775 14092,10966"/>
            </emma:interpretation>
          </emma:emma>
        </inkml:annotationXML>
        <inkml:traceGroup>
          <inkml:annotationXML>
            <emma:emma xmlns:emma="http://www.w3.org/2003/04/emma" version="1.0">
              <emma:interpretation id="{F24EFAF1-AB15-4F4B-A4D6-9F6A3B452E35}" emma:medium="tactile" emma:mode="ink">
                <msink:context xmlns:msink="http://schemas.microsoft.com/ink/2010/main" type="inkWord" rotatedBoundingBox="14069,8902 18307,8856 18323,10335 14085,10381"/>
              </emma:interpretation>
              <emma:one-of disjunction-type="recognition" id="oneOf3">
                <emma:interpretation id="interp3" emma:lang="" emma:confidence="1">
                  <emma:literal/>
                </emma:interpretation>
              </emma:one-of>
            </emma:emma>
          </inkml:annotationXML>
          <inkml:trace contextRef="#ctx0" brushRef="#br0" timeOffset="170373.3085">-7834 3185 1470 0,'0'2'332'0,"0"-2"-332"0,0 0-59 0,3 0 59 16,-1 2 186-16,5-2-27 0,-2 0-117 15,-5 1-40-15,2 4 11 0,-1-3 32 0,-1-2 49 16,3 1 19-16,-1 3 3 0,1 0-9 15,-2-2-7-15,3 4-16 0,-3-4 9 16,7 4-29-16,-4-3-22 0,3 1-17 16,2 0 7-16,5 2 4 0,-3-2 44 15,7-1 9-15,-1 0-22 0,7-1-3 16,2-2 41-16,2 0-55 0,5 0-31 0,-4-2 23 16,2-4-8-16,5-4-8 0,1-1-23 15,-1-5 35-15,2-1-13 0,1-2-3 16,-3-7-6-16,1 4 12 0,-6-4 0 15,-2-1-9-15,1 0 7 0,-1-2-8 16,-4-2-2-16,0 0 6 0,1-2-9 16,1-3-12-16,-3-3-1 0,6-3-13 15,-1-1-21-15,4-2 34 0,-4-1-48 0,1 0 45 16,-5 0-25-16,-1 1 0 0,0 1-7 16,-7 1 35-16,3 3 16 0,-2 5 0 15,-4-2-16-15,0 4-22 0,-3 1 19 16,-1-1 6-16,-4 2 1 0,-3 0 37 15,1 2 18-15,-4-4-59 0,0-1-22 16,2-1-28-16,-2-4 15 0,0 1-9 0,0 3 44 16,-9 4-25-16,-1 4 15 0,-2 4-24 15,-2 3 34-15,-1 5 44 0,-4 2-44 16,0 1-60-16,5 4 9 0,2 1-9 16,3 2 60-16,1 3 35 0,2 1-15 15,4 1-20-15,-2 0-2 0,-4 0-1 0,3 0-39 16,0 0-12-16,1 0-19 0,1 1 3 15,-7 6 54 1,3 0 16-16,-3 1 4 0,0 2-1 0,-4-1-2 16,3 3 0-16,-3 2 2 0,4-1-2 15,3 4 25-15,-6 1-26 0,7 1 0 16,-3 2 22-16,0 2-19 0,-1 3-3 16,4-1 13-16,0 2 12 0,1 2-25 0,-3 0 26 15,8-1-24-15,0 4 0 0,0-4 17 16,0 1 13-16,8 4-3 0,-3-2-28 15,3 4-1-15,4 0 51 0,0 1-38 16,2-1-10-16,5 0 54 0,0-1-30 16,-4-1-27-16,4 0-28 0,-2-4 15 15,0 2 26-15,-2 0-26 0,1-2 13 16,-2 1-22-16,0 2 22 0,-2-3 23 16,0 4 12-16,-1-3-35 0,0-1-25 15,-2 0 24-15,-1-4-15 0,-2 0-9 16,-1-4 25-16,1 1 17 0,-3-3-17 0,2-1-2 15,-5-3-9-15,0-3 10 0,0-3-11 16,-8-1-1-16,2 0 13 0,-8-3 11 16,-1 1 36-16,-9 4 23 0,3-2 2 15,-9-5-34-15,-4 3-20 0,-3-6-17 16,-3 0 8-16,-1 0-8 0,-2-6-1 16,1-5 34-16,6 0-21 0,5-7-10 0,5 1-3 15,4-2-1-15,7-1-2 0,2-1-48 16,9 1 49-16,4 3 2 0,0 1-31 15,0 3 2-15,3 2-8 0,6-3-7 16,0 4 25-16,2 1-10 0,0-1-9 16,0 4 10-16,-2 2 5 0,4-2 11 15,-2 5-23-15,4-1-13 0,1-2 1 16,7 2 12-16,0 0 33 0,-1 2-2 0,1 0-15 16,-3 0-9-16,-1 0 9 0,-1 0-17 0,-5 4 17 15,5 2-19-15,-2 3 19 0,-2 1 17 16,1 4-17-16,1 1 17 0,2 2 1 15,3 2-20 1,0 3 20-16,4-1 2 0,0 3 15 0,1-2-14 16,2 2 14-16,-1-3-13 0,0-4 10 15,-2 1 16-15,-1-4 3 0,-4-5-16 16,-3-2 3-16,1-1 0 0,1-1 38 16,0-5-15-16,1 0 15 0,1 0 19 0,7-7-51 15,0 0-23-15,2-5 24 0,-4-2-7 16,2-1-13-16,-6-2-6 0,-2-5-1 0,1 0-2 15,-8-4-10-15,1-1-34 0,-6 0 44 16,-5 2-61-16,-3-2 4 0,0 4 60 0,0 1-3 16,-2 9 3-16,-3-1 16 15,-1 9 3-15,-1 1 3 0,5 4 3 0,-6 0-25 16,5 0-63-16,-2 0-39 0,-4 2-35 16,1 5-10-16,-2 7 108 0,-1 4 10 15,-2 3 29-15,6 2 36 0,-3 4-1 16,7 0 0-16,3 0 10 0,0-4 25 15,0 2-44-15,8-4-23 0,0 1 16 0,4-5 10 0,-1-3-10 16,-2 0 6-16,2-8-6 0,-3 1 10 16,1-4 3-16,-6 0 9 0,2-3 7 15,-2 0-1-15,-1 0 7 0,-2 0 13 16,4-6 18-16,1-2 3 0,3-5-88 0,-2-5-9 16,5-5-80-16,1-4-9 15,-4-2-28-15,1 0 21 0,-1 2 54 0,0 2 51 16,-1 7 0-16,0 3 19 0,0 3 42 15,3 3 34-15,0 1-13 0,4 4-3 16,3-2 9-16,11 4 26 0,2-2-39 0,1 2-75 16,1 2-22-16,-1 0-22 0,2 0 10 15,-7 0-23-15,2 0-75 0,-1 0-122 16,-4 5-122-16,-5-4-262 0,-4 1-431 16,-7-2-304-16</inkml:trace>
          <inkml:trace contextRef="#ctx0" brushRef="#br0" timeOffset="186545.7389">-5301 3001 271 0,'-4'2'795'0,"4"1"-476"0,0-3-185 16,-2 0 2-16,2 0 33 0,0 0-47 15,-3 0-88-15,3 1-33 0,0-1 24 0,0 2 50 16,0 0 35-16,0 0 7 0,0 0-53 15,0 0-35-15,0 0 1 0,0 2 15 0,3-2 26 16,2-1 45-16,-4 3 0 0,7 0-16 16,-2 0-30-16,0 2 14 0,4 0-1 15,-1-2-9-15,0 2-39 0,2-3-23 16,2 1 17-16,-6-2 10 0,6 0 8 16,1-2-2-16,-7 0-4 0,3 0 13 15,2 0-9-15,-4 0 5 0,1-2-12 0,4-4-3 16,-6-2 19-16,6 3-13 15,1-5-3-15,-3-2-13 0,2 1-25 0,3-7 1 16,-5 1-1-16,4-2 3 0,-2 1-3 16,-2-5 0-16,-5 2-1 0,3 0-12 15,-4-1 13-15,-1 3 2 0,0 6-2 16,0-1-17-16,-4 3 16 0,2 3-14 16,-2-2 12-16,0 4-16 15,1 1 16-15,-1-3-19 0,3 2-16 0,-3 2 16 16,2-3 22-16,1 3 0 0,-3-2 15 15,0 4-2-15,0-2 15 0,0 4-2 16,0 0-11-16,0 0-3 0,0 0-12 16,0 0-16-16,-3 0-15 0,3 0 2 15,0 0-6-15,-2 0-2 0,2 0-5 0,0 0 8 16,-3 0 2-16,3 0-13 0,0 4-21 16,0 1-23-16,0 3 22 0,0 6 67 15,0-1 0-15,0 7 16 0,0 1-13 16,0 2-3-16,3 2-11 0,4 2 11 0,0-1 9 15,3-4-8-15,-3 2-2 16,3-5-21-16,2-2-10 0,-1 1 16 16,0-7 16-16,4 3 23 0,-1-4-1 15,5-2-3-15,-4-3-3 0,-1 1 13 16,0-4-26-16,-1-1 29 0,1-1 12 16,3 0 11-16,-5 0 8 0,5-3 7 15,-4-5-16-15,5-1-7 0,-2-1-6 16,-1-4 6-16,2 1-12 0,-3-5-16 0,-1 1-17 15,-1 0 14-15,-1-3-15 0,-5 3 1 16,3-1 11-16,-4 3 5 0,-2 2 26 16,-1 1-12-16,-2 3-4 0,0-1-6 15,0 4 9-15,0-2-30 0,0 0 1 16,0 3 1-16,0-3-3 0,0 2-13 0,0-2 10 16,0 5 1-16,0-3-11 0,0 0 13 15,0 2-19-15,0-2-12 0,0 3 9 16,-2-4 20-16,2 4 0 0,-3-3-14 15,1 2 1-15,-2-2-4 0,1 5 0 16,1-1 19-16,-1 0 10 0,3 2-10 16,-2 0-11-16,2 0-8 0,0 0-6 15,0 0-4-15,0 0-24 0,0 0-29 16,0 0-10-16,-3 4-7 0,3-1 1 0,0 5 21 0,0 4 77 16,-1 1 12-16,1 3 10 0,0 3 1 15,-3 0-23-15,3 5-13 0,0-3 13 16,0 4 16-16,0-2-13 0,3 0 9 15,1-4-11-15,-2 1 14 16,7-5-14-16,-1 1-1 0,0-3-1 0,1-3-11 16,5-1 12-16,-3-1 19 0,3-2-16 15,0-2 13-15,-3 0 13 0,4 0 6 0,-1-4 22 16,5 0 13-16,-1 0 2 0,-1 0-5 16,2-7-7-16,-4 0-13 0,3-5-9 15,-6 3 18-15,5-3 4 0,-9-3 9 16,1-1-13-16,-1-1-28 0,-2-4-6 15,-1 1 9-15,-5 3-12 0,0-1 12 16,0 3-29-16,0 2 0 0,0 3-2 16,0 1-3-16,0 1 2 0,-3 4-2 15,1-2 0-15,2 2-10 0,-2 0 11 16,2 2 0-16,0-2 0 16,-3 2 2-16,2 1 1 0,1-1 2 0,0 0 13 15,0 2-13-15,0-4 9 0,-3 2-9 16,1 2 13-16,-1-2 3 0,3 0-4 0,-1 0 7 15,1 2-21-15,-4-2-1 0,4 2 0 16,0-2 2-16,0 1 1 0,0 1 0 16,0-5 0-16,0 5 0 0,0-1-1 15,0 1-1-15,0 0 2 0,0 0 13 16,0 0-13-16,0 0 9 0,0-2-12 16,0 2-1-16,0 0-2 0,0 0-18 0,0 0-20 15,0 0-5-15,0 0-13 16,0 0-7-16,0 0-6 0,0 0-3 15,0 0 0-15,0 0-13 0,0 0-7 0,5 0-6 0,3 2 3 0,4-1 98 16,7 7 51-16,1-4-7 0,8 0 0 16,1 0 1-16,2-2 2 0,2-2 0 15,-2 0-3-15,-2 0-22 0,-1 0-21 16,-3-2 24-16,0-2-6 0,-5-4-3 16,5 0 3-16,-2-1-7 0,0-1 23 0,-6 1-7 15,2-1 0-15,-3 0-3 16,-6 3 3-16,0-3-9 0,-1 2-17 0,-1 0 23 15,-4 3 0-15,-1-3-10 0,1 0-15 16,-4 0-18-16,0 1-4 0,0-3 0 16,0 0 10-1,-4-1 10-15,1 2-17 0,-9 1-16 16,6 0 20-16,-4 4 12 0,4 0 0 16,-6 2-1-16,3 2-39 0,-2 0-45 0,-3 0-7 15,-2 0 32-15,1 4 16 16,-1 2 6-16,-2 3 25 0,-1 1 14 0,4 1-1 15,-1 3 3-15,-1 4 2 0,1 1 1 16,6 0-3-16,-1 5 1 0,3 0 19 16,3 1-20-16,4 2-1 0,1-1-2 15,0-1-10-15,11-6-21 0,3 0 8 16,4-1 26-16,4-1 18 0,6-1 4 16,3-1 23-16,3-1-7 0,3-1 3 15,-1-1 12-15,3-2-53 0,-4-3-47 16,4-1-117-16,0-2-119 0,-1-2-207 15,-11-2-269-15,10 0-651 0</inkml:trace>
        </inkml:traceGroup>
        <inkml:traceGroup>
          <inkml:annotationXML>
            <emma:emma xmlns:emma="http://www.w3.org/2003/04/emma" version="1.0">
              <emma:interpretation id="{D59C6462-EC23-485C-9398-79F8A1D10986}" emma:medium="tactile" emma:mode="ink">
                <msink:context xmlns:msink="http://schemas.microsoft.com/ink/2010/main" type="inkWord" rotatedBoundingBox="19018,9161 21667,9132 21683,10554 19033,10583"/>
              </emma:interpretation>
              <emma:one-of disjunction-type="recognition" id="oneOf4">
                <emma:interpretation id="interp4" emma:lang="" emma:confidence="1">
                  <emma:literal/>
                </emma:interpretation>
              </emma:one-of>
            </emma:emma>
          </inkml:annotationXML>
          <inkml:trace contextRef="#ctx0" brushRef="#br0" timeOffset="189501.5613">-2890 3028 362 0,'12'6'512'0,"1"-4"-160"0,4 2-105 15,0 0 26-15,8-2 14 0,3 2 2 16,3-4-34-16,3 0-58 0,3 0-53 15,-1 0-12-15,4-4-17 0,-3-2-16 16,-1-1-7-16,3-3-34 0,-5-2-14 16,-5 0-18-16,1 1 12 0,-6-5 0 0,0-3-3 15,-3 2-16-15,-2-4-4 0,1-3-15 16,-3 3 0-16,-1-4 16 0,-2-2-16 16,-2-6-16-16,2 1-22 0,-3-5-6 15,-2-2 3-15,-1 0 6 0,-3 1 35 16,-1-1-45-16,-4 0-40 0,0 1 18 0,0 1-23 15,0 1 49-15,0 1 28 16,0 0-13-16,0 0-25 0,0 3 16 16,-3 0-4-16,2 4 20 0,-3-1 18 0,0 4-28 15,-1 1 29-15,0 3 48 0,-1 2 13 16,5 2-26-16,-7 5 17 0,3-2-17 16,4 6 22-16,-4 1-2 0,0 3-23 15,1 1 12-15,2 0 10 0,2 1-9 16,0 2-45-16,-3 0 0 0,3 0-29 15,0 0 0-15,0 0-15 0,0 0-17 0,0 0 4 16,-1 0 24-16,1 6 33 0,-3 2 35 16,1 2-33-16,-1 1-2 0,1 5 38 15,-1 1 7-15,2 1-7 0,-2 3-38 16,1 2 1-16,-1 0 14 0,3 4 46 0,0-2-39 16,0 2-6-16,0 0-16 0,0 0-20 15,5 0 20-15,-1 2 3 0,1-2 38 16,3 2-17-16,-4 2-22 0,-1 0-1 15,0 2 14-15,-1-3 14 0,-2 5-4 16,0 0-23-16,0 0 1 16,0-4-3-16,0 2-4 0,3-4 3 15,-3-2 0-15,0 0-18 0,0 0 6 0,0 0 13 16,0-4 15-16,0 0-1 0,0 0-12 16,2-2 9-16,-2-1 14 0,3-3 62 15,-3-1-87-15,0-5-38 0,1-1 23 16,-1-3 15-16,0 0 1 0,0-4 12 15,0 1 9-15,0-4 12 0,0 2 7 16,0-2-12-16,0 0-10 0,0 0-16 16,0 0 13-16,0 0 6 0,0 0-10 15,0 0 7-15,0 0 0 0,0 0-3 16,0 0-1-16,0 0-14 0,0 0-1 16,0 0 0-16,0 0-2 0,0 0-17 15,0 0 1-15,0 0-8 0,0 2 11 0,0-2-1 16,0 0-3-16,0 0-3 15,0 0 0-15,0 3-10 0,0 2 32 0,0 0 35 16,-1 3 0-16,1-2-32 0,-3 2-3 16,3-5-1-16,0 2 0 0,0-4-2 15,0-1 2-15,-2 0 1 0,2 0 18 0,0 0 23 16,0 0 10-16,0 0-1 0,0 0 0 16,0 0 6-16,0 0 13 0,0 0 6 15,0 0 21-15,0-1 16 0,-3-5 9 16,3-2-10-16,-2-4-111 0,-1-5-16 15,3-8-2-15,-3-2-19 0,0-2-28 16,-1-2 62-16,2 0 3 0,-1 4 18 16,3 4-18-16,0 0-11 0,0 3-1 15,8-3-35-15,-1 4 22 0,6 0-24 0,1 1-13 16,-2 1 22-16,7 4 2 0,-4-3 4 16,5 2-13-16,-1 1 7 0,4 3-17 15,2 1 20-15,-3-1 12 0,1 2 0 16,-3 2-19-16,-3 3 3 0,-4 1 6 15,-4 2 4-15,2 0-23 0,-2 0-12 0,0 0 3 16,1 5 35-16,-1 5 3 0,2 2 25 16,-3 1 13-16,-2 3 3 0,-2 1 0 15,-2 1 15-15,1-1-2 0,-3-2 9 16,0 2 2-16,-5 1-2 0,-5-3 3 16,-3-1 3-16,2-2 3 0,0-3-25 15,2-5-6-15,5 2-16 0,-1-6-18 0,5 0-4 0,0 0 0 16,0 0-6-16,0 0 12 0,0 0 13 15,0-2-25-15,0-6-64 0,0-1-43 16,0 1 68-16,0 0 67 0,0 2 22 16,0 4-22-16,0 2-9 0,0 0-19 15,0 0 27-15,0 0-20 0,0 2-84 16,0 6-92-16,5 1 178 0,-1 7 19 16,1 0 48-16,4 1-26 0,-3 2-3 0,5 2-16 15,6-3-3-15,-4 1 29 0,5-2 3 16,1 1-13-16,-2-7-16 0,2 3 22 15,-4-4-2-15,4-2 2 0,-4-3 7 16,2 1 6-16,0-3 3 0,-1 0 4 16,2-3-20-16,6 0 0 0,-4 0-24 0,0-4-1 15,3-2-12-15,-1-4-1 16,0-3 10-16,-5-1 0 0,3-1-10 0,-3-4 0 16,-2-1-41-16,-4-1 26 0,2-2 15 15,-10-2-3-15,4-2-47 0,-5-4-71 16,-2 0 29-16,0 2 34 0,-2 4 59 15,-5 4 12-15,-1 4 19 0,-1 3-19 16,1 4 2-16,-1 2 30 0,1 5 32 16,0 1-13-16,2 2-51 0,-2 0-54 15,2 0-26-15,-5 0 13 0,2 3-4 16,-5 5 13-16,3 2 13 0,-3 1 23 16,-2 3 0-16,6 4 22 0,-7-1 42 0,7 4-6 15,4 0 8-15,5 2-8 0,-3 3 28 16,4 1-35-16,4-5 3 0,3 4-13 15,7-3-4-15,2-2-14 16,2-2 30-16,3-3 39 0,2-3 0 16,2-3-19-16,2-4 22 0,-5 0 16 0,8-6 6 15,-1 0-32-15,1-4-16 0,-1-4-21 16,-1-2-23-16,-3 1 16 0,-2-1-18 16,-8 0 11-16,-1-3-12 0,-3-1-1 15,-1-1-18-15,-4-5-9 0,3 3-7 16,-3-2-6-16,-1 0 40 0,0 1-11 15,-1 5-23-15,1-1 10 0,-2 3 25 0,-3 3 34 16,0 0 1-16,0 5-18 0,0-3-17 16,0 2-28-16,0-2 28 0,-8-2 0 15,7 2-13-15,-2 1-3 0,-2-3-12 16,3 2-9-16,-2 1 37 0,-1-2 0 16,-1 4-1-16,1-1-12 0,1 2 12 15,-1-2 1-15,0 2-1 0,1 0-15 0,-1 2-22 16,3 0 9-16,-5 0-2 0,2 0-14 15,3 0-12-15,-2 0-13 0,-1 0 15 16,1 2-12-16,2 4 4 0,-1 0 2 16,-2 4 61-16,5 1 35 0,-4 0 26 15,2 7-13-15,-1 1-7 0,1 4-15 16,2 3-14-16,0-4 8 0,0 4-1 0,0-1 6 0,7-2 4 16,5 0-7-16,-1-4 10 0,3-1-3 15,1-5 18-15,1-1-21 0,-1-4 24 16,2-3 7-16,-1 1 10 0,-1-4 2 15,1-2-12-15,2 0-10 0,-2 0-9 16,4 0-10-16,-1-3-9 0,1-4-16 16,-3 4-3-16,-5-3-15 0,5-2 15 15,-4 0-1-15,4-1 1 0,-6-3-15 16,3 3-20-16,-2-7 23 0,2 3-4 16,0-3-6-16,-3-3 3 0,1 0 16 0,-1-5-26 15,-5-1-31-15,2 2 23 0,-3-2-14 16,-1 0 22-16,-4 4-15 0,0 3 44 15,0 9 10-15,0 1 43 16,0 6-11-16,0 2-42 0,0 0-32 16,0 0-25-16,0 0-35 0,0 0-26 15,0 0-25-15,0 2-7 0,0 7 2 16,0 3 148-16,0 5 80 0,0 9-25 16,0 2 6-16,0 7-10 0,-7 6-19 15,0 1 3-15,3 7-6 0,-4-3 19 0,2 0-10 16,-4 2 0-16,6-3-13 0,-2-1-6 15,1-1-19-15,3-6 2 0,-5-1 14 0,2-7-12 16,3 0 15-16,-1-6-7 0,2-3 4 16,-2-3-14-16,1-7 2 0,2-1-1 15,0-3 13-15,-3-2-14 0,3-4 13 16,0 0 17-16,0 0 28 0,0 0 29 16,0 0 15-16,0 0 25 0,0-5 33 15,0-11-62-15,3-8-100 0,-1-8-72 16,2-11 29-16,4-9 2 0,1-6-59 15,-2-4 15-15,2-1-28 0,5 1 47 16,-3 8 62-16,0 9 4 0,4 9 38 0,-1 9-13 16,5 7-25-16,-4 3-20 0,8 6-20 15,-1 3 11-15,6 0 16 0,-2 6-18 16,7-2-7-16,-2 4 16 0,-2 0 18 16,4 2-15-16,-7 4-6 0,-2 2-16 15,-4 1 12-15,-8 1 2 0,-4 4 27 16,-4-1 19-16,-4 6 70 0,0 0 18 0,-6 3-25 15,-8-1-53-15,-1 4-10 0,-5-4 28 16,-4 3 3-16,3-5-34 0,-6-2 0 16,3-1 18-16,2-6-12 0,2-3-3 15,1-3 16-15,5 2-10 0,0-4 0 16,5 0 0-16,6-2 0 0,3 0 6 16,0 0 9-16,0 0-5 0,0 0-7 15,1 0-10-15,6 0-15 0,2-2 9 16,5-6-12-16,6-6-11 0,9-3 11 0,10-4 28 15,5-2 18-15,4-4-21 16,1 0-7-16,-2 0 7 0,-4 0-3 16,-4-3-22-16,-5 3 12 0,-9 3-12 0,-2-2-67 15,-9 5-4-15,-6 1-35 0,-4 6-103 16,-4-2-157-16,0 0-287 0,0 7-590 16,-10-7-488-16</inkml:trace>
        </inkml:traceGroup>
        <inkml:traceGroup>
          <inkml:annotationXML>
            <emma:emma xmlns:emma="http://www.w3.org/2003/04/emma" version="1.0">
              <emma:interpretation id="{9D4F88A2-D224-447A-99B1-88652B3D2B26}" emma:medium="tactile" emma:mode="ink">
                <msink:context xmlns:msink="http://schemas.microsoft.com/ink/2010/main" type="inkWord" rotatedBoundingBox="22174,9059 26738,9009 26758,10827 22194,10877"/>
              </emma:interpretation>
              <emma:one-of disjunction-type="recognition" id="oneOf5">
                <emma:interpretation id="interp5" emma:lang="" emma:confidence="1">
                  <emma:literal/>
                </emma:interpretation>
              </emma:one-of>
            </emma:emma>
          </inkml:annotationXML>
          <inkml:trace contextRef="#ctx0" brushRef="#br0" timeOffset="197338.0044">3490 2262 13 0,'-5'-4'2762'0,"5"2"-2275"0,0 2-315 16,0 0 126-16,0-2 169 0,0 0-147 15,3 2-234-15,-1 0-86 0,-2 0-19 16,0 0 19-16,0 0-2 0,0 0-50 15,0 0-22-15,0 0-16 0,0 0-22 16,0 0-85-16,-7 2-170 0,-2 2-187 0,-5 1-66 16,0 0-62-16,-17-2-579 0</inkml:trace>
          <inkml:trace contextRef="#ctx0" brushRef="#br0" timeOffset="196797.7635">476 2619 147 0,'-5'-2'538'0,"5"0"-300"0,0 0-170 16,-4 0 111-16,2 1 101 0,-3-4-3 15,1 2-123-15,-1 3-44 0,-1-4 7 0,-2 0 22 16,2 2 7-16,-3 2-23 0,-1 0-69 16,-4 0-43-16,3 0-9 0,-4 0 12 15,1 2-10-15,0 4 2 0,3-1-6 16,-3 3-26-16,5 4 26 0,-2 0-9 16,2 5 11-16,-1 2-2 0,4 2 3 15,2 6 32-15,-1 5 49 0,5-2-45 0,0 5-17 16,2 0-2-16,10-5 34 15,3 4 27-15,4-6-80 0,3-2 1 16,1-5 12-16,2-2 31 0,0-4 9 16,-1-3 1-16,0-4-17 0,0-2 4 0,0-4 12 15,2-2 39-15,4 0 40 0,-1-8-47 16,5-2-32-16,-4-1 6 0,-1-7-9 16,-4 1-16-16,0-1-1 0,-7-1 17 15,2 0-4-15,1-6-22 0,-3-1-9 0,2-2-4 16,0-1-5-16,-1-4-7 0,1-2-26 15,0-2 8-15,-1-1-23 0,0-5 3 16,-4 1 16-16,-1-2-48 0,0-3-24 16,-3-1-8-16,-2 2 86 0,-7 1 0 15,2 1-22-15,-4-1 3 0,0 5-3 0,-6 1 9 16,-3 2 26-16,0 5 6 0,-2 3 4 16,1 4 34-16,1 1-41 0,4 5-22 15,1 0 22-15,2 1 3 0,-1 3 3 16,3 2-6-16,-1 3-22 0,1 0 21 0,0 3 1 15,-4-1-1-15,4 2 1 16,-1 4 0-16,-2 0-2 16,1 2-1-16,-2 0 0 0,-1 0 0 0,0 0-41 15,1 0-26-15,-1 0-4 0,-1 0 4 16,-4 2 6-16,1 4 19 0,3 2 19 16,0 1-19-16,-2 1-19 0,3 3 38 15,5 3-16-15,-1 1 4 0,1 2 38 0,0 2 48 16,0 3 0-16,0 3 29 0,0 0-54 15,1 2 6-15,4 4 25 0,3-3 52 16,-5 5-54-16,0 0-52 0,-1 2 0 16,1 1 30-16,-3 3-1 0,0 1 9 15,1 1-25-15,-1 0-10 0,0-1-3 16,3-2 0-16,-1 3 0 0,-2-5 76 16,0 3-63-16,0-4-11 0,0-3-2 15,0-3 0-15,0-2-9 0,0-3 9 16,0-1 38-16,0-4-13 0,3-4-9 15,-2 1-16-15,-1-9-2 0,5 1 0 0,-5-7 2 16,0 2 19-16,5-5 7 0,-5 0 21 16,1 0 20-16,2 0 15 0,-1 0 41 15,1-2 19-15,-1-4 11 0,2-5-13 16,4-5-121-16,0-3-19 0,4-5-53 16,-1 1 9-16,3-2 4 0,0 6 2 15,1 0 1-15,-1 3-13 0,2-1 9 0,-1 3 3 16,6 1 7-16,-3 1-10 0,2 0-13 15,0 2 10-15,-1 5-16 0,0-1 0 16,-4 4 6-16,-4 1 4 0,-2 1-4 16,-1 0-16-16,-2 0 0 0,-1 0 12 15,0 1 14-15,-4 7 5 0,4-3-18 16,-5 3 18-16,4 4 19 0,0 0 20 16,0 1 16-16,-1 3 10 0,5 1-8 15,-2 0-18-15,-1 1-19 0,4-5 19 16,-3 1 22-16,4-3-6 0,-3-3-14 0,1-2 17 15,2-4 0-15,-1 0 7 0,0-2 19 16,0 0 9-16,2 0 22 0,5 0-12 16,2 0-20-16,3-4-12 0,-1-2-3 0,3-2-27 15,2-1-2-15,-5-3-3 0,2-2-20 16,-5 1 20-16,3-2-35 0,-6-3-3 16,0-1 22-16,-5 2 1 0,-3 1 18 15,-3 3 19-15,-1-1 3 0,-2 4 10 16,0 1-3-16,0 3-6 0,0 0-23 0,0 5 0 15,0-4 1-15,0 5 21 0,-5 0 3 16,4 0-25-16,-2 0-31 0,-2 0-23 16,0 0-7-16,1 0-28 0,-4 0-22 15,-5 0 24-15,3 5 36 0,-6 0 35 16,1 3-25-16,1 1-17 0,1 3 29 16,2 2-26-16,2 1 27 0,4 3 5 15,-1 1 10-15,3 0-3 0,3 0-18 16,0 5 34-16,0-3 35 0,3-2-9 0,7 0 6 15,0-1 13-15,6-3 10 0,3-3 5 16,-4-5 11-16,4 1 2 0,-4-6 11 16,4-2-14-16,-4 0 35 0,4 0-23 15,-4-8-22-15,1-1 16 0,-2-1-22 16,0-1-16-16,-3-1-3 0,-4-3 18 16,1-1-15-16,-3-2-38 0,-1-1-16 15,1-6-28-15,-5 2 3 0,0-2 40 16,0 4-2-16,0-2-60 0,0 5 63 0,0 9 3 15,-1-1 19-15,-3 8-10 0,4-2-11 16,-1 4-1-16,1 0 0 0,0 0-41 16,-3 0-32-16,3 0-13 0,-2 0 17 15,-1 0 21-15,2 0 13 0,-1 0 13 16,-1 0-7-16,3 0-22 0,-5 4-32 16,5 0 10-16,-4 4 69 0,2 3-27 0,-1 1 2 15,1 1 29-15,2 1-1 0,0 1 1 16,0 4 0-16,0 3 28 0,0-3 8 15,5 4 18-15,1-1-29 0,5-3-9 16,2-2 45-16,-3-1-58 0,1-5-3 16,-1 2 1-16,3 0 25 0,-2-6 12 15,-1-1-16-15,2 0 23 0,-4-5 6 16,1 1-10-16,0-2 6 0,2 0 23 16,-1 0 6-16,-1 0-7 0,0 0-6 0,2-2 3 15,1-7-9-15,-1 1-13 0,-1-2-7 16,-4-3-9-16,3 1-28 0,-4 1-1 15,1-3-36-15,-1 1 18 0,-1 1 19 16,1-2-3-16,0 3-19 0,1 2-19 16,1-3 7-16,0 2 9 0,2 3-7 15,-3-3 9-15,2 2 23 0,-2 0 3 16,2-1-2-16,0 1-1 0,1-2-1 16,0 3 1-16,1-3 0 0,0 4-14 15,0-2-15-15,1 3-5 0,-2-1-4 16,3 2 9-16,-1-2 26 0,-5 4 0 0,4-2-10 15,-6 2-2-15,1 1-1 0,0-1 13 16,-4 0 0-16,2 2 2 0,-1 0-2 16,-2 0-9-16,0 0 9 0,0 0 0 15,0 0-19-15,0 0-3 0,0 0-10 0,0 0 10 16,0 0 2-16,0 0-12 0,0 0-15 16,0 0-1-16,3 0 51 0,-2 4 22 15,-1-3-22-15,5 5-15 0,-2-4 13 16,-1 4-20-16,2-4 20 0,-4 1 2 15,2 2 1-15,-2-3 15 0,3 4 3 16,-3-5-17-16,2 1 1 0,-2 2 13 16,0 0-15-16,3-1 2 0,-3 4 0 15,0-4-1-15,1 3 2 0,-1 0-2 16,3 0 0-16,-3 0 0 0,0 0 11 16,2-3 3-16,-2-1-1 0,0 2-2 0,0-2-10 15,0 4 13-15,0-2-16 0,0 2 0 16,0-3-17-16,0 1 17 0,0 0 16 15,0-2 0-15,0 2 0 0,0 0-3 16,0-3-10-16,0 4-1 0,0-3-2 0,0-1-3 16,0-1 0-16,0 0-1 0,0 2 4 15,0 0 2-15,0 0 2 0,0-2 8 16,0 0 7-16,0 0 0 0,0 0 3 16,0 0 4-16,0 0-1 0,0 0 0 15,0 0 1-15,0 0-4 0,0 0-6 0,0 0 2 16,0 0 1-16,0 0 0 0,0 0-6 15,0 0 12-15,0 0 19 0,0 0 13 16,0 0-7-16,0 0-6 0,0 0-7 0,0 0-9 16,0 0-3-16,0 0 0 0,0 0-3 15,0 0-6-15,0 0-1 0,0 0 1 16,0-2 6-16,0 2-4 16,0 0 7-16,0-2 3 0,0 2 0 15,0 0-6-15,0 0-4 0,0 0-5 16,0 0-1-16,0 0-9 0,0 0 13 0,0 0-4 15,0 0-10-15,0-2 0 0,0 2 0 0,0 0 0 16,0 0 11-16,0 0-11 0,0 0 1 16,0 0-2-16,0 0-1 0,0 0-12 15,0 0-7-15,0 0 7 0,0 0 12 16,0 0 1-16,0 0 1 0,0 0 1 16,0 0 22-16,0 0-4 0,0 0-5 0,0 0-13 15,0 0 15-15,0 0-5 0,0 0-10 16,0 0 9-16,0 0 1 0,0 0 2 15,0-1-15-15,0-4-6 0,0 2-34 16,0-5 24-16,3 0 14 0,-3 3-1 16,2-3 3-16,-2 0 1 0,0 2 21 15,0 1-7-15,0-3-14 0,3 0 0 16,-2 0 2-16,-1 0 0 0,0 3 10 16,0-3-13-16,0 0 0 0,0 2 1 15,0 3-1-15,0-2 2 0,0 4 0 0,0-1 0 16,0 0-1-16,0-2-1 15,0 2 1-15,0 0 1 0,0 1 10 16,0-4-11-16,0 4 1 0,0-1 1 16,0 2 0-16,0 0-3 0,0 0-1 15,0 0-21-15,0 0-6 0,0 0-6 16,0 0 10-16,0 0 14 0,0 0 10 16,0 0 25-16,0 0 3 0,0-2 9 15,0 2 6-15,0-3 0 0,0 0-43 16,0 3-3-16,0-6 3 0,0 4 0 15,0 0 0-15,0 2-3 0,0 0-19 0,0 0-2 16,0 0-23-16,0 0-27 0,-4 0-16 16,4 0-18-16,-5 0-17 0,3 0-22 15,-5 4-16-15,-6 4 34 0,-1 6 129 16,-6-1 0-16,0 2-12 0,-2 5 9 0,2-3 2 16,5-1-1-16,-4 1-11 0,5-2 10 15,-2 1-10-15,7-3-18 0,-2 1-4 16,2-3 15-16,0 3 20 0,-4-3 13 15,1 1 9-15,-2 0 9 0,-2-3 20 16,6 1-26-16,0-5-25 0,1 1 0 16,7-4-11-16,-1-2 11 0,3 0 19 15,0 0 15-15,0 0 23 0,0 0 6 16,5 0-25-16,0 0 12 0,2-3 16 0,0-5-54 16,2-2-12-16,2 1-41 0,3-5 40 15,-3 2 0-15,4-1-10 0,-1-2 11 16,2-1 16-16,2-2 5 0,-4 1-19 15,2 0 10-15,-1-3 13 0,-1 3-25 16,2-1-1-16,-2 1 1 0,-1 2 1 16,-2 1 0-16,-3 3 18 0,-2 3 3 0,-1 2 15 15,-4 1-3-15,4 0-20 0,-2 2-14 16,-1 1-2-16,1 0-11 0,-3 0 1 16,0 2 12-16,0-2 12 0,0 2 4 15,0 0-14-15,0 0 1 0,0 0 0 16,0 0 0-16,0 0-3 0,0 0 0 0,0 0-18 15,0 0-17-15,0 0-2 0,1 0 12 16,-1 0 24-16,0 0 1 0,4-2 3 16,-4 2-1-16,1-1-2 0,-1-2-12 15,3 1 10-15,-1 0 1 0,1 2 1 16,0-3 0-16,2-1 0 0,-1 2-19 16,1-4 18-16,0 2 0 0,-1 0 1 15,1 0 11-15,-4 1 11 0,2-1 6 0,-1 2-9 16,1 0 6-16,-1 0-10 0,-2 0-12 15,0 2 0-15,0-2 12 0,0 2 1 16,0 0-4-16,0 0 4 0,0 0 3 16,0 0 5-16,0 0-10 0,0 0-14 0,0 0-22 15,0 0 0-15,0 0-3 0,0 0 16 16,0 0 9-16,0 0 41 0,0 0 8 16,0 0-11-16,0 0-14 0,0 0-5 15,0 0-16-15,0 0 0 0,0 0 0 16,0-2 13-16,0-2-16 0,3 0-16 15,-2-2 16-15,4 1 13 0,-5-3 11 16,0 0-5-16,0 0-7 0,0 3-9 16,3-1 12-16,-3 4-12 0,0-2-2 0,0 2-1 15,0 2-12-15,2 0-1 0,-2 0-5 16,0 0 5-16,0 0 11 0,0 0 1 16,0 0 0-16,0 0-14 0,0 0-19 0,-2 0-28 15,-1 0-22-15,3 2-29 0,-5 2-24 16,4 0-1-16,-2 4 34 0,-4 5 77 15,3 3 27-15,-5 3 0 0,4 3 0 16,-1-2-1-16,1 4 1 0,0-1 0 16,1 0-2-16,4 0-20 0,-5 0 20 15,5-2 2-15,-5 3 21 0,5-3-8 16,-1-2-11-16,1-3 1 0,0-1-2 16,0-3-1-16,0-3-25 0,0-1 24 15,1-2 1-15,7 0 0 0,-2 0 9 16,1-3 7-16,-3 1 9 0,6-2 19 0,-6 0-3 15,5 2-3-15,1-2-16 16,-4 0 34-16,2-2-27 0,-2 2-29 16,3-1-2-16,-3 2-1 0,2-1 3 15,0-2 3-15,0 1 0 0,1-1 28 16,2 0 10-16,-2 0-10 0,2 0 6 16,3-1 10-16,-3-7 0 0,3 2-3 0,0-4-16 15,-3 1-27-15,3-5 11 0,-1-3-12 16,3-2-29-16,-1-5 17 0,4-1-29 15,-3-2-15-15,-2 4 34 0,-4 0 7 16,0 4 15-16,-1 3 1 0,-3 5-1 0,-1 1-13 16,0 4-9-16,-1 2 7 0,1 3-13 15,-1-4-23-15,1 3-39 0,1 2-17 16,-1 0 6-16,4 0 34 0,1 0 17 16,-4 0 15-16,3 0-3 0,0 2 22 15,-2 4-6-15,0 4 22 0,0 0 0 16,0-1 15-16,-1 5-14 0,-1-1-2 15,-3 5-10-15,2-1 11 0,1 2 0 16,-5 0 25-16,0 3-22 0,0-1 19 16,0 0 0-16,-6 1-20 0,-4-3 11 15,1 0-12-15,-2-3 0 0,2-3 21 16,-2-3 13-16,3-3-23 0,4 1-11 16,2-6 0-16,2-2 2 0,0 2 9 0,0-2 14 15,0 0 15-15,0 0 22 0,0 0 12 16,0 0-6-16,2-2 3 0,2-1 0 15,0-5-50-15,2-4-22 0,0-3-59 16,3-3 18-16,1-1-3 0,3-3-9 16,-2 1 6-16,3 0 28 0,-3-2-3 0,2 4-16 15,-3 1 37-15,1 3-2 0,-1 3 1 16,-4 3 0-16,1-1-11 0,0 4-15 16,2 2-13-16,-3-2-4 0,4 5 1 15,-1-1 3-15,-5 0 9 0,6 2-9 16,-6 0-10-16,1 0 0 0,0 0-6 15,1 0-1-15,-1 0 36 0,-1 0 6 16,1 2-13-16,-4 0 26 0,3-1 2 0,-4 1 1 16,0 2 22-16,1-2-6 0,-1 2 13 15,3 0-10-15,-1 4 4 0,1 0 2 16,-2-1-22-16,4 3-2 0,-5 0-1 16,3 1-28-16,-1 0 25 0,-2 3-11 15,0-1 14-15,0 3 38 0,0 0-13 0,0 1 1 16,0-4 15-16,0 1-19 0,0-1-22 15,0-1-2-15,0 0-20 0,0-1 3 16,0 1 0-16,0-1 17 0,1 1 0 16,7-2-1-16,-2-2 3 0,2-1 0 15,0-1 26-15,1 2-1 0,0-7 17 16,5 4 6-16,-3-4 15 0,3-1 25 0,2 0-53 16,-3 0 13-16,1 0 2 0,0 0-3 15,2-6-3-15,-1 3 3 0,4-5-15 16,0-3 5-16,-2-3-21 0,1 1 15 15,-2-3-12-15,2-2-3 0,-7-1 6 16,5 0-22-16,-4-5 0 0,-1 5-32 16,-2-6 7-16,-3 4 10 0,-2 0 14 15,-3 1-43-15,-1 5-28 0,0 0 47 0,0 5 25 16,0 0 2-16,0 4 1 16,0 3 9-16,0-2-9 0,0 4 1 0,0-1-3 15,0 0-1-15,0 2-13 0,0-4 1 16,0 4 12-16,0-2 0 0,0 2 3 15,0 0 9-15,0 0-11 0,0 0-1 16,0 0 0-16,0 0-15 0,0 0-17 16,0 0 10-16,0 0 21 0,0 0 0 0,0 0-14 15,0 0-13-15,0 0 9 0,0 0 3 16,0 0-6-16,0 0-19 0,-1 0-19 16,1 0-10-16,0 2-9 0,-4 4-35 15,4 0 37-15,-1 4 77 0,-2 1 0 16,1 2 46-16,-1 1-46 0,3 2-25 15,0 1 2-15,0-2 23 0,0 2 0 16,0 1 29-16,0-1-7 0,0-1 7 16,0-1-29-16,0-1 0 0,8 1 3 15,-3-3 10-15,1-1 12 0,3 1 1 0,0-5-4 16,1 1 26-16,-1-2 8 0,-1 2 1 16,1-6 10-16,3 1 9 0,-1-3-1 15,0 0-21-15,-2 0-4 0,2 0 3 16,-1-1 13-16,2-3-7 0,-1-2-15 15,-5-2-10-15,3-1 7 0,1-1-23 16,-4 0 17-16,3-3-17 0,-1-1-18 0,0-1-31 16,1 0 6-16,0-1 7 15,1-1 14-15,-1-1-20 0,0 5-23 0,1-1 0 16,-3 1 22-16,1 3 0 0,-2 0 3 16,2 3-3-16,-2 1-6 0,0 0-4 15,-1 4-21-15,4-1-20 0,1-2 26 16,-1 4 25-16,-3-1 9 0,-1 2-6 15,1-2 6-15,-1 2-12 0,2 0-14 16,-5 0-5-16,3 0 6 0,-2 0-4 0,-2 4-25 16,4 2 13-16,-5 1 54 0,5 5 1 15,-4-1 2-15,2 5 20 0,-1 1 5 16,-2 1-23-16,0-1 1 0,0-4 16 16,0 3-3-16,0-5 3 0,-2-1-3 15,-2-2 9-15,0-5-6 0,3 2 13 16,1-4-1-16,0-1 7 0,0 0 4 0,0 0 5 15,0 0 29-15,0 0 31 0,0 0 12 16,0 0 3-16,0-1-4 0,6-5-25 16,-1-2-93-16,4-4-28 0,0-5-74 15,5-2 24-15,-3-2 40 0,8-3 1 16,-4 3-41-16,1 0 15 0,1 3 47 16,-2 5-3-16,-1 2-9 0,-1 3-19 15,-1 0 15-15,-3 6 4 0,-1-2-13 16,1 2-10-16,-4 0-9 0,3 2-13 0,-5 0 0 15,2 0-9-15,-1 0 34 0,1 4 23 16,0 2 2-16,2 0-15 16,-4-1 38-16,2 1-3 0,-2 4-20 15,-3-2-5-15,0 0 15 0,0 1-11 0,0 3 24 16,0-1 20-16,-3 5-7 0,-2-1-13 16,4 0-1-16,1 1-11 0,0 0 9 15,0-5-16-15,0 0 17 0,0 1 2 0,6-4 1 16,2-4 41-16,-2 2-4 0,3-4 13 15,2-1 29-15,3-1 41 0,6 0 12 16,4 0-51-16,0 0-19 0,1-7-22 0,5-1-16 16,-6-2 13-16,1-1 3 0,3-5-10 15,-3 1-20-15,0-2-11 0,-2-5-3 16,-1 1-16-16,-4-4 0 0,-2 2-47 16,-2 0 12-16,-8 3 54 0,-1 5 7 15,-5 5-4-15,0 2 16 0,0 6 0 16,-2-1-19-16,-6 3-13 0,2 0-72 0,0 0-70 15,-3 2-67-15,-2 7 78 0,-2 4 55 16,-2 5 9-16,1 1 41 0,3 5 26 16,2-1 16-16,4 0-4 0,0 0 2 15,5-2 1-15,0 0 39 0,0-3 36 16,10-3-16-16,1-3-23 0,1-3 13 16,3-1 29-16,1-2 6 15,3-2 9-15,1-2 3 0,0-2 13 0,5 0-7 16,-2 0-25-16,-3-6-42 0,0 0-35 15,-4 1-2-15,-2-5-1 0,0 0 1 16,-3-2-1-16,-2 1-32 0,-1-6 8 16,-2-1-45-16,-5-3-49 0,2-4-68 0,-3 0 15 15,0 2-10-15,0 0-42 0,-9 3 137 16,4 5 87-16,-4 5 16 0,8 8-16 16,-2 1-6-16,1 1-71 0,2 0-29 15,0 1-24-15,0 9 30 0,0 0 100 16,0 1 26-16,-3 5 36 0,-2 3-11 0,4 0-2 15,-4 6 15-15,5 0 20 0,0 4-29 16,-2 6-23-16,2 0 6 16,-3 3 10-16,3-1-22 0,-1 4-24 0,-2-1-2 15,-2 1 32-15,0-1 0 0,-1 3-32 16,0-5 0-16,-6 5-1 0,2-5 3 16,-5 1 35-16,-1-3-35 0,-4-2-2 15,2-1 0-15,-3-4 0 0,3-2 3 16,-2 0 13-16,4-5-13 0,-2 2 23 15,2-3-26-15,2-2 1 0,-1-2 9 16,1-3 16-16,0-2 12 0,3-5-22 16,0 1 26-16,3-6 9 0,2 2 3 0,1-4 13 15,1 0-4-15,4 0 26 0,-2 0 31 16,-1-4 35-16,3-6-83 0,0-1-22 16,0-6-49-16,5-7 1 0,4 1 1 15,2-4 0-15,7-1 26 0,3-4-14 16,2 2 7-16,3-2 9 0,7 2-30 15,2-5 0-15,4 0 1 0,1 0 35 16,7-1-25-16,3 1 23 0,-1-2-14 0,1 0 26 16,3 1 15-16,-4 4 10 0,-4-2-1 15,0 6-15-15,-3 1-25 0,-6 1-10 16,-7 5-19-16,-6 1 9 0,-4 3-11 16,-7 4-27-16,-2 1-20 0,-7 3-55 0,-3 1-62 15,0 0-111-15,-10 2-179 0,-8 1-211 16,4-1-594-16</inkml:trace>
          <inkml:trace contextRef="#ctx0" brushRef="#br0" timeOffset="197766.3206">2392 2185 2346 0,'-2'0'789'0,"2"0"-530"15,0 0-107-15,0 0 101 0,0 0-21 16,2 0-194-16,3 0-38 0,-5 0-110 16,0 0 29-16,3 0 52 0,-3 0-15 15,0 0-88-15,0 0-201 0,0 0-180 16,0 0-275-16,0 0-661 0</inkml:trace>
        </inkml:traceGroup>
        <inkml:traceGroup>
          <inkml:annotationXML>
            <emma:emma xmlns:emma="http://www.w3.org/2003/04/emma" version="1.0">
              <emma:interpretation id="{9A3DF121-97AC-4BCF-AEFC-A3135DB94809}" emma:medium="tactile" emma:mode="ink">
                <msink:context xmlns:msink="http://schemas.microsoft.com/ink/2010/main" type="inkWord" rotatedBoundingBox="27104,9031 31431,8983 31449,10630 27122,10677"/>
              </emma:interpretation>
              <emma:one-of disjunction-type="recognition" id="oneOf6">
                <emma:interpretation id="interp6" emma:lang="" emma:confidence="1">
                  <emma:literal/>
                </emma:interpretation>
              </emma:one-of>
            </emma:emma>
          </inkml:annotationXML>
          <inkml:trace contextRef="#ctx0" brushRef="#br0" timeOffset="211749.1022">5733 2613 271 0,'0'0'205'15,"0"0"-45"-15,0 0 84 0,0 0-143 16,0 0 180-16,0 0-80 0,0 0-77 0,0 0-36 16,0 0 3-16,2-2-10 0,1 2-25 15,-3-1-23-15,1-1-4 0,-1-1 13 0,0 2-13 16,0 1-6-16,0 0-7 0,0 0 17 15,0 0 19-15,0 0 0 0,0 0-4 16,0 0 1-16,0-2 9 16,0 2 10-16,0 0 13 0,3 0-7 0,-3 0-22 15,2 0-14-15,-2 0-2 0,0 0 2 16,0 0-2-16,0 0-4 0,0 0 10 16,0 0 3-16,0 0 0 0,0 0-20 0,0 0 1 15,0 0 3-15,0 0 6 0,0 0 0 16,0 0 4-16,0 0-4 0,0 0-10 15,0 0-2-15,0-2 2 0,-2 2 10 16,-1 0 13-16,3 0-16 0,-1-2-10 16,-2 0 1-16,-2 0 12 0,3 0-13 15,-2-2-20-15,-1 0 17 0,0 3-16 16,-4-4 26-16,0 2 12 0,1 1-19 16,-4-2-22-16,1 0-53 0,1-2-10 15,-3 3 31-15,-3-4 29 0,5 4-26 16,-4-1-6-16,1 0 0 0,-2 2 10 15,-1 0 12-15,2 0-6 0,-4 2 6 16,4-2-9-16,-1 2 18 0,-3 0-15 0,4 0 3 16,-4 0-12-16,-1 0-17 0,0 2 16 15,-3 4 0-15,3 0-6 0,1-1 3 16,-1 2-7-16,4-2 1 0,1 1 9 0,-1 2 10 16,4 0-4-16,-2-1-3 0,3 3-9 15,2 1 16-15,3 3-4 0,-4-1 1 16,6 3 22-16,-1 2 15 0,5 1 1 15,0-2 6-15,0 2 27 0,0 2-24 16,9-2 8-16,2 3-5 0,3-4-12 16,5 1 26-16,1-2-7 0,5-4 36 15,0 1-4-15,-1-2-6 0,6-6-23 16,-1-3 23-16,4-3-13 0,-4 0 2 0,2 0-11 16,-1 0-36-16,-2-8 16 0,-2-1 0 15,-3-1 0-15,0-1 6 0,-5-3-21 16,-1-1 15-16,-5-1-19 0,-3-3-35 15,1-4-7-15,-1 2 12 0,-3-4 29 16,-1 4-1-16,-1-3-37 0,1 5 14 16,0 1-10-16,-4 5 32 0,2-1-19 0,-1 3-1 15,-2 1-6-15,0 1-12 0,0 1 28 16,0 0 13-16,0 2-1 0,-6 3 0 16,1-4-1-16,0 4-11 0,1 1-16 15,-1-2 29-15,0 2-1 0,4 2 1 16,-2 0-32-16,1 0-3 0,2 0 6 15,0 0-6-15,0 0-3 0,0 0 9 16,0 0 16-16,0 0 13 0,0 0-1 16,0 0-11-16,0 2-37 0,0 4 49 15,-1 2 3-15,-2 1 32 0,1 3-31 0,-1 3 28 16,-2 5 0-16,4-1 16 0,-2 4-32 16,1-2 22-16,2 6 4 0,0-1-20 15,0 1-6-15,0 0-13 0,0 0 1 16,0 0 31-16,0 0-34 0,0 0 0 0,0 0 21 15,2-4 36-15,1 2-34 0,-2 2-24 16,2 0 0-16,-1 0 22 0,1 0 20 16,-1 0-23-16,1-2-19 0,-2 0 1 15,4-2 9-15,-4 3 1 0,-1-6-11 16,0 4-19-16,0-3 0 0,0 4 19 16,-1-4 1-16,-4 4 21 0,-4-1-9 15,4-1 12-15,-1 0-25 0,-3-4-9 16,4 1 2-16,-4-3 7 0,4-1 29 15,4-5-27-15,-2-1-2 0,1-2-3 0,-1-1-19 16,3-5 20-16,-2 4 0 16,-2-4 2-16,4 1 2 0,-2 2 17 15,-1-3 9-15,1-1-5 0,-1 1-8 16,2 1 8-16,-2 0 2 0,1-3 0 0,-2 2-6 16,0-2 3-16,0 0 10 0,-2 0 15 15,1 0 20-15,-4 2-23 0,-1-2-10 0,4 0-5 16,-3 2-11-16,3-2-5 0,-2 0 0 15,2 0-13-15,1 0-4 0,3 0 1 16,-1 0 1-16,-1 0-1 0,4 0 0 16,-2 0 0-16,-1 0 3 0,3 0 1 15,-1 0 2-15,1 0 22 0,-5-2-23 16,3-2 14-16,-1-4 15 0,2 0 4 16,-2 1-13-16,3 0-22 0,0-6 0 0,0 2-2 15,0-3 4-15,0 1-4 0,0-4-12 16,3 1 14-16,-2-2 3 0,4 1-1 15,0 0-1-15,1 2-2 0,3-3-9 16,0 1-19-16,2-1 29 16,2 1-15-16,2 0-4 0,1-1 0 0,2 1 16 0,-2-3 3 15,4 1 1-15,0 0-1 0,-1-2-12 16,1 1 12-16,0 4 0 0,-6-2 37 16,1 2-9-16,-2 2-25 0,-2 1 26 15,-1 4-11-15,0-3-2 0,4 0-15 16,-3 1 0-16,-2 0 17 0,5-3-7 15,-5 2-11-15,2 3-1 0,0-3 1 16,1 0-18-16,-1 3 11 0,0-1 7 16,-2 2 13-16,1 3 6 0,-4-3-4 15,3-2 7-15,0 1-10 0,2 1-10 0,2-2 0 16,-4 1 16-16,-1 1-2 0,4-2-13 16,-6 1 25-16,5-5-25 0,2 1 13 15,-7-3-1-15,3-3-2 0,0 0-11 16,-2-3 1-16,2 1-3 0,-5 3 0 15,6-1-16-15,-6 2 1 0,3 1 15 0,-3 3 0 16,4-1 0-16,-2 1-21 16,0-1-16-16,4 3-4 0,-3-5 13 15,1 5 13-15,0 1-10 0,-3 2 21 16,1 2-8-16,-3 3-10 0,-1 3-13 0,1-2 1 16,-2 2-4-16,-1 0-9 15,0-2-6-15,0 2-7 0,5 0 13 0,-5 0 9 16,4-2 9-16,-2 0 7 15,3 2 0-15,-5 0 3 0,4-2-6 0,-4 2-13 16,0 0 0-16,0 0-7 0,3 0-28 16,-1 2-26-16,1 6 68 0,0 1 31 15,2 3 1-15,-1 3 2 0,1-1-1 0,3 1-2 16,-3 3 1-16,-2 1 0 0,1 3 0 16,-1-2-1-16,-3 0 13 0,0 3-11 15,0-4 14-15,0 2-16 0,0 1 0 16,0-3 32-16,0-1-32 0,0-1-10 15,2-4-22-15,3 3 10 0,-2-5 20 16,3-1 2-16,-1-1 22 0,4 1 4 16,-3-4-7-16,3 2 22 0,1-6 4 15,0 4-10-15,0-4 12 0,-1-2-5 0,-3 1 2 16,2-1 16-16,-2 0 13 0,-1 0-4 16,1-3 4-16,3-3-14 0,1-4-9 0,1-1-28 0,3-5-22 15,-2-1-22-15,0-4-3 0,2-3-12 16,-3-3-48-16,3 0-51 0,-2 0-3 15,-1 2 44-15,-4 4 9 0,2 5 60 16,-5 5 4-16,1 1-7 0,0 2 10 16,1 2 18-16,-1 3-31 0,-1-1-22 15,6 0-4-15,-1 0 4 0,0 0 25 16,2 2-3-16,0-1 19 0,6-3 12 16,-5 4 1-16,7-4-1 0,0 2 1 0,1-2 32 15,-5 5 0-15,4-6 3 0,-8 6-6 16,-2-1 6-16,-3 0 7 15,-3-2 9-15,-1 2 10 16,-2 2 2-16,0 0-2 0,0 0-4 16,0 0-16-16,0 0-9 0,0 0-13 15,0 0-16-15,0 0 0 0,0 0 10 16,0 0 6-16,0 0 16 0,0 0 3 0,0-2 0 16,0 2-1-16,0 0-2 0,-2 0-19 15,-1 0-1-15,2 0-15 0,-4 0-2 0,0-2-17 16,1 0 16-16,-1 2-22 0,-1-2-16 15,-3 1-60-15,-5 1 41 0,0-2 6 16,-7 2-9-16,4 0 5 0,-4 0 1 16,1 2 19-16,-2 3 3 0,0 5-7 15,2 3-2-15,0 1 2 0,4 5-6 0,1 2 3 16,1 5 29-16,5 1 16 0,-1 2 3 16,6-1 17-16,4 4-19 0,0-4-1 15,0-1 0-15,9-1 0 0,5-5 54 16,1-4-6-16,6 1 10 0,3-9 18 15,6-1-3-15,-1-6 16 0,5-2-3 0,-1 0-29 16,-2-4 6-16,-2-6-18 0,-4-2-20 16,-2-1-25-16,-7-4-19 0,-1-2 6 15,-2-5-21-15,-7 1-11 0,2-2-21 16,-7-6-4-16,-1-1-67 0,0-3-22 16,-1 0-43-16,-7 4 64 0,-1 6 67 15,-2 8 68-15,5 5 2 0,-2 6 1 16,3 4-1-16,1 2-49 0,-3 0-88 15,3 8 57-15,-6 2 42 0,0 3-16 16,-1 4 36-16,1 7 17 0,3-1 2 0,1 2 0 16,1 4 2-16,5 2 56 0,0 0-19 15,0-3-13-15,6 1 25 0,3-5-5 16,5-5-4-16,0-2 25 0,2-7 43 16,-1-1 18-16,4-2-12 0,1-6 5 0,3-1 20 15,-3 0-14-15,1-3-32 0,-1-5-22 16,-2-6-4-16,3-1-12 0,2-7-57 15,-3 1-44-15,0-6-86 16,0-1 35-16,3-4 28 0,-7 2-44 16,0-5-10-16,-3 4-55 0,-2 2-20 0,-1 6 189 15,-3 6 7-15,-2 7 0 0,-3 2-9 16,2 6-33-16,1 2-16 0,0-2-29 16,1 2-45-16,3 0 12 0,5 0 68 15,1 0 26-15,4 0 25 0,-3 0 1 16,2 2 36-16,-4-2 3 0,-1 0-7 15,0 0 13-15,-3 0 36 0,-1 0 13 16,-3 0-4-16,-1 0-19 0,-2-2 3 16,-3 0 3-16,0 2 0 0,0 0-13 15,0 0-3-15,-3 0 6 0,-2 0-32 16,4-2-33-16,-4 2 0 0,0 0-2 16,-4-1-22-16,0-1-36 0,-7 2-34 0,-2-3 18 15,-7 3 29-15,0 0 29 0,-1 3 13 16,-2 2 3-16,3 5-4 0,0 2-28 15,2 3-9-15,3 4 15 0,1 3-3 16,4 3 29-16,1-1-1 0,8 2-22 16,1-1 10-16,5 2 1 0,0-2 12 15,5-4 38-15,5 3-6 0,4-3 17 0,2-4 8 16,4 1-8-16,-1-7 34 0,4-2 10 16,-1-1 12-16,1-2-9 0,-3-4-23 15,0 0-16-15,-1-2 0 0,-4 0 26 16,1 0-7-16,-2-6-4 0,1-1-9 15,-1-5 13-15,0-1-39 0,2-7-33 16,-2-3-4-16,1-4-41 0,-1-6-63 16,0-6-32-16,-3-5 44 0,0-6-54 15,-4-6-13-15,-5-6-20 0,-2-6-78 0,0 3-29 16,-6-3-12-16,-3 4 84 0,-2 5 123 16,-2 7 56-16,6 4 35 0,-1 7 0 15,-2 6 110-15,6 6-61 0,1 4-24 16,0 4-8-16,3 2 5 0,0 1-5 15,0 2 31-15,0 7 7 0,0-1-3 0,0 7 19 16,0-2 7-16,0 4 16 16,0 1-30-16,0 0-38 0,0 0 3 15,0 0-29-15,0 0-3 0,0 1-120 0,0 6-71 16,0 2 149-16,0 2 45 0,-2 7 74 16,-1-1 1-16,3 9-33 0,0 1 22 15,0 3 59-15,-5 5-55 0,5 6-20 0,-1 1-13 16,-2 4 10-16,3 5 19 0,0 1-25 15,0 0 3-15,0 0-10 0,0 0-13 16,4 0 10-16,6-4-16 0,-1-3 9 16,0-7-5-16,1-5-15 0,-3-4-1 15,6-3 28-15,-4-3-3 0,2-6 2 0,0-2 17 16,4 1 6-16,4-6 29 0,-1 1-10 16,3-3-10-16,-1-2 6 0,0-3-2 15,3-1-17-15,-3 1-12 0,0-3 9 16,4 0-32-16,-4-6 1 0,3 0-13 15,-6-4-1-15,2 0-15 0,1 1-9 0,-3-1 0 16,-2-1 7-16,-4-1 18 0,-1-1 25 16,-4 1-22-16,-2-3-2 0,1 3-2 15,-5-4 0-15,3 5-15 0,-3-3-2 0,2 1-36 16,-2-1-13-16,0 1 29 0,0 3 38 16,0 1 16-16,0 3-16 0,0 2 2 15,0 0 11-15,0 4 25 0,0 0-38 16,0 0-9-16,0 0-29 0,0 0 12 15,0 0 7-15,0 0 19 0,0 0 11 16,0 0 5-16,0 0-13 0,0 0 0 16,0 0 19-16,0 0-21 0,0 0-1 0,0 0 1 15,0 0 21-15,0 0 13 0,0 0 3 16,3 0-3-16,-3 0-1 0,1 0-8 16,-1 0-7-16,0 0-4 0,0 0 7 15,0 0-6-15,0 0 9 0,0-2 7 16,0 2 5-16,0-2 10 15,0-2 3-15,0 2-35 0,0 1-14 16,0-1 20-16,0-3 13 16,0 4 7-16,0 1-7 0,0 0-6 0,0 0-27 15,0 0-1-15,0 0-25 0,0 0-3 16,0 0 0-16,0 0-12 0,0 0-14 16,0 0-14-16,0 0-11 0,0 0-28 15,0 0-32-15,0 3-6 0,0 3 11 16,4 2 48-16,-3 4 86 0,1 3 10 0,1 1 2 15,3 3-11-15,-1 2 10 16,4 0 50-16,-3 3-23 0,3-4-37 0,4 2 2 16,-2-3 29-16,-1 1-7 0,4-3-9 15,-3-1-3-15,3-1 9 0,0-1-6 16,2-5 28-16,2 1 4 0,-2-1-4 16,-2-3 3-16,1-4 4 0,-1 0-1 15,2-2 0-15,4 0-6 0,-2-2 13 16,3-4-16-16,2-4-26 0,-3-1-15 15,0-5-31-15,0 1-22 0,0-2 2 0,-1-3 1 16,-3-1-10-16,-2-2-44 0,0-2 22 16,-5-2-19-16,-3-2-46 0,-1 0 33 15,-5 0 40-15,0 0 4 0,0 4-1 0,-2 2 27 16,-6 0 8-16,2 5 36 0,-3 5 17 16,-2 1-13-16,2 4-4 0,-1 3-81 15,1-1 40-15,0 4-30 0,-1 2-13 16,0 0-13-16,-1 0 39 0,-3 0-8 15,0 6 64-15,-2 4-35 0,2 1 20 16,4 0 17-16,-4 5 0 0,7 2 0 16,-2 1 0-16,4 0 11 0,5 6 38 15,0-2-4-15,0 4 42 0,0 0-19 16,10-2-4-16,1 1-28 0,-1-1 22 16,4-6 51-16,0 0-32 0,0-3-32 15,2-3 6-15,-2 1 19 0,1-5 7 0,-1 1-23 16,-3-2 16-16,3-5-9 0,-3 2 2 15,-2-5-9-15,1 0 3 0,0 0-3 0,4 0 18 16,-3-5-9-16,3-4-63 0,-3-3-3 16,3-3-51-16,0-3 7 0,1-1 9 15,-1-2-15-15,2-4-42 0,1 0-17 16,-5-1 20-16,5 5 41 0,-4 1 19 16,-4 4 0-16,-1 6 7 0,-5 2 9 15,0 7-10-15,2 1-28 0,-4 0-49 0,-1 0-41 16,3 0-27-16,-1 5 10 0,6 3 125 15,-2 6 34-15,0 1 2 0,3 2 1 16,-4 5 22-16,3-3 54 0,-4 0-51 16,-2 0-25-16,3-1-1 0,-5-1 10 15,0-3-10-15,0-3 55 0,0-3-23 0,0-2-16 16,0-2 3-16,0-2 20 0,0-2 48 16,0 0 22-16,1 0 6 0,2 0 7 15,-1-4-1-15,2-4-6 0,6-1-115 16,-1-5-59-16,2-2 31 0,-2-3-14 15,5-2-44-15,-3 0-7 0,0-6-38 16,3-3 3-16,-5 2-75 0,2 1-10 16,-3 6 109-16,-2 5 104 0,-3 6 23 15,-1 7-10-15,-2 3-13 0,0 0-74 16,0 0-27-16,0 3-54 0,0 7-2 16,0 4 157-16,3 3 71 0,-2 4 1 0,2 5 15 15,0-4-16-15,5 3 27 0,-2 1-21 16,2-5-6-16,-2 0-9 0,5-4 15 15,-3-1 20-15,1-2 0 0,-3-5 9 16,5-1 9-16,-1-3-19 0,4 1 10 16,-4-4 18-16,9 2 0 0,-4-2-9 0,4 0-30 15,-3-2-22-15,4 0-19 0,-2-2 7 16,-2-6 9-16,2-3 15 0,-2-3-6 16,3-1-38-16,-4-5-15 0,-1-1-16 15,2-6-29-15,-3-6-37 0,-2-5 6 16,0-5-12-16,2-3-23 0,-7-4-97 15,3-6 39-15,-4-2-16 0,-1 4 22 16,-2 0-29-16,1 1 57 0,-1 9 61 16,-2 4 22-16,3 1-15 0,-2 6 22 15,-1 2 26-15,0 2 0 0,0 7 3 16,0-2 4-16,0 5 34 0,0 1-22 0,0 1-12 16,0 4-1-16,0-1-2 0,0 6 0 15,0 3 22-15,0-1-1 0,0 4 26 16,0 2 14-16,0-3-40 0,0 3-22 15,0 0-32-15,0 0-45 0,0 0-26 16,0 0-10-16,0 3 6 0,0 2 29 16,0 7 78-16,0 0 84 0,0 7 33 15,0 4 2-15,-4 0 7 0,4 9-49 16,-5-2-48-16,0 5 13 0,4 3 47 0,-4 5-12 16,0 0-51-16,5 3 35 15,0 2-23-15,0-2-3 0,0 3 16 0,0-3-35 16,0-1 0-16,0-5 3 0,10-2 16 15,1 1 3-15,1-4 26 0,5-2 28 16,2 0-29-16,4-6-19 0,3-2 10 16,2-4 6-16,2-2 12 0,-1-5-18 0,-3-3-4 15,-2-3 6-15,-4-2-37 0,-5-2-19 16,-1-4-88-16,0 0-66 0,0 0-79 16,-1-6-133-16,-1-2-196 0,-6-11-680 0</inkml:trace>
          <inkml:trace contextRef="#ctx0" brushRef="#br0" timeOffset="212888.9363">7739 2104 3559 0,'5'2'419'16,"-5"-2"-419"-16,3 1 0 0,-2-1 56 16,4 5 60-16,-5-5-116 0,5 1-276 15,-5 1 53-15,0-2 77 0,0 4-144 0,-2 2-436 16,-6-2-442-16</inkml:trace>
          <inkml:trace contextRef="#ctx0" brushRef="#br0" timeOffset="212423.7079">8434 2304 802 0,'-25'0'173'0,"16"0"-157"0,-1 0 10 0,4-1 238 16,0-5 120-16,3-1-199 0,3 2-89 16,0-3-45-16,0 1 50 0,6-3 48 15,3 0-149-15,5 1 26 0,2-1-10 16,2 1 101-16,1 1-14 0,3 0 26 16,1 4-3-16,2 0-33 0,0 2-32 15,-1 2-29-15,4 0-28 0,-1 0-4 0,1 0 0 16,1 4 0-16,-3 0 1 0,4 0-1 15,1 2 3-15,-5 0 26 0,4-1 16 16,-1 1 12-16,1 2 1 0,4 0 25 16,0-1-3-16,6 2 3 0,3 4 9 0,7-4-16 15,-2 3-13-15,2-3 7 16,-2 2-1-16,-3 0 7 0,-7-6-26 0,-5 3-25 16,-7-2-12-16,-5-4-10 15,-6 1 16-15,2 0-4 0,-6-1 14 0,0-2-7 0,-2 1 9 16,-4-1 22-16,-2 0 16 0,-2 0 21 0,4 0 10 15,0-3 2-15,4-3-47 0,2-2-33 16,-5-2 0-16,2-1 15 0,-7-3 3 16,-1 1-40-16,0-4-9 0,0-5-47 15,-10 1 34-15,0 2-5 0,-5 1-13 16,1 3 15-16,0 3 0 0,3 4-18 16,2 3-13-16,-1 1-19 0,1 2-46 0,-2 2-26 15,-4 0-74-15,-4 2-79 0,-7 7-96 16,-7 1-209-16,8-2-400 0,-18 0-458 0</inkml:trace>
        </inkml:traceGroup>
      </inkml:traceGroup>
    </inkml:traceGroup>
    <inkml:traceGroup>
      <inkml:annotationXML>
        <emma:emma xmlns:emma="http://www.w3.org/2003/04/emma" version="1.0">
          <emma:interpretation id="{7496978C-3C83-4FA7-8163-002DC570EE97}" emma:medium="tactile" emma:mode="ink">
            <msink:context xmlns:msink="http://schemas.microsoft.com/ink/2010/main" type="paragraph" rotatedBoundingBox="14425,10449 23199,10767 23141,12363 14367,12045" alignmentLevel="1"/>
          </emma:interpretation>
        </emma:emma>
      </inkml:annotationXML>
      <inkml:traceGroup>
        <inkml:annotationXML>
          <emma:emma xmlns:emma="http://www.w3.org/2003/04/emma" version="1.0">
            <emma:interpretation id="{13A36A77-9542-4409-B392-1A862B2E515D}" emma:medium="tactile" emma:mode="ink">
              <msink:context xmlns:msink="http://schemas.microsoft.com/ink/2010/main" type="line" rotatedBoundingBox="14425,10449 23199,10767 23141,12363 14367,12045"/>
            </emma:interpretation>
          </emma:emma>
        </inkml:annotationXML>
        <inkml:traceGroup>
          <inkml:annotationXML>
            <emma:emma xmlns:emma="http://www.w3.org/2003/04/emma" version="1.0">
              <emma:interpretation id="{8EEFC668-F63B-4C09-943F-DDD9DF250EB3}" emma:medium="tactile" emma:mode="ink">
                <msink:context xmlns:msink="http://schemas.microsoft.com/ink/2010/main" type="inkWord" rotatedBoundingBox="14420,10574 17150,10673 17100,12038 14371,11940"/>
              </emma:interpretation>
              <emma:one-of disjunction-type="recognition" id="oneOf7">
                <emma:interpretation id="interp7" emma:lang="" emma:confidence="1">
                  <emma:literal/>
                </emma:interpretation>
              </emma:one-of>
            </emma:emma>
          </inkml:annotationXML>
          <inkml:trace contextRef="#ctx0" brushRef="#br0" timeOffset="217623.8885">-7547 4801 121 0,'0'2'989'0,"0"0"-908"0,0-2-81 16,4 0-23-16,0 0 23 0,3 1 186 0,-1 2-17 15,4 0-45-15,-1-3-30 0,0 2 16 16,2-2 34-16,-1 0 70 0,-1 0-36 16,5 0 3-16,-3-2-26 0,3-1-39 0,1-5-13 15,4 0-33-15,-4-1-31 0,4-1-4 16,1-4 7-16,0 3-4 0,3-5 4 16,-6 0-14-16,7 2-5 0,1-6 12 15,-2-3-6-15,6-1 15 0,-4 0-41 16,1-7-2-16,4 0 28 0,-2-4-4 15,-3 0-9-15,-2-1-13 0,-6 1 26 16,-2-4-29-16,-1 3-44 0,-6-1-42 16,1-4 54-16,-7 1-6 0,-2-1-30 15,0-1-15-15,0-1 19 0,-2 2 26 16,-12 1-71-16,0 2 48 0,-4 1-71 16,1 4 45-16,-2 3 64 0,4 4 20 15,1 3 3-15,4 4-42 0,4 1-10 16,2 7 17-16,-4 0-10 0,8-2 19 0,-2 5 0 15,-1 3 3-15,2-1 23 0,-2 3 36 16,-2 0-34-16,3 1 17 0,1 1-19 16,-4-1-26-16,-3 2-9 0,7 0-14 15,-4 0 1-15,-3 0 2 0,5 2-18 16,-9 4 28-16,1 1 16 0,0 3 20 0,-3 0 59 16,0-1-4-16,0 1 5 0,4 1-59 15,3 1-1-15,0 0 17 0,2-1-6 16,3 0-9-16,-1 2-2 0,3-2 16 15,0 0 19-15,0 5 27 0,0 1 38 16,0 4-3-16,5 3-84 0,0 3-13 16,2 2 0-16,-2 4 74 0,-2-1-61 15,0 3 19-15,2 0-32 0,-4 2-1 16,4-3-25-16,3 1 26 0,-4-4 22 16,4 4 10-16,1-7 35 0,5 6-2 15,0-6-46-15,0 6 10 0,2-6 9 0,-2 3-12 16,3 0-26-16,1-2 2 0,1 0 1 15,1-2-3-15,0-2 0 0,-1 0-2 16,-2-5 2-16,0-3 0 0,-5-6 29 16,6-3 0-16,-9 0-27 0,2-4 40 15,-5-3-4-15,6 2 23 0,-6-3 19 0,5 0-7 16,2 0-16-16,-6-6-15 0,3 0-11 16,2 0-12-16,-4-3-3 0,-3-5-16 15,-1 3 0-15,1-7-2 0,-2-1-46 16,-3-5-12-16,0-1-16 0,0-4-33 15,0 1 13-15,0-1 20 0,0 0-27 16,0-1-35-16,0 6 86 0,0 2 52 16,0 9 16-16,0 1 29 0,0 7 10 15,0-2-9-15,5 6-46 0,-1 1-74 16,4-2-19-16,9 2 38 0,3 0 26 16,5 0 29-16,1 0-1 0,7 0 1 15,1 0 1-15,2 0-1 0,6 0 20 0,-5 0 15 0,0 0-13 16,-1-4 17-16,-7 0 6 0,1 2-3 15,-7-4-13-15,-5 3-3 0,-5-2 6 16,-4 2 3-16,-1-1 10 0,-3 2 22 16,-5-2 16-16,0-2-9 0,0 3-11 15,0-3-9-15,0-4-38 0,0 2-16 16,-5 0-35-16,-3 2 13 0,2 1 6 16,-3 3 14-16,-2 0-65 0,-2 2-22 15,1 0-68-15,-10 4 67 0,2 6 42 0,-2 1 25 16,1 6 7-16,1 4 16 0,3 3 10 15,3 1 22-15,3 2-32 0,1 0-33 16,7 2-3-16,3-2 11 0,0 0 24 16,10-2-2-16,0-4-13 0,8-1 16 15,-1-7 65-15,1-3 15 0,5-6 10 0,-6-4 16 16,7 0 15-16,-1-4-9 0,-3-6-42 16,0-5-26-16,0 2-25 0,-4-3-15 15,1-3-4-15,-9 0-32 0,1-7-22 16,-1 1-32-16,-8-4 31 0,0 0-12 15,0-2-51-15,-9 1-10 0,-4 1-72 16,-2 5 123-16,5 5 77 0,3 8 97 16,2 5-97-16,2 6-58 0,3 0-139 15,0 1-52-15,0 15 119 0,3 3 130 16,2 8 55-16,2 0-9 0,7 2-17 0,2 4 19 16,5-4 66-16,-3-2-46 15,5-2-26-15,0-4-10 0,2-3 52 0,-3-7-7 16,1-3 10-16,2-2 25 0,3-6-28 15,1 0 6-15,0-4-17 0,1-8-25 16,-1 1-16-16,1-6-32 0,-8-4 13 16,2-5-29-16,-2-1-22 0,-6 0-61 15,-3-4 47-15,-5 0 11 0,-3-4-46 16,0 2-16-16,-5 3-77 0,0 4 64 0,3 9 86 16,-2 6 28-16,2 3-46 15,2 6-36-15,1 0-49 0,0 2-10 0,7 0 56 16,-2 0 28-16,-1 2 27 0,3 4 12 15,-7-2-2-15,0 2 17 0,-1-4-8 16,-5 1 13-16,0 0 0 0,0-3 44 0,-2 0 79 16,-7 0 68-16,-2 0-55 0,-6 0-52 15,2 0-71-15,-6 0 26 0,1 0-36 16,-3 0 20-16,1 0-5 0,1 0-17 16,1 1-2-16,2 5-19 0,0 1-54 15,2 6 74-15,-1 2-4 0,5 0 4 16,-1 6-26-16,4 1 24 0,6 1-9 15,3 0 11-15,0 4 17 0,2 0 31 0,12 0 26 16,1 0-9-16,5 0-4 0,0-1-38 16,5-7 51-16,0-2-3 0,1-4 0 15,-4-3-1-15,3-2-25 0,0-2 10 16,-1-4 12-16,3-2-10 0,-5 0 1 16,2-8-4-16,4 0-22 0,-3-3-3 0,1-3-4 15,1-4-22-15,-6-1-3 0,4-4-18 16,0-4-4-16,0 0 20 0,1-2-14 15,-4-4 16-15,-2-2 20 0,-1 1-18 16,-8-1 12-16,1-4-14 0,-3 1-76 16,-6-3 24-16,5 1 52 0,-6-3-2 15,2 3-10-15,-1-3-52 0,2-1-7 16,0 4 36-16,-2-3-13 0,1 0-36 16,4 5-12-16,-6 1 22 0,2 2 72 15,-4 2-21-15,0 6 22 0,0 2 0 16,0 2-14-16,-6 6 6 0,-2-1 9 0,4 7 19 15,1 3 19-15,-2 0-12 16,0 5 42-16,2 0-59 0,2 1-9 16,1 2-70-16,0 0-37 0,-3 0-12 0,1 0 6 15,-6 7 9-15,5 0 92 0,-9 5 12 16,6-1 80-16,-2 5-5 0,2 1-20 16,-4 1 25-16,6 7-22 0,-2-1 29 15,1 6-42-15,3 2-3 0,2 3 42 0,0 6 15 16,0-1-12-16,0 3-68 0,0 3 0 15,0-1 64-15,0 1-57 0,0 0 9 16,0-1-32-16,0 1 22 0,0 0-25 16,0-1-8-16,0-1 8 0,-3-1 44 15,3-5-28-15,0-3-16 0,0-5 0 16,0-4 0-16,0-3 4 0,0-5-2 16,0-7-2-16,3 0 0 0,-1 2 3 15,-2-6 10-15,0-1-1 0,1 0 11 0,-1-3-4 16,0 2-16-16,0-4 0 0,0-1 10 15,0 2-10-15,0-2 10 0,0 0-10 16,0 0 13-16,0 0-1 0,0 0 11 16,0 0 12-16,0 0 28 0,0 0 32 15,0 0 25-15,0 0-1 0,0 0-18 16,4-2-42-16,-3-4-22 0,-1 3-27 0,3-7-13 16,-3 1-13-16,2-5-8 0,-2 1-17 15,4-5 7-15,4-5 9 0,-2 0-25 16,4-4-6-16,1-4-13 0,2 0 19 15,3-4-32-15,3-2-15 0,-1 1-7 16,4-1 53-16,-2 4 20 0,3 6-4 16,1 0 3-16,-4 8-2 0,1 1-1 15,3 4-13-15,-4 3 17 0,-2 8-20 16,1-2 3-16,-2 5 7 0,0 0-10 16,-1 0-3-16,-2 6 38 0,-4 4 11 0,1 0-14 15,-3 7 15-15,-2 2 1 0,-4 6 22 16,-2 3 39-16,0 0 15 0,-6 1-15 15,-8 1-10-15,-3-6-29 0,-5 0 29 16,0-7 19-16,-6-1-3 16,2-5-17-16,1-3-12 0,0-5 10 0,7 2-4 15,2-5-44-15,4 0-31 0,6 0-1 16,1-6-12-16,0-2-73 0,5-3-1 16,0-5 16-16,0 0 6 0,0 1-9 15,0 0 26-15,2 3 79 0,1 4 57 16,-3 4 39-16,1 2-96 0,4 2-13 0,0 0-25 15,7 8 38-15,4 4 93 0,2 5 3 16,4 2-20-16,-2 5-41 0,5 1 25 16,0-2 29-16,1 4-22 0,-1-2-33 15,1 0-34-15,2-4 32 0,-1 1-32 16,2-5 0-16,-1-2 0 0,-3 1-107 16,3-6-100-16,-11-3-215 0,1-3-648 15,-2-4-641-15</inkml:trace>
        </inkml:traceGroup>
        <inkml:traceGroup>
          <inkml:annotationXML>
            <emma:emma xmlns:emma="http://www.w3.org/2003/04/emma" version="1.0">
              <emma:interpretation id="{16142AB1-3150-43F4-B54E-9BFD49533789}" emma:medium="tactile" emma:mode="ink">
                <msink:context xmlns:msink="http://schemas.microsoft.com/ink/2010/main" type="inkWord" rotatedBoundingBox="18034,10580 22806,10752 22749,12348 17976,12176"/>
              </emma:interpretation>
              <emma:one-of disjunction-type="recognition" id="oneOf8">
                <emma:interpretation id="interp8" emma:lang="" emma:confidence="1">
                  <emma:literal/>
                </emma:interpretation>
              </emma:one-of>
            </emma:emma>
          </inkml:annotationXML>
          <inkml:trace contextRef="#ctx0" brushRef="#br0" timeOffset="222916.6501">-3754 4167 943 0,'0'0'222'16,"0"0"-105"-16,0 0 72 0,0 0 110 16,0 0-61-16,0 0-95 0,0 0-46 0,0 0 29 15,2 0 23-15,-2 0-4 0,0 0-13 16,0 0-51-16,0 0-36 0,3 0-32 15,-1 0 3-15,2 0-16 0,1 0-2 16,3 0-63-16,-2 3 36 0,8-1 29 0,8-1 113 16,7 4 12-16,13-4-7 0,9 1-28 15,8-2-30-15,8 0-6 0,6 0-32 16,-2 0-2-16,0-6-17 0,-6 1 10 16,-6-1-6-16,-11 2-7 0,-9-2 0 15,-10 0 1-15,-4 2-1 0,-1-2 0 16,-12 3 0-16,2-3 22 0,-3 1-7 15,3-2-15-15,1 1-29 0,-1 3-28 16,2 1 16-16,1-2 9 0,-5 2 0 16,0 2 13-16,-2-2-7 0,-4 2 23 15,-4 0-7-15,-2 0 10 0,0 0 38 0,0-1 19 16,0 1 4-16,-4 0-4 0,-8-5-13 16,1 5-15-16,-7-2-29 0,-4 1-46 15,-11-4 16-15,-1 2 30 0,-5-2 13 16,-2 2-10-16,-6-1 7 0,1 2 12 0,-10 0-15 15,-3 2-7-15,-2 0-13 16,-5 0 13-16,-1 0 6 0,0 0-3 16,4 4-3-16,4-2-3 0,9 0 3 0,7 1 0 15,9 2-28-15,4-2-36 0,9 3 20 16,-1 1 18-16,6-4 7 0,1 3-16 16,-4-2-45-16,5 2-70 0,2-5-71 31,-2 1-108-31,3-2-43 0,-1 0-184 15,2 0-600-15</inkml:trace>
          <inkml:trace contextRef="#ctx0" brushRef="#br0" timeOffset="221943.7944">-3876 4749 777 0,'19'0'0'0,"2"0"0"15,7-2 271-15,2-6 276 0,1 0-192 16,3-1-115-16,0-5-62 0,0 1-81 16,0-5-49-16,-1-1 27 0,-4-4 5 15,-3 0-6-15,-1-7-41 0,-5 0 25 16,2-5-7-16,-5-4-28 0,2-3 37 0,-4-3-18 16,1-3-42-16,-4 0 3 0,-1-6-6 15,-5-4-96-15,-1 0-49 0,-2-4 51 16,-3 7 26-16,0 2 68 0,0 7-20 15,0 8 23-15,0 5 0 0,0 7 34 16,0 7 66-16,0 8-68 0,0 1-32 16,2 2 1-16,1 0-2 0,-2 7-11 15,2-4 9-15,-1 4-10 0,-2 1-13 16,0 0-29-16,0 0-19 0,0 0-10 0,0 0-13 16,0 0-19-16,-2 7-4 0,-1 1 120 15,3 4 32-15,-1 2 26 0,-2-1 7 16,3 6-26-16,0-2-13 0,0 7 74 15,0-3-51-15,0 4 22 0,0 2-45 16,0 4 48-16,0 2-26 0,0 2 23 16,0 3-4-16,0 5-18 0,4 1 47 15,4 2-67-15,-3 1 16 0,-2-3-33 16,4 2-10-16,-2-1-2 0,1-2 0 16,4-5-25-16,-1 0 25 0,0-3 1 0,5-2 1 15,-6-2-2-15,4-4 3 0,-1-2 20 16,0-2 25-16,6-1 9 0,-5-3-18 15,2-4 9-15,0-1-4 16,0-3-31-16,2-2 12 0,2 2 33 16,0-8 18-16,5 4 35 0,0-6-54 0,-3-1 3 15,5 0-26-15,0 0 4 0,4 0-6 16,-2-8 2-16,2-1 29 0,-3-2-35 16,-4-3 16-16,1 0-25 0,-4 1 9 15,-7-1-25-15,5-1 35 0,-6-3 6 16,0 1-1-16,-2-2-41 0,2-1 14 0,3-5-16 15,2-2-12-15,2-2-9 0,-2-5-4 16,7-3-13-16,-4-4-6 0,1-4-24 16,-5-3 39-16,-1-1-59 0,-4-5-9 15,-1-5-4-15,-8 3-32 0,-1 1 15 16,0-1 71-16,0 3-26 0,0 7 73 16,-4 2 19-16,-1 1-19 0,-1 6-58 15,-2 1-44-15,2 3 28 0,0 4 1 0,-3 0-33 16,1 2-39-16,3 2 36 0,0 6-40 15,4-2-51-15,-1 5-21 0,-1-1 53 16,-1 5 125-16,4 4 43 0,-5 1 4 16,5 5 38-16,-2-3 94 0,-1 5-60 15,3 0-76-15,-1 0-49 0,-2 0-13 16,1 0-41-16,-4 2-19 0,-2 4 119 16,4 2 3-16,-3 0-23 0,0 0 1 0,3 0 20 15,0 1 2-15,-1 1 24 0,2-1 32 16,-2 3 10-16,5-1 18 0,0 5 13 15,0 1-19-15,0 1 45 0,0 3-55 16,0 4-16-16,0 0 35 0,0 2-29 16,0 2 10-16,0 0-35 0,0 2 47 15,0-2-51-15,0 3 23 0,-1 1-7 16,-4 2-33-16,1 0-8 0,2 0 15 0,2 2 29 16,-3-1 0-16,3 1 10 15,0 0 32-15,0-1-10 0,0 1-39 0,0-1-13 16,3-1-28-16,-3 2-13 0,0-2 13 0,0 1 13 15,0-1 3-15,0 0-16 0,0-4-10 16,0-3 10-16,0 0 32 0,2-3-10 16,-2-2-20-16,0-3 24 0,0-1-26 15,0-4-2-15,0-2-1 0,0 3 0 16,0-4 2-16,0-1 1 0,0 1 12 16,1-4-12-16,-1-3 0 0,0 1 1 15,0-4 0-15,0 0 12 0,0-2 9 0,0 0 10 16,0 0 13-16,0 0 12 0,0 0 22 15,0 0-13-15,0 0-22 0,0 0-12 16,0 0-32-16,0 0-22 0,0 0-3 16,0 0-1-16,0 0-2 0,0 0-1 0,0 0 17 15,0 0 10-15,0 0 0 0,0 0 2 16,0 0 24-16,0 0 30 0,0 0 15 16,0 0 3-16,0 0 13 0,0-2 16 15,0-1-4-15,3-4-82 0,-1 0-15 16,1-1-31-16,2-4 0 0,-1-3 15 15,2 2-21-15,1-7 7 0,0 0 28 16,0-1-33-16,0 0-6 0,1-4-13 16,4-2 23-16,-1-2-4 0,0 1-31 15,-2-6-22-15,5 4 2 0,-3-1-12 16,-1 4 50-16,2 6 47 0,-4 3 1 0,-4 2-19 16,6 7-7-16,-3 5-9 0,-4-2 20 15,2 5-14-15,0-1-6 0,4 2-20 16,-1-3-9-16,0 3 4 0,1 0 11 15,3 0-2-15,-1 0 6 0,-5 3 13 16,4 0-10-16,-3 3 0 0,0 0 4 16,-1 3 2-16,-2 5 36 0,9-3 10 0,-7 7 38 15,0-1-48-15,2 3 0 0,-2-1-16 16,-3 0 15-16,0 1 0 0,-3-1 1 16,4-1 22-16,-4-5-19 0,0 2-1 15,0-3 14-15,0 2 29 0,0-5-29 16,0 3-14-16,1-3 24 0,2 3-10 15,-1 1-13-15,2 1-3 0,1 0-13 0,3-1 13 16,-2-1 4-16,0-1-2 0,3-1 14 0,-1-2 13 0,-2-1 19 16,1-3-16-16,-3-2 3 0,4 2 4 15,-2-4 2-15,0 0 7 0,4 0 29 16,-1 0-23-16,2 0 6 0,-2-6-18 0,1-4 12 16,0 1-32-16,0-5-22 0,-1-1-39 15,0-7-34-15,-4-1-7 0,1-2 20 16,-1-4-59-16,-1-4 4 0,1 1-17 15,0-1 26-15,-1 1 55 0,1 4 51 16,0 5 6-16,1 1-6 0,-1 7 0 16,4 0-16-16,-3 5-26 0,2 2-32 15,-2 5-84-15,5-3-20 0,-2 4 74 16,-1-1 49-16,1 2 13 0,-6 1 13 16,2 0 29-16,3 0 2 0,-2 0 60 0,3 0-11 15,1 4-25-15,-4-2-6 16,6-1-4-16,-1 4-15 0,-5-2-1 0,3 1-28 15,-4 0-11-15,0 4 0 0,-4 0 10 16,-1-1 3-16,0 5 26 0,0-1 1 16,0 5 2-16,0-3 27 0,0 6 12 15,-1 3 6-15,-1-1 14 0,-1 4-59 0,3-2 30 32,0 2 31-32,0 1-2 0,0-1-59 15,0-4-3-15,0 4 3 0,3-6 23 0,0 0 23 0,5 1-46 16,-2-5 58-16,7-3-29 0,-6 0 7 15,3-7 39-15,2 1-8 0,-1-4 14 16,0 0 9-16,3-2-9 0,-3 0-11 16,7-4-6-16,-2-5-19 0,4-5-16 15,2 1-30-15,-7-5 11 0,2-1-13 16,-3-3-32-16,0-1-64 0,-3-2-16 16,-2-4-10-16,4-2 29 0,-7 1-36 0,0-1-13 15,-1 0-55-15,7 2 13 0,-6 8 109 16,4 3 26-16,-1 4 20 0,-1 8 26 15,-1 1 0-15,0 3-59 16,2 0 19-16,2 0 43 0,1 2 78 16,4 0-10-16,-1 0-33 0,4-2-2 15,-1 2-10-15,3-1 6 0,-4-1 0 16,-3-1-3-16,3 0-4 0,-7 1-18 16,-3-2 25-16,0 0 23 0,-2 4 29 0,-2-2 6 15,0-2-10-15,-1 2-19 0,1 2-19 0,-2-1 29 16,3-4-26-1,-3 2-40 1,-1 1 30-16,0-1 19 0,0 3-6 0,0 0-16 0,0 0-13 0,0 0-3 0,-5 0-13 16,-1 0-54-16,-5 0-43 0,-3 3-35 15,-4 2 113-15,-1 1 17 0,-2 4-47 16,0 4 14-16,0-3 22 0,1 5 10 16,4-1-23-16,0 6 10 0,6 0 15 15,-3 3-32-15,7-1 33 0,1 4 16 0,5 0 62 16,0 0-17-16,10-2 7 0,5 0 32 15,1-4-10-15,7-2-39 0,3-3 7 16,2-5 6-16,6-3 13 16,2-6 28-16,-2-2-3 0,0 0-25 0,0-3-14 0,-6-5-12 15,-6-4-4-15,-3-2-21 0,-9-3-23 16,-2-2-3-16,-6-5-35 0,-2 0-9 0,-5-6-90 16,-10-2 13-16,-9-3 6 0,-2-2 3 15,-2 1 23-15,2 1-4 0,5 8 6 16,0 6 87-16,13 5 17 0,0 10-17 15,8 4-36-15,0 2-134 0,0 0-95 16,10 2 51-16,-1 6 211 0,2 2 3 16,4 2 58-16,2-1 7 0,3-1 22 0,5-1 43 15,2-1-8-15,2 0-64 0,4-5 4 16,1 2 31-16,0-5 23 0,0 0-14 16,-3 0 11-16,-2-3-62 0,1 0-23 15,-10-3-12-15,-6 0 36 0,-2 0-5 16,-5 0-47-16,-3 1-22 0,1-3-26 15,-5 4-3 1,0 0 3-16,0 1-16 0,-3 0 16 16,-7 1-26-16,0 2-28 0,-6 0-76 0,-7 0 69 15,1 5 54-15,-1 4 36 0,0 3 17 16,2 3 2-16,8 5-38 0,2-1 38 16,1 2 28-16,6 4 4 0,4 0-31 15,0-2 35-15,3 1 51 0,6-5-7 0,4-2 4 16,0-1 28-16,8-7-12 0,0-1 6 15,4-6 9-15,2-2 9 0,2 0-9 16,4-2-30-16,-4-6-37 0,-3-4 2 16,-1-1-12-16,-3-3-3 0,-5 2-10 15,-3-4-25-15,-5-4-44 0,0 1-13 16,-2 1-3-16,2-4 3 0,-4 5-57 16,-1-2-10-16,-2 1 44 0,-2 7 67 15,0 1-3-15,0 5 3 0,0 5 12 16,0-3-21-16,-2 5-58 0,-1 0-55 0,2 0-32 15,-4 5-36-15,-4 0 154 0,-1 5 15 16,1 2 34-16,1-1 0 0,-4 0-16 16,6 5 16-16,-2 0 45 0,5 3 16 15,3 2 30-15,0 4 9 0,0-2-36 16,8 1-32-16,6-5 19 0,4 0 17 16,2-3-4-16,0-5 6 0,8-1-2 15,-1-4 15-15,5-5-4 0,-2-1 7 16,1 0-6-16,-2-3-14 0,-1-5-34 0,-6 0 22 15,0-3-10-15,-5-3-38 0,0 1-6 16,-2-5-63-16,-4-1-38 0,3-4-14 16,-3 3-2-16,1-3 5 0,-1 0 0 15,0 4-39-15,0 0 45 0,-2-1 65 0,0 5 15 16,2-1 26-16,-1 7-23 0,-1-1 21 16,0 2-27-16,-3-1 29 0,2 4 15 15,-6 2 30-15,1 1-3 0,-2 2 3 16,-1 0 3-16,0 0-16 0,0 0-13 15,0 0-19-15,0 0-13 0,0 0-3 16,0 0 16-16,0-2 0 0,0 2 41 16,0 0 27-16,0 0 12 0,0 0-7 15,-4-2-15-15,-3 0-58 0,1-2-30 16,-8 3-63-16,0-4 20 0,-4 4-52 16,-2 1 38-16,1 0 55 0,-1 0-10 15,3 7-6-15,0 3 15 0,6 7 32 0,-3 3 1 16,5 5 7-16,2 2 22 0,4 2 22 15,3 4-25-15,0-3 29 0,8 4-23 16,6-6 26-16,3-1 6 0,6-6 3 0,2-3 0 16,3-4 35-16,3-7 20 0,3-3-17 15,0-4-4-15,-3 0-22 0,-1-8-13 16,-4-1-25-16,-6-5-15 0,-4-1-26 16,-5-4-63-16,-2-5-83 0,-9-1-22 15,0-2 2-15,0-4 3 0,-11-2-48 16,-8 1-15-16,-2-1-81 0,-1 1-143 15,0 8-150-15,4 2 203 0,4 9 371 0,3 7 26 16,5 6 0-16,3 0 0 0,3 8 144 0,0 7-40 16,0 0 49-16,4 7 62 0,6 1 13 15,0 4-22-15,4 4 5 0,-3 0-4 16,8 5 29-16,-4 4-33 0,1-2-78 16,2 5-22-16,1-1-10 0,1 2 44 15,0 0 16-15,0 3-86 0,-2-1-35 16,-6 3 0-16,-3-5-1 0,-4 1 11 15,-5-5-27-15,0-2 14 0,-9-5-16 16,-7-4 24-16,-3-5-5 0,-2-3 25 0,-4-2-10 16,0-5-3-16,-4-1 3 0,-2-5-6 15,4 0-13-15,3-7-26 0,3 1 10 16,4-2-12-16,5 0-18 0,0-3 18 16,5-1 22-16,3-4 3 0,-1-6-9 15,5 1-1-15,0-4-15 0,5-9-15 0,9-1 15 16,4-3 25-16,2-5-25 0,7-2 0 15,7-4-14 1,3 1 12-16,5-2 1 0,6-5 1 16,2 1-3-16,-1 0 5 0,4-3-2 15,0 1 1-15,-4 2 1 0,-4-3 0 0,0 1 23 16,-6-3-7-16,0 0-17 0,-7-3-2 16,-5-3-11-16,-3 0-10 0,-5-1 0 15,-5-2-44-15,-5 2 19 0,-3 2-10 16,-1 2-25-16,-5 4-98 0,0 5-32 15,0 7 30-15,-3 7 83 0,-8 10 9 16,0 3-44-16,-4 7-47 0,1 5-25 0,-5 0 70 16,5 4 26-16,-1 2-16 0,-1 0 2 15,1 8-9-15,1 3 2 0,0 7 107 16,0 5 24-16,3 6 39 0,-3 6 144 16,5 8 87-16,1 3-34 0,0 4-30 15,7 2-48-15,1 2 0 0,0 2 37 16,6 0-93-16,3 0-6 0,2-4-10 15,-2-2 44-15,1-7-130 0,-4-5 16 16,2-9 12-16,-4-4 26 0,-2-7-13 0,3-9-40 16,-4-1 12-16,-1-6 12 0,3-2 63 15,-3 0 47-15,2 0 9 0,1 0-4 16,1-2-12-16,3-6-27 0,7-1-101 16,1-5-40-16,4-1-1 0,4-2-21 15,-1-3-56-15,2 0-3 0,0 4-23 16,-3 0 27-16,-4 7 10 0,-3 1 16 0,-10 6-11 15,0 2-25-15,-1 0-22 0,-1 0 2 16,-2 8 88-16,3 3 59 0,-1 7 42 16,-2 1 9-16,3 6 16 0,-2 4-3 15,7 4 3-15,-5 1-23 0,6 1-15 16,1 2-1-16,4-4-24 0,1-3 47 16,1-5-33-16,2-4 24 0,1-3 24 15,1-6 23-15,5-4 2 0,0-6 22 16,4-2 9-16,-1 0-53 0,-2-13-31 15,4 0-38-15,-7-6-107 0,-3-3-103 0,0-2-144 16,-3-7-205-16,-10 8-433 0,-7-22-624 16</inkml:trace>
        </inkml:traceGroup>
        <inkml:traceGroup>
          <inkml:annotationXML>
            <emma:emma xmlns:emma="http://www.w3.org/2003/04/emma" version="1.0">
              <emma:interpretation id="{E96B26AB-9DB2-4A69-8154-6044979DE098}" emma:medium="tactile" emma:mode="ink">
                <msink:context xmlns:msink="http://schemas.microsoft.com/ink/2010/main" type="inkWord" rotatedBoundingBox="22971,11702 23165,11709 23158,11898 22964,11891"/>
              </emma:interpretation>
              <emma:one-of disjunction-type="recognition" id="oneOf9">
                <emma:interpretation id="interp9" emma:lang="" emma:confidence="0">
                  <emma:literal>•</emma:literal>
                </emma:interpretation>
                <emma:interpretation id="interp10" emma:lang="" emma:confidence="0">
                  <emma:literal>o</emma:literal>
                </emma:interpretation>
                <emma:interpretation id="interp11" emma:lang="" emma:confidence="0">
                  <emma:literal>@</emma:literal>
                </emma:interpretation>
                <emma:interpretation id="interp12" emma:lang="" emma:confidence="0">
                  <emma:literal>O</emma:literal>
                </emma:interpretation>
                <emma:interpretation id="interp13" emma:lang="" emma:confidence="0">
                  <emma:literal>a</emma:literal>
                </emma:interpretation>
              </emma:one-of>
            </emma:emma>
          </inkml:annotationXML>
          <inkml:trace contextRef="#ctx0" brushRef="#br0" timeOffset="230393.7713">1166 4751 378 0,'1'-7'362'15,"4"4"-238"-15,-5-1-7 0,5-2 108 16,-2 0-7-16,-2 1-94 0,1-1-39 16,-2 2-56-16,0-2-26 0,3 3 91 15,-3-2-6-15,0 2 17 0,0-1-21 0,1 2-41 16,3-2-43-16,-4 0 1 15,1 1 18-15,-1-2 14 0,0 2 9 0,0-2-13 16,0 2 6-16,0 1-15 0,0 0 19 16,0-2 9-16,0 2-6 0,0-1 13 15,0-2 7-15,0 2-11 0,0-1 49 16,0 0 7-16,0 0-20 0,0 0 9 0,0 2-19 16,0 1-29-16,0 1-13 0,0-3-6 15,0 1-10-15,0 2-3 0,0-1-6 16,-1 1-10-16,-3-2-13 0,3-1 13 15,-2 2-3-15,-3 1-10 0,4 0 0 16,-1 0-9-16,-2 0-10 0,-1 0-16 16,-3 0-10-16,-2 0 45 0,-3 0 10 15,0 6-26-15,0-3 27 0,3 3-17 16,0 2-7-16,2 2 0 0,1 1-22 0,2 3-7 16,1-1 39-16,5 3 16 0,0-3 7 15,0 1-7-15,0-3 0 0,8-1 16 16,0-2 13-16,4-1 64 0,4-5-19 15,-1 3 22-15,5-4 3 0,-1-1-35 0,1 0-25 16,-4-1-11-16,-2-6 7 0,-5 0 13 16,2-1-22-16,-3-2 12 15,-4 1 22-15,-2-3-19 0,-2 1-41 16,0-3 0-16,0 3 0 0,0-5 0 0,0 5-43 16,-2-5 2-16,-2 4 28 0,-1 0-3 15,0 3 13-15,-4 2-35 0,4 1 12 0,-4 0-5 16,0 4-27-16,-2 2-6 0,2 0 16 15,-1 0 7-15,-1 2-30 0,2 4 23 16,0 0 48-16,-2-1 23 0,0 1-23 16,2 4-23-16,0-4 23 0,4 1 10 15,0 1-10-15,4-1-2 0,1 1 2 16,0 0 15-16,0 2-15 0,1-2 0 16,9-3 13-16,-1 1 58 0,2 2 6 15,3-7 38-15,0 4-33 0,0-3-31 0,1-2 0 16,1 0-16-16,-1 0 0 0,-1-5 9 15,0 2-18-15,-3-5 9 0,-7 2 37 16,4 1 23-16,-8-5-89 0,0 0-6 16,0-2-31-16,0 3 15 0,0-1 0 15,-9 0-44-15,0 1-6 0,-1 3 21 0,1 0-18 16,0 5 3-16,3-2-1 0,1 3-15 16,0 0-7-16,1 4 3 0,2 2 13 15,-1 2 28-15,-2-1 17 0,1 3 22 16,-1 0 10-16,3 2 10 0,-1-7-20 15,2 3 0-15,1 0 16 0,0-7 16 16,0 4-31-16,0-3 0 0,4-1 37 16,-2-1 23-16,1 0 25 0,-1 0 35 0,2 0 35 15,4-3-4-15,-2-5-45 0,-1 0-104 16,1 0 16-16,-1 2-19 0,-2 3-38 16,-2-2-85-16,2 4-51 0,-3 1-144 15,0 0-276-15,0 0-603 0</inkml:trace>
        </inkml:traceGroup>
      </inkml:traceGroup>
    </inkml:traceGroup>
  </inkml:traceGroup>
</inkml:ink>
</file>

<file path=ppt/ink/ink24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18:41:22.476"/>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6D9AA77B-9EA3-4A3E-96E2-9AD081972956}" emma:medium="tactile" emma:mode="ink">
          <msink:context xmlns:msink="http://schemas.microsoft.com/ink/2010/main" type="inkDrawing" rotatedBoundingBox="6584,1916 8069,1199 8692,2488 7207,3206" hotPoints="8359,2235 7595,2999 6830,2235 7595,1470" semanticType="container" shapeName="Circle">
            <msink:sourceLink direction="with" ref="{C8375F60-02CF-4EA9-A607-27C34070CD07}"/>
            <msink:destinationLink direction="with" ref="{A48C2DAB-469C-4F3C-92E7-0CF12E05ED3F}"/>
            <msink:destinationLink direction="with" ref="{68613FF2-6B7A-4E27-8120-45C307C09866}"/>
          </msink:context>
        </emma:interpretation>
      </emma:emma>
    </inkml:annotationXML>
    <inkml:trace contextRef="#ctx0" brushRef="#br0">287-307 779 0,'1'0'326'0,"-1"0"-85"0,2 0-120 16,-2 0-11-16,0 0 43 0,0 0-2 15,1 0-28-15,-1 0-13 0,0-2-38 16,0 2-27-16,0-1-16 0,0 1 7 16,0 0 9-16,0 0-6 0,0 0-7 15,0 0 1-15,0 0 15 0,0 0 26 16,0 0 30-16,0 0 18 0,0 0-13 0,0 0-13 16,0 0-3-16,0-1 0 0,-1 1-3 15,1 0-11-15,0 0-2 0,-2-2-20 16,2 1-10-16,-1 1-2 0,-1 0-1 15,2-1 7-15,-3-4 2 0,2 2-5 0,-4 1-46 16,3-3 45-16,-4 2-9 0,0-2 9 16,-2 1-34-16,0-2-13 0,-1 0-37 15,-2 2 37-15,3-2 16 0,0 2 37 16,1 0-19-16,-2 0-34 0,0 0-24 16,-1 2 24-16,0-2 21 0,-2 2-21 15,-3-1 0-15,2 0-44 0,-2 0 41 16,2 0 3-16,1 2 16 0,-1-1-13 15,2 0 7-15,0 0-10 0,-3 1-13 16,1 1 12-16,-2-2-1 0,-2 2-17 16,-2 0 7-16,-1 0 8 0,0 0 4 15,-2 0 4-15,0 0-2 0,-3 2-2 0,0 1 1 16,1-1-1-16,2 1 2 0,1-1 1 16,2 2 16-16,-3-3-17 0,0 2-2 15,0 1 0-15,0 0 12 0,4-2 4 0,2 2-13 16,1 0-3-16,2 0-19 15,1-2-6-15,0 2 10 0,1 0-4 0,-1 0-13 16,0 0 7-16,0 0 6 0,-1 4-9 16,-2 0 28-16,-1 2 16 0,-2 1-16 15,1 1-32-15,1-1 31 0,-1 1 1 16,1-1-19-16,0 4 19 0,0 0 13 16,-3 0-10-16,1 0 13 0,3 1-15 15,-1 0-1-15,1 0 3 0,2-1 3 16,0 2-3-16,4-2 7 0,-1 1-10 15,2-4-38-15,2 3 7 0,0-1 31 16,1 0 4-16,-1 2-4 0,0 1 28 16,1 1-9-16,1-1-19 0,0 0 0 0,1-2-19 15,-2 1 19-15,2 1-1 0,0-2-14 16,2 2 15-16,-2 1 1 0,1 0 24 16,1 1 5-16,-1 0-30 0,2-1-13 15,0-2 11-15,0 1 2 0,0 0 13 0,0 0 3 16,0 2-14-16,0-2-2 15,0 0-1-15,3 0 1 0,2 0 10 0,-1 0 6 16,2-2 0-16,0 4-16 0,3-4-12 16,-2 1 12-16,1-4 18 0,0 3 16 15,3 0-12-15,-2-3-22 0,-1 3-15 16,1-5 0-16,0 5 15 0,-2-3 16 16,2 3-7-16,-1-2-7 0,-1-1-2 15,0-1 19-15,1 0-19 0,-2 1 2 16,1-4-2-16,-1 3 0 0,0-3-19 15,-2 0 16-15,2 1-12 0,0 0 15 0,0-1 13 16,0 1-13-16,1-2 0 0,0 2 0 16,1-1-1-16,-2-1-2 0,1 2 3 0,2-1 21 15,-2 0-6-15,2-1-15 16,-1 1 0-16,0 1-3 0,1-2 3 0,1 1 3 16,1 1 19-16,1 1-22 15,-2 0 1-15,2 0-1 0,-1-1 4 0,1-2-4 16,-3 0-4-16,1-2 3 0,1 0-1 15,-4 0-5-15,3 1 7 0,1-2 31 16,0 2-18-16,1-2-10 0,-1 1 13 16,-1 1 2-16,2-2-16 0,-2 0-1 15,2 0 16-15,1 2 36 0,-1-1-15 16,4-1-19-16,0-1-19 0,0 1 43 16,4-3 7-16,-1 1 3 0,3 1-10 15,1-3 10-15,1 0-19 0,-2 0-12 16,2 0-10-16,-4 0 19 0,2 0-6 0,0 0 15 15,2 0-9-15,-1-3-10 0,0 1-21 16,-1-2 3-16,-3 1 13 0,0 1-14 16,0-3 0-16,0 2 13 0,0-1-3 15,2 0 7-15,0-2-7 0,-2 0-10 0,0 1 17 16,-1-3 2-16,-4 2 1 0,2 1-19 16,1-2 9-16,-1-1-10 0,0-3-1 15,0 1 1-15,2-1 1 0,0 1 16 16,2-1-18-16,-1-4 2 0,-1 5 0 15,0-3 0-15,-4 3 12 0,-2 0 4 16,-1 4-1-16,-1-3 10 0,0 0-7 16,2 0-18-16,-2-1 0 0,2 2 0 15,-2-2 8-15,2 0-11 0,3-1-2 0,0-1-10 16,1-2 0-16,-1 1 12 0,-1 0 13 16,-2 2 5-16,-2 1 16 0,-2 0 0 15,1 1-1-15,-1-4-17 0,1 2-1 16,2-3-15-16,-1 0 0 0,0-2 0 15,2 1-12-15,-2-1 3 0,-1 5 9 16,0-4 15-16,0 5 6 0,-2-4-19 0,0 0-2 16,2-1-10-16,-1 1 10 0,1 2 1 15,-2 0 11-15,-1-1-11 0,0 3 0 16,0-1 18-16,-2 0-1 0,2 1 0 16,-3-2-15-16,1-2 25 0,-2-2 5 15,1 5-24-15,-2-3-7 0,1 2-2 0,-1-1 19 16,-1 2-5-16,2 0-14 15,-1 1-3-15,-1 0 3 0,0-1 0 0,0 1 0 16,0 0 0-16,0 0-1 0,0 1-2 16,0 2 3-16,0-1 1 0,-1 1 0 15,-1 0 17-15,1 3 9 0,-2-2-12 16,0 1-13-16,1 0-2 0,-2-1 11 16,-1-1-11-16,-2-2-31 0,1 0 30 15,0 0 1-15,-1-4-1 0,-2 0-19 16,2 0 20-16,-2 0 0 0,1 3-1 15,-2 0 1-15,6 0-12 0,-4 2-3 0,3-2 14 16,-3-1 1-16,2 4 1 0,0 2-1 16,0-3 0-16,-1 3-13 0,3-5-14 15,-4 4 26-15,4 1 1 0,-2 0-3 16,0 0 3-16,2 0 0 0,-1 3 1 16,1-2 0-16,-1 2-2 0,1-2 1 15,0 0-3-15,-1 2 3 0,1-2 1 0,-1 0 0 16,1 1 17-16,0-2-18 0,-4-2 0 15,1 3-3-15,-2-3 1 0,2-1-25 16,-4 0 24-16,1 2-16 0,1-3 4 16,0 3 15-16,3 1 13 0,-1 0 0 15,3 1-1-15,-1 2-10 0,1-2 10 16,-1 2-12-16,2-1-10 0,-2-1-2 16,-3 1-4-16,2 0-20 0,0-1 8 15,-1 1 13-15,3 2 3 0,-4-4 9 16,4 3 1-16,-1-1 0 0,-2-1 1 0,3 4 0 15,-4-4 2-15,4 1 0 0,-1 3 20 16,1-3 7-16,0 3-13 0,-1-2-13 16,1-2 16-16,1 2-15 0,-2 0 12 15,1 0-2-15,0-1-12 0,-4 0-1 0,4-1-13 16,-2 1 13-16,0 0 0 16,-1 0 1-16,-1 0-1 0,-4 1-14 0,2-1-28 15,0-1 17-15,0 3 25 0,4 0 28 16,0-1-1-16,1 1-15 0,1 1-9 15,0-1 12-15,-4-1-11 0,2 0-2 16,-1-2-2-16,-2 3-2 0,0 1 0 16,-1-1-14-16,0-3 4 0,-2 4 9 15,-1-2-12-15,-1 0-13 0,5 1 28 16,1 1 0-16,2-1 3 0,1 1-2 0,2 0-1 16,2 0-3-16,1 0-9 0,0 0-6 15,0-2-22-15,0 2-6 0,0 0-30 16,0 0-41-16,0 0-67 0,-2 0-119 15,-2 0-78-15,-2 3-7 0,-3 7 25 16,-1 1-15-16,-2 4-122 0,3-1-75 16,3-4-213-16</inkml:trace>
  </inkml:traceGroup>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53.36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52229F77-36D8-47B5-9585-6D8AC84E1D35}" emma:medium="tactile" emma:mode="ink">
          <msink:context xmlns:msink="http://schemas.microsoft.com/ink/2010/main" type="inkDrawing" rotatedBoundingBox="7042,10389 7064,10770 6656,10793 6634,10412" hotPoints="7041,10596 6841,10796 6640,10596 6841,10396" semanticType="enclosure" shapeName="Circle"/>
        </emma:interpretation>
      </emma:emma>
    </inkml:annotationXML>
    <inkml:trace contextRef="#ctx0" brushRef="#br0">-3318 5542 718 0,'-7'-6'795'0,"3"3"-795"0,1 2-29 16,-1-5 19-16,0 3 10 0,0-2 20 15,0 2-17-15,-3-1 143 0,4 3 7 16,-5-1-71-16,0 2 16 0,-3 0 12 16,0 0-3-16,-3 0-49 0,0 0-54 15,-1 0 119-15,-1 3-36 0,2 3-84 16,-2 0 0-16,3 1-3 0,0-1 42 15,0 3-13-15,2 0-16 0,2-1-12 0,1 2-1 16,-1 1-1-16,1 2-47 0,1-2 32 16,3 3 16-16,-4 1-36 0,2 3 36 15,3 1 25-15,-5 0 7 0,4 3 23 0,1-5 16 16,2 0-71-16,1 2-29 16,0-3 29-16,8-1 13 0,0 0 10 0,5-3-1 15,0 1-18-15,0-4-4 0,5-1-10 16,-2 1 10-16,6-3 20 0,-3 1 19 15,2-4-26-15,2 1-11 0,0-3 11 16,2-1 9-16,-4 0-9 0,1 0 10 16,-1-5 19-16,0-1-13 0,0 1-17 15,-3-3 4-15,-4-4 13 0,-2 5-6 16,0-3-1-16,-3-4 17 0,-1 0-1 0,-3 1-9 16,-4-3 0-16,-1-2-4 0,0 4 11 15,-1-5-4-15,-8 0-13 0,0-1-19 16,-6-2-42-16,0 1 13 0,-4-2 29 15,0 7-16-15,2 0 13 0,0 4-6 16,5 4-10-16,3 3-87 0,-1 0-45 16,6 5-20-16,-2 0-39 0,4 0-65 0,-1 0-109 15,2 0-130-15,1 0-300 0</inkml:trace>
  </inkml:traceGroup>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7:53.131"/>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B29C9211-87F6-4C8D-8978-25D6BF013098}" emma:medium="tactile" emma:mode="ink">
          <msink:context xmlns:msink="http://schemas.microsoft.com/ink/2010/main" type="writingRegion" rotatedBoundingBox="8306,4576 27663,4106 27768,8447 8411,8917"/>
        </emma:interpretation>
      </emma:emma>
    </inkml:annotationXML>
    <inkml:traceGroup>
      <inkml:annotationXML>
        <emma:emma xmlns:emma="http://www.w3.org/2003/04/emma" version="1.0">
          <emma:interpretation id="{0F83EF8E-F90E-427C-8454-DD29C2E1CABE}" emma:medium="tactile" emma:mode="ink">
            <msink:context xmlns:msink="http://schemas.microsoft.com/ink/2010/main" type="paragraph" rotatedBoundingBox="8306,4576 21612,4253 21646,5690 8340,6012" alignmentLevel="1"/>
          </emma:interpretation>
        </emma:emma>
      </inkml:annotationXML>
      <inkml:traceGroup>
        <inkml:annotationXML>
          <emma:emma xmlns:emma="http://www.w3.org/2003/04/emma" version="1.0">
            <emma:interpretation id="{1B7F50FF-DF90-4E64-B9DA-887BFC28627A}" emma:medium="tactile" emma:mode="ink">
              <msink:context xmlns:msink="http://schemas.microsoft.com/ink/2010/main" type="line" rotatedBoundingBox="8306,4576 21612,4253 21646,5690 8340,6012"/>
            </emma:interpretation>
          </emma:emma>
        </inkml:annotationXML>
        <inkml:traceGroup>
          <inkml:annotationXML>
            <emma:emma xmlns:emma="http://www.w3.org/2003/04/emma" version="1.0">
              <emma:interpretation id="{AA3021F2-EEE3-4963-8989-9E8C9EAB31C7}" emma:medium="tactile" emma:mode="ink">
                <msink:context xmlns:msink="http://schemas.microsoft.com/ink/2010/main" type="inkWord" rotatedBoundingBox="8320,5183 9082,5164 9094,5678 8333,5697"/>
              </emma:interpretation>
              <emma:one-of disjunction-type="recognition" id="oneOf0">
                <emma:interpretation id="interp0" emma:lang="" emma:confidence="1">
                  <emma:literal>Z</emma:literal>
                </emma:interpretation>
                <emma:interpretation id="interp1" emma:lang="" emma:confidence="0">
                  <emma:literal>z</emma:literal>
                </emma:interpretation>
                <emma:interpretation id="interp2" emma:lang="" emma:confidence="0">
                  <emma:literal>2</emma:literal>
                </emma:interpretation>
                <emma:interpretation id="interp3" emma:lang="" emma:confidence="0">
                  <emma:literal>h</emma:literal>
                </emma:interpretation>
                <emma:interpretation id="interp4" emma:lang="" emma:confidence="0">
                  <emma:literal>¢</emma:literal>
                </emma:interpretation>
              </emma:one-of>
            </emma:emma>
          </inkml:annotationXML>
          <inkml:trace contextRef="#ctx0" brushRef="#br0">-29-4965 0 0,'0'0'355'0,"0"-2"76"0,0 2-157 0,0 0-79 16,0 0-26-16,0 0-19 0,0 0-10 15,0 0-17-15,0 0 2 0,0 0-5 16,0 0 0-16,0 0-4 0,0 0 1 16,0 0-17-16,0 0 0 0,0 0-7 15,0 0 56-15,0 0-24 0,0 0-26 16,0 0-16-16,0 0-9 0,0 0-1 16,0 0 10-16,0 0-1 0,0 0 1 15,0 0-4-15,0 0-10 0,0 0-2 0,0 0-14 16,0 0-2-16,0 0-11 0,0 0-5 15,0 0-4-15,0 0 4 0,0 0-13 16,0 0 3-16,0 0-10 0,0 0 1 16,0 0-14-16,0 0-1 0,0 0-1 15,0 0-19-15,1 0 4 0,2 0-20 0,-2-3-6 16,2 2 4-16,-2 1 9 0,2-2-1 16,1 2-18-16,-2 0-3 0,2 0-1 15,1 0-1-15,6 0 52 0,0 0 19 16,5 0 0-16,4 0-7 0,-1 0 17 15,5 0-7-15,2-2-20 0,1-2 14 16,-1 4 15-16,0-1-31 0,-3-1-25 16,-2 0 23-16,-3 2 1 0,-2-2-15 15,-2 2 14-15,-1-1 0 0,3 1-1 16,-2-2 3-16,2 1 31 0,-2-3-6 0,3 3 1 16,0-3-23-16,0-1 12 0,-1-2 4 15,2 4 3-15,-4-3-19 0,-2 4-3 16,-3-2-19-16,-2 4-21 0,-2-1 2 15,-1 1 25-15,-4 0 13 0,2-2-2 16,0 2-1-16,-2 0 3 0,0 0-1 0,0 0-2 16,0 0 0-16,0 0 0 0,2 0-10 15,-2 0 12-15,3 0 0 0,-3 0 0 16,0 0 1-16,0 0 2 0,0 0 1 16,0 0 10-16,0 0 6 0,0 0-1 15,0 0 8-15,0 0 2 0,0 0-6 16,0 0-7-16,-3 2 11 0,1-2-5 0,-2 1-5 15,0-1-16-15,0 2 1 0,-1 0-1 16,1 0-1-16,-3 2-2 0,-1 1 0 16,1 4-13-16,-5 3 10 0,-2-1 4 15,2 3 2-15,-1 0-19 0,-6 2 19 16,4 0 0-16,-5 2 10 0,-1 4-7 16,2 0-3-16,2-4 0 0,-2 3-3 15,4-4 6-15,-1-2-2 0,2 2 11 16,1-2-11-16,-2-4-1 0,4 3 0 15,3-4-12-15,0-2 9 0,0 4-13 0,2-2 15 16,-2-1 1-16,0 4 0 0,3-4 0 16,-2-2-1-16,1 2 0 0,2 0-10 15,-2-3 11-15,3 0 2 0,0-1 0 16,-1 1-1-16,3-3-1 0,-3 3 0 16,1-2 0-16,-1 0 2 0,-2 1 10 0,2 5-9 15,-1-4 13-15,-3 2-14 0,0 0-2 16,0 1 2-16,0-2 11 0,-2 1-11 15,5 0 0-15,-3-1 10 0,3-3 1 16,1 1-11-16,2-4-1 0,0 3 1 16,2-4 0-16,0 0 1 0,0 0 0 15,0 0 1-15,2 0-3 0,0 0 0 16,2-4 0-16,1 4-1 0,-5-1-3 16,4-1 1-16,-3 2-19 0,2-2-14 15,-2 1 4-15,3 1 3 0,1-2 2 0,2 0 11 16,-1 1-1-16,-1-3-3 15,3 2 0-15,3-1 19 0,3 0 11 0,3-3 33 16,3 0-38-16,6-2 7 0,4-1-26 16,0 0 26-16,2 1-13 0,5-1 0 15,-2 1-7-15,0 0 7 0,2 1 2 0,0 2 23 16,-1-2-24-16,-3 0 10 0,1 2-11 16,-4 4-16-16,-3-2 16 0,-1 3 15 15,-2-2-14-15,-5 0 1 0,-1 2 17 16,-2 0-18-16,-4 0-1 0,-4 0-2 15,0 0 1-15,-4 0 1 0,-4 0 1 16,2 0 11-16,-2 0 7 0,0 0 19 16,0 0 3-16,0 0-1 0,0 0 1 15,0 0-7-15,0 0-9 0,0 0-24 16,0 0-1-16,0 0-25 0,0 0-16 0,0 0-2 16,0 0 8-16,0 0-2 0,0 0 9 15,0 0-1-15,0 0 1 0,0 0 6 16,0 0 21-16,0 0-1 0,0 0-9 15,0 0 11-15,0 0 3 0,0 0-1 16,0 0-1-16,0 0-1 0,0 0-1 0,0 0-1 16,0 0-11-16,0 0-24 0,0 0-80 15,0 0-123-15,0 0-187 0,1 0-85 16,2 0-273-16,-3 0-762 0</inkml:trace>
        </inkml:traceGroup>
        <inkml:traceGroup>
          <inkml:annotationXML>
            <emma:emma xmlns:emma="http://www.w3.org/2003/04/emma" version="1.0">
              <emma:interpretation id="{AAB5F975-B33C-435A-97D4-F68A2653279E}" emma:medium="tactile" emma:mode="ink">
                <msink:context xmlns:msink="http://schemas.microsoft.com/ink/2010/main" type="inkWord" rotatedBoundingBox="10255,4901 15095,4783 15120,5814 10280,5932"/>
              </emma:interpretation>
              <emma:one-of disjunction-type="recognition" id="oneOf1">
                <emma:interpretation id="interp5" emma:lang="" emma:confidence="1">
                  <emma:literal/>
                </emma:interpretation>
              </emma:one-of>
            </emma:emma>
          </inkml:annotationXML>
          <inkml:trace contextRef="#ctx0" brushRef="#br0" timeOffset="-238452.5943">2521-5095 823 0,'0'0'212'0,"0"0"-167"0,0 0 20 16,0 0 69-16,0 0 22 0,0 0 10 16,0 0-10-16,0 0-35 0,0 0-56 0,0 0 46 15,0 0 35-15,0 0-10 0,0 0-20 16,0 0-35-16,0 0-23 0,-1 0 0 16,1 0 13-16,0 0 13 0,-2 0-10 15,2 0-7-15,0 0-3 0,-2 0-6 16,0 0 6-16,2 2-16 0,0-2-16 15,0 0-13-15,0 0-19 0,0 1-3 16,-2 2-20-16,0-2 1 0,2 1-13 16,-4 2-23-16,4-1-6 0,-3 3 45 15,2 3 19-15,-2 2 29 0,-1 3-7 16,2 2-2-16,-2 0 15 0,0 4-11 0,-5-4-23 16,1 3 24-16,3 3 20 0,-7 1-23 15,1-1 35-15,1-3-18 0,-2 3-17 16,1 1 13-16,-5-6-6 0,3 6-4 15,-6-5 7-15,4-1 6 0,-3-2-35 0,-1-3 45 16,6-2-4-16,-2-1 10 16,-4-1-7-16,0-1-23 0,-3-1-23 0,2 0-1 15,-1-3 23-15,3-1-1 0,0-2 12 16,2 0 10-16,3 0-3 0,-4 0 3 16,4-7-19-16,-3-3-25 0,-1 0-6 15,3-5-98-15,-7-2 47 0,5-4 57 16,1 1 25-16,0-1-25 0,5-3 3 15,-5 0 0-15,4-1-3 0,3-2 1 16,1 3 11-16,3-2-12 0,3 0-34 16,1-1-35-16,0 2 52 0,0 0 15 15,0-1-15-15,8 2-27 0,-3 1 3 0,3 1-10 16,4 2 16-16,1 2 7 0,-4 1 2 16,5 3-9-16,-1-1-13 0,3 0 1 15,0 3 15-15,-2 0-3 0,4 2 33 0,-2 2-30 16,0 0-13-16,-1 2 3 15,1-1-2-15,4 6 15 0,-2-3-19 0,-3 4 0 16,4 0-26-16,-2 0 13 0,-3 5 38 16,2 2-22-16,-2 2 29 0,-1 3 16 15,1-1-26-15,2 3 0 0,0 3 23 16,0 1-20-16,-1 4 23 0,1 3 21 16,2 2 28-16,-2 2-37 0,1 3-12 15,-3 3 0-15,0 3 16 0,1 0-14 16,-4 5 17-16,-1-3 23 0,-1 0-29 15,-5 0-13-15,0-1 3 0,-2-2 32 0,1-1-19 16,-2 0 20-16,-1-3-33 0,0 3 22 16,0-1 7-16,0-4 7 0,0 3-39 15,0-4 1-15,0 1-1 0,0-4 26 16,3-2-10-16,-2-3 16 0,2-2-29 16,-1-5 12-16,0-1-14 0,-2-5 0 0,0-3 1 15,0-3 0-15,0-1 17 16,0-2 10-16,0 0 32 0,0 0 31 0,0 0 23 15,0 0 2-15,2 0 0 0,0-2 3 16,-2-1-10-16,0-2-37 0,0-3-73 16,0-2-25-16,0-4-13 0,0 4 38 15,-4-4 15-15,4 6 1 0,-2 0-15 16,2 1 11-16,0 0-12 0,0 2 0 16,0-1-1-16,0 0 0 0,0 3-18 15,0-2 19-15,0 3 0 0,0-5 4 0,0 4 8 16,0 0-11-16,0-3 0 0,0 2-1 15,0-3-12-15,0 1 10 0,0-5 2 16,0 1 15-16,0-3-12 0,2-3-3 16,-2-3-15-16,0 0-4 0,0-3 17 15,0-4 2-15,2 1 34 0,0-4-34 16,-2 0-6-16,4 1 4 0,-2-2-36 16,-1-1 10-16,3 2 26 0,3 1-26 0,-3 1 26 15,4 3 1-15,-3-4-17 16,4 3 17-16,-1-2 0 0,-3 3-24 0,3 0 24 15,0 1-1-15,-2 3-26 0,-1 1-10 16,2 2 13-16,1 1 9 0,-3 0-9 16,4 1 3-16,-1 0-7 0,0 0 14 15,0-1-8-15,1 4-8 0,-1-1 15 16,1 3-9-16,-3 2 22 0,5 3-25 16,-7-2-4-16,2 5 10 0,-2-1-4 15,-3-1 10-15,2 4-3 0,-3 0 0 0,0 0 8 16,1 0 11-16,-1 0 16 0,0 0-1 15,0 0-15-15,0 0 0 0,0 0-15 16,0 0 2-16,0 0 10 0,0 0-23 16,0 0-12-16,0 0-4 0,0 0-2 0,0 0-1 15,0 0-3-15,0 0-22 0,0 2-23 16,0 3 16-16,0 1 73 0,4 1 4 16,3 2-1-16,-2 3 0 0,1 2 1 15,5 3 23-15,-3 3-4 0,-2-2-6 16,5 6-13-16,1-1 0 0,-2 6 3 15,2 2-1-15,-1 1 27 0,4 3-26 16,-6 2 23-16,3 0-9 0,1-2-17 16,-7 3 0-16,5-4 13 0,-1-5 3 0,-1 2-7 15,2-1 17-15,-4 0-26 0,3-1 19 16,-1 1 2-16,-3-3-21 0,1 0 0 16,1-1 0-16,0-3 34 0,-2-1-22 15,-1-4-9-15,2-1 9 0,-3-3 1 16,0-4-11-16,0 0 11 0,-4-5-10 15,1 0 20-15,-1-2-11 0,0-1 1 16,0 0 10-16,0-2 18 0,0 0 10 0,0 0-7 16,0 0 1-16,0 0-7 0,0 0-6 15,0 0-4-15,0 0 4 0,0 0-13 16,0 0-6-16,0 0 9 0,0 0 13 16,2 0-7-16,-2 0-28 0,0 0-1 15,0 0-15-15,0 0 15 0,0 0 0 16,0 0 0-16,0 0 1 0,2 0 16 0,-2 0 12 15,0 0 10-15,2 0 9 0,-2-4 16 16,0 3 3-16,2-1-6 0,0-3-4 16,1 2-2-16,-2-2-20 0,2-4-34 15,1 1-1-15,0-4 1 0,-2-1 12 16,5-4-12-16,1-3 2 0,0-5 14 16,2 1 3-16,2-8-19 0,2-4 3 15,2-4-6-15,-1-2-1 0,2-4-11 16,6-3 2-16,-1-3 13 0,4 3-3 0,1 1-28 15,1 0 3-15,-1 4 26 0,1 7 2 16,-5 3 2-16,2 8 26 0,-6 2-9 16,-2 2-17-16,0 5 0 0,-4 4-1 15,-2-1 1-15,1 3 14 0,-7 4-15 16,4-2-1-16,-1 2-3 0,-4 3-19 16,-3-1 6-16,3-1-15 0,-4 5-32 0,1-2-65 15,-1 0-74-15,0 2-93 0,0 1-210 16,0 0-198-16,0-2-471 0</inkml:trace>
          <inkml:trace contextRef="#ctx0" brushRef="#br0" timeOffset="-220067.6185">3491-4373 153 0,'0'0'326'15,"0"0"-127"-15,0 0-46 0,0 0-16 0,0 0 10 16,0 0 0-16,0 0-20 0,0 0-33 0,0 0-19 16,0 0-20-16,0 0 7 15,0 0-7-15,2 0-3 0,-2 0-6 0,0 0 3 16,2 0 3-16,-2 0 16 0,0 0 10 15,0 0 13-15,0 0 19 0,0 0 7 16,2 0 2-16,-2 0-2 0,0 0-8 16,0 0-6-16,0 0-13 0,0 0-13 15,0 0-3-15,0 0-17 0,0 0-15 16,0 0-23-16,2-2-16 0,0 2-3 16,-2 0-13-16,0 0-13 0,2-2 0 15,2 2 5-15,0 0 21 0,4 0 54 16,0 0-18-16,-1 0-36 0,4 0-11 0,-2 0 11 15,5-1 25-15,1-1 23 0,2 0-16 16,-2-1-30-16,4-4 21 0,0 2 21 16,-2-2-31-16,4-3 16 0,-1 0-27 15,-1 1 1-15,-3 0 0 0,0-2-3 16,-5 1 3-16,1 2 16 0,-2-1 20 0,-2-1-8 16,3-2-18-16,-2 2 6 0,-1-1-6 15,0-1 12-15,-2 2 0 0,-1-4 7 16,2 0-23-16,1-2-9 0,0-3-12 15,2-3-23-15,2-1 1 0,-3-1 34 16,4 1 2-16,-5-1-2 0,1 0 0 16,-1 4-13-16,0 0 10 0,-2 2 3 15,-1-1-3-15,2 2 3 0,-3 3-2 16,-3-4-8-16,2 0-16 0,1-1-2 16,-3-1-14-16,1-1 23 0,0 2 0 0,0-4-19 15,-2 1 13-15,0 2-52 0,0 0 20 16,0-2-4-16,0 4 6 0,-4-3 4 15,1 5-3-15,-1 1-1 0,0 1 17 16,-3 2 9-16,-1-2 13 0,3 5-17 16,-1-1-18-16,-5-3 25 0,6 2-12 0,-3-1-4 15,3 4 42-15,-4-3 0 0,3 3 0 16,3 1-3-16,-1 1 3 0,0-1 4 16,0 2-2-16,1 1-1 0,2-1-1 15,-2 2-2-15,2 1 0 0,-2 1 1 16,0-3-3-16,1 4-41 0,0-1 16 15,-2-1-3-15,-3-2-7 0,3 3 4 16,-1-1-4-16,1 1 39 0,0-3 23 16,0 2 3-16,0 1-3 0,0-1 0 15,2 2 6-15,0 0-17 0,0 0 0 0,2 0-12 16,0 0-16-16,0 0-23 0,0 0-12 16,0 0-11-16,0 0 1 0,0 0 12 15,0 2 23-15,0 1 26 0,0 2 3 16,0 2 16-16,0 0 17 0,0-2-33 15,0 2 13-15,0 1 0 0,0 2 30 16,0 0 5-16,0 0-18 0,0 4-33 0,4-3-17 16,0 3 1-16,2 0 16 15,1-1 26-15,-2 0-26 0,0 3 16 0,-1 1-16 16,3-1 0-16,-3 4 38 0,0-1-19 16,-1 1-6-16,1-1 13 0,0 1-23 15,-1-2-3-15,1 3-26 0,0-4 24 16,-3 0 1-16,2-1 2 0,-2 0 18 0,1 2 6 15,-2-3-5-15,2 4-18 0,0-2-1 16,0-1 2-16,0 1 20 0,0 0-20 16,3 2-1-16,-5-2-3 0,1-1 1 15,2 0-1-15,-3-3 1 0,1 0 16 16,2 3-16-16,-3-3 0 0,1 1 32 16,2-3 17-16,-3 5-47 0,0-3-2 15,1 3 0-15,-1-1 13 0,0 2 6 16,0 1 39-16,0-1-22 0,0-2-36 0,0 0 0 15,0 0 18-15,0-1-18 0,0-1 0 16,0 1 0-16,0 1 1 0,0 0 1 16,0 0 20-16,0 0-22 0,0-3 0 15,0 2 1-15,0-5 15 0,0 4 23 16,1-7-17-16,-1-3-20 0,0 1 0 0,3-2 0 16,-3-2 0-16,0 0 14 0,0 0 16 15,1 0 25-15,-1 0 17 0,3 0 12 16,-3-5-16-16,2 4-25 0,0-5-39 15,-2 1-6-15,0-6-35 0,2 2 16 16,0-5-7-16,-2 2 14 0,4-4 9 16,0-3-23-16,-1 0-6 0,4-1 32 15,-3 2 17-15,4 1-17 0,-4 1-19 16,-1-2 17-16,1 3-24 0,3-1 10 16,-2 2-3-16,2 1 16 0,-5 4-19 15,3 0-4-15,-1 2 25 0,-2-1 0 0,2 5-25 16,0-1 1-16,-4 1-7 0,4 2-7 15,-2-2-15-15,-1 2 2 0,2 1-9 16,-2 0-3-16,2 0-1 0,-2 0 1 16,3 4 6-16,3 0 3 0,-3 3 55 0,2 3 23 15,2 2-21-15,0-1 14 0,0 3 29 16,1 1-43-16,4-1 1 0,-4-2 8 16,3 0-11-16,-1-1-11 0,4-3 9 15,-3 1-17-15,-2-2 17 0,3-2-14 16,-1-2 16-16,0 2 32 0,2-5 0 15,-2 0 13-15,-2 0 7 0,2 0-7 16,-4-5 3-16,1-2-28 0,-1-1 31 16,5-2-3-16,0-5-20 0,-1 0-28 15,3-2-19-15,1-4-13 0,1 1-10 16,-3 2-26-16,3-1 14 0,-4 2 12 0,2 2-42 16,-4 0 3-16,4 4 20 0,-6 4 3 15,3 0 6-15,-5 2-6 0,1 1 13 16,0 3-1-16,-1 1 14 0,-1 0-10 15,-2 0 0-15,0 0 12 0,0 0 4 16,0 0-6-16,0 1 13 0,0 1-1 0,-4 0-3 16,1 1 22-16,1-3 1 0,-2 0 1 15,0 2 12-15,0-1 33 0,0-1 35 16,0 1 16-16,0 2 7 0,-2-3-4 16,1 0 0-16,-3 0 3 0,0 0-6 15,-3 0-49-15,-1 0-48 0,1 0-41 16,-4 0 8-16,-1 2 33 0,1-1-9 15,-1 5 9-15,-1 3-52 0,-2 3 7 16,0 2 9-16,1 5 30 0,0 0 6 16,1 2 16-16,7 0 3 0,-1 2 1 15,3-2-20-15,2 1 16 0,2-2 0 0,0-1-13 16,2-2-3-16,9-2-37 0,-2-3 17 16,3 0 20-16,2-5 33 0,2-4-33 15,-3-2 0-15,1-1 25 0,-2 0 11 16,0-1-1-16,2-8 23 0,-2-3-16 15,-1-3 6-15,0-3-3 0,1-2-3 0,-5-2-23 16,1 0 10-16,-2-2-10 0,-1 1-15 16,-1-1-4-16,-3 0-42 0,0 2 41 15,-1 3-1-15,0 2 4 0,0 5 14 16,0 3 9-16,0 8-5 0,0 1-20 16,0 0-32-16,0 0-58 0,0 4-29 15,-2 6-52-15,-2 1 16 0,4 6 133 16,-3 2 22-16,3 4 0 0,0 2 9 15,0 0-9-15,3-1 0 0,2 0 0 16,3-2-13-16,4-5 10 0,-2 1 3 0,6-3 1 16,-5-6 35-16,8-1-23 0,-6-2-12 15,3-4-1-15,-5-2 55 0,4 0-13 16,-1 0-17-16,-1-3 27 0,1-3 12 16,-2-5 20-16,-3-2-20 0,2-3-9 15,-3 0 0-15,-1-7-17 0,1 4 1 0,-1-7-27 16,-2-1 20-16,1-3-16 0,-2-1-12 15,3-2-2-15,-2-1-1 0,-1-6-2 16,0-3 17-16,1-1-32 0,2-1-4 16,-3-2-15-16,0 0 3 0,-2 0-35 15,-1 3 35-15,-1 3-7 0,0 6 38 16,0 5-24-16,0 2 25 0,-3 7-2 16,1 3-46-16,-2 2 10 0,-2 4 38 15,2 3 6-15,0 0-6 0,0 2-2 16,3 2 1-16,-3 0 1 0,4 3 13 0,-4 1-13 15,4 1-2-15,-3 0-24 0,3 0-19 16,-2 0-26-16,0 0 0 0,2 1-10 16,-2 4 0-16,2-1 4 0,-2 6 77 15,0-1 22-15,0 6 33 0,2 3-38 16,-2 2 73-16,2 6-22 0,0 0-26 0,0 7-7 16,2 0-3-16,6 4 7 15,0 2 16-15,0 3-6 0,0 0-49 0,4 0 0 16,-2 0 1-16,2 1 67 0,0-1-17 15,6-1-32-15,-3-2 20 0,3-1-39 16,1-5 0-16,-1-3 51 0,2-1-51 16,1-7 6-16,-7-3-6 0,4-3 48 0,1-3-35 15,-4-5 3-15,0-1 38 0,-2-5-25 16,-1 2-28-16,2-2 0 0,-1-2 18 16,1 0-19-16,1-6-20 0,0 0-143 15,-2-4-52-15,2-4-29 0,0-1-70 16,0-1 6-16,-4-3-102 0,-3 4-199 15,0-9-154-15</inkml:trace>
          <inkml:trace contextRef="#ctx0" brushRef="#br0" timeOffset="-219452.5511">4536-4832 874 0,'-19'7'1193'0,"9"-3"-1193"0,-2 0-133 15,1 1-109-15,-3-3 242 0,3 2 75 16,-4-3 59-16,5-1-14 0,5 0-39 0,-2 0-6 16,3 0 9-16,3-1 20 0,-2-5-56 15,3 0-35-15,-1-3-13 0,1-1-3 16,0-3 3-16,0 1 0 0,0-1-16 16,0-1 16-16,8-2 13 0,1 0 9 15,4 1 11-15,3-1-11 0,1 5-22 0,1-1-14 16,1 3-15-16,4 6-6 15,-2-4 35-15,-2 4-16 0,6 1-7 0,-2 2 22 16,2 0-54-16,1 0 55 0,3 0 3 16,0 5 19-16,-2 2-21 0,-1-4-2 15,0 6-23-15,-2-2 24 0,-2 3 2 16,2 0 16-16,-1 0-17 0,1-1 18 16,-1 6-19-16,2-6 9 0,-2 2-9 15,1-2 20-15,-2-3-1 0,-2-1-19 16,2-2 36-16,-5-1-10 0,1-2 12 0,-1 0-18 15,0 0 28-15,-1-5 4 0,-1-1-1 16,-1-5-18-16,-3-3 25 0,4 3 9 16,-5-6-19-16,2-2-9 0,-4 3-7 15,-5-1 16-15,-1 2 16 0,-2-1 0 16,0 5 13-16,-5-1-37 0,-3 4-38 0,-7 1-1 16,4 4 15-16,-4 0-16 15,4 0-45-15,-3 3-109 0,3 0-64 0,-4 0-111 16,8 0-211-16,-12 0-559 0</inkml:trace>
          <inkml:trace contextRef="#ctx0" brushRef="#br0" timeOffset="-216873.0533">5669-4397 170 0,'0'3'1201'16,"0"-3"-1146"-16,0 0-55 0,0 0-42 16,0 0 42-16,6 0 134 0,-2 0-8 15,2 0-22-15,-1 0 4 0,6 0-13 16,-3 0-4-16,-1 0 42 0,1 0 22 16,4 0-9-16,0 0-17 0,1 0-32 15,-3-3-17-15,5-1-9 0,-1-2-10 0,-1-1 3 16,1 1 13-16,1-2-6 15,-2-3 8-15,-1 2-24 0,-1-2-10 0,1-1-10 16,1-4 0-16,-1 4-10 0,-3-4 4 16,1 2-7-16,1-2 19 0,-6 1-15 15,3-3 8-15,-3 4-18 0,2-3-5 16,-3-2-11-16,0 2 0 0,-1-1 9 0,0 2-9 16,-2 1-14-16,2 0 14 0,-3 5 15 15,0-2-3-15,0 4-12 0,0 1-3 16,0 2-10-16,0 1-3 0,0 1 13 15,0 0-22-15,0 1 0 0,0 2 5 16,0-1 1-16,0 1-9 0,0 0-1 16,0 0 4-16,0 0-1 0,0 0 1 15,0 0 6-15,0 0-10 0,-3 0 3 16,3 0-6-16,-1 0-6 0,-2 0-10 16,2 0-3-16,-1 1-3 0,2-1-1 0,-2 2-9 15,0 1-4-15,2 0-15 0,0-1-17 16,-2 3 35-16,0 4 14 0,2 3-4 15,0 0 48-15,0 8 7 0,0 0 33 16,4 3-33-16,2 3-36 0,2-1 36 16,0 0 35-16,1-1-35 0,5 0-26 15,-1-2 26-15,6-3 0 0,0 0 13 16,2-4-13-16,-1-2 0 0,2-1 13 0,-1-8 42 16,-2 1-30-16,2-3 14 0,-1-2 2 15,-5 0-41-15,2 0 0 0,-2-3 0 16,-1-5 29-16,-5-4 19 0,5-3 4 15,-2-1-36-15,0-3 10 0,-2-3-26 16,-2-1-18-16,-2-2-7 0,1 0 25 0,0-4-1 16,-2 5-22-16,2 0 23 0,-1 1-2 15,-1 1-22-15,2 3-5 0,-2 4 10 16,2 1-7-16,-4 5 7 0,1 2-23 16,0 4 0-16,0-1-42 0,3 4-26 15,-2 0 36-15,3 0 35 0,4 4-6 16,-2 2 32-16,-1 4-5 0,6 3 18 15,-5 1 10-15,2 1-10 0,-3 6 0 16,1-3 1-16,-2 6 22 0,-3-1 9 16,2-1-12-16,-6 1-7 0,-1-3 25 0,0-2-25 15,0-5 16-15,-5 1 1 0,-3-4-8 16,-6 1 30-16,1-3 9 0,-8-2 33 16,0-1-49-16,-1 1-6 0,-2-5-23 0,5-1 48 15,-3 0-51-15,3 0 10 0,6 0-1 16,1-1-21-16,5-2 0 0,3 0-1 15,1 3-11-15,2 0-11 0,1 0-17 16,0 0-22-16,0 0-32 0,0 0-30 16,4 0 4-16,2 3 119 0,3 3 49 15,1-1 16-15,1 0-23 0,4 0 0 16,0-2 29-16,3-1 3 0,1 0-29 16,2-2 32-16,2 0 61 0,3 0-13 15,2-4-39-15,-1-4-22 0,-1-2 22 16,0 1-13-16,-1-2-38 0,-4-1-3 15,-1 0-10-15,-5-1 35 0,3-3-3 0,-4 1-16 16,-3 0-19-16,1-2-19 0,-3 0 0 16,-4 1-51-16,-1 0-34 0,0 3-68 15,-1-2-12-15,-3 3-69 0,0-2-100 16,0 2-138-16,-4 2-234 0,-8 0-591 0</inkml:trace>
        </inkml:traceGroup>
        <inkml:traceGroup>
          <inkml:annotationXML>
            <emma:emma xmlns:emma="http://www.w3.org/2003/04/emma" version="1.0">
              <emma:interpretation id="{35E813F7-9BDF-416B-9BEF-430042AA2C44}" emma:medium="tactile" emma:mode="ink">
                <msink:context xmlns:msink="http://schemas.microsoft.com/ink/2010/main" type="inkWord" rotatedBoundingBox="15641,4617 18023,4560 18052,5777 15671,5834"/>
              </emma:interpretation>
              <emma:one-of disjunction-type="recognition" id="oneOf2">
                <emma:interpretation id="interp6" emma:lang="" emma:confidence="1">
                  <emma:literal/>
                </emma:interpretation>
              </emma:one-of>
            </emma:emma>
          </inkml:annotationXML>
          <inkml:trace contextRef="#ctx0" brushRef="#br0" timeOffset="-212946.8115">7308-4869 1778 0,'0'0'0'16,"0"0"-39"-16,0 0-355 0,7 0 176 16,1 0 218-16,4 0 22 0,2 0 163 15,6-2-3-15,2 1-87 0,5-1-33 16,5 1 42-16,2-1 17 0,4-1-20 16,-1-1-11-16,5-1-18 0,4 0-24 15,2 0-9-15,4-2-6 0,2 0-10 0,-3-1-22 16,-2 0-2-16,-4 1 1 0,-9 0 0 15,-2 0 2-15,-4 1 21 0,-6-1-23 16,-2-1 22-16,-7 1-21 0,-3 1 33 16,0-2 5-16,-7 3 29 0,2 0 3 15,-5 0-16-15,2 1-7 0,0-2-22 16,-2 1 0-16,2 0-7 0,-2 0-16 16,-1-1 23-16,2 2-3 0,-3-1 12 0,0-2 13 15,0 1-10-15,0 2-37 0,-6-2-2 16,-4 0-1-16,-3 0 2 0,3 0 11 15,-7 1-10-15,0 0-2 0,-8 0-74 16,0 2 73-16,-6-1-5 0,-3 4 7 16,-1 0 45-16,-6 0 3 0,4 0 16 15,0 0 13-15,0 5-42 0,6-2 10 0,1 3-13 16,3-3-32-16,3 1-30 0,2-1 8 16,6 2 19-16,2 0-26 0,2-1-22 15,7 2-36-15,-3-1-58 0,2 2-106 16,-5 1-114-16,2 2-133 0,-1-5-238 15</inkml:trace>
          <inkml:trace contextRef="#ctx0" brushRef="#br0" timeOffset="-213954.9101">7694-4378 935 0,'-7'0'563'0,"3"0"-563"0,1 0-85 16,-1 0-9-16,-2 0 94 0,2 0 169 0,2 0 56 16,2 1-29-16,0-1-57 0,0 2-67 15,0-2-27-15,0 2-45 0,0-2-12 16,2 0 12-16,2 0 25 0,2 0 33 15,0 0 10-15,-2 0-6 0,1 0-1 16,6-2 27-16,-4-1 15 0,5-3 26 16,2-2 6-16,5-1-32 0,-1-6-20 15,3 3-22-15,0-8-26 0,0 2 0 16,-4-5 7-16,1 2-17 0,-2-3 10 16,-2-1-9-16,-2-4-10 0,1-4 7 0,1-2-23 15,-2-5-25-15,-2-3 12 0,0-3-45 16,-7-3-25-16,0-1 13 0,-3-4 22 15,0 0 19-15,0 5-29 0,-4 1 56 0,-2 4-12 16,2 5 12-16,2 7-8 0,0 3 10 16,-1 4 13-16,2 6-13 0,1 1 0 15,-3 4 0-15,3 2 7 0,0 2-7 16,0 4-19-16,0 3-4 0,0-3-9 16,0 5-6-16,0 1 9 0,0-2-10 15,0 2-3-15,-1 0-6 0,1 0-7 16,-3 0-16-16,3 0 0 0,-1 3-32 15,1 1-24-15,0 4 24 0,0 2 103 16,0 4 29-16,0 1 23 0,0 3-52 16,1 2-42-16,2 2 42 0,1 6 16 15,0 0 6-15,-2 3-25 0,4 2 4 0,-2 3-1 16,-2 1 0-16,2-2-1 0,0 4-1 16,0-2-2-16,4 0 2 0,0 1 2 15,-1-2-17-15,1 1 15 0,4-2 1 16,-2-3 1-16,2 4 2 0,0-4 11 0,0 0 7 15,-1-1-19-15,4-3 12 16,-4 0 3-16,8-5-15 0,-6-4 2 0,5 2 10 16,-1-4 23-16,1-4 6 0,0-3-8 15,1-3-33-15,-2-4 31 0,2-3 29 16,4 0 13-16,-4 0 26 0,1-3-74 16,-1-5 32-16,0-5 19 0,-4 0-16 15,1-5 13-15,-2-1-23 0,2-4-6 16,-2-5-9-16,-2 0-27 0,0-5-9 15,0-5 0-15,-1-1-16 0,0-1-15 16,-2-5 30-16,-1 1-20 0,0-1 21 0,-3-1-32 16,-3 0 19-16,2 1 13 0,-1 1 1 15,-2 0-1-15,-1 2-42 0,0 1 29 16,0 2-3-16,0 0-9 0,-1 0-11 16,-6 2-51-16,2 1 46 0,-3 0-1 15,-2 3-39-15,1 3 68 0,-2-1 11 16,0 7-59-16,-1 1-30 0,1 1 60 0,4 5 31 15,-3 6 0-15,1 3-17 0,4-1 15 16,0 4-27-16,1 1 28 0,1 3 1 16,-1 0-3-16,2-1 0 0,-2 2-36 15,2 0-19-15,0 0-3 0,1 0-11 16,1 0-22-16,-4 4-3 0,0 3 97 16,-3 5 10-16,3 0 61 0,-1 3-9 15,1 2-14-15,-5 3-25 0,5 0-23 16,0 6 3-16,0-1 13 0,3 4 78 15,0 1-65-15,1 0-29 0,0 2 26 0,0-1-10 16,0 4 1-16,1-1-8 0,3-2 17 16,0 4-24-16,1 1 18 0,2 1-4 15,0 1 29-15,0-1-25 0,1 0 12 16,0 2-32-16,-1-3 2 0,1 1 2 16,0-2 9-16,0-2-6 0,2-1-5 0,0 1 46 15,-4-3-32-15,-1-3-14 0,2 2 23 16,1-6 30-16,-3 3-29 0,1-3-23 15,2-3-3-15,-1 1 14 0,-2-1-14 16,-1-4-13-16,0-4 12 0,-2-1-2 16,-2-3 2-16,2-3 1 0,-2 0 2 15,0-5 17-15,2-1-3 0,-2 0 7 16,0 0 19-16,0 0 16 0,4 0 15 16,-2 0 4-16,3-4-51 0,-5-4 19 15,2-1-45-15,1-7-48 0,-2-5 19 0,2-4-32 16,-2-2-58-16,2-5 71 15,-2 2 25-15,6-1-22 0,-1 2-19 0,-1 4 25 16,2 9 39-16,1 0 0 0,-3 6-62 16,3 4 42-16,2-1-67 0,1 1 45 15,-2 3-9-15,3 3 2 0,-1 0 20 0,4 0 0 16,-5 3 16-16,-2 4 12 0,1 4-16 16,-3 0-25-16,0 2 23 0,-2 3 19 15,-2 1 0-15,2 1 14 0,-2 4-12 16,3-1 27-16,-5-1-29 0,4 2-9 15,-3-2 6-15,3-2 1 0,0-2 1 16,-3-2 0-16,8-4 2 0,-3 2-1 16,0-3 1-16,2-4-1 0,0 2 13 15,1-6 0-15,0 1 23 0,3-2 6 16,-6 0-16-16,7 0-7 0,-1-3 23 0,-3-4-16 16,8-1 6-16,-5-2-6 0,1-4-11 15,1 0-15-15,-1-2-29 0,0-3 29 16,-1-1-19-16,0-1-26 0,-4-3 45 15,0 0-20-15,-2 1 17 0,-1-1-3 16,-2 1 6-16,-2 4 0 0,-1 2 1 0,0 2-1 16,3 6 1-16,-3 2 12 0,0 6 9 15,0 1-22-15,0 0-33 0,0 0-38 16,0 0-52-16,0 7-40 0,0 2 105 16,0 1 58-16,1 4 0 0,2 1-19 15,2 6-14-15,-1-3 33 0,2 5 39 16,4-4-37-16,-3 2 0 0,4-1-1 15,1-2 35-15,-1-2 3 0,1-6-26 0,-2-2 13 16,1-1-7-16,-3-6 27 0,-2-1-1 16,-2 0 10-16,1 0 26 0,3-3 49 15,-2-5 51-15,4-6-65 0,2-3-46 16,-1-3-47-16,4-1-23 0,-6-3 1 16,1 0 31-16,2-3-32 0,-3 2-19 15,2-6-7-15,0 1-45 0,1 2-12 16,-1-1-8-16,-2 4 40 0,0 5-1 15,-1 2 13-15,-3 7 7 0,1 2-14 0,-2 6-9 16,2 0-13-16,0 3-16 0,-1 0 32 16,2 0 31-16,2 6 21 0,0 6 0 15,0 2 0-15,3 4 0 0,-2 4 20 16,-2 3-17-16,3 6 27 0,-6 2 18 0,-1-1-25 16,-3 4-20-16,-1-3 30 0,0-1-1 15,0-1-9-15,-4-6-1 0,-2-5-2 16,-5-1 2-16,1-6 43 0,1-3 45 15,-6-1-7-15,4-2 4 0,-1-6-8 16,0 1-12-16,0-2 3 0,-1 0-26 16,0-2-26-16,3-2 7 0,1-3-45 15,-2 1-6-15,6-1 6 0,-1 1 44 16,2 2-40-16,4-2-4 0,-2 4-4 16,2 1 2-16,0-3-14 0,0 4-22 15,0 0-29-15,0 0-42 0,2 0 0 0,0 0-14 16,2 0 14-16,1 0 96 15,3 1 13-15,3 2 81 0,3-2 50 0,3 1 8 16,3-2-24-16,6 0-13 0,1-7 20 16,7-1-17-16,1-6-19 0,6-1-4 0,-6-2-44 15,-1-1-16-15,-3-1 7 0,-3-2-1 16,-6-4-28-16,0-2-85 0,-5-1-29 16,-1-1-45-16,-5 4-30 0,-3 0-54 15,-5 3-47-15,-3 1-121 0,0 8-230 16,-4-3-179-16</inkml:trace>
          <inkml:trace contextRef="#ctx0" brushRef="#br0" timeOffset="-213596.9931">9017-5177 1577 0,'-1'-5'589'0,"1"5"-395"0,0-2-58 16,0 2 84-16,0 0 34 0,0 0-1 16,0 0 5-16,0 0-40 0,0 0-136 15,0 0-82-15,0 0-98 0,0 0-22 0,0 0 15 16,0 0 7-16,0 0-8 0,0 0-63 16,-3 3-171-16,2 4-242 0,0-1-440 15,-10-2-119-15</inkml:trace>
        </inkml:traceGroup>
        <inkml:traceGroup>
          <inkml:annotationXML>
            <emma:emma xmlns:emma="http://www.w3.org/2003/04/emma" version="1.0">
              <emma:interpretation id="{94A016FF-FC2F-4D50-B327-A9397C070AAC}" emma:medium="tactile" emma:mode="ink">
                <msink:context xmlns:msink="http://schemas.microsoft.com/ink/2010/main" type="inkWord" rotatedBoundingBox="18437,4330 21612,4253 21644,5583 18469,5660"/>
              </emma:interpretation>
            </emma:emma>
          </inkml:annotationXML>
          <inkml:trace contextRef="#ctx0" brushRef="#br0" timeOffset="-209846.4039">10499-4892 23 0,'0'-7'1297'0,"0"0"-1017"16,-7 2-241-16,3 0-23 0,-1-1 82 15,-4-2 78-15,1 2 29 0,-1 0-59 0,-1 3-20 16,-4-4 29-16,5 3 25 15,0 0-12-15,-1 1-59 0,2-1-23 0,3 3-3 16,-3 1-19-16,0 0-25 0,0 0-16 16,-5 0-23-16,-1 3-51 0,-5 2-51 15,-3 3 47-15,3 5 14 0,-3-3 39 16,-1 5-18-16,4 1-21 0,-2 2-1 16,3 3 23-16,-2 1-1 0,2 2 14 15,6 0-10-15,3 1-29 0,5-2 29 0,4 1-20 16,0-1-18-16,1 1 22 0,11-2 30 15,2-4-1-15,6-2 3 0,0 2 0 16,6-4-36-16,-3-6 36 0,5 1 32 16,-2-4 16-16,4-4 1 0,-3-1-49 15,-1 0 1-15,2-5 21 0,-6-4-22 16,-3 0 19-16,1-3-6 0,-3-2 48 16,-3-1 16-16,-2-2 0 0,-2-3-22 15,-2-2-42-15,3-3-10 0,-6 0 3 0,-4-2-6 16,2-5-16-16,-3-1 13 0,0-2-74 15,0-4 48-15,-7 1-41 0,1-1 54 16,-3-2 18-16,1 3-2 0,3-1 16 16,-6 4-16-16,6 1 0 0,-2 4 0 0,1 2 25 15,-2 3-25-15,3 3 13 0,-2 6 3 16,2 0 6-16,1 6-22 0,-2 2-16 16,4 0-23-16,-2 2 14 0,2 5 5 15,-1-1-5-15,3 2-20 0,-1 0-26 16,-2 0-6-16,3 0-23 0,-1 0-30 15,0 2-9-15,1 1-6 0,0 5 60 16,0 4 53-16,0 5 9 0,0 2-5 16,0 3 28-16,0 5 3 0,1 0 23 15,4 8-5-15,4 2-21 0,1 0 0 0,0 4 0 16,3-1 2-16,1 0 11 0,5-2-11 16,0 2-2-16,-2-3-10 0,8-3-6 15,-4-2-45-15,2-1-43 0,2-7-14 16,-1-2-61-16,-5-5 46 0,3-2 9 15,-2-6 36-15,-4-3 39 0,2-6 34 0,-2 0 15 16,-5 0 26-16,4-4 36 16,-2-7 42-16,1-2-71 0,-1-4 19 0,1-2-52 15,2-3-23-15,2 2-29 0,1-3-36 16,-4-1 16-16,5 1-48 0,-3 1-30 16,1 0 42-16,0 1 40 0,1 4 58 15,-2 4 10-15,1 1 39 0,-1 4 17 16,0 1-17-16,-3 6-13 0,5-1-13 15,-8 2 3-15,4 0-13 0,-1 2 43 16,-1 1 0-16,-1 3-45 0,1 1 35 16,-3-1-34-16,-2-2-1 0,-1 1 0 0,-1-4 2 15,-4 4 10-15,-2-3 23 0,0-2 75 16,0 0 104-16,0 0 48 0,0 0 8 16,-4 0-32-16,-2 0-57 0,0-8-127 15,-5 2-42-15,2-3 16 0,-5 2 22 0,-2 1 72 16,1-1-123-16,-5 1 0 15,-2 3-68-15,-2 2 23 0,-2 1 10 0,-1 0 34 16,-1 1-30-16,6 10-11 0,-1 0 3 16,3 5 23-16,-1 4-29 0,8 0 43 15,1 2-16-15,5 2 16 0,3 1-32 16,1-2-15-16,3 1 11 0,3 0 36 16,6-2-17-16,8-2-7 0,-2-3 0 15,5-2-6-15,3-5-20 0,4-2 52 16,-1-6-1-16,2-2-35 0,2 0 0 15,-2-2 4-15,-5-7 3 0,2-5 13 16,-8-4 9-16,1 2 7 0,-3-4 3 0,-6 0-3 16,-4-2 0-16,-2-1-3 0,-3 2-3 15,0 0-20-15,0 5 26 0,-7 1 42 16,2 3 32-16,0 5 37 0,-2 5-59 16,5 1-52-16,0 1-107 0,2 0-85 0,0 7-40 15,0 5 135-15,0 2 67 0,0 5 21 16,4 3 9-16,8-1 0 0,-3 3-12 15,8 1 12-15,0-5 0 0,1-2-13 16,2-1 9-16,3-4 2 0,2-3-27 16,3-1 29-16,-1-3 55 0,3-6 10 15,-3 0-35-15,1 0 44 0,-2-1 11 16,-3-7 40-16,-3-6-41 0,-4-4 29 16,-1 2-6-16,-4-10-48 0,-1 0 2 15,-4 0 10-15,-4-5-16 0,-2-3 7 16,0-2 15-16,0-2-31 0,-6-1-21 0,-2-2 14 15,1-3-37-15,-1-2-2 16,6-4-45-16,-6 2 3 0,3-2 13 0,1-1-29 16,2 3-13-16,0 5 35 0,0 3 30 15,0 2 6-15,1 9 39 0,-3 6-37 16,0 5 11-16,1 4 16 0,2 5 16 0,-2 3-45 16,2 4-10-16,-2 2-28 0,2 0-46 15,1 0-43-15,-3 0-15 0,2 2-27 16,-1 4-4-16,-2 3 85 0,1 6 88 15,-1 2 3-15,3 6 17 0,-3 5-1 16,1 0-6-16,2 4 0 0,1 4 7 16,0 1 3-16,0 0 29 0,1 5-3 15,3 0-48-15,4 2 42 0,2 0-21 16,1 1 8-16,1-1-14 0,-1 0-10 16,6-4 7-16,4 0-13 0,0 0 3 15,4-6-3-15,0-1 4 0,2-6 35 0,-1 0-10 16,4-7-26-16,0 0 38 0,-2-7-40 15,-1-1 14-15,-2-5-11 0,-2-4 38 16,-3-3 0-16,-1 0 3 0,4-4-3 16,-6-8 0-16,5 0-27 0,-3-5-15 0,4-2-16 15,0-1-49-15,-3-1-80 0,2-3 109 16,-5 0 36-16,-3-3-62 0,0 2 62 16,-2-4-38-16,-1 2 38 0,-6 1-82 15,-1 3 69-15,-4 3 13 0,0 7 78 16,0 2 0-16,-3 7-45 0,-3 0-20 15,-1 4-10-15,-1 0-3 0,0 0-114 16,-2 10 17-16,2 4 97 0,-3 2 16 0,-4 6 72 16,6 4-69-16,-1 1 43 0,4-1-39 15,6 4 15-15,0-1-35 0,0 0 13 16,6 0-16-16,5-4-7 0,1-1-13 16,5-2 18-16,-4-8 4 0,5 1 9 15,-2-7 11-15,-3-3-6 0,5-3 23 16,-3-2 3-16,0 0 1 0,-3-11 34 15,4 0-15-15,-4-6-8 0,2-3-53 16,-5-2 19-16,-1-1-20 0,-2-2-10 0,1 0-22 16,-3-1 16-16,-3-3-75 15,3-2-35-15,-4 2 0 0,0 3-17 0,0 2 65 16,0 7 78-16,-8 4 107 0,4 8 13 16,0 1 32-16,0 4-152 0,1 0-42 15,3 0-97-15,-7 9 29 0,7 4 110 0,-4 4 130 16,4 4-62-16,0 5-4 0,0-3-60 15,3 1 93-15,6 0-49 0,4 0-47 16,3-1 44-16,3-1-12 0,5-3 25 16,2-1 6-16,1-4-28 0,3-5-1 15,-1-2 10-15,1-3-3 0,0-4 3 16,0 0-45-16,-5-1-26 0,-3-10-154 16,-4-1-68-16,-5-4-99 0,-5-5-119 15,0 4-25-15,-8-9-608 0</inkml:trace>
          <inkml:trace contextRef="#ctx0" brushRef="#br0" timeOffset="-209149.0288">10684-5164 2056 0,'-5'-3'0'0,"5"2"-49"15,1-3-283-15,7 2 127 0,0-1 169 0,2-1 36 16,6 3 94-16,2-3 27 0,6 1-37 16,2 3-25-16,5-2-36 0,3 1 25 15,1-1 22-15,8-1 17 0,3 3 4 16,4-2-3-16,6 1-40 0,2-2 4 15,4 2-4-15,3 1 20 0,0 0-6 16,5-2-20-16,-5 2 3 0,3-1 16 16,-3 1-32-16,-6 0-3 0,-2-3-26 15,-9 3 2-15,-2-1 9 0,-8 1 18 16,-5-2-3-16,-7 2-26 0,-8 0 3 0,-5-3 45 16,-3-1-3-16,-6 4 20 0,0-1 24 15,3-2 17-15,-6-1-3 0,3-1-8 16,0 1-25-16,1-5-28 0,-1 2 25 15,-4-2-17-15,0 3 4 0,0-1-19 0,0-1-35 16,-8 1 0-16,-2-2-38 0,-7 1 0 16,-7-2 3-16,-2-2-95 0,-5 1 34 15,-8 0 51-15,-7 1 17 0,-4 2 15 16,-3-1 10-16,-5 7-4 0,1-3 7 16,-3 3 32-16,1 2 13 0,-1 0 0 15,4 0-7-15,-1 2-13 0,7 5 23 16,6-1 13-16,7 0-33 0,9-1-28 15,8 2-48-15,4-2-22 0,8 0-22 16,0 1 0-16,5 0-24 0,-4 1-66 16,3 0-92-16,0 1-114 0,-1-3-119 15,1 1-216-15</inkml:trace>
          <inkml:trace contextRef="#ctx0" brushRef="#br0" timeOffset="-208109.6037">12622-5747 245 0,'0'-18'1512'15,"0"9"-1512"-15,4-4-91 0,1 1 20 0,6-3 71 16,1 1 136-16,2-1 54 0,2 2-83 16,3 0-33-16,3 0-15 0,2 0-30 15,-1 3-10-15,1 0-15 0,-1 2 57 16,3 2-25-16,0-1 12 0,3 7-35 16,1 0-13-16,4 0-24 0,0 0 1 15,1 9 23-15,2 1 32 0,-2 3-32 16,0 3-16-16,-3 4 16 0,-5 2 27 15,-1 4-27-15,-8 0-1 0,-6 4-9 16,-4 1 10-16,-4 2 13 0,-4-1 15 16,-8 3-27-16,-10-2 24 0,-9-1 30 0,-6-3 9 15,-8-2-28-15,-6-5-10 0,-2-4 19 16,-1-4 7-16,1-5-1 0,2-3-3 16,2-5-22-16,5-1-25 0,3 0 41 15,10 0 0-15,5-5 12 0,7-2-2 16,6 1 10-16,5-1-62 0,4 0-74 0,0 0 16 15,0 0 55-15,0 5 2 0,4-4-15 16,-4 6-36-16,4 0-18 0,-4 0 12 16,0 0 16-16,0 0 3 0,0 0-6 15,3 6-20-15,-2 0 65 0,3 4 0 16,0 4 0-16,2 4 4 0,-2 4 44 16,2 2 20-16,-4 3-52 0,-1 4-13 15,-1-2 84-15,0 2 19 0,0-1-25 16,0-2-1-16,0 1-10 0,0-3-6 15,3-4-32-15,-2-6 7 0,2-1-39 16,1-6-16-16,-3-2 16 0,3-4 3 0,-4-2 16 16,4-1 3-16,-4 0 13 0,3 0 10 15,-2 0-10-15,1 0-35 0,1 0-73 16,-2-1-141-16,3 1-207 0,3-2-132 16,-2 1-218-16,2-1-466 0</inkml:trace>
          <inkml:trace contextRef="#ctx0" brushRef="#br0" timeOffset="-207288.7939">12917-4606 342 0,'0'-3'776'0,"0"-2"-502"0,0 2-261 16,0-3 10-16,0 3 32 0,-2-1 42 16,-4 4-22-16,2-3 13 0,-2 1 6 15,-2 0-24-15,4 2-70 0,0-1 22 16,3 1-9-16,-2 0 65 0,1 0-29 15,2 0-30-15,-2 0 20 0,2 0 26 16,-2 0-10-16,0 0-55 0,2 1 0 16,-2 3 0-16,2-1 0 0,0-3 26 15,0 4-26-15,0-2-13 0,0-2-29 0,4 1 6 16,-2-1 36-16,0 0 0 16,3 0 33-16,-4 0 19 0,-1 0 12 0,4 0 4 15,-4-1 3-15,3-5 7 0,-2 3 3 16,-1-2-14-16,4-2-67 0,-1-1 0 15,-3-1 0-15,0 3-1 0,0 3 2 16,0-3 14-16,-4 4 43 0,-3 2-9 0,3 0-1 16,3 0-48-16,-4 0-10 0,5 0-70 15,0 0-10-15,-2 0 6 0,2 2 14 16,-2 4 70-16,2-1 32 0,-2-2 13 16,2 0-42-16,0-2 30 0,0 2-11 15,0-1 1-15,0-2-4 0,0 0 0 16,2 0 4-16,-2 0-4 0,2 0-19 15,0 0-3-15,0 0-48 0,1 0-69 0,-2-2-103 16,-1-1-172-16,0 2-230 0,4-2-444 0</inkml:trace>
        </inkml:traceGroup>
      </inkml:traceGroup>
    </inkml:traceGroup>
    <inkml:traceGroup>
      <inkml:annotationXML>
        <emma:emma xmlns:emma="http://www.w3.org/2003/04/emma" version="1.0">
          <emma:interpretation id="{7A711A6F-6553-4ABC-A31A-758E53DB818F}" emma:medium="tactile" emma:mode="ink">
            <msink:context xmlns:msink="http://schemas.microsoft.com/ink/2010/main" type="paragraph" rotatedBoundingBox="11381,6796 27689,6047 27794,8312 11485,9062" alignmentLevel="2"/>
          </emma:interpretation>
        </emma:emma>
      </inkml:annotationXML>
      <inkml:traceGroup>
        <inkml:annotationXML>
          <emma:emma xmlns:emma="http://www.w3.org/2003/04/emma" version="1.0">
            <emma:interpretation id="{215C1488-CAC5-4E38-A059-83FC3AACC9CD}" emma:medium="tactile" emma:mode="ink">
              <msink:context xmlns:msink="http://schemas.microsoft.com/ink/2010/main" type="line" rotatedBoundingBox="12813,6730 27689,6047 27753,7427 12876,8110"/>
            </emma:interpretation>
          </emma:emma>
        </inkml:annotationXML>
        <inkml:traceGroup>
          <inkml:annotationXML>
            <emma:emma xmlns:emma="http://www.w3.org/2003/04/emma" version="1.0">
              <emma:interpretation id="{0FE4FE75-4F6E-43ED-ADDA-95334269F1C6}" emma:medium="tactile" emma:mode="ink">
                <msink:context xmlns:msink="http://schemas.microsoft.com/ink/2010/main" type="inkWord" rotatedBoundingBox="12820,6888 18592,6622 18640,7680 12869,7945"/>
              </emma:interpretation>
              <emma:one-of disjunction-type="recognition" id="oneOf3">
                <emma:interpretation id="interp7" emma:lang="" emma:confidence="1">
                  <emma:literal/>
                </emma:interpretation>
              </emma:one-of>
            </emma:emma>
          </inkml:annotationXML>
          <inkml:trace contextRef="#ctx0" brushRef="#br0" timeOffset="-54300.0975">4523-2542 580 0,'0'0'372'0,"0"-4"-134"16,0 3-72-16,-2 1-23 0,2-4-26 15,-3 3-13-15,3-1 23 0,0 1 11 16,-1 1-9-16,-2-2-15 0,3 0-11 16,-1 0 4-16,0 1-10 0,1-1 3 15,-4 1-7-15,4-3 4 0,0 4-10 16,0-2 3-16,-3 2-7 0,3 0 0 16,-1-1 7-16,1 1 2 0,0-3 0 0,0 2-9 15,0-1-7-15,0 2-10 0,0 0-9 16,0 0-13-16,0 0-6 0,0 0-6 15,0 0-10-15,0 0 0 0,0 0-6 16,0 0-4-16,0 0-10 0,0 0 1 0,0 0-3 16,0 0-15-16,0 0-11 0,0 0-14 15,0 0-17-15,0 2 0 0,0 3 19 16,0 1 36-16,5-2 2 0,0 5 1 16,4 1 1-16,-3 0 20 0,2 0-22 15,-1 0-1-15,1 1-5 0,3-2 6 16,-4 5 0-16,1-4-12 0,3 4 0 15,-6-4 12-15,5 3 19 0,1-2-19 16,-6 2 12-16,3-3-12 0,0 2 0 16,0-4-3-16,-2 1 10 0,-1-2-7 0,2-3 0 15,-3 1 1-15,0-3 1 0,0 3 20 16,-1-3-22-16,-1-1 2 0,0 1-1 16,-2 0 2-16,3-2 13 0,-2 0-14 15,-1 0 1-15,0 0 13 0,3 0-13 16,-2 0 13-16,2 0-1 0,-3 0-2 0,0 0 6 15,4 0 9-15,-3 0 13 0,3-5 3 16,0-2-13-16,2-1-2 0,0-1-4 16,0-1-10-16,-2-2 4 0,1 2 34 15,-1-3-37-15,3 1-16 0,1-1 1 16,-5-3-1-16,4 1 1 0,-3 1 0 16,0 3 0-16,0-3 11 0,0 4 4 15,0-3-16-15,-3 3-9 0,3-5-16 16,-2 5 23-16,2-4 2 0,-4 6 8 15,4-1-8-15,-1 2-37 0,-3 0 12 0,4 1 25 16,-4 3 0-16,0 1 2 0,1-2 1 16,2 3-1-16,-3 1-2 0,0-1 0 15,0-4 0-15,0 4 3 0,1 1-2 16,-1 0 0-16,0 0-1 0,0 0-3 16,0 0-16-16,0 0 4 0,0 0-14 15,0 0 1-15,0 0 3 0,0 0-9 16,0 0-17-16,0 0-5 0,0 0-23 0,0 1-9 15,1 5 31-15,3 1 57 0,0 1 31 16,1 2 7-16,1 4-16 0,-2-2-22 16,-1 2-6-16,4 1 4 0,-3 1 1 15,0-1 1-15,1-1-1 0,-1 1-21 0,0-2 0 16,2 2 22-16,1-1 31 0,-3 1-12 16,1-1-6-16,1-3 9 0,0 1-22 15,0-2-32-15,0-2 32 0,1 1 21 16,0-2 5-16,1-1-14 0,-2-1 1 15,-2-1 9-15,0-3 6 0,-3 1-6 16,2 0-3-16,-2-2 3 0,-1 0-20 16,0 0 17-16,3 0-16 0,-3 0 0 15,0 0-1-15,0 0 0 0,1 0 13 16,2 0 4-16,-3 0 9 0,1 0-6 0,2-4 9 16,2 1 7-16,-1-2-10 0,4-2-6 15,1-1-3-15,-3-1-4 0,5 1-13 16,-1-4 0-16,-1 0 20 0,2-3-9 15,1 0-1-15,-1-2-12 0,1 1 0 16,0-7 19-16,1 5 3 0,-4-4-21 16,0 3 27-16,2-1-27 0,-5 4 0 0,-1 0-1 15,-1 6 2-15,3 0 14 0,-7 3-15 16,4 2 1-16,-4 0-2 0,0 4-1 16,0-1-18-16,0 2-15 0,0 0-10 15,0 0-37-15,0 0-29 0,0 0-24 16,0-2-24-16,0 2-44 0,0 0-88 15,0 0-104-15,0 0-97 0,0 0-58 16,0 0-203-16,0 2-7 0</inkml:trace>
          <inkml:trace contextRef="#ctx0" brushRef="#br0" timeOffset="-51878.3215">5314-2422 300 0,'0'0'313'0,"0"0"-75"15,-1 0-49-15,1 0-26 0,0 0 6 16,-2 0-3-16,2-2-26 0,0 2-23 16,0-4-15-16,0 3-18 0,0 1-3 15,-2 0 10-15,0-2 13 0,2 2-14 0,-4 0-18 16,4 0-4-16,-2-1 3 0,-3 1 3 16,4 0 6-16,-2-2-2 0,2 0-17 15,-2 2-13-15,2 0 0 0,0 0 0 16,-2 0-16-16,2 0-6 0,-3 0-13 15,-3 0 9-15,3-1 1 0,0 1-21 0,1 0-2 16,-5 0 1-16,1 0-1 0,3 0 1 16,-1 0 12-16,-1 0-11 0,-2 1 0 15,1-1 1-15,3 4-2 0,-1-3-1 16,3 1-2-16,-2-1-11 0,2 1-3 16,0 2 4-16,0-3-4 0,0 5-17 15,2-3 21-15,-2 2 12 0,2-1 0 16,0 2-26-16,0-1 14 0,0 0 11 15,0 0 0-15,0 0 1 0,0 1 1 16,2 0 25-16,2 1 6 0,0-1-10 0,0 1-9 16,-1 0-10-16,4-2 13 0,-3 2 0 15,4-1-15-15,-4 0 15 0,3-2-16 16,0 3 0-16,1-4 0 0,0 1 1 16,-3-3 3-16,1 1-1 0,1 0 19 15,1-2-3-15,-3 0-18 0,0 0 19 0,2 0-8 16,1 0-8-16,-1 0 18 0,4 0 13 15,-2-4-13-15,0 2 4 0,0-4-4 16,-1 1 4-16,-2 1-1 0,0-3 10 16,-2 5 0-16,0-5-6 0,0 2-1 15,1-2 4-15,-4 2 0 0,0-2-10 16,2-2-3-16,-2 3-19 0,2-2 1 16,-3 1-1-16,0 0 31 0,0 4 7 15,0-2-6-15,0-2-1 0,0 2-19 16,-3 0-11-16,2-2-2 0,-3 4-20 0,3-1 18 15,-4 3-16-15,1-1 0 0,-2-1-16 16,4 1-25-16,-2 1-32 0,-1 1-9 16,1-2-4-16,-3 2-42 0,2 0-90 15,-2 0-85-15,1 0-92 0,2 0-149 16,0 0-153-16</inkml:trace>
          <inkml:trace contextRef="#ctx0" brushRef="#br0" timeOffset="27955.0438">10270-2778 199 0,'0'0'209'0,"3"0"-187"15,-2 0 1-15,2 0 42 0,-2 0 10 16,-1 1 235-16,0-1 6 0,0 0-101 0,0 0-78 16,0 0-20-16,0 2 6 0,0-2 15 15,0 0-2-15,0 0 20 0,0 0 2 16,0 0-19-16,0 0-6 0,0 0-11 16,0 0 0-16,0 0-13 0,0 0 3 15,0 0-3-15,0 0-13 0,0 0-20 16,0 0-3-16,0 0 0 0,0 0-3 15,0 0 2-15,0 0 13 0,0 0 7 16,0 0-4-16,0 0-4 0,0 0-12 16,-1 0-19-16,-2 0-12 0,2-2-20 0,-2-3-21 15,-1 1 2-15,1-1-1 0,-1-2 2 16,-2 0 28-16,0 2-28 0,-2-2 9 16,3 1 10-16,-6-3-21 0,3 2 23 15,1-1-24-15,-8 0-3 0,6-1 3 16,-5-3 22-16,2 2-10 0,-2 2 0 0,-1-2 0 15,2 2-12-15,-1-3-2 0,1 3 2 16,-1-1 21-16,-1 1-2 0,2-1 6 16,-1 3-8-16,1-3-17 0,-3 1 0 15,2 1 19-15,-1 0-16 0,4 3 0 16,-3-3 9-16,0 1-9 0,0 0-1 16,-2-1-2-16,3 1 0 0,-4-4 0 15,3 4 1-15,-3-2 14 0,4 1-13 16,-3 0-2-16,-1 0-12 0,2-1-1 15,-1 1 12-15,0 0-2 0,0 0-12 0,-2 2 15 16,3-2 17-16,-4-2-17 0,2 2-2 16,-2-1 2-16,0 1 1 0,1-1-1 15,1 1 0-15,-1-1 1 0,-2 1-1 16,5 0 0-16,-5 0 1 0,2 0 2 0,-2 1-2 16,1-3-1-16,-4 1 4 0,4 1-3 15,-3-3-1-15,1 2 0 0,-1 1-1 16,2 0-18-16,-2 1 4 0,2 0 11 15,1 0 4-15,-4-1-21 0,1 2 18 16,-1 0-35-16,-1-2 26 0,1 2 10 16,1 1 2-16,0-4 0 0,-1 5 15 15,4-4-12-15,-1 2-2 0,3-2-1 16,-4 4-2-16,0-2 2 0,-1-2 3 16,0 3-3-16,-1-1-3 0,0 2 3 15,2-2 2-15,-1 0-1 0,0 2-2 0,3-4 0 16,-5 4-2-16,0-2-12 0,-3 3-16 15,0-3 9-15,-3 2 7 0,-4-1 12 16,0 2 2-16,2-2-6 0,1 0 7 16,-1 2 19-16,0-1-19 0,5 0-1 15,-1 1 1-15,2 1 10 0,-1-3-10 0,1 3-1 16,2-1-2-16,1 0 3 0,-2-2-2 16,4 3 4-16,-1-1-4 0,0 0 1 15,-2 0-18-15,-2 2-8 0,1 0 11 16,-5 0 4-16,3 0 12 0,-3 0 17 15,0 0-17-15,1 0-12 0,-3 0 12 16,3-1 0-16,-4 1 3 0,3 0 12 16,1 0-15-16,2 0 0 0,-2 0-13 15,2 0 13-15,1 0 0 0,1 0 2 16,0 0-2-16,2 0 3 0,2 0-3 0,0 0-3 16,1 0 3-16,2 0-2 0,4 0-29 15,-5 0 15-15,4 0 16 0,0 1 0 16,0 1-2-16,0 0-1 0,0 1-9 15,2-1-3-15,-6 2 15 0,4-2 0 16,-3 3 0-16,-2-2 0 0,4-2 0 16,0 4-12-16,-2-2 11 0,-4 4 1 0,5-3-12 15,-5-1 12-15,2 4 16 0,-2-2-16 16,3 0 0-16,-1 0 1 0,-2 0 2 16,2 0-3-16,1 0-3 0,-1 0 0 15,-2 0-1-15,0 4 3 0,-2-2 1 16,1 1-12-16,1-1 12 0,2-2 0 0,3 0-1 15,-1 2-11-15,2-1 11 0,-2 1 1 16,0 2 0-16,-3-3 4 0,-4 3-1 16,0-1 0-16,-1 1 25 0,0-1-25 15,5 0-2-15,-1-1-1 0,4 0-16 16,0-4 16-16,0 4-3 0,-1 0 0 16,-3 1 0-16,2 0-9 0,-2 1 12 15,-2-2 2-15,6 0 13 0,1 1-15 16,-1-1-3-16,2 0 1 0,-2-1-1 15,1 2 2-15,-1-2 1 0,-2 2 0 0,2 0 2 16,2-1 14-16,3 1-16 16,-1-1-12-16,2 0 11 0,2-2 1 0,-4 0 1 15,3 2 0-15,-4 0 12 0,1 1-12 0,1 0-1 16,1-2 1-16,-2 1 0 0,1-3 1 16,-4 3-1-16,1 0 11 0,-1 0-9 15,-1 0 0-15,0 1 9 0,-2-1 10 16,0-2-20-16,2 1 0 0,1-1 10 15,-1 2-12-15,2-4 4 0,-2 4-3 16,5-2 0-16,-1 0-1 0,2 1 0 16,1-3 0-16,4 0-13 0,-4 0 12 15,6-1 1-15,-3 2-2 0,3-1 0 16,-4 1 1-16,1-1 0 0,3 2 0 16,-7-3 1-16,1 5 0 0,0-3 0 15,-1 1 2-15,-2 2 1 0,-1 0 13 16,2-1-16-16,-1 3 3 0,1-4 0 0,-3 2-1 15,2-2 0-15,1-1-2 0,-2 3 0 16,4-3 0-16,-5 4 1 0,-1-4 1 16,1 4 11-16,1-1 2 0,0 0-14 0,5-2 1 15,-1-1 1-15,0 3-3 0,0-1-1 16,2-3-2-16,1 1 3 0,-1-1 1 16,5-3 0-16,0 1 0 0,3 1 0 15,-2 0 0-15,1 0 1 0,2-2 0 16,-5 1-1-16,5-1-1 0,-2 1 3 15,0 2-3-15,2-3 0 0,0 0-3 16,-2 0-9-16,2 0 9 0,0 0 1 16,0 0 1-16,0 0-2 0,0 0 0 15,0 1 3-15,0-1 0 0,0 0 1 16,0 0 17-16,0 0-2 0,0 0 12 16,0 0 3-16,0 0 3 0,0 0-9 0,0 0-4 15,0 0-2-15,0 0-4 0,0 0-12 16,0 0 1-16,0 0-3 0,0 0-1 15,0 0-1-15,0 0-1 0,0 0 1 16,0 0-1-16,0 0 1 0,0 0 0 16,0 0 1-16,0 0 0 0,0 0 0 0,0 0-1 15,0 0 0-15,0 0-1 0,0 0-1 16,0 0 0-16,0 0 0 0,0 0 1 16,0 0 2-16,0 0 1 0,0 0 2 15,0 0 12-15,0 0-12 0,0 0 9 16,0 0-12-16,-2 0-1 0,2 0 1 15,0 0-13-15,0 0 10 0,0 0-9 16,0 0 9-16,0 0-9 0,-2 0 9 16,2 0 0-16,-2 0 1 0,-2 2 1 0,2-2 1 15,-1 1 0-15,-1 1 0 0,0 0 0 16,0 0 0-16,-3-1-1 0,0 1-14 16,-1 1 2-16,-3 1 1 0,0 2-3 15,1 0 12-15,1-3-9 0,3 2 9 16,-1-2 0-16,1 1 1 0,4-3 1 15,-2 1 1-15,4-2 0 0,-2 1 1 0,2-1-1 16,0 0 3-16,0 0 15 0,0 0-14 16,0 0 14-16,0 0 1 0,0 0-16 15,0 0 16-15,0 0-16 0,0 0-3 16,0 0-1-16,0 0-1 0,-2 0-11 16,2 0-5-16,0 2 5 0,-2 0-2 15,1-2 2-15,1 2 11 0,-3-2 1 16,2 1 0-16,1-1 1 0,0 0 2 15,0 0 11-15,0 0-10 0,0 0 12 16,0 0-2-16,0 0-10 0,0 0 15 16,0 0 1-16,0 0-4 0,0 0-14 0,0 0 12 15,0 0-11-15,0 0 0 0,0 0 1 16,0 0 18-16,0 0-8 0,1 0-1 16,2 0 7-16,-2-3-4 0,1-2-12 15,4-2 9-15,3-4-12 0,0-1-15 16,-1-4 15-16,4 3 14 0,-4-2-12 0,2 0 17 15,2-4-19-15,2 2 0 0,-1-3-37 16,1 0 37-16,-4 3 3 0,0 2 12 16,-2 1-12-16,-3 4-2 0,2 0 0 15,-1-2-1-15,-1 2-2 0,-1 0 2 16,3 1 15-16,-3 3 0 0,-3 1-13 16,2-2 2-16,-3 5 14 0,1-3-3 15,1 2-14-15,0-3-1 0,0 2-12 16,0-1-3-16,0-2-7 0,-2 4 21 0,0-1 1 15,0 4-1-15,0-1-1 0,0 1 0 16,0 0-1-16,0 0 1 0,0 0 2 16,0 0-1-16,0 0-1 0,0 0 0 15,0 0 0-15,0 0-11 0,0 0 1 16,0 0 10-16,0 0-10 0,0 0 8 16,0 0-8-16,0 0 10 0,0 0-13 0,0 0-7 15,0 0-9-15,0 0-3 0,0 0 0 16,0 0 6-16,0 0 0 0,0 0-3 15,0 1 6-15,-2 5 7 0,-2-3-4 16,0 3 19-16,-1 1-9 0,-3 3-7 16,0 2 18-16,0 0 1 0,-5 1 2 0,4 4-2 15,-1 0 12-15,-4 2 7 0,0-1-16 16,-2 0 10-16,5 2-10 0,-4-1-3 16,4-5-2-16,3 3-2 0,0-2 1 15,3-1-9-15,1-3 11 0,1 3 1 16,2-6 0-16,1 2 1 0,0-3 2 15,0 0-3-15,0-4 0 0,0 1 0 16,0-3 0-16,0 3 0 0,0-1 0 16,0-2 3-16,0 3 0 0,0-1-1 0,0 3 14 15,0-3-14-15,0-2 1 0,0 2 9 16,0 0-12-16,0-3 0 0,0 1 0 16,0-1 0-16,0 0 0 0,0 0-1 15,0 0 0-15,0 0-1 0,0 0 0 16,0 0 1-16,0 0 1 0,0 2-1 15,0 0-1-15,0-1 0 0,0 1 0 0,0 0-1 16,0 3 2-16,0-4-12 0,0 4 13 16,0-1 1-16,0-1-1 0,0-1 0 15,0 0-1-15,0-2 1 0,0 1 0 16,0 1 1-16,0 0 2 0,0-2 0 16,0 0-3-16,0 0 1 0,0 1-1 15,0-1-3-15,0 2-13 0,0 1 16 16,0 1 1-16,0 1 1 0,0-2 11 15,0 0-11-15,0 1-1 0,0-3 1 16,0 1-1-16,1 3 2 0,2-5 9 16,-3 0 4-16,0 0-13 0,0 0 9 0,0 0-9 15,1 0-1-15,2 0-2 0,-3 0 1 16,0 0 2-16,1 0 0 0,3 0 9 16,1 0 7-16,6 0 15 0,-3 0-16 15,3 0 10-15,5 0-3 0,1 0-3 16,2-5-4-16,2 0-15 0,8-1 13 0,0-1 8 15,5-2 4-15,-3 3-11 0,2-3-16 16,-6 4-1-16,-1 2 15 0,-2-2-13 16,-2 3 1-16,-7-1 9 0,-1-1-12 15,-4 3-21-15,-5 1 21 0,-1 0 0 16,-1 0-1-16,-2 0 1 0,-1 0 0 16,3 0 1-16,-3 0 1 0,0 0-2 15,0 0-2-15,0 0-1 0,0 0 0 16,1 0-22-16,2 0-6 0,-3 0-12 0,2 0-59 15,2 0-100-15,-3 0-145 0,3 6-175 16,-1-1-445-16,-3 5-282 0</inkml:trace>
        </inkml:traceGroup>
        <inkml:traceGroup>
          <inkml:annotationXML>
            <emma:emma xmlns:emma="http://www.w3.org/2003/04/emma" version="1.0">
              <emma:interpretation id="{B1AB00E7-8198-4395-B318-200D16AB98F8}" emma:medium="tactile" emma:mode="ink">
                <msink:context xmlns:msink="http://schemas.microsoft.com/ink/2010/main" type="inkWord" rotatedBoundingBox="19082,6442 21189,6346 21231,7268 19124,7365"/>
              </emma:interpretation>
              <emma:one-of disjunction-type="recognition" id="oneOf4">
                <emma:interpretation id="interp8" emma:lang="" emma:confidence="1">
                  <emma:literal/>
                </emma:interpretation>
              </emma:one-of>
            </emma:emma>
          </inkml:annotationXML>
          <inkml:trace contextRef="#ctx0" brushRef="#br0" timeOffset="33174.295">10778-2857 218 0,'-5'2'832'0,"5"-2"-568"16,0 2-202-16,0-2 12 0,0 0 89 0,0 0 19 15,5 0-54-15,-4 0-63 0,2 0-26 16,-2 0 6-16,-1 0 39 0,0 0 14 16,0 0-5-16,0 0-28 0,0 0-7 15,0 0 7-15,0 0 0 0,0 0 6 16,3 0-10-16,-2 0-3 0,-1 0-20 15,3 0 7-15,1 0 13 0,-3 0 9 0,5 0 10 16,0 0-9-16,0 0-4 0,2 0-10 16,1 0-19-16,4 0-13 0,-1 0 7 15,4-4 12-15,-1-1-3 0,5-1-15 16,-4 0-11-16,2 0 27 0,0-1 8 16,-5-1 20-16,5 0-20 0,1-1 13 15,-6-2-19-15,5 1-9 0,-2-2 15 16,2 0-25-16,-4-3-6 0,1 4 6 15,-1-3 15-15,-5 0-24 0,2 3 21 0,-4-3-2 16,1 2-4-16,-4 1-9 0,3-3 9 16,-3 3 9-16,-1-5-9 0,-3 3-26 15,2-3 36-15,-2 5-19 0,0-3 5 16,-2 1 1-16,-1 1-11 0,-5 0-12 16,1 4-4-16,-1 1 2 0,-2 3 0 15,2-2-16-15,-3 1 1 0,1 2-1 0,2-3-3 16,-2 3-5-16,2-2-20 15,3 3 19-15,-4-1 22 0,4 0-19 0,-3 1 6 16,0 2-15-16,0 0-29 0,-5 0 7 16,5 0 16-16,2 0 8 0,-5 0-5 15,3 5-7-15,1-2-3 0,-1 4-4 0,0 0 20 16,0 1 28-16,-2 1-1 0,2 1 0 16,0 3-12-16,2 1-22 0,0 1 4 15,2 4 8-15,0 0 21 0,-1 2 2 16,4 2-1-16,-2 1 1 0,3-2-19 15,0-4 0-15,0 3-10 0,7-3 29 16,3-3 0-16,-2 1-16 0,4-3-3 16,1-1-4-16,1-4-2 0,4 1-1 15,2-1 26-15,0-1 32 0,2-1-31 16,-3-2 0-16,2-1-1 0,2-3 32 0,-4 0 13 16,-1 0-33-16,1 0-12 15,-6-5 0-15,0 2 17 0,0-4 5 0,3 0 13 16,-5-2 10-16,4 0-4 0,0-5 6 15,-3-1 10-15,2 1-26 0,-1-4 10 16,-1 0 0-16,2-3-28 0,-2 2-13 16,4-2-24-16,-2 1 23 0,-2 1 0 0,2 3-1 15,-2-1-27-15,1 3-9 0,-1 0 1 16,1 4-8-16,-1 1 20 0,-5 2-3 16,1 4 9-16,0-3 3 0,1 1-9 15,2 3-4-15,1-1 4 0,-5 1-4 16,5 1 1-16,-2-1 12 0,2 2 13 15,1 0-10-15,-2-1-6 0,-1 1 18 16,-4 0 1-16,0 0-2 0,-5 0 2 16,-1 0 2-16,0 0 26 0,0 0 14 0,0 0 2 15,0 0-9-15,0 0 9 0,0 0 13 16,0 0 0-16,0 0 0 0,0 0 6 16,0 0 9-16,0-2-3 0,0 2 0 15,-4 0-16-15,1-2-52 0,-3 2-1 16,-2-2-13-16,-1 2 10 0,3 0 0 0,-7 0-28 15,3 0-29-15,-4 0-2 0,1 0-4 16,-4 0 6-16,0 4 6 0,-1 1 26 16,2 3 6-16,1 3 9 0,-1-1-18 15,0 5 15-15,-1 0 0 0,2 0-9 16,3 2-13-16,0 1 38 0,4-1-3 16,3 2-16-16,1-1-3 0,2-1 9 15,2-2-3-15,0 0-9 0,0-1 3 16,3-2-7-16,5 0 7 0,3-2 18 15,0-3-21-15,1-1-35 0,1-3-27 16,4 3 84-16,-4-5 3 0,6 1 39 16,-5-2 15-16,2 0-32 0,-1 0-22 0,2-7 48 15,0-1 15-15,-1-2-21 0,-1-3-4 16,1 0-4-16,0 0 4 0,0-2-9 16,-5-2 3-16,1-1-7 0,1-1 10 15,-4 2-35-15,-2 0 47 0,-2-1-35 0,-1-1 55 16,-2 5-39-16,0 0-26 15,-2 3 1-15,0 3 35 0,0 5-10 0,0-1-16 16,-2 2-12-16,-2 1-12 0,1 1-7 16,-4 0 3-16,3 0 14 0,0 0-23 15,0 0-22-15,0 5-32 0,1-3-41 16,-1 6 13-16,-3 0 50 0,-1 6 38 16,1-3-45-16,-3 6 26 0,4 2 25 15,-2-1 10-15,3 3-19 0,1-1 20 16,1-2-46-16,3 1 3 0,0-2 45 15,0 0 9-15,9-2-9 0,2-3-4 0,1-2-24 16,2-3 28-16,2 0 19 0,-1-4 96 16,1-2-80-16,-2-1-35 0,2 0 28 15,0 0 49-15,-1-8-5 0,1-1-5 16,1-4-13-16,0-3-20 0,1-2 4 16,-1 0-13-16,1-3-9 0,1-2 3 15,-4 3 0-15,-2-4-19 0,2 4-10 0,-4 2 8 16,1 0 2-16,-4 5 0 0,-2 1 0 15,1 4-14-15,-2 5-30 0,-1-3-16 16,3 5 6-16,-3 1-3 0,1-2-13 16,1 2 13-16,2 0 16 0,1 0 3 15,2 0 3-15,1 0 6 0,-2 2 10 16,-1-1 17-16,3 3-11 0,-4-2-3 16,-2-2-6-16,1 0 19 0,-6 0 3 15,0 0 25-15,-1 0 29 0,3 0 26 16,-3 0-1-16,0 0-9 0,0 0 0 0,0 0 3 15,0-4 2-15,0 1-9 0,0 0-63 16,-3-3 13-16,2-1-15 0,-3 2 24 16,0 2 13-16,-2-2-16 0,0 2-9 0,-1-1-10 15,-1 1 25-15,0 1 0 16,0 1-12-16,-1 1-16 0,1-4-60 0,3 4 13 16,-7 0-3-16,2 0 0 0,1 0 2 15,-6 2 7-15,5 3 13 0,-2 2 15 16,3 1-6-16,-1 0-12 0,-5 6-1 15,5-2 3-15,-5 1 28 0,1 3 1 16,2 1-23-16,0-2 1 0,2-1-9 16,5 2-4-16,1-1 0 0,0 0 33 15,1 1-11-15,3-3 12 0,0 0-31 0,0 1 17 16,3-2 14-16,5-1 1 0,4 2 0 16,-1 0 3-16,5-3 13 0,2-1-14 15,2 1-2-15,-1-4 3 0,5-2 20 16,5 3-4-16,-3-6-2 0,2 0-15 15,2-1-1-15,2 0 37 0,-1-1-35 16,-1-7 16-16,4 1 0 0,-4 0 10 0,-3-2-17 16,1 0 20-16,-2-4 0 0,0 2 9 15,-2-4 3-15,-5-1-9 0,1-2-1 16,-2-2 14-16,-5 1-20 0,1-3 22 16,-3 0 0-16,-2-3 4 0,-4 0-23 15,2-5 19-15,-5 1-31 0,-2-3-16 16,0 0-2-16,0-3 24 0,0-1-25 15,0 1-19-15,0-1 3 0,0-1-2 0,0 1-10 16,0-2-60-16,0 1 60 0,0 2 25 16,-4 3-10-16,-2 1-3 0,1 2-2 15,-2 5-29-15,-1 0 46 0,-2-1 1 16,2 9-19-16,-1-4 7 0,-1 7-1 16,-1 1-13-16,6 5 26 0,-2 2 0 15,5 3-1-15,-5 1-34 0,3 1 1 16,2 0 2-16,0 0 0 0,0 0-9 15,0 0-31-15,0 0 2 0,0 3 28 0,-1 0 4 16,-1 2-9-16,-3 0 8 0,3 4 14 16,0 2 3-16,0 0-1 0,0 4 14 15,2 2 9-15,1 3 0 0,-6 2 1 16,7 2 1-16,-4 1 17 0,4 2-17 16,0 2-1-16,0-3 31 0,0 5-20 15,0 1-12-15,0 0 0 0,0-1 9 0,0 4-5 16,4-2-8-16,3 1-5 0,-4 1 9 15,4 1 37-15,-2-1 20 0,3 0-42 16,2 1-14-16,-2-4 0 0,0 2 37 16,1-4-28-16,-2-3 3 0,-2 0-13 15,0-3 12-15,1-6-9 0,-4-5 1 16,-1-3-3-16,3-3 2 0,-1-5 13 16,-2-2-13-16,2 0 35 0,-2 0 28 15,3 0 36-15,-4-3 27 0,7-3 15 16,-7-2 15-16,3-2-68 0,-1-4-91 0,0-6-9 15,2-1-4-15,3-7 11 0,-2 2 0 16,4-3-29-16,2 4-10 0,1 1-34 16,-5 2 38-16,1 7 2 0,0 5 4 0,-2 3-13 15,-2 2-6-15,0 2-1 0,0 3-15 16,3 0-3-16,-2 0-4 0,3 0 13 16,-2 0 0-16,2 5 25 0,0-1 35 15,1 3 20-15,0 0-20 0,-3 1-14 16,1 2-8-16,-3 3 20 0,4-4 0 15,-4 4-2-15,0-2 3 0,0 1-11 16,-2-2-11-16,1 1 5 0,-2 3 18 16,2-2 3-16,-2 4 16 0,6-3-19 15,-2 2 0-15,1-1-3 0,0-1 1 16,0-3-23-16,2 0 24 0,0-1-1 16,0-1 2-16,0-1 11 0,-1-4 2 0,1-1 9 15,-4-1-9-15,0-1 3 0,3 0 13 16,-6 0 9-16,1-1 19 0,2-1 6 15,2-1 10-15,4-4-1 0,-1 2-2 16,4-7-29-16,-1 1-20 0,0-3 5 0,2-1 8 16,-5 1-12-16,6-1-22 0,-4 2-1 15,0 1-2-15,-2 1 0 0,-1 5 0 16,-2-1-23-16,0 6-8 0,-6-1-4 16,2 2-9-16,-1 0-13 0,-1 0 0 15,0 0 3-15,0 0 1 0,0 2 5 16,0-1 19-16,3 4 31 0,-2-2-2 15,2 2-16-15,-2 2 3 0,3-5 16 16,0 5 0-16,-1-4 13 0,1 2 0 16,-1-3-12-16,-1 3 21 0,-2-3-21 15,2-2-1-15,-2 1 12 0,0-1 7 16,0 0 0-16,0 0 4 0,0 0 11 0,0 0-8 16,-2 0-26-16,0 0-21 0,-4 0-68 15,2 0-60-15,-1 0-113 0,-2 0-162 16,3 0-109-16,-7 0-568 0</inkml:trace>
        </inkml:traceGroup>
        <inkml:traceGroup>
          <inkml:annotationXML>
            <emma:emma xmlns:emma="http://www.w3.org/2003/04/emma" version="1.0">
              <emma:interpretation id="{A8399B9D-B481-475D-9AFB-4F45AD12F275}" emma:medium="tactile" emma:mode="ink">
                <msink:context xmlns:msink="http://schemas.microsoft.com/ink/2010/main" type="inkWord" rotatedBoundingBox="21379,6912 24904,6750 24941,7556 21416,7718"/>
              </emma:interpretation>
            </emma:emma>
          </inkml:annotationXML>
          <inkml:trace contextRef="#ctx0" brushRef="#br0" timeOffset="40861.7403">13045-3024 821 0,'-4'2'573'16,"4"0"-573"-16,0-2-20 0,0 1-71 15,0-1 91-15,0 0 59 0,4 2-36 16,4-2 78-16,0 3 51 0,2-1-41 16,1-1-17-16,-4 1-15 0,3 2-43 0,0-3-4 15,-1 2 4-15,2 1 32 0,0-2 23 16,1-2 13-16,2 1-17 0,-2-1-9 0,1 0 25 15,0 0-19-15,0 0-10 0,-1-1 0 16,2-2-6-16,-2-4-10 0,3 0-10 16,-6-1 29-16,3-2-19 0,-1-3 2 15,1 4-12-15,2-5-25 0,-2-1-20 16,4-2 0-16,-3 2-1 0,0-2 1 16,-3 0 49-16,2 0-21 0,-4 1-31 15,1-2-1-15,1 1-11 0,-2 2 12 16,0 2 3-16,-1 0-3 0,-2 0-19 15,1 2-17-15,0 3 5 0,0 1 28 16,-3 1 2-16,-2 3 1 0,0 2 2 16,-1 1-2-16,3-2-38 0,-2 2-16 0,-1 0-4 15,0 0-9-15,3 0-1 0,-2 0-2 16,3 0-4-16,0 0 35 0,1 0 20 16,3 2-10-16,0 1 27 0,-3 1 2 15,6 0 11-15,-6 3-7 0,4 2 9 0,-4 0-10 16,-1 4-3-16,0 0-1 0,-3 4 1 15,2 0 18-15,-3-1-16 0,0 1 0 16,0 2 34-16,0-4 5 0,-3 2-37 16,-2-1-2-16,-3-5 24 0,0 2-4 15,1-4-22-15,-4-2 19 0,2 0 7 16,-3-3 19-16,-1 3 3 0,0-2-29 16,3-2 13-16,-2 0-16 0,-1 1-13 15,0-2-3-15,1-2 1 0,0 0-1 16,-1 0 12-16,4 0 1 0,3 0-12 15,-5-2 0-15,3 1-1 0,2-3 0 0,1 2-2 16,-2 2-1-16,6 0 3 16,-2 0 0-16,3 0 0 0,0 0-34 0,0 0-33 15,0 0-36-15,0 0-7 0,0 0 1 16,4 0-4-16,0 0 3 0,2 0 17 16,2 0 78-16,0 0 15 0,4 0 56 0,0 2-18 15,0 2-38-15,-1-3-2 0,5 1 1 16,-2-1 2-16,4 2 23 0,1-3-11 15,-1 0-11-15,3 0 69 0,-2-6-19 16,-3-1-10-16,2 1-13 0,-6 1 9 16,1-3 17-16,-2-3 3 0,0 1-19 15,0-4-11-15,1 2 8 0,-3-4-7 16,1 1-7-16,-1 0-6 0,-1 0 10 16,1 1-13-16,-1-1-13 0,-3 5 34 0,3-4-34 15,0 4-74-15,0 0 20 0,-2 2 28 16,1 0 13-16,-2 4 0 0,2-2-25 15,-2 2-7-15,-1-1 3 0,2 3 3 16,-2 0-6-16,4 0-7 0,-3 1 10 16,2 1-16-16,-2 0 23 0,0 0-7 15,3 0 39-15,-3 1 3 0,3 3 12 0,-1-2-12 16,0 1 0-16,1 0 2 0,-4 0 1 16,0 0 13-16,3 0-15 0,-6 4 0 15,0-2-1-15,-1 3-1 0,0 0-2 16,0 1-30-16,0-1 17 0,0 1 15 15,0-2 1-15,0 1 0 0,0 0 16 16,0 1-15-16,0-2-1 0,0 6-2 0,0-1 2 16,0-1 0-16,0 2 29 0,0 0-25 15,0-3 12-15,0 0-16 0,0 0-31 16,0-1 31-16,0-2-4 0,0-1-25 16,4-1 7-16,1 3 19 0,-1-6-16 15,0 5 18-15,4-3-2 0,-3-3 3 16,3 1 9-16,0-2 4 0,1 1 0 15,-4-1 13-15,3 0-23 0,-4 2 17 16,4-2 6-16,0 0-24 0,-2 0 30 16,2 0-3-16,1-5 10 0,-1 0 22 0,5-4 10 15,-4 3-19-15,6-4-7 0,-6 1 16 16,1-1-52-16,-1-2 4 0,4 1-13 16,-5-1 19-16,4 0 10 0,-7 2-25 15,3 0 44-15,1 0-35 0,-1-1-12 0,-3 1-1 16,2 2 1-16,-3-1 18 0,-1 3 0 15,-1 1-17-15,2 0 14 0,-4-1-12 16,2 3 15-16,-2-2-6 0,2 4-12 16,0-3 2-16,-2 1-3 0,2-1-1 15,0 1-15-15,-2 1-7 0,3-1-12 16,-2 0 9-16,-1 1 23 0,0 0-8 16,3 1 11-16,-3 1 26 0,0-2 9 15,0 0-9-15,0 2-3 0,0 0-11 16,0 0-12-16,0-1 0 0,1 1 1 15,-1-3 0-15,0 3 0 0,0-3 3 0,0 3 8 16,1-1-9-16,-1-1-2 16,3 1-1-16,-3-2 0 0,0 3 0 0,0 0 12 15,0-3 8-15,0 3 2 0,0 0 0 16,0 0-20-16,0-1 2 0,0 1 24 0,0 0 1 16,0 0-10-16,0 0-3 0,0-2 7 15,0 0-23-15,0 1-2 0,0 1 2 16,0 0 2-16,0 0 0 0,0 0 10 15,0 0-11-15,0 0 0 0,0 0 2 16,0 0 9-16,0 0-11 0,0 0-1 16,0 0 3-16,0 0 9 0,0 0 4 15,0 0 3-15,0 0-3 0,0 0-13 16,0 0 10-16,0 0-13 0,0 0-3 16,0 0-16-16,-3 0 3 0,2 0-13 15,1 1-6-15,-4 1 16 0,4 0 0 16,-1-2 6-16,-2 1 10 0,1-1-29 0,0 3 0 15,2-3-9-15,0 3 6 0,0 0 6 16,-2 0 13-16,0 2 16 0,2 2 2 16,0 1-1-16,0 2 1 0,-2 2 11 0,2-2-13 15,0 5-10-15,0-1 9 0,0-2 1 16,0 3-15-16,0-1 15 0,0-1 3 16,0 0-2-16,0 1 1 0,0 1 10 15,2 0 8-15,-2-1-20 0,4-1 0 16,-4 2-15-16,4 2 15 0,-4 2 9 15,4-1-7-15,-4 0 15 0,4 3-14 16,0 0-1-16,-3-2-2 0,3 3 1 16,-1 1-1-16,-2-4 2 0,-1 3-2 15,0 0 0-15,0-3 1 0,0 1 10 16,0-2-9-16,0-4 14 0,0 1 3 16,-1-2 3-16,-3 0 10 0,-3 2 7 0,2-4-23 15,-3 1 3-15,2 0-18 0,-3 0 11 16,-2-2 7-16,-1 2 10 0,-2-2-3 15,1 1-14-15,-3 0 11 0,3-3 11 16,3-1-31-16,-1-3 13 0,4-2-4 16,-4 2-10-16,2-2 0 0,3 2 2 0,-5-3 11 15,7 0-14-15,0 1 12 0,3-2 6 16,1 0-6-16,-3 0-12 0,3 0 2 16,0 0-1-16,-1 0 0 0,1 0 24 15,0 0 8-15,-3 0-5 0,2-3-29 16,1-1 0-16,-4 1-13 0,4-3 13 15,0-2-13-15,0 2 10 0,0-4-41 16,0 0 0-16,3-2-42 0,-1 0-3 16,2-2 41-16,0-1 45 0,3 2 3 15,1-3 57-15,2-2-57 0,-1 0-36 0,3-4 10 16,2 0 26-16,-1 0 9 0,0 0-5 16,0-1 8-16,2 2-12 0,-1 1 0 15,-1 0-1-15,1-2 1 0,-2 3 3 16,4-1 1-16,-4 3-4 0,2-3 3 15,-1 2 35-15,-1-1-37 0,1 0 15 0,-1 1 19 16,-3 0-6-16,1 1-7 0,-2-2-22 16,0 1 0-16,1 3-2 0,4-2-27 15,-4 0-19-15,3 2 45 0,0-1 2 16,-2 1 0-16,-1 6 1 0,-1-4 45 16,3 3-44-16,-1 0-1 0,-1 2-26 15,-1-1 23-15,2 3-26 0,-2 0 10 16,-4 3 16-16,0 0-32 0,0 1 10 15,-3 0 2-15,2-1-8 0,1 3-5 0,-2 0 1 16,2 0-3-16,0 0 3 0,0 0 16 16,0 0 15-16,-3 1-21 0,2 3 23 15,-2-2 1-15,2 3-2 0,-2-1 1 16,2 3 2-16,-2 4 0 0,2 0 26 16,-2 1-4-16,-1 1 39 0,0 1-45 15,3 1-16-15,-3 1 0 0,1-3 1 0,-1 0 5 16,0 1-3-16,0 1-3 0,0-4 19 15,-1 3 13-15,-6-2 9 0,6-3-28 16,-3-2 0-16,0-3 3 0,0 2-4 16,2-5 1-16,0 1 6 0,0 1 3 15,0-3 1-15,2 0-7 0,0 0 15 16,0 0 7-16,0 0 7 0,0 0 12 0,0-3-10 16,0 1-12-16,4-1 9 0,1-2-3 15,2-2-41-15,-2-3-25 0,3-2-64 16,1 0 20-16,0-1 37 0,-1-4 31 15,6 2-1-15,-2-1-43 0,1 1 29 16,0 0 13-16,-1 4 3 0,0-3-42 16,0 4 39-16,-1-1-16 0,1 3-25 15,0 2 12-15,-2 1 19 0,-1-2-19 16,-1 4 13-16,-1 0 18 0,-1 0-2 16,-1 2-32-16,-1-1 6 0,0 2-9 0,0 0 6 15,-1 0 0-15,-2 0 0 0,2 0 9 16,-2 0 20-16,-1 0 2 0,0 0 1 15,0 3 0-15,0 0-1 0,0 1 1 16,0 1 1-16,0 2 18 0,0 0 2 16,0 4-21-16,0 0-4 0,0 4 4 0,0 0 23 15,-1 0-10-15,1 3 6 0,0-1-13 16,0 2 7-16,0 0-26 0,1-3 10 16,6-1 0-16,-2-1-23 0,1-2 25 15,2 0-2-15,0-4 2 0,0-1 1 16,0-2 0-16,2-2 1 0,-2-3-1 15,-3 0 19-15,3 0-17 0,-2 0 21 16,2 0 12-16,-1-3 9 0,2-2 42 16,-1-3 23-16,2-5-33 0,2 2-26 15,-3-4-21-15,4 0 3 0,0-5-32 0,-1 3-2 16,-2-4-1-16,2 2 2 0,0 1-14 16,-2 1 12-16,-2 3-28 0,4 0-23 15,-7 3 29-15,3 1 9 0,1 4-10 16,-4 1 1-16,-1-2-4 0,3 5 1 15,-2-2-7-15,-1 1-4 0,2 0 1 0,0 0-13 16,0 3 13-16,2-2 25 16,0 0-6-16,-2 0 17 0,0 1-24 0,0-1 23 15,-1 2 1-15,-2 0-1 0,1 0 3 16,-3 0 2-16,-1 0 23 0,0 0 20 16,0 0 3-16,0-1 3 0,0 1-6 15,0 0-14-15,0 0-15 0,0 0 0 16,0 0 10-16,0 0 2 0,0 0 14 15,-1 0 2-15,-2 0-28 0,2 0 9 16,-3 0 7-16,0 0-17 0,0 0-15 16,0 0 0-16,0 0 0 0,-1 0-1 0,1 0-41 15,0 0-18-15,-2 1-22 0,-3 1-14 16,-1 3 29-16,-1 0 16 0,-1 1 32 16,-1 0 3-16,4 4-16 0,0 0-3 15,-2 2 6-15,1 3 29 0,2 0 0 16,0 2-11-16,3 3 11 0,1-1 14 0,1-3-14 15,1 0-19-15,2-1-10 0,0-2 10 16,0-3 19-16,6-1-3 0,2-2 1 16,1 0 1-16,4-4-2 0,-3 3 1 15,1-6 2-15,1 0 20 0,1 2 12 16,-4-2-16-16,5 0 3 0,-2 0 19 16,-1-5 17-16,-1-1 28 0,1-1 6 15,-1-3 0-15,-1 0-10 0,-1-3-22 16,0 0-19-16,1-2-38 0,-4 1 3 0,2 0 26 15,-3-2-29-15,-1 3 0 0,-3-1 8 16,0 4-8-16,0 2-20 0,0 1 20 16,0 0 18-16,-2 4-18 0,-2 1-35 15,0-1-6-15,3 3 6 0,-2 0-18 16,3 0-5-16,-4 0-5 0,4 0-17 16,-1 1-25-16,-2 3 3 0,2-2-20 0,1 3 9 15,-3-1 46-15,3 5 44 0,0-1-9 16,0 4-10-16,0-2 20 0,0 2 22 15,4 0 13-15,3 2 12 0,2-5-22 16,1 1-3-16,2 0 0 0,1-6 13 16,-1 3 16-16,2-6-16 0,-2 3 13 15,4-3 25-15,-2-1-9 0,2 0-6 16,0 0 5-16,-1-5 14 0,6-2-7 16,-2 2-3-16,1-6-23 0,-3 2-3 15,0 1 13-15,-4-2 13 0,1-2 9 0,-3 1-16 16,-2 1-12-16,-1-4-23 15,-2 0 54-15,0-1-57 0,0 3-40 0,0-3-40 16,-4 2 80-16,-1 3 2 0,-1-1-2 16,0 5-25-16,0 1 25 0,0 3 26 15,0 1-4-15,0 1-3 0,0 0-16 0,-1 0-3 16,-1 0-2-16,-4 0-27 0,6 0-28 16,-4 1-20-16,4 1-25 0,-4-1-26 15,4 5-1-15,-2-3 29 0,0 4 52 16,2 2 48-16,-2 4 13 0,-2 0 22 15,1 2-2-15,2 4 12 0,-3 1-10 16,4-1-32-16,-4 6 39 0,0-1-19 16,4-1-11-16,-4 0 20 0,2 3 4 15,-2-1-4-15,0 1-30 0,0-1 33 16,0-2 2-16,-1-1-37 0,1 0-4 0,-3 0 4 16,2-2 26-16,1 0-4 0,-1-1-21 15,0-2 0-15,2-3-2 0,-1-3 0 16,3-1 1-16,-3-1-2 0,4-3 2 15,0 0 3-15,-1-1-2 0,-2-4 1 16,3 2-2-16,0 1 1 0,0-2 0 0,-2-1 1 16,2 1 0-16,-2-1 0 0,2 1 1 15,0 1 13-15,0-3-16 0,0 0 0 16,0 0 3-16,0 0 10 0,0 0-11 16,0 0 17-16,0 0 1 0,0 0 2 15,0 0 23-15,0 0 31 0,0 0 20 16,0 0-1-16,0-3-3 0,0 3-10 0,0-2 9 15,0 2-12-15,0 0-23 0,0-1-15 16,0 1 3-16,0-2 6 0,0-1 3 16,4-1 0-16,-1 3-19 0,-2-5-18 15,3 0-16-15,-3-2-2 0,2-3 1 16,-2 1 2-16,3-3 7 0,0-2-8 16,1-1-67-16,-1-3 67 0,1-2 24 15,-1-3-20-15,0-1 14 0,0-4-18 16,-1 1 0-16,1-4-50 0,0-2 47 15,1 4-12-15,1 0 8 0,2 1-8 0,0 5-32 16,2 1-37-16,-2 6 11 0,2 2 23 16,-3 1 25-16,1 6 6 0,0-1 0 15,2 1-9-15,1 1-19 0,0-1-7 16,1 2 32-16,1-2 6 0,-1 3 3 16,1-1 13-16,-1 0 0 0,-3 2 0 0,-1 0-19 15,1 2-3-15,-4 1-9 16,3 1-17-16,0 0 7 0,-2 0 19 0,2 1 3 15,0 6 3-15,0 2-23 0,-3 1 8 16,2 3 15-16,-1 2-10 0,-2 2-6 16,0 0 32-16,0 1 0 0,-4 1 32 15,1-1-31-15,-1 1 15 0,0-2 13 16,0 0 0-16,0-2-7 0,-1 0 13 16,-6-3 0-16,0 0-23 0,-4-1 27 15,-1-4 33-15,-1 2-8 0,-1-4-11 0,-2-2 1 16,6 2-7-16,-2-5 13 15,7 0 12-15,-2 0-3 0,0 0-22 0,1 0-12 16,0-5-32-16,-1 0-3 0,2 0-35 16,0-2 13-16,-2 2 19 0,5 0-9 0,0 2 11 15,0 1-1-15,0 1-14 0,2-1 13 16,0 2-19-16,0 0-25 0,0 0-22 16,0 0-7-16,0 0-9 0,0 0-3 15,4 0 2-15,0 0-16 0,3 0 1 16,-1 0 2-16,2 0 54 0,1 2 45 15,-1-1 1-15,0-1 18 0,0 3-18 16,1-1 3-16,1 1 27 0,-2-3-2 16,4 0 10-16,2 0 11 0,-1 0 1 15,-1 0-3-15,5-6-19 0,-4 1 15 16,1-2 3-16,1-1 4 0,-2-1 0 0,-1-3-10 16,-1 2-19-16,1 1 6 15,0-5 7-15,-2 2-13 0,2 0-6 0,-2-2-3 16,-2 3-13-16,4-1-28 0,-3 2 26 15,-1-2-23-15,3 2 12 0,-4 3-6 16,-3 2 3-16,4 0 14 0,-4 0 2 16,0 0-12-16,2 0-10 0,1 2 3 0,-2-5 17 15,4 4-2-15,0-2-8 0,-1 0-4 16,-4 1 0-16,4 0 13 0,-4 3-19 16,0 1-7-16,1-1-5 0,-1 0-14 15,5 0 13-15,-4 2 3 0,3 0-6 16,-1 0 13-16,0 0 2 0,-1 0 8 15,0 2-8-15,2 2 11 0,0 0-17 16,-3 5 0-16,4 1 0 0,-3 0 17 16,0 5 11-16,-1 1 1 0,-1 0 0 15,-4 1 1-15,3 2 2 0,-3-1-1 0,0-1 27 16,0 0-17-16,-3-2 17 0,-2 0 0 16,-3 0-16-16,0-2 25 0,-5-3 0 15,0-1 19-15,-3-2-19 0,-2 0 7 16,3-4-14-16,-1 1-2 0,0-2-1 15,-2-2-8-15,2 0-20 0,1 0-1 0,0 0 1 16,4 0 17-16,0-2-17 0,3-2-41 16,3 1 6-16,1-1 0 0,0 3 35 15,4-1-3-15,0 2-9 0,0-1-42 16,0 1-16-16,7 0 6 0,-2 0-22 16,3 0-29-16,0 0-32 0,2 0 28 15,-1 0 97-15,3 1 22 0,5 2 16 16,0 1 29-16,1-2-4 0,3 3-15 15,5-3-10-15,0-1 26 0,-1-1-17 16,5 0 14-16,3 0-12 0,-4 0-26 0,0 0 14 16,-5 0 5-16,2-1 2 0,-4-5 7 15,-5 2 25-15,1-3 16 0,-2-2 0 16,0 1-13-16,-2-3 0 0,-2 1 0 16,-3 0-9-16,4-3-7 0,-5-1-10 15,-3 3 14-15,3-3-27 0,-2-1-5 0,0 3 6 16,-2-3 16-16,-2 1-20 15,2-1-14-15,-4 0 2 0,0 0-3 0,0 3-26 16,0-1-27-16,0 1 2 0,-4 2 36 16,-2 1 4-16,0 5 11 0,-4-3 2 15,2 2 8-15,3-1-10 0,-3 3-19 16,-1-2-16-16,1 2-28 0,-1 1 9 16,1-2 6-16,-2 4 7 0,2 0 3 15,0 0 22-15,4 0 16 0,-1 0 0 16,-2 2-13-16,0 3-28 0,0 4 22 0,2 3-35 15,-3-1 54-15,0 5-26 0,2 3 26 16,2 0 0-16,0 3 2 0,1-2 13 16,3 1-14-16,0 2 0 0,4-1 38 15,5-2-24-15,4 2 33 0,2-1 38 16,3-3-51-16,-1-1 3 0,5-2 10 16,-2-1-20-16,3-4 1 0,3-2-4 0,-1-1 19 15,4-2-16-15,-2-2 29 0,3-3 6 16,-5 0-41-16,-3 0-21 0,-2 0 37 15,-6-1-10-15,-6-1-3 0,0-3-9 16,-2 3-16-16,-2-3-52 0,0 2-55 16,2-1-54-16,0 1-86 0,2-3-146 0,-3 5-106 15,3-2-309-15,-2-1-499 0</inkml:trace>
        </inkml:traceGroup>
        <inkml:traceGroup>
          <inkml:annotationXML>
            <emma:emma xmlns:emma="http://www.w3.org/2003/04/emma" version="1.0">
              <emma:interpretation id="{65E6B9E4-83EF-4EAD-8140-3DB55F79B165}" emma:medium="tactile" emma:mode="ink">
                <msink:context xmlns:msink="http://schemas.microsoft.com/ink/2010/main" type="inkWord" rotatedBoundingBox="25391,6178 27691,6072 27735,7042 25436,7148"/>
              </emma:interpretation>
              <emma:one-of disjunction-type="recognition" id="oneOf5">
                <emma:interpretation id="interp9" emma:lang="" emma:confidence="1">
                  <emma:literal/>
                </emma:interpretation>
              </emma:one-of>
            </emma:emma>
          </inkml:annotationXML>
          <inkml:trace contextRef="#ctx0" brushRef="#br0" timeOffset="43726.1164">17085-3054 245 0,'0'0'704'0,"0"0"-395"16,0 0-165-16,0 0-11 0,0 0 17 16,2 0-4-16,0 0-28 0,4 0-44 15,-2 0-18-15,1 0 5 0,3 0 62 16,1 0 0-16,-1 0-16 0,1 0-20 15,-1 0-9-15,4 0 12 0,2-4-16 16,-1 3 19-16,4-2-6 0,0-1 9 0,5-3-32 16,-2-1-3-16,5-1 9 0,-4 1-22 15,1-2 6-15,-3-2 3 0,0 2-3 16,-2-4-3-16,1 1 2 0,0-2 17 16,-5 1-26-16,3-4 19 0,-2-1 7 15,-1 1-42-15,0-4-3 0,-1 0-23 16,1-2 20-16,-2-1-19 0,-1-1 29 0,-1-2-1 15,-1 0-31-15,-2-7 0 0,0 4-9 16,-2-3-7-16,-2-3-25 0,0 3-22 16,-2-3 32-16,0 5-23 0,0 1 51 15,-6 5-28-15,0 1 31 0,-2 1 3 16,0 1-3-16,0-1 19 0,0 2-4 16,-2-1-1-16,2 4-12 0,-1-1 15 15,1 1-15-15,-1 1-2 0,1 1-16 16,2 1 6-16,-3 5 8 0,1-3 4 15,0 4-2-15,4-2 2 0,-1 4 0 0,1 1-2 16,0 2 38-16,1 0-13 0,2 3-25 16,-2 1-17-16,3 1-21 0,-1 0-6 15,1 0-3-15,0 0-13 0,0 0-13 16,0 0-12-16,0 0-1 0,0 0 13 16,0 0 9-16,0 0 6 0,0 3 39 0,-2 4 19 15,-1 3 51-15,-1 2-51 16,0 1-9-16,3 1-10 0,-2 1 8 0,2 2 11 15,1 3 1-15,-3-2-1 0,3 6 0 16,0-2 29-16,0 2-29 0,0 1 16 16,0-2 0-16,0 2-15 0,0 3 16 15,3-2-15-15,-3 3 12 0,1-2 5 16,-1 3 6-16,3-6-25 0,-2 1-1 16,-1 0-2-16,3 0-29 0,-2 1 32 15,3-3-2-15,-4 0-1 0,5-2 0 0,-4 3 2 16,2-2 1-16,-2 0 14 0,2 0-14 15,-2 0-26-15,2-2 26 0,-2 4 13 16,2-2 22-16,-2-3-19 0,3 2-13 16,-4-3-5-16,4 0 2 0,-4-4-3 15,3 0-17-15,-2-2 20 0,1-6 2 0,-2-1 1 16,2-1 13-16,-2-2 6 0,0-2 13 16,0 0 13-16,0 0 21 0,0 0 30 15,0 0 14-15,0 0 13 0,0 0 6 16,0 0-16-16,0-6-23 0,0 1-31 15,0-5-62-15,0 0-25 0,-2 2 24 16,2-2-20-16,-2 2 21 0,1-3 2 16,-2 3-2-16,3-1-3 0,0 1-22 15,0 0-3-15,0-1 0 0,0-1 12 16,4 2-12-16,2-3 3 0,0 4-59 0,0-2-48 16,2 0 81-16,-3 1 17 15,-1 1 2-15,5-1-9 0,-5 4 10 0,0-1 2 16,1 2 7-16,-1-1-13 0,0 3-3 15,4-1-16-15,-2-2 3 0,2 3 4 16,0 1 21-16,3 0 4 0,-4 0-19 0,-1 0-30 16,0 0 1-16,-2 5 9 0,1 2 32 15,2 1-19-15,-6 1 29 0,3 2-16 16,1 3 3-16,-1-3 16 0,0 3 3 16,1 0 13-16,2-3 0 0,-2 1 23 15,-1 0-23-15,4-2 0 0,-2 0 10 16,2-3-10-16,0-4 0 0,-3 3 0 15,2-6 3-15,-1 0 33 0,-2 0 53 16,0 0 20-16,1-2-29 0,3-3-4 16,0-2 23-16,1-2-13 0,3-2-48 0,0-3-16 15,-1 1-6-15,1-2-16 0,1 1-3 16,0-1-10-16,-1 2-66 0,1-1-23 16,-1 0 42-16,-2 4 41 0,-2 2-13 15,2 1-23-15,-2 3 1 0,0-2-7 16,-4 1-6-16,4 1 16 0,-4 3-4 15,0-3-25-15,-3 4-13 0,3 0-4 0,-4 0-16 16,3 0 7-16,-1 0-1 0,-2 0 32 16,1 0 14-16,2 0 48 0,-2 0 13 15,-1 0 35-15,3 0 4 0,-3 0 13 16,0 0 16-16,0 0 13 0,0 0 16 16,0-1-23-16,0 1-8 0,-4-2-66 0,-5 1-39 15,5-1 39-15,-1 0 106 0,-2 1-19 16,0 1-85-16,1-2 1 0,-4 2-3 15,-2 0-38-15,0 0-39 0,1 3 54 16,-1 4-70-16,0 3 15 0,0 2 14 16,3 3 41-16,0 3 4 0,1-2 16 15,4 4-16-15,2 0 19 0,0 0 12 16,2-3-12-16,0-1-23 0,8-5 1 16,1 1-1-16,3-3 20 0,5-5 3 15,0 1 14-15,0-1-12 0,0-4 64 0,1 0-21 16,-1 0 10-16,0-4 13 0,-4-1-30 15,3-3 56-15,-6-2-20 0,2-2 16 16,-4 0-26-16,0-3-13 0,-4 0-6 16,-2 0 13-16,2-1-58 0,-4 0-84 15,0 3 84-15,0 0 0 0,0 2-11 0,0 2 11 16,-4 5 0-16,0 2 35 16,2 2-35-16,-1 0-35 0,2 0-84 0,1 0-81 15,-3 0-29-15,3 4-16 0,-1 7 177 16,-2 1 67-16,2 1-22 0,1-1 22 15,0 1 0-15,0 0-24 0,4 0-4 16,1-2 29-16,6 0 17 0,0-3 45 16,1 0-1-16,2-2-35 0,2-5 29 15,-2 2 16-15,2-3 7 0,0 0 9 16,2 0 19-16,-1-3-15 0,1-5-33 16,2-2 6-16,-4-2 13 0,-1-2-3 15,0 0-7-15,-4 0 0 0,0-1-25 0,-2-1-20 16,-3 1 16-16,0 0-18 0,0 0-20 15,-2 3-4-15,1 0-18 0,2 4-13 16,-6 1-23-16,3 4-6 0,1 3-41 0,-1 0-62 16,0 0-39-16,1 0 96 0,3 7 55 15,4 1 0-15,-2 2 29 0,2 5 26 16,0 1-6-16,-4 0 6 0,0 1-24 16,-2-2 24-16,-5 3 22 0,2 0 11 15,-3-2-30-15,0 1-3 0,0-3 39 16,-8-3 16-16,0 2-17 0,0-5 17 15,-2-2 55-15,2-1-20 0,-2-3 16 16,2 0-29-16,3-2-13 0,-2 0-3 16,3 0 6-16,0 0 1 0,3 0-14 0,1 0 13 15,-3 0 15-15,3 0-12 16,0 0-22-16,3-4 6 0,2 3 12 0,7-7 4 16,-2 1-70-16,5-2-54 0,0-4-6 15,5 2 60-15,0-3 10 0,3-2 28 16,-1 1-6-16,2 1-13 0,-2-1-3 0,-1 1-1 15,-3 1 17-15,0-3-32 0,-2 2-17 16,-3 3-40-16,0 2-82 0,-8 1-102 16,2 3-188-16,-6-1-213 0,-1 3-588 0</inkml:trace>
          <inkml:trace contextRef="#ctx0" brushRef="#br0" timeOffset="44386.7916">19086-3322 1376 0,'0'-9'780'16,"0"6"-712"-16,0 0-3 0,-4-2 55 15,-4 2 48-15,0-1-23 0,0 1-10 16,0-1 58-16,-3 2-104 0,-1 2-63 0,-2 0 38 15,0 0 6-15,0 0 0 0,0 9-54 16,2-2-16-16,-1 1-32 0,1 6-9 16,2-3-20-16,2 3-6 0,-1 3 67 15,2-1-19-15,3 5 13 0,2-4-23 16,2 1 29-16,0-3-3 0,2-3-20 16,6-3-6-16,5-1 29 0,0-3 0 0,3-3 25 15,-3-1 29-15,4-1 4 0,-4 0 35 16,5-1-4-16,-2-6 3 0,-3-1-22 15,5-2 6-15,-3-3-10 0,-4 4 0 16,1-5-12-16,-4 0-20 0,0 1-30 16,-2-3-4-16,-2 3-21 0,-4 0-14 15,4 3-9-15,-4 1 9 0,0 3-12 16,0 2 9-16,0 4 35 0,0 0-67 16,-4 0-25-16,0 0-7 0,4 0-6 0,-5 4-23 15,5 1-14-15,0 2 56 0,0-1 89 16,0 4 77-16,0 0-36 0,0 0 20 15,9 2-6-15,0 0 25 0,3 0 25 16,4-2 29-16,2-2-23 0,0-1-51 16,3 0-16-16,-2-4 29 0,0 2-26 15,-1-5-15-15,-2 0-32 0,2 0-13 0,-1 0-82 16,-1 0-126-16,2 0-226 0,-6 0-294 16,6-7-744-16</inkml:trace>
        </inkml:traceGroup>
      </inkml:traceGroup>
      <inkml:traceGroup>
        <inkml:annotationXML>
          <emma:emma xmlns:emma="http://www.w3.org/2003/04/emma" version="1.0">
            <emma:interpretation id="{940D245F-A078-4318-8625-3B4ECC28BF3C}" emma:medium="tactile" emma:mode="ink">
              <msink:context xmlns:msink="http://schemas.microsoft.com/ink/2010/main" type="line" rotatedBoundingBox="11429,7516 23146,7390 23158,8580 11442,8705"/>
            </emma:interpretation>
          </emma:emma>
        </inkml:annotationXML>
        <inkml:traceGroup>
          <inkml:annotationXML>
            <emma:emma xmlns:emma="http://www.w3.org/2003/04/emma" version="1.0">
              <emma:interpretation id="{F4D0698A-7499-43C1-B58F-A1E5A845F77E}" emma:medium="tactile" emma:mode="ink">
                <msink:context xmlns:msink="http://schemas.microsoft.com/ink/2010/main" type="inkWord" rotatedBoundingBox="11432,7783 11794,7779 11800,8254 11437,8258"/>
              </emma:interpretation>
            </emma:emma>
          </inkml:annotationXML>
          <inkml:trace contextRef="#ctx0" brushRef="#br0" timeOffset="-86706.4669">3082-2347 271 0,'2'0'172'0,"-2"0"86"16,0 0-203-16,2 0-51 0,-2 0 110 15,2 0 114-15,-2 0-10 0,0 0-55 16,0 0-66-16,0 0-28 0,0 0 6 16,0 0 12-16,0 0-8 0,0 0-17 0,0 0-4 15,0 0-2-15,0 2 5 0,0 2 4 16,0-3 0-16,0 1 9 0,2 1-9 15,0-1-10-15,-2 0-3 0,2-1 3 16,0 3 9-16,0 0-3 0,0-3-12 16,-2 4-11-16,2-2-15 0,1 1-4 15,-2-3 10-15,0 1 0 0,2 3 16 16,-2-2-13-16,3 3 0 0,-1 0-6 0,1-2-4 16,0 2 10-16,0 0-6 15,-1 4 19-15,1-4 6 0,3 1-25 0,-3 2-25 16,0-2 0-16,0-3 0 0,1 4 2 15,1-1 19-15,1 2-9 0,-2-1-11 16,0-1 11-16,2 0 4 0,-1 1-17 0,0-3-3 16,-2 0-23-16,2 0 26 0,-1 1 2 15,2 1 2-15,-3-3 8 0,4 3-9 16,-5-2 0-16,1 0 9 0,3 0-8 16,-3 0-1-16,0 0-1 0,0 0 1 15,-1 3-1-15,1-4-2 0,2 1 0 16,-2 0-3-16,1-2 0 0,-1 4 0 15,-3-5 3-15,3 3 1 0,0-2 0 16,0 3 1-16,0-2 1 0,0 1-1 16,0 1 2-16,-1 1-4 0,1-3-2 0,0 3-14 15,0 0 16-15,0-2-1 16,0 0 1-16,0 2 12 0,0-1-10 0,0 3 1 16,2-3 0-16,-2 1 16 0,0-3-7 15,-1 1-8-15,1-2 11 0,-3 2-2 16,0-3-12-16,2 2 1 0,-1-3 2 15,0 1-3-15,0-2 1 0,0 0 0 0,-2 0 0 16,0 1-1-16,0-1 12 0,0 0-10 16,0 0 10-16,0 0 3 0,0 0 9 15,0 0-6-15,0 0-3 0,0 0 6 16,0 0-3-16,0 0 3 0,0 0-3 16,0 0-19-16,0 0-9 0,2-1-83 15,0-5-157-15,2-2-151 0,0 0-272 16,2-11-898-16</inkml:trace>
          <inkml:trace contextRef="#ctx0" brushRef="#br0" timeOffset="-93604.7374">3444-2419 186 0,'-1'0'502'15,"-2"0"-170"-15,2 0-276 0,-2 0-20 16,2 0 94-16,-2 0 52 0,2 0-16 0,1 0-26 16,0 0-36-16,-3 0-54 0,3 0-24 15,0 0 26-15,-1 0 22 0,1 0 1 16,-3 0-20-16,2 0-19 0,-4 0-33 16,0 0-3-16,-2 0 2 0,-1 0 18 15,1 3-4-15,1 3 3 0,-2-1 1 16,1 0-7-16,-4 1 22 0,3 3 20 15,1-2-26-15,-1-1-25 0,0 3 15 16,1-1 7-16,0-1 19 0,3 1 0 16,0 1-21-16,-3-2-24 0,3 1-2 15,-1 0 2-15,1 2 29 0,-2-3 19 0,2 0-32 16,-2 1-15-16,2 1 2 0,1-1 19 16,-1 0 14-16,0 1 2 0,0 0-22 15,0-3-14-15,-3 2-1 0,4-1 19 16,-1 0-7-16,1-2 3 0,2-1-15 0,-3-1-1 15,4 0-3-15,-3 3-10 16,2-3 13-16,-2 2 0 0,2 0 13 0,-3 0 0 16,2 0 6-16,-2-2-16 0,0 4-1 15,2-1 14-15,0 0 4 0,-2-1-8 16,0 3-11-16,0-3 12 0,0 2-11 16,3-2 2-16,-6 2 28 0,2 1 6 15,0-1 4-15,1 0-16 0,0 1-10 16,-1-5 6-16,1 4-3 0,0 2 3 15,-4 0 4-15,4-2-13 0,-2 0-13 16,3-1-1-16,2 0-2 0,-3-3 3 0,4 3 16 16,-3-3-13-16,2 1 10 0,1-3-10 15,-3-1 9-15,3 2 1 0,-1-2 3 16,1 1 0-16,0 2-13 0,-3-2 1 16,3-1 15-16,-1 1-16 0,1-1-3 15,-1 0-1-15,1 2-1 0,0-2-1 16,-5 4 0-16,5-3-9 0,-2 1 8 0,0 3 2 15,2-4 0-15,0 1 0 0,0-2-11 16,0 0 12-16,0 0-1 0,0 0-11 16,0 0 11-16,0 0 1 0,0 0-1 15,0 0-11-15,0 0 0 0,0 0-18 16,0 0-49-16,0 0-126 0,0-2-119 16,0 1-138-16,0-1-142 0,4-3-206 0</inkml:trace>
        </inkml:traceGroup>
        <inkml:traceGroup>
          <inkml:annotationXML>
            <emma:emma xmlns:emma="http://www.w3.org/2003/04/emma" version="1.0">
              <emma:interpretation id="{2F848421-86F0-46FD-89E4-5DA86BE9B940}" emma:medium="tactile" emma:mode="ink">
                <msink:context xmlns:msink="http://schemas.microsoft.com/ink/2010/main" type="inkWord" rotatedBoundingBox="14754,7480 15727,7470 15738,8483 14765,8493">
                  <msink:destinationLink direction="to" ref="{D534DD25-7DB3-44AA-B8F7-4426B2127F1A}"/>
                </msink:context>
              </emma:interpretation>
            </emma:emma>
          </inkml:annotationXML>
          <inkml:trace contextRef="#ctx0" brushRef="#br0" timeOffset="-143413.8488">7230-2589 13 0,'3'0'196'0,"-3"0"-105"0,0 0-16 16,0 0 124-16,1 0 208 0,-1 0-35 15,0 0-99-15,3 0-94 0,-3 0-51 16,0 0-25-16,0-1-9 0,0 1 10 15,0 0-7-15,0 0 4 0,0-2-1 16,0 2 0-16,0 0-10 0,0-2-13 16,0 2 1-16,0-3-1 0,0 2 0 15,0 0-4-15,0 1-9 0,0-2-16 16,0 0-3-16,0-1-10 0,0 2-3 16,-3-3 3-16,2 1 3 0,-2 0 3 15,0-1-15-15,-1 1-23 0,1-3-2 0,-2 0-1 16,1 1 0-16,0-2-20 0,-1 2 20 15,0-2 35-15,-3 2-16 0,2 0-18 16,-1 0-1-16,-1 2-19 0,0-4 3 16,-3 4 0-16,0-2 16 0,0 1 13 0,4 1 38 15,-5-1-32-15,1-1 22 0,5 4-39 16,-7-4-2-16,4 3-3 0,-6 0 1 16,4 1-14-16,-5-1 15 0,2 0-1 15,-2 2-24-15,3 0 11 0,-6 0 12 16,4 0 3-16,1 0 0 0,-2 0 0 15,3 4-2-15,-4-3-1 0,4 1-9 16,-6 0 11-16,1 1 0 0,-1 0-15 16,-2 4 15-16,0-2-2 0,1 0 0 15,2 2 1-15,2-1 0 0,1-2-17 16,2 1 0-16,-6 2 3 0,4 1 3 0,-4-1 12 16,4 2 0-16,-1 0 1 15,0 1-3-15,5 1-20 0,0-3 1 0,2 3 19 16,0-5-19-16,0 3 20 0,-2 2-10 15,4 1 12-15,-5 0 1 0,4 0-1 16,0 1-35-16,0 0 34 0,2 1 0 0,1 1 0 16,-3 2 1-16,0-2-13 0,0 3 7 15,2 2 6-15,0-2 11 0,0-1-11 16,-1 3 0-16,2-2 28 0,1 3-26 16,0-3-2-16,0 3 0 0,2-3 1 15,0-1-3-15,0 2 4 0,2-3-4 16,0 1 2-16,0 0-29 0,0 0 29 15,0 1 28-15,0 1-26 0,0-2 1 16,0-2-3-16,0 0 0 0,0 0 0 16,2 1 0-16,2 0-3 0,3 0 1 15,-3 2-9-15,1-3 11 0,0 2 29 0,2 0-29 16,1-4-1-16,-1 3 1 0,1-5 3 16,3 3 16-16,-2-2 10 0,4-1-29 15,-4 1-10-15,5 0 10 0,-2 0 2 16,1-1 24-16,2-2-23 0,-1 1 0 0,-1 1-1 15,4-3 27-15,-4-1-26 0,3 1-1 16,-2-2 27-16,3 1-7 0,1-1-19 16,-2 0-1-16,5-1 11 0,-7-2-10 15,3-1 23-15,0 2-14 0,-3 0-12 16,5-4 3-16,-8 2-3 0,6 0 22 16,-1-2 3-16,2 0 7 0,-2 0-7 15,2 0-25-15,-5 0 0 0,2 0-1 16,-1 0 1-16,-2-2 3 0,1 0 13 15,1-1 16-15,-1 2-13 0,2-3-17 0,-4 2 10 16,1-1 1-16,1-2 6 0,0 2 9 16,1-2-3-16,1-1-12 0,-5 1 3 15,3-1-4-15,0 0-9 0,-2 0 10 16,1 1 9-16,-2-1 3 0,2-3-3 16,-1 1 0-16,3-3 3 0,-3 1-9 15,0-1-4-15,1 4 17 0,-5-5-14 0,4 2-13 16,-2 0-1-16,1-2 2 15,1 3 0-15,-3-1-3 0,-2-3 1 0,3 6 21 16,-3-2-7-16,1-6 10 0,0 5-23 16,-2-3-1-16,3 1 14 0,-2-2 7 15,1 5-4-15,-3-5-7 0,1 4-11 16,2-2-2-16,-6 2-17 0,3-2 19 16,0 0 19-16,0 2-7 0,-2-2-10 0,-2 2 0 15,4-2 1-15,-2 2-1 0,-2 0 11 16,0 1 15-16,0-1-25 0,0 2 13 15,0 0-15-15,0-1-1 0,0 1 0 16,0 0 0-16,0 1-1 0,0-2 1 16,0 2 0-16,0 1 1 0,0 0-1 15,0-1 21-15,0-1 0 0,0 0-21 16,0-1-18-16,0-4-1 0,0 5 19 0,0-2 15 16,0-1-15-16,0 2-17 15,0 1 17-15,-2-3 3 0,-2 1-3 0,4 1-9 16,-2 3 9-16,0 0 34 0,0-2-34 15,0 2-17-15,-2-3-17 0,2 2 21 16,1-1 13-16,-3 1 25 0,-3 2-9 0,6-1-16 16,-3 0 0-16,0 0-12 0,-1-1 11 15,0 2 1-15,-2 0 0 0,2-2 0 16,-2 2-35-16,0 0 1 0,3-2 34 16,-4 2 3-16,4 0 22 0,-1 0-24 15,1 0 2-15,0 0-1 0,-3-2 16 16,5 0-18-16,-4 2-25 0,2 1 25 15,-2-3 22-15,1 1-20 0,1 2-2 16,-3-2-19-16,3 3-3 0,1-2 10 16,-4 3-3-16,2-3 14 0,1 3-1 0,0 1-10 15,0-3-10-15,3 3 0 0,1 1 7 16,0-2 11-16,-3 2-11 0,1-1 15 16,2-2 0-16,-2 2 3 0,0 0-2 15,2 1-1-15,-4-2-2 0,2 1-17 16,2-3 0-16,-2 4-6 0,0-2-28 15,0 1-29-15,0-2-47 0,-1 2-67 0,-1 1-135 16,0-1-124-16,-3 1-201 0,-1 0-544 0</inkml:trace>
          <inkml:trace contextRef="#ctx0" brushRef="#br0" timeOffset="-35297.7958">6622-2320 212 0,'0'0'130'16,"-1"0"-64"-16,1 0 22 0,0 0 163 16,0 0 19-16,0 0-74 0,0 0-86 15,0 0-44-15,0 0 8 0,0 0 30 16,0 0 30-16,0 0 2 0,0 0 5 15,0 0-11-15,0 0-10 0,0 0-13 0,0 0-20 16,0 0-19-16,0 0-7 0,0 0 4 16,0 0-7-16,0 0-7 0,0 0-6 15,0 0-3-15,0 0-3 0,0 0 3 16,0 0-7-16,0 0 0 0,0 0 0 16,0 0 4-16,0 1-7 0,0-1-16 15,0 0-16-15,0 0-22 0,0 0-20 16,0 0-29-16,0 5 14 0,0-2 21 0,0 5 36 15,0 0 61-15,0 4-19 0,0 1-10 16,0-2-19-16,0-1 3 0,0 0-6 16,0 2-10-16,0-3-23 0,0 2 17 15,1 2 6-15,-1 1 25 0,3 2 4 16,-3-4-6-16,1 2-20 0,-1-2-3 16,0 0-3-16,0-4 3 0,0 1 23 15,3-1-20-15,-3 1 13 0,0-3 0 16,0 1-15-16,0-2-1 0,0-1 0 0,0 1-1 15,0-2-11-15,0 3 12 0,0-4 19 16,0 2-8-16,0-1-10 0,0 0 1 16,0 1-2-16,0-4-4 0,0 3-8 15,0-1 12-15,0 1 0 0,0-3 0 16,0 0 1-16,0 0 2 0,0 0 10 0,0 0 3 16,0 0-4-16,0 0 8 0,0 0 5 15,0 0 7-15,0 0-3 0,0 0 9 16,2 0 13-16,-2 0 0 0,0 0-10 15,0 0-6-15,0-3-10 0,0-1-21 16,0 1-4-16,0-2-29 0,4-3-6 16,-2 1 19-16,2-1 4 0,-2-1-8 15,2 1 20-15,-3-1 0 0,3 0 0 16,0 2-14-16,-1 0 14 0,1 0-4 16,-3 2-18-16,2 0 3 0,0 0-6 15,-1 2 12-15,3-1 11 0,-5 2 2 16,1 1 0-16,-1 1-1 0,3-2-2 0,-3 2-17 15,1 0-11-15,-1 0-1 0,3-2-10 16,-2 2 7-16,-1 0 3 0,0 0 10 16,0 0-10-16,0 0-4 0,3 0 4 0,-3 0-6 15,0 0-7-15,0 0 3 16,4 0 3-16,-3 0 39 0,2 0 17 0,0 0-15 16,1 4-1-16,-2-3 2 0,0 1 16 15,4 3-6-15,-4-3-13 0,0 5 16 16,3-1 23-16,-4 1-7 0,3-1-30 15,0 3-1-15,-3 1 16 0,3-1-15 16,-1 1-1-16,-2 0-1 0,2 1-1 16,-1-3 1-16,0 0 12 0,0 0 1 15,-2-1-11-15,1 0 24 0,2-2-5 16,-3 0-21-16,1-1 0 0,-1 0 2 16,0-2-2-16,3-1 0 0,-3-1 0 0,1 3 2 15,-1-3-2-15,0 0 0 0,0 0-13 16,0 0-9-16,3 0-33 0,-3 0-54 15,0 0-84-15,0 0-117 0,0 0-143 16,0 0-124-16,1 0-205 0</inkml:trace>
          <inkml:trace contextRef="#ctx0" brushRef="#br0" timeOffset="-34432.7941">6993-2020 346 0,'-3'-3'463'15,"3"3"-199"-15,0 0-92 0,0-2-25 0,-1 0-7 16,1 2-7-16,0-1-3 0,0 1 1 15,0-2-24-15,-1-1-26 0,1 1-3 16,0 2-7-16,0-3 1 0,-4-1-4 16,4 3 6-16,-3 0 10 0,2-1-7 15,-2-1 7-15,-1 2-13 0,3 1-20 16,-4-2 1-16,1 2 6 0,0 0-20 16,-1 0-6-16,-2 0 13 0,3 0-16 15,-1 0-29-15,-1 0 0 0,2 0-42 16,-4 0 4-16,0 0 12 0,3 0 13 0,-2 0 0 15,1 0 1-15,0 0 8 0,2 3 2 16,1 2 0-16,0-3-24 0,2 4-41 16,1-3 12-16,-3 3 34 0,2 3 21 15,-2-1 19-15,3 4-4 0,0-2-15 16,0-1 0-16,0 1 0 0,4-3 3 0,0 1-2 16,0-1 12-16,2-1-10 0,0 0 0 15,0-2-1-15,1 1 1 0,-5-1-1 16,2 0 24-16,3-3 0 0,-2 1-7 15,2-2 7-15,0 0-1 0,1 0-2 16,0 0 12-16,0 0-6 0,-2-2-4 16,1 1 1-16,-3-5 3 0,1 4 12 0,-1-4-2 15,0 3-4-15,0-4-6 0,-2 0-13 16,2-1-16-16,-4-3-1 0,2 0-25 16,2 1 4-16,-4 0-29 0,0-2 19 15,0 3-7-15,0-1-2 0,0 4-40 16,0-1-24-16,0 4-60 0,0-1-83 15,0 2-118-15,-4 1-174 0,0-1-238 0</inkml:trace>
        </inkml:traceGroup>
        <inkml:traceGroup>
          <inkml:annotationXML>
            <emma:emma xmlns:emma="http://www.w3.org/2003/04/emma" version="1.0">
              <emma:interpretation id="{CFF14FFF-7E0F-4C33-9F13-C627CD21D1FA}" emma:medium="tactile" emma:mode="ink">
                <msink:context xmlns:msink="http://schemas.microsoft.com/ink/2010/main" type="inkWord" rotatedBoundingBox="16296,7841 17185,7831 17189,8254 16300,8264"/>
              </emma:interpretation>
            </emma:emma>
          </inkml:annotationXML>
          <inkml:trace contextRef="#ctx0" brushRef="#br0" timeOffset="-25909.3637">7948-2355 251 0,'0'0'398'16,"0"0"-98"-16,0 0-124 0,0-2-13 0,0 2 29 15,0-1 13-15,0 1-3 0,0 0-33 16,0 0-33-16,0 0-23 0,0 0-12 16,0 0-4-16,0 0-13 0,0 0 0 0,0 0-4 15,0 0 0 1,0 0-12-16,0 0-29 31,0 0-23-31,0 0-16 0,0 0-1 0,0 0-57 0,0 3-26 0,0 2 84 0,0 5 7 0,0 2 46 0,0 4-53 16,0 0 0-16,0 2 42 0,0 3-42 15,0-1-31-15,0-1 31 0,0 2 6 16,0 0 7-16,0-1-14 0,0-3 2 16,0-2 1-16,0-5 21 0,3-2-23 15,-3-2 0-15,1-3-16 0,2 0 16 16,-2-3 2-16,2 0 24 0,-1 0 9 0,-2 0 23 16,2 0 19-16,0 0 6 15,0 0 6-15,-2-3 3 0,4 0-3 0,-1-4-31 16,5-3-38-16,-1-2-18 0,1 0 8 15,-1-1 19-15,1-1-1 0,-1 1-28 16,1-1-1-16,-1 1-15 0,-3 0 16 0,2 4 15 16,-1 0-15-16,-1 2-1 0,-3 3 0 15,0 0-12-15,2 2-2 0,-2 2-8 16,-1 0-8-16,0 0-1 0,3-1 0 16,-3-1-6-16,0 2-10 0,0 0 4 15,0 0-7-15,0 0 3 0,0 0 3 16,0 0-12-16,1 2-20 0,2 1 42 15,-2 5 31-15,6-1-21 0,-3 2 18 16,2 3 7-16,-5 3 29 0,3 0-19 16,-1 2-10-16,-2 0 0 0,-1-1 10 0,0 0-10 15,4 0-35-15,-1 0 35 0,-2-3 3 16,2-3 12-16,0 0-14 0,1 1 21 16,0-7-6-16,-1 3 0 0,-2-5-15 15,3-1 18-15,-1 1 0 0,-3-2 4 16,1 0 2-16,-1 0 20 0,3 0 16 0,1 0 12 15,-2 0 13-15,5-5 9 0,5-2-15 16,-1-1-20-16,4-2-10 0,-4-2 4 16,5-1 12-16,0-1-12 0,2-3-7 15,-2 2-32-15,2-4 4 0,-2 1-16 16,-1 3 35-16,-3-2 6 0,-2 3-19 16,0 3-13-16,-6 2-12 0,1-1 0 15,-4 4-40-15,0 0-39 0,-1 5-18 0,3-3-16 16,-3 3-30-16,0 1-53 0,0 0-111 15,0 0-139-15,0 0-169 0,0 0-380 16</inkml:trace>
          <inkml:trace contextRef="#ctx0" brushRef="#br0" timeOffset="-24803.3154">8559-2183 294 0,'-6'-2'619'0,"6"2"-313"0,-3 0-146 16,-1 0 25-16,4 0 33 0,-1 0-38 15,1 0-86-15,-3 0-55 0,3 0-4 16,-1 0 21-16,1 0 28 0,0 0 6 15,-3 0-9-15,3 0-26 0,-1 0-10 16,-2 4-6-16,2 1 3 0,-3 2-6 0,0 1 38 16,-2 0 0-16,2 1-39 0,0 0 4 15,-1 2 28-15,1-1 4 0,0 1-17 16,1-2-25-16,2 0-7 0,-2-4-22 16,3 0 2-16,0-2 20 0,0-1 7 15,0-1-27-15,0-1 0 0,0 0 11 0,4 0 12 16,0 0 4-16,-1 0-7 0,1 0-22 15,-1 0 0-15,-1 0-32 0,2 0 2 16,2 2 30-16,0 1 12 0,1 1 4 16,4-1 0-16,-1 2 0 0,-1 1-1 15,2-3-15-15,1 4-2 0,-5-3-11 16,4 3-31-16,-3 0 2 0,1 1 20 16,-3 1 22-16,2-1 0 0,-3-1 0 15,-1 1-39-15,0-1 7 0,-4 0 7 16,3-5-1-16,-3 5 25 0,0-4 1 0,-3-1 2 15,-2-1 33-15,-3 1 29 0,-4 2 39 16,1-3 27-16,-4-1-47 0,-3 0 0 16,-3 0-20-16,-4 0 10 0,0-1 18 15,-1-5-18-15,0 0-36 0,0-1 29 16,5 3 0-16,-1-2-19 0,7 2-6 16,-1-1-14-16,4 4-27 0,0-3-16 0,6 2-6 15,-1 1-15-15,5 1-1 0,2 0-28 16,0 0-62-16,0 0-71 0,0 0-103 15,0 0-162-15,-4 0-140 0,4 0-173 16,-8 0-536-16</inkml:trace>
          <inkml:trace contextRef="#ctx0" brushRef="#br0" timeOffset="-25414.1731">8587-2148 653 0,'-4'0'818'0,"4"-2"-551"0,0 2-186 0,0 0 76 16,0-2 131-16,1 2-35 15,2 0-86-15,-2 0-67 0,1 0-61 0,-2 0 6 16,0 0 19-16,2 0 10 0,-2 0-23 15,2 0-6-15,-2 0 0 0,4 0 0 16,0 0-13-16,3 0 9 0,2 0 17 0,1 7 15 16,3-6-22-16,6 2-16 0,0 0 6 15,5 3 16-15,-1-3-13 0,2 2-25 16,-5-2-1-16,-1 1-17 0,-6-3-1 16,2 1 0-16,-7-2 0 0,-2 1 1 15,-2-1-1-15,-3 0-15 0,-1 0-26 16,0 0-32-16,0 0-22 0,0 0-42 15,0 0-35-15,0 0-33 0,-4 0-66 16,-3 0-84-16,-1 0-149 0,0-1-261 16,-4-4-265-16</inkml:trace>
        </inkml:traceGroup>
        <inkml:traceGroup>
          <inkml:annotationXML>
            <emma:emma xmlns:emma="http://www.w3.org/2003/04/emma" version="1.0">
              <emma:interpretation id="{693E9FEB-295B-4673-9F3A-6DECF3DBA08D}" emma:medium="tactile" emma:mode="ink">
                <msink:context xmlns:msink="http://schemas.microsoft.com/ink/2010/main" type="inkWord" rotatedBoundingBox="19330,7537 23147,7497 23158,8580 19341,8621"/>
              </emma:interpretation>
              <emma:one-of disjunction-type="recognition" id="oneOf6">
                <emma:interpretation id="interp10" emma:lang="" emma:confidence="1">
                  <emma:literal/>
                </emma:interpretation>
              </emma:one-of>
            </emma:emma>
          </inkml:annotationXML>
          <inkml:trace contextRef="#ctx0" brushRef="#br0" timeOffset="49402.416">10987-1935 46 0,'6'0'225'15,"0"0"-56"-15,5 0 63 0,1 0 64 16,2-4-2-16,2 2-60 0,5 0-55 16,-3-4-69-16,5 3-11 0,3-4-11 15,0-2 38-15,-3-2-12 0,1-2-11 0,-1 1-25 16,2-4 32-16,-4 1 12 0,1-2-54 16,-2-1-16-16,-1-1-1 0,-3 1-12 15,-2-4 12-15,-2 3-16 0,-4-1 14 16,-2 2 5-16,0-1 23 0,-3 3-42 15,-3 5 4-15,0 1 5 0,0 6 27 16,0 1-8-16,-1 2-34 0,-3 1-29 16,0 0 0-16,2 0-54 0,0 0-45 15,0 0-35-15,-1 4-11 0,2-2 7 16,-3 3 54-16,-1 4 56 0,1 3 15 16,-3-1-13-16,3 4 26 0,2 1 0 0,0 0 0 15,2 3-42-15,0 0 23 0,0 0-7 16,0 0 25-16,8 0-3 0,3 0 4 15,-2-1-1-15,5-1 5 0,-1-1 5 16,5 0-2-16,1-5 9 0,0 0-10 0,2-4 36 16,0-4-10-16,-4-2-29 0,3-1 10 15,-2 0 9-15,-2-1 20 0,-1-2 9 16,4-6 14-16,-4-1-1 0,1-2-16 16,-2-2 29-16,-1 1-51 0,-1-2 18 15,-1-4 4-15,-1 3-28 0,-5-6 2 16,6-1 7-16,-6 0-29 0,1-3-43 15,2 3 30-15,-1-1-19 0,-6 5 29 16,3-2 1-16,-3 4-4 0,2 6 5 16,-3 0 2-16,2 3 0 0,-2 5 11 0,0-3 4 15,0 6-3-15,0-1-13 16,0 1-32-16,0 0-16 0,-2 0-3 0,-2 1-7 16,1 1-19-16,2 2-32 0,0-1-13 15,-2 4 52-15,2 3 69 0,-2 3-21 16,3 3 22-16,0 0 40 0,0 5-27 15,0 1-13-15,0 1 39 0,0-1-39 16,7 1-16-16,-2 0-17 0,1-3 33 0,0-2 0 16,2-1 3-16,2-2 9 0,-1-5-14 15,1 1 4-15,2-7 25 0,3 2-7 16,-4-5 2-16,4-1-21 0,-5 0 38 16,5 0 22-16,-4-1-6 0,4-6 47 15,-1-1-38-15,2-2-6 0,-5-4-10 16,1 0 0-16,-3-1 13 0,2-3-39 15,-1-1 7-15,-1-1-29 0,-1-4-17 0,-1 2 17 16,-2 1 0-16,-3-1-16 0,0 0-35 16,-2 3 51-16,0 6 0 0,0 3 22 15,0 5-22-15,-2-1 0 0,0 6 10 16,-2 0-10-16,4 0-20 0,-1-1-56 16,1 1-30-16,0 0-9 0,0 0 2 15,0 0 4-15,0 0 19 0,0 0 35 0,0 0 26 16,0 0 29-16,0 0 1 15,0 0 25-15,0 0 3 0,1 0 9 0,-1 0 4 16,0 0-6-16,2-2 9 0,-2 2 16 16,0-2 10-16,0 2-10 0,0 0 0 15,0 0-16-15,0 0-17 0,0 0-2 16,0 0 3-16,0 0-17 0,0 0-12 0,0 0 0 16,0 0-16-16,0 0-6 0,0 0 3 15,0 0 3-15,0 0 3 0,0 0-6 16,0 0-7-16,0 0 1 0,0 0 9 15,0 0 13-15,0 0 1 0,0 0-23 16,2 0 9-16,-2 0 16 0,4 2 2 16,0-2 23-16,-2 2 1 0,6-1-7 15,-3 5-6-15,6-4 13 0,-1 2 19 16,3-2-1-16,-1 3-32 0,5-2-11 0,-1-1 0 16,-3 2 25-16,1-3 15 15,-2-1-25-15,-2 3-16 0,2-3 32 0,-3 0 41 16,3 0-18-16,-2 0-17 0,1 0-10 15,-1 0 1-15,1 0-10 0,0 0-16 16,4-3-2-16,-1 2 2 0,-1-3 13 16,5 2 0-16,-2 1-16 0,-3-3-8 0,0 3 8 15,-5-1 0-15,-3 0 1 0,-2 1 13 16,-2 1 15-16,-1 0-1 0,0 0 7 16,0 0 6-16,0 0-12 0,0 0-4 15,0 0-22-15,0 0-2 0,-1 0-1 16,-2 0 1-16,2 0 1 0,-2 0-1 15,3 0-1-15,-1 0-15 0,1 1-11 16,0-1 1-16,0 0 12 0,0 0 1 16,-3 0 12-16,3 0 22 0,-1 0 25 0,1 0-3 15,-2 2-12-15,2-2-16 16,0 0-15-16,-2 0-1 0,2 0-22 0,0 0-16 16,0 0-16-16,0 0 7 0,0 0-1 15,0 0-5-15,0 0 2 0,0 0 6 16,0 0 10-16,0 0 7 0,2 0 9 15,0 0-13-15,2 0 7 0,0 0 25 0,1 2 30 16,-1-2-14-16,4 1 0 0,-2 1 0 16,1-2 3-16,-2 0-6 0,6 0-10 15,-4 0 13-15,1 0-15 0,2 0 0 16,0 0 0-16,-1 0 1 0,1 0 40 16,2 0-5-16,0-3-8 0,2-1-1 15,-1 0 7-15,4 0-19 0,-4-3-16 16,-1 0 2-16,2 0 43 0,-2-1-23 15,-1 1-7-15,-4-2 33 0,-1 2-1 16,0-3-31-16,-2-2 9 0,-2 2 3 16,-2 0-19-16,0-1-9 0,0 3-37 0,-6 1 21 15,0 2 16-15,0 0-1 0,-1 3 1 16,0-1-22-16,2 0 0 0,-4 1-16 16,4 2-41-16,-6 0 3 0,2 0 26 15,-3 0-30-15,2 0 23 0,-2 0 3 0,-2 2 13 16,2 3-4-16,-1 2-3 15,1-1 7-15,-1 3 18 0,1-3-9 0,3 2 7 16,1 2 3-16,2 1-20 0,1 3 26 16,-6 1 16-16,7 2-3 0,3 1-20 15,-2 2 22-15,1 4-14 0,2 0 15 16,0 0 3-16,0 1-3 0,6 0-41 16,9 0 41-16,-2-2 1 0,5-1 31 15,4-1 26-15,-1-4-56 0,1-6-2 16,4 0 16-16,-5-7-7 0,5 2-9 15,-2-6 0-15,2 0 22 0,-3 0-20 0,1 0 33 16,-2-6 26-16,-2-2-49 0,-2-2 40 16,-1-4-5-16,-3-1-8 0,1-2-11 15,-6-2-15-15,1-2 16 0,-2-1-4 16,-3-3-25-16,-1-2-67 0,-1-3 4 0,-2 2 15 16,-1-2 48-16,0 3-16 15,0 4-10-15,0 4 26 0,0 3 13 0,-4 6 45 16,0 1-14-16,3 4-42 0,-2 1-2 15,2 3-16-15,1-1-32 0,0 2-54 16,0 0-39-16,0 0 0 0,0 0 0 16,0 3 15-16,0 2 39 0,0 0 39 15,-1 3 48-15,1 2 0 0,0 1 0 16,-3 4 22-16,2 1-6 0,1 6-16 16,0-4-32-16,0 5 32 0,5-1 11 0,4-2-11 15,6 0 0-15,0-1 15 16,1 0-13-16,2-6-2 0,2 1 42 0,2-6-42 15,0-1 30-15,-2-4-30 0,-1-1 0 16,2-2 39-16,0 0 41 0,0-5-80 16,-3-2 13-16,2-1 26 0,-2-2-39 15,-5-4 51-15,4 0-9 0,-5 1-23 16,-1-2-17-16,1 2 17 0,-1-1-6 0,-5 2-13 16,3 0-28-16,-3 2 2 0,0 0 23 15,-1 2-13-15,-1 1-7 0,0 2-12 16,0 2-36-16,4 1-9 0,-4-2-8 15,2 4 21-15,1-1 25 0,-2 0 39 16,3-2-19-16,-2 3 22 0,2 0 8 16,-4 0-8-16,3 0-35 0,-6 0 10 15,-1 0 25-15,1 0 2 0,-1 0 18 16,0 0 15-16,0 0 27 0,0 0 12 0,0-1 7 16,0 1 2-16,0-2-12 0,3 2-23 15,-3-1-12-15,0-3-1 0,0 1 16 16,0 0-2-16,0-2-37 0,-4 4-10 15,0-2-2-15,0 1 49 0,-2 1-24 16,4-1-6-16,-2 1-15 0,2-2 18 16,0 2-9-16,0 1-13 0,2 0-1 15,-1 0-18-15,-2 0 8 0,-1 0 11 0,0 0 3 16,-4 0-3-16,0 0-29 0,-3 0 29 16,-1 0 27-16,-2 0 24 0,-1 4-48 15,0-3-3-15,2 1 0 0,-3 3 51 16,-1 0-51-16,4 1-9 0,1 4-52 15,-2 2-16-15,5 2 32 0,-2-1-22 0,6 4 32 16,0 2 19-16,3 1 13 0,2 2-33 16,0 0 35-16,0 1-18 0,11-2 19 15,1-3 13-15,3 1-13 0,1-6-10 16,1-1 10-16,5-3 1 0,-2-6 0 16,-1-3 2-16,2 0 20 0,-1 0 6 15,-1-9 6-15,0 1 45 0,-4-6-12 16,1 3 5-16,-3-4-28 0,-3-1 25 0,-2 0-6 15,-1-5-48-15,-3 3-16 0,-3-5-17 16,-1 6-18-16,0-6-61 0,0 1-19 16,-8 4 0-16,0-1 18 0,1 4 59 15,-1 4 38-15,1 5 48 0,6 5-48 16,-3 1-51-16,4 0-81 0,-3 0-39 0,3 1 12 16,0 5 46-16,0 5 74 0,0 2 33 15,0 3 6-15,0 2 3 0,4 1-3 16,0-1-11-16,0 4-34 0,0 2 45 15,3 1 42-15,-5 4 29 0,2-2-42 16,0 3-25-16,1 2 34 0,2-1-34 16,0 2 34-16,1-1-2 0,-1-2 3 15,-2 2 9-15,2-4-19 0,-5-2-13 16,1 3 13-16,-3-2-26 0,0-3 58 16,0-1 77-16,0-1-80 0,-8-5-42 0,-4 1 39 15,-2-3-1-15,-2-2 14 16,-2 2-36-16,1-7 6 0,-3-1 42 0,-2-4-16 15,0-3-13-15,-3 0-16 0,2 0-32 16,1-1 23-16,-4-9-14 0,3-2-9 16,4 0 52-16,3-5-14 0,3 0-13 0,4-1 7 15,4-1-35-15,2-1-31 0,3 2 15 16,7-3 3-16,4 0 12 0,6 2-113 16,4 0 5-16,9-1 65 0,1-2-11 15,5 2 23-15,2-1 32 0,1-2 0 16,3 0 0-16,-5-3 74 0,3 1-61 15,-3-2 5-15,-1 0-17 0,-2-2 39 16,-3-1-21-16,-4-3-15 0,-1 0 37 16,-2 0-22-16,-6-3-13 0,0 2-6 15,-6-3-35-15,0 4 4 0,-4-3 28 16,0 2 3-16,-2 2-12 0,-1 0-27 16,2 2 20-16,-6 3-10 0,3 0 29 0,-4 6-48 15,0-1-60-15,0 3 22 0,0 2 85 16,0 5-14-16,-4 3 13 0,0 2-30 15,-1 1 29-15,1 5-42 0,0 1-39 0,0 0-29 16,-1 0-22-16,1 0-10 0,-4 7 28 16,2 3 68-16,-3 1-6 0,1 6 52 15,3 2-33-15,-2 4 36 0,3 1 0 16,4 4 4-16,0 5 83 0,0 0 59 16,0 5-111-16,4-3-18 0,4 2 15 15,-2-4-3-15,2-1 45 0,0-1-61 16,0-8-11-16,0-1 21 0,-2-6-21 15,-2-5 11-15,1-3-13 0,-1-3 0 16,-1 1 23-16,-3-6 28 0,1 0 65 16,-1 0 54-16,3 0-3 0,-2 0-20 0,3-6-29 15,4 0-23-15,1-4-95 0,-1-2-108 16,4 0-61-16,-3 0 57 0,5-3 45 16,-2 2-23-16,2-1-42 0,-1 1-51 15,-1 3-27-15,0 1 90 0,-3 3 52 16,-4 4 7-16,3 2-30 0,-4 0 13 0,-3 2 7 15,4 4 67-15,-5 3 4 0,4 2 39 16,0 3 10-16,2 2 9 0,-3-2-28 16,4 5-29-16,1 0-1 0,1-1 13 15,4 1 3-15,-1-2 23 0,3-1-36 16,-2-3-3-16,3 1 19 0,5-2 27 16,-4-3-11-16,1-3 24 0,2-2 38 15,-2-1-20-15,2-3-74 0,-1 0 43 16,3 0 50-16,-1-3-60 0,0-6 25 15,-4 1-3-15,1-4 3 0,-6 0 35 0,0-2-9 16,-4-2 9-16,-2 1-26 16,0-4-6-16,-3-4-3 0,-3 2-30 0,0-2-18 15,0-3-13-15,0 0-13 0,0-5-2 16,0-1-36-16,3-2-23 0,-2-1 4 16,2 2-10-16,1-2 64 0,1 3 13 0,-1 6 0 15,1 2-20-15,-1 4 10 0,0 3 13 16,-3 5 29-16,-1 2 0 0,0 5-16 15,0 0 3-15,0 5-2 0,0-2-14 16,0 2-26-16,0 0-9 0,0 0-36 16,0 2-31-16,-1 5-40 0,-2-1 29 15,-1 6 113-15,3 3 26 0,-1 4 6 16,-1 0 10-16,3 6 0 0,0 0 22 16,0 5-62-16,0 1 71 0,0 1-28 15,3 1 7-15,3 1 12 0,-2 1-32 16,4-3 3-16,1 0 0 0,1 0-6 0,2-4 0 15,4 2-17-15,0-5 27 0,-1-3 5 16,3-2 1-16,1-2-7 0,0-4-16 16,-2 0 51-16,4-6-32 0,-5 1-28 15,1-4 6-15,-3-4 3 0,2 1-22 16,-2-2-16-16,-2 0-72 0,1-2-74 0,0-4-91 16,-1-3-65-16,1-3-85 0,-5 2-276 15,2-8-438-15</inkml:trace>
          <inkml:trace contextRef="#ctx0" brushRef="#br0" timeOffset="50997.0923">12779-2532 635 0,'5'-6'1018'0,"-2"6"-802"0,-2-4-214 15,2 0 27-15,-3 3 94 0,1-1 27 16,-1 0-60-16,0 1-54 0,0-1-33 15,0 1 17-15,0 1 15 0,0 0 33 0,0 0 26 16,0 0 41-16,-1 0 17 0,-2 0-11 16,-1 1-35-16,0 1-36 0,0-1-18 15,4-1-40-15,-1 2-9 0,-2-2-3 16,3 2 35-16,-1 0-13 0,-2 5-22 16,3-6 0-16,0 3-26 0,0-3 10 15,0-1 4-15,0 0 12 0,0 0 1 0,0 0 31 16,3 0 6-16,-2 0 16 0,2 0 39 15,-2-1 15-15,-1-2-13 0,0 3-16 16,0-1-4-16,0 1-18 0,0 0-57 16,0 0 0-16,0 0-85 0,0 0-57 15,0 0-74-15,0 0-190 0,0 4-297 16,0-3-508-16</inkml:trace>
          <inkml:trace contextRef="#ctx0" brushRef="#br0" timeOffset="50134.1275">14132-2329 1094 0,'-6'1'482'15,"2"1"-482"-15,3-2-104 0,-6 0 91 0,3 3 13 16,-1 0 62-16,-2-2 26 0,0 6-27 16,0-6-5-16,2 0 91 0,-2-1 93 15,2 0-3-15,-3 0-72 0,2 0-88 16,-5 0-16-16,2-1-22 0,1-4 13 16,-2 1-14-16,2-2-19 0,0 3 39 15,4-3-13-15,3 3 29 0,1-1-26 16,0-1-28-16,0 2-20 0,4-4 25 15,1 3 4-15,6-2-29 0,-4 2-83 16,1-2-65-16,4-1 48 0,0 2 46 16,-2-1 12-16,3 2 6 0,-1 0 34 0,2 3-1 15,2-1-10-15,-2 2-10 0,2 0 23 16,-3 0 20-16,4 0-20 0,-4 0 0 16,1 0-15-16,2 3 15 0,0 3 51 0,2-3-38 15,-1 2-10-15,4 2-3 0,-2 0 42 16,4 0-35-16,2 0 12 0,-2 1 13 15,2 0 7-15,0-1-4 0,1-1-2 16,0 0-30-16,-3 0-3 0,1 0 48 16,-2-3 6-16,-1 2 7 0,1-3-6 15,0-1-10-15,-1-1 12 0,1 0-3 16,-2 0 4-16,1 0-4 0,-6-5-16 16,1 1 10-16,-4-4 25 0,-3 2 9 15,1-4-6-15,1-2-35 0,-2-1-16 16,-1-1 23-16,-4 0 24 0,-2 0 22 0,-2 2-31 15,0-2-32-15,0 4-29 0,-6-2-2 16,-2 3 0-16,0 3 0 0,0 3-43 16,0-3-39-16,-2 5-44 0,-2-2-25 15,-5 3-39-15,-2 0-88 0,-3 0 6 16,-5 0-56-16,5 3-67 0,5 0-259 0,-1 2-387 16</inkml:trace>
        </inkml:traceGroup>
      </inkml:traceGroup>
    </inkml:traceGroup>
  </inkml:traceGroup>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5:51.514"/>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0F1F8515-8E17-4F4E-B886-45ACCA46DBC0}" emma:medium="tactile" emma:mode="ink">
          <msink:context xmlns:msink="http://schemas.microsoft.com/ink/2010/main" type="inkDrawing" rotatedBoundingBox="11014,8913 14057,6869 15107,8431 12064,10476" semanticType="enclosure" shapeName="Other">
            <msink:sourceLink direction="with" ref="{04048032-8DF3-4908-9ED9-ED40F2255979}"/>
          </msink:context>
        </emma:interpretation>
      </emma:emma>
    </inkml:annotationXML>
    <inkml:trace contextRef="#ctx0" brushRef="#br0">3937-2141 101 0,'0'0'88'0,"0"0"-3"0,0 0 6 16,0 0 170-16,0 0-23 0,0 0-111 16,0 0-55-16,0 0-14 0,0 0 40 15,0 0 23-15,0 0 19 0,0 0 13 0,0 0 9 16,0 0-24-16,0 0-5 0,0 0 3 16,0 0-7-16,0 0-35 0,0 0-26 15,0 0-13-15,2 0-10 0,2 0-13 16,0 0 1-16,1 0-4 0,-1 0 0 15,-2 0 3-15,5 0-6 0,-2 0-1 16,2 0-2-16,0 0-4 0,1 0 13 16,3 0 13-16,-2 0-3 0,4 0-4 15,-3 0 14-15,3 0-7 0,1 0-26 16,-4 0-19-16,2 0 2 0,2 0 30 16,-1 0-19-16,1 0-10 0,1 0 16 15,-2 0-16-15,1 0 1 0,-2 0 21 16,0 0 13-16,2 0-15 0,-2-1-10 0,-3 1-13 15,3 0-4-15,-3-3-6 0,0 3 10 16,3 0 12-16,-6 0-12 0,3 0-3 16,-1 0-13-16,0 0 16 0,0 0 1 15,1 0 19-15,-1 0-8 0,1 0-10 0,-1 0 2 16,4 0 12-16,-2 0-1 0,2 0-15 16,2 0 0-16,-2 0 0 0,-1 0 4 15,3 0-3-15,-4 0-1 0,2 0-11 16,0 0 11-16,2 0 0 0,-2 0 0 15,2 0 0-15,-2 0 12 0,1 0 4 16,3-3-4-16,-5 2-12 0,4 1-14 16,-4-2-1-16,4 1 15 0,-2-2 16 15,1 3 0-15,2-3-13 0,-2 0-2 16,2 1-1-16,-5 0 1 0,1 1-1 0,-1 1-2 16,-2 0 2-16,3-2 1 0,-1 1 15 15,1-3-13-15,1 4-3 0,-1-1 0 16,-4 1-3-16,1 0-16 0,4 0 16 15,-3 0 1-15,5 0 2 0,-1 0-1 16,-1 0 1-16,4-2-1 0,-1 2 1 0,-1-4 3 16,2 3-2-16,2 1 3 15,-4 0 5-15,0-2-9 0,-2 2-2 0,0 0 2 16,-3 0 0-16,1 0-12 0,-1 0-4 16,-1 0 15-16,2 0 1 0,0 0 3 15,1 0 12-15,2 0-12 0,1 0-2 16,-5 0 0-16,5 0 15 0,-4-1-16 15,4-3-1-15,-2 4-1 0,4-2-1 16,-4 2 3-16,3-1 0 0,2 1-1 0,-4-2-1 16,-1 2 1-16,1 0-2 0,1-2 2 15,-2 1 1-15,3 1 16 0,2-1-13 16,-3-2-1-16,0 3 0 0,-2-2 9 16,1 1-11-16,-3 1-19 0,-1-2 15 15,1 2-8-15,0 0 12 0,0 0-1 16,-2-1 1-16,1 1 0 0,1 0 16 15,-5 0-6-15,2 0-10 0,1 0-13 0,-3 0 11 16,1 0 1-16,1 0 1 0,3 0 1 16,0 0 18-16,0 0-19 0,-2 0-3 15,3 0-16-15,-2 0 17 0,-1 0 1 16,2 0 0-16,1 0 1 0,-5 0 1 16,5 0-1-16,-2 0 0 0,-2 0-1 0,0 0 1 15,-1 0 0-15,-2 0-1 0,1 0 1 16,0 0 1-16,0-2 2 0,-1 2 0 15,3 0 0-15,0 0 0 0,0 0-3 16,1 0-1-16,0 0-2 0,2 0 2 16,-2 0 1-16,4 0 0 0,-3 0 0 15,5 0-11-15,-1 0 11 0,-1 0 16 16,1-2 3-16,1 2-16 0,-4 0-2 16,3 0-1-16,-4 0 0 0,2 0 0 15,-4 0-2-15,-2 0-1 0,-1 0-16 16,-1 0-7-16,0 0 4 0,-1 0 19 15,1 0 1-15,-3 0 0 0,3 0 2 0,2 0 4 16,-2 0 12-16,7 0-1 0,-5 0 5 16,5 0-5-16,1 0-12 0,-1 0-3 15,4 0-4-15,-1 0 4 0,-1 0 0 0,3 0-12 16,-5 2 0-16,4 0 12 0,-1-1 13 16,-1-1-1-16,-2 0-11 0,-2 0 1 15,4 2-1-15,-7-2 1 0,3 0-2 16,1 0 0-16,-3 1-13 0,1 1-9 15,-1-2 9-15,1 3 13 0,-2-2 0 16,-1-1 0-16,3 0 1 0,0 0 12 16,-2 0 6-16,2 0 0 0,0 0-18 15,-1 0 1-15,-1 0 1 0,1 0 10 16,1 0-12-16,-4 0-1 0,2 0-3 0,-1 0-16 16,-1 0 6-16,0 0 12 0,0 0-2 15,0 0 0-15,-2 0 0 0,2 0 1 16,-2 0 0-16,0 0 1 0,1 0 1 15,-2 0 0-15,6 1 1 0,-3-1 1 16,1 0 11-16,1 0-11 0,0 0 1 0,0 0 13 16,0 0 0-16,-3 0 0 0,1 0-13 15,0 0 1-15,0 0-1 0,0 0 16 16,3 0-17-16,-4 0-1 0,1 0 1 16,3 0 11-16,-2 0-12 0,2 0 2 15,-2 0 19-15,-1 0-19 0,2 0-3 16,1 0 1-16,-3 0 2 0,-3 0-2 15,3 0 0-15,-3 0-1 0,3 0-1 16,-1 0-1-16,-2 0 2 0,4 0 0 16,-3 0 0-16,2 0 2 0,-4 0 1 0,4 0-3 15,-4 0-1-15,0 0 1 0,0 0 0 16,0 0 0-16,0-1 2 0,0 1 0 16,0 0-1-16,2 0 1 0,-2 0 0 15,1 0-1-15,-1 0 2 0,3 0 16 0,-2 0-6 16,-1 0-11-16,3 0 14 15,-3 0-14-15,0 0 1 0,1 0 1 0,-1 0-2 16,0 0-1-16,0 0 0 0,0 0-1 16,0 0-3-16,0 0-20 0,0 0 4 15,0 0-12-15,0 0-42 0,0 0-83 16,0 0-164-16,-4 0-160 0,3 1-234 16,-9 3-399-16</inkml:trace>
    <inkml:trace contextRef="#ctx0" brushRef="#br0" timeOffset="9781.3114">3722 252 55 0,'0'0'72'0,"0"0"-16"0,0 0-14 16,0 0-13-16,0 0 7 0,0 0 33 16,0 0 126-16,0 0 7 0,0 0-74 15,0 0-63-15,0 0-16 0,0 0-4 16,0 0 1-16,0 0-10 0,0 0-4 15,0 0-2-15,0 0 5 0,0 0 11 0,0 0-4 16,0 0 4-16,-3 0 13 16,3 0-4-16,0 1-3 0,-2 1 3 0,1 2 27 15,1-3 12-15,-4 3 3 0,4-1-8 0,-3-3-24 16,2 2-20-16,1-2-6 16,0 0 13-16,0 0 7 0,0 0 5 0,0 0 4 15,0 0 4-15,0 0 5 0,0 0 4 16,0 0-13-16,1 0-17 0,2 0-3 15,-3 0 1-15,1-2-4 0,2 1 16 16,0-3-10-16,4 1-3 0,1-4 17 16,1 0-11-16,3 0 0 0,2-3-15 15,2 2-1-15,-5-2-6 0,4-2-16 16,0 1 6-16,0 1 4 0,-1-3-7 16,3 0-18-16,-1-1 15 0,-1 3 3 15,0-3-17-15,0 4 17 0,-1-2 3 0,-3 0-6 16,4 0-12-16,-1 1 15 15,2-3-7-15,-1 3-10 0,1-5 14 0,4 1-12 16,-2 1-1-16,0 3-3 0,-1-3 0 16,-1 5-15-16,1-4 15 0,0 3 22 0,1-3-20 15,-1 1-2-15,4 0 0 0,-4 2 2 16,1-3 14-16,2 1-13 0,2-1-3 16,-3 0-2-16,1 3 1 0,4-3 1 15,-5 0-3-15,2 4 3 0,-2-1 0 16,0-2 1-16,-2 4-1 0,1-2-1 15,2 2 1-15,-2-3 3 0,1 1-2 16,1 2 0-16,0-2 0 0,-2-2 18 16,1 0 0-16,1-1-7 0,0 0-12 15,-2 0-1-15,1 0 1 0,4-1 2 16,-2 1 0-16,1-2 1 0,0 0 0 0,1-1-1 16,-2 1-2-16,2 2 0 0,-1-3-4 15,-3 5 1-15,-1-4 1 0,2 5 1 16,-3-2 0-16,4-2 1 0,-2 1 0 15,5-3 0-15,0 0 2 0,6-4 13 16,-4 4-15-16,1-1-11 0,-1 1 11 0,-2 0 19 16,-2 1-19-16,1-1 0 0,-2 0 0 15,4 0 0-15,-2 0 1 0,0 1 11 16,-2 0-12-16,-2 1 0 0,-1 3 1 16,1-3 2-16,-4 0 10 0,1 3 0 15,0-3 2-15,2 3-15 0,-1-3-12 16,1-1 11-16,-1 1-12 0,4 1 0 15,-1-1 11-15,-1-1 0 0,-1 3 2 16,1 1 3-16,-5-3 0 0,7 4 0 16,-5-4 0-16,-1 5 13 0,2-5-15 0,0 4-1 15,-4 0 2-15,2-2 1 0,-1 2 0 16,2 0 11-16,-5-1-12 0,8 2-2 16,-6-1 0-16,5-2-2 0,-2 2 0 15,-1 1-2-15,0-1 4 0,-2 0 3 16,1 1-2-16,-1 0 1 0,2 2 17 15,-1-2-17-15,-1 1 1 0,1-1-1 0,-1 0-1 16,-1-1 0-16,3-1 2 16,-1 3 19-16,-1-1-18 0,4 1-3 0,-2-3-1 15,4 3 0-15,-6 2-2 0,-1-1 0 16,2 0 1-16,-2 0 0 0,-3 2 1 16,1 0 4-16,1-1 11 0,-5-1 1 15,5-2-13-15,-3 4-3 0,-1-1 0 16,0 1 2-16,1-3 1 0,-3 6 0 15,1-4-1-15,2-1-2 0,-1 5 0 16,1-5 0-16,-3 2 2 0,1-2-2 0,2 3 0 16,-1-1 1-16,-2 0-1 0,0 0 0 15,2 0 0-15,1-1 0 0,-1 0-1 16,0 0 1-16,1 0 1 0,-3 2 0 16,-1-2 1-16,2 3 11 0,-2-1-11 15,-1 1-1-15,1 0-1 0,0 1 0 0,0 2 0 16,-3-1 1-16,0-5 2 15,4 5 0-15,-3-2 0 0,2-1 13 0,0 1-16 16,0-2-1-16,0 1-1 0,2-1 0 16,-2 2 0-16,1-2-1 0,2 0 1 15,-1 1-10-15,-1 1 12 0,-1 0 0 16,3 0 2-16,-3-1 10 0,0 2-8 0,-1-2-1 16,3-2-3-16,0 1 0 0,1 2-2 15,-2-2 2-15,-1-2 0 0,0 7 3 16,0-3 9-16,-3-1-11 0,6 2 2 15,-3-1-1-15,0 0 1 0,-4-1 0 16,3 0 10-16,0 3-13 0,-2 1-1 16,2-1-2-16,-2-1-9 0,3 0-1 15,0-1 10-15,0 0 0 0,0-1-13 0,2 1 15 16,1-2 1-16,-2 1 1 16,2-1 1-16,-5 2 11 0,3-3-1 0,-1 1-10 15,0 4 0-15,-2-1-1 0,2 1-1 16,-4-3 1-16,4 3 11 0,-2 1-10 15,-1-3-2-15,3-1 0 0,0 1 0 0,0-1-2 16,-1 2 1-16,1-1 1 0,0 0-1 16,-2 1 1-16,0 0 0 0,0 2 1 15,-1 0-1-15,2-3 1 0,-2 1 1 16,2 2-2-16,-3-1 1 0,0 1 3 16,0 0 8-16,0 0-11 0,1 0 12 15,-1-2-11-15,0 0 0 0,4 0 11 16,-1-1-11-16,1-1 0 0,0 1 0 15,-3 2 1-15,1-3 0 0,0 3-2 16,2-1 1-16,-4 0-1 0,2 1-1 16,0-1 1-16,0 1-1 0,1 1 0 15,-3-2 0-15,1 2 1 0,-1-2 1 0,3 2-1 16,-3 0 2-16,0-2 0 0,0 2-3 16,0-2 2-16,0 2 14 0,0-1-16 15,0 1 0-15,0 0 0 0,0 0 1 16,0 0 0-16,0 0 11 0,0 0-9 15,0 0-2-15,0 0 0 0,1 0-1 0,2-2-2 16,-3 2-1-16,0 0 1 0,0 0-1 16,1-2-13-16,-1 2 16 0,0 0 0 15,0 0-1-15,0 0 0 0,0 0 0 16,0 0-18-16,0 0-12 0,0 0-16 16,0 0-13-16,0 0-44 0,0 0-67 15,0 0-106-15,0 0-108 0,-1 2-193 16,-3 0-423-16</inkml:trace>
  </inkml:traceGroup>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5:48.192"/>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18E52EBF-1707-44DC-9AE2-9344C98ADBB6}" emma:medium="tactile" emma:mode="ink">
          <msink:context xmlns:msink="http://schemas.microsoft.com/ink/2010/main" type="inkDrawing" rotatedBoundingBox="17558,8771 18652,8434 18937,9358 17843,9695" hotPoints="18732,9082 18207,9606 17682,9082 18207,8557" semanticType="enclosure" shapeName="Circle">
            <msink:sourceLink direction="with" ref="{D1BC88BE-06F5-4232-BFC0-4733AFF1C30D}"/>
          </msink:context>
        </emma:interpretation>
      </emma:emma>
    </inkml:annotationXML>
    <inkml:trace contextRef="#ctx0" brushRef="#br0">3640 1232 101 0,'0'-5'88'0,"0"3"-52"0,0-1 39 16,0 1 91-16,0-1 108 0,0-1-65 15,0 3-76-15,0 0 4 0,0-4-23 16,0 2-19-16,0 3-17 0,0-1 6 0,0-3 20 16,0 3 0-16,1-1 21 0,-1-2-2 15,0 1-13-15,3 3-16 0,-3-3 20 16,0 1-24-16,0 0-9 0,0 1 6 16,0 1 3-16,0-2 1 0,0 0-21 15,0 1 4-15,0 1 13 0,0 0-10 16,0-2-4-16,-4 2-3 0,4-2-6 15,-4 1-13-15,1-1-6 0,1-1-1 16,0 0-2-16,-2 0-20 0,0 0 32 16,1-1-10-16,-1 0-19 0,-4-2 10 15,1 3-13-15,2-2-9 0,-1 2-10 0,-5-2 9 16,3-1-11-16,1 3-1 0,-3 2 12 16,2-1 1-16,1-1 9 0,-4 3-6 15,3-1-16-15,-2 1-1 0,-3 0-15 16,-1 0 0-16,-1 0 0 0,1 0 14 0,-3 0 2 15,4 1 1-15,1 2 0 0,-2 0 0 16,2-1-1-16,-2 3 1 0,-1-3 2 16,-2 3-2-16,2 0 1 0,-1 1-1 15,-2 1 2-15,2 0 8 0,-2-1-10 16,2 0-1-16,0 1 10 0,-2-2-10 16,6 1-2-16,-1-2-1 0,3 3-13 15,1-1 0-15,-6 2-3 0,4 1 7 16,-5-1 11-16,2 5 1 0,-2-3 0 15,0 1-2-15,6 1-11 0,-2-2 0 0,3-1 11 16,0 4-11-16,0-3-2 16,1 2 11-16,-3 2 3 0,2-1-2 0,0 2-13 15,1 0 16-15,2-1 0 0,-3-1-3 16,3-1-28-16,2 2 31 0,1-3-13 16,-1 3-3-16,0 0 16 0,1 0 36 0,-1 0-30 15,3 0-6-15,-2 2 0 16,3-2-6-16,-1 1 19 0,-2 2-13 0,2-2 19 15,1 0-19-15,-2 1-21 0,2-5 19 16,0 4-14-16,0-1 16 0,0 1 2 16,2 0 1-16,2 2 16 0,1 0-17 15,-1-3-2-15,3 2 1 0,-2-3-1 16,1 1-2-16,0 0-1 0,0-3-8 16,1 3 11-16,-1-2 16 0,2-1-16 15,3 3 0-15,-4-4-1 0,1 4-10 16,3-5 11-16,-2 4 26 0,1-3-26 15,3-1 2-15,0 4-2 0,0-4 2 0,-1 1 11 16,5-1-12-16,-1 1 1 0,-1-3-1 16,4-2 18-16,-2 2 0 0,2 0-16 15,-1-3 0-15,5 1 10 0,-6 1-1 0,5-5 4 16,1 5 6-16,-1-3-3 16,1-2-18-16,-2 1 0 0,-2 0-1 0,2-1 0 15,-1 1 0-15,2-2 1 0,-4 2 0 16,3-2 2-16,0 0 13 0,4 0-3 15,-4 0-12-15,-2 0 1 0,2 0 0 16,-4 0 14-16,-3 0-15 0,2 0 15 16,-2-2-1-16,-1-1 7 0,2-1-3 15,0 1 9-15,0 0-6 0,0-2-9 16,-1-1 6-16,1 1-7 0,0 1-9 16,-4-3 16-16,5 0-6 0,-2-1-1 15,-2 1 10-15,2-2 0 0,-2 2 3 0,0-1-6 16,0 0 9-16,-2-1-10 0,-1-1 14 15,2-2-4-15,-2 1-3 0,1-3-25 16,-1 0 0-16,2 1 0 0,-1 0 18 16,-2-2-2-16,0-1-16 0,1 3-2 15,-2-3-15-15,0 3 17 0,0 0 25 0,-2-2-24 16,2 5-1-16,-5-4 2 0,2 4-2 16,-1-2 0-16,-1 3 0 0,2 0 19 15,0 0-7-15,-2 3-12 0,2-3 0 16,-4 2 0-16,3-2 0 0,-3 1 1 15,3 2 15-15,-2-4-15 0,-1 1 14 16,0-3-15-16,0 2 0 0,0 0-37 16,0-1 34-16,0 0 3 0,0-3 9 0,0 5 10 15,0-6-19-15,0 5-18 0,0-4-7 16,0-1 22-16,0 2-15 0,-1 2 18 16,-2 3 17-16,0-1 2 0,3 2 6 15,-4 1-10-15,2-2-14 0,2 4 0 16,-4-3 1-16,4 1-2 0,-4-3-3 15,2 2-11-15,-2 0 14 0,0 3 0 16,3-1-1-16,-3-2 1 0,-3 0-2 0,3 4-39 16,0-3 10-16,-2 2 30 0,2-1-14 15,-1-1 15-15,-2 3 0 0,3-2 0 16,-1-2 1-16,1 3 10 0,-5-2-11 16,5 0-4-16,0 2 4 0,0-1 16 15,0 0-13-15,2 2-1 0,-3-1 10 16,1 1-12-16,0 0-2 0,-2-3 0 0,0 2-13 15,-3 0-10-15,-2 1-10 0,1-2 32 16,-2-1-19-16,1 3 19 0,-5-2 0 16,3 3-9-16,-6-5-10 0,1 6 21 15,1-3-1-15,0 1 2 0,4 2 18 16,1-3 11-16,2 1-14 0,2 0-2 16,4-1 5-16,-1 2-2 0,-2 1-4 15,4-3 1-15,-4 3-11 0,2-1-1 0,-2 0-1 16,2 0-16-16,-1 1 1 15,-5-1-1-15,3 0 16 0,2 1 2 0,-7-3-2 16,4 3-1-16,-6-1 1 0,6-1 0 16,-5 1 2-16,2 2 0 0,2-2-2 15,0 1 0-15,6-1 13 0,-2 0 5 0,5 1-14 16,-3 1-1-16,4 0 15 0,-3 0-17 16,3 0-1-16,-1 0-1 0,1-3-14 15,-3 3-13-15,3-1-35 0,0 1-61 16,0-3-86-16,0 1-128 0,0 1-156 15,0-2-283-15,0-8-894 0</inkml:trace>
  </inkml:traceGroup>
</inkml:ink>
</file>

<file path=ppt/ink/ink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3:42.485"/>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C69599A4-C681-4EB3-9D01-AFFDEFD127BF}" emma:medium="tactile" emma:mode="ink">
          <msink:context xmlns:msink="http://schemas.microsoft.com/ink/2010/main" type="writingRegion" rotatedBoundingBox="6455,5146 7203,5146 7203,5890 6455,5890"/>
        </emma:interpretation>
      </emma:emma>
    </inkml:annotationXML>
    <inkml:traceGroup>
      <inkml:annotationXML>
        <emma:emma xmlns:emma="http://www.w3.org/2003/04/emma" version="1.0">
          <emma:interpretation id="{1C1E6AEA-514B-4C7B-A636-3610CE745FCD}" emma:medium="tactile" emma:mode="ink">
            <msink:context xmlns:msink="http://schemas.microsoft.com/ink/2010/main" type="paragraph" rotatedBoundingBox="6455,5146 7203,5146 7203,5890 6455,5890" alignmentLevel="1"/>
          </emma:interpretation>
        </emma:emma>
      </inkml:annotationXML>
      <inkml:traceGroup>
        <inkml:annotationXML>
          <emma:emma xmlns:emma="http://www.w3.org/2003/04/emma" version="1.0">
            <emma:interpretation id="{8AB15301-D797-4D51-9A6C-971B46835AB3}" emma:medium="tactile" emma:mode="ink">
              <msink:context xmlns:msink="http://schemas.microsoft.com/ink/2010/main" type="line" rotatedBoundingBox="6455,5146 7203,5146 7203,5890 6455,5890"/>
            </emma:interpretation>
          </emma:emma>
        </inkml:annotationXML>
        <inkml:traceGroup>
          <inkml:annotationXML>
            <emma:emma xmlns:emma="http://www.w3.org/2003/04/emma" version="1.0">
              <emma:interpretation id="{C70A765F-B752-43FA-8A5D-EC21CF471984}" emma:medium="tactile" emma:mode="ink">
                <msink:context xmlns:msink="http://schemas.microsoft.com/ink/2010/main" type="inkWord" rotatedBoundingBox="6455,5146 7203,5146 7203,5890 6455,5890"/>
              </emma:interpretation>
            </emma:emma>
          </inkml:annotationXML>
          <inkml:trace contextRef="#ctx0" brushRef="#br0">-1796-4877 16 0,'0'-3'52'16,"0"1"-24"-16,0-1-26 0,0-1 54 16,0 1 62-16,0-1-86 0,0 2-15 15,0 1 38-15,-3-1 17 0,2 2 19 0,-3-2-26 16,1 0 17-16,2 2 58 0,-3-1-81 16,4 0-58-16,-3-1 0 0,2-2 1 15,-2 4 66-15,2-3-38 0,-1-1-1 16,2 3 0-16,-4-2 17 0,0-2 22 15,1 4 1-15,-1 0-17 0,0-3 29 0,-1 3-6 16,3-1-13-16,-2 1 10 0,0-3-17 16,2 2-29-16,0 2 6 0,-2-3-15 15,2-1 9-15,0 4 3 0,-1-3 7 16,2 2-4-16,0 1-12 0,-3-4 33 16,4 4 18-16,-4 0-3 0,1-1-3 15,2 1-6-15,-3-2 5 0,4 2-2 16,-3-2-1-16,1 2 1 0,0 0-1 15,2 0-3-15,0-2 1 0,0 2-1 16,0 0-10-16,0 0-6 0,0 0-23 0,0 0-18 16,0 0 1-16,0 0-2 0,0 0 0 15,0 0 1-15,0 0 12 0,0 0-9 16,0 0 15-16,0 0-3 0,0 0-3 16,0 0-12-16,0 0 1 0,0 0-2 0,0 0-1 15,0 0-1-15,0 0 1 0,0 0-1 16,0 0-11-16,0 0 12 0,0 0-1 15,0 0-11-15,0 0 12 0,0 0-1 16,0 0-14-16,0 0 0 0,2 2 13 16,0 2 2-16,2-3 1 0,3 6 16 15,-3-2-16-15,1-2-2 0,3 4-1 16,-2-2-13-16,0-1 3 0,1 4 13 16,4-1 0-16,-3 1 26 0,3 0 12 15,0 1-2-15,1 0-14 0,-1-3-6 16,0 2-15-16,2-2 0 0,-1 1-1 0,-2-3 32 15,2 3-28-15,-1 0 12 0,0 0 6 16,1-4 1-16,-7 2-23 0,3-2-12 16,0 2 12-16,-2-1 2 0,-2 0 1 15,4 3-2-15,-4-5-1 0,0 4 0 16,2-3 2-16,-2 2 11 0,0-2-12 16,0 2 3-16,1 0 8 0,-1-1-11 0,0-1-1 15,0 0 0-15,2 0-2 0,1 1-1 16,-2-1-8-16,2 0 11 0,-1 1 23 15,1-1-7-15,1 3-14 0,0-3 0 16,-2 2-2-16,2 0 0 0,-3-2 3 16,2 1-1-16,-4-1 0 0,4-1-1 15,-3 2 0-15,1-4 1 0,-1 3 1 16,0 1 10-16,0-3-11 0,0 0 14 16,-4 1-13-16,0-2 13 0,0 0-3 15,0 0 6-15,0 0 0 0,0 0 1 0,0 0-1 16,0 0 6-16,0 0 1 0,0 0-7 15,0 0 7-15,0 0-10 0,0 0-16 16,0 0-1-16,0 0-51 0,0-2-79 16,4 0-96-16,0-5-63 0,2 0-34 0,-1-2-251 15,10-6-493-15</inkml:trace>
          <inkml:trace contextRef="#ctx0" brushRef="#br0" timeOffset="951.7865">-1148-5053 98 0,'-4'0'636'0,"3"0"-369"15,-1 0-163-15,0 0-6 0,0 0 39 16,-2 0 38-16,4 0 21 0,-4 0-50 16,4 0-38-16,0 0-20 0,-3 0 9 15,2 0 7-15,1 0 15 0,-4 0-15 16,1 2-43-16,1 0-32 0,-3-2-26 16,1 2-3-16,-4-1 0 0,0 3-3 15,0 2 0-15,-1-1 3 0,-5 4 13 16,2 2-13-16,-4-2 0 0,-1 1 12 15,3 5-11-15,-4-1 18 0,-2-3-19 16,2 5 3-16,0-2 17 0,0-1-17 0,3-2 23 16,2 3-26-16,4-4 3 0,-3-2 4 15,2 2-7-15,2-3-23 0,1 0 20 16,2 1 3-16,-3 1 26 0,3 1-24 16,0 0-2-16,-1-1 0 0,2 1-1 0,-2-1 1 15,5 4 0-15,-3-3 0 0,0 2-3 16,0-2 3-16,-3 0-10 0,2 2 10 15,-1-2 42-15,-2 2-1 0,1-1-37 16,2-2 15-16,-1-1-3 0,2 3-1 16,-2-7-15-16,0 4-1 0,2-1 1 15,-1 2 39-15,-3 3 12 0,1-2-35 16,-1-2-14-16,2 2-1 0,1 1 2 16,-3-1-2-16,1 0 0 0,2-2-1 15,-1 5 0-15,-1-6 3 0,2 3-3 0,0-1 19 16,0-1-3-16,1 0-16 0,0 2-2 15,0-1-20-15,0 0 22 0,0 1 23 16,-1-1 9-16,1 3-30 0,-3-1 11 16,2-3 22-16,0 0-12 0,1 1-22 0,0-1 1 15,3-1 1-15,-3 1 0 0,0-1 26 16,0 2-13-16,0-3-12 0,1 3-1 16,0-2 16-16,3-4 0 0,-4 2-18 15,4-4 0-15,-2 3 1 0,2-1 2 16,-2-3 8-16,2 2-10 0,0-2 1 15,0 2-2-15,0-2 11 0,0 2 1 16,0-2-11-16,0 0 2 0,0 0-1 16,0 0 10-16,0 0-11 0,0 0 10 15,-2 0-11-15,2 0-1 0,0 0 2 16,0 0 1-16,0 0 0 0,0 0-3 16,0 0-1-16,0 0-2 0,0 0-10 15,0 0 0-15,0 0-44 0,0 0-120 0,0 0-109 16,0 0-140-16,2-2-234 0,2-10-508 0</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1:17:47.352"/>
    </inkml:context>
    <inkml:brush xml:id="br0">
      <inkml:brushProperty name="width" value="0.05292" units="cm"/>
      <inkml:brushProperty name="height" value="0.05292" units="cm"/>
      <inkml:brushProperty name="color" value="#FF0000"/>
    </inkml:brush>
  </inkml:definitions>
  <inkml:trace contextRef="#ctx0" brushRef="#br0">24495 7734 437 0,'0'0'319'0,"0"0"-64"15,0 0-200-15,0 0-35 0,0 0 58 16,0 0 107-16,0 0 33 0,0 0 4 16,0 0-65-16,0 0-76 0,0 0-46 0,0 0-2 15,0 0 6-15,0 0-7 0,0 0 1 16,0 0-8-16,0 0 1 0,0 2 0 15,0-2 10-15,0 0-4 0,0 0 10 16,0 0 10-16,0 0 3 0,1 0 0 16,-1 0-13-16,2 0-16 0,0 0 0 0,0 0 9 15,-1 0 10-15,2 0-19 0,0 0 3 16,0 0 0-16,3 0 0 0,-2 0 6 16,2 0 16-16,1 0 4 0,2 0 12 15,-2 0-25-15,4 0-26 0,-2 0 12 16,1 2-27-16,-1-2 11 0,2 0 0 15,-2 1-12-15,-2-1-27 0,2 0 4 16,-5 1 22-16,3 1 1 0,-1-2 32 16,0 0-3-16,1 0-27 0,-1 0-2 15,-2 0 0-15,2 0 2 0,-1 1 33 16,0-1 0-16,2 0-3 0,1 0-3 0,-1 0-17 16,0 0-12-16,1 0-16 0,-2 0 4 15,0 0 11-15,2 0-1 0,-3 0 2 16,2 0 1-16,2 0 1 0,-3 0 11 15,1 0-13-15,0 0 1 0,-1 0-1 16,-3 0 0-16,1 0-2 0,-1 0-14 0,0 2 13 16,1-2-13-16,2 0 16 0,-2 0 10 15,3 0-8-15,1 0-1 0,-1 1 0 16,1-1 1-16,-2 1-2 0,3 1-1 16,0-2 1-16,2 1 12 0,-1 0 1 15,2-1 0-15,-2 0-11 0,0 1 0 16,1 1-1-16,0-2 3 0,-3 0-3 15,4 0 1-15,-2 0 0 0,0 0-1 16,1 0-1-16,-2 0 1 0,0 0-1 16,-2 0-16-16,1 0 3 0,-2 2 12 0,0-2-18 15,0 0 6-15,0 0 12 0,-1 1 1 16,3-1 3-16,0 0 20 0,1 0-7 16,2 0-13-16,1 0 16 0,2 0 10 15,-1 1-28-15,2-1 0 0,-1 2 1 16,1-2-2-16,2 0 1 0,-2 0-1 0,0 0-2 15,0 0-14-15,-1 1 13 0,-1-1-10 16,-2 0 10-16,1 2 3 0,-2-2 0 16,3 0 1-16,-3 0 1 0,4 0 1 15,-2 1 0-15,1-1 1 0,1 0-4 16,1 0 15-16,-1 0-11 0,2 0-2 16,1 0 10-16,-2 0-12 0,2 0 0 15,3 0-2-15,-4 0 0 0,6 0-17 16,-2 1 16-16,2 1 2 0,1-2 0 0,-2 1 1 15,1 0 0-15,-2-1 13 0,2 1-13 16,-5 1-2-16,3 0 0 0,-4-2 0 16,1 1 1-16,-1-1 1 0,3 0 0 15,-2 0 2-15,2 2 0 0,1-1 30 16,0-1-31-16,-1 1 20 0,0 1-21 16,-2-2-19-16,0 1 16 0,-1-1 3 0,1 1 15 15,2 1-14-15,-3-2 15 0,4 1 13 16,-1-1-29-16,-2 0-2 0,3 0 2 15,-4 0 10-15,1 0-7 0,-2 0 1 16,1 2-1-16,-2-2-1 0,2 0 1 16,-3 2-2-16,3-2 0 0,-2 0 14 0,0 2-12 15,0-2 10-15,0 0-12 0,-1 0-1 16,0 0 3-16,0 0-1 0,-3 0-2 16,3 0 0-16,0 0 0 0,-1 0 3 15,2 0 0-15,-1 0 18 0,0 0-21 16,4-2-4-16,-1 2 3 0,0-4 1 15,1 4 0-15,-1 0 4 0,1 0-3 16,1 0 2-16,-1 0-2 0,-1-1 11 16,-2 1-12-16,-1-2 0 0,3 1 11 15,-3 0-10-15,1 1-1 0,1-2-3 16,2 2-12-16,-1 0 15 0,1-1 0 0,2 1-2 16,1-1-1-16,-1-1 3 0,-2 2-19 15,0-1 5-15,-2 1 14 0,1 0 2 16,-2 0 17-16,2 0-17 0,-1 0 0 15,0 0 10-15,-2 0-12 0,-1 0-3 16,2 0 3-16,-2 0 13 0,-1 0-11 0,1 0 14 16,-2 0-14-16,1-2 17 0,-2 0-17 15,3 1-2-15,-1 1 2 0,-1 0 8 16,3-1 0-16,-3 1-10 0,2-1-1 16,-2 1-23-16,0-2 24 0,0 1 19 15,3 1-16-15,0-1-1 0,1-1 19 16,1 1-21-16,1-1-2 0,-2 1-11 15,3 0-6-15,-2 1 17 0,-2 0-1 16,1 0 3-16,1 0 2 0,2 0 17 16,-1-2 0-16,5 2 3 0,2 0 13 0,2 0-35 15,-3 0-13-15,-1 0-12 0,-2 0-3 16,-3 0 25-16,-5 0 3 0,1 0 0 16,-5 0 1-16,0 0 15 0,2 0-13 15,-2 0 1-15,-1-2 24 0,1 2-6 16,0-1-3-16,2 1-6 0,-2 0-11 0,2 0 1 15,5-1 16-15,-1 1-3 0,4-1 3 16,2-1-4-16,0 1-13 0,0 0 11 16,-2 1-11-16,-3 0-2 0,-1-2 3 15,-4 1-2-15,2 1 2 0,-2-2 10 16,0 1 6-16,2 1-19 0,-2-1-3 16,0 1 1-16,-1 0-1 0,-2-2-8 15,-2 2 11-15,1 0 16 0,-1 0-15 16,2 0 11-16,1 0-10 0,0-2-2 15,0 2-2-15,2-1 1 0,4 1 1 16,-1 0 0-16,2-1 1 0,-3 0-1 16,3-1-14-16,-2 1 14 0,0 0 1 0,-1 1 11 15,-2-2-12-15,1 1 3 0,-1-1-3 16,-1 1-11-16,0 1 11 0,-1 0 2 16,0-1-2-16,0 1-3 0,2 0-19 0,-2 0 6 15,1 0-9-15,1 0 22 0,-3 0 2 16,0 0 1-16,1-1 0 0,0 1 3 15,-1 0 10-15,1-1-1 0,-1 1 4 16,4-2-14-16,-3 1 0 0,-1 1 1 16,2 0 10-16,-1 0-11 0,0 0-2 15,0-1-3-15,0 1-19 0,2 0 6 16,2 0 16-16,0-1 3 0,1 1-3 16,0 0-16-16,-3 0 14 0,-2 0-1 15,1 0 3-15,-2 0 0 0,-1 0-2 16,0 0-20-16,3 0 21 0,0 0-2 15,1 0 3-15,0 0 0 0,2 0 0 0,-2 0-1 16,1 0-1-16,1 0 2 0,1 0 1 16,0 0 21-16,3 0-22 0,0 0-27 15,-1 0 12-15,-2 0 15 0,-1 1 22 16,-4-1-20-16,-1 0 1 0,-2 0-2 0,1 1 12 16,-4-1-11-16,2 0 1 0,1 0 10 15,-4 0-12-15,3 0 0 0,-3 0 2 16,3 0-3-16,0 0-15 0,1 0-1 15,2 1 14-15,1 1 2 0,3-2 0 16,2 1 1-16,-2 0 1 0,0-1 15 16,0 1-1-16,-4 0-15 0,1 1 1 15,-4-2 14-15,0 1 0 0,-3-1-14 16,1 0 17-16,-1 0-1 0,0 0 11 16,0 0 2-16,0 0-6 0,0 0-3 0,0 0-6 15,0 0-4-15,0 0-12 0,0 0-1 16,0 0-1-16,0 0-23 0,0 0-3 15,0 0-16-15,0 0-35 0,-1 0-53 16,1 0-55-16,-3 0-80 0,0-1-143 16,-2-2-223-16,-7-5-658 0</inkml:trace>
  <inkml:trace contextRef="#ctx0" brushRef="#br0" timeOffset="2333.4402">24708 8074 440 0,'0'0'290'0,"0"0"-192"15,0 0-46-15,0 0 40 0,0 0 44 16,0 0 60-16,0 0-27 0,0 0-48 15,0 0-30-15,0 0-7 0,0 0 7 16,0 0 11-16,0 0 2 0,0 0-14 16,0-3-2-16,0 3-20 0,0 0-13 0,0 0-7 15,0 0-6-15,0 0 13 0,0 0 7 16,0 0 22-16,0 0-10 0,0 0-3 16,0 0-14-16,0 0-8 0,0 0-4 15,0 0-7-15,0 0-9 0,0 0-7 16,0 0 1-16,0 0-4 0,0 0-6 0,0 0-11 15,0 0-2-15,0 0-2 0,0 0-33 16,0 0-1-16,0 0-5 0,0 0-1 16,0 3-22-16,0-2-10 0,0 5 51 15,0 1 23-15,0 5 65 0,0 1-27 16,0 3 1-16,3 2-39 0,-3 5 13 16,0-3-13-16,0 3 40 0,0-1-39 15,0 0 40-15,0 1-41 0,0 1 35 16,-3-1 13-16,2 2-48 0,-1-2-3 0,-1-1 3 15,2-1 18-15,-2-2-16 16,2 2 0-16,-1-3-2 0,2-2 0 0,-1 0 0 16,-1-2 26-16,2-1-23 0,0-2-2 15,0 0-1-15,-1 1 1 0,-1-2 31 16,2-1-32-16,0 0 0 0,-1-2 0 16,1 0-13-16,0-2 12 0,0-1-18 15,0 0 19-15,0-2 1 0,0 1 0 16,0-3 3-16,0 0 12 0,0 0 3 0,0 0 3 15,0 0 7-15,0 0 16 0,0 0 6 16,1 0 12-16,-1 0 4 0,2 0 0 16,-1-4-7-16,5-1-3 0,-2-4-37 15,5-3-20-15,1 0-1 0,0-5 1 16,3-2-1-16,0 3 1 0,0-4 8 16,4 2-7-16,-2-1-2 0,2 1 1 15,-1-2 0-15,1-1-2 0,-1 1 2 0,0 0 1 16,1 2 0-16,-4 2 0 0,-3-2 18 15,0 7-16-15,-1-1 26 0,-2 1-29 16,-1 2 0-16,2-1-12 0,0 1 10 16,-2 0-11-16,1 0-2 0,1 0 11 15,-2 1 2-15,0 2-1 0,0 1 0 16,-2 0 2-16,-1 3 0 0,-1-2-1 16,-1 2 2-16,3-1-1 0,-3 1 0 0,-1 2-3 15,0 0-11-15,0 0-1 0,0 0 0 16,0 0 0-16,0 0-3 0,0 0-6 15,0 0-4-15,0 0 4 0,0 0 6 16,0 0 16-16,0 0-19 0,0 0 2 0,0 0-5 16,0 0 0-16,0 0-7 0,0 0 3 15,0 0-9-15,0 5-13 0,0-3-10 16,0 4 61-16,2 5 13 0,1 0 22 16,-2 3-33-16,2 5 40 0,0 0-26 15,0 2-4-15,-1 3 1 0,-1-1 6 16,-1 2-6-16,0 0 9 0,0 0 10 15,0-3-16-15,0-3-7 0,0 3-9 16,0-6-25-16,0-2 25 0,0-5 0 16,0 2 2-16,0-5 1 0,0 1 10 15,0-1 6-15,0-2-19 0,0-2 1 0,0 0-1 16,0-1 3-16,1-1 1 0,-1 2 11 16,0-2-11-16,0 0 8 0,0 0-10 15,0 0-2-15,0 0-1 0,0 0-2 16,0 1-9-16,0-1 8 0,0 0-8 0,0 0 12 15,0 0 1-15,0 1 2 0,0-1 10 16,0 0 2-16,0 0 1 0,0 0 16 16,2 0 0-16,-2 0 3 0,0 0 9 15,0 0-6-15,1 0 3 0,-1 0-6 16,2 0-4-16,-2 0 1 0,0 0-10 16,1-1-10-16,-1 0 10 0,4-3-6 15,-2 1-15-15,2-2-1 0,0-1-2 16,2-1-17-16,0 0 18 0,4-3 0 0,-1 2-12 15,1-3 13-15,0-1 0 16,0 0 1-16,-1-1 47 0,0-3-47 0,2 2 1 16,-2-1 0-16,1-3 20 0,1 0-19 15,-1-1-2-15,4 0-1 0,-2 0 0 16,1-2 0-16,3 2-21 0,0 0 18 16,1-1-10-16,-1 3-2 0,1-3 13 15,3 2-2-15,-2 0 1 0,-1 2-18 16,-1 0 21-16,-2 4 2 0,-2-1 16 0,-1 3-18 15,-2 2-1-15,-2 1 0 0,-4 3 1 16,0 3 15-16,-3-1-14 0,0 2 1 16,0 0-1-16,0 0-1 0,0 0-1 15,0 0-34-15,0 0 1 0,0 0-10 16,0 0-7-16,0 0-3 0,0 0 10 16,0 0 3-16,0 0-6 0,0 0-4 15,0 0-16-15,0 0-38 0,0 0-99 16,0 0-98-16,0 0-101 0,-3 0-182 0,-1-4-239 0</inkml:trace>
  <inkml:trace contextRef="#ctx0" brushRef="#br0" timeOffset="3632.7881">25551 8172 985 0,'1'-7'114'0,"1"5"-114"15,1-1-118-15,-2 1 118 0,2 1 92 16,-1-2 41-16,-1 2 7 0,1-1-19 16,-1 2-63-16,-1-1-12 0,0 1 3 15,0 0 32-15,0 0 16 0,0 0 5 0,0 0-30 16,0 0-37-16,0 0-15 0,0 0-4 15,0 0 13-15,0 0 13 0,0 0 4 16,0 1-17-16,0 1-29 0,0-1-49 16,-1 3-9-16,-1 2 58 0,1 5 26 15,-2 2 65-15,0 2 19 0,-3 4-49 16,3 3-9-16,-4 3 29 0,1 0-49 16,-1 2-31-16,1 2 38 0,-2-3 0 0,-1 4-36 15,3-1 26-15,-2 0 9 0,-2 2 1 16,1 0 3-16,0-1 9 0,-1-2-22 15,3-2 13-15,1-3-42 0,0-4-4 16,2-4 4-16,1 0 13 0,0-4 3 16,-1-3 3-16,4-2-17 0,-3-2-1 15,3-2 19-15,0-1-1 0,0-1 29 16,0 0 3-16,0 0 10 0,0 0 9 16,0 0 13-16,0 0 7 0,0 0 8 0,0 0-9 31,0-1-16-31,0-5 3 0,3 0-54 0,3-5-22 0,-1-3-82 0,3-4 21 15,2-1 30-15,3-3-7 0,0 1-13 16,1 0-16-16,2 2 65 0,0 0-14 16,0 2 0-16,-1-2-25 0,2 3 17 0,0 1 22 15,-1-1 0-15,1 4-17 0,-4 1 6 16,-2 2-28-16,0 2 25 0,-4 2 13 16,-3 1-10-16,-1 2 0 0,1 2-9 15,0 0-4-15,1 0-12 0,1 0 19 16,0 0 15-16,2 0-18 0,-4 2-7 15,2 2 26-15,1-1-20 0,-2 2-9 16,-1 2 23-16,3 3 9 0,-3-2 25 16,1 3-21-16,-2 6-4 0,-2-3 0 15,1 4 25-15,-2 0 23 0,0 0-9 0,0 0-17 16,0 0-3-16,0 0 7 0,0-3 6 16,0-2-31-16,0 0 15 0,0-2-15 15,0-2 12-15,0 1 6 0,0-3 3 16,0-1-10-16,0 0-12 0,1-4-1 15,-1 1 1-15,0-2-1 0,3-1-12 0,-3 1-67 16,0-1-96-16,3 0-129 16,-2 0-241-16,1-1-206 0,2-7-416 0</inkml:trace>
  <inkml:trace contextRef="#ctx0" brushRef="#br0" timeOffset="4351.0824">26214 8447 1018 0,'2'-5'726'0,"-2"0"-562"16,0 3-138-16,0-2 9 0,0 1 141 15,0-1-53-15,0-1 42 0,0 3 51 16,-2-2-68-16,1 2-80 0,-1 1-20 16,-1 1 6-16,-1-2 4 0,1 1 26 15,-3 1 2-15,1 0-86 0,-1-1-35 16,-3 1-4-16,0 0-25 0,-3 0 10 15,-1 4 12-15,-3 3-3 0,0 0 45 0,-1 4-2 16,2 0-3-16,1 2 4 0,2 0-24 16,2 5 25-16,-3 0 10 0,6-1-10 15,1 1 1-15,2-1-3 0,2-2-12 16,2 0 14-16,0-1 45 0,6 1-35 16,1-5-8-16,2 0-2 0,2-2 3 15,1-4-2-15,0-2 10 0,1 1-8 0,-2-3-3 16,5 0 12-16,-4-2 1 0,-1-3-13 15,2-2-1-15,-3-1-2 0,3-4 3 16,-3 0 13-16,0-4-13 0,0-1-3 16,0 0-42-16,-2-4 32 0,-1 3-13 15,0-2-22-15,-3 4 47 0,-1 3 1 16,0 5 32-16,-3 2-3 0,0 2-13 16,0 1-13-16,0 2 20 0,0 0-4 15,0 1 6-15,0 0 1 0,0 0-10 16,0 0 3-16,0 0-19 0,0 0-10 0,0 0-38 15,0 0-29-15,0 2-7 0,0 1 16 16,0 4 62-16,0 4 6 0,0 5 52 16,0-1 5-16,0 6-15 0,0 0-39 15,0 1 49-15,2-2-27 0,2-1-3 16,0-1-22-16,1-2 0 0,2-3-1 16,0 0 1-16,3-2 0 0,1 1 0 0,4-2 19 15,2-2 2-15,1-1-21 0,3-2-12 16,1 0-27-16,-2-4-86 0,3-1-123 15,-3 0-156-15,2-5-178 0,-6 2-109 16,7-10-266-16</inkml:trace>
  <inkml:trace contextRef="#ctx0" brushRef="#br0" timeOffset="4985.306">26524 8079 339 0,'7'-18'1012'0,"-3"13"-1009"0,-1-1 29 15,0 1-32-15,2-1 270 0,-1 1-88 16,-1 3-64-16,0-1-17 0,-2 1-17 16,2 2-32-16,1 0-23 0,2 0-13 15,-2 0 30-15,2 0 35 0,0 0-49 16,4 2-29-16,-3 2 17 0,2 1-1 15,-2 0-2-15,2 3-17 0,-2 0-32 16,-1 4 32-16,0 3 22 0,-1-1 20 0,-1 4 3 16,-1 0-19-16,-1 3-7 0,-1-2 0 15,-1 1 23-15,0-1-6 0,0 2-4 16,0-1 7-16,-3-1-23 0,0 2 3 16,-1-2 4-16,0 0 41 0,-2 3-42 0,3-2-9 15,-1 1-13-15,-2 0 23 0,3 1-22 16,-1-2 18-16,1-2-19 0,0 1 0 15,2 1-2-15,1-4 2 0,0 2 0 16,0 0 0-16,0-3 1 0,0-1 18 16,0-1-17-16,1-2 18 0,2 0-18 15,4-2 1-15,-1 0 32 0,1-2-3 16,2-1 16-16,4-1 13 0,-2-3-7 16,1 1 14-16,1-2-14 0,-3-1-26 15,1 0 17-15,0-1-45 0,0-4-48 16,2-4-60-16,0 0-36 0,3-2-19 0,0 0-14 15,-1-1-43-15,0 2-54 0,2-1-25 16,-2 0-183-16,-5 1-221 0</inkml:trace>
  <inkml:trace contextRef="#ctx0" brushRef="#br0" timeOffset="5897.9456">26191 8302 382 0,'4'1'345'0,"-1"-1"-345"16,4 0 0-16,2 1 56 0,2 1 58 15,4-1 49-15,1 0-33 0,1 0-23 16,5 1-19-16,1-1-13 0,0 1-23 0,4 0 13 16,-1-1 10-16,2 2 13 15,-1-2 22-15,-1 0-5 0,-1-1-43 0,-1 2-17 16,-1-1-28-16,-3-1 18 0,-4 0 4 15,1 0 7-15,-1 0 9 0,0-3 6 16,-3 1-19-16,1-1-9 0,-2 2 2 0,-2 0 4 16,0-2-10-16,-1 2-10 0,1-1 4 15,1 2-20-15,1-1-2 0,1 1-1 16,1 0-22-16,1 0 9 0,-4 0 11 16,1 0-1-16,-5 0 1 0,0 0 1 15,0 0 1-15,-4 0 1 0,3 0 0 16,-2-1 2-16,1 1 0 0,0 0 16 15,0-1-16-15,-1-1 26 0,0 2 0 16,-1-1-6-16,0 0-10 0,2-2-11 16,-1 2 1-16,0 0 1 0,2 0-3 0,-3-2-1 15,1 2-13-15,1-1 11 16,-1 1 2-16,0-1 0 0,2 0 3 0,-2 0 0 16,0-1 16-16,1 0-19 0,-1 1 2 15,2-1-1-15,-2 2 11 0,0-1 5 16,-2-1 12-16,1 2 3 0,-2-2 0 0,1 0-13 15,-1 0 10-15,2 1 0 0,-1-1-9 16,-1 2 2-16,-1-1-3 0,0 1 13 16,0-1 10-16,0 1 3 0,0 1-7 15,0-1 1-15,-1 1-10 0,-1-1-26 16,-1-1-1-16,0 1 1 0,-1 0 0 16,-2-2 13-16,1 0-16 0,-1 3-16 15,0-2-22-15,-3 2-4 0,-1-1 4 16,-1 1 9-16,-1 0 0 0,-2 0 28 15,2 0 1-15,-1 0 0 0,6 0 2 0,1 1-2 16,5 0-28-16,-1-1-23 0,1 1-13 16,1-1-7-16,-2 0-22 0,2 1-95 15,-3 2-122-15,2-1-169 0,-3 2-35 16,1-2-223-16</inkml:trace>
  <inkml:trace contextRef="#ctx0" brushRef="#br0" timeOffset="7289.7476">27093 8002 362 0,'-10'0'476'0,"7"0"-352"16,2 0-72-16,1 0 29 15,-2 0 66-15,2 0 45 0,0 0 13 0,0 0-46 16,0 0-97-16,0 0-28 0,0 0 14 16,2 0 40-16,-1 0 16 0,1 0-17 0,1 0-51 15,-1 0-10-15,1 0 9 0,-3 0-15 16,3 0-17-16,0 0 10 0,1 0 3 15,2 0 7-15,0 0-1 0,4 0 1 16,-3 0 16-16,2 0-10 0,2 0-6 16,1 0 2-16,-2-1 11 0,1 1-17 15,1 0-3-15,0 0-13 0,-1 0-2 16,2 0 1-16,4 0 0 0,-2 0 24 16,2 0-1-16,-2 2-25 0,0 1 3 15,0-1-3-15,-1 3 0 0,-2-3 11 16,-2 2-8-16,1-2-2 0,-5-1 12 0,0 3 3 15,-2-3 0-15,-1 3-16 16,0-2 0-16,1-1 0 0,-1 3-3 0,-1 0 3 16,-1 1 0-16,0 0 19 0,-1 2 13 15,0 3-3-15,0 0-3 0,0 3 3 0,-2-1 12 16,-7 1 8-16,3-2-11 0,-4 3-38 16,-2-3 3-16,-3-1 49 0,-1 1 2 15,-3-2-9-15,-1 1-7 0,3-3 0 16,-3-1-6-16,1-1-19 0,0-2 19 15,3-2-6-15,2 1 9 0,1-2-4 16,4 0 1-16,2 0-6 0,3 0 9 16,1 0-1-16,1 0 1 0,2 0-6 15,0 0-29-15,0 0-13 0,0 0-19 16,2 0-25-16,-1 0-16 0,2 0 3 16,-3 0 23-16,3 0 15 0,-3 0 3 15,0 0 3-15,0 0 7 0,0 0 0 0,0 0-13 16,0 0-22-16,1 0-27 0,-1 3-5 15,0 3 31-15,2 0 55 0,-2 6 21 16,0 0 14-16,0 4 16 0,0 2-12 16,-2 3-20-16,-2 1 10 0,0 2 25 15,-1 0 17-15,1-1-30 0,0-1-15 0,0 1 15 16,1-5-28-16,0 0-12 0,1-6 17 16,-1 1-18-16,3-3 0 0,-1-4 0 15,-1-1 19-15,2-4-3 0,0 0-3 16,0 1 6-16,0-2 9 0,0 0 17 15,0 0 12-15,0 0-3 0,-1 0-3 16,1 0 6-16,0 0-7 0,0 0-28 16,0 0-19-16,0 0-3 0,0 0-2 15,0 0-45-15,0 0-29 0,0 0-57 0,0 0-71 16,0 0-106-16,0 0-205 0,0 0-490 16,4-2-102-16</inkml:trace>
  <inkml:trace contextRef="#ctx0" brushRef="#br0" timeOffset="7967.1363">27014 8857 805 0,'0'0'571'0,"0"0"-409"0,0 0-162 0,-3 0 0 16,3 0 117-16,-1 0 112 0,-1 0-31 16,2 1-94-16,0-1-104 0,0 0-27 15,0 0-6-15,0 0 33 0,0 0 13 16,0 0 45-16,0 0 17 0,3 0-23 15,-3 0-23-15,3 0-3 0,-3 0 6 16,3-2 33-16,0-3 19 0,0 3 6 16,-2-2-13-16,3 2-48 0,-4-1 13 15,0 2-6-15,0 1 9 0,0 0-16 16,0 0-10-16,0 0-3 0,-1 0 19 16,-2 1-6-16,2 1-11 0,-1-1-18 15,2-1-29-15,0 1-9 0,0-1 9 0,0 1 13 16,0-1-10-16,0 0 7 0,0 0 3 15,0 0 15-15,0 0 1 0,0 0 1 16,0 0 2-16,0 0 13 0,2 0 7 16,-2 0-1-16,1 0 1 0,-1 0-4 15,3 0 10-15,-2 0 9 0,-1-1 20 16,0 1 12-16,0 0-12 0,0 0-4 0,0 0-6 16,0 0 3-16,0 0-35 0,0 0-16 15,0 0-35-15,0 0-29 0,0 0-35 16,0 0-64-16,0 0-110 0,0 0-209 15,0 0-562-15,9-4-176 0</inkml:trace>
  <inkml:trace contextRef="#ctx0" brushRef="#br0" timeOffset="9038.0461">27704 8042 798 0,'0'-3'42'0,"-1"3"-42"16,1 0-111-16,-3 0 111 0,3 0 232 15,0 0 61-15,0 0-72 0,0 0-123 16,0 0-66-16,0 0 17 0,0 0 58 0,0 0 47 16,0-1 28-16,0 1-7 0,0 0-29 15,0 0-37-15,0 0-25 0,0 0-16 16,0 0-16-16,0 0-14 0,0 0 1 16,0 0-7-16,0 0 3 0,0 0-15 15,-1 0-18-15,1 0-1 0,0 0 15 0,-2 0-3 16,2 0-10-16,0 0 23 15,0 0 6-15,0 0 3 0,0 0-3 0,0 0-9 16,0 0-11-16,0 0-11 0,0 0 2 16,0 0 9-16,0 0 4 0,0 0 13 15,0 0-10-15,0 0-18 0,0 0 2 16,0 0 0-16,0 0-3 0,0 1-18 16,0-1-30-16,0 1-32 0,0 2-13 15,0 0 44-15,-3 4 49 0,0 4 55 0,-1 1-10 16,-2 5-10-16,2 0-12 0,-3 2 28 15,0 1-26-15,-1 2 1 0,2-1 9 16,-1 0-12-16,-1 2 15 0,2-1-9 16,-3 0 9-16,5 0-38 0,-5-2 1 15,5 1 24-15,-2 0-22 0,0-1 0 16,1 0 29-16,0 0 6 0,-2 1 16 0,0-1-26 16,1 0 29-16,0-2 7 15,2 0-17-15,-3 0-9 0,1-3-22 0,2 1 0 16,-1-1 3-16,0-2 6 0,0 0-6 15,0-2-17-15,0 2 10 0,1-1-9 16,-2-1 22-16,0 1-3 0,2 0-3 16,-3-1 3-16,1-1-21 0,2 1 0 0,-1 0 13 15,0 0-14-15,-1-1 0 0,2-2 0 16,1 2-2-16,0-3-1 0,0-3 2 16,2 0 1-16,-1 0 2 0,2-1 11 15,0-2-12-15,0 1 2 0,0-2 13 16,0 0 6-16,0 0-7 0,0 0 4 15,0 0-17-15,0 0 20 0,0 0-9 16,0 0-10-16,0 0 22 0,0 0-22 16,0 0-3-16,0-2-50 0,0 1-60 0,0 0-63 15,0 1-68-15,0 0-80 0,0-2-113 16,0 2-173-16,0-1-213 0,3-2-447 0</inkml:trace>
  <inkml:trace contextRef="#ctx0" brushRef="#br0" timeOffset="9578.3589">27312 9056 95 0,'3'-1'384'0,"0"-3"-256"0,0 2-102 16,1-4-13-16,-1 1 55 0,3 0 193 15,-3-1-40-15,-2 3-12 0,2-2-30 16,-2 0-62-16,1-1-16 0,-1 3 4 16,-1-2 15-16,0 0 52 0,0 4-69 15,0 1 114-15,-1 0-30 0,-2 0-45 16,2 0-36-16,-1 0-29 0,-1 0-7 16,3 0 10-16,-4 0-3 0,4 0-1 15,0 0-19-15,0 0-41 0,0 0-16 16,0 0-22-16,0 0 9 0,0 0 13 0,0 0 4 15,3 0-1-15,-2 0-3 0,1 0-35 16,-1 0-19-16,-1 0-1 0,3 0 20 16,-3 0 35-16,0 0 23 0,0 0 21 15,0 0-2-15,0 0-4 0,0 0 6 16,0 0 17-16,0 0 3 0,-3 0-30 0,3 0-34 16,-1 0-13-16,-1 0-19 15,2 0-13-15,0 0-18 0,0 0-61 0,0 0-158 16,0 0-259-16,0 0-558 0</inkml:trace>
  <inkml:trace contextRef="#ctx0" brushRef="#br0" timeOffset="34752.2708">27047 8867 297 0,'0'0'319'0,"0"0"-133"15,0 0-29-15,0 0-30 0,0 0 0 0,0 0 9 16,0 0 1-16,0 0-3 0,0 0-11 16,0 0-6-16,0 0-18 0,0 0-15 15,0 0-9-15,0 0-1 0,0 0 4 16,0 0 6-16,0-2 7 0,0 1 5 16,0 1-15-16,0 0-26 0,0 0-27 15,0 0-28-15,0 0-29 0,0 0-10 16,0 0-9-16,0 0-4 0,0 0 4 15,0 0 6-15,0 0-17 0,0 0-28 16,0 0-42-16,0 0-63 0,0 0-82 0,-3 0-35 16,2 3-108-16,-4-1-160 0</inkml:trace>
  <inkml:trace contextRef="#ctx0" brushRef="#br0" timeOffset="35063.401">27047 8867 1106 0</inkml:trace>
  <inkml:trace contextRef="#ctx0" brushRef="#br0" timeOffset="35178.4955">27047 8867 1106 0,'-23'5'472'0,"23"-5"-264"0,0 0-208 0,0 0-32 0,0 2 32 0,0-2 3 0,0 0 62 16,0 0-65-16,0 0 0 0,0 0-55 16,0 0 3-16,0 0 13 0,0 0 6 15,0 0-2-15,0 0-21 0,-1 0-28 16,1 1-30-16,-2-1-7 0,1 1 20 16,-2 2-58-16,0-1-96 0,0-1-28 15,3 2-86-15</inkml:trace>
  <inkml:trace contextRef="#ctx0" brushRef="#br0" timeOffset="36847.068">27321 9043 369 0,'0'0'293'0,"0"0"-127"16,0 0-55-16,0 0-10 0,0 0 13 16,0 0 0-16,0 0 0 0,0 0-16 15,0 0-24-15,0 0-18 0,0 0 9 16,0 0 3-16,0 0 0 0,0 0-19 16,0 0-12-16,0 0-23 0,0 0-14 15,0 0-33-15,0 0-3 0,0 0-10 16,0 0-6-16,0 0-16 0,0 0-30 0,1 0-64 15,-1 0-96-15,0 0-100 16,0 0-95-16</inkml:trace>
  <inkml:trace contextRef="#ctx0" brushRef="#br0" timeOffset="37672.5306">27318 9024 251 0,'0'0'274'16,"0"0"-111"-16,0 0-16 0,0 0 58 15,0 0 46-15,0 0-14 0,0 0-67 16,0 0-57-16,0 0-21 0,0 0-1 0,0 0 7 15,0 0 2-15,0 0 0 16,0 0-12-16,0 0-20 0,0 0-33 0,0 0-35 16,0 0-19-16,0 0-13 0,0 0-7 15,0 0-10-15,0 0-6 0,0 0-13 16,0 0-32-16,0 0-20 0,0 0-53 0,0 0-84 16,0 0-150-16,0 0-193 0</inkml:trace>
</inkml:ink>
</file>

<file path=ppt/ink/ink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35.856"/>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00A9612C-BC3D-453F-8947-5B3C1816CB1E}" emma:medium="tactile" emma:mode="ink">
          <msink:context xmlns:msink="http://schemas.microsoft.com/ink/2010/main" type="writingRegion" rotatedBoundingBox="6465,7671 7321,7896 6859,9653 6003,9428"/>
        </emma:interpretation>
      </emma:emma>
    </inkml:annotationXML>
    <inkml:traceGroup>
      <inkml:annotationXML>
        <emma:emma xmlns:emma="http://www.w3.org/2003/04/emma" version="1.0">
          <emma:interpretation id="{71DCAE5D-A9B6-4620-95DC-B6894B30636D}" emma:medium="tactile" emma:mode="ink">
            <msink:context xmlns:msink="http://schemas.microsoft.com/ink/2010/main" type="paragraph" rotatedBoundingBox="6465,7671 7199,7864 7036,8484 6303,8291" alignmentLevel="1"/>
          </emma:interpretation>
        </emma:emma>
      </inkml:annotationXML>
      <inkml:traceGroup>
        <inkml:annotationXML>
          <emma:emma xmlns:emma="http://www.w3.org/2003/04/emma" version="1.0">
            <emma:interpretation id="{53937F71-625D-405B-A3AB-2917CF252DDE}" emma:medium="tactile" emma:mode="ink">
              <msink:context xmlns:msink="http://schemas.microsoft.com/ink/2010/main" type="line" rotatedBoundingBox="6465,7671 7199,7864 7036,8484 6303,8291">
                <msink:destinationLink direction="with" ref="{BA887615-91A7-4656-89B3-263C1BDCE0A1}"/>
              </msink:context>
            </emma:interpretation>
          </emma:emma>
        </inkml:annotationXML>
        <inkml:traceGroup>
          <inkml:annotationXML>
            <emma:emma xmlns:emma="http://www.w3.org/2003/04/emma" version="1.0">
              <emma:interpretation id="{99BF329E-9A20-4F07-8C97-9270D33D8867}" emma:medium="tactile" emma:mode="ink">
                <msink:context xmlns:msink="http://schemas.microsoft.com/ink/2010/main" type="inkWord" rotatedBoundingBox="6465,7671 7199,7864 7036,8484 6303,8291"/>
              </emma:interpretation>
              <emma:one-of disjunction-type="recognition" id="oneOf0">
                <emma:interpretation id="interp0" emma:lang="" emma:confidence="1">
                  <emma:literal>¥</emma:literal>
                </emma:interpretation>
                <emma:interpretation id="interp1" emma:lang="" emma:confidence="0">
                  <emma:literal>1</emma:literal>
                </emma:interpretation>
                <emma:interpretation id="interp2" emma:lang="" emma:confidence="0">
                  <emma:literal>l</emma:literal>
                </emma:interpretation>
                <emma:interpretation id="interp3" emma:lang="" emma:confidence="0">
                  <emma:literal>=</emma:literal>
                </emma:interpretation>
                <emma:interpretation id="interp4" emma:lang="" emma:confidence="0">
                  <emma:literal>I</emma:literal>
                </emma:interpretation>
              </emma:one-of>
            </emma:emma>
          </inkml:annotationXML>
          <inkml:trace contextRef="#ctx0" brushRef="#br0">-2048-1908 1323 0,'0'0'212'0,"0"0"-212"0,0 0-156 16,0 0 79-16,0 0 77 0,0 0 52 15,0 0 32-15,0 0-15 0,0 0-37 16,4 0 14-16,-4 0 48 0,4 0 0 15,0-2-6-15,0-1 14 0,2 3 31 16,2 0 19-16,0 0 17 0,3-2-60 0,4 1-18 16,2-2-33-16,6 0 13 0,6 0 3 15,2-4-36-15,5 1 11 0,4-3-17 16,3 1 19-16,3-1 0 0,1 2 7 16,-2-5-32-16,1 5-7 0,-4 3-3 15,-4-3-16-15,-7 3-1 0,-5 2-2 16,-5 2 2-16,-4-2 0 0,-5 2-11 15,-1-2 12-15,-3 2 13 0,-2-3 13 16,0 2-13-16,-2 1 6 0,-3 0 3 16,2 0 20-16,1-1 6 0,4 1 6 15,-2 0 9-15,3 0-24 0,3 0-39 16,0 0 2-16,5 0 23 0,-4 0-6 0,-1 0-19 16,-2 0 0-16,-2 0-28 0,-3 0 8 15,-2 0 18-15,-2 0-10 0,-1 0 11 0,0 0 1 16,0 0 0-16,0 0-1 15,0 0-19-15,0 0-21 0,0 0-26 0,0 0-12 16,-1 0-36-16,1 0-52 0,-4 0-84 16,0 2-101-16,1 1-197 0,-5-3-446 0</inkml:trace>
          <inkml:trace contextRef="#ctx0" brushRef="#br0" timeOffset="-649.6477">-1800-2362 1573 0,'-11'-5'169'0,"7"5"-169"0,0 0 0 16,1 0 3-16,0 0 69 0,2 0 26 16,-3 0-39-16,1 3-46 0,3-1-13 15,0 5-4-15,0 1-12 0,0 2 26 16,7 1-10-16,-1-1 23 0,3-2 61 15,2 2 26-15,0-3-3 0,4 0-32 16,-2-2-1-16,3-2-22 0,-1-3-30 0,1 0 20 16,5 0 32-16,-4 0-6 0,0 0-42 15,0-6 0-15,1 2 9 0,-2-4-3 16,-2 0 10-16,-2-1-26 0,-3-1 0 16,-3 0 0-16,-2 0 23 0,-2-2-10 15,0 1-7-15,0-3-22 0,-2-2 0 0,0 1-17 16,0 5 17-16,0 0 42 0,0 3-17 15,0 4-12-15,0 1-13 0,0 2 0 16,0 0-19-16,0 0-10 0,0 0-29 16,0 0-16-16,-2 0 7 0,0 0 19 15,2 2 19-15,-4-2 13 0,2 3-4 16,0-1-22-16,0 0-22 0,0 3 6 16,2-1 41-16,-3 2 17 0,2 2 12 15,-3 6 34-15,3-3 21 0,-3 2-18 16,0 5-24-16,0 0-2 0,1 3 32 15,-1 1 48-15,0 0-30 0,1 2-31 0,0 1-26 16,2-1-13-16,-3-3 33 0,1 0 28 16,2 0-16-16,-2-1-7 0,2 0 7 15,1-1-3-15,0 0-1 0,0-3-18 16,0-2-25-16,0-4-1 0,0-1-23 0,4-3 22 16,-4-3 1-16,1 1 0 0,-1-4 4 15,0 1 15-15,0-1 6 0,0 0-25 16,0 0-3-16,3 0-73 0,-3 0-65 15,0-2-51-15,0-4-49 0,0 0-149 16,0-3-341-16,0-5-596 0</inkml:trace>
        </inkml:traceGroup>
      </inkml:traceGroup>
    </inkml:traceGroup>
    <inkml:traceGroup>
      <inkml:annotationXML>
        <emma:emma xmlns:emma="http://www.w3.org/2003/04/emma" version="1.0">
          <emma:interpretation id="{DD2856BE-8B2C-416A-854B-5E2E9FC18B59}" emma:medium="tactile" emma:mode="ink">
            <msink:context xmlns:msink="http://schemas.microsoft.com/ink/2010/main" type="paragraph" rotatedBoundingBox="7023,8990 6868,9641 6260,9496 6415,8845" alignmentLevel="2"/>
          </emma:interpretation>
        </emma:emma>
      </inkml:annotationXML>
      <inkml:traceGroup>
        <inkml:annotationXML>
          <emma:emma xmlns:emma="http://www.w3.org/2003/04/emma" version="1.0">
            <emma:interpretation id="{5DF104D7-8ACD-4015-B8B9-3041722AA9FD}" emma:medium="tactile" emma:mode="ink">
              <msink:context xmlns:msink="http://schemas.microsoft.com/ink/2010/main" type="line" rotatedBoundingBox="7023,8990 6868,9641 6260,9496 6415,8845"/>
            </emma:interpretation>
          </emma:emma>
        </inkml:annotationXML>
        <inkml:traceGroup>
          <inkml:annotationXML>
            <emma:emma xmlns:emma="http://www.w3.org/2003/04/emma" version="1.0">
              <emma:interpretation id="{4BA69532-9F79-4425-8790-747AED6871CC}" emma:medium="tactile" emma:mode="ink">
                <msink:context xmlns:msink="http://schemas.microsoft.com/ink/2010/main" type="inkWord" rotatedBoundingBox="7023,8990 6868,9641 6260,9496 6415,8845"/>
              </emma:interpretation>
              <emma:one-of disjunction-type="recognition" id="oneOf1">
                <emma:interpretation id="interp5" emma:lang="" emma:confidence="1">
                  <emma:literal/>
                </emma:interpretation>
              </emma:one-of>
            </emma:emma>
          </inkml:annotationXML>
          <inkml:trace contextRef="#ctx0" brushRef="#br0" timeOffset="8949.2096">-1873-1229 1140 0,'-4'0'309'0,"4"0"-195"15,0 0-62-15,0 1 59 0,0-1 59 16,0 0-8-16,0 4-35 0,0-2-98 16,0-1-29-16,0 2-65 0,0 3 65 0,0 0 23 15,4 0-4-15,-2-2 20 0,5 2 19 16,1-3-3-16,0 1 3 0,2-3 23 16,-1-1-19-16,4 0-17 0,0 0-10 15,1 0 7-15,2 0 13 0,0-1-16 16,2-5-4-16,-2 1-16 0,2 1-19 15,-5-4 20-15,-1 3-1 0,-2-2 13 16,1 1-19-16,-6-1 16 0,3-1 6 16,-4 0-3-16,0 1-6 0,0 0-26 15,-2 0-1-15,-1 0 1 0,-1 4 28 16,3 1 7-16,-3 2-35 0,0 0 0 0,0 0-29 16,0 0-9-16,0 0-7 0,0 0 0 15,0 0 6-15,-3 0 13 0,2 4 26 16,-1-4 0-16,-2 3 3 0,2 0-3 15,0-1-45-15,-1 3-17 0,2 1 46 16,-3 0 16-16,0 2 0 0,0 4 2 0,3 1 31 16,-8 0 12-16,5 6-32 0,-4 2 32 15,3-1-43-15,-3 5 20 0,1-6-21 16,2 4-1-16,-2 0 0 0,1-3 0 16,1 0 36-16,1 0-8 0,-3-1-2 15,2 1 0-15,-1-2-23 0,2-1 26 16,-3 0-3-16,2-3-4 0,1 1-22 15,3-2-2-15,-3-1 2 0,4 0 14 0,-4-1 18 16,4 3-7-16,0-4-22 0,-3 2 20 16,1-2-21-16,2-2 14 0,0 2 9 15,0-3 1-15,0-1 0 0,0-3-26 16,0 2 0-16,0-3-16 0,0-2 3 16,0 0 11-16,0 0-33 0,0 0-68 15,5 0-76-15,-5-4-62 0,4-1-66 16,-3-2-85-16,2 0-175 0,-3-9-581 0</inkml:trace>
          <inkml:trace contextRef="#ctx0" brushRef="#br0" timeOffset="9629.5448">-2091-703 411 0,'0'0'306'16,"0"0"-143"-16,0 0-26 0,0 0 49 15,0 0 26-15,4 0-50 0,-4 0-64 16,1 0-69-16,3 0 10 0,0 0 42 16,1 0 8-16,3 1-21 0,-4-1-3 15,2 2 10-15,1 0-1 0,1 0 17 16,-2-1-7-16,-1 1-13 0,6-2-13 0,-3 0 10 16,6 0 3-16,2 0 7 0,1 0-24 15,5 0 7-15,4-5 17 0,4 0-40 16,-1-2-38-16,1 0 1 0,0-1 24 15,0 1-22-15,-2 0-3 0,-2 2 0 16,1-1-13-16,-6 0-16 0,1 3 29 0,-4-1 7 16,-1 1 12-16,4-2 3 0,-4 3 16 15,-1-3-38-15,-2 4-1 0,-2-2 1 16,-1-1 19-16,0 4-6 0,0-2 9 16,-1 1-20-16,-1-1-2 0,0 2-2 15,-4-2 1-15,2 2-15 0,-5 0 0 16,0 0 0-16,0 0 0 0,-2 0 0 15,2 0 0-15,-2-2-10 0,0 2-15 16,2 0-11-16,-1 0 4 0,2-1-26 16,1 1-65-16,0 0-126 0,-3-2-166 0,2 1-155 15,1-3-183-15</inkml:trace>
        </inkml:traceGroup>
      </inkml:traceGroup>
    </inkml:traceGroup>
  </inkml:traceGroup>
</inkml:ink>
</file>

<file path=ppt/ink/ink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37.695"/>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C5483B46-A62A-4CA9-9344-18454AEFF0C9}" emma:medium="tactile" emma:mode="ink">
          <msink:context xmlns:msink="http://schemas.microsoft.com/ink/2010/main" type="writingRegion" rotatedBoundingBox="8202,7622 8990,7622 8990,8097 8202,8097"/>
        </emma:interpretation>
      </emma:emma>
    </inkml:annotationXML>
    <inkml:traceGroup>
      <inkml:annotationXML>
        <emma:emma xmlns:emma="http://www.w3.org/2003/04/emma" version="1.0">
          <emma:interpretation id="{CF848728-7BCC-434F-80CB-286487B7AAB7}" emma:medium="tactile" emma:mode="ink">
            <msink:context xmlns:msink="http://schemas.microsoft.com/ink/2010/main" type="paragraph" rotatedBoundingBox="8202,7622 8990,7622 8990,8097 8202,8097" alignmentLevel="1"/>
          </emma:interpretation>
        </emma:emma>
      </inkml:annotationXML>
      <inkml:traceGroup>
        <inkml:annotationXML>
          <emma:emma xmlns:emma="http://www.w3.org/2003/04/emma" version="1.0">
            <emma:interpretation id="{4BFA9373-70AD-4144-8F15-478F6B4C35E8}" emma:medium="tactile" emma:mode="ink">
              <msink:context xmlns:msink="http://schemas.microsoft.com/ink/2010/main" type="line" rotatedBoundingBox="8202,7622 8990,7622 8990,8097 8202,8097"/>
            </emma:interpretation>
          </emma:emma>
        </inkml:annotationXML>
        <inkml:traceGroup>
          <inkml:annotationXML>
            <emma:emma xmlns:emma="http://www.w3.org/2003/04/emma" version="1.0">
              <emma:interpretation id="{B9AE3CC0-AD8E-479C-B1B3-11B21E18187F}" emma:medium="tactile" emma:mode="ink">
                <msink:context xmlns:msink="http://schemas.microsoft.com/ink/2010/main" type="inkWord" rotatedBoundingBox="8202,7622 8990,7622 8990,8097 8202,8097"/>
              </emma:interpretation>
              <emma:one-of disjunction-type="recognition" id="oneOf0">
                <emma:interpretation id="interp0" emma:lang="" emma:confidence="0">
                  <emma:literal>1</emma:literal>
                </emma:interpretation>
                <emma:interpretation id="interp1" emma:lang="" emma:confidence="0">
                  <emma:literal>l</emma:literal>
                </emma:interpretation>
                <emma:interpretation id="interp2" emma:lang="" emma:confidence="0">
                  <emma:literal>I</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-149-2102 355 0,'0'0'1191'0,"0"0"-1113"0,0 0-78 0,4 0-121 15,1 0 121-15,4 0 92 0,2 0 51 16,4 0 27-16,3 0 24 0,6-3-70 16,6-2-24-16,4 1 3 0,4-1-2 15,5-2-40-15,-1 2-26 0,2 0 17 16,2-1-17-16,-2 0 27 0,-1 2-11 0,-1-2 7 15,0 3-29-15,-5-1 6 0,0 3 1 16,-3-2-24-16,-4-1 30 0,-4 4-41 16,-6-1 2-16,-2 1-3 0,-9 0-1 15,-2 0 1-15,-2 0-3 0,-3 0-17 16,-2 0 20-16,2 0 29 0,-2 0-10 16,0 0-19-16,0 0-2 0,0 0-24 15,0 0-6-15,0 0-19 0,0 0-30 16,0 0-54-16,0 0-71 0,4 0-27 15,4 0-117-15,-3 0-139 0,5 0-192 0</inkml:trace>
          <inkml:trace contextRef="#ctx0" brushRef="#br0" timeOffset="-474.518">40-2498 1064 0,'-10'0'488'0,"6"0"-436"0,0 0-19 16,2 0 12-16,0 0 168 0,2 0-28 15,0 2-65-15,0-1-120 0,0 3 26 16,0 1-26-16,0 1 84 0,6 2-10 16,0 1-38-16,0 2-7 0,2-3 77 15,1-2-18-15,2 1-21 0,0-2 1 0,1 1-26 16,0-3-20-16,2-2 49 0,0-1 0 15,0 0-14-15,1 0 1 0,2 0-13 16,-1 0 12-16,1-3-18 0,0-4-7 16,0 1 28-16,-5-4-38 0,2 0 1 15,-2-2 12-15,-5 2-16 0,4-4 3 16,-3 3 7-16,-4-2-10 0,-3 0-17 16,1 1 1-16,-2-1-3 0,0 4 1 15,0 1-1-15,0 2 48 0,0 4-48 16,0 2-10-16,0-2-28 0,0 2 9 15,0 0 7-15,0 0 0 0,0 0-10 0,0 0-3 16,0 0-3-16,0 0 16 0,0 0-1 16,0 0 7-16,0 0-6 0,0 0 21 15,0 0-1-15,0 0-1 0,0 0 3 16,0 0 3-16,0 0 22 0,0 0 14 0,-2 2 2 16,1-1-22-16,-3 0-18 0,1 3-1 15,2-2-38-15,-2-1-29 0,2 6-16 16,1-1 83-16,0 2 28 0,0 2-28 15,0 2 3-15,-3-1 16 0,2 6 29 16,-3 4-26-16,1 1 23 0,0 1 9 16,0 1-31-16,2 0-21 0,-2-5 9 15,3 3 18-15,0-2-10 0,0 2-3 16,0-8-16-16,0 3-2 0,0-2 2 16,0-1 0-16,3-4 16 0,-2 3-1 15,2-4-15-15,-1 0-1 0,2-3-2 16,-4 1 2-16,1-4-18 0,2 2-32 0,-3-2-57 15,1-3-65-15,-1 4-86 0,3-4-102 16,-3 0-160-16,0 0-156 0,0 0-347 0</inkml:trace>
        </inkml:traceGroup>
      </inkml:traceGroup>
    </inkml:traceGroup>
  </inkml:traceGroup>
</inkml:ink>
</file>

<file path=ppt/ink/ink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5:58.569"/>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A4F671EE-6EC0-49F5-B73A-03EC20ACADC8}" emma:medium="tactile" emma:mode="ink">
          <msink:context xmlns:msink="http://schemas.microsoft.com/ink/2010/main" type="inkDrawing" rotatedBoundingBox="12248,8256 15251,9631 14377,11540 11374,10165" rotationAngle="-882885728" semanticType="callout">
            <msink:sourceLink direction="with" ref="{6B88C3E4-50DF-4070-A288-5BE15AAEE55D}"/>
          </msink:context>
        </emma:interpretation>
      </emma:emma>
    </inkml:annotationXML>
    <inkml:trace contextRef="#ctx0" brushRef="#br0">1774 5572 39 0,'0'0'101'0,"0"0"-29"0,0 0-23 16,0 0 3-16,0 0 10 0,0 0 49 15,0 0 52-15,0 0-16 0,0 0-37 16,0 0-25-16,0 0-10 0,0 0-7 0,0 0-9 16,0 0 3-16,0 0 6 0,0 0 1 15,0 0-1-15,0 0 4 0,0 0 12 16,0 0 17-16,0 0 6 0,0 0 5 15,0 0-31-15,0 0-16 0,0 0-10 16,0 0 7-16,0 0 2 0,0 0-2 16,0 0-14-16,0 0 4 0,0 0 3 15,0 2-6-15,0-2-8 0,0 0-2 16,0 0-6-16,0 0-1 0,0 0 0 16,2 1 7-16,0 1-7 0,1-2 16 15,4 2 32-15,-2-1 17 0,6-1-11 0,-4 3-9 16,5-3-7-16,0 0-22 0,4 0 10 15,-1 0-8-15,2 0-15 0,3 0-15 16,-5 0-9-16,4 0-11 0,-4 0-19 16,1 0 18-16,0 0 1 0,-2 0 3 0,2 0-2 15,-1 1 2-15,0-1-3 16,-2 0 0-16,1 0 0 0,2 0 3 0,-1 0 0 16,4 0 19-16,2 0-9 0,-2-1 9 15,3-2-3-15,0 3-16 0,1-1 13 16,-2-1-5-16,1 0-10 0,0 1-2 15,-1 1 1-15,0-2 0 0,-4 2-4 16,-6 0 1-16,4-1 2 0,-3 1-2 16,-5 0 0-16,1 0-16 0,0 0 18 15,0 0 1-15,2 0 1 0,0 0 2 16,-3 0 16-16,5 0-18 0,-2 0 1 16,5 0 11-16,-3-2-13 0,5 2 1 0,-3 0 1 15,4 0-2-15,-1-2-16 0,-1 0-3 16,5 1 19-16,-6 1 16 0,2 0-15 15,-1 0 1-15,-2 0 0 0,1 0-2 16,-2 0 0-16,0 0 0 0,0 0-3 16,1 0 0-16,-1 0 3 0,3 0 1 0,1 0 12 15,0 0-10-15,3 0 0 0,-1 0-1 16,2 0 1-16,-2 0-3 0,1 0 0 16,0 0 0-16,-1 0 0 0,1 0 0 15,1 0-19-15,-6 0 18 0,2 0 0 16,2 0-2-16,-4 0 3 0,3 1 18 15,1-1-16-15,-2 0-2 0,-1 0 0 16,2 0-1-16,-4 0 1 0,3 0-2 16,-1 0 0-16,2 0-10 0,2 0 12 0,-5 0 0 15,3 0-3-15,2 0-15 0,-2 2 18 16,-1 0 13-16,2-2-10 0,3 0 10 16,-5 0-11-16,2 0-2 0,4 0-1 15,-4 0 1-15,2 0-1 0,-2 0 2 16,4 0-1-16,-6 0 1 0,2 0-1 15,-3 0 0-15,2 2 1 0,-2-2 8 0,0 1-9 16,-1-1-3-16,1 2 2 0,1-2 1 16,-6 0 13-16,3 1-13 0,0-1-13 15,-1 0 13-15,4 0 2 0,-1 0 1 16,-3 0 0-16,5 0 13 0,-2 0-14 16,-2 0-1-16,2 0 2 0,-2 0-2 0,-2 0-1 15,1 0-2-15,-1 0 2 0,-2 0-4 16,-1 0-8-16,2 0 11 0,-4 0 0 15,4 0 1-15,-3 0 0 0,1 0 1 16,1 0-1-16,1 0 2 0,-5 0 1 16,5 2 13-16,1-2-16 0,-5 0 2 15,4 0-1-15,-1 0 0 0,-1 0 2 16,2 0 0-16,-4 0-3 0,1 0 2 16,-2 0 1-16,3 0-3 0,-7 0-13 15,2 0 12-15,3 0-1 0,-6 0-1 0,6 0 1 16,1 0 2-16,-5 0 2 0,4 0 0 15,1 0 10-15,0 0-12 0,-3 0-1 16,4 0 0-16,-4 0 0 0,2 0-2 16,-2 0 2-16,-1 0-1 0,2 0-1 15,0 0 1-15,-1 0 2 0,-3 0-3 16,2 0 1-16,0 0 2 0,0 0-1 0,5 0 1 16,-3 0 0-16,4 0 2 0,-2 0 0 15,3 0 1-15,-3 0 0 0,7 0 0 16,-6 0-1-16,3 0 11 0,-2 0-11 15,-1 0-1-15,2 0 0 0,-1 0-1 16,-5 0-19-16,3 0 7 0,-1 0 12 16,-4 0 0-16,1 0 0 0,0 0 0 15,2 0 2-15,-1 0-2 0,-1 0 3 16,-2 0 12-16,5 0-14 0,-3 0 3 16,0 0 9-16,0 0-13 0,0 0-2 0,-1 0-1 15,1 0 1-15,0 0 1 0,-1 0 1 16,-2 0 1-16,6 0-1 0,-6 0 0 15,2 0 0-15,0 0 1 0,3 0 0 16,-1 0 2-16,3 0 0 0,-4 0 1 16,1 0-2-16,1 0-2 0,0 0 0 0,2 0-4 15,-4 0 3-15,2 0-2 0,-1 0-9 16,2 0 12-16,-3 0 0 0,0 0 0 16,-2 0 0-16,-1 0 3 0,2 0 0 15,1 0 13-15,0 0-4 0,0 0-8 16,0-2-1-16,0 1 16 0,-1 1-16 15,1-2 0-15,-2 2-1 0,2 0 1 16,-2 0-3-16,0 0 0 0,-2 0 0 16,0 0 3-16,0 0 20 0,0 0 5 0,0 0 0 15,0 0-2-15,0 0-4 0,0 0-10 16,0 0-12-16,0 0-2 0,0 0-20 16,0 0-13-16,0 0-15 0,0 0-10 15,0 0-13-15,0 0-25 0,0 0-20 16,0 0-29-16,0 0-54 0,0 0-130 15,0 0-238-15,0 0-453 0</inkml:trace>
    <inkml:trace contextRef="#ctx0" brushRef="#br0" timeOffset="5558.4673">1965 3408 153 0,'0'0'675'0,"0"0"-492"0,0 0-170 16,0 0 45-16,0 0 128 0,0 0 55 15,0 0-30-15,0 0-64 0,0 0-33 16,0 0-20-16,0 0-19 0,0 0-1 16,0 0-2-16,0 0 5 0,0 0 20 15,0 0 10-15,0 0-20 0,0 0-16 16,0 0-16-16,0 0-4 0,0 0 7 0,3 0 6 15,-3 0-9-15,0 0-14 0,1 0-2 16,-1 0 6-16,3 0 12 0,-3 0 7 16,1 0 6-16,2 0-9 0,1 0-14 15,0 0-5-15,0 0-14 0,3 0-9 0,4 2 3 16,-2 0 7-16,3 0-16 16,1-2-12-16,0 1 11 0,1 0-11 0,-2 5 0 15,4-4 1-15,-7 1 1 0,4-1 0 16,-4-1-3-16,1 2 3 0,-2 1 9 15,0-2-12-15,-3 3-1 0,2-2 1 16,1 1 0-16,-2-1 1 0,-1 2 1 16,2-2-1-16,1 0 2 0,-1 3 13 15,3-2-13-15,3 4 22 0,-4-3-12 16,7 1-13-16,-5 1 1 0,8 0-1 16,-5 0 0-16,1 0-10 0,1 1 10 0,-3 1 13 15,2-1-13-15,-1 2-13 0,-2-1 13 16,-1-3 2-16,4 2-1 0,-6 2 1 15,1-4-1-15,0 0-1 0,1 1 0 16,0-2 16-16,-2-1-15 0,0 4-1 16,-1-3-4-16,1 1 1 0,-1-1-16 15,0 3 19-15,1-2 0 0,-3-1 3 0,2 1 13 16,3 0-5-16,-4 1-11 0,4-3-3 16,1 5 0-16,-3-2 3 0,4 0-4 15,-3 1-8-15,5 0 12 0,-4 2 1 16,4-1 0-16,0 1 11 0,0-1-12 15,-2 1-1-15,1-2-14 0,-1 3 15 16,2-3 1-16,-4 0 2 0,4 2 13 16,-4-3-16-16,1 2-13 0,-3-3 13 15,4 3 3-15,-3-2 8 0,1 1-11 16,0 0-3-16,-1 1-10 0,2-1 12 0,-4 0-12 16,1 1 0-16,4-1 10 0,-4 4 3 15,0-2 0-15,2 0 0 0,0 2-2 16,4-2 2-16,-1 4 0 0,2-3 22 15,-3 3-18-15,4-4-4 0,-3 4-4 16,3-3 3-16,-1 1-18 0,-3 2 4 0,4-3 15 16,-2 5 0-16,1-2-16 0,0-2 16 15,-1 2 20-15,4 0-4 0,-4-1-16 16,1 0 2-16,0-1-1 0,-2-3 1 16,-1-2 17-16,1 4-19 0,1-3-16 15,-4 3 13-15,5-1 3 0,-3-1 11 16,4 0-8-16,-1 6-3 0,-1-6 0 15,4 5 1-15,-5-3 10 0,3 1-11 16,-1 0-2-16,-3 0-1 0,1-1 0 16,0 1 0-16,0 4-14 0,0-5 17 15,2 3 3-15,-5-2 0 0,4-1 0 16,0 3 16-16,0-4-19 0,-2 2-2 0,1-1 0 16,-2 2 1-16,1-3 0 0,1 1-2 15,1 3 2-15,-6-2-1 0,3-1-14 16,-1 3 16-16,4-3 1 0,-5 3 1 0,-1-3-1 15,6 2 14-15,-4 0-15 0,4-1 0 16,-4-2 0-16,3 2 0 0,-3-2 1 16,4 0 24-16,-1 2-8 0,2-2-17 15,-3 2-3-15,1-2 2 0,-1 2 1 16,-2-2-1-16,0-2-2 0,0 2 2 16,-4 1 1-16,4-3 0 0,-3-2 12 15,-3 1-12-15,0 0-1 0,2-2-2 16,-3 0-10-16,0-1 13 0,2 1 0 15,-2-2 0-15,0 2 1 0,0-1-1 0,-3 1 0 16,6-2-2-16,-3 0 2 0,0 1 0 16,2 1-3-16,-2-1 3 0,1 0-1 15,2-1-1-15,-3 3 1 0,1-3 0 16,3 4 2-16,1-2-1 0,-4-2 12 16,3 4-8-16,-3 0-1 0,6-1 9 0,-4-1-9 15,1 2 13-15,4 0 3 0,-2 1-17 16,5-1-2-16,-6 0 1 0,3 0 1 15,-3-3-2-15,-3 2-12 0,1-1 11 16,-2-2 0-16,2 2-12 0,-3-2 0 16,2 3 11-16,-2-3 0 0,1 0-1 15,2 1 1-15,-3 1 2 0,1-2 1 16,-1 1 12-16,1-1-10 0,0 2-1 16,2-2-1-16,-6 0 2 0,4 2-2 15,2-3 0-15,-1 3-1 0,0-2 0 16,0 3-2-16,2-5 2 0,-3 5 2 0,2-3-2 15,0 2 0-15,1 2 13 0,3-4-12 16,-4 3 1-16,1-2 16 0,3 1-18 16,-6-1-13-16,3-1 13 0,0-2-1 15,-4 3 1-15,2-2-2 0,-1 1 2 16,2 1 1-16,-2-3 0 0,2 1 12 0,-2 1-1 16,1-1-10-16,2-1 14 0,-1 1 6 15,-1 2-6-15,1 0-15 0,1-4-1 16,-4 4 0-16,0-2-1 0,-4-2 1 15,2 1 0-15,-1-1-1 0,2 2 1 16,-3-1 1-16,1-1-1 0,-1 0 0 16,3 3-1-16,-2-3-1 0,-1 0-14 15,7 1 16-15,-3-1 1 0,0 2 0 0,2 1-1 16,-1-1 3-16,6 0 10 0,-6 0 0 16,3 2 2-16,-2-4-15 0,2 3-1 15,-4 0-15-15,0-2 13 0,0 1-9 16,-3-1 9-16,2-1 0 0,-2 1 0 15,-1 2 1-15,7-1 0 0,-5-2 1 16,2 1 1-16,0 1 16 0,1 3 0 16,-1-4-4-16,7 4 1 0,-6-3-10 15,4 0-1-15,-1 2-2 0,0-1 0 0,-3-3 0 16,3 3-1-16,-4 0 1 0,2-3 2 16,-2 0 1-16,-3 2-3 0,2-2 2 15,-2 0 0-15,-1 2-2 0,0-2 0 16,3 0 0-16,-2 0 0 0,-1 1-1 15,4 1 1-15,-1-2 1 0,1 2 1 0,0-1 17 16,0-1-17-16,-1 3 11 0,1-2-1 16,0-1-12-16,-1 2 0 0,1-1-2 15,0-1 0-15,0 2 0 0,-4-1-10 16,1 2 12-16,1-1-1 0,0-2 1 16,0 1 0-16,0 0 0 0,2 1 2 15,1 0 13-15,-1-1-12 0,0-1 0 16,-2 2 12-16,5 2-2 0,-3-3-1 15,2 1-10-15,0-2 11 0,-3 1-11 16,1 3-2-16,0-2 0 0,-1-2-1 0,-2 0-1 16,2 1 0-16,1 1 1 15,-4-2 1-15,0 1 0 0,0-1 1 0,1 0 2 16,-1 0 0-16,0 0 10 0,0 0 2 16,0 0-2-16,0 0-1 0,0 0 7 15,0 0 0-15,0 0-7 0,0 0 4 0,0 0-4 16,0 0-11-16,0 0-1 0,0 0-2 15,0 0-10-15,0 0-7 0,0 0-3 16,0 0-3-16,0 0-3 0,0 0 9 16,0 0 0-16,0 0-28 0,0 0-59 15,0 0-80-15,0 0-148 0,0-1-236 16,-8-4-633-16</inkml:trace>
  </inkml:traceGroup>
</inkml:ink>
</file>

<file path=ppt/ink/ink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32.623"/>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386F5EB3-94B5-4BCD-B99F-FC5FD85182A4}" emma:medium="tactile" emma:mode="ink">
          <msink:context xmlns:msink="http://schemas.microsoft.com/ink/2010/main" type="inkDrawing" rotatedBoundingBox="8217,6525 8808,6596 8767,6935 8176,6863" semanticType="enclosure" shapeName="Other"/>
        </emma:interpretation>
      </emma:emma>
    </inkml:annotationXML>
    <inkml:trace contextRef="#ctx0" brushRef="#br0">256-3610 1068 0,'-12'-4'277'0,"8"4"-277"0,-4-3-45 16,3 0 45-16,-3 1 91 0,-3-1 36 15,4-2 38-15,-4 3-38 0,2 1-12 16,-1-2-47-16,-1 1-26 0,1 2-6 16,-3-1 48-16,-3 0 56 0,0 1-47 15,1 0-21-15,-4 0-17 0,4 0-1 16,-2 0-15-16,-2 0-13 0,5 2-7 15,-1 3 10-15,3-1-6 0,-4 3-6 0,2-2-17 16,1 2 0-16,1 1 3 0,-2 1-1 16,2-2-2-16,4 0 0 0,0-1-27 15,2 4-15-15,-2 0 6 0,1 0 36 16,2 4 11-16,0-3-11 0,0 3 1 16,5-2-1-16,-2 0-3 0,2 1-55 15,0-1 48-15,0 3 10 0,7-1 32 16,-2-1-30-16,4-1 27 0,2 3-27 0,0-3 0 15,4-1 1-15,-2-2 13 0,4-1-3 16,0 1 0-16,2-1 0 0,4-2-13 16,-1 2 16-16,0-4 10 0,3 0 6 15,1-4 6-15,0 2-5 0,-1-2-33 16,1 0 57-16,0 0-5 0,-1 0-50 16,-2-3 59-16,2-3-42 0,-2 3 23 15,1-4-17-15,1 1 11 0,-4-1-11 16,-2 0-12-16,-3 1 0 0,-2 0 6 15,-3 0 10-15,-6 0 12 0,-1 0 17 0,0-1-4 16,0-1-19-16,-4 0 16 0,2-3 0 16,-2 1-17-16,0-2-12 0,0-1-8 15,-6-1-14-15,0 0-38 0,-1 2 35 0,-4-2-13 16,1 0 14-16,-2 3 0 16,3-4-14-16,-5 2 14 0,2 2 1 0,-1-3-14 15,-2 4-20-15,1 2 12 0,1-3 21 16,-1 5 2-16,-5-3-26 0,4 5-12 15,-2-3 3-15,-2 5-10 0,4 1-2 16,-3 1-1-16,2 0-26 0,2 0-3 16,2 0-9-16,-1 0-65 0,1 3-91 15,-2 2-49-15,3-2-125 0,2 2-128 16,-1 4-143-16</inkml:trace>
  </inkml:traceGroup>
</inkml:ink>
</file>

<file path=ppt/ink/ink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7:21.642"/>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5A502E40-20DB-41EE-9973-82320DB1D49C}" emma:medium="tactile" emma:mode="ink">
          <msink:context xmlns:msink="http://schemas.microsoft.com/ink/2010/main" type="writingRegion" rotatedBoundingBox="14877,10360 16834,8986 17223,9541 15266,10914"/>
        </emma:interpretation>
      </emma:emma>
    </inkml:annotationXML>
    <inkml:traceGroup>
      <inkml:annotationXML>
        <emma:emma xmlns:emma="http://www.w3.org/2003/04/emma" version="1.0">
          <emma:interpretation id="{F6FFD410-0075-4CCF-90E0-E3D2E187286C}" emma:medium="tactile" emma:mode="ink">
            <msink:context xmlns:msink="http://schemas.microsoft.com/ink/2010/main" type="paragraph" rotatedBoundingBox="14877,10360 16834,8986 17223,9541 15266,10914" alignmentLevel="1"/>
          </emma:interpretation>
        </emma:emma>
      </inkml:annotationXML>
      <inkml:traceGroup>
        <inkml:annotationXML>
          <emma:emma xmlns:emma="http://www.w3.org/2003/04/emma" version="1.0">
            <emma:interpretation id="{FBE4DA6D-5176-4F9E-A0AD-58F80D4082F9}" emma:medium="tactile" emma:mode="ink">
              <msink:context xmlns:msink="http://schemas.microsoft.com/ink/2010/main" type="line" rotatedBoundingBox="14877,10360 16834,8986 17223,9541 15266,10914"/>
            </emma:interpretation>
          </emma:emma>
        </inkml:annotationXML>
        <inkml:traceGroup>
          <inkml:annotationXML>
            <emma:emma xmlns:emma="http://www.w3.org/2003/04/emma" version="1.0">
              <emma:interpretation id="{C896F12F-A98C-456B-BB62-46DA25E578FE}" emma:medium="tactile" emma:mode="ink">
                <msink:context xmlns:msink="http://schemas.microsoft.com/ink/2010/main" type="inkWord" rotatedBoundingBox="14929,10434 15341,10146 15677,10626 15266,10914">
                  <msink:destinationLink direction="with" ref="{6B88C3E4-50DF-4070-A288-5BE15AAEE55D}"/>
                </msink:context>
              </emma:interpretation>
              <emma:one-of disjunction-type="recognition" id="oneOf0">
                <emma:interpretation id="interp0" emma:lang="" emma:confidence="1">
                  <emma:literal/>
                </emma:interpretation>
              </emma:one-of>
            </emma:emma>
          </inkml:annotationXML>
          <inkml:trace contextRef="#ctx0" brushRef="#br0">6973 538 36 0,'0'0'707'0,"0"0"-302"0,0 0-164 16,0 0-85-16,0 0-33 0,0 0-15 0,0 0-27 16,0 0-9-16,0 0 19 0,4 0 13 15,3 0 32-15,-1 0 7 0,5 0 15 16,1-4-36-16,3 1-19 0,2-3-32 16,3-1 3-16,3-2-13 0,1 1 19 15,6-2-6-15,0 2 9 0,0-1-45 16,-5-1-6-16,1 1-32 0,-4 1-1 15,-5 3-12-15,-3-1 13 0,-5 2 1 16,-2 1 2-16,-6 3-3 0,3-2-3 0,-4 2 1 16,0 0 1-16,0 0-15 0,0 0-22 15,0 0-29-15,0 0-48 0,0 0-62 16,0 0-106-16,0 0-164 0,0 0-184 16,0 0-138-16</inkml:trace>
          <inkml:trace contextRef="#ctx0" brushRef="#br0" timeOffset="-1137.861">6758 143 10 0,'0'-3'75'0,"-3"1"98"15,3 1-49-15,0 0-40 0,0-3-9 16,0 2 13-16,0 1 59 0,0-1 6 16,0 2-29-16,0 0-16 0,0-2-21 15,0 2 1-15,0 0-3 0,0 0 0 16,0 0-4-16,0 0-3 0,0 0 0 0,0 0 23 15,0 0 17-15,0 0 12 0,0-1-4 16,-1 1-16-16,1-2-13 0,0 2-13 16,0-1-10-16,0 1-19 0,0 0-10 15,0 0-16-15,0 0-9 0,-3 0-1 16,3 0 0-16,0 0 30 0,-1-2 5 16,1 2-9-16,0 0 7 0,0-2 2 15,0 2 1-15,0 0-11 0,0 0-21 0,0 0-23 16,0 0 0-16,-2 0-13 0,2 0-3 15,0 0-3-15,0 2-13 0,0 1-7 16,-4 4 39-16,1 1 26 0,2 1-26 16,-3 2-3-16,1 1-14 0,2-1 17 15,-2 2 0-15,-1 0-10 0,3 3 10 16,0-3 19-16,-4 6-6 0,3-1-13 16,0 2 16-16,2 0 3 0,-2 2-6 0,2 0 3 15,0-3-16-15,0-4-16 16,0-4 15-16,0 1 1 0,0-6-13 0,2-2 13 15,-2 0 4-15,0-2-1 0,0-2-3 16,2 0 1-16,-2 0 24 0,0 0 4 16,2 0-6-16,-2 0 5 0,0-4 1 0,5-1 19 15,-4-2-32-15,0-6-16 0,3 2-2 16,0-3-27-16,0 3 29 0,0 0 0 16,-1 6-2-16,1 0-40 0,-2 2-2 15,-1-1-14-15,3 1 23 0,0 0 6 16,-1 0 3-16,-2 2 14 0,3 1-11 15,-1 0 1-15,-3 0-7 0,4 0 0 16,-4 0-3-16,1 0 19 0,3 0 12 16,0 0-2-16,0 0-8 0,-2 0 11 15,5 0 19-15,-2 4-19 0,0-1-1 16,-1-2-15-16,1 5 16 0,1-3 2 16,-6 2 18-16,4 0 24 0,-4 3 5 0,0-1-9 15,4 1-40-15,-4 1-13 0,0-1 13 16,2 0 10-16,-1 1 19 0,2 0-8 15,-2-3-21-15,2-2-13 0,-2 4-3 0,2-3 4 16,1-3 11-16,0 1-12 0,-3 1-13 16,2-3-54-16,-2-1-52 0,1 0-45 15,2 0-108-15,0 0-173 0,-1 0-173 16,5-5-125-16</inkml:trace>
          <inkml:trace contextRef="#ctx0" brushRef="#br0" timeOffset="-483.5016">7046 350 329 0,'-1'0'1073'0,"1"0"-797"0,0 0-276 16,0 0 26-16,0 0-10 0,0 0 121 0,0 0-35 16,0 0-70-16,4 0-3 0,0 0 23 15,1 0 6-15,2 0-6 0,-3 0-10 16,-1 0 14-16,1 0-1 0,0-6 16 16,4 5 0-16,-1-2-16 0,-2-3 0 0,3-1-10 15,0 1-6-15,-4-1 6 16,-1 2 0-16,4-2-7 0,-3-1-22 0,-3 2-3 15,6-3 19-15,-7 0-6 0,4 3-13 16,-4 0 29-16,0 5 19 0,0-1-7 16,0 2-19-16,0 0-35 0,0 0-10 15,0 0-16-15,0 0 4 0,0 0-7 16,0 0-13-16,0 0 7 0,0 2 11 16,0 3 24-16,0 2 39 0,0 1-14 15,0 1-22-15,0 1 19 0,-3-1 1 16,2 5 12-16,-3 0-22 0,1 3 15 15,2-1 20-15,-2 1-48 0,3 1 3 0,0 0 38 16,0-3-41-16,0-2 1 0,0 1 17 16,0-6-18-16,0 1-16 0,0-3-3 15,3 1-13-15,-3-4-9 0,1 1-24 16,-1-3-24-16,3 1-43 0,-2-2-55 16,2 0-55-16,-2 0-76 0,2 0-115 0,0-2-78 15,-1-2-63-15</inkml:trace>
        </inkml:traceGroup>
        <inkml:traceGroup>
          <inkml:annotationXML>
            <emma:emma xmlns:emma="http://www.w3.org/2003/04/emma" version="1.0">
              <emma:interpretation id="{933371AD-2806-4552-AFF4-A827E5BF9DA7}" emma:medium="tactile" emma:mode="ink">
                <msink:context xmlns:msink="http://schemas.microsoft.com/ink/2010/main" type="inkWord" rotatedBoundingBox="16043,9541 16834,8986 17198,9504 16406,10060">
                  <msink:destinationLink direction="with" ref="{83E29BFB-2829-47F4-9F17-B4FA2762D7E9}"/>
                </msink:context>
              </emma:interpretation>
              <emma:one-of disjunction-type="recognition" id="oneOf1">
                <emma:interpretation id="interp1" emma:lang="" emma:confidence="1">
                  <emma:literal/>
                </emma:interpretation>
              </emma:one-of>
            </emma:emma>
          </inkml:annotationXML>
          <inkml:trace contextRef="#ctx0" brushRef="#br0" timeOffset="4045.1809">8502-812 202 0,'4'-8'633'0,"-4"5"-454"16,3-3-156-16,-1 3 74 0,2-3 57 16,-2 4 12-16,2-2 0 0,-4 3-33 0,0 1-26 15,0 0-21-15,0 0-22 0,0 0-8 16,0 0 5-16,0 0-6 0,0 0 7 16,0 0 3-16,0 0-10 0,0 0-16 15,0 1-20-15,0 1-19 0,0 0 1 16,0 0-1-16,0 1 42 0,0 0-10 15,0 0 4-15,2 3-14 0,2 1 1 16,-4 1 0-16,5-2 9 0,-5 5 23 16,1 3-23-16,0-2-16 0,2 6 10 15,-2-1-23-15,2-1 13 0,-2 1-16 16,2 4 3-16,1-5 0 0,0 1 0 0,0 0 0 16,-1-3-1-16,1-2 21 0,-1 1-4 15,1 0 10-15,-3-3 22 0,3-1-32 16,-1-1 4-16,1-1-23 0,-4-4-2 15,1 2-13-15,2-2 14 0,-3 1 1 16,1-2 0-16,1 1 1 0,-2-1 0 0,2-1 2 16,-2-1-2-16,0 0 1 0,0 2 2 15,0-2 21-15,0 0 10 0,0 0 7 16,0 0 16-16,0 0 12 0,0 0 4 16,0 0 12-16,0 0 3 0,0-2-19 15,0-2-30-15,0-1-40 0,0-1-13 16,0-2-6-16,-2 1-3 0,0-3 22 15,2-3-1-15,-1 4-12 0,1-3 13 16,-3 0 2-16,2 0 14 0,1-1 0 16,-3 0-16-16,2-4-18 0,1-1 18 0,0-3 10 15,-4 3 9-15,1-1-19 0,3 1-2 16,-1-3 2-16,-2 3 0 0,2 1-7 16,1 2-7-16,-3 3 14 0,2 2 48 15,-2 3-21-15,2 2-27 0,1 0-3 16,-2 2-16-16,2-2-6 0,-2 1 12 15,2 1 11-15,0 2 0 0,-2-1 2 0,2-1 2 16,0 2-1-16,0 1 0 16,-3 0 1-16,2 0 2 0,1 0-1 0,-3 0-3 15,3 0 0-15,0 0 0 0,0 0-1 16,0 0-1-16,0 0-1 0,0 0-22 16,0 0 7-16,0 0 18 0,0 0 13 15,0 0-11-15,-1 0 11 0,1 0-11 16,-3 0 0-16,3 0 0 0,-1 0 14 15,1 0-13-15,-3 0-1 0,3 0-1 16,-1 0-1-16,1 0-16 0,-3 0 15 0,3 0 1 16,-1 0-2-16,0 1 2 0,1-1 0 15,-3 0-3-15,1 0-19 0,2 0 6 16,-2 0 13-16,-2 3-20 0,0-1 11 16,2 0 12-16,-4 4-20 0,0-1 19 15,-2-1-13-15,3 3 13 0,-2 0-21 0,1 2 22 16,1-1 23-16,-6 0 2 15,3 4 23-15,1-2-29 0,-1 0-19 0,1 4-26 16,2-4 26-16,0 4 23 0,-4-3-23 16,1 3-13-16,3 2 10 0,-6-3-7 15,7-2 10-15,0 3 0 0,4-6-1 16,-1-1-2-16,1-1 3 0,0-5 0 16,0-1 0-16,0 0 1 0,0 0 1 15,0 0 11-15,1 0 6 0,-1 0 3 16,3 0-20-16,-3 0 0 0,1 0 2 0,2 0-1 15,1 0-3-15,1 0 19 0,3 0 19 16,2 0-13-16,3-6 23 0,6 1 5 16,3-1 14-16,1-5-20 0,7 2-9 15,-1-4-20-15,1 3-14 0,-1-5 9 16,-2 4-13-16,-3-3-2 0,-1 4 1 0,-5 2-11 16,1 0-14-16,-9 1-21 0,1 0-35 15,-4 4-41-15,0-1-71 0,-6 2-83 16,2 2-83-16,-2-3-157 0,2 1-205 15,1-1-384-15</inkml:trace>
          <inkml:trace contextRef="#ctx0" brushRef="#br0" timeOffset="2607.7344">7702-643 421 0,'0'-7'1018'16,"1"5"-956"-16,2-3-62 0,-3 4 0 16,2-3 151-16,-1 3 57 0,-1-1-48 15,3 1-37-15,-3-1-22 0,0 2 9 16,0-3 3-16,0 3 7 0,0 0 9 16,0 0 9-16,0 0-13 0,0 0 4 15,0 0-11-15,0 0-29 0,0 0-32 16,0 0-12-16,0 0-16 0,0 0-4 15,0 0-11-15,0 0-14 0,1 0-38 0,2 3-20 16,1 0 20-16,4 2 38 0,-1 3 0 16,3 0 0-16,3 1 0 0,-4 5 1 15,3-2 15-15,-2 3-16 0,2 2 0 16,0-1-13-16,-1 1 13 0,4 1 3 0,-4-2 9 16,3-3-11-16,-3 1-1 0,1 0 2 15,-2-6 21-15,-2 0-4 0,-1-2-16 16,1-5 13-16,-7 0-15 0,3-1-1 15,-2 0 0-15,-2 0 19 0,2 0 22 16,-2 0 4-16,2 0 5 0,1-5 11 16,-2-1-20-16,-1-7-13 0,4 3 13 15,-1-8-40-15,-3 0 18 0,4-1-3 16,-4-1 9-16,0-2-23 0,1 1-2 16,0 0-16-16,2 1-12 0,-2 6 28 0,2 0 13 15,-2 4-13-15,2 0-25 0,-1 6 0 16,-2-1 9-16,2 5-2 0,-2-2-1 15,0 1 15-15,2 1-18 0,-2 0 0 16,0 0-3-16,0 0-10 0,0 0-16 16,0 0-3-16,0 0-6 0,2 1-13 15,0 1-17-15,0 6 69 0,4 3 21 0,-2 0 32 16,1 3-16-16,2-1-16 0,-3 3 16 16,2-2 3-16,-1 0-19 0,-1 1-16 15,4 0-6-15,-1-1 22 0,-2-3 2 16,1 3 20-16,2-4-9 0,-1-2 0 15,-5-1-10-15,2-1 22 0,-1-5-9 16,-2 1 0-16,2-2-3 0,-3 0 16 16,0 0 15-16,1 0 13 0,-1 0 0 15,0 0 13-15,3 0 9 0,1-3 0 16,0-4-26-16,-2-4-31 0,3 0 7 0,2-5 5 16,1 0-34-16,1-5 1 0,0 1 0 15,3-3 15-15,-6-1-1 0,3-1-14 16,1-2-1-16,-3 1-10 0,1 1 9 15,3 3-33-15,-5 4-1 0,-2 2 16 16,0 6 16-16,-3 4-47 0,-1 2-13 0,0 3-19 16,0 1-45-16,0 0-89 15,0 0-116-15,0 0-93 0,0 0-122 0,0 0-199 16,0 0-460-16</inkml:trace>
        </inkml:traceGroup>
      </inkml:traceGroup>
    </inkml:traceGroup>
  </inkml:traceGroup>
</inkml:ink>
</file>

<file path=ppt/ink/ink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6:20.754"/>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15956B2F-2B67-4CF4-80F3-1B1B044EE221}" emma:medium="tactile" emma:mode="ink">
          <msink:context xmlns:msink="http://schemas.microsoft.com/ink/2010/main" type="writingRegion" rotatedBoundingBox="11452,10160 13841,9940 13882,10383 11493,10603"/>
        </emma:interpretation>
      </emma:emma>
    </inkml:annotationXML>
    <inkml:traceGroup>
      <inkml:annotationXML>
        <emma:emma xmlns:emma="http://www.w3.org/2003/04/emma" version="1.0">
          <emma:interpretation id="{9F4DE7DC-6E02-4306-B1E3-D64988237B85}" emma:medium="tactile" emma:mode="ink">
            <msink:context xmlns:msink="http://schemas.microsoft.com/ink/2010/main" type="paragraph" rotatedBoundingBox="11452,10160 13841,9940 13882,10383 11493,10603" alignmentLevel="1"/>
          </emma:interpretation>
        </emma:emma>
      </inkml:annotationXML>
      <inkml:traceGroup>
        <inkml:annotationXML>
          <emma:emma xmlns:emma="http://www.w3.org/2003/04/emma" version="1.0">
            <emma:interpretation id="{812309E5-888E-423F-A546-8AFB3013F9A6}" emma:medium="tactile" emma:mode="ink">
              <msink:context xmlns:msink="http://schemas.microsoft.com/ink/2010/main" type="line" rotatedBoundingBox="11452,10160 13841,9940 13882,10383 11493,10603"/>
            </emma:interpretation>
          </emma:emma>
        </inkml:annotationXML>
        <inkml:traceGroup>
          <inkml:annotationXML>
            <emma:emma xmlns:emma="http://www.w3.org/2003/04/emma" version="1.0">
              <emma:interpretation id="{FAB4E6F0-09E8-4965-B300-F3E8E4D639AE}" emma:medium="tactile" emma:mode="ink">
                <msink:context xmlns:msink="http://schemas.microsoft.com/ink/2010/main" type="inkWord" rotatedBoundingBox="11452,10160 11833,10125 11874,10568 11493,10603"/>
              </emma:interpretation>
            </emma:emma>
          </inkml:annotationXML>
          <inkml:trace contextRef="#ctx0" brushRef="#br0">3110 55 235 0,'0'-3'639'0,"0"3"-333"0,0 0-192 16,0-3-75-16,0 2 46 0,0 1 64 15,0-2 24-15,0 2 3 0,0 0-49 16,0 0-59-16,0 0-16 0,0 0 19 15,0 0 36-15,0 0 19 0,0 0-26 16,0 0-13-16,0 0-19 0,0 0-13 16,0 0 6-16,0 0 3 0,0 0-12 15,0 0-17-15,0 0-9 0,0 0-24 16,0 0-2-16,0 0-13 0,0 0-3 16,0 0-3-16,0 0-1 0,0 2 1 15,0-1 3-15,0 2 0 0,0-2 0 16,0 1-10-16,1-1 26 0,6 3 11 0,-3 1 8 15,4 2 0-15,-1 1-16 0,4 0 22 16,-3 1-23-16,-1-3 1 0,1 3 0 16,3-1 10-16,-5-1-11 0,5 1 20 15,-3-1-6-15,-1 2-13 0,4-1 17 16,-3 0 12-16,-4 2 9 0,2-4-12 0,-2-2-27 16,0 2-2-16,-3-3 0 15,2-1 4-15,-3 2-2 0,1-3-1 0,2-1-1 16,-3 0 1-16,0 0-1 0,0 0 0 15,0 0-1-15,0 0 0 0,0 0 0 16,0 0-2-16,0 0-12 0,0 0-30 16,0 0-42-16,0 0-45 0,1 0-54 15,2-1-82-15,-3-3-112 0,1 2-98 16,1 2-115-16,-2-7-154 0</inkml:trace>
          <inkml:trace contextRef="#ctx0" brushRef="#br0" timeOffset="735.4839">3483-70 192 0,'0'-2'163'0,"0"1"79"0,0 1-115 16,0 0 10-16,0 0 42 0,0 0 3 15,0 0-6-15,-1 0-46 0,-2 0-58 0,2 0-20 16,0 0-3-16,1 0 6 0,0 1 20 16,-3-1 4-16,2 0 8 0,1 2-5 15,0-1-5-15,-3 3 1 0,2-2 10 16,-2 3 25-16,1 0-3 0,-4 5-33 16,2-1-19-16,-3 1-13 0,0-1-3 15,-2 5-3-15,1 1-14 0,-2-1 21 16,-5 4 31-16,6-4-26 0,-3 1-35 15,5-2-13-15,-5 4 20 0,3 0-7 16,0-4-13-16,1 3 0 0,-3 0 16 0,4-2-16 16,3 0-3-16,-4-1 4 0,4-1 9 15,-3-1-11-15,5 2 20 0,-2-5-6 16,1 2-15-16,-1 0-1 0,-2-1 1 16,2 1 15-16,-1 0 10 0,-3 1-14 15,0 1 8-15,1 1-4 0,0-4 19 0,0 1-13 16,2 1 7-16,1-3 6 0,0-3 0 15,2 0-16-15,-2-3 3 0,4 1-9 16,-2-1-11-16,2-2 0 0,0 0 13 16,0 0-15-16,0 0-13 0,0 0 11 15,0 0 0-15,-2 0-11 0,2 0 13 16,0 0 0-16,0 0 0 0,0 0-1 16,0 1 0-16,0-1 0 0,0 0 1 15,0 2 2-15,-2-2-1 0,2 2-1 16,-2-2 2-16,2 2 14 0,0-2-14 0,0 0-1 15,0 0-1-15,0 0-10 0,0 0-41 16,0 0-67-16,0-4-90 0,0 2-87 16,0-6-115-16,0 0-396 0,0-8-689 0</inkml:trace>
        </inkml:traceGroup>
        <inkml:traceGroup>
          <inkml:annotationXML>
            <emma:emma xmlns:emma="http://www.w3.org/2003/04/emma" version="1.0">
              <emma:interpretation id="{B72E1FE4-E132-4496-812D-13F20D8C2705}" emma:medium="tactile" emma:mode="ink">
                <msink:context xmlns:msink="http://schemas.microsoft.com/ink/2010/main" type="inkWord" rotatedBoundingBox="12954,10057 13844,9975 13875,10310 12984,10392"/>
              </emma:interpretation>
            </emma:emma>
          </inkml:annotationXML>
          <inkml:trace contextRef="#ctx0" brushRef="#br0" timeOffset="47388.4981">4604-132 349 0,'2'-4'1125'0,"-2"2"-936"15,0 2-124-15,0 0 42 0,0 0 89 16,0 0 15-16,0 0-75 0,0 0-75 15,0 0-61-15,0 0-3 0,0 0-16 16,0 0-17-16,2 0-13 0,-2 0 20 16,2 2 29-16,-2 2 19 0,2-3 36 15,1 4 13-15,1 0-7 0,-3 4 3 16,4 3 4-16,-1-1-13 0,3 3-16 0,1 1-10 16,-1 2-4-16,0-1-5 15,1-2-2-15,0 1-17 0,-3-5-1 0,4 0 0 16,-1-1 0-16,-2-2 45 0,3-2 3 15,-1 1 32-15,-2-2 33 0,1 0-56 16,-3-3-28-16,3-1 3 0,-3 2 0 0,0-2 0 16,-1 0-3-16,1 0 18 0,0-2 4 15,3-5 0-15,-3 0 6 0,0-1-13 16,1-2-9-16,3-4-9 0,1 3-24 16,-5-3 23-16,1 1 26 0,-1 0-32 15,1-3-17-15,2 2-2 0,-3-2 0 16,0 2-35-16,2 1 0 0,-2 4 32 15,0 2-10-15,-3 3 1 0,2-2 1 16,-2 5 11-16,2-1 0 0,-3 0-1 16,0 2-1-16,0 0-20 0,0 0-4 0,0 0-8 15,0 0-1-15,0 0-3 16,0 0-1-16,0 0 11 0,0 0-1 0,0 0 4 16,0 0-1-16,1 2-11 0,2 3 37 15,-2 3 35-15,3 1 0 0,1 3-13 16,0 3 4-16,-1 0-23 0,3 2 10 0,-3 0-13 15,-1-1-28-15,3-2 28 0,2 1 1 16,-2-4-1-16,-1 4-1 0,2-7 0 16,-2-1 1-16,2-2 19 0,-3-2-6 15,-2-1-10-15,-1-2 16 0,2 0 13 16,1 0-10-16,-3 0 10 0,6 0 12 16,-3-4 13-16,3-2 7 0,1-4-8 15,3-4-5-15,-2 1-7 0,3-4-19 16,0-1-6-16,-1-5 25 0,4 0-43 15,-4-1 21-15,1 1-20 0,-2 6-1 16,-2 2-1-16,-1 6-1 0,-3 2-15 16,-3 2-18-16,0 2-7 0,2 2-19 0,-2-3-22 15,2 2-16-15,-3 1-22 0,1 1-55 16,2-2-106-16,1 2-124 0,-2 0-123 16,0 0-103-16,2 2-411 0</inkml:trace>
          <inkml:trace contextRef="#ctx0" brushRef="#br0" timeOffset="48157.342">5232-27 1704 0,'0'-6'297'15,"0"3"-297"-15,0-3 0 0,4 3 78 16,1-4 64-16,6 2-45 0,-3 2-42 16,3-2-9-16,1 2-46 0,0-3 16 15,2 5 6-15,-1-4-2 0,3 3 19 0,2 0 3 16,-2 2-32-16,0-1-10 0,-5 1-3 16,0 0 1-16,-3 0 2 0,-2 0 0 15,-2 0 19-15,-3 0 4 0,2 0-10 16,-3 1 0-16,0 3 19 0,0 1 7 15,0 1 6-15,-4-2-10 0,-3 1 13 16,0 3 58-16,-4 1 7 0,2-2-56 16,1 0-21-16,0-1 12 0,2-3-23 15,2-1-14-15,3 2-11 0,1-4-13 16,0 1 10-16,0-1-16 0,0 0 3 0,0 0 0 16,0 0 15-16,0 0-2 0,0 0-19 15,1 0-20-15,1 0-2 0,4 0-33 16,0 0 22-16,2 0 55 0,1 2 13 0,2-1-13 15,0 3 0-15,0-2-3 0,-2-1 2 16,1 3-3-16,-2-1-15 0,0 2 0 16,0 1 6-16,0 1 12 0,0 4 1 15,0-3 0-15,-2 2 29 0,-1-3-27 16,2 1-1-16,-3-1 0 0,-4-2 2 16,0 0 10-16,0-2 13 0,0 1-4 15,0-2 14-15,-7 4 34 0,-2-6 39 16,-5 6 9-16,-1-3-7 0,-2 4-28 15,-2-4 0-15,-3 1-4 0,-2-3-3 16,0-1 9-16,2 0 40 0,3 0-37 16,3 0-22-16,-1 0-10 0,8 0-28 0,4 0-12 15,1-1-16-15,1-1-14 0,3 2-57 16,0-2-52-16,0-1-18 0,0 3-32 16,0 0-59-16,0 0-125 0,3 0-200 15,-2 0-428-15,7-2-299 0</inkml:trace>
        </inkml:traceGroup>
      </inkml:traceGroup>
    </inkml:traceGroup>
  </inkml:traceGroup>
</inkml:ink>
</file>

<file path=ppt/ink/ink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5:53.604"/>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6B5254D3-2E00-4781-BB58-4318C0519A4E}" emma:medium="tactile" emma:mode="ink">
          <msink:context xmlns:msink="http://schemas.microsoft.com/ink/2010/main" type="inkDrawing" rotatedBoundingBox="15707,8082 17767,8831 17759,8851 15700,8102" semanticType="verticalRange" shapeName="Other"/>
        </emma:interpretation>
      </emma:emma>
    </inkml:annotationXML>
    <inkml:trace contextRef="#ctx0" brushRef="#br0">951 612 65 0,'0'0'160'0,"0"-2"-30"0,0 2 232 15,0 0-101-15,0 0-88 0,0 0-56 16,0 0-19-16,0 0 3 0,0 0 6 16,0 0 20-16,0 0-17 0,-1 0-5 0,1 0 2 15,0 0 26-15,0 0 16 0,0 0-19 16,0 0-36-16,0 0-14 0,0 0-6 15,0 0 10-15,0 0-23 0,0 0-25 16,0 0-17-16,0 0-16 0,0 0 0 16,0 0-2-16,4 2 2 0,-3 0 22 15,5-1 14-15,-2 4-1 0,2-2-2 16,3 3-1-16,-3-3-16 0,6 2 7 16,1 0 22-16,-1 0 22 0,3 0-9 0,1 2-17 15,0-2 1-15,0-1-13 16,-1 4 6-16,2-4-38 0,-1 0-15 0,-3 2 15 15,4-2 9-15,-4 2-9 0,3 0-1 16,-1-2 1-16,1 3 13 0,1-1-11 16,-2 2 27-16,3-2-14 0,-3-2-14 15,2 3 1-15,-1-1 14 0,-1-3-16 0,1 3-16 16,-3 0 16-16,5-2 32 0,-3 2-20 16,0 1-11-16,1-1-1 0,-2-1-16 15,0 2 13-15,-3 0 1 0,4-2-26 16,-4 2 9-16,4-3 19 0,-4 3 12 15,5-1-11-15,-3 0 15 0,4 0-3 16,0 0-13-16,1 2 19 0,1-1-16 16,-4-2 0-16,5 1-3 0,-1 0 3 15,1 1 1-15,-2 1 24 0,2-1-28 16,-2-2 0-16,-1 0 0 0,4 2 0 16,0-1 16-16,4 0 3 0,0 0 0 0,1-1 3 15,0 2 12-15,-1 1-34 0,-3-1-29 16,-3 2 10-16,-1-3 16 0,-2-1-22 15,0 2 6-15,0 1 19 0,-2-2-2 16,2 0-8-16,-1-2 10 0,1 4 0 0,0-4 1 16,-2 4-1-16,2-1 3 0,-5-3-2 15,4 1-1-15,-2 3 0 0,1-3-1 16,0 0 1-16,3 2 13 0,-1-2-12 16,2 1 0-16,0 0 12 0,-2 2-13 15,1-2 0-15,0 1-14 0,-4-2 14 16,2 0 2-16,-1 2-2 0,-1-2-1 15,1 1-1-15,0-2 2 0,-3 2 3 16,6 0 0-16,-4-1 0 0,3 2-2 16,1-1 11-16,0 1-11 0,-2 0 0 15,4-1 0-15,0 1-1 0,-3 0-15 16,4 0 14-16,-5 1 1 0,3-5 12 0,1 4 10 16,0-1-4-16,-2 0-17 0,2-1-1 15,-4 0 0-15,0 1-10 0,-4-3 7 16,1 0 1-16,-2 1 0 0,0 0 0 0,3 0 2 15,-7-2-1-15,2 3-2 0,3-3-10 16,-4 1 12-16,1 0-1 0,0-1 2 16,0 3 2-16,2-4 21 0,1 2-20 15,-2 1 9-15,1-2-8 0,0 3 8 16,-3-4-12-16,1 1 0 0,0 3 0 16,1-4-1-16,-4 0-1 0,3 1 1 15,-1 0 1-15,0-1 0 0,-1 2 0 16,0-3 0-16,1 2 0 0,-6 0 0 15,0-2 0-15,-1 2 1 0,0-2 0 0,0 0 12 16,0 0-1-16,0 0 1 0,0 0 9 16,0 0-9-16,0 0-12 0,0 0-1 15,0 0-2-15,0 0-17 0,3 0 6 16,-3 0-3-16,1 1-3 0,3-1 19 16,0 2 1-16,1-1 12 0,1 2-12 15,-4-2 1-15,-1-1-2 0,2 2 0 0,-3-2 0 16,0 0 1-16,0 0 2 0,0 0 13 15,0 0 0-15,0 0-3 0,0 0-11 16,0 0-2-16,0 0-36 0,0 0-154 16,-4 0-170-16,2 0-205 0,-6 0-556 0</inkml:trace>
  </inkml:traceGroup>
</inkml:ink>
</file>

<file path=ppt/ink/ink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5:16.939"/>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F5BC9C30-E32D-42EC-9219-A48B3080DD9E}" emma:medium="tactile" emma:mode="ink">
          <msink:context xmlns:msink="http://schemas.microsoft.com/ink/2010/main" type="inkDrawing" rotatedBoundingBox="11001,7762 11949,7233 12448,8125 11499,8654" hotPoints="12225,7988 11697,8516 11168,7988 11697,7459" semanticType="enclosure" shapeName="Circle"/>
        </emma:interpretation>
      </emma:emma>
    </inkml:annotationXML>
    <inkml:trace contextRef="#ctx0" brushRef="#br0">3717-2673 127 0,'0'0'528'0,"0"0"-296"0,0 0-121 15,0 0-33-15,0 0 29 16,0 0 56-16,0 0 32 0,0 0-12 0,0 0-47 16,0 0-47-16,0 0-21 0,0 0 10 15,0 0 13-15,0 0 6 0,0 0-10 16,0 0 0-16,0 0 1 0,0 0-4 16,0 0-1-16,0 0-12 0,0 0 6 0,-1 0 7 15,1 0 6-15,0 0-4 0,0 0-6 16,0 0-10-16,0 0-6 0,0 0-3 15,0 0-7-15,0 0-3 0,0 0 2 16,0 0-8-16,0 0-4 0,0 0-3 16,0 0-10-16,0 0-6 0,0 0 4 15,0 0 5-15,0 0-6 0,-3 0 7 16,2 0 6-16,1 0-1 0,-3 0 1 16,2-4-16-16,-3 2-22 0,-4-4-13 0,2 1-5 15,0 0 16-15,0-2-2 16,-2 0-8-16,0 2 12 0,3 0 0 0,-6 0 11 15,1 0-11-15,1 0-17 0,-3 1 4 16,-2-2 10-16,-2 1-22 0,2 0-7 16,-2 0 10-16,0 0 20 0,1 3-17 0,-4-3 0 15,1 5 19-15,0-2-1 0,0 1-20 16,-2 1 21-16,2 0-2 0,0 0 4 16,0 0-2-16,3 0 0 0,-3 0-3 15,2 0-25-15,2 1 25 0,-2 2-10 16,3 3 10-16,-2-3-13 0,1 2 14 15,1 0-11-15,-1-1 10 0,-4 2 1 16,2 3 0-16,0-1-11 0,-2 1 11 16,1-1 2-16,-1 0-1 0,2 1-2 15,0-3-10-15,-1 5 12 0,4-3 1 16,-2 2 0-16,-1-1 1 0,2 1-1 16,-2 2-2-16,4-4-11 0,0 1-2 0,2 0-4 15,1 1-7-15,-3 3-5 0,2 0 15 16,-1 1 14-16,3-1-11 0,1 1-3 15,1-3 14-15,-2 3-11 0,2 1 13 16,1 0 13-16,-3 0-13 0,1 0-1 0,1-2-18 16,5 1 16-16,-3 0 0 0,0 0-16 15,0-1 19-15,0 0 0 0,0 2 0 16,0-3-12-16,1 2 12 0,2 2 18 16,-1-4-16-16,2 1 12 0,0 1-14 15,0-1 0-15,0 2 10 0,0-4-9 16,0 4-1-16,0 0 2 0,0 2 14 15,0-2 13-15,0 2-10 0,3-2-16 16,1-1-3-16,0-3 3 0,0 2 12 16,3-4-15-16,-3 4 0 0,1-3 17 0,1 2 8 15,1 1-23-15,1 0 17 0,-4-1 4 16,3 1-8-16,1-3-14 0,0 4 9 16,0-4-10-16,0 1-13 0,0-1 13 15,2-1 0-15,2-2 13 0,0 2-10 16,-1-1 16-16,4 0-3 0,-5 0-13 15,3 0-2-15,-1-2 0 0,0 3 2 16,2-2-3-16,-2-1 0 0,-1-1-16 0,3 0 16 16,0 2 12-16,2-1 20 0,-1 0-4 15,0-1-12-15,0 0-16 0,-2-2-1 16,2 1-2-16,-3-2 3 0,-2-1 2 16,3 1 1-16,1-2 12 0,1 4-2 15,-2-4-12-15,1 1 1 0,2-1 11 16,-1 0 9-16,1 0-3 0,1 0-7 15,0 0-12-15,-1 0 2 0,3 0-1 16,2-4 18-16,0 1 0 0,4 2-18 0,-4-5-1 16,2 5 0-16,-1-4-1 0,2 1 1 15,-2 1 1-15,0 0-1 0,-2-3 16 16,-3 2-15-16,2-2 0 0,0 0 1 16,-4-3 29-16,4 3-9 0,-4-2-6 0,1 2-13 15,-2-3 19-15,-2 3-9 16,0-1 2-16,-2-1 10 0,-2 0-6 0,0 1-16 15,0 1 19-15,-3-3-7 0,1 2-2 16,1-2-1-16,-2 1 7 0,2-1-6 16,-1-4-11-16,5 3 13 0,-3-3-15 15,-1 2 0-15,4-2 1 0,-3 0 1 16,-1-1-1-16,4 0-1 0,-6-1-2 16,2 1 2-16,-2 3 31 0,1-3-9 15,0 3-6-15,-1-3-14 0,-1-1 13 0,-2 0-15 16,2 0 0-16,-1-2 0 15,-2 2 0-15,-1-1 13 0,0 1-7 0,0 1 31 16,0 1-37-16,-4 1-22 0,0-4-49 16,2 4 41-16,-7 0 30 0,5 2 37 15,-2 2-6-15,2 0-9 0,1 0-21 16,-4 0 1-16,2 1-2 0,-2-1-13 0,2 0 13 16,-1-2 3-16,2 6-3 0,-3-2 1 15,2 0 0-15,-2-1-1 0,4 2-2 16,-3-1 0-16,-2 1-11 0,3-2 1 15,0 0 12-15,0 0-3 0,1 4 3 16,-3-2 1-16,1 0 2 0,2 2-1 16,3-1-1-16,-3 1 1 0,0 0-2 15,0 0 0-15,0 2 0 0,0-2-1 16,-3 0-14-16,4 0 14 0,-1 3 1 16,0-6-13-16,-4 3-5 0,1-3 5 15,5 5 12-15,-5-5 1 0,1 3 11 0,2-2 2 16,-2 2-12-16,3-2 2 0,-1 2-1 15,-3-3-2-15,2 4 0 0,1-3 10 16,-1 4-6-16,1-2-1 0,3-1 9 16,-3 3 0-16,0-1-10 0,1-2 1 15,2 3 12-15,-2-2-12 0,2 0 0 0,-2 2 10 16,0 0-10-16,3-1-3 0,-4 0-2 16,0-2 1-16,0 3-15 0,0-3 4 15,0 1 10-15,0 0-1 0,0-1 3 16,0 1-1-16,-1-2-1 0,-2 3 1 15,3-1-1-15,-2-1 2 0,1 1 0 16,1 0 4-16,-3 0 14 0,2 3-18 0,1-4 1 16,2 1 12-16,0 3-10 0,0-2 0 15,2 2 19-15,0-1 9 0,-3-3-13 16,2 4-5-16,1-2 2 0,-3 2 4 16,2-5-16-16,1 3 15 0,-3 2-15 15,2-1-3-15,1-1 0 0,-3 0 2 16,3 1-1-16,0-1 0 0,-1 2 12 15,1 0-13-15,0 0 0 0,0 0-1 16,0 0-12-16,0 0-5 0,0 0-4 0,0 0 7 16,0 0-1-16,0 0-2 0,0 0 2 15,0-1-2-15,0 1-7 0,0 0 6 16,0 0-3-16,0 0-9 0,0 0-9 16,1 0 9-16,2 0-4 0,-3 0 1 15,1 0 9-15,2 0 13 0,-2 0 9 0,2 0 2 16,-2 0 0-16,2 0-1 0,-1 0 2 15,0 0 0-15,-2 0 1 0,2 0 0 16,-2 0 1-16,0 0 13 0,0 0-12 16,0 0 19-16,0 0 3 0,0 0-6 15,0 0 3-15,0 0-1 0,0 0-5 16,0 0-13-16,0 0 10 0,0 0-13 16,0 0-2-16,0 0-11 0,0 0 1 15,0 0-20-15,0 0-24 0,0 0-75 16,0 0-101-16,0 0-171 0,0 0-234 0,0-2-376 15,0-12-390-15</inkml:trace>
  </inkml:traceGroup>
</inkml:ink>
</file>

<file path=ppt/ink/ink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31.336"/>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81CE86D4-5349-4F71-A84F-C3B3209CCEB6}" emma:medium="tactile" emma:mode="ink">
          <msink:context xmlns:msink="http://schemas.microsoft.com/ink/2010/main" type="inkDrawing" rotatedBoundingBox="6632,6632 7150,6634 7149,6932 6631,6931" semanticType="enclosure" shapeName="Other"/>
        </emma:interpretation>
      </emma:emma>
    </inkml:annotationXML>
    <inkml:trace contextRef="#ctx0" brushRef="#br0">509 83 121 0,'0'-5'717'0,"0"1"-473"0,0 0-126 15,0 1 12-15,0-2 42 0,-4 2 4 0,4-3-26 16,-4 4-23-16,1-4-29 0,2 1-46 15,-3 2 58-15,-5-2 16 0,4 2-22 16,-3 1 25-16,-3-2-13 0,2-2-26 0,-1 4-48 16,-3 0-42-16,-2-3-19 0,0 3 9 15,-4-1 10-15,0 3 3 0,-1-2 0 16,-2 2 1-16,-1 0 21 0,1 0-25 16,-2 0 20-16,2 2 9 0,2 1 12 15,5-3-21-15,-4 3 8 0,4 1-15 16,0-2-13-16,2 0-2 0,-1 4 0 15,1 0-20-15,1-3 5 0,-1 3-2 16,4 0 3-16,0-2-19 0,-2 3-1 16,3 0 11-16,1 1-14 0,-1 1 23 15,0 1 0-15,-1 0-32 0,4 0 19 16,1 2 26-16,4-2 2 0,0 2-41 0,0-1 42 16,0 0 0-16,1 3-6 0,5-3-26 15,5 3 1-15,1-1 31 0,1-1 23 16,4 1-21-16,0-3 50 0,5 2-4 15,-1-3-22-15,2-1 6 0,2-1-9 16,-1-2-20-16,2 0 26 0,-3-5-27 16,1 1 24-16,-2-1-23 0,0 0 13 0,-5 0 13 15,3 0 29-15,-1-1-58 0,-2-1 13 16,-1 1 32-16,-3-4-44 0,0 0 2 16,-4 3 13-16,0-2 26 0,2-1-4 15,-4 4-6-15,4-4-16 0,-3 1 3 16,-3-1 4-16,1-2 2 0,1 4 1 15,-2-3-13-15,-1 0 9 0,0-2 16 16,-1 1 17-16,0-3-14 0,-3 2 0 16,2-2 10-16,-2-3-30 0,0 2-21 0,0-1-16 15,-2-1-6-15,-1 1 20 0,-5 0-39 16,0 0-1-16,-3 5-2 0,4 0 41 16,-5 3-23-16,2-1-9 0,-2-2-6 15,1 4-11-15,5-3-21 0,-7 3 25 16,5-2-4-16,-1 0-57 0,1 1-6 15,1-1-21-15,0 2-61 0,3-2-65 0,0 3-76 16,0 0-88-16,-3-2-255 0</inkml:trace>
  </inkml:traceGroup>
</inkml:ink>
</file>

<file path=ppt/ink/ink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34.245"/>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27E393FB-B742-4653-98CB-A6527922C261}" emma:medium="tactile" emma:mode="ink">
          <msink:context xmlns:msink="http://schemas.microsoft.com/ink/2010/main" type="inkDrawing" rotatedBoundingBox="4862,8170 5176,7840 5447,8098 5133,8428" hotPoints="5364,8137 5157,8345 4949,8137 5157,7930" semanticType="enclosure" shapeName="Circle"/>
        </emma:interpretation>
      </emma:emma>
    </inkml:annotationXML>
    <inkml:trace contextRef="#ctx0" brushRef="#br0">348 81 1197 0,'0'-6'323'0,"-1"6"-252"16,-2-1-25-16,2-1 42 0,-1-1 65 15,-2 2-16-15,0-4-11 0,0 2-6 16,0 0 3-16,0-1-42 0,0 1-16 16,-1-2-20-16,1 2 13 0,-5-1 10 15,1 3 2-15,3-2 21 0,-3 1 24 16,0 0-54-16,-2 0-22 0,2 2-38 15,-4-1-1-15,2 1-7 0,-4 0-51 16,3 0 43-16,-4 0 15 0,4 1 36 16,-1 3-20-16,-2 1-16 0,-2 3-28 15,0-1 12-15,0 3 13 0,1 0 1 0,-2 2 2 16,4 0 2-16,-1-1-2 16,4 2-14-16,0 0-12 0,5 2 23 0,-3 0 3 15,4 0-42-15,-1 0-3 0,1 1 45 16,4 2 0-16,0 0 13 0,0 1-6 0,0-1-7 15,4 0-35-15,5-1 35 0,0-4-3 16,5 0 1-16,0-1 4 0,4-2 18 16,4-1 3-16,-1-5 25 0,2 2-9 15,-1-3-39-15,1-3-23 0,-4 2 23 16,-1-2 0-16,0 0 10 0,-3 0 12 16,-1-2-3-16,1-3 4 0,-3 1-22 15,-3 1 2-15,0-4 23 0,-1 1 9 16,1-4 18-16,3 3-53 0,-5-2 0 15,4-2 22-15,-2-3 3 0,1 1-23 16,1-1 2-16,-2 0 18 0,-1 0-22 0,0-1 2 16,0 1 24-16,-2-1 6 15,-1 2-10-15,2-3-22 0,-6 2-17 0,2 0 17 16,-3-2 35-16,0 6-13 0,0-3-22 16,-8 1-28-16,1 0-11 0,0 1 11 0,-3-1-11 15,0 2 39-15,-3 0 16 0,0-1-16 16,0 7-35-16,-2-3 13 0,4-1-10 15,-1 2-7-15,-1 3 17 0,2-2 9 16,4 3-9-16,-1 1-42 0,0-2-58 16,4 3-78-16,0 0-23 0,1 0-81 15,2 0-155-15,-1 0-160 0,-1 0-381 0</inkml:trace>
  </inkml:traceGroup>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1:24:49.69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D326E98B-D272-437F-87B5-2E3452463EA5}" emma:medium="tactile" emma:mode="ink">
          <msink:context xmlns:msink="http://schemas.microsoft.com/ink/2010/main" type="writingRegion" rotatedBoundingBox="8448,2813 24460,2676 24473,4184 8460,4320"/>
        </emma:interpretation>
      </emma:emma>
    </inkml:annotationXML>
    <inkml:traceGroup>
      <inkml:annotationXML>
        <emma:emma xmlns:emma="http://www.w3.org/2003/04/emma" version="1.0">
          <emma:interpretation id="{8006D485-0471-4B5D-8648-B1E32D9526A7}" emma:medium="tactile" emma:mode="ink">
            <msink:context xmlns:msink="http://schemas.microsoft.com/ink/2010/main" type="paragraph" rotatedBoundingBox="8448,2813 24460,2676 24473,4184 8460,4320" alignmentLevel="1"/>
          </emma:interpretation>
        </emma:emma>
      </inkml:annotationXML>
      <inkml:traceGroup>
        <inkml:annotationXML>
          <emma:emma xmlns:emma="http://www.w3.org/2003/04/emma" version="1.0">
            <emma:interpretation id="{F2F7FB1F-9F85-4133-8AD6-B3A233E31ED3}" emma:medium="tactile" emma:mode="ink">
              <msink:context xmlns:msink="http://schemas.microsoft.com/ink/2010/main" type="line" rotatedBoundingBox="8448,2813 24460,2676 24473,4184 8460,4320"/>
            </emma:interpretation>
          </emma:emma>
        </inkml:annotationXML>
        <inkml:traceGroup>
          <inkml:annotationXML>
            <emma:emma xmlns:emma="http://www.w3.org/2003/04/emma" version="1.0">
              <emma:interpretation id="{0CBB8673-11AB-49BC-BC12-C1592361CEEF}" emma:medium="tactile" emma:mode="ink">
                <msink:context xmlns:msink="http://schemas.microsoft.com/ink/2010/main" type="inkWord" rotatedBoundingBox="8449,2954 12690,2918 12700,4065 8459,4102"/>
              </emma:interpretation>
              <emma:one-of disjunction-type="recognition" id="oneOf0">
                <emma:interpretation id="interp0" emma:lang="" emma:confidence="0">
                  <emma:literal>Human</emma:literal>
                </emma:interpretation>
                <emma:interpretation id="interp1" emma:lang="" emma:confidence="0">
                  <emma:literal>roman</emma:literal>
                </emma:interpretation>
                <emma:interpretation id="interp2" emma:lang="" emma:confidence="0">
                  <emma:literal>human</emma:literal>
                </emma:interpretation>
                <emma:interpretation id="interp3" emma:lang="" emma:confidence="0">
                  <emma:literal>leman</emma:literal>
                </emma:interpretation>
                <emma:interpretation id="interp4" emma:lang="" emma:confidence="0">
                  <emma:literal>unman</emma:literal>
                </emma:interpretation>
              </emma:one-of>
            </emma:emma>
          </inkml:annotationXML>
          <inkml:trace contextRef="#ctx0" brushRef="#br0">-10112 1210 218 0,'0'0'183'0,"0"-2"-49"0,0 0 9 15,0 1 17-15,2-3 0 0,-2 4-30 16,1-2-39-16,2 0-45 0,-1 0-23 16,1-2-7-16,1 0 26 0,-4 0 14 15,5 2-8-15,-5 1 4 0,0-1-13 0,4-3-9 16,-4 4-11-16,5-1-17 0,-3-4 15 15,-1 5-14-15,2-5 20 0,2 1-20 16,-5-1 0-16,4 0 10 0,-2 0 16 16,1 0 36-16,1-1 10 0,-4 3 11 15,2-2-12-15,1 3-28 0,-3-1-4 16,0 4-6-16,0 0 6 0,0 0-3 16,0 0-13-16,0 0-13 0,0 0-11 0,0 0-1 15,0 0 0-15,0 0 18 0,0 0 1 16,0 0-7-16,0 0-11 0,0 0 10 15,0 0-12-15,0 0-3 0,0 0-14 16,-3 1 1-16,1 2-7 0,2-3-12 16,0 2-20-16,0-1-26 0,0-1-7 0,0 6 10 15,0-2 47-15,0 3 31 0,2 1 58 16,2 2-25-16,6-1 6 0,-4 0-39 16,1 5 0-16,1-5-4 0,4 3 4 15,2-1 0-15,-4-4 20 0,4 4 25 16,1-5-22-16,3 2-7 0,2-4-6 15,1 0 19-15,2-1 4 0,4-3 5 16,-2 0 50-16,4 0-10 0,-1 0-14 16,3-1-25-16,1-7-36 0,-3-2 20 15,4-1 22-15,-4-1-22 0,-5 0-20 16,2-2 13-16,-3 1 3 0,0-2 1 0,-4 2 9 16,-7-1 19-16,5 0-6 0,-6 0-7 15,-2 1-2-15,0-2-4 0,-3 0-1 16,-1 3-15-16,-1-3 16 0,-2 2-29 15,1-1 13-15,-3 5-12 0,0-1 25 0,0 3-26 16,0-1-22-16,0 4 0 0,0-4 21 16,0 2-12-16,0 2-3 0,0-2 0 15,0 4-10-15,0 2 4 0,0 0 21 16,0-4 1-16,0 4-2 0,0 0-10 16,0 0-8-16,0 0-12 0,0 0-10 15,-3 0 4-15,1 0 12 0,1 4 3 16,-4-2 1-16,1 0 5 0,-1-2-5 15,2 6-20-15,1-3-26 0,-2 5-26 16,-1 1 52-16,1 6 7 0,-2 3 35 0,1 2 45 16,-4 3-19-16,4 2-25 0,-1-3-1 15,2 5 0-15,-1-2 0 0,5 1 47 16,-4 1-46-16,4-1 35 0,0-1-34 16,0-2 8-16,0 1 9 0,0-5-35 15,1-2 19-15,4-2-3 0,2-4 46 16,-1 0-46-16,4-3-34 0,-1 0 34 0,1-4 10 15,1-2 12-15,3-2 8 0,1 0 18 16,1 0-6-16,4 0 13 0,0-6 6 16,0-2-29-16,2-1-19 0,-2-4-10 15,0-1 36-15,3-1-13 0,-7 0-1 16,3-2-13-16,-1-2-12 0,-3 0-12 16,-1 0 11-16,-1 0-1 0,-2 1 2 15,-2 0 2-15,0-1-2 0,-6 2-6 16,5-2 6-16,-7-1 0 0,2 1 0 15,-1-2-26-15,1 4 10 0,-3 2 16 0,0 0 3 16,0 4 23-16,0-1-24 0,0 7-2 16,0-3-42-16,0 2-6 0,0 4 48 15,0 2 1-15,0-1 15 0,0 1-16 16,0 0-22-16,0 0-1 0,-3 0 20 16,1 0-20-16,2 0 1 0,0 0-4 0,0 0 0 15,0 0 10-15,-3 0 14 0,2 0 0 16,1 1-1-16,-3 1-10 0,1-2 10 15,2 0-9-15,-3 0-1 0,2 0 0 16,1 2-10-16,-2 0-16 0,2 0-6 16,-3 1 23-16,2 3 20 0,-2 2-1 15,1 0 2-15,-2 1 1 0,1 2 7 16,-2 0 18-16,-1 3 6 0,1-1-31 16,1 4-3-16,-1-3-32 0,4 4 32 15,-4-1 3-15,5 3 19 0,0-2-8 0,0 3-9 16,0-1 18-16,0 1-16 15,0-2-4-15,6-2 0 0,2 2 33 0,-1-4-23 16,6-2-10-16,-4-1-4 0,3-2 1 16,0-3 2-16,3-2 1 0,-1 1 36 15,1-4-7-15,0-2 3 0,-1 0-16 0,1 0 26 16,-1 0-10-16,-1-3 7 0,1-3-20 16,1-3 26-16,-1-1 4 0,1-1 8 15,-1-3-18-15,-4-1-39 0,4 0 1 16,-3-4-2-16,2 0-1 0,1-2 1 15,-3 1-25-15,2-5 25 0,3-1-25 16,-3 1 7-16,-1 3-44 0,1 5 63 16,-4 1 2-16,-3 5-2 0,3 2-12 15,-5-1-20-15,6 3 3 0,-4-1-26 16,4 1 10-16,2-2 16 0,1 2 0 16,-1 2 6-16,-2 0-6 0,1 2 4 15,-3-1 2-15,1 2 23 0,-8 2-2 0,4 0-27 16,-4 0-20-16,4 0 4 0,-2 0 0 15,1 4 19-15,-2 6 10 0,2-1 14 16,1 4-17-16,0 4 19 0,1 2 1 16,1 2 12-16,-2 1 26 0,-1 1-23 0,-2 2-16 15,1-1-14-15,-3 1 14 0,0 1 16 16,0 1 36-16,0-2-49 0,-3 0 72 16,-2-6-72-16,-1 1 13 0,2-5-16 15,-4-4 16-15,7-1-3 0,-1-4 13 16,-1-3 3-16,3-3 10 0,0 0 19 15,0 0 13-15,0 0 9 0,0 0 4 16,0-2 5-16,0-4-45 0,3-1-44 16,-1-5-38-16,2 0-17 0,1-7-6 0,1 0 58 15,1-2-48-15,-1-4 6 0,5 1 41 16,1-2-5-16,-1 1 5 0,3-1-31 16,-2 0-4-16,4 0 38 0,1 1-28 15,4 3 16-15,-1-1-32 0,0 6-3 16,0 1 19-16,-5 5-16 0,1 4 9 0,-8 3 1 15,4 1-24-15,-7 0 7 0,1 3 1 16,-2 0 5-16,1 0 14 0,-1 3-26 16,3 2 38-16,-3 4-25 0,4 5 26 15,-7-1 19-15,4 4 20 0,-1 6 15 16,-4-1 4-16,5 5 7 0,-5-1-14 16,4 1 5-16,-4-3-35 0,0 1 25 0,0-3 12 15,0-4-7-15,0-1-13 0,0-4-19 16,0-3-1-16,0-5 1 0,0-1 19 15,0-2 7-15,0-2 13 0,-3 0 16 16,2 0 12-16,1 0 4 0,0 0 3 16,0 0 0-16,0 0 1 0,0 0 8 15,0 0-22-15,0-2-61 0,0-6-71 16,0 1 39-16,0-1 10 0,1 0-14 16,2 1 36-16,-3 0-1 0,0-3 1 15,2 1-38-15,1-3-1 0,-1 3 10 0,1-4 23 16,0 1 6-16,4 0 0 15,-2 2-12-15,4-6 9 0,-5 5 1 0,3-4-1 16,2 4-13-16,-5-5 14 0,2 5 1 16,2 2 1-16,-5 1-13 0,4-1-6 0,3 1-30 15,-6 0 24-15,4-1 2 16,1 1 0-16,-2 3 11 0,3 1 8 0,-7-1-18 16,4 2 9-16,-5 1-3 0,1 2 3 15,-3 0 13-15,0 0 2 0,0 0 20 16,0 0-18-16,0 0-4 0,0 0 0 15,0 0 0-15,0 0 0 0,0 0 0 16,0 0-1-16,0 0 1 0,0 0 1 16,0 0 1-16,0 0 11 0,0 0-11 15,0 0 1-15,0 0-2 0,0 0-1 16,0 0-22-16,0 0-1 0,0 0-6 16,0 0 3-16,0 0 13 0,0 0 11 0,0 0-1 15,0 0-1-15,0 0-8 0,0 0 8 16,0 0-9-16,0 0 10 0,0 0-16 15,0 0-1-15,0 0 7 0,0 0 10 16,0 0-10-16,0 0 12 0,0 0 0 16,1 0 1-16,2 0 0 0,-3 0-3 15,2 0-13-15,1 0 14 0,-2 0 2 16,2 0-19-16,-3 0-23 0,3 0 0 0,0 0 29 16,2 0-3-16,1 5 15 0,2-1 1 15,-4-3 22-15,-1 3-9 0,2 1-13 16,-1 0-13-16,1-2 13 0,-2 5 20 15,2-2-17-15,-1 0 26 0,-2 1-26 16,1 2 17-16,-2 0 9 0,-1 1-6 16,0-1-4-16,0 3 26 0,0-3 7 15,0 2-36-15,0-1-12 0,0-1 12 16,0 1 0-16,0 2-15 0,0-1 0 16,0 0 1-16,0-1 0 0,0 2-2 0,0 3 0 15,-1-5 4-15,1 4 12 0,0-3-16 16,0-1-12-16,0 3 12 0,0-4 0 15,0 0 1-15,1 0 0 0,4 0-1 16,-1-2-11-16,1-3 9 0,1 4 2 16,2-7-13-16,-2 5 13 0,3-4 0 0,0-1 16 15,-2-1 0-15,6 0 10 0,0 0 16 16,-1 0 13-16,5 0-6 0,-2 0 2 16,-1-3-28-16,1-3-10 0,0-3 19 15,4-1 6-15,-4-1-25 0,3-4-13 16,-3-2-1-16,0 0-5 0,1-2 4 15,-3-4 2-15,1 1-17 0,0-4 15 16,1 2-46-16,0 0 16 0,0-2-4 0,3 3 17 16,-2-1 6-16,5 4-9 15,-6 3 5-15,-1 4-2 0,1 1-16 0,-6 5-7 16,2 0-17-16,-1 2 21 0,2 2 5 16,-4-1 11-16,1 2-17 0,3 2 26 15,-3-3-7-15,-1 3 1 0,-1 0 19 0,3 0-29 16,-4 0 9-16,3 0 6 0,0 0 14 15,0 0 20-15,-1 0-4 0,1 0-3 16,0 0-12-16,0 3 0 0,0-3 22 16,-4 0-7-16,4 0 3 0,-5 0 20 15,-2 0 3-15,2 0-9 0,1 0 12 16,-5-3 0-16,0 2 0 0,0 1 10 16,0 0 10-16,0 0-1 0,0 0 4 15,0 0 3-15,0 0-10 0,0-1-7 16,0-3-54-16,0 4 0 0,0-2-13 15,-8 0 11-15,5-1-33 0,-1 3 16 0,-4 0 19 16,2 0 1-16,-6 0-1 0,4 0-13 16,-5 0-87-16,-3 7-3 0,0-2 13 15,-1 7 41-15,-3 1 24 0,-2 2-1 16,2 2 26-16,2 0-3 0,2 0-36 0,1 0-10 16,6 0 25-16,0-1 24 0,4 4 22 15,1-3-15-15,4 1-7 0,0-6-10 16,0 3 8-16,9-5 2 0,0 0-29 15,3-1 28-15,5-2-16 0,-2-1 17 16,8-4 4-16,-3 1 60 0,-1-3-2 16,4 0-14-16,1-7-12 0,-4 2-7 15,0-5-3-15,-2 1 9 0,-3-1-19 16,4-2 13-16,-9 1-13 0,1-1 0 16,-4-2-14-16,0-1 34 0,-3 0 9 0,-2-2 3 15,-2 0-25-15,0-2-23 0,0 0-21 16,0-2-1-16,-2 2-7 0,-1 2 13 15,0 0 15-15,-2 8 1 0,1 1 19 16,-1 6-19-16,1 2 0 0,-1 0-23 16,1 0-25-16,-1 0-26 0,1 0-39 15,-1 3-32-15,-1 5-14 0,1 5 111 0,-1 1 12 16,-1 3 36-16,1 6-1 0,1-3-18 16,-3 7 19-16,7-1 13 0,-2 1 19 15,3 4-9-15,0-3 15 0,0-2-34 16,3-1 5-16,6-4 11 0,0-4-17 15,2-6 23-15,2-2-25 0,-2-1 0 16,3-7 1-16,4 2 44 0,-3-3 2 0,2 0 43 16,4-6-27-16,0-3-15 0,-1-5-1 15,3 1-10-15,-3-4-2 0,-1 0-36 16,0-2-7-16,-1-4-25 0,-3 3 31 16,-1-5-28-16,1 1-19 0,-1-3 19 15,-1-1 9-15,-1 5-12 0,2-2 13 16,0 4-9-16,-1 5 27 0,-3 0 1 15,0 3-23-15,-1 3-3 0,0 5-9 16,-4-1-7-16,1 5 3 0,-1-3-3 0,1 4-4 16,1 0-2-16,-1 0-1 15,0 4 17-15,3 3 9 0,-1 4 0 0,-3 5 21 16,1 3-14-16,-2 3 16 0,1 3 36 16,-1 3 58-16,-2 3-39 0,1-2-36 0,1 2 1 15,-2 0-4-15,0-3-14 0,-2-1 27 16,0-2-10-16,0-6-18 0,0-2 14 15,0-2-13-15,0-3 40 0,-2-5-16 16,0-5 6-16,-1 2 13 0,2-4 30 16,1 0 25-16,0 0 19 0,0 0 6 15,0-4-58-15,0-5-67 0,0-3-61 16,0-5 20-16,0-2 25 0,0-5 2 16,4-3 12-16,4-1-112 0,1-4 53 15,3 3 25-15,0 0 17 0,5 4-13 16,-5 2-20-16,5 4 26 0,-2 4-6 15,3 3-10-15,-2 3 13 0,-3 1 0 0,3 1 9 16,-3 3-19-16,-2 3-19 0,-2 1 19 16,0 0 4-16,-4 0 15 0,-2 0 4 15,0 0-3-15,-2 3-4 0,2 1-13 16,-3 3 13-16,0 2 11 0,0 6 12 0,0 0 36 16,0 3 23-16,-3 3-17 0,2 0 3 15,-4 1-19-15,4 3-23 0,1 0-3 16,0-1-9-16,0 1 9 0,0-4 48 15,0 0-35-15,6-3-13 0,3 1 0 16,0-4 1-16,2 1 25 0,2-3 39 16,-1-2-62-16,5-2 49 0,0-2 35 15,4 1-10-15,-1-7 14 0,-1-1-11 16,6 0-3-16,-1-1-3 0,3-10-19 16,-1 0-4-16,2-2-16 0,-7-3-9 15,0 3-24-15,-4-2-2 0,0 2-43 0,-7 0-40 16,-1 3-26-16,0 3-46 0,-3 3-106 15,1 0-134-15,0 2-233 0,2 2-414 0</inkml:trace>
          <inkml:trace contextRef="#ctx0" brushRef="#br0" timeOffset="-4095.5523">-10179 731 205 0,'0'-1'278'0,"0"-4"-63"0,0 2-59 0,0-1-12 15,2 0-30-15,-2 1-30 0,0-2-2 16,0 4-1-16,0-3 4 0,0 0-10 16,0 2-14-16,0 2 5 0,0-1-18 15,0 1-12-15,0-2-10 0,0-1 20 16,0 2 26-16,0 1 26 0,0 0-1 16,0 0-10-16,0 0-51 0,0 0-33 15,-2 4-3-15,-1-1-19 0,2 1-33 16,-4 2-16-16,5 3 48 0,-4 5 20 15,-1 3 64-15,2-1 11 0,0 6-36 0,-6-2 9 16,1 1-35-16,-1 1 16 0,2-3-12 16,-1 2-17-16,-1-3-21 0,-2 1 21 15,1-1 39-15,-7 0-38 0,0 6 18 16,-1-2 20-16,-5 2-3 0,2 2-34 0,-3-4 11 16,-1 3-10-16,3-2 16 0,2-4-15 15,2-2 18-15,2-5-6 0,6-2 4 16,2-2-19-16,4-4 0 0,2-2 2 15,2-2 46-15,0 0-7 0,0 0 3 16,0 0 9-16,0 0 17 0,0-4 7 16,0-2-66-16,0-6-12 0,0 0-64 15,-4-4 64-15,4-3 16 0,-5-1-16 16,2-3-12-16,1 1-10 0,1-5 22 16,1-4 0-16,0 2-2 0,0-2 2 15,0-2 3-15,0 3 29 0,0 1-32 0,3 0-3 16,5 0-29-16,1 1 30 0,0 0-18 15,-2 0 20-15,6-5-32 0,0 5 16 16,-1-4 3-16,5 3 11 0,-2-1-24 16,-1 4 23-16,1 0-12 0,3 3 14 15,-2 2-34-15,-3 3 33 0,2 4-1 0,-1 2-20 16,-2 3 4-16,2 1-16 0,0 1-4 16,-1-1 16-16,-2 2 21 0,-1 1-27 15,3 1 10-15,-7 2-10 0,0 0-14 16,1 0 27-16,2 2 14 0,-2 0 2 15,2 0-1-15,0 0-33 0,1 0 21 16,1 2 10-16,1 2-22 0,-4 2 22 16,4 0-16-16,-3 1-17 0,0 3-22 15,2 2 58-15,-2 0 1 0,0 3 41 0,-3 0-6 16,3 3-36-16,2 0 19 0,-2 1-3 16,0 0-16-16,0 0-3 0,-1 2 3 15,-1 1 0-15,2 1 52 0,-4-1-46 16,-3 3 17-16,1 2-7 0,-3 3 0 15,0-1 20-15,0 1-34 0,0 2 43 16,-8-2-28-16,2 5-4 0,-2-2-11 16,1 1 49-16,-2 1-50 0,0-1 12 0,-1-1 0 15,0 0 0-15,1-1-13 0,0-2 0 16,2 2 29-16,-5-1-6 0,2-4-10 16,4-2 3-16,-3-2 10 0,-1-4-23 15,1-1-2-15,5-2-1 0,-1-3 3 16,1-4 0-16,2 3-1 0,-2-2 2 0,1-5 9 15,1 1-13-15,2-4 1 0,0 2 2 16,0-4 19-16,0 0 7 0,0 0 4 16,0 0 2-16,0 0 4 0,-3 0-4 15,3 0-6-15,0 0 0 0,0 0-10 16,0 0-6-16,0 0-1 0,0 0 5 16,0 0 0-16,0 0-17 0,0-4-23 15,3 4 22-15,2 0 1 0,-5-2 26 16,4 0-1-16,-4-2-5 0,2 1-20 15,1-4 0-15,-2-4-2 0,2 0-21 0,2-2 21 16,-4 0-24-16,4-1 23 16,-1-3-19-16,6 0-4 0,-6 2-9 0,5-4 33 15,-3 0 0-15,0 1-10 0,3 0 11 16,1-2-22-16,-1-1 21 0,1 0 2 0,-1-1 6 16,1 0-6-16,-1 3 0 0,0 1 0 15,1 2-2-15,-4 2-17 0,2 2 17 16,-2 2 0-16,3 1-30 0,-3 0-10 15,3-2 0-15,1 3 0 0,0-2 13 16,2 1-3-16,-1 0 9 0,0 1 4 16,1 2-7-16,-5 1 4 0,2 1 2 15,1 0-6-15,-4 2-3 0,3 0 0 16,-2 2-26-16,2 0 4 0,-4 0 5 16,1 8 11-16,-1-2 31 0,4 0 4 15,-5 1 19-15,2 4-19 0,-1-4-11 16,1 1 9-16,-3 1-25 0,2-1 27 0,-1 1 16 15,-4 1-13-15,2 2 1 0,-2 0-1 16,0 4 19-16,0 1 30 0,0 2-19 16,0 1-9-16,-2-1-23 0,2 1 27 15,-4-2-2-15,-1-3-26 0,5 0 0 0,-5 1-3 16,2-1 3-16,-1 0-3 0,2 0 3 16,1 0 0-16,-2 2 35 0,1-4-35 15,-2 3 0-15,4-4 0 0,0-2-13 16,0-2 12-16,0-1 1 0,0-3 0 15,0 0 3-15,0-4 22 0,0 0 8 16,0 0 5-16,0 0 11 0,0 0 2 16,0 0 10-16,0 0 20 0,0 0 25 15,0-2-7-15,4-4-6 0,-4 3-7 16,5-7-18-16,-4-3-68 0,1 0-29 16,-2-8 0-16,3 2 29 0,1-2-3 0,-2-1 6 15,6-4 3-15,-4 3-6 0,2-6-22 16,5 0 3-16,1-1 18 0,-1-2 1 15,2-2 0-15,2-2 13 0,4-2-23 16,0-4 11-16,0-1-1 0,0-2 0 16,1-2-6-16,-2-3 6 0,-1 3 3 0,1 0-3 15,1-1 1-15,-4 5-1 0,0 4 0 16,-1 3-19-16,-1 3 19 0,-4 5 2 16,2 3 30-16,-2 5-13 0,-3 3 0 15,0 1-19-15,2 4-19 0,-4-1 16 16,1 4 3-16,0 0 0 0,-5 5-16 15,1 0-13-15,-1 3-6 0,0 1-19 16,0 0-84-16,0 0-110 0,0 0-65 16,-1 0-108-16,-3 3-237 0,-2 3-422 0</inkml:trace>
        </inkml:traceGroup>
        <inkml:traceGroup>
          <inkml:annotationXML>
            <emma:emma xmlns:emma="http://www.w3.org/2003/04/emma" version="1.0">
              <emma:interpretation id="{89953693-961E-469B-A443-2D1633DA4C74}" emma:medium="tactile" emma:mode="ink">
                <msink:context xmlns:msink="http://schemas.microsoft.com/ink/2010/main" type="inkWord" rotatedBoundingBox="14443,3562 17460,3537 17466,4243 14449,4269"/>
              </emma:interpretation>
            </emma:emma>
          </inkml:annotationXML>
          <inkml:trace contextRef="#ctx0" brushRef="#br0" timeOffset="46279.8622">-4543 1278 277 0,'0'0'323'15,"0"0"-199"-15,0 0-17 0,0 0 1 16,0 0 26-16,0 0 12 0,0 0-12 0,0 0-20 15,0 0-46-15,0 0-19 0,0 0-4 16,0 0 33-16,0 0 30 0,0 0 10 16,0 0-11-16,0 0-17 0,0 0-15 15,0 0 0-15,0 0 5 0,0 0-8 0,0 0-1 16,0 0-7-16,0 0 1 0,0 0-14 16,0 0 1-16,0 0-4 0,0 0-3 15,0 0 0-15,0 0 3 0,0 0 4 16,0 0-4-16,0 0-10 0,0 0-12 15,0 0-10-15,0 0-13 0,0 0-1 16,0 0 0-16,0 0-1 0,0 0 2 16,0 0 0-16,0 0-2 0,0 0 12 15,0 0-10-15,0 0 0 0,0 0 10 16,0 0-10-16,0 0 16 0,0 0-6 16,2 0 9-16,1 0-2 0,1 2 8 0,1-2-8 15,-2 0-17-15,5 0 10 0,-2 1-1 16,1-1 20-16,1 3-15 0,1-3-16 15,3 0-1-15,-3 0 16 0,2 0-16 16,2 0 29-16,-2 0-7 0,3 0-16 16,-4 0-6-16,1 0-25 0,1 0 7 0,-4 0 18 15,-1 0 2-15,2 0-2 0,-2 0-32 16,0 0 29-16,-4 0 2 0,5 0-31 16,-2 0 3-16,1 0 29 0,0 2 1 15,2-2 2-15,0 0 0 0,3 1 60 16,2-1-47-16,-1 0-16 0,1 2 40 15,1-2-40-15,-1 0 0 0,4 0 6 0,-3 0 35 16,0 0-37-16,-1 0-4 0,0 0-29 16,-7 0 29-16,5 0 15 0,-2 0-15 15,-3 0 0-15,5 0 0 0,-3 0-10 16,2 0 7-16,3-2 3 0,-4 2 13 16,4-1-10-16,-5 1-6 0,3 0-7 15,0 0-22-15,1 0 32 0,0 0 10 16,2 0 10-16,2 0-20 0,-2 0-16 0,4 0-12 15,-3 0 28-15,6 0 15 0,-3 0 5 16,1-2 8-16,3-1-28 0,1 2-9 16,-4-1 9-16,0 0 2 0,2-1-2 15,-2 2-19-15,-5-1 18 0,5 2-3 16,-5-1 4-16,6 1-11 0,-5 0 11 16,-1-1 1-16,-1 1 1 0,1 0-2 15,-5-4-1-15,2 4-21 0,-1 0 19 0,0 0 3 16,1 0 11-16,-1 0-9 0,2-1 20 15,2 1 4-15,4-2-25 0,-4-2 9 16,5 0-10-16,-2 3 0 0,3-1 9 16,2-2-8-16,4 2-1 0,-3-2-1 15,5 0 1-15,-3 2 0 0,3-1 15 16,-2 0-15-16,-1 0-18 0,1-1 18 16,-2 2 0-16,-2 0-8 0,-4 2 8 0,1-1 0 15,-2 1-1-15,-3-3-2 0,-1 3-13 16,1-2 16-16,-1 1 19 0,-2 1-19 15,5 0-3-15,-7 0 3 0,4-2 2 16,0 2 17-16,1-2-19 0,0 1-3 16,3-2 3-16,-2 2 32 0,2-1-32 15,-2 0 0-15,6 0-13 0,-3 0 10 0,1 0-13 16,3 2 6-16,-3 0 8 0,1 0 4 16,-1-2-6-16,1 0-10 0,-1 2 13 15,0-2-15-15,-2 2 14 0,1 0 0 16,3 0-18-16,-1-2 20 0,0 2 35 15,2 0-35-15,0 0-13 0,-3 0 13 16,-1 0 3-16,1 0 22 0,3 0-25 16,-6 0-24-16,5 0 24 0,1-2 31 15,-2 1-30-15,2-1 0 0,-2-1 21 16,5 1-22-16,-1 1-19 0,-1-1 19 16,0 1 26-16,0-2-26 0,2 1-19 0,3 1 19 15,1-4 2-15,-1 4 0 0,0-1 0 16,0 1-2-16,-5-1-13 0,1-1 13 15,-1 1 19-15,-3 2-19 0,0-1-22 16,-1 1-4-16,0 0 26 0,-2 0 0 0,-1 0 16 16,4 0-16-16,-9 0-25 0,5-2 25 15,-5 2 23-15,5 0-21 0,-5 0-2 16,5-2 26-16,-2 0-7 0,3 0-17 16,-1 0 1-16,-2 0-2 0,2 2-2 15,-7-2-11-15,-1 2 0 0,-2-2 12 16,-3 2-20-16,-1 0 20 0,-3 0 0 15,0 0 4-15,0 0 18 0,0 0 7 16,0 0 5-16,0 0 11 0,0 0-4 16,0 0 3-16,0 0-6 0,0 0-3 15,0 0-13-15,0 0-10 0,0 0-10 16,0 0-2-16,0 0-3 0,0 0 0 0,0 0 3 16,0 0 0-16,0 0 13 0,0 0 9 15,0 0-3-15,0 0 6 0,0 0 3 16,0 0 0-16,0 0-6 0,0 0 0 0,0 0 7 15,0 0-8-15,0 0 1 0,0 0 7 16,-3 0-4-16,2 0-3 0,1 0 6 16,-5 0 3-16,5-2-13 0,-5 2-18 15,2-3 2-15,-1-1-2 0,1 2 18 16,-5-3-5-16,-1 1-12 0,0-2-1 16,-3 1 0-16,-2-1-22 0,-1-2-3 15,-2-1 6-15,-2 1 17 0,-1-2-13 16,0 3 15-16,-3-3 2 0,7 2 23 15,-6-1-23-15,6 0 1 0,-1-1 19 16,2 1-19-16,1 1 6 0,3 1-9 16,1 2 2-16,1-3 26 0,-2 2-7 0,2 1-21 15,-2-1-12-15,-1 0-2 0,-2 2 14 16,2-3 0-16,-6-1-19 0,3 1-12 16,-3 3 31-16,4-4 13 0,-1 2 2 15,4 1-13-15,-2 1 1 0,3 0 19 16,4-2 0-16,-3 5 9 0,5-3-9 0,-1 1-7 15,1-1-11-15,2-1 5 0,-2 4 6 16,-1-3-13-16,0 0-2 0,2 2 0 16,2-1 0-16,-2 0-2 0,1 1-1 15,-1 1 1-15,2 1-10 0,1-2 9 16,0 2 0-16,0 0-10 0,0 0-5 16,0 0-10-16,0 0 3 0,0 0 3 15,0 0-6-15,0 0 6 0,1 0 0 16,-1 0-3-16,3 0 3 0,-3 0 7 15,0 0 12-15,0 0-12 0,0 0 15 0,0 0 16 16,0 0-1-16,0 0 4 0,0 0-3 16,0 0-13-16,0 0 9 0,0 0 4 15,0 0-4-15,0 0-9 0,0 0-1 16,0 0-1-16,0 0 0 0,0 0-1 0,0 0-1 16,0 0-24-16,0 0-9 0,0 0-6 15,0 0-7-15,0 0 0 0,2 0 0 16,1 0-10-16,1 2 7 0,2-1 35 15,2 6 14-15,0-4-1 0,1 5 0 16,3-2 0-16,-4 1-1 0,4-2 0 16,1 5 3-16,-1-1 2 0,5 2 23 15,-5 0 0-15,7 0-12 0,-1-2-13 0,-3 1-10 16,5-1 10-16,-2 0 25 0,2-1-22 16,2 1 13-16,-5-1 31 0,3 0-44 15,1-2 0-15,-9-1 38 0,5 1-41 16,-8-3-31-16,-6 2 9 0,2-4 20 15,-1 1-14-15,-1-2 4 0,2 0-7 16,-1 1 6-16,-2 2 11 0,1-1 1 16,0 0 1-16,2-1 1 0,-2-1 21 15,1 5-6-15,1-5-4 0,-1 1 1 16,1 1-12-16,-4 0-1 0,1-2 0 0,2 4-2 16,1-2-11-16,-2-1 10 0,2-1-9 15,1 5 9-15,1-4 1 0,-4 3 0 16,5-2-10-16,1 2-4 0,0-1 0 15,-3 3 15-15,0-2-1 0,6 0-10 0,-6-1 12 16,-1 2 0-16,1-5 0 0,-1 3 0 16,-2-1 3-16,-2-2 9 0,-1 1 4 15,3-1 9-15,-3 3 3 0,0-3-3 16,0 0 1-16,0 0-8 0,0 0-18 16,0 0-3-16,0 0-19 0,0 0-9 15,2 0-7-15,1 0 17 0,-2 2 21 16,1-1 1-16,1 2 2 0,1-1 12 15,1-1-15-15,0 1-2 0,-4 0-1 16,2-2-13-16,2 0 13 0,-5 2 1 16,1 0-20-16,1 1 6 0,1-3 15 15,-2 0 1-15,2 0 0 0,-1 2 1 16,-2-2 1-16,3 0 0 0,-3 0-1 0,0 0 2 16,0 2-2-16,0-2-1 0,1 0 1 15,-1 0 0-15,0 0 2 0,0 0 9 16,0 0 7-16,0 0-3 0,0 2 9 15,0-2 3-15,0 0 1 0,0 0-17 0,0 0-12 16,0 0-1-16,0 0-2 0,0 0 1 16,0 0 2-16,0 0 12 0,0 0 4 15,0 2 6-15,0-2-3 0,0 0 0 16,0 0 2-16,0 0-8 0,0 0-10 16,-1 0-1-16,-2 0-2 0,3 0-11 15,-2 0-8-15,-1 0 0 0,2 0 7 16,-2 2-13-16,1 0 3 0,-4 2-3 15,-3-1 24-15,-3 4 1 0,0-3 21 0,-5 7 5 16,0-5-11-16,2 2-15 0,-3 2-3 16,3-2 2-16,-2 1-21 0,2-2 20 15,-3 4 2-15,1 1 1 0,-1 1 11 16,2-2-12-16,1 3 0 0,2-5 10 16,-4 1-10-16,5-1-2 0,0-2 2 0,4 0 0 15,-6 0 16-15,2 3-15 0,2-3 2 16,-4 5-1-16,2 0-2 0,-6-2 3 15,4 2 28-15,-1-2-28 0,-1 0 22 16,3 2-12-16,2-3-1 0,-2-1-10 16,0 1 11-16,6-1 2 0,-5-1-12 15,6-1-3-15,1-1 0 0,-1 0-12 16,1 0-7-16,1-1 16 0,-1 0 3 16,-2 2 0-16,-1 1 2 0,-1 0 20 15,0 3 3-15,-2-4 3 0,2 3-12 0,2-6-16 16,5 2-2-16,-1-1-14 0,1-4 0 15,2 1 13-15,0-1 3 0,0 0 3 16,0 0 19-16,0 0-3 0,0 0 0 16,0 0-7-16,0 0-9 0,0 0 10 0,0 0-12 15,0 0 2-15,0 0 0 16,0 0 9-16,0 0-10 0,0 0 11 0,0 0-11 16,0 0-2-16,0 0 1 0,0 0 0 15,0 0-1-15,0 0 1 0,0 0-1 16,0 0 1-16,0 0 1 0,0 0 0 15,2 0-2-15,-2 0-21 0,3 0-41 16,-1-1-38-16,5-3-68 0,2-4-141 16,2-3-155-16,-1 1-204 0,15-13-435 0</inkml:trace>
        </inkml:traceGroup>
        <inkml:traceGroup>
          <inkml:annotationXML>
            <emma:emma xmlns:emma="http://www.w3.org/2003/04/emma" version="1.0">
              <emma:interpretation id="{4EA8C522-F835-4AD6-B2EE-316578BC82B9}" emma:medium="tactile" emma:mode="ink">
                <msink:context xmlns:msink="http://schemas.microsoft.com/ink/2010/main" type="inkWord" rotatedBoundingBox="18980,2723 24460,2676 24472,4106 18992,4153"/>
              </emma:interpretation>
              <emma:one-of disjunction-type="recognition" id="oneOf1">
                <emma:interpretation id="interp5" emma:lang="" emma:confidence="1">
                  <emma:literal/>
                </emma:interpretation>
              </emma:one-of>
            </emma:emma>
          </inkml:annotationXML>
          <inkml:trace contextRef="#ctx0" brushRef="#br0" timeOffset="8792.2675">346 474 166 0,'0'0'568'0,"0"0"-379"16,0-1-147-16,3 1-26 15,-3-2 63-15,2 2 77 0,1 0 4 0,-2 0-8 16,-1 0-54-16,5 0-30 0,-2-3-3 16,-3 1 4-16,1 2 6 0,-1 0 16 15,0 0 23-15,0 0 6 0,0 0-39 16,0 0-36-16,0 0-26 0,0 0-19 16,0 0-13-16,0 0-29 0,-1 8-52 15,1 2 13-15,0 3 81 0,-5 2 97 16,2 8 19-16,-1 1-61 0,-1 2 7 15,-3 2 2-15,-1-1-22 0,2-2-23 16,-4-1-17-16,2 1 14 0,-5 2 42 0,2-4-39 16,-5 0 26-16,2-7-19 0,-3 1-23 15,3-3 33-15,-3-3-1 0,-2-2 16 16,0 2-6-16,-1-1-13 0,-2-3-28 0,3 3-4 16,2-6 12-16,0-2 21 15,6 0 5-15,-2-2-9 0,5 0-26 0,3 0 16 16,-2 0 10-16,7-2-6 0,-2-4-23 15,1 0-41-15,2-3-7 0,0-3 25 16,0 0-12-16,0-6-42 0,0 0 45 16,0-4-3-16,5 2 35 0,-1-1-52 15,4-3 26-15,1-1 25 0,3-2 1 16,-4 1-2-16,4-1 1 0,2 1-12 16,-4 0-40-16,4 3 53 0,-4-2 0 15,1 2-14-15,3 6-8 0,-1-2 21 16,1 2 1-16,1 1-3 0,0 1-39 0,1-1 26 15,0 3-10-15,1 2-9 16,3 1 6-16,1 2-17 0,-1 1 14 0,4 2 19 16,0 0-26-16,-1 4 17 0,2-3 22 0,-4 4-39 15,-1-2 10-15,-2 2 12 0,-3 0 5 16,-1 0-8-16,-2 0 1 0,-5 4-14 16,5-1-12-16,-7 5 16 0,1 1 0 15,0-1-10-15,-1 2 39 0,2 5 0 16,-1-3 42-16,-1 8-15 0,0 0-27 15,-1 1 0-15,-2 2-20 0,2 0 20 16,-1 3 43-16,-1 1 8 0,1 5-48 16,-3 1 13-16,0-2 13 0,0 7 26 15,-12 4-36-15,2 0 23 0,-2 2-14 16,-1 3-26-16,-1-3 35 0,-1 5-24 16,1-5 29-16,-1 0-19 0,4-5 24 0,-5 1-46 15,3-2 14-15,0-2 14 16,-2 0-13-16,-4-2 17 0,4 0-14 0,-3-4 36 15,3 3-17-15,-3-9-35 0,7-3 22 16,2-6-25-16,4-4 1 0,1-7-1 16,4-2 33-16,0-2 21 0,0 0 10 0,0 0-3 15,0 0 10-15,1-6 6 0,2-3-4 16,-1-6-73-16,1-4-61 0,-2-8 7 16,2-3 41-16,2-3-28 0,-1-2 26 15,0-1 14-15,0-1-24 0,5-4-4 16,0 2 27-16,2-3-17 0,6 0-4 15,-2-1 1-15,8-2-4 0,-2 3 25 16,3-2-31-16,8 4 0 0,1 0-7 16,1 1-15-16,1 4 50 0,-2 2-31 15,-2 5 32-15,-4 6-23 0,0-1 0 0,-2 4-6 16,-4 4 16-16,-3-1 15 0,0 4-12 16,-6 5 12-16,1 2 1 0,-4-1-3 15,-3 3-9-15,0-2-11 0,-2 4-6 16,1-1-7-16,3 2-15 0,-4 0-8 15,-1 0 4-15,5 0 7 0,-2 3 32 0,1 5 16 16,-1-2-1-16,1 1 0 0,2 3-12 16,-2-1 0-16,2 5 13 0,-3 2-1 15,1 2 2-15,0-1 7 0,-2 0-7 16,-1 1 8-16,-2 1-6 0,-1 4 10 16,2 0-10-16,-3 0 1 0,0 2 9 15,0 3 16-15,-3 0 23 0,-3 2-50 0,-4 4 46 16,-3 0-28-16,3 2 15 0,-4 1 1 15,-1 5 19-15,0 0-30 0,0 0-5 16,-2-3-17-16,5 2 16 0,-5-8-6 16,5-2 3-16,0-5-16 0,6-4-3 15,1-2 2-15,4-7 1 0,-4-4 16 16,5 0-3-16,0-7 3 0,0 3-14 16,0-5 18-16,0 0 12 0,0 0 16 15,0 0 0-15,0 0 4 0,0 0 22 16,0 0 12-16,0-6-12 0,0 0-7 0,0-4-27 15,5-4-40-15,-2-5-63 0,4-6 37 16,2-6-35-16,0 0 26 0,2-5 24 16,0-4 11-16,2-1 0 0,1-3-2 15,3-4-33-15,1 3 32 0,0 0-17 16,2 1 17-16,0 0 1 0,-1 5-52 0,4-1 9 16,0 4 41-16,-2 2-37 0,2 4 28 15,-2 3-10-15,5 0-12 0,-2 2 22 16,-2 0-19-16,5 0 13 0,-1 3 19 15,-2-1 0-15,2 4-2 0,-2 2 0 16,-4 2-1-16,0 4 2 0,-5 1-22 16,-1 2-2-16,-4 0-1 0,-1 5-3 15,-1 2-4-15,-2 1-2 0,-1 0-14 16,-4 0 7-16,2 0 0 0,-1 0 3 16,2 0 23-16,-1 4-19 0,2 4 9 0,-4 0-10 15,4 4 26-15,-1-1 10 16,2 5 59-16,-1 0-59 0,0 1 16 0,-2 6-16 15,-2-3 0-15,1 5 0 0,1-1 0 0,-3 4-3 16,0 0 3-16,0 2 18 16,-3 2 34-16,-5 2-30 0,-4 1 22 0,1 2-42 15,-2 0 15-15,2 3 19 0,0 0-20 16,-1-2-16-16,2 0 0 0,3 0-13 16,-5-2 22-16,8-2-25 0,-1-2 13 15,4-2 3-15,1-3 25 0,0-3-25 16,1-1 0-16,7-1 21 0,1-6-21 15,2 3 0-15,-1-5 26 0,2 2-5 16,-1-3-21-16,0-2 0 0,1 0 30 16,-2-4-29-16,-1-4 20 0,1 1-20 15,-4-2 21-15,-2-2 7 0,1 0 6 0,1 0 20 16,1-2 29-16,-2-5 19 0,6-5-30 16,2-3-25-16,2-6-44 0,4-2-4 15,0-5 3-15,3-4-6 0,2-4-7 16,2-3-3-16,3-2-45 0,0 2 10 15,-1 2 16-15,-3 6-22 0,1 0 18 0,-4 8 7 16,0 1 4-16,-1 3-33 0,-1 2 6 16,-2 6 13-16,-3-1 7 0,0 3-3 15,-4 3-17-15,6 0 13 0,-5 5 0 16,0-3 17-16,0 4-7 0,5-2-17 16,-7 2 20-16,4 0 1 0,0 0 25 15,-2 0 0-15,0 0 0 0,-1 0 0 16,-5 2-26-16,-2 0 9 0,4 0 4 15,-7-1-9-15,2-1-4 0,-3 0 26 16,0 0 10-16,0 0 45 0,0 0 13 0,0 0 0 16,0 0 3-16,0 0-3 0,0 0-10 15,-3 0-16-15,2 2-10 0,-4-2-32 16,2 0-10-16,-1 0-9 0,-2 0-7 16,1 0-13-16,-1 0 10 0,-6 0 7 15,1 0-24-15,-3 0-21 0,-1 0 5 16,-4 0 20-16,-4 7 19 0,-2 1 20 0,0 2 0 15,-1 4 3-15,2-1 23 0,2 9 12 16,3-4-35-16,-3 8-12 0,7 0 10 16,1 3 4-16,4-1 9 0,4 0-11 15,3-3-3-15,3 1 0 0,0-3 1 16,3-4 0-16,7 0-39 0,1-4 41 16,3-2 4-16,-1-3-1 0,2-3 18 15,1-1-21-15,2-4-3 0,-3-2 3 16,5 0 23-16,-3-2-1 0,-1-7-20 15,2-1 1-15,-4-2 26 0,1-6-13 0,-1-1 13 16,-3 0-29-16,1-1 3 0,-6-4-3 16,0-5 42-16,6 2-42 0,-7-2 0 15,-2 0-71-15,1-2 71 0,1 1-35 16,-2 5 0-16,-2 4 35 0,-1 6 20 16,0 5-7-16,0 5 22 0,0 5-35 0,0 0-65 15,-4 0-48-15,-1 0-46 16,1 9-43-16,-2 5 124 0,-4 5 76 0,6 5-11 15,-5 4 12-15,6-1 1 0,-5 5 0 16,7-3-13-16,-2 5 12 0,3-6-12 16,0 3 13-16,12-5 32 0,-2-3 4 15,6-7 9-15,-1 1-19 0,5-7-8 16,2-2-17-16,-2-7 31 0,3-1 14 16,1 0 31-16,-1-3-21 0,-2-9-14 15,2-1-7-15,-2-6-9 0,5-2-22 0,-5-1 38 16,2-5-42-16,3 1-16 0,-2-5 13 15,4 1-16-15,-1-2 0 0,-6 1-40 16,3 2-6-16,-4 2 64 0,1 3-12 16,-5 4 13-16,-3 5 26 0,-4 6-26 15,-1 0-38-15,0 2-7 0,1 6 6 16,-3-1-19-16,0 2-5 0,3 0 11 0,3 0 16 16,-1 0 16-16,2 0 1 0,0 2 19 15,3 1 0-15,-5 2 16 0,-2-4-16 16,-3 1-39-16,-1-2-13 0,-2 0 52 15,-3 0 7-15,0 0 67 0,0 0 37 16,0 0 23-16,0 0-17 0,0 0-13 0,-5 0-10 16,2 0-39-16,-1 0-36 0,2-2-17 15,-1-1 24-15,-2-2 39 0,1 5 3 16,1 0-40-16,-5-1-27 0,2 1-1 16,-3 0 0-16,0 0-16 0,-2 0-81 15,-4 0 6-15,-2 1 33 0,1 7 22 16,-7 3 33-16,3 3-10 0,2-1 10 15,-2 4-11-15,2 0 12 0,1 2-45 16,-1 3 47-16,3-3-1 0,1 0 0 16,2 5-18-16,4-4 16 0,1-1 1 0,1 2-20 15,6-2-15-15,0 1 36 0,0-2 1 16,1-1 0-16,7 0 0 0,3 0 0 16,-1-1 19-16,7-1 17 0,-5-1-36 15,6-3 0-15,-3-1 21 0,8-3 12 0,0-1 19 16,1-4-23-16,1-2 3 0,3 0 52 15,3 0-58-15,1-6 13 0,-2-2-26 16,7-1 32-16,-7-2-19 0,2-2-3 16,1-1-20-16,-4-2 36 0,0-4-17 15,-3 0 7-15,-2-3-25 0,-4-4 31 16,1 1 4-16,-4-2-39 0,2-5 0 16,-2-3-13-16,0 1 13 0,0-6 35 15,-5 0-35-15,4-2-13 0,-3-1 13 16,3 1-3-16,-5-1 16 0,0 3-3 0,1-2-9 15,-5-1 24-15,2 2-9 0,-1 0-3 16,-3 5 3-16,-2-1 1 0,0-2-17 16,1 4-14-16,1 0-38 0,-4 0-15 15,2 2 5-15,-1 0 41 0,-2 0 20 16,0 4-85-16,0 3 8 0,-9 2-3 16,-3 6 81-16,-2 1 3 0,-1 4 49 0,-2 3-52 15,5 6-19-15,-5-2-43 0,5 4-22 16,-2 1 6-16,1 2 4 0,2 0 2 15,-3 0 21-15,5 0 21 0,3 5-18 16,-6 0 25-16,7 2-20 0,-1 1 30 16,0 1 9-16,-3 2-9 0,0 4 13 15,3-1 0-15,-6 4 22 0,3 0 11 16,-2 3-16-16,-3 2 28 0,5 3 17 16,2 1-43-16,-5 3-2 0,3 2-15 15,1 4 43-15,0 2 10 0,-1 1-54 16,3 5 12-16,0 4 33 0,1-2-33 0,-2 4 13 15,2 3 6-15,4-3-30 0,-2 2-1 16,1 1 31-16,-1-2-19 0,3-2-10 16,0 0-3-16,0-4 16 0,0 3 0 15,8-3 20-15,-7 1-33 0,7-2 29 16,-2-3-32-16,-1-2 13 0,-4-3 6 0,4-2-19 16,-2-7-10-16,-2-7 10 0,-1-3 23 15,3-7-7-15,-1-6-13 0,-2 0 42 16,0-4 58-16,0 0 39 0,0 0 32 15,0-6 28-15,0-5-14 0,0-7-134 16,-5-4-54-16,4-6-34 0,1-5 34 16,-3-4-16-16,3-5 16 0,0-1-1 15,3-1-40-15,6 0-7 0,1 3 3 16,1 7 34-16,3 4 9 0,-1 5 0 0,1 6-23 16,3 2-42-16,-1 4 12 0,1 4-12 15,1 1-4-15,-2 2 4 0,-1 6 5 16,1 0 17-16,0 0 7 0,-1 0 6 15,0 4-1-15,-1 1-18 0,-1 4-4 16,-2-1 13-16,1 2 42 0,-6 4 14 16,3-2-13-16,-3 4 1 0,2 1-2 0,-3 0-5 15,-5 0 5-15,1 2 1 0,-1 1 2 16,0 2 28-16,0 0-30 0,0 3 14 16,-1-1 18-16,1-1-33 0,-3 0-37 15,3-1 37-15,0-1 13 0,0 1-13 16,0-4-15-16,3 0 1 0,0-1 12 15,1 0-7-15,4-2 9 0,-2 1 16 16,3-3-14-16,0-2-2 0,2-1-13 16,1-3 12-16,-2-1-21 0,4-4 22 15,-2 2 45-15,5-4 39 0,-2 0-20 0,3 0-41 16,-1 0 19-16,1-4 0 16,1-5 41-16,-3-3-22 0,2-3 0 0,-2 0-29 15,0-4 4-15,0 0-20 0,-3-2 8 16,2-3-23-16,-1-3 11 0,-2 1-12 15,0-1 3-15,1-1-3 0,-1-3 16 0,-2 3-14 16,-1 0-4-16,-2 2-5 0,0-1 6 16,-2 7 1-16,-1-2-13 0,-1 9 12 15,0-4 0-15,-1 5-47 0,-2 4 16 16,0 2 4-16,0 0 28 0,0 4 2 16,0 0-2-16,0 2-18 0,0 0 2 15,-5 0-20-15,4 0-18 0,-1 0-4 16,-2 0-26-16,1 2-19 0,-2 0 0 15,4 4-4-15,-4 0 20 0,0 2 38 16,-1 6 1-16,2 5 48 0,-4 4 32 0,4 3-30 16,2 3 15-16,-1 0-16 0,2 4-2 15,1 1 2-15,0 1 43 0,0-2-2 16,6-3-3-16,1-1-38 0,2-5 44 16,-1-5-45-16,1 0 0 0,5-4-16 15,-4-4 16-15,-1-1 0 0,4-3 52 0,-6-5-14 16,1 1-18-16,-2-3 31 0,-2 0 43 15,1 0 31-15,0-6 20 0,1-3-23 16,6-5-36-16,-2-3-44 0,4-4-39 16,-2 0 13-16,2-5-16 0,1 0-16 15,2-3-13-15,-2 3 10 0,0-1 6 16,3 1-19-16,1 1 16 0,-3 5-22 16,3-2-17-16,-4 5 17 0,1 3 25 0,-3 0-3 15,-1 4 3-15,-5 1 0 0,2 2-3 16,1 1-26-16,-1 1 7 0,1 3-13 15,2-2-13-15,-1 2 9 0,0 2 13 16,1-2 27-16,-5 2-5 0,1 0-8 16,-3 0-24-16,1 0-25 0,1 0 16 15,-4 0 29-15,5 5 9 0,-2 3 18 16,2 1 4-16,-2 5-1 0,0-1 0 0,-2 4 0 16,1 4-1-16,-5 0 1 0,0 4 16 15,0 1 9-15,0 2-23 0,0 0 0 16,0-1-3-16,0 1 13 0,0-1-7 15,0-3 7-15,0 1-13 0,-5-4-29 16,-1 0 29-16,0-7 21 0,-1 0-2 16,-3-4-6-16,6-3 16 0,-1-5-3 0,4 0 48 15,1-2 49-15,0 0 18 16,0 0 1-16,0-8-21 0,4-1-121 0,2-4-2 16,4-4-62-16,-1-6 35 0,4-4-48 15,3-5 32-15,2-6 36 0,1 0 6 16,4-5-94-16,-1 1 7 0,-3 3 22 15,6 5 4-15,-4 5 31 0,-4 5 1 16,2 5 29-16,-2 3-36 0,-2 7-3 16,-1 1 3-16,1 2 0 0,-1 3-12 15,1 3 18-15,0 0 11 0,3 0-8 0,1 0-2 16,-4 0-4-16,0 3 14 0,-4 3-17 16,-2 4 3-16,3 3-19 0,-6-1 16 15,0 3 27-15,-2 3 12 0,0 6 16 16,-3 2-12-16,-1 4-1 0,0 3 23 0,3-2-25 15,-3 3-1-15,5-3-11 0,-4-1 9 16,5-5 3-16,2-3-2 0,-2 0 2 16,5-6 17-16,2-3 5 0,-1-3-10 15,0-1-13-15,5-5 0 0,-2-2 32 16,1 0 24-16,2-2 28 0,3 0 7 16,5-2-30-16,-2-5-19 0,2-3 29 15,1 1-51-15,-2-3 18 0,0-1-9 16,0-4 7-16,1 0-20 0,-5-2 6 15,3-2-22-15,-1-1 0 0,0-4 26 16,-4 3-22-16,1-6-1 0,-2 0 23 16,-2-1-4-16,-3-2-21 0,-2 2-1 15,-5-4 22-15,-1 0-22 0,-1 0-45 0,-4 1 45 16,0 3 0-16,0 4-39 0,-6 2 26 16,-3 2 13-16,-2 7 16 0,-1 2 10 15,1 1 32-15,1 3-24 0,-2 2-34 0,0 1-54 16,-1 2-24-16,4 2 49 0,2 2 16 15,-5 0-22-15,1 2-7 0,-3 10-10 16,-1 2 33-16,-3 8 19 0,3 2 0 16,-4 5 0-16,6 2-16 0,2 3 16 15,0 7 29-15,2-2 13 0,3 2-39 16,2-3 43-16,4 4-44 0,0-4 16 16,4-4-2-16,8 0 6 0,5-5-2 15,4-2 18-15,4-5-5 0,7-4 76 16,6-5 0-16,6 0-77 0,7-6 61 15,2-2-28-15,2-5-21 0,3 0-16 0,-2-3-28 16,-6-6-77-16,0-5-9 0,-9 3-75 16,-3-5-9-16,-6 3-76 0,-8-2-87 15,-8 6-201-15,-7-6-290 0</inkml:trace>
          <inkml:trace contextRef="#ctx0" brushRef="#br0" timeOffset="9454.9483">3585 444 310 0,'0'1'1892'16,"0"2"-1569"-16,0-3-323 0,0 1-129 16,0-1 129-16,0 0 26 0,0 2 3 15,0 1-29-15,0-2-39 0,0 1 39 16,0 1 29-16,0-3-3 0,0 0 3 15,0 0 26-15,0 0 16 0,0 0 10 0,0 0 6 16,5 0-4-16,-2 0 1 0,-2 0 2 16,2 0 23-16,-3 0-10 0,0-3-13 15,0 3-16-15,0-2-25 0,0 2-23 16,0 0-22-16,0 0-89 0,0 0-109 16,0 0-167-16,0 0-275 0,0 2-655 0</inkml:trace>
        </inkml:traceGroup>
      </inkml:traceGroup>
    </inkml:traceGroup>
  </inkml:traceGroup>
</inkml:ink>
</file>

<file path=ppt/ink/ink4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7:04.399"/>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04048032-8DF3-4908-9ED9-ED40F2255979}" emma:medium="tactile" emma:mode="ink">
          <msink:context xmlns:msink="http://schemas.microsoft.com/ink/2010/main" type="writingRegion" rotatedBoundingBox="13719,8560 13251,9926 12453,9653 12920,8287">
            <msink:destinationLink direction="with" ref="{0F1F8515-8E17-4F4E-B886-45ACCA46DBC0}"/>
          </msink:context>
        </emma:interpretation>
      </emma:emma>
    </inkml:annotationXML>
    <inkml:traceGroup>
      <inkml:annotationXML>
        <emma:emma xmlns:emma="http://www.w3.org/2003/04/emma" version="1.0">
          <emma:interpretation id="{D6015A78-64EC-447D-85B8-1A53B712A22F}" emma:medium="tactile" emma:mode="ink">
            <msink:context xmlns:msink="http://schemas.microsoft.com/ink/2010/main" type="paragraph" rotatedBoundingBox="13719,8560 13251,9926 12453,9653 12920,8287" alignmentLevel="1"/>
          </emma:interpretation>
        </emma:emma>
      </inkml:annotationXML>
      <inkml:traceGroup>
        <inkml:annotationXML>
          <emma:emma xmlns:emma="http://www.w3.org/2003/04/emma" version="1.0">
            <emma:interpretation id="{9B6CFC99-5AB8-42A6-B831-B298D27099ED}" emma:medium="tactile" emma:mode="ink">
              <msink:context xmlns:msink="http://schemas.microsoft.com/ink/2010/main" type="line" rotatedBoundingBox="13719,8560 13251,9926 12453,9653 12920,8287"/>
            </emma:interpretation>
          </emma:emma>
        </inkml:annotationXML>
        <inkml:traceGroup>
          <inkml:annotationXML>
            <emma:emma xmlns:emma="http://www.w3.org/2003/04/emma" version="1.0">
              <emma:interpretation id="{126839D3-78DF-4D5D-AF9A-FBC8E27EAD28}" emma:medium="tactile" emma:mode="ink">
                <msink:context xmlns:msink="http://schemas.microsoft.com/ink/2010/main" type="inkWord" rotatedBoundingBox="13466,8474 13354,8802 12841,8626 12953,8298"/>
              </emma:interpretation>
            </emma:emma>
          </inkml:annotationXML>
          <inkml:trace contextRef="#ctx0" brushRef="#br0">5030-1506 88 0,'0'-1'320'0,"1"-2"84"15,-1 2-222-15,0-2 7 0,3 3-10 16,-3-2 13-16,1 2-16 0,-1 0-25 15,3-1-15-15,-3 1-6 0,0 0-17 16,0 0-9-16,0 0-1 0,0 0-12 0,0 0-14 16,0 0 4-16,0 0 2 0,0 0-12 15,0 0-13-15,0 0-16 0,0 0-10 16,0 0 19-16,0 0 29 0,0 0 6 16,0 1-22-16,-4 1-29 0,1 1-12 15,2 2-4-15,-2 0 0 0,-1 4 9 16,1 2 11-16,-1 1-8 0,0 2 1 15,0-4-3-15,0 1-26 0,1 0 25 16,2-3-21-16,1-3-7 0,0 0-13 0,0-2 0 16,0 1 11-16,0-4-14 0,0 0 4 15,0 0-36-15,0 0-41 0,0 0-58 16,0 0-61-16,0 0-126 0,0 0-177 16,1 0-172-16,2-1-495 0</inkml:trace>
          <inkml:trace contextRef="#ctx0" brushRef="#br0" timeOffset="-614.6678">4589-1854 854 0,'0'0'489'0,"0"0"-313"0,0 0-62 0,0-2 55 16,0 2 46-16,0 0-11 0,0 0-55 15,0 0-52-15,0 0-45 0,0 0-13 16,0-2-1-16,0 2 4 0,0-3 16 15,0 3 7-15,0 0-4 0,0 0 3 16,0 0 4-16,0 0-7 0,0 0-1 16,0 0 8-16,0 0-8 0,0 0-9 15,0 0-9-15,0 0-4 0,0 0-3 16,0 0 3-16,0 0-3 0,0 0-19 0,0 0-14 16,0 0-2-16,0 0-2 0,0 0-23 15,0 0-7-15,0 5-6 0,0-2 35 16,0 4 3-16,4 1 16 0,-3 1-1 15,1 4 8-15,0-1-23 0,2 1-12 16,-2 3 12-16,2 0 29 0,-2 3-29 16,3 0 0-16,-5-3 6 0,4 0-3 0,-4-1-3 15,0-4 0-15,0 1 0 0,1-5 3 16,-1 0-3-16,1-2-1 0,-1-1 0 16,3-1 1-16,-3-3 1 0,0 0 1 15,0 0 0-15,1 0-2 0,-1 0 0 16,3 0-4-16,-3 0-18 0,1 0 19 15,-1 0-10-15,3 0 13 0,1-3 2 16,0-4 13-16,0 1-15 0,2-2-2 16,2-3 2-16,0-2 16 0,1 0-3 15,1-3-10-15,1 1-3 0,0 1-13 0,-1-1 0 16,0 1 13-16,-2 0 7 0,0 4-4 16,0 0-3-16,-5 2 22 0,1 1-6 15,0 0-3-15,-1 2 3 0,-2 3-15 16,2-1-1-16,-3 0-3 0,0 3-16 15,0-2-4-15,0 2 11 0,0 0 8 0,0 0-15 16,0 0 16-16,0 0 1 0,0 0-11 16,0 0-3-16,0 0-6 0,0 0-13 15,0 0-16-15,0 2-6 0,0 3-1 16,0-1 58-16,0 4 13 0,1 3 32 16,-1-1-32-16,0 6-10 0,0-1 7 15,0 2-10-15,0-1-10 0,0 3 10 16,0-4 28-16,0-1-28 0,-1-1-24 15,1 2 24-15,0-6 15 0,0-2-14 16,0 3-2-16,0-4 1 0,1 1 0 16,3-2 16-16,0 0-13 0,0 0 22 15,0-1-2-15,-2 1-23 0,0-3 1 0,0-1 0 16,-2 0 2-16,2-1 10 0,0 0-11 16,1 0 14-16,-3 0 6 0,0 0 7 15,0 0-1-15,4 0 4 0,0-1-6 0,-2-2 12 16,5-4 9-16,3-1-18 0,-1-2-14 15,2-2 8-15,1 0 2 0,-2-2-23 16,2-1 1-16,-4 0-1 0,1 0 1 16,1 1 0-16,-3 4-3 0,-2 2-29 15,-1-1 1-15,-3 4-17 0,3 2-28 16,-1-1-35-16,1 1-22 0,0 2-68 16,-1-5-98-16,1 3-107 0,4-2-96 15,-1 3-137-15,0-4-387 0</inkml:trace>
        </inkml:traceGroup>
        <inkml:traceGroup>
          <inkml:annotationXML>
            <emma:emma xmlns:emma="http://www.w3.org/2003/04/emma" version="1.0">
              <emma:interpretation id="{80138F45-780A-4F4A-9613-6DE7BF62DC51}" emma:medium="tactile" emma:mode="ink">
                <msink:context xmlns:msink="http://schemas.microsoft.com/ink/2010/main" type="inkWord" rotatedBoundingBox="13419,9438 13251,9926 12453,9653 12620,9164"/>
              </emma:interpretation>
            </emma:emma>
          </inkml:annotationXML>
          <inkml:trace contextRef="#ctx0" brushRef="#br0" timeOffset="1482.4129">4140-622 134 0,'-4'-4'446'0,"4"4"17"0,0 0-300 16,0-2-85-16,-3 2 17 0,3 0 45 15,0-2 9-15,0 2-9 0,0-1-19 16,0 1-20-16,-1 0 3 0,1 0 19 15,0 0 23-15,0 0-8 0,0 0-12 0,0-2-13 16,0 2-16-16,0 0-20 0,0 0-10 16,0 0-19-16,0 0-16 0,0 0-15 15,0 0-17-15,0 0-35 0,0 0-23 16,0 2 20-16,4 3 37 0,0 3 1 16,-2 0 35-16,5-1-34 0,-1 2-1 15,0 1 0-15,2 0 0 0,-2 0 1 16,2 0 2-16,-3 0 13 0,3 0-3 15,-2 1-13-15,2-5 2 0,-1 1 0 16,-2-4-2-16,1 1 4 0,-2-2 28 0,-2-2-16 16,2 0-13-16,-4 0 22 0,4 0-12 15,-4 0 3-15,2 0 19 0,1 0 16 16,-2-6 17-16,3 3-8 0,0-4-6 16,0-2-6-16,0-4-20 0,0 2-9 15,0-4-18-15,-1-4-1 0,0 2 0 0,1 0 1 16,-3 2-1-16,2 0-15 0,1 5 13 15,-4 0-14-15,4 2-23 0,-4 2 4 16,1 2 23-16,2 3 9 0,-3 1 0 16,0 0 3-16,0 0 0 0,0 0-3 15,0 0-25-15,0 0-23 0,0 0-7 16,0 0-2-16,4 0 2 0,-3 5 36 0,3 2 22 16,5 0 25-16,-5 1 1 0,0 1-10 15,1-1-3-15,-1 0-13 0,2-1 0 16,0 2 2-16,2-2 11 0,-2-1-11 15,-1-1 17-15,2 0-19 0,-2-2 13 16,-1 1-13-16,2-2 19 0,-2-2-17 16,3 0 14-16,-3 0 9 0,0 0-2 15,0 0-1-15,-1 0 10 0,-1 0 12 16,4-4 4-16,0-2 6 0,-1-3-19 0,1-1 3 16,1 0 0-16,-2-4-4 0,2 2 4 15,-3-4-19-15,2-2-17 0,-2 2 20 16,0-1 0-16,-3-1 4 0,2 4-23 15,1 0-3-15,-4 3-32 0,1 1 31 0,2 3-2 16,-3 2-28-16,0 1-10 0,0 3-19 16,0-1-42-16,0 2-41 0,0-2-51 15,0 2-101-15,0 0-111 0,1-1-122 16,-1 1-169-16,0-2-360 0</inkml:trace>
          <inkml:trace contextRef="#ctx0" brushRef="#br0" timeOffset="2215.0475">4670-686 1234 0,'0'-1'488'0,"0"1"-367"0,0-1-102 15,0 1 31-15,0-4 106 0,0 1-17 16,0 0-77-16,0-4-46 0,4 1-16 0,-3-4 19 16,3 2 14-16,2 0 12 0,-2 1 33 15,0-1 9-15,3-2-23 0,-5 1-6 16,5-1-16-16,-3 1 26 0,0 1-10 16,2 3-37-16,-2 0-21 0,0-2-3 15,0 4-26-15,0-2 10 0,1 2 3 0,-1 2-13 16,-1-1 9-16,0 1 1 15,1 1 16-15,-1-2-26 0,1 2-10 0,0 0 20 16,0 0-4-16,-3 0-3 0,2 2 23 16,1-1 3-16,-4 5 3 0,3 1 23 15,-1-3 0-15,0 3-7 0,-2 1-9 16,0-1-10-16,0 3-22 0,0 1 22 16,0-2 21-16,0 2-2 0,-2-1 33 15,-2 0-50-15,3-2 11 0,-6-1-11 16,6 0 11-16,-3-2-10 0,0 0-3 0,4-3 0 15,-3 1-1-15,3-3-2 0,0 2-26 16,0-2 10-16,0 0 18 0,0 0-12 16,0 0 9-16,0 0 4 0,0 0 0 15,3 0 20-15,1 0 12 0,1 0 29 16,3 0 10-16,2 0 3 0,2 0 25 16,1-5-22-16,2 3-19 0,3-5 2 15,0 0-12-15,2 1-3 0,1-1-7 0,-2 1-25 16,2-1-13-16,-2 0-9 0,0 0 8 15,-6 6 1-15,-1-5-51 0,-2 4-13 16,-1 2-15-16,2 0-33 0,-6-1-55 16,4 1-91-16,-4 0-142 0,-1 0-160 15,-1 0-208-15</inkml:trace>
        </inkml:traceGroup>
      </inkml:traceGroup>
    </inkml:traceGroup>
  </inkml:traceGroup>
</inkml:ink>
</file>

<file path=ppt/ink/ink4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47.24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1044693C-9443-4395-B2EB-D7EB62435E0F}" emma:medium="tactile" emma:mode="ink">
          <msink:context xmlns:msink="http://schemas.microsoft.com/ink/2010/main" type="writingRegion" rotatedBoundingBox="8237,8844 8805,8844 8805,9223 8237,9223"/>
        </emma:interpretation>
      </emma:emma>
    </inkml:annotationXML>
    <inkml:traceGroup>
      <inkml:annotationXML>
        <emma:emma xmlns:emma="http://www.w3.org/2003/04/emma" version="1.0">
          <emma:interpretation id="{C7FD83D9-081C-4F92-9CF1-FE582B74F07C}" emma:medium="tactile" emma:mode="ink">
            <msink:context xmlns:msink="http://schemas.microsoft.com/ink/2010/main" type="paragraph" rotatedBoundingBox="8237,8844 8805,8844 8805,9223 8237,9223" alignmentLevel="1"/>
          </emma:interpretation>
        </emma:emma>
      </inkml:annotationXML>
      <inkml:traceGroup>
        <inkml:annotationXML>
          <emma:emma xmlns:emma="http://www.w3.org/2003/04/emma" version="1.0">
            <emma:interpretation id="{EAB040C3-E18D-4CE6-8145-9D9D44E0C5BF}" emma:medium="tactile" emma:mode="ink">
              <msink:context xmlns:msink="http://schemas.microsoft.com/ink/2010/main" type="line" rotatedBoundingBox="8237,8844 8805,8844 8805,9223 8237,9223"/>
            </emma:interpretation>
          </emma:emma>
        </inkml:annotationXML>
        <inkml:traceGroup>
          <inkml:annotationXML>
            <emma:emma xmlns:emma="http://www.w3.org/2003/04/emma" version="1.0">
              <emma:interpretation id="{72B29AB7-717F-4945-B771-31F9B518D0B9}" emma:medium="tactile" emma:mode="ink">
                <msink:context xmlns:msink="http://schemas.microsoft.com/ink/2010/main" type="inkWord" rotatedBoundingBox="8237,8844 8805,8844 8805,9223 8237,9223"/>
              </emma:interpretation>
            </emma:emma>
          </inkml:annotationXML>
          <inkml:trace contextRef="#ctx0" brushRef="#br0">347-1293 235 0,'-7'-5'763'0,"6"2"-561"0,-2-2-121 16,2 3 66-16,0-4 80 0,-6 2-8 16,1-1-57-16,-2-2-22 0,3 5 38 15,-3-3 35-15,1 3-84 0,-1 1-29 0,1-3-32 16,-1 2 9-16,0 2-3 0,2-3 28 16,-2 2-6-16,0-3-23 0,0 4-31 15,-1 0-23-15,-6-1-19 0,1 1 0 16,-3 0 13-16,-1 0 34 0,0 1-19 15,-2 4-27-15,-2-2-1 0,2 3 13 16,1-2 3-16,-2 2 9 0,2 1 7 16,1-2-30-16,3 1-2 0,0-1-1 15,4 2-2-15,1-2-26 0,0 0-9 16,5 2-3-16,-3 0 9 0,1 1-3 16,-1 3 0-16,2-1 35 0,1 3 3 15,-2 0 0-15,3 2 19 0,0-1-22 0,3 1-30 16,1-2 30-16,0 1-19 0,0 1 19 15,0 0 0-15,0-6-23 0,1 5 4 16,6-5 4-16,2 1 15 0,-1 2 35 16,5 0 20-16,-1 0-55 0,1-1 0 15,2-2-39-15,4 2 39 0,-1-3 19 0,3-2-15 16,1-1 43-16,4 2-9 0,-2-2-18 16,-1-4-1-16,1 2-17 0,2-3 14 15,-3 0 19-15,1 0-13 0,2 0-9 16,-7-3-10-16,4-1 9 0,-5 1-9 15,-1-4 9-15,0 1 4 0,0 2 19 16,-3-4-10-16,2-2-12 0,-3 0 18 16,1 1-2-16,-2-1-1 0,-4-2-6 15,0 0 0-15,-2 0 10 0,-2 1-1 16,0-5-5-16,-3 0 8 0,2-3-34 0,-3-2-8 16,0 1 8-16,0-3 6 0,-7 2-6 15,0 1-28-15,-1 2 28 0,-2 3-19 16,-1 1-13-16,-6 4 1 0,4 2 9 15,-5 1-28-15,2 2 8 0,3 2 20 16,-2-3-9-16,4 5-7 0,3-1-48 0,0 2-41 16,1 0-65-16,4 0-83 0,-4 0-147 15,2 2-171-15,1 1-124 0,-6 4-280 0</inkml:trace>
        </inkml:traceGroup>
      </inkml:traceGroup>
    </inkml:traceGroup>
  </inkml:traceGroup>
</inkml:ink>
</file>

<file path=ppt/ink/ink4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2:54.766"/>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86A2BFA5-50A4-4E70-AD83-2D3F3F632184}" emma:medium="tactile" emma:mode="ink">
          <msink:context xmlns:msink="http://schemas.microsoft.com/ink/2010/main" type="writingRegion" rotatedBoundingBox="8116,10000 12035,10000 12035,10946 8116,10946"/>
        </emma:interpretation>
      </emma:emma>
    </inkml:annotationXML>
    <inkml:traceGroup>
      <inkml:annotationXML>
        <emma:emma xmlns:emma="http://www.w3.org/2003/04/emma" version="1.0">
          <emma:interpretation id="{F4728A55-42FA-4F32-9C45-29E2663F622E}" emma:medium="tactile" emma:mode="ink">
            <msink:context xmlns:msink="http://schemas.microsoft.com/ink/2010/main" type="paragraph" rotatedBoundingBox="8116,10000 12035,10000 12035,10946 8116,10946" alignmentLevel="1"/>
          </emma:interpretation>
        </emma:emma>
      </inkml:annotationXML>
      <inkml:traceGroup>
        <inkml:annotationXML>
          <emma:emma xmlns:emma="http://www.w3.org/2003/04/emma" version="1.0">
            <emma:interpretation id="{AA33C102-6494-4270-8640-32C6EA7477E5}" emma:medium="tactile" emma:mode="ink">
              <msink:context xmlns:msink="http://schemas.microsoft.com/ink/2010/main" type="line" rotatedBoundingBox="8116,10000 12035,10000 12035,10946 8116,10946"/>
            </emma:interpretation>
          </emma:emma>
        </inkml:annotationXML>
        <inkml:traceGroup>
          <inkml:annotationXML>
            <emma:emma xmlns:emma="http://www.w3.org/2003/04/emma" version="1.0">
              <emma:interpretation id="{EC92462E-97AF-4D38-8E00-A921060F0A84}" emma:medium="tactile" emma:mode="ink">
                <msink:context xmlns:msink="http://schemas.microsoft.com/ink/2010/main" type="inkWord" rotatedBoundingBox="8116,10193 9038,10193 9038,10946 8116,10946"/>
              </emma:interpretation>
            </emma:emma>
          </inkml:annotationXML>
          <inkml:trace contextRef="#ctx0" brushRef="#br0">35 85 1365 0,'-9'0'208'15,"3"0"-208"-15,4 0 0 0,-2 0 114 16,0 0 38-16,3 0-4 0,-3 0 11 16,0 5-27-16,4 2-54 0,0-1-62 0,0 7 7 15,0-3 9-15,0-1 17 0,4 4-36 16,4-3 38-16,1-2 20 0,-1-1 26 16,5 1-26-16,-7-3-39 0,5-4-30 15,0 3-2-15,4-4 42 0,-2 0-41 16,4 0 22-16,0 0 12 0,1-5-9 15,2-3 15-15,2-4-37 0,-5 2 28 16,0-4-30-16,-2 3 20 0,-1-4-6 16,-4 1-15-16,2-3 12 0,-5 2 13 15,0 0-26-15,1 0 13 0,-4-1-1 0,0 6 4 16,-4 2 32-16,0 1 13 0,0 5-29 16,0-1-10-16,0 3-9 0,0 0 3 15,0 0-16-15,0 0-24 0,0 0-8 16,0 0-16-16,0 0-3 0,0 0 22 15,0 0 6-15,0 0 1 0,0 0 19 16,0 5-13-16,0-2 16 0,0 5 16 16,0 1 70-16,0 5-22 0,0 1 3 0,-3 2-10 15,2 3-9-15,-2 0-22 0,2 2 2 16,-2 0-28-16,2 2 0 0,-6-1 19 16,3 4 35-16,1 2-13 0,-4-2-3 15,2 3-3-15,-3 0 6 0,2 2-3 16,0 0 0-16,0-1 6 0,-1-1-16 0,2-6-9 15,4-1 6-15,-2 1 16 0,3-7-41 16,0-2-12-16,0-3-29 0,0-7-10 16,4 0-8-16,1-3-23 0,2 1-13 15,1-3-54-15,-1 0-43 0,5-1-70 16,-1-10-85-16,-1-2-317 0,-2 3-140 16,-3-9-243-16</inkml:trace>
          <inkml:trace contextRef="#ctx0" brushRef="#br0" timeOffset="679.162">-235 747 280 0,'2'0'486'0,"0"0"-440"15,4 0 6-15,-1 0-49 0,6 0 150 16,-3 0 10-16,2-3-23 0,2 1 17 15,1 1 15-15,4-1-6 0,0 0 4 16,5-1-5-16,1 1-9 0,7-3-66 16,2 0 4-16,6-2 6 0,-3 1 3 0,7-1-32 15,-3-1-26-15,3 0-6 0,-3 0 25 16,3 1-3-16,-1-1-6 0,1 1 5 16,-3 1-21-16,-1-1-10 0,-3 0-1 15,-2 0-27-15,-4 1 3 0,-6 3 8 16,-2-1-9-16,-1 2 0 0,-6 1 10 15,-2-1-10-15,-5 0 13 0,3 0 9 0,-2 2-12 16,-1 0 13-16,1 0-10 0,0 0-13 16,-1 0-3-16,-1 0 0 0,-2 0-16 15,0 0 3-15,-3 0 10 0,2 0 0 16,1 0-23-16,-4 0 10 0,4 0-3 16,-3 0 16-16,1 0-26 0,0 0-29 15,-2 0-15-15,0 0-27 0,0 0-15 16,0 0-20-16,0 0-27 0,0 0-96 15,2 0-144-15,-2 0-143 0,0-1-168 0</inkml:trace>
        </inkml:traceGroup>
        <inkml:traceGroup>
          <inkml:annotationXML>
            <emma:emma xmlns:emma="http://www.w3.org/2003/04/emma" version="1.0">
              <emma:interpretation id="{29C4047F-BAE6-4AA6-85FB-5AA1CAB93431}" emma:medium="tactile" emma:mode="ink">
                <msink:context xmlns:msink="http://schemas.microsoft.com/ink/2010/main" type="inkWord" rotatedBoundingBox="11227,10000 12035,10000 12035,10852 11227,10852"/>
              </emma:interpretation>
            </emma:emma>
          </inkml:annotationXML>
          <inkml:trace contextRef="#ctx0" brushRef="#br0" timeOffset="144863.6634">3477-142 98 0,'0'0'140'0,"0"0"-81"15,0 0 9-15,0 0-19 0,0 0 140 16,0 0-16-16,0 0-17 0,0 0-48 16,0 0-7-16,0 0 6 0,0 0 4 15,0 0-10-15,0 0 13 0,0 0 13 0,0 0-13 16,0 0 4-16,0 0-2 0,0 0-2 16,0 0-7-16,0 0 0 0,0 0-7 15,0 0 6-15,0 0 4 0,0 0-7 16,0 0-10-16,0 0-16 0,0 0-6 15,0 0 0-15,0 0 2 0,0 0 16 0,0 0 4 16,0 0-7-16,0 0 12 0,0 0 0 16,0-2-16-16,-4 1-31 0,0-3-23 15,-1 2-26-15,1-3 0 0,-2 4 17 16,0-3 7-16,-2 1-14 0,-1 0-12 16,-1-3-18-16,-1 1-13 0,-2 0 14 15,-1 0 15-15,1 2-9 0,-6-1-1 16,4 1-3-16,-1 3 15 0,2-1 1 15,2 1 24-15,3 0 23 0,0 0-7 16,3 0-23-16,-1 0-18 0,-4 0-2 0,-1 1-10 16,1 2 10-16,-1 2-14 0,-2 1-3 15,2-2 0-15,3 2 16 0,-6 1 1 16,1-1 2-16,-2 4 1 0,-2 1-1 16,1 3 0-16,-3 2 1 0,2-3 24 0,0 3-23 15,2-1-2-15,1-2 0 16,0 1 2-16,2 2 0 0,-1 1 11 0,1 0-13 15,-2 0-2-15,4 1 2 0,0-2 0 16,4 2 0-16,-1 0 2 0,0 0-2 16,0 1 0-16,3-3-2 0,1 3 2 15,0-3 1-15,4 1-1 0,-3 0-13 16,3-1 13-16,0 1 16 0,0 2-14 16,0 1 14-16,0 0-14 0,0 1 13 15,0 0-15-15,4 2-2 0,0-5-15 16,3 3 17-16,-5-3 12 0,3 2-10 0,1-1 10 15,2-3 4-15,-2 1-15 0,2-3-1 16,0 1-13-16,2-4-9 0,2 2 22 16,4 0 25-16,-3-3 13 0,1 1-29 15,2-4-9-15,-2 0-28 0,2 0 17 0,2-1 11 16,-1-3 34-16,3 3-15 16,-2-3-19-16,1 1-6 0,0-1 6 0,-1 3 3 15,-1-6-1-15,-1 3 0 0,-2-1 0 16,2 0-1-16,-2-1 0 0,-1-1 1 15,-1 0 0-15,2 0 0 0,-1 0 20 16,1 0-22-16,1 0 1 0,0 0 12 16,1 0 0-16,-2-1-10 0,2-1 19 15,-4-3-21-15,0 1-1 0,-1 1-2 16,1 0 2-16,-1-3 3 0,2 1 15 16,0 1 1-16,-3-2-19 0,1 1-2 15,-1 0 2-15,-2 0 2 0,0 0 20 0,-1 0 0 16,0-2 0-16,-2 4-7 15,-1-4 7-15,0 0 6 0,0-1 0 0,4 0-28 16,0-6 0-16,0 2-10 0,-1 0 10 16,1-1 0-16,0 1 16 0,-1-1-16 0,0-1-12 15,0 1 11-15,1-1-1 0,-3 1 2 16,-1 3 15-16,2 1-14 0,1-1 2 16,-6-3 9-16,3 4 0 0,0-5 4 15,-3 5 9-15,3-3-16 0,-1 2-9 16,-3-2-3-16,1 2 3 0,-1 0 19 15,3 1 2-15,-1-1-18 0,0 2 19 16,-2-3-22-16,0 2-12 0,0-1-1 16,2-3-21-16,0 2 34 0,-2-1 0 15,2 1 16-15,-2 2-4 0,0-3-10 16,0 4 17-16,0-1-7 0,-2-1-9 16,0 2 13-16,-2-1-16 0,-2-1-2 0,2 1-14 15,1 1 16-15,1 1 2 0,-1 0-2 16,2 3 16-16,-3-3-16 0,1-1-2 15,-1 2-1-15,2 2 3 0,-2-2 1 16,0 0 1-16,-1-1-2 0,1 2-11 16,-3-4 10-16,2 3 1 0,1-1-1 0,0 0 0 15,-1 0 1-15,1 0 2 0,-1 3 11 16,1-1-10-16,0-1 6 0,-2 2-9 16,2-2-25-16,-2 5 13 0,0-4-10 15,-1 3 19-15,5 1-9 0,-6-3 12 16,1 1 0-16,3-1 12 0,-2 1 4 0,1 1-1 15,1-3-2-15,-3 3-1 0,2-3 0 16,-1 3-11-16,2-4 1 0,-2 4 1 16,0-2-1-16,2 0 1 0,1 0 21 15,1 1-8-15,2 1-4 0,-4 1-10 16,4-3-2-16,-4 3 0 0,4-1-1 16,-5 1-1-16,5-1-10 0,-2 0-4 15,0 0 14-15,0 2-1 0,2 0-11 16,-2-1 14-16,2 1 0 0,-2-1-1 15,0-4-12-15,2 5 12 0,-1-1-14 0,1-1 2 16,-4-1 10-16,1 1-25 0,2-1-9 16,-3-1-22-16,0 1-44 0,0-2-53 15,1 2-92-15,3-2-148 0,0-2-112 0,0 5-170 16,0-6-527-16</inkml:trace>
        </inkml:traceGroup>
      </inkml:traceGroup>
    </inkml:traceGroup>
  </inkml:traceGroup>
</inkml:ink>
</file>

<file path=ppt/ink/ink4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5:55.733"/>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83E29BFB-2829-47F4-9F17-B4FA2762D7E9}" emma:medium="tactile" emma:mode="ink">
          <msink:context xmlns:msink="http://schemas.microsoft.com/ink/2010/main" type="inkDrawing" rotatedBoundingBox="15799,10256 17813,9276 17830,9309 15815,10290" semanticType="underline" shapeName="Other">
            <msink:sourceLink direction="with" ref="{933371AD-2806-4552-AFF4-A827E5BF9DA7}"/>
          </msink:context>
        </emma:interpretation>
      </emma:emma>
    </inkml:annotationXML>
    <inkml:trace contextRef="#ctx0" brushRef="#br0">1096 2770 88 0,'0'0'111'0,"0"0"-56"16,0 0-19-16,0 0-6 0,0 0-1 15,0 0-6-15,0 0 3 0,0 0 65 16,0 0 85-16,0 0-52 0,0 0-55 16,0 0-21-16,-4 2 1 0,1 2 23 15,0-1 45-15,-1 2-9 0,-2 0-40 16,2 0-32-16,-1 2-7 0,1-4 7 0,2 1-10 15,-1-3 20-15,2 0 19 0,1 1-10 16,0-2-9-16,0 0-20 0,0 0 0 16,0 0-7-16,0 0 4 0,0 0 9 15,0 0 17-15,0 0 14 0,0 0-1 16,0 0-4-16,0 0-13 0,0 0 1 0,0 0 9 16,0 0 0-16,0 0 10 0,0 0 12 15,0 0 14-15,0 0-4 0,4 0-6 16,-4 0-20-16,1 0-6 0,0 0-7 15,2-2 10-15,-2 1 6 0,4 1 7 16,-1-4 19-16,2 1-1 0,0 0-6 16,2-2-19-16,4-3 6 0,2 1-28 15,3-2-14-15,1 1 7 0,2-2-3 0,-1-2-29 16,1 2 16-16,1-2-17 0,0 2 11 16,1-2 16-16,0 0-1 0,2 3-12 15,-2-4 0-15,-1 2 3 0,2-1 3 16,-1 2 0-16,-2-4-3 0,2 4 6 15,-2 2-22-15,2-2 0 0,-3-2 23 16,4 2-4-16,-2-2-3 0,-3 3-16 0,-2-1 9 16,-5 2-10-16,5 0 21 0,2 1-11 15,-1-2-12-15,5-4 1 0,0 3 0 16,5-4-1-16,-6 2 1 0,5 1 2 16,-7-2 1-16,7 1-2 0,-5-1 10 15,1 2 3-15,1-1-15 0,-8 2-13 16,5 3 11-16,-4-1 0 0,-2-1-1 0,2 3 2 15,-5-3 1-15,5 1 0 0,-2-1 0 16,3 1 3-16,0 0 10 0,-1-1-11 16,1 1 0-16,4-2-2 0,-6 1 0 15,2 0 0-15,2 0 0 0,-1 0-1 16,-1 0-11-16,0 1 12 0,0 0 0 16,2 0-1-16,4-1 1 0,-4 2 0 15,3-2-1-15,-2 0-2 0,-2 2 1 16,-2 0 2-16,-1 1 0 0,-3-1 0 15,1 3 0-15,0-1-2 0,3 0 2 0,-3 0 3 16,5-1 10-16,1-3-12 0,-1 2 1 16,-1-1 0-16,-1 1 1 0,-1 0 13 15,0 3-16-15,-1-3-1 0,-1 2 1 16,1-2 0-16,-1 2 2 0,-1-2 1 0,5 0 0 16,-4 1-1-16,-1 1 14 15,-2 0-1-15,2-1-2 0,-4 3-12 0,2-2 2 16,-2 2 12-16,0-2-15 0,1-1-1 15,2 2 0-15,-1-3 0 0,2-1-3 16,-3 2 1-16,3-1-15 0,2 3 5 16,-5-2 11-16,6 1-11 0,-4 2 10 15,0-2 1-15,-4 2 2 0,1 1 1 16,-4-3 0-16,3 5 15 0,-3-3-13 16,1-1 0-16,-1 3 10 0,0 0-11 0,-2-4-2 15,2 3 2-15,2 0 10 0,-2-2 4 16,-1 2-3-16,1 1-1 0,0-3-11 15,0 2-1-15,0 1-2 0,3-3-1 16,-5 1-16-16,3 2 4 0,-1-1 2 16,4-1 10-16,-1-1-10 0,0 0 13 0,1 1 0 15,3 0 1-15,-9-1 1 16,6 3 2-16,-4-1 11 0,3-1-12 0,-1 1 16 16,-2-2-16-16,0 3 10 0,0-1 9 15,-3 1 3-15,2 1-3 0,-2-3-3 16,-1 2-1-16,0-1-16 0,3 2-2 15,1 0 0-15,-4 0-1 0,0 0-21 16,4 0 10-16,-3-1 10 0,1 1 1 16,2-3 1-16,0 1 0 0,0-1 2 15,3 1 0-15,-3 0 1 0,-4 0 0 16,1 1 0-16,0 1 0 0,2 0 1 0,-3 0-3 16,0 0-1-16,2 0-1 0,-2 0-18 15,0 0 6-15,0 0-2 0,0 0-1 16,0 0-6-16,0 0 10 0,0 0 9 15,0 0 0-15,0 0 0 0,0 0-9 16,0 0-26-16,0 0-40 0,0 0-45 0,0 0-70 16,0-2-176-16,0 2-332 15,0-7-505-15</inkml:trace>
  </inkml:traceGroup>
</inkml:ink>
</file>

<file path=ppt/ink/ink4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9:14.472"/>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FD749B8E-C94A-428E-90EF-F48FDB36FD6D}" emma:medium="tactile" emma:mode="ink">
          <msink:context xmlns:msink="http://schemas.microsoft.com/ink/2010/main" type="writingRegion" rotatedBoundingBox="18048,10117 29279,9640 29388,12200 18157,12677"/>
        </emma:interpretation>
      </emma:emma>
    </inkml:annotationXML>
    <inkml:traceGroup>
      <inkml:annotationXML>
        <emma:emma xmlns:emma="http://www.w3.org/2003/04/emma" version="1.0">
          <emma:interpretation id="{5CB59072-09CC-48F6-BD29-67EB22ABE23B}" emma:medium="tactile" emma:mode="ink">
            <msink:context xmlns:msink="http://schemas.microsoft.com/ink/2010/main" type="paragraph" rotatedBoundingBox="18117,10114 29279,9640 29339,11054 18177,11528" alignmentLevel="1"/>
          </emma:interpretation>
        </emma:emma>
      </inkml:annotationXML>
      <inkml:traceGroup>
        <inkml:annotationXML>
          <emma:emma xmlns:emma="http://www.w3.org/2003/04/emma" version="1.0">
            <emma:interpretation id="{0FAD56A1-B370-4198-BA02-C34FEF95A9C5}" emma:medium="tactile" emma:mode="ink">
              <msink:context xmlns:msink="http://schemas.microsoft.com/ink/2010/main" type="line" rotatedBoundingBox="18117,10114 29279,9640 29339,11054 18177,11528"/>
            </emma:interpretation>
          </emma:emma>
        </inkml:annotationXML>
        <inkml:traceGroup>
          <inkml:annotationXML>
            <emma:emma xmlns:emma="http://www.w3.org/2003/04/emma" version="1.0">
              <emma:interpretation id="{2B2BA53D-9483-45E0-A226-72547218D4E8}" emma:medium="tactile" emma:mode="ink">
                <msink:context xmlns:msink="http://schemas.microsoft.com/ink/2010/main" type="inkWord" rotatedBoundingBox="18128,10360 20165,10273 20208,11282 18171,11369">
                  <msink:destinationLink direction="from" ref="{D534DD25-7DB3-44AA-B8F7-4426B2127F1A}"/>
                </msink:context>
              </emma:interpretation>
              <emma:one-of disjunction-type="recognition" id="oneOf0">
                <emma:interpretation id="interp0" emma:lang="" emma:confidence="1">
                  <emma:literal/>
                </emma:interpretation>
              </emma:one-of>
            </emma:emma>
          </inkml:annotationXML>
          <inkml:trace contextRef="#ctx0" brushRef="#br0">9821 1170 329 0,'0'0'398'0,"-1"0"-166"0,1 0-73 16,0-2 40-16,0 2-30 0,0 0-48 15,0 0-27-15,0 0-10 0,0 0-9 16,0 0-6-16,0 0-10 0,0 0-1 16,0 0 10-16,0 0 7 0,0 0-1 15,0 0-9-15,0 0-16 0,1 0-23 0,3 0-23 16,-1 0-3-16,2 0 0 16,1 0 18-16,2 0 8 0,4 0 26 0,1 0 12 15,4-1-2-15,-4-3-4 0,7 3-23 16,-2-6 10-16,0-2 13 0,2 0-10 15,-1-4-9-15,1 0-17 0,-4 0 14 16,1-4 2-16,-2 0-12 0,-2-3-7 16,-1-1-3-16,0 1-3 0,-3-2 19 15,-4 2 16-15,-1-3-24 0,-1-1-24 16,-3 1 0-16,0-4 72 0,0 3-72 16,-7 0-32-16,2 0 32 0,-4 5 24 15,1-2-5-15,-1 4 4 0,-1 3-23 0,-2 5-29 16,1-1 29-16,5 3 12 0,-5 0 20 15,5 3 18-15,1 3-50 0,-3 1 0 16,1 0-22-16,3 0-16 0,-1 0-26 16,-1 5-19-16,-5 4 3 0,2 7 58 0,-1 6 22 15,0 0 2-15,0 4-2 0,6-1-39 16,3 0-6-16,1 4 0 0,0 1 43 16,4 1-20-16,3-3 22 0,3 1 0 15,4-3-1-15,3-2-64 0,1-3 65 16,6-3 13-16,-1-3 3 0,2-1 10 15,-2-6-3-15,0-1-7 0,-4-6 0 16,-2-1-13-16,2 0 39 0,-4-1 12 16,1-9 13-16,-2-3-28 0,2 0 15 0,0-3-9 15,-5-3 3-15,4-3-46 0,-5-2 1 16,-1 1 26-16,3-1-5 0,-2-2-24 16,5 4-38-16,-5-4 3 0,5 1-7 15,0 1 14-15,1 4-20 0,-2 0 6 16,-1 7-12-16,0 1 22 0,-3 5-7 15,-3 2 4-15,0 2-13 0,-2 1-1 0,5 2 24 16,1 0 2-16,-3 0 22 0,0 0-2 16,-3 0-20-16,1 0-9 0,-2 0 29 15,3 0-16-15,-6 0 15 0,3 0 2 16,-3 0 1-16,2 0 1 0,-2 0 3 16,-1 0 17-16,0 0 22 0,0 0 35 15,0 0-3-15,0 0-10 0,-4 0 6 0,2 0 7 16,-2 0 3-16,-5 0-70 0,3 0-10 15,-1 0-3-15,-4-4 2 0,-1 1-34 16,-2 1-13-16,1 2 46 0,-3 0-39 16,1 2-1-16,-6 8 7 0,0 4-6 15,0 1 41-15,3 5 0 0,-1-1-13 16,5 3 0-16,2-3-14 0,5 5 27 16,3 0 0-16,1-2 0 0,3-1-42 15,0 2 3-15,7-6 36 0,4-1-52 0,4-2 52 16,0-4 1-16,6-2-33 0,0-2 35 15,3-5 2-15,-1-1 49 0,-1 0 1 16,3-4-30-16,-4-7 26 0,-2 1-25 16,0-5 28-16,-9 0-15 0,3-2 2 15,-5-4-12-15,0 3 6 0,-3-3-2 0,-2 2-30 16,-2-1-28-16,-1 1 25 16,0 0 1-16,0 2-39 0,-4 6-4 0,-1 0 44 15,-2 6 1-15,4 2 0 0,-1 3-13 16,-3 0-77-16,6 0-22 0,-2 3-20 15,3 6-13-15,-1 2 90 0,1 8 23 16,0 0 19-16,0 3 0 0,0 0 3 16,4-4-22-16,4 2 6 0,2-3-13 15,2-2 23-15,3-3 16 0,1-2 21 16,2-2-21-16,-1-3 0 0,2-3 26 0,-4-2 45 16,1 0-6-16,0 0-26 15,-1-9 25-15,4 0-2 0,-4-7 2 0,3 1-29 16,2-1-31-16,-4-3 15 0,2-1-16 15,-5 3 23-15,1-2-24 0,-3 4 24 16,1 0-24-16,-3 3-2 0,1 2-35 16,-1 0-14-16,0 3 7 0,-3 2 13 0,2 3-3 15,-2-3-10-15,-1 5 13 16,3-1 10-16,2 1 6 0,-2 0-13 0,0 0-6 16,3-2 22-16,-6 2 10 0,1 0 13 15,2 0 1-15,-1-1-12 0,-6 1-1 16,-1 0 12-16,0 0 23 0,0 0 35 15,0 0 0-15,0 0-1 0,0 0 14 16,0-3 9-16,-5 3-19 0,-2-3-64 16,-1 2-10-16,1-3 0 0,-4 3-20 15,2-1 20-15,-1 2-12 0,-6 0-53 0,0 0-8 16,-1 0 49-16,0 3 24 0,3 8 0 16,-2-1-12-16,3 5 11 0,-1 2 1 15,-2 5 15-15,6 1 17 0,1 2-2 16,2-1-30-16,3 0-2 0,4-1-20 15,0-5-36-15,11 4 22 0,0-6 17 0,4-1 19 16,2-1 12-16,2-4-12 0,5-2 16 16,-1-3 3-16,3-3 26 0,4-2 10 15,0 0-29-15,3-5 25 0,0-5-16 16,-1-3 7-16,-2-2-26 0,0-2 13 16,-4-1-1-16,-2-4 14 0,0-2 25 15,-6-1-22-15,1-1-45 0,-3-5 32 16,0-1-30-16,-2-2 55 0,-2-1-44 15,-1-4 6-15,0 0-19 0,-3-2 0 16,0-4 25-16,-5 4-22 0,-1-2 7 0,-2 0-10 16,0 2-22-16,0 1 22 15,0 1 3-15,-4 3-3 0,-1 4-34 0,-2 2 34 16,-1 3 0-16,0 3 3 0,1 1-16 16,-1 1-2-16,0 5 14 0,2 4-61 0,-2 3 0 15,2 3 62-15,0 1 26 0,2 3-26 16,3 3-16-16,-6 0-3 0,7 0-17 15,-4 0-24-15,4 0-36 0,0 0-29 16,-1 7-14-16,-2 5 98 0,-1 4 21 16,0 6 7-16,1 6 13 0,-1 4 33 15,-3 3-14-15,6 5 10 0,-2 3-10 16,3 0 31-16,-1 3-48 0,1 0 21 16,0 0-10-16,0-3 22 0,0 1-34 15,0-4 2-15,1 0 27 0,-1-6-28 16,3 2-2-16,-2-8-2 0,-1-2 2 15,0-7 16-15,0 0-16 0,0-6 0 16,0-2 3-16,0-6-1 0,0 0 14 0,0-5-13 16,3 0 29-16,1 0 16 0,-4 0 29 15,4 0 12-15,1-5 10 0,5-4 48 16,2-2-119-16,2-6-28 0,3-3-51 0,4-4 48 16,-1 0-10-16,-1 3 11 0,-2 2 2 15,-4 2 12-15,-3 4-11 0,-4 6-1 16,-5 4-1-16,2-1-34 0,-3 4-29 15,0 0-22-15,0 1-29 0,1 6-25 16,2 4 95-16,-2 0 45 0,3 5 3 16,3 2 28-16,-6 1-31 0,5 1-23 15,-2 0 23-15,3 4 4 0,2-2-4 16,1-2 3-16,2 0-2 0,1-3 25 16,6-3-24-16,-4 2 0 0,5-6 40 0,-1-3 21 15,4 0 17-15,-1-6-44 0,1-1 24 16,3 0 10-16,-2-3-32 0,-2-3-6 15,1-5-9-15,0 1-23 0,-4-1-76 16,1 1-99-16,-2-2-171 0,-1 2-154 16,-5 1-280-16,-2-2-425 0</inkml:trace>
        </inkml:traceGroup>
        <inkml:traceGroup>
          <inkml:annotationXML>
            <emma:emma xmlns:emma="http://www.w3.org/2003/04/emma" version="1.0">
              <emma:interpretation id="{605A925E-C09B-43AA-9670-468721222C39}" emma:medium="tactile" emma:mode="ink">
                <msink:context xmlns:msink="http://schemas.microsoft.com/ink/2010/main" type="inkWord" rotatedBoundingBox="20807,10000 23628,9880 23675,10989 20854,11109"/>
              </emma:interpretation>
              <emma:one-of disjunction-type="recognition" id="oneOf1">
                <emma:interpretation id="interp1" emma:lang="" emma:confidence="1">
                  <emma:literal/>
                </emma:interpretation>
              </emma:one-of>
            </emma:emma>
          </inkml:annotationXML>
          <inkml:trace contextRef="#ctx0" brushRef="#br0" timeOffset="4342.5833">12505 892 668 0,'-2'2'408'0,"2"-2"-408"0,0 0-49 0,0 0 49 16,0 0 13-16,0 0 121 16,4 0 9-16,0 0-10 0,4 0-42 0,1 0-25 15,2 0 2-15,1 1-3 0,2-1 49 16,1 0 36-16,1 0-24 0,2 0-28 15,2 0 31-15,2 0 4 0,-1-3-56 16,5-2-15-16,0-2-11 0,3-1-38 16,0-2 22-16,2-2 11 0,0-1 18 15,2-4-25-15,-2-4-1 0,2 4 10 16,-3-6-19-16,-3 1 6 0,0 0-6 16,-8-2 29-16,2 1-7 0,-4 0 0 0,-3-5-9 15,2-2 34-15,-7 0-52 0,4-2-22 16,-4-2-1-16,-1 1 34 0,0-5-33 15,-4 0 39-15,0-1-41 0,-2 0-20 16,-2-1 20-16,0 1 0 0,0-2-6 16,0 4-20-16,0 0 26 0,0 2-2 15,-4 3-49-15,0 0 51 0,1 3-12 0,-4 4 21 16,3 0-10-16,-1 0 1 0,-3 3-29 16,-1 1-28-16,1 3 50 0,0 2 7 15,-1 3 0-15,1 3 3 0,2 2-3 16,-2 1 9-16,0 1-9 0,-1 3-64 15,0 1 29-15,1-1-10 0,0 3-35 16,0 0 13-16,1 0 25 0,-1 0 13 16,0 0 7-16,-1 0 2 0,-2 5 18 0,3 1-27 15,-2 0-9-15,1 1 25 16,-2 5 6-16,1-3 7 0,-2 5 20 0,1 2 2 16,1-1-21-16,0 2 0 0,2-1-1 15,0-1 0-15,0 2 0 0,2 4 0 16,-2-2 0-16,4 2 16 0,-1-2 2 15,1 4-18-15,0 1-28 0,2-2 28 16,2 1 35-16,-2-1-14 0,2 3-21 0,0-1-2 16,0 1-1-16,0 0 3 0,0 4 10 15,0-1-9-15,0 5 15 0,0-3-16 16,0 2 23-16,0-2-23 0,0 1-4 16,0-2 2-16,2-3-14 0,-2 3 13 15,2-4 6-15,-2 0 10 0,1 3 3 16,-1-5 17-16,0 1-33 0,0-4-14 15,0 0 14-15,0 0 20 0,0-1-18 16,0-2 10-16,0 0 11 0,0-2-7 0,0 0-15 16,0-5 0-16,0 2-1 0,0-4 1 15,0-3 1-15,0 0 2 0,0-3 8 16,0 2-10-16,0-4 2 0,0 0 18 16,3 0 4-16,-3 0 15 0,0 0 20 15,0 0 3-15,0 0 0 0,0 0-4 0,0 0-15 16,0 0-13-16,0 0-7 0,0 0-11 15,0 0-14-15,0 0 0 0,0 0 2 16,0 0 17-16,0 0-6 0,1 0-10 16,-1 0 0-16,3-4 0 0,-2 1 26 15,2-3-27-15,-2 3 26 0,2-2-9 16,-2 4-3-16,-1-5 0 0,0 5-16 0,0-1 0 16,0 2-2-16,0 0-11 0,0 0 12 15,0 0-2-15,0 0-19 0,0 0 6 16,0 0 3-16,0 0-6 0,0 0-3 15,0 0 3-15,0 0 0 0,-1 0 3 16,-2 0-3-16,3 0-9 0,-1 2-11 16,1-2-8-16,-3 1-11 0,3 3 4 15,0-2 9-15,-1-1 26 0,1 3 18 16,0-3 1-16,0 0 0 0,0-1 3 16,-3 2-3-16,3 0 1 0,0 0 2 0,0-2-3 15,-1 2 0-15,1-1 2 0,-3 1 14 16,3 2-13-16,-1-1 13 0,1 0-14 15,-2 1 1-15,2-4 0 0,0 1 16 16,0-1 1-16,0 0 2 0,0 0 3 16,0 0 7-16,0 0 6 0,0 0 13 15,0 0 10-15,0 0 2 0,0-1 10 0,2-5-4 16,-2 0-69-16,1-1-13 0,3-5 11 16,-1 2 0-16,1-4 0 0,1-1 1 15,-1-1-34-15,2-1-3 0,2-1 25 16,0-2 12-16,4 2-37 0,0-2 3 15,0 1 12-15,-1 1 21 0,4-1-15 16,-1 3-15-16,-1 4 3 0,1-2-6 16,-2 6 10-16,1-2 23 0,-2 3-24 15,-1 0-9-15,-2 2 10 0,-3 3-7 16,2 1-7-16,-6 1-5 0,1 0 5 0,2 0-2 16,-1 0-7-16,1 0 12 0,0 1 1 15,1 1 13-15,-1 3 20 0,2-2-10 16,0 4 10-16,0 1-15 0,-2-1 17 15,1 2 4-15,-1 1-1 0,0 0 26 0,0 0-16 16,-1 2-12-16,-2 0 12 0,-1 3 12 16,3 2-25-16,-2-2-6 0,-1 2 5 15,0 3 0-15,5-1 1 0,-3 3 0 16,1-3 15-16,1 0-15 0,0-2-23 16,3-1 22-16,1 0 1 0,-1-2 2 15,1-4-2-15,3-3 0 0,-5-3-22 16,5 0 2-16,-1-4 20 0,-1 1 23 15,3-1 28-15,2 0 1 0,-2 0 5 16,6-6 7-16,-1-3-6 0,2-1-26 16,-1 0 12-16,-5-3-18 0,1-1 6 15,-3-1 12-15,-2 0-25 0,1-1 10 0,-2-2 6 16,0-1-35-16,-3-1 0 0,3 2-21 16,-1-2 21-16,-1 1 2 0,-2 3 0 15,0 0 17-15,-3 4-19 0,-1 5-18 0,0 3 18 16,0-1 0-16,0 5 0 0,0 0-35 15,0 0-25-15,0 0-17 0,-4 5-28 16,3-2-14-16,1 4 17 0,0 1 67 16,0 5 9-16,0 1 26 0,0 1 0 15,0 2 0-15,1 0-13 0,3-2 0 16,3 1 0-16,0-4-22 0,1 1 33 16,0-5 1-16,1 0-15 0,-1-5-23 15,0 1 16-15,-1-4 23 0,0 0 39 16,1 0 13-16,0 0 34 0,2-7 36 15,2-5-29-15,1 1-13 0,2-4-42 0,0-2-19 16,1-2-19-16,1-1-6 0,-1 2 6 16,-1-3 0-16,-2 1-31 0,4 0-14 15,-4 3 17-15,-1 0-4 0,0 1-13 16,1 2-22-16,-1 2 12 0,-3 3 13 0,1 5 10 16,-1 0-22-16,-1 2 5 0,0 2-2 15,2 0-1-15,-2 0 10 0,0 0 17 16,0 4 4-16,0-1 21 0,-2 0 16 15,2 3-16-15,-1-5 17 0,-5 5-17 16,-2-5-2-16,0-1 2 0,0 0 34 16,0 0 20-16,0 2 14 0,-2-2 19 15,-6 0 9-15,1 0 7 0,-1 0-103 16,-2-2-7-16,1-1-25 0,-3-1 32 16,-2 3-32-16,1 1-48 0,-4 0-3 15,-3 0 50-15,2 1 1 0,1 8-10 16,-4 3 24-16,7 3 18 0,-7 2 16 0,4 3-16 15,3 3 29-15,-1 5 0 0,6-3-10 16,5 0-19-16,2 1-6 0,2-2-45 16,2-2 18-16,7-1 32 0,3-5-15 15,5 0-16-15,-1-9 17 0,3 1 15 0,-2-1 16 16,1-6 13-16,1-1 3 0,-1 0 16 16,-1-5 33-16,-1-6-7 0,2-2-23 15,-4-4 7-15,-1-1-4 0,-2-4 25 16,-2-1-78-16,-1-4 62 0,-2-2-50 15,-2 1-26-15,-4-5 39 0,0 1 34 16,0-3-60-16,-1-3-64 0,-6-1 42 16,1-4-16-16,-2 1 36 0,0 2-53 15,3 2 1-15,-3 5 35 0,0 4 19 16,3 5 6-16,1 6-6 0,0 4-37 0,3 7 36 16,-2 5-14-16,2 2-24 0,1 0-99 15,0 0-49-15,0 6 7 0,0 6 119 16,0 3 61-16,0 6 0 0,1 4 1 15,3 4 13-15,-1 4 18 0,1 1-32 16,2 3-4-16,2 2-21 0,1-3 24 0,2 0-1 16,2-4 2-16,0-2-3 0,0-4-19 15,3-4 18-15,-5-6 4 0,5-2 23 16,-2-6-22-16,0-1 12 0,-2-4 35 16,0-3 23-16,0 0 4 0,-2 0 8 15,2-4-18-15,-3-6-23 0,2-1-4 16,-4 1-6-16,4-2-30 0,-2 1 1 15,-1-5-3-15,2 3 0 0,-1 1-32 0,3-1 3 16,-1 0 3-16,0 4-13 0,-3-1 1 16,4 1-20-16,-4 2-20 0,2 2 33 15,-2 2-10-15,0 3-16 0,0 0-6 16,2 0 12-16,-2 2 39 0,1 4 26 16,-1 1 0-16,0 1-1 0,-2-4-35 15,1 1 10-15,-2 0 0 0,-1-2 24 16,-3 0 2-16,2 0 13 0,-1-2-10 15,-2-1 36-15,0 0 68 0,0 0 26 16,0 0 18-16,0 0 4 0,0-1-43 0,-5-5-112 16,3 0-33-16,-9-1 1 0,1 3 3 15,-2-3 19-15,3 3 10 0,-3 0 3 16,-1 0-3-16,4 3-48 0,-7 1-23 16,2 0 0-16,-2 11 25 0,2 0 44 0,1 6-22 15,-1 2 24-15,4 1 0 0,1 3-25 16,5 3 24-16,3-1-1 0,1 0 2 15,0-1-4-15,1 0-28 0,10-5 13 16,3 0 6-16,-1-6-3 0,8 0 9 16,-1-5 7-16,-5-1 29 0,5-6 36 15,-1-1-4-15,-3 0-25 0,0-1 15 16,-2-11 33-16,2-1-7 0,-2-6 1 16,-1-2-56-16,-1-2 23 0,-3 0-3 0,-4-6-4 15,-1 0-28-15,-4-2 41 16,0-2 3-16,0-1-54 0,0-6 1 0,-5 0-2 15,-3-6 1-15,-2-1-54 0,2 0 13 16,-4 1 40-16,4 4-20 0,-2 2-1 16,1 4 2-16,-2 8-18 0,3 2 38 0,-2 6 0 15,2 5-10-15,4 1-18 0,0 4 28 16,0 5 15-16,3 2-15 0,1 2-2 16,0 1-46-16,0 0-32 0,0 0-49 15,0 0-16-15,0 3-4 0,0 3 32 16,0 6 101-16,0 4 16 0,0 2 0 15,0 2 7-15,0 5-7 0,0 4 58 16,0 1-42-16,0 4-16 0,0 3 29 16,1 2 13-16,2-3-29 0,2 0 16 15,2-2-28-15,2 0 19 0,1-4 15 16,1 0-18-16,2-1-1 0,-1 0-16 16,2-2 16-16,-1-2 3 0,1 0-3 0,2 1-12 15,-2-5 18-15,2 0-20 0,-3-5-2 16,4 0 1-16,-4-3 28 0,1-4 17 15,1-3-11-15,-2-1-34 0,1-1 51 16,-1-3 15-16,2-1-3 0,3 0-12 0,-2-5-4 16,-1-3-6-16,2 0-14 0,0-3 8 15,-1-3 5-15,-4 3 4 0,2-6-19 16,-5-1-14-16,3-2-9 0,-2-4-3 16,-2 1 0-16,-3-1 0 0,2 0-15 15,-6-2-75-15,3 6 42 0,-4-3 26 16,0 3 41-16,0 8-19 0,0 0 35 15,0 2 0-15,-4 5-35 0,-1 2-1 16,-3-1-12-16,2 2 12 0,0 1-1 16,2-1 2-16,0 2-13 0,1 0-15 0,0 0-30 15,-1 0-35-15,0 0-20 0,0 5 7 16,-4 6 106-16,-2 0 3 0,2 6-3 16,0 2-22-16,1 1 22 0,1 2 17 15,4 0-1-15,2 3-16 0,0-2-16 16,0 3 14-16,2 1 1 0,6-4-2 15,1 1 0-15,3-4 3 0,1 0-19 0,0-3 5 16,1-2 14-16,2-6 13 0,-3-1 0 16,0-3 0-16,0-3 48 0,-2-2 0 15,-2 0 7-15,1 0 15 0,-2-8 16 16,4-8-12-16,0 1-39 0,2-5-48 16,-2 0 16-16,2-4 28 0,-1-1-44 15,1-2-3-15,-2-1-16 0,1-1 16 16,0-2 3-16,-1 6-74 0,-3 0 55 15,-1 5 3-15,2 6-38 0,-6 5 25 16,0 2 26-16,0 4-52 0,-4 3-35 16,4 0-32-16,3 0 45 0,-2 7 9 0,5 3 47 15,-2 4 21-15,1 1 16 0,-1 1-16 16,0 7-9-16,1-3 9 0,-1 2 20 16,-3 0 20-16,-1-2-38 0,0-2 12 15,-1-2 24-15,-2-6-26 0,-1-2-11 16,0-1 11-16,0-5 14 0,0-1 3 0,0-1 41 15,0 0 46-15,0 0 15 0,0 0 13 16,0-7 5-16,0-3-94 0,4-1-55 16,0-5-4-16,2 0 2 0,1-4-17 15,-1 3-54-15,5-4 16 0,1 1 22 16,-1-3 12-16,1 2 20 0,1 3 2 16,-4 3-50-16,-1 5 29 0,-4 3 20 15,-2 5-30-15,-2 2-42 0,0 0-22 16,0 0-23-16,0 9-29 0,0 1 106 15,0 3 42-15,0 4 52 0,0 6-30 0,0 0-6 16,0 2-12-16,0-2 15 0,2 4-6 16,4-2 24-16,0 1-36 0,3-5 2 15,1 0 29-15,3-6-19 0,-1 0-10 16,1-4-3-16,3-3 48 0,-2-3 3 16,0-2 1-16,-2-2-4 0,4-1 16 0,-3 0 12 15,1-6-15-15,2-4-61 0,-2-2-141 16,-1-3-105-16,-1-1-96 0,-5-1-201 15,-1 3-434-15</inkml:trace>
        </inkml:traceGroup>
        <inkml:traceGroup>
          <inkml:annotationXML>
            <emma:emma xmlns:emma="http://www.w3.org/2003/04/emma" version="1.0">
              <emma:interpretation id="{48AC1201-5648-48E7-8F0B-91C1B0C18673}" emma:medium="tactile" emma:mode="ink">
                <msink:context xmlns:msink="http://schemas.microsoft.com/ink/2010/main" type="inkWord" rotatedBoundingBox="24015,9930 26296,9833 26353,11181 24072,11277"/>
              </emma:interpretation>
              <emma:one-of disjunction-type="recognition" id="oneOf2">
                <emma:interpretation id="interp2" emma:lang="" emma:confidence="1">
                  <emma:literal/>
                </emma:interpretation>
              </emma:one-of>
            </emma:emma>
          </inkml:annotationXML>
          <inkml:trace contextRef="#ctx0" brushRef="#br0" timeOffset="10709.8905">15708 665 153 0,'-4'0'617'16,"4"0"-305"-16,0 0-149 0,0 0 26 0,0 0 65 16,0 0 13-16,0 0-59 0,0 0-66 15,0 0-41-15,0 0-8 0,0 0-2 16,0 0-36-16,0 0 3 0,0 0-16 15,0 0 9-15,0 0 1 0,0 0-29 0,0 0-23 16,0 1-29-16,1 1-3 16,2 1 9-16,-2 1 23 0,3 2 12 0,5 0 11 15,-4 0 12-15,-1-2-33 0,4 4-2 16,0-5 0-16,0 1 4 0,0-3 57 16,2 2 9-16,2 1 14 0,2-3-36 15,-1-1 12-15,3 0-44 0,-2 0 13 16,6 0 0-16,-6 0-7 0,3-1 1 15,1-6 5-15,1 0 14 0,0-2-1 16,1-1-13-16,2-4-5 0,-2 2-11 16,-1-1 20-16,-1-1 0 0,2-3-13 0,0-2-6 15,-1 0-13-15,3-4 0 0,2-2 0 16,-5 0 15-16,0-2 11 0,-1 0-14 16,-5-3 7-16,3-1 0 0,-2-1-19 15,-1-1-3-15,1-4 3 0,-2 0 0 16,0 0 35-16,-4 0-35 0,-2-3-47 15,-2 3-4-15,0 4 51 0,-4 1 13 0,0 2 21 16,0 4-34-16,0 0-6 0,0 3 4 16,-4-1-33-16,0 2 3 0,0-1 30 15,-2 1 2-15,2 4-1 0,-4 2-56 16,4-1 56-16,-1 1 0 0,-2 3-1 16,2 3-42-16,-1-1 9 0,-1 5 6 15,3 1 26-15,-1-1-13 0,-1 5-29 16,0-2-15-16,0-1 15 0,-2 3 10 15,0-1-3-15,3 0 18 0,-2 2 8 16,1 0-11-16,2 0 4 0,0 0 16 0,0 0-39 16,0 0-9-16,-1 4 3 0,-3 1 9 15,0 3 39-15,-1-1-13 0,1 1-19 16,-1 2 29-16,3 0 2 0,0 2-1 16,-4 0-12-16,2 2 14 0,3-1 42 15,-6 2-42-15,1 0 0 0,1 0 30 0,-1 0-30 16,0 1-16-16,2 3-17 0,-2-3 33 15,2 1 26-15,-2 1-16 0,2 1-10 16,0-2-3-16,4 0 3 0,0 0-10 16,0 1 10-16,3 1 0 0,-3-2 2 15,0-1-2-15,2 0-13 0,0 2 10 16,2 0-26-16,0 3 29 0,0 1 1 16,0 1 1-16,0 2 21 0,0 3-4 0,0-3 13 15,4 0-29-15,-4 0-3 0,4 3-2 16,1-3-14-16,2-2-1 0,-2 1 15 15,7 0-28-15,-2 1 30 0,2-3 26 16,2 1-26-16,2-1-20 0,0-3 17 16,-1-2-13-16,1-1 0 0,2-2 16 15,-2 1 1-15,-2-5-1 0,3-2-2 16,-5-1 2-16,2 0 12 0,-6-4 4 16,0-1 3-16,0 1-3 0,0-3 10 0,-2 0 9 15,2 0 13-15,1 0 4 0,-1-8-8 16,6 1-8-16,-2-1-4 0,4-2-10 15,-2-4-9-15,2-1 6 0,-2 0 0 16,2 0-19-16,-3-1 22 0,1 0-6 0,2-1-12 16,-2-1 16-16,3-5-20 0,0 0-3 15,3-2-10-15,-1-3-7 0,0 5 20 16,-4-1 0-16,2 6 0 0,-5 0-32 16,1 4 32-16,-4 6-4 0,2-1-24 15,-2 2-17-15,1 2-9 0,2 2-7 16,-3-1 9-16,4 3 7 0,-4 1 1 15,3 0 5-15,-2 0 20 0,1 5-1 16,-2-2 1-16,1 2 17 0,-2 2-1 16,2 0-13-16,0-2 13 0,-5 1 2 15,3 1-1-15,-1-4-17 0,-4 0-4 16,1 0-2-16,-4-3 12 0,0 0 13 16,0 0 45-16,0 0 19 0,0 0 7 0,0 0-7 15,0 0-3-15,-1 0 10 0,-3 0 2 16,0 0-39-16,-1 0-33 0,0-3-2 15,-2-1-5-15,3 2 6 0,-3-1-1 0,1-1 0 16,-2 3-15-16,-2 1-19 0,-2-2-65 16,0 2 33-16,-2 0 6 0,-3 2 16 15,0 6 3-15,0 2-16 0,-1 4 32 16,1 1 23-16,0 3-13 0,4 4 0 16,1-6 13-16,4 7-10 0,-1-4-3 15,8 1 0-15,0 3 3 0,1-6-7 16,0 0 17-16,5 0-36 0,5-3-9 15,3-1 25-15,-1-3 2 0,6-1 21 16,-2-4 1-16,2-4 18 0,2-1 27 16,-4 0-1-16,2 0-3 0,-5-5-10 0,5-3 23 15,-2-2-23-15,-2 0 13 0,-1-4-16 16,-1 0 6-16,1-4-15 0,-4 2 31 16,2-3-22-16,-4 0-10 0,1 3 4 15,-4-4-20-15,0 4 29 0,0-1-32 0,-4 2-29 16,0 4-48-16,0-3 6 0,0 3 42 15,-4 1 13-15,0 4-32 0,-2 2 0 16,2 3 6-16,-2 1 10 0,4 0-1 16,-2 0-31-16,4 0-33 0,0 0-23 15,-1 1-3-15,1 5 19 0,-3 0 62 16,2 1 18-16,-2 3 24 0,-1-1 0 16,4 4-23-16,-1 0 13 0,-2 2 10 15,2 4 42-15,1-2-42 0,0 0-30 16,0-2 29-16,0 1 1 0,4 0 13 15,0-1-13-15,1 1-1 0,2-5 1 0,0-1-20 16,1-1 14-16,0-4 5 0,4 0 2 16,-4-5 0-16,2 1 41 0,-5-1 6 15,2 0 1-15,-3 0 0 0,1 0 35 16,2-1 23-16,0-6-36 0,1 0 0 16,4-3-32-16,-4 0 0 0,2-2-4 0,-2 1 1 15,1-3-13-15,-1-2-23 16,5 3-9-16,-5-2 9 0,1-2 12 0,-1 2-9 15,0 2 16-15,-2-2-19 0,2 1 0 16,-3 2-2-16,4 1-30 0,-5 2 0 16,2 2 31-16,-2 2 0 0,-1 2-12 15,1-2-22-15,0 2-4 0,-1 1-6 16,-2 0 6-16,3 0 0 0,-4 2 0 16,4 0-3-16,-4 0-3 0,0 0-10 15,4 0-10-15,-4 0 4 0,2 7 25 0,1 0-9 16,-2 3 41-16,-1 4-5 0,3-1 9 15,-2 5 64-15,3-2-28 0,0 3-7 16,0 1-29-16,4-2 0 0,0 1-16 16,0-2-13-16,2-2 16 0,-1-4 10 15,4 1 3-15,-1-6 2 0,0 0 0 0,-3-5 21 16,1-1 19-16,2 0-3 16,0 0 35-16,0-3-3 0,2-4-15 0,-1-2-8 15,1-5-6-15,-2 0 10 0,2-1-4 16,-6-2 26-16,0-1-29 0,0 1-25 15,-3-3-1-15,0 1 4 0,-5-1-7 16,4 0-16-16,-4-1-44 0,0 5-76 16,0-1 62-16,0 5-3 0,0 3 35 15,-4 6 26-15,-1 3-32 0,4 0-104 16,-2 0-84-16,2 5 35 0,1 4 89 16,-3 5 64-16,2 0 32 0,-2 6 18 0,2 5-17 15,-3-1 12-15,0 2-9 0,0 4 15 16,2 2-16-16,-4 5 10 0,0-2 5 15,2 4-15-15,-1 0 0 0,-2 0 10 16,6 0 49-16,-3-1-10 0,0-3 19 16,-1 0-61-16,1-8 16 0,0 1 13 0,0-4 22 15,-1-4-19-15,-3-1 30 0,0-2 12 16,2-6-36-16,-5 2 23 0,5-6 26 16,-2 0-19-16,-5-5 2 0,5 3-16 15,-4-3 1-15,-1-2-27 0,0 0-12 16,0 0-13-16,1-7-13 0,1 0-23 15,0-2-2-15,2-3-7 0,0 0 19 0,5-5-52 16,0-4 14-16,4 0 28 0,0-4-15 16,3 1 9-16,6 3 9 0,1-1-25 15,5 0-29-15,2 2 29 0,2 0 22 16,6-1 23-16,0 3-2 0,2-5 2 16,3 7 2-16,0-7 14 0,0 5-15 15,0-3 41-15,-5 0-26 0,4 2 10 16,-4 0 10-16,-2-3-35 0,-2 4 31 15,-4-3 13-15,1 1-13 0,-6 2 20 0,-3-1-17 16,2-1-12-16,-4 2 6 0,1 1 3 16,-1-2-32-16,-2 4 1 0,-1 2 11 15,0-1-11-15,-2 6 1 0,-2-3 11 16,0 5-10-16,0 1 16 0,0 1 13 16,0 1-29-16,0 3-3 0,-6-1-39 0,2 1 1 15,0 0-27-15,0 0 11 0,3 0-4 16,-3 0-52-16,1 1-48 0,-2 6 28 15,1 1 66-15,0 6 38 0,0 2-13 16,-1 3 13-16,4 1 26 0,1 2 3 16,0-4-3-16,0 5-2 0,1-4-43 15,8-3 45-15,-3-1 3 0,1-2-3 16,1-5-2-16,0 0 2 0,2-5 1 16,-2-3 28-16,-1 0 20 0,-2 0 25 15,-1 0 26-15,2-3 33 0,-2-5 6 16,4-5-46-16,1 0-38 0,-1-3-13 0,3-1 6 15,-1 1-48-15,2-3-14 0,1 3-28 16,1-3-9-16,4 2 23 0,-2 0 27 16,-3 6-11-16,2 2-33 0,-4 3-3 15,1 0-17-15,-2 5 4 0,-2 1-1 0,0 0 14 16,1 0-1-16,-1 0 14 16,1 5-11-16,-5 1 14 0,1 3 19 0,-1 0 11 15,0 2 1-15,-4 2 1 0,0 1 51 16,3-1-3-16,-3 2-25 0,0 1-7 15,0 1 13-15,0 2-16 0,1-1 26 16,2-1-4-16,-2 4-15 0,3-5-1 16,4-1 20-16,-2-2 6 0,2-1-26 15,0-3-16-15,2-3 22 0,-2-1 17 16,1-1 35-16,-1-3-6 0,0-1 0 16,1 0 12-16,-4 0-6 0,2 0-10 15,1 0-6-15,0-1-16 0,1-4-45 0,1 1-128 16,3-2-206-16,-2 0-231 0,4-4-540 15</inkml:trace>
        </inkml:traceGroup>
        <inkml:traceGroup>
          <inkml:annotationXML>
            <emma:emma xmlns:emma="http://www.w3.org/2003/04/emma" version="1.0">
              <emma:interpretation id="{6AAD9AA7-AA4D-40AC-ABC4-77958DF2917B}" emma:medium="tactile" emma:mode="ink">
                <msink:context xmlns:msink="http://schemas.microsoft.com/ink/2010/main" type="inkWord" rotatedBoundingBox="26577,10450 29308,10334 29326,10756 26595,10872"/>
              </emma:interpretation>
              <emma:one-of disjunction-type="recognition" id="oneOf3">
                <emma:interpretation id="interp3" emma:lang="" emma:confidence="1">
                  <emma:literal>neuron</emma:literal>
                </emma:interpretation>
                <emma:interpretation id="interp4" emma:lang="" emma:confidence="0">
                  <emma:literal>neurons</emma:literal>
                </emma:interpretation>
                <emma:interpretation id="interp5" emma:lang="" emma:confidence="0">
                  <emma:literal>neurom</emma:literal>
                </emma:interpretation>
                <emma:interpretation id="interp6" emma:lang="" emma:confidence="0">
                  <emma:literal>neuror</emma:literal>
                </emma:interpretation>
                <emma:interpretation id="interp7" emma:lang="" emma:confidence="0">
                  <emma:literal>neuroa</emma:literal>
                </emma:interpretation>
              </emma:one-of>
            </emma:emma>
          </inkml:annotationXML>
          <inkml:trace contextRef="#ctx0" brushRef="#br0" timeOffset="34550.278">18241 592 404 0,'0'0'271'0,"0"-2"-128"0,0 1-87 0,0 1-11 16,0 0 30-16,0 0 17 0,3-2 9 15,-2 2 6-15,-1 0-12 0,0 0-1 16,0 0 36-16,0 0 16 0,0 0-2 0,0 0-17 16,0 0-14-16,0-2-15 0,0 2-1 15,0 0 6-15,0 0-9 0,0 0-13 16,0 0-14-16,0 0-9 0,0 0-6 15,0 0-4-15,0 0 13 0,0 0 13 16,0 0 13-16,0 0 9 0,0 0-10 16,0 0-6-16,0 0-7 0,0 0-3 15,0 0-13-15,0 0-6 0,0 0-7 16,0 0-22-16,-1 0-3 0,-2 0-3 16,3 0-13-16,0 0-1 0,0 0 17 15,0 0 3-15,0 0 0 0,0 2-6 0,0-2 12 16,0 0-2-16,0 0-4 0,0 0 6 15,0 0 0-15,0 0-3 0,0 0 7 16,0 0-4-16,0 0-12 0,0 0-4 16,0 0-9-16,0 0 10 0,0 0-11 15,0 0 11-15,0 0 5 0,0 0 4 16,0 0 3-16,0 0 10 0,0 0-4 0,0 0 6 16,0 0-6-16,0-2-12 0,0 1-7 15,4-3-9-15,0-1-1 0,0 0-2 16,0-3 18-16,-3 2-18 0,3-3 0 15,3 0 0-15,-1 2 28 0,-2-1-6 16,1 0-22-16,-1-1 0 0,4 1-1 16,-4 0-18-16,2-1 19 0,-2-1 12 15,4 1-12-15,-1-1-28 0,-1 2 0 16,3-4 9-16,-1 0 16 0,-3 2 3 16,3-2 11-16,0 1-11 0,0-3-13 0,1 2 13 15,-4 1 1-15,2 1 1 0,-2 3 14 16,-1 0-16-16,0 3-4 0,0 0-24 15,0-2 7-15,2 1 5 0,-2 0-3 16,4-1 7-16,-3-1 11 0,-1 0-14 16,5 4 15-16,-5-3 14 0,0 5-13 0,-3-1-2 15,2 1 1-15,-3-1-19 0,0 2 16 16,1 0-10-16,-1 0-18 0,0 0-9 16,0 0-1-16,0 0-6 0,0 0-10 15,3 0 10-15,-3 0 16 0,0 0-1 16,0 0 20-16,1 0 10 0,-1 0-11 15,0 0-6-15,0 0 7 0,4 0-4 16,-1 3 13-16,1-1-10 0,-1 3 13 16,3-2 0-16,-1 3-2 0,-4-2 2 0,3 2 1 15,0 0 0-15,-1 1 2 0,-2 0 0 16,2 1-3-16,-2 1 1 0,-1 1-1 16,0-2 0-16,2 4 16 0,-2-2 9 15,0-1-9-15,0 0-16 0,0 0-14 16,0 1 2-16,0-1 12 0,0-1 16 15,0 2-15-15,0-3 12 0,0 1-11 16,0-1-4-16,-2-1 2 0,1-2-19 0,-2 1 19 16,3-3 0-16,0 0 2 0,-1 1 2 15,-2 0 15-15,2-3-18 0,-2 3 0 16,3 0-1-16,-1-2 0 0,1 1-1 16,0-1 1-16,-3 3-1 0,3-3-2 15,0-1 3-15,0 2 0 0,-1 2 1 16,1-3 12-16,-3 0 0 0,3-1-11 0,-2 2-1 15,2-2 11-15,0 0 1 0,0 0-12 16,0 0 0-16,0 0 15 0,0 0-5 16,0 0-10-16,0 0 1 0,0 0 29 15,0 0 0-15,0 0 13 0,0 0 6 16,0 0-12-16,0 0-7 0,0 0-6 16,0 0-6-16,0 0-4 0,0 0 4 15,2 0-9-15,-2-2-10 0,3-2-16 16,-2-1 3-16,2-3 13 0,-2-1 1 0,3-1-1 15,4 0-24-15,-2-4-1 0,2 3 3 16,0-2 19-16,-3 3-11 0,3 1 12 16,0 0-8-16,-3 1 10 0,3 1 18 0,-3 0-16 15,-1 0-2-15,4-1 0 0,-4 1 0 16,2-1 19-16,0 2-18 0,-1 2-1 16,-1-3-3-16,0 2 1 0,-2 2 0 15,2-3-17-15,0 3-6 0,1-1 6 16,-1 1-3-16,0-2 10 0,0 4 9 15,0-3 3-15,0 1 1 0,-3 2 8 16,2-1-9-16,-2-2-19 0,3 2-12 16,-1 1-7-16,-2 1-2 0,3 0 5 15,0 0-3-15,1-2 10 0,-1 0 6 16,1 0 6-16,-1 2 3 0,4-1 12 0,-4 1-14 16,2 0-14-16,-2 0 7 0,0 0 20 15,3 0-1-15,-5 0 1 0,2 0-21 16,0 0 21-16,-1 0-1 0,-2 0 2 15,-1 0-2-15,3 0-13 0,-2 0 16 16,2 0-2-16,-1 1-17 0,0 3 17 0,0-2-14 16,0 1 0-16,0 3 15 0,-1 0 1 15,2-1 25-15,-2 1-24 0,2 1 25 16,-2 2 18-16,-1-3-41 0,0 3-2 16,3-2 18-16,-2 0-16 0,-1-3-1 15,0 1 1-15,0 2 9 0,0-1 1 16,0-2 12-16,0 3-22 0,0 0 19 15,0 1 4-15,0-1-23 0,0 1-3 16,0-1 0-16,0 0-1 0,0 2 0 16,0-3-18-16,0 0 16 0,0 1 3 15,3-1 0-15,-2-2 0 0,2 0 2 16,-2-2-2-16,3 3 2 0,0 0 10 0,-2-2-8 16,2 0-2-16,0 1 10 0,0-1 4 15,0 1 6-15,0-3-22 0,1 3 1 16,0-2 0-16,-1-2 12 0,0 1-10 0,0-1 13 15,4 0-1-15,-3 0 14 16,3 0-1-16,0 0-15 0,1 0 5 0,0 0 7 16,-1 0-6-16,0 0-18 0,0 0 2 15,2 0 19-15,-2 0 3 0,0 0 4 16,-2-1-14-16,-2-1-14 0,0 0-1 16,1 0 13-16,-2 2-1 0,1-1-9 15,0-2 22-15,0 2-6 0,0-2 12 16,-1 2-12-16,1-3 0 0,0 2-16 15,0 1-1-15,0-4 13 0,0 1 1 16,4-1-4-16,-2 0-9 0,2 0 0 0,-2-2 12 16,0 0-12-16,-1 2 13 0,-1-1-4 15,3-1 0-15,-2 0-11 0,1 0 2 16,2-1-3-16,-4 0 1 0,4 1 22 16,-4-1-1-16,0-2-21 0,2-1 0 15,-2 1-1-15,-2-1-3 0,0 2 2 16,1 0 1-16,-3 1-1 0,0-1-2 0,0 5-10 15,0-3-2-15,0 1 15 0,0 0 0 16,0 1-3-16,0-2 1 0,0 2 2 16,-3 2-2-16,3-2-17 0,-2 2 17 15,0-1-23-15,-2 1-3 0,0-1-3 16,-2 0 6-16,2 3-12 0,-4-2 9 16,4 1 25-16,-1 1-10 0,-1-1-12 15,-1 1 3-15,3-2 19 0,0 2 1 16,0-1 2-16,3 1 1 0,-3-2 15 15,2 2 6-15,0 1 6 0,2 0 6 0,-2 0-23 16,2 0-11-16,0 0-1 16,-2 0-14-16,2 0 15 0,0 0 16 0,-2 0-16 15,0 0-37-15,2 0 3 0,-2 4-10 16,0-4 7-16,2 1-1 0,0 1 13 0,-2-1 3 16,0 3 19-16,0-2 0 0,-2 2-10 15,3 3 10-15,-2 0 3 0,-1 1 13 16,0 3 2-16,0-5-14 0,4 1 1 15,-1 0-2-15,-2 0-2 0,1-1 2 16,2 1 0-16,0 0 1 0,0 1 1 16,0-1-2-16,-2 2 2 0,2 1-2 15,0-2-1-15,0 0-2 0,0-1-22 16,0 2 6-16,0-2 17 0,2-1-1 16,3-1 2-16,-4 1 1 0,3 1 13 15,0 0 5-15,0 2-15 0,1-2 0 0,0-1-2 16,-1-1 2-16,0 0 0 0,0-2-2 15,2 3 1-15,0-2 14 0,-2 0-16 16,1 1 2-16,2-3 1 0,-1 3 0 16,2-3 10-16,-3 1-10 0,3 1-3 0,-4-3-1 15,4 1-14-15,-2-1 15 0,-2 0 2 16,4 2 20-16,0-3-3 0,-3 0 0 16,2 0 0-16,-1 1-1 0,-2-1 7 15,4 0-3-15,-3 0-3 0,3 0 0 16,0 0-4-16,-2 0-15 0,-2 0-1 15,0-1 1-15,-4-2 2 0,4 2 29 16,-4 0-6-16,4-1 0 0,-4 2 3 16,6-4-6-16,-2 1-22 0,2 0 1 0,0-2 0 15,3-2 14-15,-1 0-2 0,0 0-13 16,1-1 0-16,-1 3 14 0,-4 0 20 16,0-3 10-16,-3 6-26 0,3-5-16 15,0 0 14-15,2 0-16 0,-2 1-1 16,0-3-1-16,0 3 1 0,0-3 2 15,-1 5-1-15,-2-4 3 0,3 2-3 16,-3-2-22-16,2 1 4 0,-2-2 5 0,2 2 11 16,-1-1-12-16,-2 0 14 0,2 1 0 15,0-1-3-15,-2 1-19 0,2 0 21 16,0 4 0-16,-2-4 0 0,0 5-1 16,0-1 0-16,0 1 0 0,0 1 1 15,2 1-2-15,-2-2 3 0,0 2 0 16,0-2 13-16,0 2-12 0,0 0 1 0,0 0 1 15,0 0-3-15,0 0-3 0,0-2 1 16,0 2-20-16,2 0 4 0,-2 0-4 16,0 0 3-16,0 0 7 0,0 0-1 15,0 0 11-15,0 0-1 0,0 0 0 16,0 0 0-16,0 0-16 0,0 0-2 16,0 0 2-16,0 0 3 0,0 0-9 15,0 0 7-15,0 0 2 0,0 0-6 16,0 0 0-16,0 0 10 0,0 0 10 15,0 0 0-15,0 2 2 0,0-2 1 0,0 0-1 16,0 0-1-16,0 2-2 16,0-2-29-16,0 0 1 0,0 2 3 0,0-1 12 15,0 3 0-15,0-1 15 0,0-2 1 16,0 5 2-16,0 1 14 0,0-3-13 16,0 3-1-16,-2 0-2 0,2 0 1 0,-2 1-1 15,2 0 0-15,0 1-2 0,0-1-1 16,0 1-9-16,0 2 11 0,0-2 1 15,0 1 18-15,0 0-2 0,0 1 3 16,0-2-3-16,2-2-16 0,0 2 1 16,-2-2 0-16,4 1 1 0,-3 0-1 15,2-1 21-15,-2-1-10 0,2 3-12 16,-2-2 2-16,3-2 10 0,0 0-12 16,-1-1 0-16,-2 0 0 0,3 0 1 15,-2-1 1-15,2-2 0 0,-1 1 11 0,-2 0-13 16,3 1 2-16,0-2-2 15,0 0 1-15,2 1 1 0,-2 0 13 0,0 0 7 16,2-2-6-16,0 0 6 0,-2 0-4 16,1 0-5-16,2 0 8 0,-2 0-5 15,0 0 3-15,0 0 12 0,2-4 0 0,-2 2-13 16,-1 0 1-16,3-3 9 0,-2 2-6 16,1-2-1-16,2 2-2 0,-1-4-3 15,-2 0 2-15,1 1 10 0,-2-1-13 16,0 1-14-16,2 0-1 0,0-2-1 15,-1-1 1-15,-1-1 0 0,4-2 12 16,1 2-12-16,-4-3-41 0,3 3 23 16,-1-2 18-16,-2 1-12 0,1 1 11 15,0 0-2-15,-4 2 0 0,2-1 3 16,-1 3 16-16,-2-3-16 0,2 2-15 16,-2-1 14-16,-1 1 1 0,0 0 2 0,0 3 1 15,0-2 0-15,0 2-1 0,0-1-2 16,0-1 0-16,0 3-3 0,0-2 2 15,1 3 1-15,-1-1 0 0,0-1-1 16,0 2-3-16,0 1 4 0,0 1-1 16,0-2-1-16,0 2-1 0,0 0-12 0,0 0-10 15,0 0 3-15,0 0 0 0,0 0-9 16,0 0 4-16,0 0-8 0,0 0 17 16,0 0 2-16,0 0 13 0,0 0 1 15,0 0-14-15,0 0 1 0,0 0 12 16,0 0-16-16,0 0-6 0,0 0 9 15,0 0-15-15,0 2 0 0,0-2 3 16,0 1-13-16,0-1-9 0,0 2 0 16,0 2 12-16,0-1 23 0,0 4 3 15,0 0 12-15,0 0 13 0,0 1-10 0,0 1-1 16,0-1 26-16,0 2-25 16,0-2-3-16,0 4 2 0,0-3 14 0,0 1-15 15,0-2 2-15,0 2 16 0,3-2-19 16,-3 1 1-16,4 0-1 0,-3-1 0 0,2 2 1 15,-2-2 20-15,4 1-8 0,-3 3-11 16,2-2 29-16,0-2-13 0,2 2-18 16,-2-1 0-16,-3 3 1 0,3-5-1 15,0-3 1-15,-1 1 2 0,-2 2 19 16,3-4-22-16,-2 2 12 0,2-4-8 16,-4 0 11-16,3 1-14 0,1 0 12 15,-3 0-10-15,3-2 0 0,0 1 19 16,0-1 0-16,2 2-7 0,0-2-12 15,-2 0 0-15,2 0 16 0,-2 0 0 16,0 0 6-16,0 0 0 0,0 0-4 16,1-2 7-16,-1 1 3 0,5-3 0 0,-1 2-3 15,-3 0-12-15,3-5-16 0,2-1 1 16,-2 2 9-16,0-1-9 0,0 2-1 16,0-2 25-16,-4 1 0 0,2-3-13 15,-2 1-11-15,0-1 2 0,1-4-3 0,-1 4 0 16,0 2-2-16,0-6 1 0,0 3 1 15,0-2 10-15,-2 0-10 0,2 2-12 16,-1-2 12-16,-2 2 1 0,3 0-1 16,0-2-2-16,0 2-26 0,-1 2 10 15,-2 0-1-15,3-3-6 0,-2 5-6 16,0 1 28-16,-2-2 0 0,2 5 0 16,-2 1-22-16,2-1-15 0,0 0 9 0,2 0-13 15,-2 1-6-15,0-1 3 0,2-2 13 16,0 2 9-16,-3 2 6 0,3-1-3 15,0-2-15-15,0 3-10 0,1 0 0 16,-1 0 6-16,0 0 3 0,1 0 10 16,-1 0 9-16,4 0 0 0,-4 0 3 15,4 0 14-15,-4 0-17 0,-2 0 3 16,2 3-9-16,0 0 6 0,0 3-3 16,-4 1 22-16,3-3 1 0,-2 3 15 0,-1 0-15 15,0 3 11-15,0 0-12 16,0 0-1-16,0 2-12 0,0 1 13 0,0 3 41 15,0-1-25-15,0-1-4 0,-1 1-9 16,-2-4 0-16,3 4 0 0,0-5-3 0,0 4 3 16,0 0 28-16,0-3-15 0,4 1-16 15,0-3 0-15,0-2-1 0,-2-4 0 16,2 2-15-16,0-4 14 0,0 3 1 16,-2-1 1-16,0-3 22 0,2 1 6 15,-4-1 10-15,1 0 10 0,2 0 8 16,-2 0 0-16,2 0 7 0,1-1 9 15,1-4-4-15,4-1-2 0,-1 1-23 16,1-6-27-16,-1 0-4 0,2 1 41 16,2-4-53-16,1-1-34 0,2-1 18 15,0 0-8-15,3-1-39 0,-2 0 45 0,2 0-20 16,-5 2 4-16,-1 2 15 16,0-1-3-16,-2 6 20 0,-2 0-10 0,-4 0 10 15,3 5 1-15,-4-2 0 0,3 0-21 16,-4 2-3-16,2-1-3 0,0 2-7 0,0-1-2 15,0 3-1-15,0-1 10 0,-3-1-7 16,3 0-12-16,0 2 0 0,1 0-7 16,1 0 16-16,0 0 22 0,-1 0 16 15,2 0-19-15,-2 0 18 0,-1 0-11 16,0 0-1-16,0 0 10 0,-2 0 1 16,1 2-11-16,-2 0 0 0,-1-2 11 15,0 0 1-15,0 0 1 0,3 0 2 16,-3 0 11-16,0 0-10 0,0 0 26 15,0 0 5-15,0 0 11 0,0 0 2 16,0 0 0-16,0 0-3 0,0 0 7 16,0 0 11-16,0 0-5 0,0 0-10 15,0 0 0-15,0 0-7 0,0 0-12 0,-3 0-9 16,-1 0-18-16,0 0-1 0,-2 0-22 16,2-2 0-16,-4 0 19 0,3 0-34 0,-2 2-10 15,2 0 3-15,-4-1 7 0,5 1-4 16,-4 0 0-16,3 0 3 0,-3 0-3 15,0 0 7-15,-2 3-4 0,2 2 16 16,-1-2 0-16,0 4 3 0,4 0-10 16,-2 0-5-16,3 2 11 0,-1 0 23 15,1 5 19-15,0-3 4 0,0 3 27 16,0 0-43-16,2-3 8 0,2 1-12 16,0-2 1-16,0 4-1 0,0-5 12 15,0 5 8-15,2-5-20 0,4 4-1 16,1-3 1-16,1-1 13 0,0-1-13 15,0-1 9-15,1 0-8 0,-1-4 11 0,-3-2 4 16,3 2 6-16,-4-2 4 0,0-1 2 16,-2 0-3-16,2 0 10 0,0 0 21 15,0 0 4-15,0 0-10 0,0-5-3 16,1 0 6-16,-1-2-13 0,5 1-22 16,-1-3-21-16,0-2-19 0,-3 2-5 0,5-1 21 15,-2-2-16-15,0 0-3 0,0 2-9 16,0 0 12-16,-2 0 17 0,-2 1-1 15,0 1 3-15,0 0-19 0,-4 1 1 16,2 0 18-16,-2 1-1 0,2 0-18 16,-2 0-3-16,0-1 0 0,0 1-12 15,0 3 2-15,-4-2 1 0,2 2 3 16,-4-2-7-16,2 2 10 0,0-1 0 16,-2 1 6-16,1 1 4 0,-2-2 13 15,3 3 0-15,-2-1-13 0,2 1 2 0,0-1-6 16,0 0-3-16,4 2 3 0,-1 0 7 15,1 0-4-15,0 0 0 0,0 0 13 16,0 0-10-16,0 0 11 0,1 0 2 16,3 0 19-16,-2 0-19 0,0 0-16 15,2 0-12-15,1 0-16 0,-4 0-7 0,3 2 19 16,3 0 32-16,-2-1 35 16,3 1-6-16,-2-1 21 0,2-1-2 0,1 0-4 15,-1 0 3-15,0 2-9 0,1-2-13 16,0 0 7-16,2 0-17 0,0 0-13 15,0 0 11-15,-2 0 3 0,1 0-13 16,0 0 12-16,0-2 7 0,-5 2-11 16,2 0-11-16,-2 0-13 0,-1 0 1 15,1 0-23-15,0 0 1 0,-1 0 5 16,4 0-2-16,-4 4-1 0,0 1 10 0,0 1 3 16,-2 0 17-16,2 2 2 0,-2 2 22 15,0 4-6-15,2 0 6 0,-1 0-21 16,-2 1 0-16,-1 1 15 0,0-1 3 15,0 0-19-15,0-1-2 0,0 1 2 16,0-1 19-16,0-4-19 0,0 0 0 0,0-1 0 16,0-1-3-16,0-2 1 0,0 0 2 15,0-4 2-15,0 3 0 0,0-4 13 16,0-1 7-16,0 0 4 0,0 0 8 16,0 0 13-16,0 0 3 0,0 0 3 15,0 0 16-15,0 0 18 0,0 0 15 16,0 0 4-16,0 0-14 0,0-4-27 15,0-1-12-15,0-2-17 0,0-1-36 16,0-2-20-16,0-2 1 0,1 1-14 0,6-3-4 16,-3-1-16-16,1 1 19 0,6-3 10 15,-1 2 11-15,-1 0-2 0,5 0-22 16,-3 2 6-16,-1-1 27 0,1 6-8 16,-1-3-10-16,-1 3-6 0,2 1 1 15,-2 3-14-15,1-4 7 0,-2 7 12 16,0-5-3-16,0 3-6 0,0 0 28 15,-2 0-13-15,2 1-9 0,0 0 10 0,-3 0 12 16,2 2-19-16,-1 0 9 0,-5 0-2 16,2 0 2-16,1 0-6 0,-3 0-6 15,2 0 3-15,1 0 0 0,0 4-6 16,0-2 9-16,-1 3-3 0,1-2 7 0,0 4 15 16,-1 0 2-16,-2 1 20 0,3-1-10 15,-4 1-9-15,0 1 13 0,3-1-3 16,-3 0-12-16,0 1 14 0,0 2-2 15,0 1 15-15,0 2-12 0,-3-1-4 16,2 0-9-16,-3 1-2 0,1 0 1 16,-1-1 1-16,2 1 25 0,0 1-27 15,0-4-1-15,2 1-2 0,0 0 0 16,0 0 2-16,2-4 11 0,2 1 2 16,3-1 12-16,-6 0-7 0,6-6 1 15,-2 2 9-15,-1-4-6 0,0 1 12 0,2-1 7 16,0 0 2-16,2 0 10 0,2 0 9 15,-1 0 6-15,4 0-6 0,0-3-10 16,-1-3-24-16,-2-1-6 0,1-2-19 16,-2 2-3-16,-4-1-28 0,4 0-37 15,-1 2-27-15,0 0-32 0,-3 1-44 0,2 1-32 16,-2 1-106-16,-1 3-129 0,2 0-152 16,-3 0-174-16,-3-1-604 0</inkml:trace>
        </inkml:traceGroup>
      </inkml:traceGroup>
    </inkml:traceGroup>
    <inkml:traceGroup>
      <inkml:annotationXML>
        <emma:emma xmlns:emma="http://www.w3.org/2003/04/emma" version="1.0">
          <emma:interpretation id="{00948630-29B8-4F45-A50A-73A60030A88E}" emma:medium="tactile" emma:mode="ink">
            <msink:context xmlns:msink="http://schemas.microsoft.com/ink/2010/main" type="paragraph" rotatedBoundingBox="18100,11513 28769,10972 28832,12202 18163,12743" alignmentLevel="1"/>
          </emma:interpretation>
        </emma:emma>
      </inkml:annotationXML>
      <inkml:traceGroup>
        <inkml:annotationXML>
          <emma:emma xmlns:emma="http://www.w3.org/2003/04/emma" version="1.0">
            <emma:interpretation id="{CB311901-2C8F-4B65-BE15-C95CA21FB11E}" emma:medium="tactile" emma:mode="ink">
              <msink:context xmlns:msink="http://schemas.microsoft.com/ink/2010/main" type="line" rotatedBoundingBox="18100,11513 28769,10972 28832,12202 18163,12743"/>
            </emma:interpretation>
          </emma:emma>
        </inkml:annotationXML>
        <inkml:traceGroup>
          <inkml:annotationXML>
            <emma:emma xmlns:emma="http://www.w3.org/2003/04/emma" version="1.0">
              <emma:interpretation id="{3CC5D3CA-ECE7-4064-9B75-5FF0C30497A2}" emma:medium="tactile" emma:mode="ink">
                <msink:context xmlns:msink="http://schemas.microsoft.com/ink/2010/main" type="inkWord" rotatedBoundingBox="18103,11567 19972,11472 20017,12360 18148,12455"/>
              </emma:interpretation>
              <emma:one-of disjunction-type="recognition" id="oneOf4">
                <emma:interpretation id="interp8" emma:lang="" emma:confidence="1">
                  <emma:literal/>
                </emma:interpretation>
              </emma:one-of>
            </emma:emma>
          </inkml:annotationXML>
          <inkml:trace contextRef="#ctx0" brushRef="#br0" timeOffset="38301.0003">9795 2204 417 0,'0'0'111'0,"0"0"-55"0,0 0 162 0,0 0 40 16,0 0-24-16,0 0-74 0,0 0-63 15,0 0-41-15,0 0-4 0,0 0 16 16,0 0 3-16,0 0 12 0,0 0-2 16,0 0 6-16,0 0-12 0,4 0-17 15,-4 0-22-15,7 0 35 0,-3 0-3 16,3 0 7-16,1 0-8 0,6 0 11 16,0 0-23-16,1 0-7 0,4 0-35 15,-4 0-13-15,1 0 29 0,2-4 3 0,0-2-3 16,-1 0 10-16,2-4 12 0,0 3 23 15,1-3 3-15,2-5-3 0,2-1-10 16,-5-1-26-16,6 1-15 0,-2-6-20 16,1 1-2-16,-2 2 18 0,-2-3-16 15,-2 3 13-15,-1-3 6 0,-1 4-18 0,-1-4-4 16,0 2 9-16,-4-1-6 16,4-1 10-16,-4 0-13 0,-1-4 16 0,0 3 10 15,-2 0-11-15,-3-1-13 0,2 2 13 16,-5-1 11-16,2 1-13 0,0-2-13 15,0 1-3-15,-3-1 3 0,3 0-18 16,-4 3 18-16,4 0 0 0,-1 1-11 16,-3 2-66-16,0 1 48 0,0 0 29 15,-3 0 0-15,-2 2-10 0,-2 2-24 16,2 1 33-16,-1-1-1 0,-2 4-43 16,0-2-9-16,1 1 54 0,0 2-3 0,1 1-4 15,0 0 7-15,0 3-2 0,3 0-15 16,-5 1 4-16,4 3 12 0,0 0-15 15,0 0-10-15,1 0-22 0,0 0-9 16,0 0-1-16,-1 0 0 0,0 0 6 16,-1 3 7-16,-3 1 7 0,2 0 15 15,0-1-12-15,2-2 19 0,-1 2 0 0,4 3-14 16,-3-3 14-16,0 5 15 0,0-1 0 16,0 4 1-16,0-2 0 0,2 1 1 15,-2 4-1-15,2 1-3 0,-2 0 3 16,1 2 3-16,0-2 33 0,2 1 3 15,-3 2-10-15,4-1 28 0,0 3-53 16,0-2-4-16,0-2 0 0,0 6-16 16,0-4 3-16,4 4 11 0,1 1 2 0,1-4 44 15,-2 4-44-15,0-2-4 16,0 3 4-16,-1-2 20 0,1 0-20 0,-4-1-23 16,0 3 23-16,0-1 32 0,1-1-32 15,-1 2 1-15,1-1 11 0,-1-4 12 16,0 1-24-16,3-3-11 0,-3-2 11 15,0-1 0-15,0-3 0 0,0 2 2 0,0-5-1 16,0 0 1-16,0 1 1 0,0-2-1 16,0-4 27-16,0 2 6 0,0-2-23 15,0-1-12-15,0 0-13 0,0-1 13 16,0 1-3-16,0-2 2 0,0 1 0 16,0 1 1-16,0 0 0 0,-3-1 19 15,2 3 3-15,1 0-22 0,0-3-1 16,0 1-15-16,0-1 13 0,0 1-13 0,0 0 3 15,0-1-1-15,0 1 14 0,0 2 1 16,0-2 19-16,0-1-18 0,0 0 1 16,0 3-2-16,0 1 1 0,1 0-1 15,2 2 9-15,-2 0-10 0,2 0-1 16,-2 1-2-16,2 2 3 0,-1-2-1 16,-2 1-11-16,0-1 10 0,0-3 2 15,2 0 12-15,0-1-12 0,-2-4 2 0,0 1 30 16,0-1 22-16,0 0 4 0,0 0 6 15,0 0 22-15,0 0 23 0,0 0-7 16,0-3-19-16,0-4-45 0,0-2-38 16,0-4-2-16,0-2-40 0,0-2 7 15,0-1 35-15,0-4-31 0,0-2-24 16,4 1 52-16,-2-1-29 0,2 1-19 0,2 1 3 16,-2 3 20-16,1-1 15 0,6 4-51 15,-5 6 22-15,2-2-15 0,1 1-8 16,1 4 8-16,-2 1 18 0,4 2 7 15,-3-3-20-15,6 4 23 0,-4 0 29 16,4-1-1-16,-2 2-14 0,1 0-4 16,-2 1-13-16,-2 1 12 0,-1 0-15 15,-2 0 12-15,-2 0 4 0,2 0-1 16,-3 0-9-16,2 3-9 0,-5 1 22 16,3 1 13-16,-1 0-7 0,-2 4 10 0,-1-1 0 15,0 4 0-15,0 4 13 0,0-2-7 16,0 3 30-16,0 1-13 0,0 1-23 15,0 0-32-15,0-4 32 0,4 2 15 16,3-4-13-16,-2-1-2 0,5 1-12 0,1-3 12 16,-2-3 1-16,0 0 2 15,2-2 19-15,0-1-20 0,4-3 18 0,-4-1 15 16,5 0 14-16,-2-3-7 0,3-6-4 16,2-3 17-16,-4 1-16 0,3-4-7 15,1-1 16-15,-2-3-22 0,1 0-26 16,2-2-21-16,-5 1-1 0,2-3-14 15,0 0-9-15,0-2 0 0,0 1-9 16,-4 3-11-16,2 3 26 0,-6 0 33 16,1 7-7-16,-3 1 6 0,-2 3 6 0,-1 4-12 15,-2-1-12-15,-2 4-40 16,0 0-25-16,0 0-63 0,0 0-80 0,0 0 50 16,0 0 76-16,0 2 61 0,0 1 27 15,0-1 18-15,0 1-29 0,0-2 11 16,0 2-11-16,0-3 30 0,-2 0 19 15,-2 0 36-15,0 3 23 0,0-2 0 0,-1-1-3 16,-2 4 7-16,-1-4-20 16,1 2-36-16,-4-2-24 0,3 3-1 0,-1 0 0 15,-4 0-1-15,3 4-2 0,-5 0 0 16,0 2-44-16,0 0 46 0,1 5 10 16,1 1-7-16,3 2-1 0,-2 4 10 15,4-2 8-15,4 4 22 0,3-1-9 16,1-1-33-16,0-2-20 0,5-1 20 15,4 0 2-15,6-2 1 0,-4-4 0 16,9 0-1-16,1-4 0 0,-2-3-1 16,5 1-1-16,-1-6 0 0,1 0 0 0,-1-4 2 15,-2-5-2-15,0-3 3 0,-3 1 33 16,0-5 23-16,1-2-47 0,-5 0 8 16,1-3 22-16,-5 1-42 0,-2-2-25 15,-3 2-33-15,-2 1 45 0,-3-3-3 0,0 4 16 16,0 3-26-16,-4 0 26 15,-3 5 29-15,3 2 49 0,-1 2-7 0,1 5-32 16,2-2-39-16,-2 3-1 0,2 0-93 16,0 4-97-16,-1 3 67 0,2 4 55 15,-2 3 36-15,3 3 7 0,0 0 26 16,0 2 20-16,0-3 9 0,7 3 37 16,1-3-48-16,-1 3-18 0,5-4-4 15,0-1-35-15,2-2 12 0,-1-4 14 16,4-1 0-16,-4-5 13 0,3-2-3 0,-2 0 3 15,1-4 0-15,0-6 21 16,1 0 19-16,-2-5-8 0,2 0-30 0,0-2-2 16,-5-2-42-16,1 0 9 0,2 1-26 15,-2-2-6-15,-3 1 26 0,2 4 0 16,-2 0 20-16,0 5-17 0,0 2-3 0,2 2-4 16,-2 6-44-16,1 0-53 0,1 0 48 15,-1 0 40-15,-1 10 23 0,-1 4 27 16,-3 1 2-16,-1 6 15 0,-1-2 18 15,-3 4-16-15,0 0-15 0,0-1 9 16,-11-2-11-16,2 1 29 0,-8 1 4 16,0-4-20-16,-5-1 0 0,3-2 0 15,-5-1 13-15,2-5 3 0,2-1 43 16,2-3 45-16,5-4-26 0,3 1 3 16,-1-2 23-16,10 0 8 0,1 0-28 15,0 0-19-15,1-2-78 0,6-2-27 16,1 0 26-16,2-3-35 0,2-1 17 0,3-1 19 15,2-4 110-15,6 0 10 0,0 0-52 16,3-6-42-16,0 2 22 0,6-2 10 16,1-3-12-16,1 1-17 0,-1 1-10 15,0-2-19-15,-6 4-1 0,-1-1-2 0,-9 2-84 16,0 1-30-16,-5 6-3 0,-4-3-90 16,-5 5-214-16,-1 3-299 0</inkml:trace>
        </inkml:traceGroup>
        <inkml:traceGroup>
          <inkml:annotationXML>
            <emma:emma xmlns:emma="http://www.w3.org/2003/04/emma" version="1.0">
              <emma:interpretation id="{D8FBBDF9-F1BE-4072-B6A6-2447C9971243}" emma:medium="tactile" emma:mode="ink">
                <msink:context xmlns:msink="http://schemas.microsoft.com/ink/2010/main" type="inkWord" rotatedBoundingBox="20404,11975 21508,11919 21523,12211 20418,12267"/>
              </emma:interpretation>
              <emma:one-of disjunction-type="recognition" id="oneOf5">
                <emma:interpretation id="interp9" emma:lang="" emma:confidence="1">
                  <emma:literal/>
                </emma:interpretation>
              </emma:one-of>
            </emma:emma>
          </inkml:annotationXML>
          <inkml:trace contextRef="#ctx0" brushRef="#br0" timeOffset="39428.2626">12301 1775 1152 0,'-22'-8'821'0,"10"8"-821"16,1 0-226-16,-5 0 35 0,0 4 191 15,-2 3 185-15,2 0-114 0,-1 3-71 16,0 2-42-16,0 2 42 0,2 2 39 0,-1 3-23 15,-1-1 50-15,5 1 90 16,5 1-97-16,1 0 15 0,4 1-28 0,2-3-27 16,0 0-19-16,6-2-2 0,3-1-27 15,3-1 29-15,5-5 9 0,2 0 14 16,4-4-10-16,0-3 23 0,6-2-33 16,0 0 42-16,-2-9-25 0,0-1-1 0,1-3 4 15,-3-2-10-15,0-2 12 0,-6 0-21 16,-1-2-1-16,-3-1-1 0,-4 1 17 15,-3-1-19-15,0 4-2 0,-6-6 1 16,0 6-41-16,-2 0-13 0,0-1 20 16,0 1-17-16,-4 3 50 0,-4 3 2 15,4 3 23-15,-2 6-4 0,1-1-18 16,-3 2-2-16,1 0-49 0,-1 0-60 16,2 3-4-16,2 4 50 0,-1 1 44 15,2 2-27-15,2 2 47 0,1 1 48 16,0 5-35-16,0-1-12 0,1 2 25 0,6 2-6 15,0-1-20-15,1 0-30 0,0-1 30 16,4-3 12-16,-2-2 8 0,4-2-7 16,-3-3-13-16,1-6-20 0,-2 0-5 15,2-3 25-15,2 0 43 0,1-3 28 0,-1-6 4 16,5-1-27-16,-4-3-32 0,3-3 14 16,-2 0 8-16,0-3-34 0,-1 0 9 15,1 0-13-15,1-3-30 0,-1 6 1 16,-1-6-6-16,1 6-37 0,-2-1 37 15,-1 3-53-15,-1 3 23 0,-4 4 30 16,-2 3-8-16,-2 4-16 0,-1 0-9 16,-2 0 6-16,2 4 29 0,-2 6 33 15,3 3 69-15,0 2-14 0,3 4-6 16,-7 1 18-16,1-1-65 0,1 3 18 0,-2-5-1 16,0 1-19-16,0-3 0 0,0-1 0 15,0-6 0-15,0 0 12 0,-2-2 1 16,2-5 6-16,0-1 14 0,0 0 54 15,0 0 40-15,0 0 21 0,0-3-22 16,2-4-64-16,4-5-62 0,4-1-62 16,-1-5 4-16,3-1 23 0,2 0 15 0,2-1-12 15,-2 3-26-15,2 1-4 0,-2-2 17 16,0 5 16-16,0 3-13 0,-5 4 3 16,1 0-26-16,-3 6 6 0,-2 0 11 15,-1 0 28-15,-1 3-9 0,-2 4 29 16,2 4 78-16,-3-2 42 0,0 7-7 15,0 1-2-15,1-1-1 0,3 0-55 16,2 2-23-16,-2-3 23 0,4 2 16 16,4 0-33-16,-2-5-9 0,2 1-16 15,1-3 7-15,1-1-7 0,2-4 3 0,0-2 9 16,-2-1-25-16,2-2-90 0,-2 0-149 16,-1 0-104-16,-2-3-220 0,0-6-551 0</inkml:trace>
        </inkml:traceGroup>
        <inkml:traceGroup>
          <inkml:annotationXML>
            <emma:emma xmlns:emma="http://www.w3.org/2003/04/emma" version="1.0">
              <emma:interpretation id="{4DCE2A1B-234A-4660-AA50-EFDD36AC456A}" emma:medium="tactile" emma:mode="ink">
                <msink:context xmlns:msink="http://schemas.microsoft.com/ink/2010/main" type="inkWord" rotatedBoundingBox="22234,11350 25942,11162 25986,12022 22278,12210"/>
              </emma:interpretation>
              <emma:one-of disjunction-type="recognition" id="oneOf6">
                <emma:interpretation id="interp10" emma:lang="" emma:confidence="1">
                  <emma:literal/>
                </emma:interpretation>
              </emma:one-of>
            </emma:emma>
          </inkml:annotationXML>
          <inkml:trace contextRef="#ctx0" brushRef="#br0" timeOffset="46162.0263">15133 1111 228 0,'0'2'447'0,"0"1"-359"0,0 1-26 15,0-3 62-15,0 2-39 0,0 1-20 16,4-2-33-16,-1-2 4 0,1 1 13 16,-3-1 19-16,2 0 76 0,-2 0 93 15,-1 0 40-15,3 0-27 0,-3 0-62 0,0-1-30 16,0-1-51-16,0-2-17 0,0 3 3 15,0-1-16-15,0 1-25 0,0 1-20 16,0-3 6-16,0 3-2 0,0 0-36 16,0 0-23-16,0 0-70 0,0 0-35 15,0 0 5-15,0 0 10 0,0 0-32 0,0 4-98 16,0-1-219-16,0 3-518 0</inkml:trace>
          <inkml:trace contextRef="#ctx0" brushRef="#br0" timeOffset="43581.093">14161 1697 1626 0,'3'-8'146'0,"1"0"-146"0,0-5-3 15,-1 2 3-15,1-2 235 0,-1 2-57 16,-2 2 10-16,-1-2-13 0,0 3-82 16,0 1-44-16,0 2 41 0,-4 0 13 15,-1 3 19-15,-3 2 9 0,-5-1-64 16,0 1-67-16,-1 0-61 0,-3 1 4 16,-4 5 39-16,0 4 18 0,-4-1 3 0,4 5-2 15,-1 1-2-15,0 2 1 0,6-1-1 16,3 3-15-16,1 2-13 0,5 1-16 15,0-3 26-15,6 2-7 0,-2 1 10 16,3-4-13-16,0-1 10 0,7-2-4 0,2-1 4 16,3-6 5-16,3 1 12 15,6-4 4-15,0-2-2 0,5-3 36 0,2 0 25 16,-1 0-55-16,3-5-6 0,-4-4-64 16,-5-2-14-16,1-1 14 0,-2 0 34 15,-6-4 28-15,2-2-22 0,-4 0 5 16,-2 0 6-16,-5-3 13 0,-1 1 37 15,-4 0-12-15,0 0-25 0,0-1-64 16,0 5 64-16,-1 0 16 0,-3 7 7 16,0 0 6-16,0 4 21 0,0 3-50 15,0 2-35-15,0 0-59 0,2 2-61 16,-2 5-59-16,0 4 114 0,3 5 99 0,-6 2 0 16,3 2-49-16,4 2 48 0,-1-3 2 15,1 1-36-15,0-2 4 0,0 1 31 16,5-2-15-16,4-5 12 0,0 0-9 15,3-2-14-15,-3-5 27 0,3-2 17 0,1-3 25 16,0 0-40-16,1 0 17 0,1-7 1 16,-1-4 22-16,5 2-10 0,-5-6 20 15,1 0-32-15,0-5 12 0,0 1-29 16,1-1-3-16,0 1-19 0,0-3 6 16,-5 4 10-16,1 1-33 0,2 0 20 15,-3 4 3-15,-2 2 11 0,-1 5-27 16,-2-1-10-16,2 3-23 0,-3 1-22 15,3 3 8-15,-4 0-9 0,7 0-45 16,-5 2 33-16,2 3 25 0,-3 2 53 16,5-2 19-16,-4 1-4 0,0 0 4 0,-2 1-2 15,-2-4-14-15,0 1 0 16,-2-2 4-16,0 0 12 0,0 0 16 0,0 0 65 16,0-2 56-16,0 0 22 0,0 0 5 0,-6 0 21 15,0-6-85-15,-4 1-85 16,2 2-14-16,-4-1 18 0,1-2 7 0,-1 1 19 15,0 3-45-15,-2-3-80 0,1 4 44 16,0 1 36-16,0 0-3 0,1 0-3 16,0 0-56-16,-1 6-9 0,4 3 19 15,-3 4-10-15,4 4 36 0,0 1 26 16,2 3-22-16,2 0 22 0,0 4 3 16,4 1-3-16,0-1-40 0,0 3 40 15,9-2 17-15,2 0-17 0,3-3-1 16,2-1 0-16,3-2-35 0,3-3 30 0,2-4-11 15,3-4 4-15,0-2 10 0,2-7-39 16,-1 0 42-16,-1 0 39 0,1-9 6 16,-2-1-14-16,-3-2 4 0,-3-1 1 15,-2-5 35-15,-2-1-19 0,-6-5-16 16,2 2 16-16,-4-4-50 0,-3-5 53 16,0 1-21-16,-1-2-34 0,0-5-23 0,-2 2 23 15,-2-4 0-15,0-2-3 0,0-1-49 16,0 1 51-16,-2 3 2 0,-2-1 33 15,0 4-17-15,-2-1-17 0,2 3 16 16,0 1-13-16,3 1 0 0,-3 5 78 16,1 2-81-16,2 2-6 0,-2 5 6 15,3 0-26-15,0 4 10 0,-2 4 5 16,2 1 11-16,0 3 0 0,-2 3-7 16,2 1-22-16,0 1-3 0,0 0-10 15,-2 0-7-15,2 0-3 0,-2 0-16 0,2 1-26 16,-2 1-5-16,-2 6 99 0,0 0 50 15,0 5 7-15,0-2-55 0,0 3-1 16,3 1 64-16,-2 3 19 0,3 2-13 16,-1 3-19-16,1 0-27 0,0 3-24 15,0 0 24-15,1 5-11 0,3 0-12 16,0 3 35-16,0 0-34 0,4 0 51 0,-2-1-54 16,2 1 0-16,0-2 1 15,0-3-1-15,2-1-18 0,0-1 18 0,0 1 13 16,-1-3 16-16,3-2-29 0,-2-1 0 15,2-2 2-15,-2 0-2 0,-2-3-10 16,4-1 10-16,-3-3 0 0,2-3 0 16,0-3-2-16,1-2 2 0,0-2 0 15,2-3 0-15,-1 0 1 0,4 0 27 16,-1-6 11-16,0-1-23 0,-2-2 10 16,1-2-25-16,-3-4 12 0,1 1-13 15,-1-3-6-15,-1 1-7 0,-4-4-32 0,1 2 42 16,-4 1-13-16,0 2 0 0,3-1 32 15,-7 0-13-15,0 3 39 0,0 3-42 16,0 1 0-16,0 0 22 0,0 5-9 16,0 1-10-16,0 0-3 0,0 0-12 0,0 2-26 15,0 1-11-15,0 0 0 0,0 0-6 16,0 0 10-16,0 0 16 0,0 0 0 16,0 0-23-16,0 0-16 0,0 0-16 15,0 1-4-15,-3 6 68 0,-1-1 20 16,4 3 36-16,-1 1-20 0,1 4-3 15,0-1 4-15,0 1 2 0,0 1 10 16,0 2-29-16,1-2 16 0,7 3 4 0,-2-3-20 16,2 3 16-16,3-5 10 0,-2-1-6 15,1-2 2-15,2-2 11 0,-3-1-1 16,-1-2-6-16,5-2-7 0,-4-3 11 16,3 0 15-16,-2 0 23 0,2-3-3 15,1-4 6-15,0-3-17 0,-1-2-21 16,0 0 6-16,-1-2-17 0,0-1-11 15,-2-3-11-15,1-2-3 0,-2 3-94 0,2-3 90 16,-4 2 7-16,2 2 36 0,-3 0-23 16,5 2-13-16,-2 3-23 0,0 0-12 15,2 3 18-15,-4 5-2 0,0-4-39 16,2 7 6-16,-4 0 7 0,0 0 3 16,0 0 10-16,0 0 15 0,2 5 14 0,-2 0-39 15,0 1 41-15,0 1 0 0,-3 2 1 16,-1 1 0-16,0 0 2 0,0 2-2 15,0 1-13-15,0 1 13 0,0-1 29 16,0 4-9-16,-1-1-4 0,1-2-1 16,0 1-14-16,0-1-2 0,0 0 1 15,4-5-1-15,1 2-11 0,3-3 12 16,0-1 26-16,1 0-24 0,-4-6 11 16,6 4 0-16,-4-5 19 0,1 0-3 15,2 0 23-15,0 0 26 0,-1-5 2 16,0-2-5-16,-1-3 11 0,1 0-31 0,-2-3-3 15,0-1-7-15,-1 1-42 0,-1-4-3 16,-1 0 0-16,-3-1-16 0,2 1 6 16,-2-4-61-16,-1 2-2 0,0 0 72 15,0 0-30-15,0 3-33 0,0 3 48 16,0 3 16-16,0 3 0 0,0 6 0 0,4 0-97 16,-3 1-65-16,6 0-16 0,-1 0 111 15,7 0 67-15,2 2 13 0,3 0-13 16,-1 0-32-16,5 1 32 0,-2-1 36 15,2-1-1-15,-3 2-35 0,0-2-13 16,-4 1-13-16,1-1 26 0,-4 2 1 16,-3-2 22-16,1-1-4 0,-3 0-2 15,-6 0-4-15,3 0 3 0,-4 0 19 16,0 0 14-16,0 0-13 0,0 0-4 0,0 0 16 16,0 0 4-16,0 0-3 0,0 0-7 15,0 0-7-15,0 0-12 0,0 0-10 16,0 0 3-16,0 0-13 0,0 0 13 15,0 0 0-15,0 0 13 0,0 0 6 16,0 0 4-16,0 0 6 0,0 0-19 16,-1 0-26-16,-3 0-26 0,-3 0 5 0,-3-1 20 15,2 1-2-15,0 0-42 0,-1 0-51 16,-1 0 22-16,-2 0 28 0,-1 3 14 16,0 7 29-16,1 2-33 0,0 1 0 15,3 4 34-15,-1 1 4 0,3 3 40 16,2-1-27-16,1 2-14 0,4 0-2 15,0-2-25-15,4 0 26 0,4-3 7 16,1-3-7-16,5-4-4 0,-2-2-12 16,4 0 16-16,-2-8 16 0,2 0-12 15,2 0 50-15,-1-3 17 0,1-5-51 0,-2-3 35 16,0 0-52-16,-2-5 39 0,-5 1-7 16,0-1-35-16,-5-3-16 0,0 0 16 15,-4 1 13-15,0-1-13 0,0 0-21 16,0 2-30-16,0-2-17 0,0 3 68 15,-4 5 57-15,2 3-21 0,0 1-36 16,0 5-13-16,-1 2-19 0,2 0-59 0,1 0-64 16,-4 2-55-16,1 5 12 0,-1 4 172 15,3 3 24-15,-3 3 2 0,4 1 32 16,0 1-32-16,0 3 0 0,0-2 0 16,3 0 20-16,3-1 9 0,7 2-29 15,0-6-1-15,3 1 1 0,2-1 39 16,6-7-7-16,-1 2-28 0,3-4 57 15,0-5-45-15,-1-1 30 0,1 0 5 16,-2 0 21-16,-2-7-8 0,-4-1 20 16,2-2-3-16,-4-5-4 0,-1 1-3 0,-3-3 4 15,0-1-53-15,-3-4 7 0,-4 2 10 16,3-4-26-16,-4 0-14 0,-3-2-2 16,-1-6 0-16,0-4-57 0,0-1 57 15,-5-5 0-15,-3 0-26 0,-2-4 13 16,-2 1-19-16,0 3 31 0,-1 0-1 0,0-1 2 15,1 10 9-15,3 1 14 0,-1 3-21 16,2 8 1-16,0 2 10 0,4 8 6 16,0 0-16-16,4 3-3 0,0 4-16 15,0 3-6-15,0 1-4 0,0-3-28 16,0 3-40-16,0 0-9 0,0 0 0 16,0 4-14-16,0 0 48 0,0 7 69 15,0 3 62-15,0 3-4 0,0 3 7 16,4 5-65-16,-1 4 16 0,1 3-16 15,1 3 61-15,-1 0-48 0,2 4 31 0,2 0-43 16,1 0 17-16,-1-2-18 0,5-2 2 16,-1 1-2-16,-3-4 0 0,5 0 1 15,-2-2 20-15,4-3-21 0,-2-1 0 16,-1 0-1-16,-1-6 2 0,2 1 30 16,-2-6-11-16,0-3-18 0,-2 0 14 0,-4-8 6 15,-1 0-20-15,-3-3 0 0,1-1 27 16,-2 0 12-16,2 0 11 0,1-1 22 15,1-6 25-15,4-1-9 0,3-1-39 16,-3-4-13-16,3-1-3 0,1-1-32 16,-3-2-3-16,1-1-23 0,-1 1 22 15,2-2-78-15,-3 1 34 0,1-1-3 16,1 0-32-16,-6 2 35 0,-1 2-41 16,3 4 21-16,-6 0 17 0,1 6 48 0,-2 0 14 15,0 5-14-15,0 0-80 0,0 0-62 16,0 4-39-16,0 2-17 0,0 5 101 15,0 0 78-15,0 4 19 0,0 1 2 16,0 1-2-16,4 2-15 0,0-3 15 16,4 3 2-16,-1-1 0 0,2 1 40 15,1-2-3-15,2-2-36 0,1-1 13 16,1-6 4-16,1-5 15 0,0 0-22 0,1-3 26 16,-3 0 32-16,8 0 10 0,-4-6-3 15,1-2-30-15,3-5-19 0,0 2 7 16,-4-4 32-16,1 0-52 0,0-1-15 15,-2 0 25-15,-3 0-26 0,-1 1-23 16,2 3 0-16,-3 1-2 0,-2 1 23 0,1 3-44 16,-2 1 1-16,0-1-13 0,-3 5-20 15,2 2 14-15,-1-2 12 0,-2 2-6 16,2 0 3-16,-3 0-1 0,1 0 24 16,-1 0-20-16,-3 0 3 0,0 0 30 15,0 0 19-15,0 0 45 0,0 0 11 16,0 0-1-16,0 0 13 0,0 0 3 15,0 0 7-15,0 0 3 0,0-4-43 16,-4 1-38-16,0-2-22 0,-2 4 19 0,0-5-14 16,-3 3 15-16,0-2 0 0,0 3-24 15,0-2 26-15,1 3 55 0,0 1-39 16,0 0-16-16,-1 0-58 0,0 4 23 16,0 2 33-16,-3 3-13 0,4 2 15 15,-2 4 4-15,2 1 18 0,0 4 4 16,3 0-10-16,1 2 0 0,1 1-3 0,3 0-10 15,0-3-3-15,0 2-4 0,7 0 4 16,2-6 39-16,3 1-20 0,0-3-15 16,2-4 31-16,-1-3-19 0,0-2 17 15,0-4 12-15,1-1 51 0,1 0 7 16,-2-1-35-16,1-6 9 0,-1-5 3 16,-1 2 6-16,1-5-31 0,-1 0-23 15,0-2-29-15,-1 0-3 0,1-3-13 16,0 1-25-16,0-4-29 0,-1 1-1 15,1 2-57-15,-4-1 73 0,2 5 50 0,-2 2-25 16,0 5-24-16,-3 2-36 0,2 5 38 16,-5 2 46-16,2 0 3 0,-2 0-29 15,2 0-3-15,3 9-7 0,1-2 7 16,0 2 6-16,1 7 25 0,-4 0 1 0,2 1 0 16,-2 1 16-16,-1 1-15 0,-4-3 18 15,4 1 10-15,-4-3 4 0,0 0-4 16,0-5-16-16,0-4 3 0,0-1 19 15,0-3 23-15,0-1 19 0,0 0 33 16,0 0 28-16,0 0 12 0,0-1-13 16,0-3-26-16,2-2-57 0,2-2-54 15,0-3-79-15,0-1 28 0,4-1 35 16,4-2 16-16,-2-1-57 0,6 0-20 16,-4-1 26-16,1 0-3 0,-3 3-7 15,2 3 7-15,-4 4 31 0,-4 0-9 16,0 6-39-16,-2 1-19 0,0 0 29 0,0 0 34 15,-2 3 25-15,4 4-31 0,-3 1 30 16,3 6 3-16,0-1 31 0,0 4 36 16,3 0-41-16,-1 0 3 0,3-2-6 15,-1 0-21-15,6-2 24 0,-2-1 6 0,4 0 13 16,2-4-7-16,-1-2 10 0,4-1-6 16,-1-5-26-16,-3 0-16 0,1 0-66 15,-4-9-63-15,-2-3-64 0,-4 1-204 16,-3-1-185-16,-5-8-244 0</inkml:trace>
          <inkml:trace contextRef="#ctx0" brushRef="#br0" timeOffset="45086.7573">14478 1374 26 0,'0'5'78'0,"0"0"-22"0,-1 2 130 15,-6 0 16-15,2-1-3 0,-4 3-20 16,0-2-32-16,-3-3-24 0,2 2 27 16,-2-3-7-16,0 0 4 0,-2-3-1 15,1 0-8-15,-1 0-61 0,-2 0-18 16,0 0-14-16,2 0-32 0,-2-5-13 0,3 2 36 15,0-4 16-15,8 0 58 0,-2 2-10 16,6-1-38-16,1-1-37 0,0 0-25 16,0-1-16-16,0-1-16 0,8-1 30 15,-3 1-73-15,8-2-2 0,0 3 28 16,1-2 49-16,2-1 22 0,4 1 10 0,-1 3-32 16,5 0 10-16,-1 5-10 0,3-2 6 15,3 1-6-15,0 3 0 0,1-2 0 16,0 2 0-16,1 0-13 0,1 0 13 15,1 0 13-15,4 0-9 0,-2 2-4 16,4-2 1-16,2 5 21 0,2-3 1 16,1-2-10-16,7 0-10 0,-4 0-1 15,4 0 15-15,-1 1 18 0,-2 0-9 16,-5 1-10-16,-1 2-16 0,-7-1 0 16,-2 2-1-16,-5-2-1 0,-2 3 0 0,-1 0-2 15,-2-3 1-15,0 3 3 0,-1-4 3 16,2 3-3-16,2-5-1 0,1 3 0 15,3-3 1-15,6 1 39 0,4 1-10 16,2-2-26-16,1 0 20 0,2 0-22 0,-3 0 38 16,1 0 3-16,-5 2-42 0,-4 0 1 15,-7 3-1-15,-3-4 0 0,-4 2-36 16,-2 1-6-16,-1 1 39 0,-3-1 3 16,2-1 1-16,0 2 2 0,2-4 33 15,1 3-13-15,5-2-11 0,3 1 5 16,3-2 24-16,0 2 1 0,6-3 3 15,0 1 0-15,-1-1-3 0,3 2-22 16,-4-2-18-16,-1 1 11 0,-3 2-12 16,-3-2-1-16,2 1 0 0,-6-2-3 15,2 1 3-15,-3-1 10 0,0 0 6 0,-2 0 10 16,2 0-17-16,-1 0-9 16,4 0 0-16,-2 0 13 0,1 0-12 0,2-1 0 15,-3 1-1-15,-3 0-1 0,2-2 1 16,-6 1 4-16,-3-2 8 0,1 2 8 15,-2-1-4-15,2-3-13 0,-4 3 13 0,0 1-14 16,-1-3 11-16,-1 1 16 0,-3-2 15 16,-1 3 17-16,1 0-10 0,-1-4-3 15,-1 4-13-15,1-2-6 0,-3 0 12 16,2-3 4-16,-2 2-17 0,-1 0-2 16,0-2-23-16,0 0-3 0,0 1 0 15,0-2 0-15,-8 2-16 0,0-1-19 16,-3 3 35-16,-1-3-2 0,-4 4-4 15,0-3-42-15,-2 1 26 0,0 3-32 16,1 2 9-16,-4-5 16 0,-2 4-16 16,-1-1 26-16,2 0-6 0,-3 1 2 0,-1-3 4 15,0 4 19-15,1 0-1 0,-1 0-11 16,0 0-7-16,-1 0 17 0,-1 0 0 16,-2 0-9-16,-1 2 11 0,1 0 2 15,0-1 2-15,2 1-1 0,1-2-3 16,-3 2 6-16,0-1-19 0,1 1-11 0,-1 1 24 15,3-3 17-15,-2 2-17 0,4-1-2 16,-2 3-50-16,2-2 40 0,-1 2 12 16,5-1-26-16,-4-3 23 0,7 5-17 15,-3-3 17-15,4-1 3 0,0-1 26 16,0 0-4-16,5 0-9 0,-2 0 42 16,5 0-7-16,-4 0-48 0,5 0-19 15,4 0-4-15,-1 0-57 0,2-1-71 16,0 1-126-16,1-2-121 0,2 0-106 15,0-3-323-15</inkml:trace>
        </inkml:traceGroup>
        <inkml:traceGroup>
          <inkml:annotationXML>
            <emma:emma xmlns:emma="http://www.w3.org/2003/04/emma" version="1.0">
              <emma:interpretation id="{9AA469C5-967A-4EA1-A502-5E5C39ABD50F}" emma:medium="tactile" emma:mode="ink">
                <msink:context xmlns:msink="http://schemas.microsoft.com/ink/2010/main" type="inkWord" rotatedBoundingBox="26061,11109 28769,10972 28832,12202 26124,12339"/>
              </emma:interpretation>
              <emma:one-of disjunction-type="recognition" id="oneOf7">
                <emma:interpretation id="interp11" emma:lang="" emma:confidence="1">
                  <emma:literal/>
                </emma:interpretation>
              </emma:one-of>
            </emma:emma>
          </inkml:annotationXML>
          <inkml:trace contextRef="#ctx0" brushRef="#br0" timeOffset="51062.6098">17843 1681 248 0,'3'1'104'0,"2"3"-65"15,3-1 72-15,0-1 222 0,2 1 28 16,-1-1-107-16,4-1-49 0,0-1 24 16,3 2-38-16,2-1-6 0,-1-1-52 15,4 0-14-15,-1 0-9 0,-1 0-7 0,3-3-19 16,-2 2-23-16,-2-4-10 0,-1 0 7 15,-5 0-16-15,2-3 32 0,-2 0 12 16,-3-1-3-16,0-5-10 0,1 0-22 16,-3-3-28-16,0 1 18 0,-2-5-6 0,-1 0-35 15,2-3-30-15,1-5 30 16,-6-1-19-16,2-2 17 0,-2-2-20 0,-1-4-23 16,0 1 26-16,0-3-32 0,-5 2 10 15,1-1 41-15,-5 4 21 0,4-1-21 16,-2 3-13-16,-1 1-19 0,-1 3 29 15,1 2 3-15,2 3-3 0,-2 1-10 16,3 6 13-16,-2 2-13 0,3 1 10 16,0 4-26-16,2 2-22 0,-2 1 13 15,4 2 15-15,-4 2 20 0,3 1-23 16,-3 2-15-16,0 0-20 0,0 0-3 0,0 0 19 16,-2 0 3-16,2 0-3 0,0 0-10 15,-3 2 3-15,3 1 7 0,-1 2 44 16,1 0-38-16,0 2 39 0,0-2 0 15,0 3 2-15,2 3 11 0,-2-2-9 16,0 5 63-16,-1-2-5 0,-2 3-24 16,2 2-38-16,-2-2-29 0,1 3 7 0,-2 1 22 15,0 0 32-15,-1 3 19 0,1 0-25 16,-2 1-25-16,-2 1 25 0,4 1 19 16,-2 2-45-16,-2 0 0 0,4 1 26 15,-1 1-10-15,-1 2-5 0,2 0-9 16,0 0 18-16,0 1 3 0,2 1-20 0,0 5 7 15,0-3-7-15,-2 2 36 0,0 0-36 16,0 0-3-16,-2-1-13 0,2-3 13 16,-1 3 20-16,1-4 18 0,0 0 14 15,3-2-30-15,1 0 0 0,0-1 20 16,3 0-42-16,1 1 0 0,0-5-2 16,0 1 2-16,0-2-4 0,0-3-37 15,0-3 41-15,5-1-32 0,-1-5 3 16,1-2-6-16,-1-1 0 0,2-4 15 15,-3 0-2-15,4-1-10 0,-3-4-3 0,1 0 31 16,7 0 4-16,1-6 29 0,2-2 13 16,5-3-16-16,1-2-23 0,0-1 0 15,-2 1 26-15,1-6-29 0,-6 2-27 16,2-1 26-16,-7 2-18 0,2-5 19 16,-1 3 19-16,-5-4-18 0,-1-2-1 0,0 1-3 15,-1-1 3-15,-3 0-3 0,0 1-1 16,-3 1-34-16,-5 2 19 0,3-1 16 15,-4 8 3-15,1 1 0 0,4 5 3 16,0 4 0-16,3 0-3 0,1 3-29 16,0 0-119-16,0 0-36 0,0 0 16 15,0 1 29-15,5 4 87 0,3 2 52 16,5 0 26-16,-1-2 33 0,3-2-27 16,4 0-13-16,-1-3 7 0,4 0 20 15,4 0 47-15,0-4 4 0,-2-7-3 16,-1 0-27-16,1-1-6 0,-2-1-16 0,-5-2-25 15,1-1 21-15,-2 0-12 0,-2-5-29 16,-2 3-19-16,-3-4 19 0,0 6 10 16,-5 0 2-16,-2 2-12 0,-2 0-35 0,0 3 22 15,0 1-6-15,0 2 19 0,0-1 2 16,-2 4-2-16,0 0-9 0,0 2-10 16,0 1 18-16,0 2 1 0,-3 0-19 15,4 0-23-15,-3 0-41 0,3 0-46 16,-2 0-13-16,-1 3-7 0,0 4 52 15,0 0 74-15,-2 4 23 0,-2 1 2 16,4 5 5-16,-1-1-4 0,1-1-6 16,1 1-10-16,2 0-17 0,-2 0 30 15,3 1 38-15,0-2-37 0,0 0 24 16,4 0 24-16,0-4-36 0,4 1 6 16,4-2 7-16,2-1-23 0,-1-3 20 0,2-2 6 15,0-1-13-15,1-3 17 0,1 0 5 16,-2 0 20-16,1-7 1 0,0 1 2 15,-2-3 10-15,-2-1-7 0,-3-2 10 16,-1 1-19-16,0-4-55 0,-2 0-13 0,-2 0-6 16,-1-2-62-16,-2 2 1 0,-1 1 51 15,0 1-13-15,0 1-23 0,0 3 16 16,0 0 49-16,0 2 42 0,0 0-29 16,0 5 3-16,0 1-14 0,-4 1-2 15,4 0-18-15,-4 0-18 0,4 0-32 16,-1 0-35-16,1 0-27 0,-3 1-19 15,3 4 68-15,-2 4 62 0,0 2 19 16,2 0 3-16,0 2 17 0,0 1-17 16,0 3 39-16,4-2 16 0,0-1-48 15,3-3-10-15,-2 1-2 0,3-3 2 0,0-5 13 16,-2 2 6-16,2-5 20 0,-3 1-16 16,2-2 19-16,-2 0-13 0,0 0 46 15,-1-2 22-15,5-5-1 0,-1-1-2 16,0-2-39-16,2-2-42 0,-2 0 3 15,0 0 10-15,1-1-26 0,0 0-35 0,-1-1-20 16,0 1 30-16,1 0 25 0,-1-1-13 16,1 3-23-16,-1 3 10 0,-3 2-6 15,3-1 3-15,0 1-16 0,-2 3 3 16,-2 2-23-16,0 1 7 0,0 0-7 16,0 0 7-16,0 0-13 0,0 4 22 15,0 3 13-15,0 2 36 0,0 2 3 16,-2 3-3-16,2-1 20 0,-4 2-1 15,0-1-19-15,0 2 13 0,0-5 0 16,0 0 13-16,-4-2 3 0,0-2-29 16,2-5 20-16,-1 1 32 0,3-3 55 0,0 0 25 15,0 0 7-15,0 0 6 0,0-1 6 16,5-4-74-16,-1-6-77 0,0 1-67 16,4 0 15-16,-3-5 52 0,3 1-45 15,2-1-13-15,-2 0 29 0,3 4-16 16,-2-3-16-16,-1 2-62 0,0 3-9 0,-2 3 6 15,-1 1 71-15,-2 5-4 0,-2 0-41 16,2 0-63-16,-2 0 52 0,3 5 56 16,-1 4 55-16,0 1 1 0,1-1 25 15,3 7-25-15,-3-1 12 0,1 0-11 16,3 0 21-16,0-1-21 0,2-3 14 16,-1 2 4-16,3-6 33 0,-1-1-8 15,-1-1-19-15,-1-5 20 0,-1 0 18 16,2 0 56-16,-2-3 42 0,0-5-39 0,4-2-48 15,-2-1-17-15,-1 1-3 0,2-4-55 16,-2 0-1-16,0 1-22 0,0 0-32 16,-1-1 39-16,0 4-20 0,0 2-22 15,-2 0-23-15,2 2-3 0,-3 5 16 16,2-1-16-16,-1 1-4 0,-2 1-32 16,0 0-40-16,0 0 72 0,0 0 27 0,-3 0 8 15,-1 1 40-15,0-1-9 0,0 2 21 16,0-2 1-16,0 0 16 0,0 0 13 15,0 0 26-15,0 0 33 0,-1 0 6 16,-5-2-1-16,0-2-61 0,2 1 4 16,-2-2 29-16,-2 4 48 0,4-5-77 0,-4 5-36 15,2-1-42-15,0 2 3 0,0 0 6 16,-2 0-28-16,3 0-4 0,-3 7 0 16,-1 3 15-16,5 1 50 0,0 5 19 15,0 0 9-15,3 4-14 0,1-4-12 16,0 2-2-16,1-1 20 0,7 2-20 15,1-4 0-15,3-2 13 0,-3-1 7 16,7-2-4-16,-1 1 55 0,4-6 14 16,0 0 48-16,1-4-40 0,1-1-28 15,-2 0-3-15,-2 0 22 0,0-1 12 16,-4-7-28-16,-1 0-26 0,-2-4 35 0,-2 1-13 16,-4-4-3-16,4 0-9 0,-4-2-5 15,0 0-46-15,0 0 0 0,-2-3 60 16,0-2-61-16,0-3-7 0,-2 0-18 0,0-5-33 15,0-3 43-15,0 1 14 0,0-7-20 16,-4 1-108-16,-1-3 58 0,0 1-3 16,-3 1 74-16,0 0 4 0,0 7-3 15,-2 3 18-15,2 4 13 0,3 6 36 16,-2 5-4-16,4 2-39 0,-1 2-25 16,1 8-13-16,2-3-16 0,-2 3-3 15,3 2-7-15,0-1-28 0,0 1-20 16,0 0-4-16,0 0-2 0,0 0-4 15,0 0-13-15,0 0 13 0,0 1 28 16,0 2 69-16,0 3 20 0,0 5 41 0,0 1 20 16,3 0-35-16,-2 3-11 0,2 4-22 15,1-1 0-15,-1 4 23 0,1 2-4 16,3 3 13-16,-2 1 4 0,-1 4 28 16,0 0-28-16,0 0-36 0,0 2 28 15,0 1-5-15,1-4-33 0,0 1 10 16,-1 0-3-16,4-2-10 0,-2-3-17 0,2-2 17 15,0-3 13-15,1 0-9 0,-1-3 15 16,0 0-16-16,1-4 16 0,-1-4 7 16,0 3-24-16,-1-6 0 0,1 1 18 15,-2-4-18-15,0-2 27 0,2-1-4 16,-3-2 20-16,6 0 7 0,-1 0 12 16,-1 0-29-16,3 0-3 0,1-2 13 15,0-5-4-15,-1 0-12 0,2-3 6 16,-5 2-13-16,3-5-6 0,1-1-16 15,-4-1-44-15,1-2-17 0,0 0 35 0,-1-1-9 16,-4 1-16-16,3 0 0 0,-3 2-7 16,0 0 39-16,-5 1 19 0,4 6 16 15,-4-1 7-15,0 2 12 0,0 6-35 16,0-1 0-16,0 0-13 0,0 2-16 16,0 0-41-16,0 0-40 0,0 0-31 0,0 4-46 15,0-1 12-15,-2 5 65 0,2 3 94 16,0 0 16-16,0 2 2 0,0 3 43 15,0 0 10-15,2-1 13 0,6 0-3 16,0-2-13-16,0 1-17 0,1-1 1 16,0-3-7-16,-4-1-16 0,3-3 12 15,2-2 21-15,-2-2 21 0,0-1 1 16,4-1 9-16,0 0 3 0,-1-1-13 16,4-5 1-16,-2-2-20 0,1 0 6 15,-1-3-22-15,0 0-9 0,3-3-23 0,-3 3-22 16,1-3-10-16,-2 2-3 0,0 0-10 15,-2 2-28-15,-2 2 2 0,1 0 26 16,-2 2 7-16,-2 3 6 0,0-2-4 16,-1 5-6-16,-4-2-6 0,4 2-16 15,-4 0-14-15,1 0-6 0,2 0 13 0,1 0 23 16,-3 0 15-16,-1 0 31 0,3 2-20 16,-2-2 5-16,-1 0 17 0,0 0 0 15,3 0 13-15,-3 0 17 0,0 0 21 16,0 0 27-16,0 0 9 0,0 0 10 15,0 0-1-15,0 0-28 0,0-5-65 16,0 2-1-16,0-1 1 0,-4-1 0 16,-3 0-1-16,2 3 20 0,-1-3-21 15,-1 2 1-15,2 1 14 0,-3-1-16 16,3 0-37-16,-4 3-14 0,1-2-30 16,-4 2 1-16,0 0 15 0,2 0 17 0,-2 0 22 15,4 5-10-15,0 0-2 0,3 3-17 16,-3-1 29-16,2 3 26 0,2 2 23 15,0 1-23-15,0 2 46 0,4 1-8 16,0 0-2-16,0 3-7 0,0-2 13 0,8 1-6 16,0 2-33-16,2-2 16 0,3-2-18 15,-1 0 35-15,2-5-35 0,-2-3 31 16,2-1-3-16,-2-1-7 0,-4-3 11 16,4-1 34-16,-4-2 20 0,2 0-1 15,-1-5 30-15,-1-4-8 0,4-1-28 16,-2-2-16-16,-2 1-7 0,1-3-32 15,0 1-25-15,-1-3 0 0,0 3-2 16,1-4-23-16,-1 0-26 0,5 0-57 16,-5 0 12-16,-3 4 42 0,3 1 9 0,-4 4 45 15,0 0-2-15,-4 5-14 0,0 2-13 16,2 1-6-16,-2 0-26 0,0 0-42 16,0 0-26-16,2 4-22 0,0 2 112 15,2 3 39-15,-1 0 22 0,-1 5-5 16,1-1 15-16,1 1 29 0,0 1 0 15,-3 1-35-15,3-1 3 0,-4-5-13 0,5 2-14 16,-5-6 11-16,4-2 7 0,-4-3 5 16,0 1 36-16,0-2 55 0,0 0 31 15,0 0-10-15,0 0-6 0,0 0-5 16,2-3-15-16,0-2-48 0,2-4-63 16,1-1-52-16,3 0-8 0,0-3 34 15,5-1 10-15,-1 2-41 0,1-1 7 0,-1-1 28 16,2 4 2-16,-5-2-11 0,4 2 5 15,-4 2 4-15,-1 2-10 0,0 2-3 16,-2 2-16-16,-2 2-32 0,3 0-3 16,-6 0 18-16,3 0 4 0,-4 0 13 15,1 0 25-15,2 3 13 0,-3 3 13 16,1 0 20-16,-1 3 15 0,3 0 0 16,-3 2 10-16,1 3-13 0,2-1 3 15,-2-2 4-15,4 3 18 0,-1-2-31 16,0 0-4-16,4-1 23 0,-4 0 3 0,1-1 9 15,3-2 0-15,0-3-6 0,-2 0-12 16,2 0 5-16,0-4 25 0,2 3-5 16,2-1 2-16,1-3 0 0,2 0 0 0,0 0-34 15,-1-8-17-15,-2 1-15 0,0-1-32 16,0-2-94-16,-2-2-70 0,-2 1-61 16,-4-3-124-16,-4-1-189 0,0 6-416 15,-4-11-391-15</inkml:trace>
        </inkml:traceGroup>
        <inkml:traceGroup>
          <inkml:annotationXML>
            <emma:emma xmlns:emma="http://www.w3.org/2003/04/emma" version="1.0">
              <emma:interpretation id="{028FE907-4508-4BD5-B83D-1FAA09B7CC71}" emma:medium="tactile" emma:mode="ink">
                <msink:context xmlns:msink="http://schemas.microsoft.com/ink/2010/main" type="inkWord" rotatedBoundingBox="27107,11286 27985,11241 27995,11439 27117,11484"/>
              </emma:interpretation>
              <emma:one-of disjunction-type="recognition" id="oneOf8">
                <emma:interpretation id="interp12" emma:lang="" emma:confidence="0">
                  <emma:literal>..</emma:literal>
                </emma:interpretation>
                <emma:interpretation id="interp13" emma:lang="" emma:confidence="0">
                  <emma:literal>a.</emma:literal>
                </emma:interpretation>
                <emma:interpretation id="interp14" emma:lang="" emma:confidence="0">
                  <emma:literal>A.</emma:literal>
                </emma:interpretation>
                <emma:interpretation id="interp15" emma:lang="" emma:confidence="0">
                  <emma:literal>T</emma:literal>
                </emma:interpretation>
                <emma:interpretation id="interp16" emma:lang="" emma:confidence="0">
                  <emma:literal>T.</emma:literal>
                </emma:interpretation>
              </emma:one-of>
            </emma:emma>
          </inkml:annotationXML>
          <inkml:trace contextRef="#ctx0" brushRef="#br0" timeOffset="52510.0576">18766 1270 453 0,'0'-4'388'0,"0"2"-332"0,0-4 25 16,0 1 89-16,0 0 28 0,0 3-3 16,1-3-74-16,3 2-98 0,3 3-23 15,0-4-4-15,1 2 4 0,0-1 75 16,4 2-26-16,2-1 30 0,2 0 93 16,3 1-33-16,5 1-58 0,2-3-45 15,4 2-13-15,1-1-1 0,3 2 1 0,-1-2-23 16,5 1 16-16,-2-3 16 0,1 4-3 15,1-1 10-15,-7 1-26 0,3 0 26 16,-4 0-13-16,-3 0 12 0,1 0-19 16,-2 0-18-16,-1 0 17 0,-2 0 18 15,-2 0 28-15,1 0 13 0,-2 0 10 0,-2-2 9 16,-1-3 0-16,-3 0 0 0,-2 0-38 16,0-2-7-16,-4 1-3 0,2 2-10 15,-2-3-22-15,0 1-16 0,2-1-45 16,-4 4 1-16,0-3 40 0,-1 5-8 15,-1-3-1-15,0 3 13 0,-1 0 1 16,-2-1 12-16,2 2 9 0,-2-2-20 0,2-2 0 16,-2 4 33-16,-1-1 26 0,0 1-1 15,0-2 0-15,0 1-12 0,-4-2-16 16,0 2-32-16,0 1 2 0,0-2 10 16,-1 1-12-16,1-2 0 0,0 2-3 15,0-2-13-15,-5 1 0 0,5-1-9 16,-5 1-19-16,1-3 15 0,-4 2 1 15,-3-1-14-15,-3 0 4 0,-2 3 16 16,-4 0 20-16,-4-3-14 0,-4 2 15 0,-3 2-2 16,-4-1-10-16,-3-3 13 0,-2 3 0 15,-2 1 13-15,3-2 3 0,0 2-1 16,3 0 1-16,4 0 0 0,1 0 3 16,5 2-19-16,0 3-9 0,5-2 7 15,2 2-21-15,2-4 8 0,5 6-1 16,2-6 16-16,2 2-2 0,4 1-27 0,3-3 27 15,-1-1-11-15,0 2 10 0,2 1-45 16,-2-3-51-16,2 2-87 0,-4-1-138 16,4-1-194-16,0 0-214 0,-2 0-431 0</inkml:trace>
          <inkml:trace contextRef="#ctx0" brushRef="#br0" timeOffset="51615.6642">19643 1229 134 0,'1'0'1217'0,"-1"0"-960"0,0 0-257 16,0 0 0-16,0 0 133 0,0 0 167 16,0 0-60-16,0 0-117 0,0 0-68 15,0 0-20-15,-1 2 23 0,-3-1-3 16,1-1 3-16,1 3 10 0,2 0 12 16,0-3-9-16,0 3 0 0,0-3 12 15,0 0 0-15,0 0 4 0,0 0-1 16,0 0-19-16,0 0-16 0,2 0-51 15,-2 0-54-15,0 0-64 0,0 0-87 16,0 0-146-16,0 0-244 0,-2 0-651 0</inkml:trace>
        </inkml:traceGroup>
      </inkml:traceGroup>
    </inkml:traceGroup>
  </inkml:traceGroup>
</inkml:ink>
</file>

<file path=ppt/ink/ink4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5:32.10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6B88C3E4-50DF-4070-A288-5BE15AAEE55D}" emma:medium="tactile" emma:mode="ink">
          <msink:context xmlns:msink="http://schemas.microsoft.com/ink/2010/main" type="inkDrawing" rotatedBoundingBox="14534,10461 15447,9776 15990,10499 15077,11184" hotPoints="15788,10492 15278,11001 14769,10492 15278,9982" semanticType="enclosure" shapeName="Circle">
            <msink:sourceLink direction="with" ref="{C896F12F-A98C-456B-BB62-46DA25E578FE}"/>
            <msink:destinationLink direction="with" ref="{A4F671EE-6EC0-49F5-B73A-03EC20ACADC8}"/>
          </msink:context>
        </emma:interpretation>
      </emma:emma>
    </inkml:annotationXML>
    <inkml:trace contextRef="#ctx0" brushRef="#br0">5149 5217 620 0,'-7'-9'583'0,"3"4"-404"15,-1 3-159-15,3-3 19 0,-5 2 100 16,3-2 8-16,0 3 23 0,0 0-53 0,3-3 25 15,-2 4-18-15,2-1-8 16,-2-1-45-16,0 1-29 0,-1 1-3 0,0-5-7 16,0 5 17-16,-3-1 2 0,2-2-28 15,0 1 15-15,-6 2 1 0,1-3-4 16,1 3 17-16,-2-1-7 0,0 0 6 0,0-1-6 16,-1 3 6-16,5-2-28 0,-5 2-10 15,4-1 15-15,-1 1 4 0,1 0-3 16,-1 0-13-16,0 0-14 0,-2 0-2 15,4 0 0-15,-7 1 2 0,4 1-1 16,1 3 2-16,-2-2-1 0,1 2 0 16,-2 1 1-16,3-2 0 0,-4 3-1 15,1 0-2-15,-1 0 1 0,-1 0 12 16,1 1-10-16,-2-2-2 0,4 2-1 16,-4-2 0-16,4 2 2 0,-1 0 8 0,3 1-10 15,-2-2-16-15,-1 3 2 16,2 0 14-16,-2 0 13 0,1 2 3 0,-4-2-16 15,6 2-16-15,-1-2-3 0,2 0 18 16,0 0-2-16,3 4-16 0,-6-3 19 16,1 3 22-16,1 1-19 0,-3 1 16 15,2-1-16-15,-2 1 10 0,4 0-13 0,0-1-1 16,0-2-12-16,2-1 11 0,2 3-1 16,-1 0 3-16,1 1 3 0,1-1-3 15,2 0-1-15,-2-1 1 0,2 2 3 16,1 1 7-16,-3-1-10 0,2 0-16 15,-2-1 13-15,2 1 2 0,-2-3 1 16,3 3 0-16,0-1 1 0,0 3 31 16,0 0-12-16,0-1-18 0,4 0-2 15,3-2 16-15,1 0-16 0,-3 0 2 16,3-1 17-16,-2-1-15 0,5-1-4 16,-5 2-15-16,2-4 15 0,5 1 15 0,-4 1 4 15,2-2-18-15,0 3 15 0,4-4 12 16,-2 4 4-16,3-4 1 0,2 0-33 15,0 1 0-15,2-2 1 0,-5 0 18 0,5-1-3 16,2 0 6-16,-1 0-3 0,4-2 10 16,0 0-11-16,-3 0-17 0,0-3-1 15,-1 2 22-15,0-3-9 0,0 1 6 16,-2-2 6-16,2 0 0 0,0 0 0 16,-1 0-2-16,-2-2-11 0,0-3-11 15,-2 3 2-15,-3-2 16 0,0 1 0 16,0 0-3-16,3-2 6 0,-5 0-19 15,4 2-1-15,-5-4 11 0,2 1 3 16,0-2-1-16,1 3 1 0,1-5-15 16,0 1 0-16,2 1 1 0,-3 1 1 0,-1-1-1 15,-2 1 20-15,2 1 10 0,-2-5-13 16,2 3-16-16,-3 0 9 0,3-1 4 16,2-1-13-16,-2 2-1 0,0-3 9 15,0 3-11-15,1-2 0 0,-4 2 0 16,1-1 12-16,0 2 7 0,-4-1 9 0,3 0-3 15,2-1-22-15,0 1-2 0,0-4 1 16,-2 2 0-16,1-2-2 0,1 0 0 16,-5 2 0-16,2-2 2 0,3 2 22 15,-5-3 17-15,-1 3-22 0,6-4-4 16,-6 3-15-16,1-5 31 0,2 1-6 16,0-1-25-16,-1-1-37 0,-2-1 37 15,1 1 6-15,-2 4 25 0,-2-2-6 16,2 0-22-16,-4 1-3 0,2-1-15 15,-2 2 15-15,0 0 31 0,0 0-13 16,0 2-18-16,0-3-3 0,-2 0 0 16,-4 5 1-16,4-5 2 0,-2 4 1 0,0-2-1 15,0 0-30-15,-1 3-7 0,-2-4 35 16,-1 5-17-16,1 0 0 0,0 1-2 16,-1 2 8-16,0 0 13 0,1-2 0 0,-1 4-2 15,1-4-9-15,-1 0 11 0,3 2 0 16,-5-2-15-16,2 1-7 0,0-3 20 15,-1 3 1-15,1-3-2 0,-2 3-9 16,-1-1 11-16,3 1-12 0,1 2 13 16,-3-3 0-16,0 1 1 0,1-2 0 15,-2 5-1-15,1-2-2 0,-2-2-20 16,3 4-3-16,-1-2 6 0,-2 2 9 16,3-3 10-16,-2 4 2 0,3-3 0 15,1 2 0-15,-1-2 14 0,-3 4-13 16,1-5-1-16,5 3 10 0,-6-1-8 0,3 1-1 15,3 2 0-15,-5-2-3 0,2 2-15 16,-1 1 3-16,-2-1 11 0,1 1 0 16,1 0-12-16,-2 0 13 0,4 0-1 15,-1 0-1-15,-4 0 1 0,2 0 1 16,0 0 0-16,0 0 2 0,1 0 14 0,-2 0-14 16,3 0 10-16,1 0 1 0,-4 0-1 15,6-2-12-15,-1 2 1 0,-2-2-1 16,1 2-12-16,3 0 12 0,0-3-1 15,3 3 1-15,-2 0-13 0,3 0-12 16,0 0-28-16,0 0-51 0,0 0-78 16,-1 0-161-16,1 0-189 0,-1 0-276 15,-4 0-468-15</inkml:trace>
  </inkml:traceGroup>
</inkml:ink>
</file>

<file path=ppt/ink/ink4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7:56.186"/>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D1BC88BE-06F5-4232-BFC0-4733AFF1C30D}" emma:medium="tactile" emma:mode="ink">
          <msink:context xmlns:msink="http://schemas.microsoft.com/ink/2010/main" type="writingRegion" rotatedBoundingBox="17992,8934 18436,8934 18436,9220 17992,9220">
            <msink:destinationLink direction="with" ref="{18E52EBF-1707-44DC-9AE2-9344C98ADBB6}"/>
          </msink:context>
        </emma:interpretation>
      </emma:emma>
    </inkml:annotationXML>
    <inkml:traceGroup>
      <inkml:annotationXML>
        <emma:emma xmlns:emma="http://www.w3.org/2003/04/emma" version="1.0">
          <emma:interpretation id="{27C929C9-921B-485A-AB5C-B4DF56482CEB}" emma:medium="tactile" emma:mode="ink">
            <msink:context xmlns:msink="http://schemas.microsoft.com/ink/2010/main" type="paragraph" rotatedBoundingBox="17992,8934 18436,8934 18436,9220 17992,9220" alignmentLevel="1"/>
          </emma:interpretation>
        </emma:emma>
      </inkml:annotationXML>
      <inkml:traceGroup>
        <inkml:annotationXML>
          <emma:emma xmlns:emma="http://www.w3.org/2003/04/emma" version="1.0">
            <emma:interpretation id="{A6BB14E8-2283-416A-A95D-5003BB86F7A2}" emma:medium="tactile" emma:mode="ink">
              <msink:context xmlns:msink="http://schemas.microsoft.com/ink/2010/main" type="line" rotatedBoundingBox="17992,8934 18436,8934 18436,9220 17992,9220"/>
            </emma:interpretation>
          </emma:emma>
        </inkml:annotationXML>
        <inkml:traceGroup>
          <inkml:annotationXML>
            <emma:emma xmlns:emma="http://www.w3.org/2003/04/emma" version="1.0">
              <emma:interpretation id="{756AF31D-0311-41E6-8FCE-7A6F4CD0079F}" emma:medium="tactile" emma:mode="ink">
                <msink:context xmlns:msink="http://schemas.microsoft.com/ink/2010/main" type="inkWord" rotatedBoundingBox="17992,8934 18436,8934 18436,9220 17992,9220"/>
              </emma:interpretation>
            </emma:emma>
          </inkml:annotationXML>
          <inkml:trace contextRef="#ctx0" brushRef="#br0">9641-1265 352 0,'0'0'326'0,"0"0"-270"15,0 0 149-15,0 0-36 0,0 0-22 16,0 0 9-16,0 0 13 0,0 0-3 16,0 0-25-16,0 0-18 0,0 0 4 0,0 0-17 15,0 0-10-15,0 0-2 0,0 0-8 16,0 0 13-16,0 0 4 0,0 0-30 16,0 0-26-16,0 0-15 0,0 0-14 15,0 0-6-15,0 0 19 0,0 2 7 16,0-2-7-16,3 0 4 0,1 1 38 15,-3 1 28-15,0 0-29 0,6 0 1 0,-1-1-4 16,4 3-7-16,0-2-2 0,-1-1-10 16,4 1-29-16,-4-2 0 0,6 0 10 15,-6 1-13-15,4-1 25 0,0 2 10 16,-1-2-17-16,2 0-11 0,-1 0-17 16,1 0 1-16,1 0 15 0,0 0-6 15,1 0-12-15,-3 0-10 0,1 0-1 0,-2 0 1 16,0 0 14-16,-2 0-14 0,-2 0-3 15,3 0-16-15,-6 0 18 0,3 0 1 16,2 0 2-16,-2 0 17 0,1 0-7 16,4 0 7-16,-4-2-17 0,2 2 0 15,-3-1 23-15,-1-1-6 0,-3 2-17 16,-4 0 10-16,2 0 1 0,-2 0-1 16,2 0-10-16,-2 0-2 0,0 0-15 15,3 0 2-15,-2 0 13 0,2 0 1 0,-3 0 18 16,0 0-16-16,0 0 16 0,0 0-9 15,0 0-10-15,0 0-15 0,0 0 2 16,0 0-2-16,0 0-4 0,0 0 7 16,0 0-7-16,0 0 3 0,-3 0 14 15,-1 0-10-15,4 0-10 0,-4 0 19 0,2 0 2 16,-4 3-3-16,3 1 1 16,-8-1 2-16,6 1 0 0,-6-1-2 0,1 2 0 15,1 0 1-15,-1 0 0 0,0 2-14 16,-3 0 4-16,7 0-7 0,-5-1-13 15,3-1 29-15,1 2 1 0,-4 1-13 16,3-1 11-16,-1 0 1 0,-1 1 2 16,-2 1 1-16,0-1 28 0,2 0-26 15,1-1 0-15,-2 2-2 0,3-3 2 16,1 1-2-16,-4-2 0 0,3 2-1 0,1 0 0 16,-1-1 1-16,0 0 1 0,1-2 2 15,2 2-3-15,-3 1-19 0,4-4 3 16,2 2-6-16,-2-4 7 0,0 5 15 15,3-5 0-15,1 0-2 0,-4 3-1 16,4 0 1-16,-3-3 1 0,-1 1 1 0,4-2 0 16,0 3-3-16,-1-1-9 0,-2 0 8 15,3-1-15-15,0 3 17 0,0-4-1 16,0 2 0-16,-1-2 0 0,1 1 3 16,0-1 0-16,0 1 0 0,0 2 3 15,-3-3 10-15,3 1-10 0,0-1-1 16,0 0 1-16,0 2-3 0,0-2-1 15,0 0 0-15,0 0 1 0,0 0-2 16,0 0 0-16,0 0-1 0,0 0-1 16,0 0 4-16,0 0 3 0,0 0-2 15,0 0 1-15,0 0 1 0,0 0-1 16,0 0-2-16,0 0 0 0,0 0 0 0,3 0 0 16,-2 0 1-16,2 0 15 0,1 0 12 15,1 0 3-15,1 0-2 0,2 0-1 16,0 0-9-16,0 0-1 0,1 0 4 15,4 0-3-15,-1 0 12 0,1 0 1 0,1 0-29 16,1 0 12-16,-4 0-2 0,4 0-12 16,-2 0 2-16,3 0 19 0,-1 0 12 15,5 1-6-15,1-1-27 0,-4 0 18 16,1 0-1-16,-2 0-2 0,-2 0-16 16,-2 2 15-16,-1 0-2 0,1 0 24 15,-3-2 13-15,-1 0-47 0,-3 1-2 16,1-1-1-16,-4 4 1 0,0-4-1 15,0 1-2-15,-1-1 1 0,-1 3-1 16,0-3 2-16,3 0 0 0,-3 0 0 0,1 0 1 16,-1 0 2-16,0 0 12 0,3 0-13 15,-3 0 2-15,0 0 11 0,0 0-3 16,0 0-8-16,0 0 11 0,0 0-15 16,0 0-2-16,0 0 1 0,0 0-27 15,0 0-46-15,0 0-41 0,-3 0-53 0,3 0-74 16,-1 0-156-16,-2 0-300 15,-4-4-607-15</inkml:trace>
        </inkml:traceGroup>
      </inkml:traceGroup>
    </inkml:traceGroup>
  </inkml:traceGroup>
</inkml:ink>
</file>

<file path=ppt/ink/ink4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9:11.71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D534DD25-7DB3-44AA-B8F7-4426B2127F1A}" emma:medium="tactile" emma:mode="ink">
          <msink:context xmlns:msink="http://schemas.microsoft.com/ink/2010/main" type="inkDrawing" rotatedBoundingBox="15854,10543 17798,11393 17495,12086 15552,11237" semanticType="callout" shapeName="Other">
            <msink:sourceLink direction="from" ref="{2B2BA53D-9483-45E0-A226-72547218D4E8}"/>
            <msink:sourceLink direction="to" ref="{2F848421-86F0-46FD-89E4-5DA86BE9B940}"/>
          </msink:context>
        </emma:interpretation>
      </emma:emma>
    </inkml:annotationXML>
    <inkml:trace contextRef="#ctx0" brushRef="#br0">9411 1185 82 0,'0'0'133'16,"0"0"14"-16,0 0 49 0,0 0 6 16,0 0-26-16,0 0-33 0,0 0-32 15,3 0-36-15,-2 0-46 0,3 0-16 16,-1 0 42-16,-2 0 4 0,-1 0 16 15,3 0-69-15,-2 0-6 0,-1 2 0 0,0-1 26 16,0 2 20-16,0-2 35 0,0 1 27 16,0 1 3-16,0 0-13 0,0 1-14 15,0-1-3-15,0 2 0 0,0 0 10 0,0 2 9 16,0 0 7-16,0 0-33 16,-4 1-26-16,3-1 1 0,-3 1-11 0,0 1-2 15,-2-1-1-15,0 1-3 16,0-1 13-16,-2 1-3 0,0 3 29 0,-2-1-39 15,-2-1 32-15,0 3 0 0,-1-1 9 16,-1 0-50-16,0-1 18 0,2 2-41 16,0-6 3-16,3 4 26 0,-6-1 32 15,4-1-26-15,-8 1 0 0,1 0-7 16,1 2-15-16,-1-2 9 0,1-2-20 16,3 0 36-16,-5-1 7 0,6-1-30 15,-4 2 4-15,4-1 10 0,-1-4-13 0,2 2 12 16,0 0 7-16,-2 0 0 0,-2 0-17 15,-1-2-5-15,2 3 6 0,-4-3 0 16,1 0 9-16,3 1-26 0,-5-3-1 16,0 1 1-16,-3 2 16 0,-2-3-17 15,6 4 11-15,-5-2 4 0,0-1 11 0,1 2-27 16,1-1 0-16,-2-2 29 0,5 2-28 16,-2-3 30-16,4 0-18 0,1 1 18 15,-1-1-31-15,0 0 2 0,6 0 33 16,-8 0-1-16,4-4-33 0,-4 1 2 15,2 2 28-15,2-5 16 0,-6 6-22 16,1-8-23-16,-1 3 20 0,-5-2-22 16,4 1-5-16,-1-3 5 0,2 0 31 15,-2 3 19-15,5-2-16 0,3-1-32 16,-4-1 1-16,2 0 12 0,-1 2-13 0,0-2-1 16,5-1 2-16,-3 2 15 0,6 0 1 15,-2 2-17-15,4 0 32 0,2 0-12 16,-4-1-20-16,1 3 1 0,3-3-3 15,-5-3-1-15,1 3-15 0,1-2 16 16,-2 2 2-16,3-2 0 0,1 1 17 16,-4-1-13-16,2 2-6 0,-3-5-12 0,0 1-16 15,-2-3 9-15,2 4 19 0,1-3 3 16,-1 4 35-16,0 0-11 0,-1 0-27 16,3 0 1-16,-1 0-1 0,-1-2 16 15,1 2-16-15,0 2-16 0,2-3-8 16,-1 1 21-16,2 3 3 0,1 3 12 0,4-3 3 15,-1 2-2-15,0 4 2 0,2-5-15 16,-2 3-2-16,2-3 1 0,0 3 0 16,-3-2 1-16,4 2-3 0,0-4-25 15,-3 2 26-15,0 1-10 0,1-4-4 16,-1 3 16-16,0 2 0 0,2-4 22 16,-2 2-20-16,3 2 1 0,-3-4 19 15,-3 2 5-15,6-1 1 0,-3 2-3 16,1-2-14-16,-1-1-10 0,1 1 0 0,-1 0 1 15,0-1-2-15,-3-2-1 0,2 2-1 16,1-2 1-16,-1-4-27 0,1 3 13 16,-1-2 14-16,1 1-27 0,0-3 0 15,-2 3 1-15,3-3 27 0,-1 6 9 0,1-1 37 16,-1 2-18-16,0 2-16 0,0 1-9 16,0-3 7-16,1 0-10 0,-1 0 0 15,-3 2 1-15,3-1 16 0,-1-1-16 16,-1-2-2-16,2 1 1 0,-4 0-34 15,4-1 12-15,-3 2 22 0,5 1 3 16,-2 0 9-16,0 3-9 0,4-1 16 16,-4 1-17-16,1 3 10 0,3-4-11 15,-1 3-1-15,-2-2 2 0,1 1 0 16,0-1 0-16,0 1-2 0,0-1 2 16,0 0 11-16,1 1-12 0,-2 0 2 15,2-3-3-15,-3 3-22 0,1-3-1 0,2 4 23 16,-2-1 2-16,2 1-1 0,-2-2 14 15,3 1 0-15,-1 1-15 0,-2-4 0 16,2 2 4-16,-1-1 9 0,2 1-11 16,-4 0-2-16,0-2 17 0,0 1-17 15,0-1-30-15,-3-2 28 0,5 1-20 16,-7 0 21-16,3 0 1 0,-2-1 0 0,5 0 15 16,-5 3 4-16,1-1-7 0,3-1-10 15,0 3 1-15,3-2-3 0,-1 3-11 16,-2-1 11-16,1-1 0 0,2 3 1 15,-3-3-1-15,1 3 0 0,2-2-2 16,-2-1-16-16,2 2 18 0,-3-4 15 16,1 5-14-16,2 0 0 0,-1-1 2 15,2 2 0-15,0 0-2 0,-2-2 1 16,2 1-2-16,-2 1-2 0,2-2 2 0,0 0 0 16,-2 2-1-16,0-1 1 0,0-1 0 15,2 0 0-15,-2 2 1 0,0-1 2 16,2 1-2-16,0 0-1 0,0-2-3 15,0 2-9-15,0 0-4 0,0 0 4 16,0 0 0-16,0 0-1 0,0 0 1 16,0 0 12-16,0 0-1 0,0 0-11 0,0 0 11 15,0 0-2-15,-2 0-13 0,2 0 13 16,0 0-9-16,0 0 9 0,-3 0-10 16,3 0 11-16,0 0-10 0,0 0-4 15,0 2-2-15,0-2-1 0,0 5-15 16,-1 1 16-16,-3 2 18 0,3 5 3 15,-6 2 12-15,2 2-13 0,-4 3-1 16,1 0 12-16,-4 2 15 0,4-1-26 16,-1-3-2-16,-1 0-10 0,-1 2 10 15,4-3 3-15,-5 4-3 0,4-3 1 16,0 0 1-16,0-1-2 0,3 1-13 16,-1-5 12-16,3 0-14 0,2 1 15 0,-3-3-1 15,1-1-1-15,3-1 0 0,0-4 0 16,0 1-16-16,0-4 15 0,0 2-13 15,0-2 15-15,0-2-2 0,0 0-12 0,0 0 13 16,0 0 2-16,0 0 0 0,0 0 16 16,0 0-1-16,0 0 10 0,3 0 0 15,-2 0 9-15,2-2-9 0,-2-3 6 16,2-2 15-16,0-1-24 0,4-6-22 16,-2-3-2-16,2-1 2 0,0 0 24 15,1-6-24-15,2-2-4 0,-3 0-14 16,4 0 9-16,-3-1 9 0,0 5 1 15,-5 2 1-15,4 4 11 0,-3 0-13 16,0 3-3-16,0 1 3 0,0 4 20 16,-3-2-17-16,-1 5 8 0,0-1-11 15,0-1-3-15,0 4 3 0,0 0 12 0,0 1 10 16,0 0-21-16,0-1 0 0,0 0 2 16,0 0-1-16,-1-1-1 0,1 1 1 15,0-2 1-15,-3 3-1 0,2-3-2 0,1 1 1 16,0-1-1-16,-3 2-1 0,2-4-2 15,1 2-9-15,0-2 10 0,0 1-23 16,-3-1 24-16,2 2-13 0,1 2 14 16,-3-3 3-16,3 5-3 0,0-1 1 15,0 0-1-15,0 1 0 0,0 1-4 16,0-2-11-16,0 2 0 0,0 0-19 16,0 0 0-16,0 0 3 0,0 0-9 15,0 0-1-15,0 0 4 0,4 0-13 16,3 2 19-16,0 3 31 0,4-2-1 0,1 4 0 15,1 0-17-15,2 3 18 0,5 2 29 16,-2-2-29-16,4 3-1 0,-1-3 1 16,4 2 23-16,-1 0-20 0,-1-2 7 15,3 0 49-15,-1-1-47 0,1-5 7 16,0 0-16-16,-5-2 16 0,4-1 12 0,-9 1-10 16,-2-1-21-16,-6-1-12 0,-4 0 12 15,-4 0 2-15,0 0 16 0,0 0 7 16,0 2-13-16,0-2-12 0,0 0-2 15,-4 0-69-15,1 0-71 0,-1 0-136 16,0 2-185-16,0 1-239 0,2 2-686 16,-7 1-72-16</inkml:trace>
  </inkml:traceGroup>
</inkml:ink>
</file>

<file path=ppt/ink/ink4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2:53:51.810"/>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85CE92D7-205B-43E9-AA72-97BF80AD5A00}" emma:medium="tactile" emma:mode="ink">
          <msink:context xmlns:msink="http://schemas.microsoft.com/ink/2010/main" type="writingRegion" rotatedBoundingBox="8487,4136 12717,2520 13196,3774 8966,5390"/>
        </emma:interpretation>
      </emma:emma>
    </inkml:annotationXML>
    <inkml:traceGroup>
      <inkml:annotationXML>
        <emma:emma xmlns:emma="http://www.w3.org/2003/04/emma" version="1.0">
          <emma:interpretation id="{8B947249-F9D1-4AA9-84A1-565346BDB2FC}" emma:medium="tactile" emma:mode="ink">
            <msink:context xmlns:msink="http://schemas.microsoft.com/ink/2010/main" type="paragraph" rotatedBoundingBox="8487,4136 12717,2520 13196,3774 8966,5390" alignmentLevel="1"/>
          </emma:interpretation>
        </emma:emma>
      </inkml:annotationXML>
      <inkml:traceGroup>
        <inkml:annotationXML>
          <emma:emma xmlns:emma="http://www.w3.org/2003/04/emma" version="1.0">
            <emma:interpretation id="{B940DF01-1EE9-4BC2-B741-C44BF881626E}" emma:medium="tactile" emma:mode="ink">
              <msink:context xmlns:msink="http://schemas.microsoft.com/ink/2010/main" type="line" rotatedBoundingBox="8487,4136 12717,2520 13196,3774 8966,5390"/>
            </emma:interpretation>
          </emma:emma>
        </inkml:annotationXML>
        <inkml:traceGroup>
          <inkml:annotationXML>
            <emma:emma xmlns:emma="http://www.w3.org/2003/04/emma" version="1.0">
              <emma:interpretation id="{6E52973F-84B5-44A1-BB38-79730F5C37FB}" emma:medium="tactile" emma:mode="ink">
                <msink:context xmlns:msink="http://schemas.microsoft.com/ink/2010/main" type="inkWord" rotatedBoundingBox="8503,4176 12466,2662 12930,3876 8966,5390"/>
              </emma:interpretation>
              <emma:one-of disjunction-type="recognition" id="oneOf0">
                <emma:interpretation id="interp0" emma:lang="" emma:confidence="1">
                  <emma:literal/>
                </emma:interpretation>
              </emma:one-of>
            </emma:emma>
          </inkml:annotationXML>
          <inkml:trace contextRef="#ctx0" brushRef="#br0">94 312 37 0,'0'-3'91'0,"0"3"-39"0,0 0-52 0,0 0 3 16,0-2 65-16,0 1 40 0,-1 1-27 15,1 0-22-15,-1 0-4 0,1 0 4 16,0 0 3-16,0 0-22 0,0-2-38 0,0 2 19 15,0 0 31-15,0 0 13 0,0 0-6 16,0 0-17-16,-2 0-22 0,2 0-7 16,0 0 16-16,-1 0 36 0,0 0 4 15,1 0-20-15,0 0-10 0,0 0-16 16,-2 0-22-16,2 0 0 0,0 0 15 0,-1 0 23 16,1 0 10-16,-1 0-3 0,1 0-17 15,0 0 0-15,0 0-3 0,-2 0-6 16,1 0-20-16,0 0-12 0,-2 0-8 15,2 0 10-15,-1 0 10 0,-2-1 53 16,3 1 5-16,1 0-16 0,0 0-16 16,-2 0-26-16,2 0 0 0,-1 0-2 0,0 0 0 15,-2 0 1-15,2 0-12 0,-2 0-10 16,-1 0-3-16,3 0 25 0,-1 0 1 16,1 0 33-16,-1 0 25 0,2 0 7 15,0 0 3-15,0 0-8 0,0 0-18 16,0 0-19-16,0 0-23 0,0 0-12 15,0 0-20-15,2 0-2 0,-2 0 11 16,0 0 4 0,0 0 19-16,0 0 3 0,0 0 23 0,0 0 21 0,0 1 4 15,0 1-8-15,-3-2-11 0,3 0-3 16,-4 3 4-16,1-3 6 0,2 3 0 16,-3-1-1-16,1 1-8 0,1-1-1 15,0-1 6-15,1 2 1 0,-1-2-4 16,1-1-6-16,0 1 3 0,-1-1-3 15,2 2-6-15,-1-2-18 0,-2 1 1 16,-1 0-1-16,2 2 1 0,-2 1 1 16,1-2 9-16,-3 1-11 0,5-1 11 0,0-2 3 15,1 1 6-15,0-1 1 0,0 0 12 16,0 0-15-16,0 0-17 0,0 0 23 16,0 0-10-16,0 0-3 0,0 0-10 0,0 0 16 15,0 0 7-15,0 0 3 16,0-1-3-16,1-1-7 0,0-1-6 0,5-1-12 15,-3-2 0-15,3-2 11 0,1-3 1 16,1 1-13-16,3 0-26 0,-3-3 24 16,3-1 2-16,0 1 16 0,0 0-14 15,-1 0 11-15,1 3-13 0,0-3 3 16,0 2 17-16,1-2-17 0,0-1-3 16,0 3-20-16,-1 0 20 0,-1 2 11 15,-4 2-9-15,3-2 2 0,-3 2-4 16,4-1 0-16,-1-1-1 0,2-2 1 15,0 2 0-15,1 0-3 0,-2-1-9 0,0 2 12 16,3-2 0-16,-3 1 3 16,3 0-1-16,-1-2 1 0,0 2-3 0,-1-1 1 15,1 0 0-15,0 0 12 0,2-1-10 16,-2-1-3-16,1 1 0 0,2-2 0 16,-3-2 3-16,2 2 16 0,-2-3-3 0,2 6-15 15,-1-3 0-15,1-1 2 0,-1 0 10 16,2-1-13-16,1 1 1 0,-1-1 1 15,-1 2-2-15,1-3 0 0,0 1-2 16,-1 0-14-16,3 1 16 0,-2-2 2 16,-1 2-2-16,1-1 0 0,-1 1-1 15,-2 5 1-15,4-6-1 0,-2 4-1 0,1-3-11 16,1 1 10-16,0-1-10 0,3-1 13 16,-1 2-1-16,-1-3 1 0,2 2 0 15,0 2 1-15,-1-2-2 0,-2 1-1 16,-1 4-14-16,0 0 13 0,-6 2-14 15,-1 3 14-15,2-3 3 0,-2 2 1 16,0-1 15-16,2 1-13 0,-2-1-2 16,-2 2-1-16,1-1 0 0,-1 1 1 15,-2 1-1-15,1 1-4 0,2-3-8 0,-2 3 9 16,2-3 1-16,0 1 0 0,0-1 2 16,1 1 1-16,-2-1 2 0,1 0 14 15,0 2-14-15,-2-2-2 0,1 3-1 16,-2 0 1-16,0-3 0 0,0 5 2 15,1-3 10-15,-2-1-10 0,2 1 20 16,1-1-20-16,1-1 0 0,-1 2 0 0,1-1 10 16,0-1 3-16,-2 1-14 0,2 0 1 15,-3 0-1-15,0 2 17 0,-1 0-6 16,-2 2 0-16,1-1-11 0,-2 1 1 16,1 0-1-16,-1 0 11 0,0 0-13 15,0 0-22-15,0 0-29 0,0 0-65 16,0 0-86-16,-3 3-157 0,-6 3-252 15,1 0-129-15</inkml:trace>
          <inkml:trace contextRef="#ctx0" brushRef="#br0" timeOffset="-1750.8784">103 28 121 0,'0'0'112'0,"0"0"-112"16,0 0-43-16,0-2 11 0,0 0 32 16,0-1 22-16,0 1 27 0,0 0 0 15,0 1-38-15,0 1-11 0,0-2 0 16,0 2 23-16,0 0 81 0,0 0-45 16,0 0-17-16,0-2 17 0,0 2 146 0,0-2-97 15,0 1-59-15,0 0-7 0,0-1 30 16,0 1 22-16,0 0 1 0,0 0-14 15,-2 1-6-15,1 0 3 0,0-3 23 16,1 3 0-16,0 0 0 0,0 0-6 16,0 0-1-16,-2-1-3 0,2 1-16 0,-1 0-20 15,1 0-23-15,0 0-16 0,0 0-12 16,0 0 9-16,0 0 3 0,0 0 6 16,0 0 1-16,0 0-7 0,0 0-13 15,0 0 1-15,-2 0 18 0,2 0-5 16,0 0 8-16,0 0-5 0,0 0-17 15,0 0-3-15,-1 0-1 0,1 0-12 16,-1 1 11-16,-1 7 2 0,0-2 31 16,-2 4 8-16,-2-1-39 0,2-1-3 0,-1 1 2 15,2-2-25-15,2 4 3 0,-2-2 23 16,2 0 16-16,-1 0 3 0,1 0-19 16,0-3-39-16,-1 1 3 0,2-2-6 15,-1 0 42-15,1 1 0 0,-3 1 33 0,2 1-4 16,-2 0 9-16,0-2-25 15,2 3-13-15,0-4-22 0,-1-1 6 0,2 2 15 16,0-1-1-16,-2 1 2 0,2 2 2 16,-6 1 23-16,4 5 4 0,-1-4 1 15,-1 0-30-15,0 0-10 0,1-3-3 16,0-2-16-16,3 1-3 0,-1-1 6 16,0-1 25-16,1 0 1 0,0-2 16 15,-2 3 3-15,1-2-16 0,1 0-2 16,-1-1 1-16,1-2 0 0,0 2 0 15,0-1 11-15,-2 1 0 0,1 1 0 16,1-1-10-16,0 1 0 0,0-1-2 0,-2 0 0 16,2 0-1-16,0-1 0 0,-2 0-3 15,2 1 1-15,0-2-1 0,0 0 3 16,0 0 3-16,0 0 13 0,0 0-13 16,0 1 0-16,0-1 0 0,0 0-2 0,0 0 2 15,0 0 10-15,0 0-13 0,0 0 0 16,0 0-26-16,0 0-10 0,4 0 7 15,-1 0 27-15,1 0 1 0,2 0-1 16,1 0 1-16,3 0 1 0,-1 0 0 16,2 0 0-16,-2 0 0 0,4 0 16 15,-1-4 0-15,0 0-16 0,3-1 36 0,1-1-4 16,2-3-29-16,-1 3 13 0,1-2-15 16,-2 3-1-16,2-2-20 0,-4 0 20 15,4 0 1-15,-2 0 10 0,2 1-9 0,-1 1 12 16,-2-2-14-16,-1 1-2 0,-2 3 2 15,-4 0 3-15,-1 2 16 16,0-2 1-16,-6 2 12 0,2-1-16 16,-2 2 10-16,0-2 10 0,1 1-4 15,1-3-3-15,-1 2-28 0,1 0-1 0,1-1-20 16,1-1-2-16,-2 1 9 0,0 2 10 16,1-1-13-16,-4 1 3 0,1-1-23 15,-1 2-44-15,0 0-46 0,0 0-88 16,0 0-147-16,0-1-202 0,0-3-232 0</inkml:trace>
          <inkml:trace contextRef="#ctx0" brushRef="#br0" timeOffset="29021.7316">1733-1198 752 0,'0'0'219'0,"0"0"-161"16,0 0-38-16,0 0 35 0,0 0 40 15,0 0 12-15,0 0-3 0,0 0-32 0,0 0-27 16,0 0-6-16,0 0 49 16,0 0 16-16,0 0-19 0,0 0-19 0,0 0-27 15,0 0-13-15,1 0 0 0,-1 0 6 16,0 0 13-16,0 0 11 0,0 0 5 0,0 0 20 16,0 0 0-16,0 0-3 0,0 0-10 15,0 0-7-15,0 0 0 0,0 0 4 16,0 0 6-16,0 0 6 0,0 0-3 15,-1 0-10-15,-2 0-13 0,3 0-15 16,-4 0-17-16,2 0-17 0,-3 0-2 16,1 0-2-16,-1 0-1 0,0 0 2 15,-4 0-3-15,0 0-31 0,-2 0 3 16,-1 1 10-16,-3 1 18 0,2 1 3 16,-1 0 1-16,2-1 1 0,0 1 41 15,-1-1-7-15,0 0-34 0,-1-1-1 0,2 3-2 16,-3-2 1-16,5 2-15 0,-3-2 14 15,1 2-1-15,1-1-20 0,-1 2 10 16,0 0 11-16,1 1-10 0,2-3 9 16,-2 4 1-16,1-3 0 0,0 2-14 0,-1 1 0 15,0-1-10-15,0 3 7 0,0-1-3 16,2 0 18-16,-2 1-15 0,2 4-7 16,0-3-3-16,1 3 28 0,3-1-18 15,-2 1 6-15,2 0 11 0,1 2-17 16,-2-1 19-16,4 1-16 0,-1 1 16 15,0-1-13-15,2 1 13 0,-1-2 1 16,1 1-1-16,1-4-1 0,0 3-3 16,0-1 3-16,1-3 0 0,6 0-2 0,3 4-15 15,-2-3 17-15,3 2 2 0,2 0-1 16,3-3 22-16,1 1-19 0,0-1-1 16,3-1 14-16,1-2 3 0,-1-2-4 15,0 0-15-15,1 1 0 0,-2-2 2 16,-3-2-2-16,-1 1-1 0,-2-2 1 15,-2-1 18-15,-1 0-5 0,-1 0-9 16,0 0 15-16,-2 0-18 0,0-1 12 0,0-3 9 16,0-1-2-16,1 1 2 0,-3-3 39 15,3-1-10-15,-1-2-15 0,1-3-11 16,0-1-5-16,-2 0-8 0,-1-2 14 16,-1 2-1-16,-1 0-21 0,-1-1 8 0,0 1-9 15,-2-1 3-15,0 1 10 16,0-1-29-16,0 1 13 0,0-1-1 0,-4 2-24 15,0 3 22-15,-3-3 1 0,2 2 0 16,-1 0-33-16,-2 1 16 0,0-2-32 16,-2 3-7-16,1 0 42 0,-1 1 16 15,2 2 0-15,-1 0 0 0,1 1-2 16,1 1-27-16,-1 0 13 0,0 1 3 0,2 1-6 16,1-1 16-16,-2 1-22 0,2 1 22 15,-1-1-1-15,4 1-12 0,-4 1-19 16,1-2-4-16,1 2-3 0,-2 0 23 15,2 0 6-15,0 0-13 0,2 0 1 0,-1 0 8 16,1 0-2-16,1 0-4 0,1 0-2 16,0 0-11-16,0 0-12 0,0 0-7 15,0 0-7-15,1 2 27 0,5 4 12 16,-1-1 4-16,5 2 8 0,-2-1 11 16,3 1 13-16,2-5 13 0,2 2-4 15,3-2 11-15,1-2-11 0,4 0 14 16,-2 0 3-16,5-2-20 0,0-2 7 15,-1-1 0-15,1 1 16 0,0-3-10 16,-3-1-31-16,-6 2-1 0,-2-2 0 16,-4 5 0-16,-3-1 16 0,-2 1 26 0,-2-1-6 15,0 1 5-15,-1 0-8 0,1-2-1 16,0-1-16-16,0 1 0 0,0-2-13 16,-2 2-2-16,0 0 12 0,1 4 0 15,-2-2-11-15,-1 3-1 0,0 0 12 0,0 0-12 16,0-3-1-16,0 3-19 0,0 0 3 15,0 0 14-15,0 0 1 0,0 0 1 16,0 3-13-16,0-3-13 0,0 1-22 16,-3 1-17-16,2-2-2 0,1 1 5 15,0-1 1-15,0 2-4 0,-2 0 7 16,2 0 0-16,0 2 22 0,0 1 35 16,0 1 0-16,0 3 1 0,0 3-3 15,0 2-13-15,0 1 3 0,0 3 13 16,0 2 13-16,0 0-13 0,0 3 1 0,3-1-2 15,3-2 0-15,-1-3-1 16,2-2 0-16,1 0-11 0,0-2 12 0,1-1-15 16,2-1-7-16,0-1 10 0,0-1-9 15,2 0 2-15,1 0 5 0,1-3 15 16,2-1 16-16,0 0-14 0,2-3-2 0,-2-1 0 16,1-1 1-16,-2 0 13 0,-2 0-12 15,-2 0 12-15,-3-3-1 0,-1-3 22 16,2-1 8-16,-2-2 28 0,-1-3-19 15,1 3-4-15,0-6-22 0,0 0 6 16,-3-1-19-16,0 0 13 0,-3 1-42 16,0-1 35-16,-2 0 4 0,0 0 35 15,0 3-58-15,0-2-20 0,0 1-25 16,0-1 3-16,0 1 40 0,0 5 2 16,0 3-16-16,0 3 16 0,-2 2 0 0,1 1-15 15,-2 0-30-15,0 0 6 16,1 0-13-16,-1 3-29 0,0 2-42 0,1 0 6 15,-1 1 46-15,0 7 69 0,1 1-14 16,-3 3-7-16,5 1 21 0,-1 1 1 16,1 2 1-16,0 0 19 0,1-1-19 0,8-1-1 15,-3-2-13-15,5 0 14 0,-1-5 2 16,0 0 0-16,3-4-2 0,-1-3-16 16,3-2 16-16,1 0 10 0,3-3 16 15,1 0 3-15,0-5-27 0,1-3 50 16,-1-4 16-16,0-1-22 0,-2-2 2 15,1-4-6-15,-3 1-9 0,-1-3 22 16,-1-2-33-16,-2-1-2 0,-3-1 2 16,-1-2 43-16,-2-2-52 0,-1 1 10 15,-2-2-17-15,1-3 13 0,-1 0-20 16,-2-2 1-16,2-2-16 0,-2 1 14 0,-1-2-30 16,0 2 32-16,0 1-3 0,0 3-36 15,-7-1 39-15,2 10 6 0,-1 3 59 16,0 2-65-16,0 5 2 0,1 3-3 15,-1 2 1-15,2 0-2 0,-1 3-63 16,2 0-3 0,1 1 0-16,-3-1 13 0,1 1 10 0,2-1 45 0,0 2-13 0,0 2 10 15,0-1-10-15,1 1 0 0,0 1-7 16,1 0-12-16,-2 0-4 0,1 0-13 16,0 0 4-16,1 0-7 0,0 0-1 15,-2 0 11-15,2 0 13 0,0 0 9 0,0 0 4 16,0 0-4-16,0 0-2 0,0 1-8 15,0 1 14-15,0 1 16 0,0 2 1 16,0 0 12-16,0 0 7 0,2 2-7 16,-2 1-12-16,0 0 0 0,0 3 18 15,1-1 7-15,0 2 7 0,-1 1-7 0,2 2-24 16,-2 1 0-16,1-2 45 0,2 6 1 16,-3-2-18-16,2 0-27 0,0 1-1 15,0-3 27-15,0 4-3 0,0-2-24 16,0 1 34-16,3 2-7 0,-3 0 10 15,3 0-10-15,-1 2 17 0,0 1-27 16,2-1 0-16,-2-3-18 0,1 2-1 16,0-2 13-16,-2-2-11 0,3 0 14 15,-4 0-13-15,2-2 26 0,0 0-13 16,0-1-14 0,0 0-2-16,1-1 13 0,0 0-2 15,-1-2-11-15,1-2 0 0,2 2 1 16,-1-3 3-16,-4 1 12 0,4-1-16 15,-2 0-2-15,0-1-11 0,1-2 13 0,-1 2 3 16,2-1-3-16,-1-2-2 0,-1-1 0 16,0 0 2-16,2-2 0 0,-2 1 1 15,0-1 0-15,3 1 18 0,-2-2-6 16,2 2-11-16,-2-1 1 0,3 0 0 16,0 0 10-16,1 1-10 0,-3 0 10 15,2 0-11-15,-1-3-1 0,-3 3-1 16,-1-3 1-16,1 0-1 0,-1 0 0 0,-1 0 3 15,1 0 10-15,-2 0-9 16,1 0 12-16,-1 0-13 0,2 0 10 0,-3 0 3 16,4 0 16-16,-4-3 1 0,4 0 2 15,1-3 4-15,1 0-4 0,1-2-6 0,1-1 7 16,0 0-23-16,-1 1 25 0,-1-1-22 16,0 0 7-16,-1 1 2 0,-1-2-25 15,-1 1 0-15,2 3 0 0,-2-3 0 16,1 0 0-16,-1 3 14 0,0-2-11 15,-1 2 21-15,0 1-24 0,-1-1 0 0,0 2 15 0,1 3 8 16,-2-1-6-16,0 0-17 0,0-1-3 16,0 3 1-16,1-1-2 0,0 1-12 15,-1-1-3-15,2-1 16 0,-2 0-13 16,1-1 16-16,-1 1 13 0,0-1 0 16,1 1-11-16,-1 1 17 0,0-1-18 15,0 1 1-15,2-1 17 0,-2 0-17 16,0 2-2-16,0 0-17 0,0 0-11 15,0 0-1-15,0 0 16 0,0 0 13 16,0 0 0-16,0 0-2 0,0 0 2 16,0 0 0-16,0 0-16 0,0 0-1 0,0 0-5 15,0 0-4-15,0 0-12 0,0 0-1 16,0 0 7-16,0 0-1 0,0 0 8 16,0 5-8-16,0-2-12 0,0 2-19 15,0 2 12-15,0 0 52 0,0 6 0 16,0 5 29-16,4 2 39 0,-3 5 0 0,1 1-46 15,0 3 4-15,0 3 13 0,-2 1-4 16,0 2-32-16,0 1 0 0,0-1 25 16,0 0-2-16,-2 1-24 0,0-2 11 15,-3-2 10-15,3-4-1 0,-2-2-21 16,0-3 3-16,1-5 15 0,0 2-16 16,1-3 13-16,-1-1 23 0,-1-2-39 15,1-2-1-15,0-3 1 16,2 0 18-16,0-1-15 0,-2-2 10 0,3-2 3 15,-1-3-14-15,1 0 1 0,0 0 13 16,0-1 10-16,0 0 6 0,0 0 19 16,0 0 13-16,0 0 7 0,0-3 15 15,0-4 22-15,0-1-101 0,-2-5-7 16,0-3-48-16,-1-2 19 0,0-6 17 16,2-5 12-16,-1 2 0 0,2-7-13 0,0-4-54 15,0-4 63-15,6-2-18 0,-1 0 22 16,3-2-16-16,0 1-19 0,2 0 33 15,1 7-33-15,0-1-16 0,-1 5 47 16,1 6-37-16,1 2 17 0,-2 2 24 16,1 3 0-16,1 1-24 0,-1 2 11 15,1 2-13-15,0-1 0 0,-1 4 4 0,0 1-7 16,0 2 16-16,-2 3-22 0,-1 4 2 16,-1 0-5-16,-2 3-7 0,1 0 0 15,-2 0 12-15,0 4-12 0,0 2 0 16,-1 3 0-16,1 4 16 0,0 2 29 15,-2 3 16-15,2 3 16 0,-1-2-32 16,-1 2 1-16,-2 1 10 0,0-4 5 16,0 4-15-16,0-3 12 0,-3-3-11 0,-3 0 11 15,0-3-11-15,-2-4 15 0,-3 0 2 16,0 0 10-16,0-3 16 0,-1-2-19 16,0-2 6-16,1 1 3 0,0-3-18 15,2 0-14-15,2 0-1 0,0 0-2 16,3 0-2-16,1 0 1 0,2 0 0 15,1 0-28-15,0 0-23 0,0 0-22 16,0 0-3-16,0 0 12 0,0 0 4 0,0 0-4 16,0 0-3-16,4 0 23 0,0 1 42 15,3 2 3-15,0-2 4 0,2-1 22 16,1 1-4-16,0-1 4 0,4 0-23 16,1 0 17-16,1-2 12 0,0-5 20 0,2 1 6 15,-1-3-26-15,1-2 1 0,0-1 5 16,-4 1-5-16,0-4 25 0,0 2-23 15,-4-1 36-15,3 0-45 0,-7-1-4 16,4 0-22-16,-2 2 13 0,-3 1 2 16,1 0-14-16,-2 3 27 0,-3 3 23 15,0 0-9-15,-1 1-42 0,0 1-26 16,0-1 20-16,0 2 6 0,0 2 0 0,2 0-21 16,-2 1-18-16,0 0-6 0,0 0 3 15,0 0-9-15,0 0-20 0,0 2-39 16,-4 3 7-16,1-1-1 0,-1 7 27 15,1 2 61-15,1 6 16 0,0 1 38 16,1 0-38-16,1 1-3 0,0-2-13 0,4-2 14 16,1 0-21-16,2-3 23 0,1-1 35 15,0-2-19-15,0-5-13 0,1-1 17 16,-3-2 12-16,2-2 0 0,1-1-3 16,0 0 23-16,-1-1 16 0,2-7-16 15,0-1 22-15,0-3 9 0,1-3-5 16,-3-1-75-16,0-1 58 0,-3-1-16 15,1-2-24-15,-1 1-21 0,-1 2-19 0,0 0 19 16,2-1 0-16,-4 4-16 16,1 4 16-16,0 1 32 0,-3 5-6 0,0 1-10 15,0 3-16-15,0 0-24 0,0 0-34 16,0 2-38-16,-1 2-17 0,-1-2-12 0,-1 6-8 16,2 1 79-16,-2 3 54 0,2 4 23 15,1 1-23-15,0 0-16 0,0 3 16 16,0 0 10-16,0 0-10 0,4 2 0 15,3-4 0-15,1-2 0 0,1-1 19 16,1-1-18-16,1-4 0 0,1-1 0 16,0-2 14-16,0-2 5 0,0-4 2 15,2-1 23-15,-2 0 4 0,2-3-7 16,-2-4 19-16,1-5 0 0,0-1 26 16,0-4-16-16,-2-2-20 0,1-2 13 15,-2-2 0-15,-2-5-41 0,0 0 53 0,-1 0-74 16,-1-2 20-1,-2-5-3-15,2 1-19 0,-2-2-13 0,1-3 13 16,-1-2-44-16,0 0 24 0,-1 2 19 16,1-1-1-16,0 6 4 0,-1 1-14 15,-2 5-14-15,2 2 13 0,-2 6 10 16,1 1 3-16,-1 3 19 0,-1 3-19 16,0 1-25-16,0 2-20 0,0 2 45 0,0 3 0 15,0 1-2-15,0 2-2 0,0 2-21 16,-1 0 6-16,-2 0-17 0,-1 0-41 15,3 0-22-15,-1 2-8 0,1-1 4 16,-2 3 32-16,2 1 23 0,-3 3 35 0,-2 1-10 16,1 3 23-16,-2 1-2 0,-1 3 2 15,1 3 0-15,1 0 28 0,-1 4-28 16,1 5 0-16,1-3 32 0,1 2-16 16,1 1 16-16,2 0-31 0,-2 1 27 15,3-2-12-15,-1 0-16 0,1 2 19 16,0 2 39-16,0-2-26 0,1-1 1 15,5 0 8-15,2-1-2 0,4-3 13 16,-1 0-11-16,4-2 40 0,-1-2 2 0,1-1-51 16,2-5 6-16,-1-3 1 0,1-1-4 15,2-2 16-15,0-2 3 0,4-1 13 16,2-2 9-16,0 1-18 0,5-2-27 16,3 1 23-16,-2-2-29 0,1 2-9 15,-3-3-16-15,-5 0 0 0,-2 0 0 0,-5 0-19 16,-5 0-9-16,-2 0-42 0,-3 0-60 15,-3-4-106-15,-4-1-117 0,0-2-44 0,0 2-305 16,-7-6-818-16</inkml:trace>
        </inkml:traceGroup>
        <inkml:traceGroup>
          <inkml:annotationXML>
            <emma:emma xmlns:emma="http://www.w3.org/2003/04/emma" version="1.0">
              <emma:interpretation id="{49FB156F-EB9F-43BB-BB45-DD6445E316EA}" emma:medium="tactile" emma:mode="ink">
                <msink:context xmlns:msink="http://schemas.microsoft.com/ink/2010/main" type="inkWord" rotatedBoundingBox="10612,3324 12717,2520 13049,3389 10944,4193"/>
              </emma:interpretation>
              <emma:one-of disjunction-type="recognition" id="oneOf1">
                <emma:interpretation id="interp1" emma:lang="" emma:confidence="0">
                  <emma:literal>3</emma:literal>
                </emma:interpretation>
                <emma:interpretation id="interp2" emma:lang="" emma:confidence="0">
                  <emma:literal>~</emma:literal>
                </emma:interpretation>
                <emma:interpretation id="interp3" emma:lang="" emma:confidence="0">
                  <emma:literal>z</emma:literal>
                </emma:interpretation>
                <emma:interpretation id="interp4" emma:lang="" emma:confidence="0">
                  <emma:literal>&gt;</emma:literal>
                </emma:interpretation>
                <emma:interpretation id="interp5" emma:lang="" emma:confidence="0">
                  <emma:literal>Z</emma:literal>
                </emma:interpretation>
              </emma:one-of>
            </emma:emma>
          </inkml:annotationXML>
          <inkml:trace contextRef="#ctx0" brushRef="#br0" timeOffset="30222.5957">1962-1373 359 0,'-3'3'45'16,"-1"-2"-45"-16,1 0-22 15,0 2 22-15,1-2 104 0,0-1 98 16,-3 1-32-16,1 2-47 0,-3 1-22 15,0-2 10-15,-3 1 26 0,-3 0 52 0,0-2-1 16,-2 1-11-16,0 0-51 0,0-2-41 0,2 0-20 16,1 2-26-16,1-2-17 0,3 0 1 15,2 0 13-15,2 0 25 0,4 0-6 16,0 0 3-16,0-4-3 0,1 1-12 0,5-3-43 16,2 0-71-16,0-2-32 0,3-1 22 15,2 0 55-15,5 1 3 0,1 0 22 16,3 0 0-16,2 2 0 0,4-1-18 15,1-1 19-15,5 5 15 0,-1-3 7 16,3 1-22-16,3 2 0 0,0 0 24 16,3 2-5-16,0 1-6 0,0 0-10 15,1 0 22-15,-1 1-22 0,0 2-4 16,-1 2 1-16,-5 0-2 0,-1 1 2 0,2 1 0 16,-5 0 0-16,2 0 11 0,-1 2-11 15,-1-3-16-15,1 3 16 0,-2-2 0 16,1 4 2-16,1 1 1 0,1 0 0 15,-1 1 0-15,4-3 13 0,-1 1 20 16,4-1-36-16,2 0 16 0,2-3 0 16,2-1 0-16,2-1 38 0,-1-1-53 15,0-3 14-15,-3 2 11 0,-1-1-25 0,-4 0 0 16,-1 1 2-16,-3 2-1 0,-1-3-2 16,0 0-1-16,1 0 0 0,0-1 1 15,0 1 0-15,1-1 4 0,-1-1-1 16,1 0 13-16,0 0 3 0,-1 0 16 15,1 0-35-15,1-1-3 0,1-4 3 0,-2 3 19 16,1-2 13-16,-1-2-29 0,-3 2 1 16,-4-2 31-16,0-1-3 0,-6 3 10 15,-1-3-13-15,-8 3-3 0,-3 0-4 16,-4 1 10-16,-4 2 26 0,-3 1 77 16,0-5 76-16,0 4-5 0,-3-5-85 15,-4 3-52-15,-4-6-21 0,-1 2 5 16,-4-2-53-16,-2-2-28 0,-2 1-23 0,0 3 51 15,-2-1 19-15,1-1-8 0,-2 3-11 16,0 2 0-16,1-2 0 0,-1 2 12 16,-4 2-12-1,-2-2-25-15,-3 1 13 0,-3 2 10 16,-3-2 0-16,0 1-6 0,-3 2 8 0,1-2 16 0,-1 2 3 16,1 0 0-16,0 0-19 0,5 4 0 15,3-1 2-15,2 2 13 0,2-1-15 0,3 1-1 16,1 1-2-16,2-2 2 0,2 1 0 15,2-1-1-15,2 1 2 0,4-4 1 16,1 3 0-16,3-1 1 0,1-3 11 16,3 1-12-16,3 0 1 0,-2-1 0 15,3 0 1-15,0 0-3 0,0 0-22 16,0 0-63-16,0 0-67 0,0 0-80 16,0 0-145-16,0-1-133 0,0 0-220 15,0-6-552-15</inkml:trace>
        </inkml:traceGroup>
      </inkml:traceGroup>
    </inkml:traceGroup>
  </inkml:traceGroup>
</inkml:ink>
</file>

<file path=ppt/ink/ink4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3:16:25.41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6E27AC1A-D273-4C95-8675-3B302B9DD860}" emma:medium="tactile" emma:mode="ink">
          <msink:context xmlns:msink="http://schemas.microsoft.com/ink/2010/main" type="writingRegion" rotatedBoundingBox="20208,9385 30135,8578 30276,10312 20349,11120"/>
        </emma:interpretation>
      </emma:emma>
    </inkml:annotationXML>
    <inkml:traceGroup>
      <inkml:annotationXML>
        <emma:emma xmlns:emma="http://www.w3.org/2003/04/emma" version="1.0">
          <emma:interpretation id="{4A929E13-38F5-42B2-889C-45ACFBAD68AF}" emma:medium="tactile" emma:mode="ink">
            <msink:context xmlns:msink="http://schemas.microsoft.com/ink/2010/main" type="paragraph" rotatedBoundingBox="20206,9427 25221,8974 25321,10077 20306,10530" alignmentLevel="1"/>
          </emma:interpretation>
        </emma:emma>
      </inkml:annotationXML>
      <inkml:traceGroup>
        <inkml:annotationXML>
          <emma:emma xmlns:emma="http://www.w3.org/2003/04/emma" version="1.0">
            <emma:interpretation id="{5C076D9B-AD9B-4DD5-A7C0-671B9C5F76EE}" emma:medium="tactile" emma:mode="ink">
              <msink:context xmlns:msink="http://schemas.microsoft.com/ink/2010/main" type="line" rotatedBoundingBox="20206,9427 25221,8974 25321,10077 20306,10530"/>
            </emma:interpretation>
          </emma:emma>
        </inkml:annotationXML>
        <inkml:traceGroup>
          <inkml:annotationXML>
            <emma:emma xmlns:emma="http://www.w3.org/2003/04/emma" version="1.0">
              <emma:interpretation id="{029BF0CB-7CDE-42BD-AFF5-78A55225652B}" emma:medium="tactile" emma:mode="ink">
                <msink:context xmlns:msink="http://schemas.microsoft.com/ink/2010/main" type="inkWord" rotatedBoundingBox="20207,9437 21650,9307 21739,10297 20297,10427"/>
              </emma:interpretation>
              <emma:one-of disjunction-type="recognition" id="oneOf0">
                <emma:interpretation id="interp0" emma:lang="" emma:confidence="1">
                  <emma:literal/>
                </emma:interpretation>
              </emma:one-of>
            </emma:emma>
          </inkml:annotationXML>
          <inkml:trace contextRef="#ctx0" brushRef="#br0">1010 337 97 0,'-1'0'195'16,"-1"0"-120"-16,1 0 4 0,0-1 162 16,1 1-39-16,-2 0-72 0,2 0-16 15,0 0 26-15,0 0 10 0,-1 0-33 16,-1 0-19-16,1-3-17 0,-1 3-22 0,1-2 28 0,-2 1 12 15,0 1-5-15,-2-2-16 0,2 2-23 0,0 0 13 16,-1-1 3-16,0 1-6 0,-1-3 9 16,1 3-9-16,1-3 3 0,0 3 12 15,1-1-12-15,1 1 3 0,-1 0-4 16,2 0-6-16,-1 0 10 0,-2 0-7 16,2 0-16-16,1 0-16 0,0 0 6 15,0 0-6-15,0 0-16 0,0-1-14 16,0 1-2-16,0 0 1 0,0 0 0 15,0 0-1-15,0 0-1 0,0 0 1 0,1-2 4 16,3 2 8-16,-2 0 4 0,2 0 7 31,1 0 5-31,2 0 4 0,2 0 0 16,-2 0 3-16,8 0-3 0,-2 0 6 0,2-2 6 0,3 2 4 16,-2 0-7-16,5 0-13 0,-5-2-15 15,4 2-11-15,-2-2 17 0,1 1-6 16,0 1-1-16,2-5 1 0,-3 5 5 15,-2-2-18-15,-1 2-16 0,-4 0 14 16,0 0 1-16,-1 0 1 0,-1 0 0 0,-2 0 0 16,-1 0 1-16,3-2-1 0,-3 2 3 15,0 0 0-15,1 0-2 0,1 0 0 16,0 0 3-16,1 0 11 0,0 0-13 16,0-1-2-16,-2 1-12 0,5 0 10 15,-5-1 2-15,2 1 1 0,-3 0 2 0,-1 0 0 16,-1 0-1-16,-1 0-1 15,-2-2 0-15,2 2 1 0,-1-2-1 16,-2 2-1-16,1 0 1 0,-1 0 0 16,0 0 2-16,0 0-1 0,0 0 0 0,0 0-2 15,0 0-2-15,0 0-1 0,0 0-20 16,-1 0-5-16,1 0 6 0,-3 0-3 16,1 0-10-16,1 0 3 0,-2 0 7 15,-1 4-4-15,1-2 8 0,-5 2 21 16,-1 4 1-16,-2-1 3 0,-3 1-2 15,0 1-1-15,-1 1 0 0,-3-1-1 16,1 3 1-16,-3-2-1 16,1 4 16-16,-1 1-13 0,0 1-2 0,3-3-2 15,-1 0 0-15,0-2 1 0,2 2 0 0,-3-2 0 16,6 1-1-16,-2 0 1 0,2 0 2 16,4-4 9-16,-1 1-11 0,2-3-12 15,1 1 12-15,1-1 0 0,-1 1 0 0,-2 1 1 16,-1 1 23-16,-2 0-24 0,0-1-1 15,-1 1 1-15,-1 2 2 0,0-1-2 16,2-3 1-16,-1 2 0 0,2-3 12 16,2-1-13-16,5 0 0 15,0-2-16-15,1-1 14 0,1 0-1 16,-1 0 0-16,2-2 1 0,-1 0 0 0,1 2 2 16,1-1 2-16,0 1-1 0,0-2 1 0,0 0-2 15,0 0-2-15,0 0-2 0,0 1-8 16,0-1-1-16,-2 2 10 0,1 0 3 15,-1 0 0-15,1 0 1 0,-1-1 1 0,1 0-1 16,-2 3 1-16,3-3 0 0,0 0 0 16,0-1 0-16,0 0 1 0,0 0 13 15,0 0-4-15,0 0-10 0,0 0 14 16,0 0-13-16,0 0-1 0,0 0 11 16,2 0-11-16,0 0-2 15,0 0 1-15,1 0 1 0,0 0 0 16,4 2 24-16,2-1 18 0,1 0 13 15,4 1 0-15,0 0 18 0,4-1-9 16,0-1-22-16,1 1-25 0,0-1 15 16,2 0 7-16,-1 0-22 0,1 2 2 15,-2-2-17-15,3 0 24 0,0 0 9 0,0 0 0 16,6 0-9-16,-1 0 19 0,-1 0-7 16,1 0-24-16,-3 0-15 0,-2 0 24 0,-2-2-4 15,-4 1-19-15,1 0 0 16,-6-1 13-16,-2 2-15 0,-3 0 0 15,-3 0 3-15,0 0 0 0,2 0 10 0,-3-3-11 16,0 3 0-16,-1 0 0 0,1 0 0 16,-2 0 1-16,0 0-2 0,0 0-1 15,0 0-1-15,0 0-1 0,0 0-10 16,0 0 8-16,0 0-17 0,0-1-16 16,0 1-26-16,0-2-52 0,0 2-66 15,0 0-133-15,0-1-172 0,0 1-214 0,-13-5-414 16</inkml:trace>
          <inkml:trace contextRef="#ctx0" brushRef="#br0" timeOffset="-24489.2491">526 0 46 0,'0'0'19'16,"0"0"154"-16,0 0 6 15,0-1-3-15,0 1-29 0,0 0-20 0,0 0-19 16,0 0 25-16,0 0 21 0,0 0-5 15,0 0-9-15,0 0-16 0,0 0-20 16,0 0-2-16,0 0 8 0,0 0 10 16,0 0-10-16,0 0-6 0,0 0 6 15,0 0 3-15,0 0-3 0,0 0-14 16,0 0-12-16,0 0-20 0,0 0-6 0,0 0-7 16,0 0-15-16,0 0 2 0,0 0 7 15,0 0 9-15,0 0 0 0,0 0 7 16,0 0-4-16,0 0-2 0,0 0-8 15,0 0-2-15,0 0-17 0,0 0-12 0,0 0 3 16,0 0-17-16,0 0 1 0,-2 0 13 16,1 1-3-16,1-1-11 0,-3 0 1 15,1 0 13-15,-2 0-3 0,2 1 9 16,-1 1 0-16,0-2-3 0,-1 1-19 16,1-1 2-16,2 0-1 0,-2 1 0 0,1-1-1 15,1 0 16-15,-1 0-14 0,-2 2 1 16,2 0 0-16,-1-2-2 0,-1 0-1 15,1 4 1-15,2-3-1 0,-4 0-2 16,1 3 2-16,-4-2 15 0,1 0-15 0,-2 0 1 16,0 2-1-16,0-4 0 0,4 4-3 15,-3-2 2-15,2-1 1 0,-1 3 0 16,2-3 2-16,0 3-3 0,-4-1 1 16,3 0-3-16,-1 3-19 0,-2-6 22 15,0 6 12-15,0-3 0 0,2-1-12 16,-2 2-13-16,4-2 11 0,4-1 0 15,-4 2-10-15,0-1 8 0,-1 0 3 16,-2 3 1-16,-2 0 19 0,3 0-18 16,-1 0-1-16,1-3-1 0,1 1-10 15,0 1 11-15,-1-1 0 0,1 1 0 16,-2 2 14-16,0-2-10 0,-1 3-4 0,0-3-2 16,5 0-16-16,-2-1 5 0,0 2-16 15,-2 3 10-15,0-3 19 0,-3 5 48 16,-1 0-35-16,1-1 5 0,0-1 1 15,4 1-15-15,3-2-4 16,-1-2-10-16,2 0-12 0,-1 0 13 0,-2 3 9 16,0-1 18-16,0 0-18 0,2 3-12 0,-1-5-13 15,1 2 25-15,-2 1 0 0,0 1 34 16,0 1-21-16,-1-2-13 0,4 1-35 16,-2-2 16-16,4-1 19 0,-2 3 21 15,0 2-21-15,-1-1-6 0,-1 0 3 16,1 1 3-16,1 1 22 0,0-1-19 15,0-2 16-15,1 0-3 0,1 1-4 16,-1-5-12-16,2 2-15 0,0-1 11 0,0 1 2 16,0-2-17-16,0 0 17 0,0 3 1 15,-1-3 1-15,1 1 2 0,0 1 17 16,0 1-16-16,0 0 13 0,0 0-14 16,0 0-2-16,0-2-11 15,0 0 9-15,0 1 0 0,0-1-1 0,0 1 2 16,0 2-2-16,1-2-7 0,-1 2 10 15,5-3 13-15,-2 2-13 0,0-1-3 0,-2-2-9 16,2 3-1-16,0-2 13 0,0 1 3 16,0-2 16-16,0 2 0 0,0-1-19 15,1 0 0-15,-1 0 0 0,0 0 0 16,-3-1 2-16,3 0 0 0,0 1 14 0,-1 0-16 16,-1 2-3-16,1-3-10 0,1 2 11 15,-2-1 2-15,2 2 1 0,1-1-1 16,1-2 0-16,1 0-1 0,0 3-17 15,-3-1 17-15,4-2-11 0,-1 1 12 16,0 0 0-16,0 0 0 0,1-1 0 16,-3-1 2-16,5 3 10 15,-1-2 14-15,-1-1 2 0,2 1-25 16,-2 0 10-16,1-1-13 0,-3 0 0 0,3 0-16 16,-1 0 16-16,-1 0-2 0,0 1-17 0,1 1 19 15,-1-2 2-15,2-1 1 0,-1 2 0 16,-1 0 13-16,-2 0-14 15,4-1 0-15,-4 0-2 0,2-2 0 16,0 2 0-16,-2 1 0 0,2-4 2 16,-1 3-1-16,3 1 15 0,-2-4 6 0,0 3-3 0,2 1 6 15,-1-5-6-15,-3 3-17 0,5 0 9 16,-4-2-11-16,1 2-13 0,-2-2 11 16,0 1 2-16,-1 1 0 0,2-2 0 15,-2 0 0-15,1-1 0 0,3 5 1 16,1-2 0-16,-2-2 12 0,3 4-10 15,-2-3 0-15,3 2 16 0,1 0-16 16,-1-3 11-16,-1 4-12 0,1-5-2 0,0 4 12 16,-1-3-10-16,-1 0 14 0,2 2 3 15,0-3-18-15,-1 1 11 0,-2 1 10 16,2-2-3-16,0 4-16 16,-2-4 10-16,1 2-10 0,1-1 0 0,-5-1 0 15,3 1 9-15,-2 2-12 0,1-1-1 16,0-1 1-16,-2-1 3 0,3 2 12 0,1-1 1 15,-1-1 5-15,-1 2-5 0,0-2-16 16,-3 1 0-16,0 1 1 0,-3-2 2 16,1 0 10-1,-1 0-11-15,0 0 0 0,0 0 1 0,0 0 16 0,0 0-18 0,0 0 0 16,0 0-1-16,0 0-21 0,0 0-29 16,0 0-34-16,0 0-51 0,0 0-57 15,-3 0-77-15,-3 0-143 0,2-2-190 0,-14-4-600 0</inkml:trace>
        </inkml:traceGroup>
        <inkml:traceGroup>
          <inkml:annotationXML>
            <emma:emma xmlns:emma="http://www.w3.org/2003/04/emma" version="1.0">
              <emma:interpretation id="{0D3A4A98-EAD8-4711-93FC-59E3775F8CB7}" emma:medium="tactile" emma:mode="ink">
                <msink:context xmlns:msink="http://schemas.microsoft.com/ink/2010/main" type="inkWord" rotatedBoundingBox="22222,9245 25221,8974 25321,10077 22322,10348"/>
              </emma:interpretation>
              <emma:one-of disjunction-type="recognition" id="oneOf1">
                <emma:interpretation id="interp1" emma:lang="" emma:confidence="1">
                  <emma:literal/>
                </emma:interpretation>
              </emma:one-of>
            </emma:emma>
          </inkml:annotationXML>
          <inkml:trace contextRef="#ctx0" brushRef="#br0" timeOffset="14824.4961">3779 96 36 0,'-4'0'182'0,"2"-2"233"16,2 0-116-1,-1 2-70-15,1 0 2 16,0 0 23-16,0 0-40 0,0 0-57 15,0 0-60-15,0-2-25 0,0 2 15 0,0-1 10 16,0 1 29-16,0 0 7 0,0 0-17 16,0 0-17-16,1 0-5 0,1 0-5 15,-2 0-12-15,0 0-13 0,1 0-3 0,-1 0 6 16,0 0-7-16,2 0-9 0,-1 0-12 16,1 0-17-16,-2 0-19 0,1 0 13 15,1 0-16-15,-2 0 0 0,0 0 2 16,1 0 1-16,-1 0 0 0,2 0-2 15,-1 0 3-15,4 0-1 0,2 0 22 16,0 0 23-16,9 0-17 0,1 0-9 16,-1-2 7-16,3 2 3 0,-1 0-17 15,-2-1 4-15,-1 1 3 0,2 0-3 16,0 0-6-16,-1 0-10 0,0 0-2 16,-3 0 1-16,5 1-2 0,-6 2-1 0,-2-1-21 15,3 3 19-15,-1-2 2 0,-3 1-1 16,3-1-10-16,0 4 12 0,-2-1 13 15,0 2-13-15,5-3-1 0,-3 2 0 16,-1-2-1-16,3 3-11 0,-2-1 10 16,-4 0 3-16,4 1 1 0,0 0 2 0,-2 0-2 15,-1 0-1-15,3 0 0 0,-3 1 0 16,0-1-16-16,-4 0 1 0,3 2-1 16,-1 0 14-16,1-1 0 15,-3 3 2-15,1-3 3 0,-1 2-1 0,-1-3-2 0,2 1-2 16,-1-4-24-16,-3 5 23 0,1-2-11 15,0 3 14-15,0-2 2 0,-1 1 10 0,1-1-12 16,-2 1-1-16,-1-2 1 0,2 1 12 16,-2 1-12-16,0 1 2 0,0-2 14 15,0-1-4-15,0 4-12 0,0-4-2 16,0 2 2-16,0-1 0 0,0-2 1 16,-2 1-1-16,1-3-2 0,-1 1 1 0,1 0 0 15,-1-2 1-15,-1 2 0 0,2-2 2 31,-2 2 1-31,0 0 13 0,-1-2-14 0,-2 2 11 0,3 0-12 16,-2 0 1-16,1 1 11 0,-2-1-1 0,2-2-10 16,-1 2-1-1,-1 0-1-15,0 0-1 0,2-1-1 16,-2 0 2-16,0 0 3 0,-1 4 29 0,-1-3-10 16,-2 2-19-16,4-3 13 0,-1 1 0 15,1-1-16-15,-1 3 0 0,-2-3 0 16,1 0 12-16,1 2 1 0,-2 1-11 0,0-2 14 15,-1 0-13-15,3 2-2 0,-1-3 11 0,-1 2 1 16,2-1 3-16,-2 2-4 0,5-1 1 16,-4-2-11-16,4 0 1 0,-2 0 0 15,3 0 0-15,-1-3-2 0,1 4 1 0,-3-4 11 16,3 3-10-16,1-1 9 16,0-1-8-16,-1 0-1 0,0-2 9 0,1 1 1 15,2 0-11-15,0-2-1 0,0 0 1 16,0 0 1-16,0 0 0 0,0 0-1 15,0 0 11-15,0 0-13 0,0 0-2 0,0 0-17 16,0 0-28-16,0 0-60 0,-3 0-91 16,2 0-103-16,-1-5-134 0,1 2-229 15,1-13-710-15</inkml:trace>
          <inkml:trace contextRef="#ctx0" brushRef="#br0" timeOffset="10990.6553">2662 378 173 0,'-6'0'544'0,"6"0"-319"16,0 0-199-16,0 0 0 0,0 0 101 15,0 0 46-15,3 0-13 0,0 0-50 16,0 0-54-16,-1 0-24 0,1 0 27 15,1 0 54-15,-1 0 5 0,1 0-14 0,4 0-7 16,-1-4 7-16,2 3-13 0,3 0-39 16,0-3-17-16,2 2 30 0,1-1 19 15,1-2-23-15,2 0 0 0,0 2 4 16,-1-1-27-16,5 0 33 0,-4-1 9 0,3 1-25 16,-4-1-17-16,4 1-2 0,-5 1 8 0,2 2-21 15,0-2 2-15,-2 1 14 0,2 0 2 16,-1-1-12-16,2 0-3 0,1 1-4 15,-1 0-6-15,-3-1 3 0,3 2 3 16,-6-3-19-16,2 4 16 0,-3 0-19 16,0-4-2-16,-5 2 1 0,5 2 1 15,-3 0 19-15,-1-2 0 0,-2 1-6 0,3-1 0 16,-1 2 6-16,-1-3-3 0,0 2 0 16,-1 0-13-16,3-1 0 0,-5 1-1 15,1-1 1-15,-2 2 0 0,0 0-2 16,0 0 1-16,0 0-2 0,1 0-3 15,2 0 2-15,-2-1 0 0,4-1 0 16,-2 2 1-16,1 0 16 0,-3-2 0 16,2 2-3-16,-3 0 2 0,-1-2-2 15,1 2-11-15,-3-1 11 0,0-1 0 0,0 2-11 16,0 0 0 0,0 0 14-16,0 0-16 0,0 0 0 0,0 0-3 15,0 0 0-15,0 0-25 0,0 0-13 16,0 0-13-16,0 2-7 0,-2 1 1 15,1-1 0-15,-1-2-4 0,-1 5 16 16,-1-1 35-16,0 5 13 0,-5 1 2 16,1 1 33-16,-3 2 4 0,-3 1 5 15,2 1-44-15,-1 1 0 0,-2-2-1 0,1 1 1 16,-1-1 0-16,-1 2 2 0,-2 0 27 16,2-2-27-16,-3-1 14 0,3 1 6 15,-1-2-22-15,3 0 0 0,-1-2 13 16,3-2-13-16,0 0-3 0,0 1 3 15,-1 0 2-15,1-1 27 0,-1-1-12 16,0 0-17-16,0-1-16 0,1 2 16 0,0 0 3 16,-3 1-3-16,5-3 0 0,-2 2 2 15,2-4-2-15,4 2 0 0,0-3-3 16,0 2-13-16,2 0 3 0,-1-2 13 16,-2 5 1-16,0-5 0 0,2 3 0 15,1-2 1-15,-1 0-2 0,1 0-2 16,-2 2 2-16,2-2 1 0,-1 1 0 15,-1-1 2-15,3 1-3 0,2-3 0 0,-1 0-3 0,2-1 1 16,-1-1 1-16,1 3-1 0,0-3-1 16,0 1 1-16,0-1-1 0,0 0 1 15,0 0 2-15,0 0 0 0,0 0-2 0,0 0 2 16,0 0-2-16,0 0 0 0,0 0 1 16,0 0 1-16,0 0-1 0,1 0 1 15,1 0 0-15,-1 0-2 0,1 0 2 16,1 2 0-16,3-2 25 0,0 1 4 15,-1 1 0-15,4-2 9 0,0 3 0 0,4-3 12 16,4 1 33-16,-1-1-30 0,4 0 4 16,4 0-7-16,3 0-2 0,2 0 14 15,3 0-5-15,1 0-16 0,2 0-7 16,1 0-15 0,-4 0 15-16,2 0-9 0,-3 0 22 15,-5 0 9-15,-2 0-25 0,-6 0-19 0,-2 0 1 16,-7 0 2-16,0 0-2 0,-5 0-11 15,-1 0 13-15,-2 0-13 0,-1 0 11 16,0 0 2-16,0 0 4 0,0 0-18 16,0 0-1-16,0 0-2 0,0 0-23 0,0 0-6 15,0 0-25-15,0 0-34 0,0 0-41 16,0 0-20-16,0 0-63 0,0 0-137 16,0 0-129-16,0 0-166 0,0 0-443 15,-3 0 77-15</inkml:trace>
          <inkml:trace contextRef="#ctx0" brushRef="#br0" timeOffset="16316.3361">4438-286 186 0,'-6'1'743'0,"6"1"-511"0,-1 0-231 16,1-2 51-16,0 0 111 0,0 0 55 0,0 0-49 0,0 0-88 16,0 0-51-1,0 0 3-15,0 0 25 0,0 0 17 16,0 0 22-16,0 0 7 0,0 0 16 0,0 0 12 16,0 0-6-16,0 0-13 0,1 0-4 0,1 0-3 15,2 0 6-15,0-2 0 0,-1-1-22 16,2-2-52-16,-1 1-37 0,1-1 22 15,1-3-4-15,-2 2-17 0,6-2 0 16,1 1 0-16,-1-2-1 0,-1 3 15 0,4 0 3 16,-1-2-19-16,-2 2 0 0,2 4 0 15,-2-2-1-15,3-1 0 0,-2 4-12 16,1-2 1-16,-4 2-1 0,3 1 0 16,-2 0 0-16,1 0 1 0,0 0 8 15,-1 0-18-15,-3 0-3 0,-2 1-14 16,2 2 1-16,-3 0 19 15,0 0-4-15,-1-1-12 0,1 2 6 0,-2 0 4 0,2-2 21 16,0 6-24-16,0-2 28 0,-3 3 0 16,3 1 35-16,-3 1-13 0,0 1-11 15,0-2-9-15,0 1-4 0,0-1-12 16,0 2 14-16,-5 2 2 16,-2-1 30-16,0 1-3 0,-5 0-13 15,3-2 13-15,-3 2-7 0,-1-2-6 16,1 2 13-16,-3-3-29 0,1 5 1 0,0-6 30 0,1 3-31 0,-5-1 13 15,8-1-12-15,-3 0-1 0,-2-1 22 16,5 1-9-16,-2-2-1 0,2 2 0 16,-1-4-12-16,6 1-16 0,-3-2 0 15,4 1 4-15,1-1 11 0,0 0-2 16,0-1 0-16,0-2-10 0,-1 1 13 0,2 0 1 16,-1-2-1-16,3 2 0 0,-1-3 2 15,1-1 0-15,0 2-1 0,0 0 1 16,0-2 1-16,0 0 0 0,0 0 16 15,0 0-6-15,0 0 0 0,0 0 3 16,0 0 6-16,0 0-6 0,0 0 9 0,1 0 4 31,-1 0-13-31,2 0-14 0,-1 0 11 16,1 0-10-16,-2 0-1 0,4 0-1 0,0 0 12 0,4 0 9 16,2 0 32-16,3 0 28 0,6 1-9 15,-1 1-26-15,7-1-22 0,0 0 22 16,3-1 10-16,6 2-7 0,0-2-18 15,1 3-20-15,2-2-10 0,2 2 26 16,-3 0 19-16,1-3 0 0,-3 1-6 16,-4 2-10-16,-4-3-9 0,-5 2-19 15,-5 1 0-15,-6-2 9 0,1-1 4 16,-4 3 0-16,-3-1-4 0,1-2 1 16,-1 0 5-16,-2 0 1 0,-2 0-4 15,1 0-12-15,-1 0 16 0,0 0 0 0,0 0-16 16,0 0 9-16,0 0 0 0,0 0-12 15,0 0 0-15,0 0-3 0,0 0-34 16,0 0-47-16,0 0-90 0,0 0-127 16,0 0-270-16,0-4-473 0,-3-7-449 0</inkml:trace>
          <inkml:trace contextRef="#ctx0" brushRef="#br0" timeOffset="8542.5853">2082 417 124 0,'-2'0'140'0,"1"3"-16"0,-4-3 218 0,4 3-100 15,-2-2-119-15,-2 0-48 0,0 4-3 0,0-2 26 16,-2 1 19-16,-1 0-49 0,3 0-19 15,0 1-10-15,2 0 0 0,0-3 7 16,2 0-4-16,1-1 0 0,0-1 10 16,0 0 8-16,0 0 8 0,0 0 0 15,0 1-10-15,0-1-19 0,0 0-10 16,3 0-3-16,-2 0 4 0,2 0-1 0,2 0 10 16,0 2 54-16,4-1 30 0,0 0 6 15,3 1 0-15,0 1 16 0,2-3-29 16,3 0-30-16,0 0-25 0,2 0-23 15,1 0 10-15,-1 0-6 0,-3 0-30 16,-1 0-8-16,-5 0 18 0,-4 0-9 16,0 0 2-1,-3 0 1-15,0 0-12 0,-3 0 18 16,0 0 0-16,0 0-6 0,0 0-13 0,0 0 10 0,0 0-11 16,0 0-1-16,0 0 1 0,0-1-2 15,0 1-2-15,0 0-17 0,-2 0 6 16,1 0-3-16,-4 0-12 0,2 0-4 15,0 0-3-15,-2 0 0 0,-3 0 6 0,-1 0 4 16,-4 0 2-16,3 0 4 0,-3 0 16 16,-4 0-20-16,4 0 7 0,0 0 14 15,-2 1-10-15,6 2-1 0,0 0 10 0,1-1-10 16,3 1 11-16,1-3-2 0,2 2 3 16,2-2-11-16,0 0 9 0,0 0 3 15,0 0 3-15,0 0 9 0,2 0 8 16,-1 0 8-1,4 0 1-15,-2 0-7 0,-1 0 4 0,3 0-7 0,-1 0 0 16,1 0 1-16,4 0 18 0,-4-2 19 16,9 1 16-16,-1 0-16 0,0 0-12 15,5 1-7-15,-2-2-22 0,2 2 0 16,0-2-4-16,-2 1 10 16,0 1-9-16,-4-3-13 0,0 3 0 15,-4-1 3-15,-3-1 0 0,1 2 19 16,-3 0-3-16,0-2 0 0,-2 2-6 15,-1-1 9-15,2 1 3 0,-2 0-9 16,0 0 0-16,0 0 3 0,0 0-16 16,0 0-1-16,0 0-2 0,-3 0-18 15,-3 0-36-15,0 0-2 0,-3-3-7 0,2 2-13 16,-5 1 12-16,0-3 7 0,-1 3 12 16,-1 0 10-16,0 0 10 0,-4 0 9 15,5 0 13-15,-3 0-10 0,2 2 11 16,3-1 0-16,2 2-11 0,1-2-6 0,4 0-10 15,-1 1 7-15,4 0 9 0,0-1 10 16,1-1-16-16,0 0 17 0,0 0-2 16,0 0 1-16,0 0 3 0,2 0 2 15,3 0 18-15,-2 0-1 0,0 0 3 16,1 0-3-16,4 0-3 0,2 0 19 0,3 0 35 16,3 0 0-16,5 0-22 0,1 0-7 15,0 0-3-15,-1-1-13 0,-2-1-9 16,-3 0-14-16,-3 2 1 0,-2-1 0 15,-4 1 16-15,-2-3-4 0,-5 3 4 16,0-1 4-16,0 1-8 0,0 0-11 0,0 0 14 16,0 0-5-16,0 0-10 0,0 0 0 15,0 0-1-15,0 0-2 0,0 0-22 16,-5 0-12-16,2 0-20 0,-1 0-13 16,-1 0 10-16,-2 0 4 0,0 0-5 15,-4 0 4-15,-3 0 13 0,-3 0-1 0,0 0 17 16,-1 1 22-16,0 3-17 0,2-2 20 15,6 0 0-15,1-1 3 0,5-1-1 16,-2 0-2-16,-2 3 0 0,5-3 0 16,2 0-1-16,-1 0 0 0,2 1-3 15,0-1-8-15,0 0 12 0,0 0 0 16,0 2 3-16,0-2 10 16,0 0 3-16,3 0 0 0,0 0 6 0,2 0 3 0,-2 0-21 0,1 0-2 15,2 0 10-15,3 0-8 0,4 0 31 16,5-2 19-16,2 1-3 0,7-2-10 15,-2 0-16-15,1-1 1 0,2 1 5 0,-2 0-9 16,-4 1 7-16,0-1-10 0,-6 0 0 16,-6-1-16-16,-2 4 10 0,-5-4-1 15,-2 4-10-15,1 0 14 0,-2 0-15 16,0 0-1-16,0 0 0 0,0 0-1 16,0 0-24-16,0 0-4 0,0 0 1 0,-2 0-10 15,1 0-16-15,1 0-9 16,0 0-14-16,0 0-40 0,0 0-49 0,-2 0-91 15,2 0-110-15,-1 0-125 0,1 0-169 16,-6 0-351-16</inkml:trace>
        </inkml:traceGroup>
      </inkml:traceGroup>
    </inkml:traceGroup>
    <inkml:traceGroup>
      <inkml:annotationXML>
        <emma:emma xmlns:emma="http://www.w3.org/2003/04/emma" version="1.0">
          <emma:interpretation id="{4D41E478-542A-45D4-BBD4-81D268CBA7FF}" emma:medium="tactile" emma:mode="ink">
            <msink:context xmlns:msink="http://schemas.microsoft.com/ink/2010/main" type="paragraph" rotatedBoundingBox="21633,9600 30162,8906 30276,10312 21747,11006" alignmentLevel="2"/>
          </emma:interpretation>
        </emma:emma>
      </inkml:annotationXML>
      <inkml:traceGroup>
        <inkml:annotationXML>
          <emma:emma xmlns:emma="http://www.w3.org/2003/04/emma" version="1.0">
            <emma:interpretation id="{85A3D909-2B30-4660-AF0A-9AE72475E568}" emma:medium="tactile" emma:mode="ink">
              <msink:context xmlns:msink="http://schemas.microsoft.com/ink/2010/main" type="inkBullet" rotatedBoundingBox="21687,10266 21987,10242 22017,10609 21717,10634"/>
            </emma:interpretation>
            <emma:one-of disjunction-type="recognition" id="oneOf2">
              <emma:interpretation id="interp2" emma:lang="" emma:confidence="0">
                <emma:literal>•</emma:literal>
              </emma:interpretation>
            </emma:one-of>
          </emma:emma>
        </inkml:annotationXML>
        <inkml:trace contextRef="#ctx0" brushRef="#br0" timeOffset="6819.7029">1529 992 85 0,'0'0'127'0,"0"1"-36"16,0-1-19-16,0 0 0 16,2 0 163-16,-2 0-46 0,0 0-43 15,0 0-12-15,0 0 12 0,0 0 20 0,0 0 0 0,0 0 0 16,0 0-9-16,0 0-17 16,0 0-17-16,0 0-10 0,0 0 7 15,0 0-4-15,0 0-22 0,0 0-56 16,0 0-2-16,0 2-14 0,0-2-2 15,0 0-4-15,1 0 0 0,-1 0 3 16,2 0 4-16,-1 3 2 0,3-3 4 16,-2 1 16-16,2-1 10 0,-1 1-4 15,2 1 10-15,-1-2-7 0,1 3-3 16,2-3-12-16,2 1 9 0,-2-1 6 16,2 1-13-16,-2-1-19 0,1 0-9 0,1 0-11 15,-1 0 14-15,0 0 13 0,1 0-10 16,-4 0-16-16,4 0 16 0,-1-1 0 15,-2 0-16-15,1-4 0 0,0 3 13 16,-2-4-3-16,2 2-11 0,-1-1 1 16,-2 1 10-16,2-1-12 0,-3 1 1 0,2 0-1 15,-2 1-1-15,0-1 0 0,-2-1 0 16,1 0 2-16,2 5 1 0,-4-3-1 0,1 1-2 16,1-2-1-16,-1 2 0 0,-1-1 1 15,0 0-3-15,0 0-10 0,0 2 1 0,0-4-17 16,0 4-9-16,0-2 19 0,0 0 16 15,0 0 1-15,0 0-1 0,-1 0-1 16,-1 2 1-16,-2-2-35 0,1 1 16 16,2-2 19-16,-1 3-16 0,-1-2 6 15,-1 1 0-15,1 0 12 0,0 0 1 16,1 1 1-16,-2-2 0 0,2 1 0 16,0 2 0-16,-1-1-1 0,1-2-1 15,-1 3-1-15,-3-1 1 0,5 1-15 16,-2-1 3-16,-3-1-2 0,2 1 11 15,-1 0-18-15,1-1 19 0,-2 0-19 16,-2 2 9-16,4 0 11 0,0 0 2 0,-1 0 1 16,-1 0 1-16,2 0 11 0,-1 0-10 15,1 0 13-15,1 0-15 0,-3 0-1 16,3 0-3-16,0 0-13 16,-1 0 14-16,1 0-2 0,0 0-12 0,-1 0 14 0,1 2-1 15,0 0-19-15,-2 0 18 0,-1 1-8 16,2 1 10-16,-1-3-11 0,-2 4 11 15,3-2-13-15,-4 1 15 0,4 0 3 16,-5 2 13-16,5-2 0 0,-2 2-14 0,1 0-2 16,1-2-16-16,-1 2 13 0,3-2-13 15,-1 2 0-15,-2 3 15 0,-1-3 1 16,2 2 2-16,-2 0 20 0,2-1-9 16,-2 1-10-16,1-1-2 0,2 0-1 0,0-1-1 15,-1-2-1-15,2 3 0 16,2-6 1-16,0 5-2 0,0-2 0 0,0 2 3 15,-1 2 1-15,-1-1 9 0,2-3-10 16,0 3 0-16,0-1 0 0,0-1 0 16,0 3 0-1,0-2-2-15,0 0-8 0,0 0 10 16,0 2 19-16,0-3-17 0,3 2 14 0,3-3-14 16,-1 4 11-16,-1-3-1 0,2 1 4 0,0 0 0 15,1 1-3-15,-1-1 10 0,3-1 11 16,-2 2 24-16,2 0-36 0,-3-3-22 15,-1 0-2-15,-1-2 1 0,2 2 1 16,-2-2 2-16,1 2 11 0,-1 1 9 16,2-2 16-16,0 1-19 0,0 0-3 0,4-2 19 15,0-1 0-15,1 2 15 0,2-2 32 0,0-1-22 16,1 3-9-16,-1-2-20 0,-3-1-30 16,0 0-1-16,-1 0 0 0,0 0 0 15,-1 0 2-15,0 0-1 0,1 0 12 16,-1 0-11-16,2 0 0 0,-6 0 0 15,1 0-2-15,-1 0-22 0,-4 0-25 16,0 0-19-16,0 0-32 0,0 0-79 16,0 0-100-16,0 0-102 0,0-5-85 15,0 1-244-15,-3-5-642 0</inkml:trace>
      </inkml:traceGroup>
      <inkml:traceGroup>
        <inkml:annotationXML>
          <emma:emma xmlns:emma="http://www.w3.org/2003/04/emma" version="1.0">
            <emma:interpretation id="{287A1041-487E-4D48-A01C-9176946357B8}" emma:medium="tactile" emma:mode="ink">
              <msink:context xmlns:msink="http://schemas.microsoft.com/ink/2010/main" type="line" rotatedBoundingBox="23568,9443 30162,8906 30276,10312 23683,10849"/>
            </emma:interpretation>
          </emma:emma>
        </inkml:annotationXML>
        <inkml:traceGroup>
          <inkml:annotationXML>
            <emma:emma xmlns:emma="http://www.w3.org/2003/04/emma" version="1.0">
              <emma:interpretation id="{4E4A828F-B45F-42C2-BD21-43237D221FBB}" emma:medium="tactile" emma:mode="ink">
                <msink:context xmlns:msink="http://schemas.microsoft.com/ink/2010/main" type="inkWord" rotatedBoundingBox="23647,10414 24175,10371 24194,10600 23666,10643"/>
              </emma:interpretation>
              <emma:one-of disjunction-type="recognition" id="oneOf3">
                <emma:interpretation id="interp3" emma:lang="" emma:confidence="1">
                  <emma:literal/>
                </emma:interpretation>
              </emma:one-of>
            </emma:emma>
          </inkml:annotationXML>
          <inkml:trace contextRef="#ctx0" brushRef="#br0" timeOffset="12967.6415">3658 1027 65 0,'0'0'144'0,"0"0"-79"15,0 0 10-15,2 0 303 16,-2 0 43-16,0 0-141 0,0 0-154 16,0 0-47-16,0 0 28 0,0 0 27 15,0 0-11-15,0 0-22 0,0 0-20 0,0 0-6 16,0 0 9-16,0 0 10 0,0 0-10 16,0 0-20-16,0 0 1 0,0 0 6 15,0 0 6-15,0 0 7 0,-2 0-11 16,0 0-18-16,-3 0-10 0,1 0-4 15,1 0 17-15,-2 0-7 0,1 0-13 0,-2-2-15 16,0 0-20-16,-1 0-1 0,-2 2-1 16,3-4-1-16,-1 3-1 0,1 1-2 15,0 0 3-15,0 0 2 0,-1 0 13 16,1 0-15-16,-2 0-13 0,-2 0 0 16,1 0 1-16,-1 3-1 0,0-1-6 15,1 4-4-15,0-1 1 0,-1 0 9 0,1 1 12 16,-2 2-15-16,3 0-6 0,-3 1 20 15,5 1-14-15,-3 0 16 0,4 1 1 0,-1 0 1 16,-2 1-2-16,5 1-3 0,0-2 3 16,2 4 0-16,1-4 16 0,0-1 0 15,0 1-14-15,0-2-2 0,1-2-1 16,5-1-2-16,3-1-10 0,1 0 11 16,-1 0 2-16,2-1 0 0,2 0 1 15,-1-2 0-15,-1 2 21 0,3-3 0 16,-2-1-2-16,-2 0-20 0,-3 0-9 0,2 0 9 15,-2 0 29-15,1-6 6 0,2 1-3 16,0-4 10-16,2 0-39 0,0-2 19 16,-3 1 7-16,3-1-13 15,-4-1-4-15,1 2-10 0,-1 0 14 16,1 0 3-16,-4-2-15 0,1 2-2 0,2 3 10 16,-4-2 11-16,1 0 5 0,-3 2-26 15,3-2-1-15,-1 3-1 0,-1-1 13 16,-1 0-10-16,1 4-3 0,-2-1 4 0,-1 1 14 15,0 0-5-15,0 0-11 0,0 1 11 0,0 2 0 16,0-4-10-16,2 3 9 0,-2-2-8 16,0 2 8-16,0 0 1 0,0-3 6 15,0 4-16-15,0 0 13 0,0 0 6 16,0 0-6-16,0 0-3 0,0 0-1 16,0 0 4-16,0 0-14 0,0 0 0 15,0 0 1-15,0 0 0 0,0 0-2 16,0 0 0-16,0 0-1 0,-2 0-3 15,2 0-16-15,0 0-3 0,-1 0-19 16,1 0-19-16,-2 4-16 0,1-2 0 16,1 4 25-16,-3-2 49 0,1 5 0 0,1-1-12 15,1 1 14-15,0 1 13 0,0-1-11 16,0-2-1 0,0 0 2-16,0 0 13 0,6 0 13 15,0-1 12-15,1 1 6 0,2 0-18 16,1-1 25-16,2-2 9 0,0 2-9 0,-1-3-23 15,4 0-9-15,-2 0-9 0,-1-2-13 16,3 0 16-16,0-1 3 0,-5 2-16 16,3 0-3-16,-1-2-12 0,-5 0-16 15,4 2-23-15,-2-2-46 0,-3 0-52 0,1 1-58 16,-1-1-103-16,-2 0-173 0,2 0-81 16,-1 0-123-16,-1 0-47 0</inkml:trace>
        </inkml:traceGroup>
        <inkml:traceGroup>
          <inkml:annotationXML>
            <emma:emma xmlns:emma="http://www.w3.org/2003/04/emma" version="1.0">
              <emma:interpretation id="{D233AA16-3D92-489D-805D-ADECE3742616}" emma:medium="tactile" emma:mode="ink">
                <msink:context xmlns:msink="http://schemas.microsoft.com/ink/2010/main" type="inkWord" rotatedBoundingBox="25295,9302 29901,8928 30016,10334 25410,10708"/>
              </emma:interpretation>
              <emma:one-of disjunction-type="recognition" id="oneOf4">
                <emma:interpretation id="interp4" emma:lang="" emma:confidence="1">
                  <emma:literal/>
                </emma:interpretation>
              </emma:one-of>
            </emma:emma>
          </inkml:annotationXML>
          <inkml:trace contextRef="#ctx0" brushRef="#br0" timeOffset="31679.2954">8443 615 140 0,'0'1'290'0,"0"-1"160"16,8 1 13-16,3 1-50 0,6-1-19 15,2-1-158-15,4 0-42 0,2 0-55 16,8 0 22-16,-1 0-4 0,1 0-32 0,0 0-39 0,-5-1-3 16,-1-2-45-16,-9 0-38 0,-4 1 1 15,-6 2 0-15,-5-1-1 0,1 1 0 0,-2 0-25 16,-1-4-20-16,2 4-47 0,3 0-68 15,0 0-120-15,0 0-133 0,0 0-63 16,-2 0-150-16,2 0-160 0</inkml:trace>
          <inkml:trace contextRef="#ctx0" brushRef="#br0" timeOffset="31318.3199">8505 242 385 0,'-7'0'714'15,"7"0"-525"-15,0 0-108 0,0 1 134 16,0-1 9-16,0 0-135 0,0 0-89 15,0 0 0-15,1 0 19 0,1 4 33 16,-1-4 49-16,2 0-4 0,0 0-22 16,0 0 2-16,1 0 30 0,2 1 29 0,3 3 28 15,3-3 10-15,7-1-17 0,2 1-35 16,10-1-20-16,4 0-6 0,3 0-26 16,4 0-39-16,-1-1 1 0,-1 0-31 15,-4-3-1-15,-3 3 16 0,-8 0-14 0,-1-2-2 16,-10 3-1-16,0-1-1 0,-7 1 1 15,-4 0 0-15,0 0-15 0,-3 0-41 16,0-2-64-16,0 0-48 0,0 2-88 16,0 0-123-16,0 0-50 0,-3 0-104 15,-2 0-173-15,-3 0-118 0</inkml:trace>
          <inkml:trace contextRef="#ctx0" brushRef="#br0" timeOffset="25571.717">5114 786 10 0,'0'0'127'16,"-1"2"-111"-16,1-2 10 0,0 2 7 16,0-2 13-16,0 0 136 0,0 0-12 0,0 0-59 15,0 0-23-15,3 0 19 0,-3 0 20 16,1 0 17 0,1 0-1-16,-1 0-10 0,-1 0-22 0,2 0-13 0,1 2-17 15,3-2 10-15,-2 1 30 0,6 1 9 16,1 1-36-16,0-1 19 0,1 0 4 15,7-1 28-15,2 0 0 0,6 4 13 16,2-5-39-16,5 0-20 0,3 0 3 16,2 0-12-16,3 0-20 0,0 0-19 15,-2 0-13-15,2 0 13 0,-4 0-16 16,-1 0 6-16,0 0 0 0,-5-5-12 0,-6 4-26 0,1 1 25 16,-9-1-26-16,-2 1 2 0,-6-2-1 15,-4 2 0-15,-4 0 0 0,-1-1 0 16,-1 1 10-16,0 0-13 0,0 0-18 15,0 0-30-15,0 0-40 0,0-1-52 16,0 1-61-16,0 0-90 0,0 0-144 16,3-2-71-1,-2 2-100-15,7-4-146 0</inkml:trace>
          <inkml:trace contextRef="#ctx0" brushRef="#br0" timeOffset="24990.6828">5352 474 121 0,'-3'0'450'0,"0"0"-186"16,0 0-118-16,0 0 21 16,-2 0 18-16,4 0-22 0,-1 0-56 0,2 0-45 15,0 0 6-15,0 0 7 0,-1 0 1 0,1 0-11 16,0 0 0-16,0 0-4 0,-1 0 11 15,-1 0 9-15,2 0-17 0,-3 0-25 16,2-1-3-16,-2 1 0 0,0-3-7 0,1 3 0 16,-1 0-13-16,0 0-16 0,2 0 13 15,-1 0 16 1,1 0 13-16,1 0 3 0,0 0 13 0,0 0 6 0,0 0-6 0,0 0-16 16,0 0-10-16,0 0-3 0,0 0 0 0,0 0 3 15,0 0-9-15,3 0-4 0,-3 0 7 31,3 0 9-31,-2 0-3 0,4 0 3 16,-2 0 7-16,3 0 15 0,-1 0 14 16,9 0-14-16,-3 0-16 0,3 0 1 15,5 0-11-15,-1 0 4 0,4 0 10 0,0 0-7 0,3 0 9 0,0 0-9 0,-2-1 0 32,5-3 16-32,-2 2-20 0,-3-1 1 15,-1-2-32-15,-6 3-3 0,-5 1 0 0,-1-1 0 16,-6 2 1-16,-2-1-1 0,-1 1-2 15,-1 0-1-15,0 0 0 0,0 0-19 0,0 0 9 16,0 0 11-16,0 0-1 0,0 0-10 16,0 0 11-16,2 0-17 0,-1 0-12 15,2 0-13-15,2 0-20 0,-2 0-27 16,3-2-56-16,1 2-114 0,-4 0-128 0,3 0-128 16,-2 0-30-16,-1 0-71 0,0 0-171 15</inkml:trace>
          <inkml:trace contextRef="#ctx0" brushRef="#br0" timeOffset="30694.3687">6333 185 287 0,'-7'4'730'0,"7"-2"-730"0,0 0-176 15,0-2 91-15,0 3 85 16,1 1 7-16,2-1 45 0,1 2 20 16,2 0-17-16,-1 0 27 0,-1 0 68 0,2-1-10 0,3 1-10 0,0-3 3 15,0 2 1 1,1 0-4-16,5-3 26 0,2 2 16 0,3-3 3 0,0 0 3 16,5 0-55-16,2 0-36 0,-1-6-29 15,5 2 0-15,-1-2-7 0,1 0-12 0,-5-1-4 16,2-2-10-16,-4 1-5 0,-2-2 2 15,-3 0 13-15,-1 0 4 0,-4-1-10 16,3-3-7-16,-6 4-3 0,-3-5 7 31,2 1-7-31,-3 0 19 0,-1-3-38 16,-1 0-2-16,-1 0 2 0,-2 1 21 0,-1 0-21 0,-1 0-44 16,0 0 44-16,0 0 0 0,0 1 0 15,0 1 3-15,0 3-3 0,0-3 0 16,0 2-13-16,0 1-22 0,0 2 35 15,-1 1 10-15,-4 0 2 0,2 3-11 0,0-1 20 16,-1 1-19-16,0 0 2 0,-1 0-4 16,-2-1-29-16,1 1 7 0,1 0 20 15,-2 0 1-15,0-1 0 0,1 4-22 16,-3-4-5-16,2 4-24 0,-2-2 50 16,-2 2-12-16,-2 2 14 0,4 0 0 0,-1-2-1 15,-2 1-18-15,-1 1 16 0,3-1-10 16,-2 1-13-1,-1 0 7-15,1 0-7 0,-3 0 1 16,-3 2 25-16,4 2-1 0,-3 2-1 0,6 2-37 0,-3-3 17 0,1 2-7 16,3 2 0-16,-2 2 13 0,-1 1 16 15,-2 2 32-15,-1-1-32 0,1 1-16 16,3-1 12 0,-1-1-15-16,-2 0 19 0,2 2 26 0,1-3-26 15,-3 0-15-15,5 2-5 16,0 0-2-16,-5 1 22 0,3 1 12 0,-4 2-12 0,-3 4-10 0,3-4 10 15,-3 3 13 1,2 0 6-16,0 1-35 0,3-1 16 0,1 0-1 0,3 1-15 16,0 0 3-16,4-2 10 0,0 1-7 15,1 0 8-15,2-1 2 0,0 1-2 16,2 2 1-16,1-1-12 0,0 2 11 0,0-5 0 16,4 4 0-16,4-3 2 0,1-2 0 31,-2 0 0-31,5-2-1 0,1-1-12 15,0-3 13-15,5-1 11 0,-2-1-11 0,0-5 12 16,1 1-12-16,-3-4-12 16,3 0 12-16,-3-1 29 0,4 0-16 0,-2 0-13 15,-1 0 1-15,3-1-1 0,-4-7 16 16,5 1-12-16,-1-3-4 0,-2 0 10 0,2-2-7 16,-3-3 11-16,1 3-2 0,-4-2-12 0,-2-1-12 15,2 0 10-15,-3 4 2 0,-3-1 10 16,-2 2 58-16,-2 0-36 0,-1 6-29 15,-1-1 23-15,0 4-26 0,0-1-21 16,0 2-11-16,0 0-22 0,-1 0-27 0,-1 0 1 16,-1 0 18-16,-1 0 1 0,-1 0-10 15,-1 0 0-15,-2 4 35 0,-4 4 20 16,0-2 15-16,-1 3-2 0,-2-2-30 16,2 2 7-16,-1-1 23 0,1 2-13 15,-3 4 16-15,-3 1 26 0,1 1-24 16,-4 0 18-16,3 0-4 0,-3 2-1 15,3 0-15-15,-1 1-2 0,3-2-21 16,-1 4 23-16,3-2 1 0,-1 0-1 16,1 1 0-16,2-1-1 0,0 2 0 15,1 0-1-15,2 0-11 0,2-1 13 0,0 0-3 16,2-1 0-16,3-1 1 16,0 0 0-16,1-2-24 0,2 3 26 0,0-4 1 15,0 0 12-15,0 0-11 0,0 1 2 16,5 0-3-16,-2-2 0 0,5 1-1 15,-2-2 13-15,2-1-13 0,1-1 0 0,-4-1 0 16,6-1-1-16,1 0 1 0,-2-2 22 16,-1-3 7-16,5 1-9 0,0-2-20 15,-2 0 23-15,4-1 6 0,-2-2-4 16,3 0-8-16,-1 0-14 0,-1-2 36 0,1-2-14 0,-3 1-5 16,-3-2 9-16,2 2 6 0,-3-4 17 15,0-1-20-15,-3 2-6 0,4-5-10 16,-3 1 26-16,1-1-28 0,-1-1-14 15,2-1-2-15,1-1 2 0,1 0-1 16,0 0-13-16,-2-2 14 0,5 0 0 16,-3 1 13-1,0-3-13-15,2 1-22 16,-3-1 22-16,2-1 13 0,-3 0-13 0,3-1-7 0,-2 1-2 16,0-1 8-16,2-1 1 0,-2 0-23 15,2 0-28-15,-1 1 9 0,2-1-13 16,0 0-13-16,-1 1 67 0,4 3-15 15,-3 1-26-15,2 0 23 0,-2 3-4 0,2 1-6 16,-2 2 13-16,2 1 3 0,0 0-16 16,1 3 6-16,-3 1 21 0,1 2-18 15,-1 0-5-15,-4 1 2 0,-2 2-3 0,-4 0-3 16,1 0-4-16,-2 0 4 16,1 0 0-16,3 0 16 0,-3 2 0 0,1 1-16 15,0 3 6-15,1 1 7 0,-2 1-7 16,1 1 10-16,-4 3 12 0,3 0-2 15,-3 1-17-15,0 0-5 0,0 0 21 0,0 3-12 16,-3 1 16-16,-4-2 12 0,0 3-11 16,-1 1-1-16,-2-1 29 0,2 0-29 15,0 1 1-15,-1 3 6 0,-3-2-7 16,2-2 2 0,1 2-3-16,-1-1 1 0,-2-1 0 0,4 1 0 15,2-3-1-15,2 1-1 0,0-2 1 16,-1-1-2-16,4 1 3 0,-1-2-1 0,2-2 0 0,0-2-11 15,0 4 12-15,0-3 4 0,0-2 15 0,3 0 7 32,0-1-3-32,2-2-22 0,-4 0 12 0,3-3 6 15,-1 2 10-15,0-4 10 0,0 0 7 0,2 0-1 16,1 0 7-16,-2 0 19 0,0 0 20 0,4 0 12 16,-2 0-22-16,0-2-17 0,1-2-19 15,3-3-9-15,-2-1-10 0,-1 1-10 16,0-3 6-16,1 0 7 0,4 1 2 0,-2-6-31 15,-1 0-38-15,4 1 22 0,-3 0 16 16,2-1 1-16,-5-1-1 0,4 1 16 31,-4 1-3-31,1 0 0 0,-1 1-13 0,-1-3-3 16,0 2 0-16,1 1 3 0,-1-2 21 16,0-1-21-16,0 0-84 0,-2 0 68 0,1-1 16 15,3 1 0-15,-2 0-52 0,0 1-12 16,0-1 28-16,0-1 20 0,-2 6 13 15,4-4-33-15,1 1-5 0,-1 1 0 16,0 3 40-16,-4 0-1 0,4 0-17 16,-1 1 6-16,-1 3 10 0,-2-2-13 0,2 2-30 15,0 1 46-15,-3-1-1 0,3 1-15 16,1-3 0-16,-2 3 0 0,1 1 3 16,-2 0-10-16,0 2-3 0,2-1-6 15,0 0 9-15,3-1 7 0,-2 0-3 16,1 3-7-16,1-2 13 0,-2 2 10 15,3-2-1-15,1 1 1 0,-3 1 0 16,-2 1-17-16,0 0 7 0,0 0 0 16,-1 0 11-16,-2 0-17 0,-1 0 6 15,1 0 0-15,0 0-7 0,-1 0 1 0,2 0 3 16,-2 0-4-16,-1 1-22 16,4 4 13-16,-2-1 16 0,1 3-11 0,-1 1 11 15,0 2 13-15,0 1 1 0,-2 0-1 16,1 1 1-16,-2 1 7 0,0-1-8 15,0 2 0-15,0 1 14 0,-5-1-1 0,1 0-12 16,-3 1 1-16,-1 0 21 0,4-1-4 16,-4-2 4-16,1 1-22 0,-3 1 0 15,1 0 32-15,0 4 18 0,-3 1-8 16,-2-1-27 0,0 2-13-16,-2 3 12 0,0 0-14 0,0-2 20 15,-2 4-21-15,8-3-2 0,-2-2-14 16,4 0-1-16,1 1 15 0,1-3 2 0,3-1 0 15,2 0 3-15,-2 2 1 0,3-2 12 16,0-6-13-16,0 3-2 0,0-6 1 16,6 2 11-16,-2-3-9 0,2 0 12 15,3-1 10-15,0 0 3 0,1-2-3 16,-3-1 19-16,5 0-9 0,-1-3 9 16,-1 0 4-16,-1 0-1 0,2 0 10 15,0 0 7-15,-1-6 15 0,5-3 11 0,0-1-21 16,-2-1-21-16,5-2-17 0,-4-1 9 15,2-2-18-15,1-2-21 0,-3-1 24 0,4-1-7 16,-3-1-17-16,1-1-1 0,-1-1 12 16,0-3-10-16,2 2-3 0,-1-1-13 15,1 0-3-15,-1 2 3 0,-1 0 11 16,1 1-27-16,-1 0 1 0,-1 3 28 0,0 3-13 16,0-3-26-16,1 2-15 0,0 2 12 15,-2 3 38-15,2-2 2 0,1 4-39 0,-1 0 2 16,1 3 3-16,-1-1 1 0,2 2 16 15,0-1-4-15,-1 1 20 0,-2-1 0 0,-2 3-8 32,2 0 11-32,-6 0 2 0,0 4 21 15,-4-4-21-15,-2 3-2 0,-1 1 0 16,-1 0-13-16,0 0 10 0,2 0-1 16,-2 0 4-16,1 0 1 0,-1-1 25 0,0-1 13 0,1 0 3 15,2 2-13-15,-3-2-26 16,2-1 23-16,1 2 29 0,-3-1-20 0,0 1-6 0,0-2-3 15,0 3-25-15,0 0-1 0,-3 0-20 0,-2 0-9 16,3-2 29-16,-1 1 19 0,-2 1-19 16,1-1-12-16,-1 1-33 0,-1-1-20 31,-4 1-18-31,1 0 8 0,-2 0 24 16,-3 0 9-16,0 1 13 0,-3 6 13 15,0 0-17-15,0 1 33 0,-2 2-2 16,2 0-30-16,-1 3 22 0,-1 0 10 0,-5 3 0 15,5 1 0-15,-3 1-13 0,6 0 10 16,-1 1-33-16,4-1 23 0,3 0 13 16,0 1 1-16,1 2 0 0,3-4-1 0,1 2 0 15,4 0-17-15,-1-2 17 0,2 1 20 16,0-2-7-16,0 0 3 0,2-3-15 0,4 4 2 16,3-6 0-16,0 3 20 0,2-3 9 15,-2-3-19-15,4 0-9 0,1-3 25 16,-3 1 16-16,4-3 3 0,1-1 20 15,1-2 13-15,0 0-27 0,-2 0-28 16,3 0-10-16,-6 0 23 0,-4-4-4 16,4 0 7-16,-3-2 22 0,1-1-28 15,-1-1-33-15,1-1 42 0,-1-1 3 16,-3-3-15-16,2 1-33 0,-5-3 0 0,2 2 3 16,0-4-3-16,1 1 42 0,-3 1-42 15,-2-1-27-15,2-2 25 0,-1 2-18 16,-2-2 4-16,0 3 12 0,0-3-47 15,0 2 29-15,0 1-30 0,0 0-15 16,1-1 22-16,1 1 45 0,-1 3-2 0,2-2-34 16,0 0 33-16,0 1-13 0,-2 3-26 15,2 0 23-15,0 1 19 0,2 2-45 16,1 1-7-16,1-2-9 16,2 2 25-16,0 1-2 0,4 1 2 0,0-2 14 15,-1 2 18-15,1 1 1 0,-1 1 0 16,-2 1-20-16,-1-1 4 0,4 2 3 15,-1 0 12-15,0 0-12 0,4 0-13 0,-3 5 16 16,-1 3-3-16,0 0-3 0,-3 2-11 16,-2 0 5-16,-2 1 2 0,-2 0-9 15,-1 4 28-15,0 0 3 0,1 2 1 16,-3-2 0-16,0 2 0 16,0 2 13-16,0-1 0 0,0 2-13 15,-5 0 2-15,1 2-1 0,0-3 0 16,-2-1 35-16,-2-1-35 0,1 0 1 0,-2 0 2 15,3 2-3-15,0-3 2 0,2 1 10 16,0-2-13-16,4-1-14 0,0 1 14 16,0-4 2-16,0 1 1 0,0-1-2 15,0-2 22-15,2 5-10 0,3-4 0 0,-1-1 13 0,2-1 9 0,5 0-12 32,-3-1 22-32,3-1 42 0,-1-1-3 15,5 0 26-15,1-3 44 0,-1-2 84 0,7 0-37 16,0 0-45-16,-1 0-86 0,-1-6-29 15,-4 2-6-15,-2-3 6 0,-1 0-9 0,-1-2-20 0,-3 1-10 16,1-2-2-16,-3-3-69 0,1 2-125 16,-4-2-74-16,-1 0-62 0,-3-2-218 15,0 5-534-15</inkml:trace>
          <inkml:trace contextRef="#ctx0" brushRef="#br0" timeOffset="32746.1169">9133-25 205 0,'0'0'258'0,"0"0"-189"0,0 0-14 16,0 0 23-16,1 0-29 0,1 0-20 15,-1 0 27-15,1 2 58 0,1-1 16 16,-3 1-35-16,1 2-24 0,1-1-2 0,-2 0-7 15,3 2-4-15,-2 3 1 16,2-2-27-16,-2 3 4 0,4 0 26 0,-4 0 6 16,1 5-3-16,1 2-13 0,0 0-32 15,-2 2 38-15,2 3 38 0,0 2-9 16,0 3 33-16,1 4-23 0,-4 0-16 0,2 4-19 16,-2-1 9-16,0 1 0 0,0 5-26 15,0-2 33-15,0 1-36 0,-2 3-10 16,-3-3 19-16,0 1-6 0,1-2-9 0,1 0-14 15,-3-1 1-15,1 0 12 16,1-3-34-16,0 2 47 0,1-2-16 0,-2 0-19 16,4-4 0-16,1-2-10 0,0-3 26 15,0-3-13-15,0-3-14 0,0-6 20 16,0-1 7-16,0-4-3 16,0-4-25-16,0-3 2 0,0 3 35 0,0-3 17 15,1 0 5-15,-1 0 10 0,0 0 10 16,0 0 2-16,0 0-3 0,0 0 7 0,0 0 8 15,0 0-6-15,0 0-3 0,0 0-7 16,0-3-12-16,0 3-7 0,0-3-15 16,-1 1-23-16,1 0-17 0,0-3-1 15,0 1 0-15,0 2 12 0,0-2 1 16,0 1 2-16,1-1-2 0,7 2-4 16,0-3-10-16,7 0-2 0,6-1-24 15,4-3 24-15,7 2 11 0,5-2-11 16,1 5 0-16,2 0 0 0,2 1 1 15,0 0 11-15,2 1-10 0,5 1 16 0,0 1 1 0,-4 0-16 16,-2 0 7-16,-9 0-10 0,-9 0-12 16,-9 0 10-16,-10 1-17 0,-3 1-3 15,-3-1 7-15,0-1-1 0,0 0-8 16,0 0-4-16,0 0-10 0,-1 0-46 16,-2 0-76-16,1 0-78 0,-2-4-121 15,-1-1-133-15,1-3-555 0,-3-9-533 0</inkml:trace>
        </inkml:traceGroup>
        <inkml:traceGroup>
          <inkml:annotationXML>
            <emma:emma xmlns:emma="http://www.w3.org/2003/04/emma" version="1.0">
              <emma:interpretation id="{1C06E356-9B31-42D1-9A31-92C96A4DD175}" emma:medium="tactile" emma:mode="ink">
                <msink:context xmlns:msink="http://schemas.microsoft.com/ink/2010/main" type="inkWord" rotatedBoundingBox="29377,9357 30193,9290 30201,9379 29384,9445"/>
              </emma:interpretation>
              <emma:one-of disjunction-type="recognition" id="oneOf5">
                <emma:interpretation id="interp5" emma:lang="" emma:confidence="0">
                  <emma:literal>_</emma:literal>
                </emma:interpretation>
                <emma:interpretation id="interp6" emma:lang="" emma:confidence="0">
                  <emma:literal>-</emma:literal>
                </emma:interpretation>
                <emma:interpretation id="interp7" emma:lang="" emma:confidence="0">
                  <emma:literal>•</emma:literal>
                </emma:interpretation>
                <emma:interpretation id="interp8" emma:lang="" emma:confidence="0">
                  <emma:literal>~</emma:literal>
                </emma:interpretation>
                <emma:interpretation id="interp9" emma:lang="" emma:confidence="0">
                  <emma:literal>v</emma:literal>
                </emma:interpretation>
              </emma:one-of>
            </emma:emma>
          </inkml:annotationXML>
          <inkml:trace contextRef="#ctx0" brushRef="#br0" timeOffset="34159.2756">9125-30 111 0,'-1'1'121'15,"1"-1"51"-15,0 2 34 0,0-2-43 16,0 0-17-16,0 0-51 0,0 0-20 16,0 0-20-16,0 0 4 0,0 0 9 31,0 1 27-31,0-1 25 0,0 0 17 0,1 0 6 16,-1 0 11-16,0 0-5 0,2 0-19 0,-1 0-20 15,1 0-16-15,2 0-1 0,5 3 27 16,1-2 44-16,7 1 13 0,8 2 5 15,6-1-12-15,7-2-65 0,8 1 25 16,4 1-10-16,9-2-16 0,3-1-3 0,5 0-25 16,4 0-29-1,-5 0 0-15,-2 0-13 0,-11 0-6 0,-7-2-3 16,-13 0-3-16,-3 0 9 0,-12 1 7 0,-7-1-10 16,-6 1 6-16,-4 1 6 0,-1-3-9 15,0 3-17-15,0-1-14 0,0 1-41 0,0 0-36 16,-3 0-57-16,0 0-67 0,-1 0-73 15,1 0-95-15,0 1-150 0,-1 5-238 16,-1-3 119-16,-2 2-370 0</inkml:trace>
        </inkml:traceGroup>
        <inkml:traceGroup>
          <inkml:annotationXML>
            <emma:emma xmlns:emma="http://www.w3.org/2003/04/emma" version="1.0">
              <emma:interpretation id="{65CC269F-3F8C-4622-9CDE-E11CE9D00BFB}" emma:medium="tactile" emma:mode="ink">
                <msink:context xmlns:msink="http://schemas.microsoft.com/ink/2010/main" type="inkWord" rotatedBoundingBox="29479,9810 30004,9767 30007,9808 29482,9851"/>
              </emma:interpretation>
              <emma:one-of disjunction-type="recognition" id="oneOf6">
                <emma:interpretation id="interp10" emma:lang="" emma:confidence="1">
                  <emma:literal/>
                </emma:interpretation>
              </emma:one-of>
            </emma:emma>
          </inkml:annotationXML>
          <inkml:trace contextRef="#ctx0" brushRef="#br0" timeOffset="33440.4192">9251 421 91 0,'-5'2'101'0,"1"-2"-39"16,-1 1 0-16,3 0 121 0,-1 1-108 16,1 0-49-16,-1-1-3 0,2-1 26 15,1 0 26-15,0 0 42 0,0 1 56 0,0-1-27 16,0 0-25-16,0 0 9 0,0 0 16 16,0 0 1-16,0 0-7 0,0 0-6 15,0 0-21-15,0 0-6 0,1 0 16 16,-1 0-3-16,2 0-30 0,-2 0-6 0,0 0-10 15,1 0-12-15,-1 0-14 0,2 0-3 16,-1 0-7-16,2 0 7 0,-2 2 3 16,4-2 4-16,-2 0 15 0,4 0 39 15,6 0 12-15,4 0-55 0,6 0-2 0,2 0 15 16,6-2-10 0,6 2-2-16,0-1-8 0,6 1-8 0,-2-1-7 15,2-1-7-15,-2 2-2 0,-6-2-20 16,-4 2 17-16,-9 0-29 0,-7 0-2 0,-6-1-2 15,-3 1 1-15,-3 0-19 0,0-1-6 16,0 1-22-16,-2-2-58 0,1 1-85 16,1 1-173-16,1-4-138 0,-1 1-72 15,6-6-572-15</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1:26:57.043"/>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B209FB42-28E2-452A-B9A9-FFF42ACFEAB0}" emma:medium="tactile" emma:mode="ink">
          <msink:context xmlns:msink="http://schemas.microsoft.com/ink/2010/main" type="inkDrawing" rotatedBoundingBox="4386,6739 6996,6025 7176,6685 4566,7398" semanticType="callout" shapeName="Other">
            <msink:sourceLink direction="to" ref="{3B0D196B-3CE8-4699-BE2D-A88A599156F7}"/>
            <msink:sourceLink direction="from" ref="{3B0D196B-3CE8-4699-BE2D-A88A599156F7}"/>
          </msink:context>
        </emma:interpretation>
      </emma:emma>
    </inkml:annotationXML>
    <inkml:trace contextRef="#ctx0" brushRef="#br0">0 847 55 0,'0'0'216'16,"0"0"-89"-16,0 0-55 0,0 0 9 16,0 0 79-16,0 0-43 0,0 0 95 0,0 0 23 15,0 0-53-15,0 0-42 0,0 0 6 16,0 0 18-16,0 0-15 0,0 0-6 16,0 0-7-16,0 0-17 0,0 0 1 15,0 0-4-15,0 0-3 0,0 0-11 16,0 0 1-16,0 0-10 0,0 0-3 15,0 0-17-15,0 0-15 0,0 0-14 16,0 0-19-16,0 0 1 0,0 0-4 16,2 0-6-16,1-2-3 0,-3 2 9 15,0 0-6-15,0-2-3 0,0 2-10 0,1 0-1 16,-1 0-2-16,0 0-1 0,3-1-1 16,-3 1 1-16,0 0 1 0,0-3 0 15,2 3 1-15,1 0 11 0,-2-2 4 16,3 2 3-16,0-1 0 0,-1-1-6 15,5-2 0-15,1 0-10 0,0-2 19 0,2 3 3 16,-2-2-14-16,1 1-11 0,4-1-3 16,-3 2 3-16,-1-3 6 0,2 4-6 15,-2-1-16-15,0-2 15 0,-1 2 1 16,0-1 3-16,2 0-2 0,3-2 18 16,-4 3 3-16,4-4-22 0,-3 5-14 15,-1 0 12-15,2-2-2 0,-3 0 1 16,2-2-9-16,0 5 12 0,1-4 2 0,-1 2 0 15,-1 1 0-15,1-2-2 0,1 2-18 16,-3-1 6-16,2 0 12 0,2 0 1 16,-4 3 2-16,4-4-3 0,0 0 1 15,1 1 1-15,0-1 13 0,1 0-15 16,-2-2 0-16,0 4-15 0,3-1 15 16,-5-3 14-16,3 4 5 0,-1 0-15 15,-5-2-4-15,4 2-16 0,-3 1-6 16,-3-2 20-16,3 0-2 0,0 3 4 15,1-2-1-15,0-2-10 0,-1 2 10 0,2 0 1 16,-2 1-1-16,5-1 1 0,-4-2-3 16,-1 4-16-16,5-4 19 0,-2 0 2 0,2 2 42 15,0-1-42-15,-1-2 0 0,-1 2 0 16,5-3-2-16,-5 3-1 0,5-3 1 16,-2 2 11-16,-1-1-11 0,3 1 0 15,1-4 11-15,0 2 0 0,2-4-11 16,3 3-27-16,-4 0 27 0,1 2 14 15,3-3-13-15,-3 2-1 0,-1-2 0 16,4 4 0-16,-8-3-1 0,5-1-12 16,-5 5 13-16,0-3 7 0,2 2-7 15,-5-1-13-15,0 3 10 0,2 0 3 16,-3-1-16-16,-2 3-3 0,1-5 16 16,4 3 3-16,-5 0 25 0,2 0-9 15,2 1-16-15,-2-5 0 0,3 4 0 0,-1-1 1 16,3-3 25-16,-1 1-26 0,-1 2-13 15,4-3-9-15,-3 3 22 0,0-3 25 16,0 2-9-16,2 1-16 0,-2-2-2 0,-1 2-20 16,-4-1-10-16,0 2 30 0,0 2 2 15,1-1 0-15,1-1 0 0,-1-3 0 16,2 5 0-16,-2-3 1 0,3-3 14 16,-5 4-15-16,3 1-2 0,0-4-1 15,2 4-9-15,-4 0 10 0,4-6 0 16,-2 5 1-16,2-1 1 0,-1-1 25 15,1 2-25-15,1-4-10 0,-1 4-9 16,0-1 4-16,1-2 15 0,2 2 10 16,-1 0 22-16,-1-2-30 0,4 4-1 15,-7-5-1-15,1 4-13 0,1 0 13 0,0-2 19 16,-1 1-19-16,3-3-3 0,-1 4 1 16,3-2 2-16,-3 0 23 0,0 1-23 15,-1-2-19-15,0 5 3 0,-1-3 4 16,-5 1-1-16,1-1 0 0,-1 2 4 0,-1 1 9 15,6-2 16-15,-7 1-13 0,3 1 10 16,0-3-13-16,-5 1 0 0,5 1 0 16,-4 1 0-16,1-2 1 0,0 0 0 15,2-2 2-15,1 4 0 0,2-3 19 16,-2-2 0-16,1 2-22 0,-1 1-1 16,0-2-2-16,1 2-10 0,-6 0 1 15,2 1-7-15,3-4 16 0,0 3-13 16,1 1 16-16,0-1 2 0,4-2-1 15,-2 2 18-15,5-1-6 0,-5-1-11 16,5 1 13-16,-7-2-13 0,4 2 0 0,0-2-2 16,-4 4-15-16,1-3 2 15,-2 1 12-15,-3 2 1 0,2-1 3 0,-4 2 1 16,-2-1-1-16,1 1 0 0,-3-1 9 16,1 1-12-16,2 0-2 0,-3-4-10 15,0 4 9-15,2 0-10 0,-1 0 12 0,2 0 0 16,2-1-1-16,-1 1-1 0,1 0 1 15,1-2 0-15,3 0 2 0,2 0 2 16,1-2 21-16,3 2-1 0,-1-3-22 16,1 3-2-16,-4 0-11 0,-2-2-3 15,1 2 4-15,-1 0-1 0,-1 2 13 16,0-1 3-16,-1 1 0 0,-2 0-3 16,-5 0-12-16,1 0 8 0,-1 0 1 15,0 0 0-15,0 0 2 0,0 0 1 16,0 0 0-16,0 0 1 0,0 0-1 15,0 0-3-15,3 0-12 0,-3 0 15 0,0 0 3 16,0 0 16-16,0 0 0 0,0 0-6 16,0 0 0-16,0-2-1 0,0 2 4 15,0 0 0-15,0 0 9 0,0 0 3 16,0 0-2-16,0 0 5 0,0 0 13 0,0 0-6 16,0 0 3-16,0 0 9 0,-4 0 10 15,-1 0-1-15,1 0 3 0,-5 0-19 16,3-4-43-16,-7 2-16 0,1-2 15 15,-1 0-14-15,-1 0 1 0,-1-1 14 16,0 1 0-16,-4-1-3 0,4 0 1 16,-3 2 2-16,-2-1 9 0,2-2-6 15,3 3-6-15,-3-5 4 0,2 2-1 16,1-1 13-16,1 1-13 0,-1 0 2 16,3 1 14-16,2-1-16 0,-4 0 0 15,3 4-2-15,1-2 2 0,-4 1-4 0,-1 1 4 16,1-4-12-16,0 3-13 0,-1-1 0 15,2-1 25-15,-3 2 9 0,3 0-8 16,-1-2-1-16,3 2 4 0,1 1-2 16,1-2-2-16,1 2 18 0,3 0 10 15,4 2-15-15,1-1-11 0,0 1 0 0,0 0-1 16,0 0-1-16,0 0 0 16,0 0 0-16,0 0-1 0,0 0 1 0,0 0 3 15,0-2 10-15,0 2-10 0,0 0 19 16,0 0-10-16,0 0-10 0,0 0-1 15,0 0-1-15,0 0-25 0,0-3-9 16,0 2-10-16,0 1-12 0,0 0-10 16,1 0-6-16,3 0-9 0,0 0-1 0,2 0 44 15,3 0 38-15,5 0 2 0,0 0-1 16,1 0-1-16,5 1-12 0,-2 4 12 16,-2-4 28-16,6-1-28 0,-3 4-17 15,1-2 14-15,0 2 2 0,3-1 1 16,-2 2 22-16,2 1 6 0,-3-3-28 15,-2-1-50-15,-3 4 37 0,-1-2 10 16,-1-1 0-16,-7 1 1 0,3-3-1 16,-4 3-19-16,0-2 6 0,-4-2 3 15,2 2 12-15,-3-2-1 0,2 2 2 0,-2 0 0 16,0-2-1-16,1 0 0 0,-1 0-1 16,0 0 0-16,0 0 0 0,3 0 1 15,-3 0 0-15,5 0 1 0,-5 2 3 16,4 0 9-16,1-2 4 0,-1 0-3 0,2 2 3 15,1 2-14-15,0-3 1 0,-1 1 9 16,2 2-9-16,-2 0 0 0,3-2 8 16,-3 2-11-16,2-1-2 0,-2-1-10 15,0 2 9-15,1-1 0 0,3 2-9 16,-4-2 11-16,3-1 0 0,1 2 1 16,3 0 1-16,-3-3 2 0,1 4-1 15,-2-4 14-15,2 0-15 0,-2 2 0 16,-2-1-1-16,-1 0 3 0,-1-2-2 0,-1 0-1 15,-4 2-1-15,2-2 1 0,1 0-2 16,-3 0 0-16,0 0 1 0,0 0 1 16,0 0 2-16,0 2 0 0,0-2 9 15,0 0-11-15,0 0-2 0,0 0-10 16,0 0-1-16,0 0 2 0,0 0 11 16,0 0 0-16,0 0 3 0,0 0 22 0,0 0-6 15,0 0-16-15,0 0 13 0,0 0 6 16,0 0-6-16,0 0 9 0,0 0 0 15,0 0-3-15,0 0-20 0,0 0 17 16,0 0-3-16,0 0-4 0,0 0-9 16,0 0 0-16,0 1 10 0,-3-1-13 15,3 2 0-15,-2-2-2 0,2 0 1 16,0 0 0-16,0 0-1 0,0 0-11 16,0 3 1-16,-4-3-1 0,4 1-9 15,-5 1-9-15,2 2-10 0,0 1 41 16,-1 3 6-16,-5 0 19 0,4 1-25 0,-4 1-21 15,3 0 20-15,-3 3 1 0,-5-1 16 16,3 3-4-16,-2 1 4 0,-2 1-3 16,-4 0 6-16,6 2-19 0,-3 0 2 15,1 1 23-15,-4 2-14 0,0 0-10 0,0 1 20 16,0-2-5-16,4-4-16 16,3-3 0-16,4 1-3 0,4-8 0 0,-1 2-10 15,-2 2 11-15,1 2 2 0,1-1 38 16,4 2-4-16,-4-2-33 0,5 2 18 15,-5-1 9-15,5-4 9 0,0 1-13 16,0-3-24-16,0 2-18 0,0-8 2 16,0 3 13-16,0-4-10 0,0 0 12 15,0 0 1-15,0 0 0 0,0 0 3 16,0 0 21-16,0 0-24 0,0 0-35 16,0 0-49-16,0 0-29 0,0 0-51 0,0-5-137 15,0 1-194-15,5-4-150 0,-3 0-399 16</inkml:trace>
  </inkml:traceGroup>
</inkml:ink>
</file>

<file path=ppt/ink/ink5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3:25:07.423"/>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C791AE58-C843-460F-9D82-C6768EA30A48}" emma:medium="tactile" emma:mode="ink">
          <msink:context xmlns:msink="http://schemas.microsoft.com/ink/2010/main" type="writingRegion" rotatedBoundingBox="7594,1949 29188,1587 29214,3147 7620,3509"/>
        </emma:interpretation>
      </emma:emma>
    </inkml:annotationXML>
    <inkml:traceGroup>
      <inkml:annotationXML>
        <emma:emma xmlns:emma="http://www.w3.org/2003/04/emma" version="1.0">
          <emma:interpretation id="{2A8B12F0-A0BC-430F-B194-9A5C0A578F5E}" emma:medium="tactile" emma:mode="ink">
            <msink:context xmlns:msink="http://schemas.microsoft.com/ink/2010/main" type="paragraph" rotatedBoundingBox="7594,1949 29188,1587 29214,3147 7620,3509" alignmentLevel="1"/>
          </emma:interpretation>
        </emma:emma>
      </inkml:annotationXML>
      <inkml:traceGroup>
        <inkml:annotationXML>
          <emma:emma xmlns:emma="http://www.w3.org/2003/04/emma" version="1.0">
            <emma:interpretation id="{CD08B7FC-B497-4122-ABA7-295470BA529A}" emma:medium="tactile" emma:mode="ink">
              <msink:context xmlns:msink="http://schemas.microsoft.com/ink/2010/main" type="line" rotatedBoundingBox="7594,1949 29188,1587 29214,3147 7620,3509"/>
            </emma:interpretation>
          </emma:emma>
        </inkml:annotationXML>
        <inkml:traceGroup>
          <inkml:annotationXML>
            <emma:emma xmlns:emma="http://www.w3.org/2003/04/emma" version="1.0">
              <emma:interpretation id="{589E7647-2954-46BE-ABDC-7287D3E1AF17}" emma:medium="tactile" emma:mode="ink">
                <msink:context xmlns:msink="http://schemas.microsoft.com/ink/2010/main" type="inkWord" rotatedBoundingBox="7601,2385 8996,2362 9012,3306 7617,3330"/>
              </emma:interpretation>
              <emma:one-of disjunction-type="recognition" id="oneOf0">
                <emma:interpretation id="interp0" emma:lang="" emma:confidence="1">
                  <emma:literal/>
                </emma:interpretation>
              </emma:one-of>
            </emma:emma>
          </inkml:annotationXML>
          <inkml:trace contextRef="#ctx0" brushRef="#br0">375 74 42 0,'0'0'82'16,"0"-1"-27"-16,0-1 24 0,0 2 5 15,0-3 34-15,0 1-27 0,0 2-42 16,-1-2-20-16,1 0 37 0,-2 2-8 16,2-1 11-16,-1 1 2 0,1-2-5 15,0 1-8-15,0-1 4 0,-2 1-10 16,2 0-29-16,-1 1 13 0,1-4 13 0,-2 4 29 15,2-2-10-15,0 2-22 0,0 0 9 16,0 0-3-16,-1 0-10 0,1 0-12 16,0 0 2-16,0 0 27 0,-2 0 12 15,2 0-9-15,-1 0-22 0,1 0-17 16,0 0-10-16,0 0 0 0,0 0 10 16,-3 0 9-16,1 0 7 0,1 0 3 0,1 0 4 15,-2 0 9-15,1 0 6 0,1 0-12 16,0 0-7-16,0 0-7 0,0 0-2 15,0 0-7-15,0 0-10 0,0 0-3 16,0 0-11-16,0 0-1 0,0 0 0 16,0 0-1-16,0 0 0 0,0 0 1 15,0 0 12-15,0 0 0 0,0 0-10 16,0 0 10-16,0 0-11 0,0-3 11 16,0 3 10-16,0 0 12 0,0 0 7 0,0 0-9 15,0 0-1-15,0 0-3 0,0 0 0 16,0 0 6-16,0 0-3 0,0 0 1 15,0 0-11-15,0 0-9 0,0 0-11 16,0-1 1-16,0 1 10 0,0 0-9 16,0 0 8-16,0 0 1 0,0 0 0 15,0 0-11-15,0 0 1 0,0 0 1 16,0 0 8-16,0-2-8 0,0 2 18 0,0 0 1 16,0 0-1-16,0-1-6 0,0 1-3 15,0 0 6-15,0 0 0 0,0-3-6 16,-3-1-10-16,3 2 7 0,-2 0-9 15,0 0-2-15,2-1 1 0,-3 0-3 16,1 1-10-16,-1-3-22 0,2 2 12 16,-2 2 23-16,1-2 0 0,-1 3 1 0,0 0 0 15,0 0-1-15,0-1-11 0,1 1 11 16,0 0 3-16,2 0 29 0,-4-2-10 16,-1 1 1-16,1 1-22 0,-1-2 2 15,1 2 26-15,-2 0 3 0,0 0-23 16,-1 0-9-16,-2 0-25 0,0 0-1 15,-1 0 1-15,1 0-1 0,2 0 10 0,-2 0 14 16,0 0-11-16,-1 2 0 16,1 1-6-16,-2-1-3 0,1 2 9 0,1 1 0 15,-1-3-3-15,1 2 14 0,0 2-14 16,-1-2-1-16,0 3 17 0,-1-3 0 16,0 5-29-16,2-4 3 0,-2 2 3 0,3 2 20 15,-1-2 1-15,1 0-27 0,1 1-6 16,4-2-10-16,-4 0 12 0,2 3 20 15,-1 1 13-15,2 1 4 0,-1 1 5 16,1-1-9-16,1 1-64 0,0 0 62 16,3-2-11-16,-1 4 13 0,1-2-2 15,0-3 2-15,0 4-20 0,0-3 7 16,1 1 13-16,2 1 7 0,2-2-4 16,-1 0 26-16,3-2-18 0,-1 3-11 15,2-1-2-15,0-2-34 0,1 0 34 0,0 1 2 16,0-2 14-16,0 0-12 0,-3-1 11 15,4-1-13-15,-1 0-1 0,1-2 1 16,-1 1 26-16,0-2 0 0,0-1-23 16,-2-1-3-16,-1 0 34 0,0 0-33 15,-5 0 18-15,4 0 22 0,-1-3 11 0,4-1 3 16,-1-5-4-16,2-1-25 0,0-1-23 16,-1-2 58-16,1 0-16 0,-1-1-45 15,0-2-10-15,-2 1-8 0,-1 0 17 16,-1 0 2-16,-1 1 40 0,0 2-19 15,0 2-22-15,-1-2 0 0,-1 1-19 16,0 1 16-16,1 2 3 0,-2-3-16 16,1 1 13-16,-1 2-21 0,0-2 23 15,0 0-27-15,0 1 26 0,0-1 2 16,0 3-13-16,0-3 13 0,0 3 10 16,0 0-10-16,-1 3-4 0,-2-3-28 0,2 2 29 15,-2 0-19-15,1 3-33 0,-1-2 42 16,0 2 13-16,2-1 1 0,-1 3-1 15,1 0-16-15,-1 0 3 0,2 0 10 16,0 0 0-16,0-1-13 0,-1 1-7 16,-1 0-15-16,2 0-7 0,-1 0-17 15,-1 0-6-15,1 0-9 0,1 1-1 16,-2 2-6-16,1-1 33 0,1 4 47 0,-3 0-35 16,2 2-12-16,1 1 51 0,-3 1 6 15,1 4 4-15,1 0-10 0,-2-1-36 16,3 4 36-16,-2 0 52 0,2 0-52 15,-1-2 0-15,-1 1 4 0,2 1-4 16,0-1-13-16,0 0 13 0,0 0 0 16,0 1 3-16,0-3-3 0,0 2 0 15,0-3-46-15,6 1 46 0,0-3 0 16,3 0 36-16,-3 0-33 0,3-2 16 0,0-1 1 16,-1 0-7-16,4-2-13 0,-3-2-7 15,1 1 7-15,-1-2 20 0,1-1-19 16,1-2 18-16,-2 0 14 0,1 0 12 15,-1 0-3-15,-2 0 26 0,2 0-4 16,0-6-5-16,1-3 15 0,2-3-16 16,1-2-26-16,2 0-32 0,-5-2 0 0,2 0 13 15,-2 2 16-15,-1 0-29 0,-1-2-21 16,0 1 19-16,1 0 1 0,2 0 1 16,-4-1-36-16,0 1 36 0,-1 4 1 15,0 0 1-15,-1 1-2 0,-1 1 0 16,2 2-29-16,-5 1 29 0,1 2 0 15,-1 1 0-15,-1 0-16 0,2 1-3 16,-1 0 2-16,1 0-2 0,1 1 0 16,-2-2-14-16,1 0 11 0,2 0-4 15,-4 2 10-15,1-1 0 0,1 2-13 0,-2 0-10 16,0 0-10-16,0 0 1 0,0 0-14 16,1 0 1-16,-1 0 19 0,2 2 39 15,-1 2-23-15,1 0 6 0,1 3-29 16,-3 2 33-16,3 2 15 0,0-1 0 15,-3 5 1-15,1-1 23 0,-1 2-7 16,0 1-6-16,2-2-10 0,-2 0-23 0,0 1 21 16,0 1 2-16,0 0 3 0,0 1 52 15,0-4-55-15,0-1 4 0,-2-2-1 16,2-4-3-16,0-1-10 0,-1-4 10 16,1 0 16-16,0-2 17 0,0 0 18 15,0 0 11-15,0 0-1 0,0 0 11 16,0 0 12-16,0 0 9 0,0-2-9 15,0-4-16-15,1-2-68 0,1-2-64 16,1-3 13-16,-1-1 22 0,3-3-26 0,-1 0-16 16,2-2 69-16,0 2-11 0,-1 0 10 15,2 1-36-15,0 0-16 0,2 1 39 16,0 2-14-16,0 0-12 0,0 3-22 16,-2 2 15-16,0 0 7 0,-2 4 22 15,-1 0-28-15,1 2 12 0,-2 1-6 16,1-1-3-16,-3 2 2 0,1 0 4 0,-1 0 6 15,1 0-3-15,-2 0 4 0,1 0 9 16,-1 0-3-16,2 0 3 0,-1 3 4 16,-1 1-27-16,2 0 30 0,1 1-25 15,-2 0 41-15,2 3 16 0,0 0-16 16,-1-3-14-16,1 4-16 0,-2-4 30 16,0 2 7-16,1 3 22 0,-1-5-3 0,4 5-4 15,-5 1-22-15,1-4-36 0,1 3 33 16,2-1 3-16,-1 0 0 0,0-1-16 15,0 1-7-15,1-1 23 0,1 0 0 16,-1 0 2-16,-1-1 14 0,0 2-15 16,2-3 0-16,-2 0 2 0,1 0-2 15,-1-1 1-15,1 0 1 0,2 0-1 16,0-3 24-16,-1-1-22 0,2 1 14 16,-3 1-17-16,1 0-1 0,2-3 13 0,-2 0 10 15,2 0-20-15,-3 0-2 0,1 0 12 16,-1 0 10-16,-1 0 16 0,2 0 13 15,-1 0 3-15,0-4 2 0,4-3 1 16,2 1-16-16,0-3-7 0,-1 1-35 0,2-5 0 16,-1 4 0-16,-1-3 42 0,0 0-42 15,-1-1 2-15,1 0-2 0,0-2-65 16,-2 0 65-16,1-2-29 0,-1-2 22 16,-1 1-106-16,0 0 60 0,-2-3 50 15,-1 5-46-15,-1 0 10 0,-2 5 39 16,0 2 19-16,0 3 4 0,0 0-46 15,0 4 20-15,-5 2 0 0,4 0-17 16,-5 0-6-16,3 0-35 0,-1 0-44 16,-1 6-38-16,2 0-16 0,-1 5 77 15,1 0 81-15,0 3 1 0,2 1 39 0,1 3-19 16,0-2-18-16,0-1 66 0,0 1 1 16,1-4-67-16,3-3 31 0,4 1 9 15,1-1 1-15,-2-3-41 0,3-1-1 16,1-4 38-16,-4 1-16 0,3-2 13 0,-1 0 29 15,0 0-6-15,-2-2-20 16,1-4 6-16,-2 2 14 0,1-2 0 0,-3-2 9 16,1 0-58-16,-2-2-10 0,-2 3-75 15,-1-2-52-15,0-1 49 0,0 3 61 16,0-1-12-16,0 5-55 0,0-2 35 16,0 3 16-16,0 2 7 0,0 0-49 15,0 0-39-15,0 0-29 0,0 0 3 16,0 7 78-16,0-2 62 0,3 3 0 15,2 6 1-15,-1-2 2 0,2 4-3 16,1 3 0-16,-4 1 82 0,3 3-56 0,-1 1 3 16,-1 3 30-16,-1 3-27 0,-2 2 8 15,2 0 57-15,-1 3-38 0,-2 0-30 16,0 3-6-16,0-3-7 0,0 1 27 16,-5-2-4-16,0-1-13 0,-3-1 29 0,-1-3-36 15,-2-1 4-15,-1-4-23 16,0 2 29-16,-1-3 14 0,2-5-42 0,1 0 28 15,0-4-3-15,-1-2-13 0,4-5 26 16,0-1-6-16,1-1 0 0,1-5 22 16,2 0 17-16,-1 0 12 0,1 0 13 15,-1 0-22-15,1 0 3 0,1-3-36 16,-1-5-41-16,3-2 12 0,0-4 25 16,0-3-38-16,0 0-58 0,2-2 36 15,4-3 22-15,4 0 19 0,-1-2-19 16,4-1-2-16,6-3 2 0,-1-3 19 15,5-2-8-15,4-3-9 0,2-1 54 0,-1-1-46 16,3 0 3-16,-1 0-13 0,-1-1 29 16,-1 7-16-16,-3 3-13 0,-4 2 0 15,-5 5 1-15,-4 5 37 0,-5 4-19 0,-2 2 13 16,-1 2-16-16,-2 4 9 0,-2 1-25 16,1 2-32-16,-1 2-59 0,0 0-90 15,0 0-62-15,0 0-108 0,0 0-180 16,0 0-231-16</inkml:trace>
        </inkml:traceGroup>
        <inkml:traceGroup>
          <inkml:annotationXML>
            <emma:emma xmlns:emma="http://www.w3.org/2003/04/emma" version="1.0">
              <emma:interpretation id="{B75DCCC2-2127-4254-8049-07C2C9A17044}" emma:medium="tactile" emma:mode="ink">
                <msink:context xmlns:msink="http://schemas.microsoft.com/ink/2010/main" type="inkWord" rotatedBoundingBox="9733,2142 11602,2111 11615,2881 9746,2912"/>
              </emma:interpretation>
              <emma:one-of disjunction-type="recognition" id="oneOf1">
                <emma:interpretation id="interp1" emma:lang="" emma:confidence="1">
                  <emma:literal/>
                </emma:interpretation>
              </emma:one-of>
            </emma:emma>
          </inkml:annotationXML>
          <inkml:trace contextRef="#ctx0" brushRef="#br0" timeOffset="2408.7857">2140 429 68 0,'0'0'144'0,"0"0"-144"15,0 4 0-15,0-3 29 0,0 5 53 16,0-3 3-16,5-2-33 0,1 0-29 16,0 1 6-16,-1-2 17 0,1 0 42 15,0 0-7-15,0 0 50 0,-1 0 22 16,-1-3 19-16,3-4 47 0,-2-1-57 15,2-2-71-15,0 0-42 0,2-6 10 0,2-1-7 16,-3 1-26-16,1-3 17 16,3 0-42-16,-2-1 12 0,-1 1 16 0,0-1-29 15,0 0-16-15,-2-1 16 0,-1 0 0 16,0 4 32-16,-3 1-2 0,-1 0-17 16,0 3 22-16,0 2-35 0,-2 2-19 0,0 3 19 15,0 5 13-15,0 1 29 0,-3 0-26 16,0 0-16-16,0 0-52 0,0 0-32 15,-1 0-18-15,-1 1-12 0,1 1-12 16,1 2 2-16,-1 4 49 0,1-1 20 16,1 3 33-16,-1 2 22 0,2 3 0 15,-2 0 0-15,3 3-2 0,0 0-21 16,0 3 23-16,0-1 47 0,1 0-47 16,7-1-36-16,2 1 36 0,3-1 26 15,0 0 7-15,4-4-31 0,0-2 1 0,0-2 33 16,2-5-36-16,-2-2 62 15,3-2-60-15,-3-2 0 0,2 0 60 0,1-2 3 16,-1-5 13-16,1-2-13 0,-1-3-13 16,-1-4 16-16,1-1-41 0,-2-1-11 15,-3-2 10-15,1-2 7 0,-3 0-32 0,1 1-1 16,-1-2 0-16,-2 1 2 0,0-2 32 16,-1 2-34-16,-1 2-59 0,-1 3 14 15,0 1 43-15,-2 3-21 0,-1 2-7 16,-1 5-6-16,0 1 13 0,-1 3 7 15,1 2-39-15,0-2-40 0,-3 2-41 16,2 0 2-16,3 0 85 0,-1 0 4 16,2 0 15-16,2 2-15 0,-4 0-14 15,5 3 43-15,-6-1 14 0,3 0 2 16,0-1 10-16,-2-1-10 0,-3 3-3 16,2-3-52-16,-3 1 19 0,0 0 34 0,0-2 2 15,0-1 29-15,0 1 43 0,0 1 19 16,0-2 7-16,-1 0 3 0,-2 0 0 15,2 0-10-15,-4 0-3 0,1 0-23 16,-2 0-59-16,0 0-6 0,-1 0-23 0,-4 0-64 16,2 4-8-16,-2-1 30 0,-4 2 39 15,0 5 0-15,-1 1 3 0,-2 3 7 16,2 0-2-16,0 2 17 0,0 1-11 16,2 5-5-16,3-2 17 0,-1 4 4 15,3 0-4-15,3-1-3 0,2 3 2 16,4-5 2-16,0 0 51 0,0-3-52 15,4-3 0-15,6 0 26 0,1-5-24 16,2-1-2-16,2-5 0 0,-1-1 0 16,4-3 68-16,0 0 52 0,1-6-38 15,2-4-14-15,-1-5 0 0,1-2-5 0,-1-4-5 16,0-2-28-16,-1-5 2 16,-3-2 30-16,-3-1-14 0,-2-1-35 0,-4-1-13 15,-3-3 42-15,-2 1-6 0,-2-3-17 16,0-1-19-16,-8 3-110 0,0-3 110 0,-3 0-26 15,1 2-13-15,0 4 7 0,-2 2-4 16,3 5 19-16,-1 3 17 0,1 6 39 16,3 6 26-16,0 3-33 0,2 6-32 15,2 0-1-15,1 2-35 0,-1 0-41 16,2 0-34-16,0 0-30 0,0 0-21 16,0 2 9-16,0 4 59 0,0 0 94 15,0 3 3-15,0 4-1 0,0 1 21 16,0 2-23-16,0 1-30 0,0 4 30 15,2 0 4-15,-1 2-4 0,1 5 13 16,-1 1-2-16,2 1-11 0,0 3 0 16,3 1-2-16,-2 0 2 0,2 1 30 0,0-3-14 15,1 1-16-15,4-3 0 0,-2 0 0 16,2-5-10-16,1-3 10 0,3 3 0 16,-2-5 23-16,2-2 10 0,1-1-33 0,2-2 1 15,0-4 41-15,1-3-26 0,0 0 7 16,0-2 13-16,2-4-1 0,-4 0-34 15,4-2 20-15,-3 0 41 0,4 0-60 16,-5-4 47-16,4-5-10 0,-2 0 16 16,-1-2-26-16,-3-2 15 0,-2-1 21 15,-1-2-39-15,-4-1 3 0,0-1-13 16,-1-3-14-16,-2 0-2 0,-1-2-10 16,-2-1-71-16,-1-2-14 0,-1 1 56 15,0-2-58-15,-3 6-17 0,-4 2 39 16,-2 5 75-16,-1 3 91 0,-1 6-45 15,2 0-46-15,1 4-26 0,0 1-10 0,1 0-78 16,2 1-42-16,-2 7 9 0,-2 7 85 16,0 1 40-16,-1 5 5 0,3 3 1 15,-1 2 16-15,2 1 36 0,3 1 13 16,2 1-4-16,1 0-44 0,0-2 68 16,1-1-56-16,10-5-10 0,1-4 52 0,2-3-54 15,2-1-1-15,4-4 0 0,-1-4 33 16,4-3 6-16,4-2 16 0,-4 0 43 15,5-7-17-15,0-3-19 0,2-5 3 16,-4 0-16-16,2-4-13 0,-4 0-25 16,0-1-8-16,-4-2 30 0,-1-1 0 15,-2 1-7-15,-1 0-26 0,-3-1 1 16,-1 3 12-16,0 0-13 0,-3 0-20 0,-1 3 17 16,0 3 3-16,-1 4 2 0,-4 2 1 15,1 1 33-15,-2 3-13 0,1 1-10 16,-3 1-10-16,0 2 13 0,0-1-14 15,0 1-1-15,0 0 3 0,0 0 9 16,-5 0-13-16,-2 0-4 0,3 1-47 16,-5 1-27-16,1-2-27 0,1 6-16 15,-3 0 79-15,-5 3 16 0,0 2 24 0,1 0-13 16,-1 4 14-16,0 1-11 16,3 3-4-16,2 1-7 0,0-2 19 0,4 5 4 15,0 0 12-15,3-2-9 0,3 0-3 16,0-1 2-16,3-4 17 0,4 0 27 0,5-3-7 15,3-3-7-15,1-2 7 0,2-7-6 16,1-1-10-16,1 0 36 0,3-1 13 16,-1-7-17-16,0-2-7 0,1-3 17 15,-1-3 3-15,2 0 4 0,-3-3-14 16,-5 1-39-16,0-2 4 0,-4 0 25 16,-5-2-6-16,-2 2-12 0,-5 1-14 15,0 1 22-15,0 2-38 0,-5 2-12 16,-2 5 12-16,0 2 41 0,1 6-16 15,0-1-25-15,1 2-48 0,1 0-59 16,-1 5-51-16,3 3-11 0,-3 6 169 0,1 4 10 16,-1 3 71-16,2 5-26 0,-1 0 23 15,4 2-4-15,0 1-12 0,3 1-37 16,7-2-12-16,5-1 0 0,1-3 7 16,5 0 31-16,2-5-15 0,2-1-34 15,3-6 30-15,2-2 0 0,-2-1 23 0,-3-8-39 16,-2-1 0-16,-5 0-16 0,-2 0-51 15,-4-5-181-15,-5-6-150 0,1 2-81 16,-7-11-230-16</inkml:trace>
          <inkml:trace contextRef="#ctx0" brushRef="#br0" timeOffset="3001.0535">2344-114 1360 0,'-3'0'668'16,"3"0"-377"-16,0 0-158 0,-2 0-23 15,2 0 25-15,0 2-3 0,0-2-77 16,0 0-55-16,0 0-97 0,0 0-18 0,0 0 18 16,0 2 10-16,0-1-17 15,0 2-71-15,2-1-84 0,1 7-9 0,0-6-164 16,0 5-289-16</inkml:trace>
        </inkml:traceGroup>
        <inkml:traceGroup>
          <inkml:annotationXML>
            <emma:emma xmlns:emma="http://www.w3.org/2003/04/emma" version="1.0">
              <emma:interpretation id="{57AF4BD5-527B-4858-B44B-A3F0D8B89854}" emma:medium="tactile" emma:mode="ink">
                <msink:context xmlns:msink="http://schemas.microsoft.com/ink/2010/main" type="inkWord" rotatedBoundingBox="12291,1745 14414,1968 14258,3455 12134,3232"/>
              </emma:interpretation>
              <emma:one-of disjunction-type="recognition" id="oneOf2">
                <emma:interpretation id="interp2" emma:lang="" emma:confidence="1">
                  <emma:literal/>
                </emma:interpretation>
              </emma:one-of>
            </emma:emma>
          </inkml:annotationXML>
          <inkml:trace contextRef="#ctx0" brushRef="#br0" timeOffset="6198.9998">4591 388 764 0,'-4'0'333'0,"2"0"-216"0,1 0-46 15,-1 0 66-15,1-3 58 0,-1 3-22 16,2-1-23-16,0 1-36 0,0 0-49 16,0 0-39-16,0 0-7 0,0 0 0 15,0 0-19-15,5 0-58 0,-2 0-20 16,1 0 4-16,-1 0 5 0,1 0 26 15,2 0 43-15,2 0 49 0,2 0 51 16,3 0 17-16,3 0-3 0,1 0 5 16,0-4-25-16,2-2-29 0,1-1-36 15,-1-2 26-15,1-3-13 0,-2 2 6 16,0-5 0-16,-4 1-15 0,0 1-8 0,-3-3 17 16,0 1 19-16,-4-4-42 0,2 0-19 15,-2-2 0-15,-2 0 7 0,-1-1-7 16,-1 2 16-16,-1 2-48 0,-2 2 48 0,0 0-32 15,0 6 16-15,0 0 0 0,0 5-35 16,0-2-33-16,0 6 42 0,0 1-9 16,-2 0-26-16,2 0-4 0,-1 0 4 15,-1 0-1-15,1 0-15 0,-1 1-17 16,1 4-35-16,-2-1 15 0,1 3 46 16,1 0 16-16,-1 2 20 0,1 3 28 15,1 2 2-15,0 2 1 0,0-1-24 16,0 2 25-16,0 2 0 0,4-2 0 15,2 4 7-15,3-2-6 0,0-1 15 16,3 0-15-16,0-2 1 0,-1-2-2 16,3-1-2-16,-3-2 2 0,3-1 0 15,0-1 36-15,1-1-1 0,0-3 11 0,0 0-46 16,-1 0 2-16,0-4 18 0,0 0 31 16,0-1 1-16,-3 0-16 0,1 0-10 15,-2 0 0-15,1-1 6 0,-1-5 26 0,0 0 10 16,-1-2 16-16,3-4-45 0,-2 1-3 15,1-4-11-15,-1-1 5 0,-1 0-30 16,0 0-23-16,-2-1 20 0,0-3-13 16,-2 1 12-16,-1 2-28 0,-1 0-7 15,-3 0 26-15,0 3 13 0,0 1 0 16,0 2-19-16,0 1 9 0,0 4 10 16,0 0 0-16,0 2 1 0,-1 1-1 15,-1 0 17-15,1 1-17 0,-1 1-3 16,2-3 2-16,-1 2 0 0,1-1-2 0,0-1 2 15,0 3-1-15,0-2-18 16,-2-2 4-16,2 5 16 0,-1 0 0 0,-1 0-1 16,2 0-18-16,-1 0-20 0,-1 0-10 15,1 0-22-15,0 0-36 0,-1 0-26 16,2 7-6-16,-1-1 30 0,1-1 54 16,-2 6 41-16,2 1 14 0,0 2 10 0,0 2-10 15,0 1-39-15,0 1 39 0,0 1 1 16,0 0 1-16,3-2-1 0,1 4 38 15,2-3-39-15,0 3 0 0,2-4-10 16,0 0 10-16,3-1 30 0,-1-1-17 16,2-2 13-16,1-3-23 0,0-1 52 15,1-2-29-15,-3-4 4 0,1 0 39 16,0-1-1-16,0-2 32 0,-2 0-25 16,0 0-1-16,1-8 23 0,-2-2 4 15,4 0-24-15,-3-3-22 0,1-5-54 0,-1 0 15 16,-1 0 36-16,-2 1-4 0,0-5-25 15,-2 2-23-15,-2 0-29 0,-2-1 3 16,1 1 26-16,-2 1 0 0,0 2-39 16,0 2 38-16,-2 0-25 0,-1 5-32 0,-1 3 26 15,-1 0 31-15,1 4 1 0,1 0 0 16,-1 2-3-16,1-2-17 0,1 3-12 16,-1 0-20-16,2 0-6 0,1 0-7 15,-2 0-12-15,2 0-11 0,0 0 1 16,0 0 19-16,0 0 12 0,0 0 11 15,0 0 5-15,0 0 7 0,0 0 30 16,0 0 2-16,2 0 1 0,2 3-1 16,1-1 1-16,1 0 1 0,1 1 18 0,3 0-2 15,2-1 26-15,1 0-4 0,3-2 10 16,4 0 64-16,3 0-3 0,2-3-22 16,3-4-40-16,3 0-18 0,0-3 8 15,-1-2 4-15,-1-2 4 0,-1 0 5 16,-3-4-12-16,-3 0-37 0,0-1 69 15,-1-2-42-15,-3 0 3 0,-2-2 14 16,-4 0 2-16,-3-2-32 0,-5 0-16 16,-3-3 0-16,-1 0-30 0,0 1-35 15,-3-3 11-15,-4 3-27 0,-2-2-3 0,-1 0-22 16,1 4 34-16,0-1 40 0,2 3 6 16,-2 5-48-16,2-1 57 0,-1 6-5 15,-2 0 22-15,1 5 13 0,2 0-13 0,-1 6-49 16,1-1-16-16,3 1-35 0,-2 2 12 15,3 0-11-15,0 0 5 0,0 0-7 16,-2 2 10-16,-2 5 49 0,1 2 42 16,-3 6 0-16,2-4 0 0,0 7 19 15,-1-1 4-15,1 0-7 0,2 0-16 16,3 1 30-16,-1 3-14 0,1 0-3 16,1 4 52-16,1 2-29 0,0 3 0 15,0-1-17-15,0 5 17 0,0 0-35 16,0 0 41-16,0 2-39 0,0 1-3 15,0-1 20-15,0-1 25 0,0 0-31 16,1-2-3-16,-1-1-9 0,0 0 35 0,0-1-27 16,0-2-7-16,0-1 30 0,0-4-20 15,0-1 2-15,0-3-14 0,0-3-1 16,2-4 0-16,-1-2-10 0,3-4 10 0,-1-3 16 16,-1 2 7-16,1-6 6 0,-3 0 10 15,0 0 42-15,1 0 39 0,-1 0 26 16,0 0 18-16,0-7-28 0,0 0-88 15,0-5-32-15,0-1-16 0,0-4-35 16,-1-1 33-16,-2 2-53 0,0-1 55 16,1 3-16-16,1-1 9 0,0 4-41 15,1 1 48-15,0 3 26 0,0-1-26 16,2 0-36-16,4 1-9 0,2 0-32 16,-1 1-33-16,0 0 9 0,1 1 53 0,1 0 9 15,-2 1 3-15,0 1 4 0,1 2 9 16,-2 0-6-16,1-2 3 0,0 1 7 15,1 2 2-15,-1 0-15 0,-1 0 30 16,1 0 0-16,-1 0 1 0,-3 0-29 16,0 0 1-16,0 0 0 0,0 0 9 0,-1 0-2 15,1 0-5-15,-1 5 10 0,3-1-12 16,-1 3 17-16,-1 1 12 0,3 2 13 16,2 2 25-16,-1 0-38 0,0 3-2 15,1-1 0-15,-2 0-17 0,1 2 19 16,-1-2 17-16,0 0-17 0,0-2-17 15,-1-2 16-15,1 2-2 0,0-3-12 16,0 1 15-16,2-4 19 0,-3 2-16 16,3-4 13-16,-1-2-15 0,1-2 36 15,-1 0-2-15,-1 0 1 0,0 0 26 16,1 0 32-16,-1-6 0 0,3-4-29 16,0-1-42-16,1-4-20 0,-1-1 30 0,0 1-33 15,-2-1-23-15,-1-2 23 0,-2 1 30 16,1 0-30-16,-1 0-13 0,1 0-140 15,0 2 140-15,-2 4 1 0,0 3 11 16,0 1 1-16,2 4-55 0,-4-1-19 16,1 4-1-16,-1 0-27 0,-1 0-34 15,3 0-17-15,-3 10 32 0,3-2 11 0,0 3 93 16,1 2 14-16,2 2 3 0,0 0-1 16,2 1 1-16,0-2 3 0,0-1-3 15,1 0-6-15,-1-3 6 0,0-3 0 16,-2-1 23-16,1 0-20 0,-2-5 33 15,0-1-13-15,1 0 32 0,0-1 69 16,2-6 45-16,-1-3-111 0,3-5-19 16,2 1-39-16,-2-3-44 0,2 0 24 15,-3 1 20-15,-2 0 0 0,1 0-13 0,-4 3-65 16,1 4 36-16,-4 2-10 0,2 7 19 16,-3-2-15-16,0 2-57 0,1 0-100 15,2 2-26-15,0 9 162 0,3 3 21 16,0 3 24-16,1 4 24 0,-1 3 3 15,2 3 65-15,1-1-65 0,-2 6-3 16,0 1-20-16,1 1 20 0,-4 5 29 0,2 0-6 16,-2 1-8-16,1 3-14 0,-2-1 2 15,0 0 10-15,-3-1-13 0,0 1 16 16,0-1-16-16,-3-2 1 0,-8 0 2 16,-3-3 22-16,-7-1-24 0,0-3 2 15,-4-4 16-15,-1-2-3 0,-2-3 1 16,3-7-1-16,1-5 39 0,2-4 37 15,5-4 31-15,3-3 21 0,4 0-50 16,1-1-29-16,2-10-29 0,2 0-33 16,5-3 0-16,0-6 23 0,0 0-23 15,0-7-3-15,9 2-17 0,1-3 17 0,4-5 33 16,2 3-7-16,2 0 9 0,4-2-9 16,3 1 83-16,6 0-48 0,1-1 1 0,5-2-26 15,-2 3 19-15,2 0 58 0,-1 0-16 16,-1 0-12-16,-3 1-24 0,1 2-22 15,-2 3-39-15,-6 0 16 0,0-1-14 16,-6 4 14-16,-3 2-16 0,-3-1-1 16,-2 4-83-16,-2 2-117 0,-4 0 20 15,-3 5-125-15,2 3-306 0,-4-2-468 0</inkml:trace>
        </inkml:traceGroup>
        <inkml:traceGroup>
          <inkml:annotationXML>
            <emma:emma xmlns:emma="http://www.w3.org/2003/04/emma" version="1.0">
              <emma:interpretation id="{CBD87210-0C97-43C7-B0E0-9609D9439F31}" emma:medium="tactile" emma:mode="ink">
                <msink:context xmlns:msink="http://schemas.microsoft.com/ink/2010/main" type="inkWord" rotatedBoundingBox="14759,2438 16173,2414 16180,2847 14767,2870"/>
              </emma:interpretation>
              <emma:one-of disjunction-type="recognition" id="oneOf3">
                <emma:interpretation id="interp3" emma:lang="" emma:confidence="1">
                  <emma:literal/>
                </emma:interpretation>
              </emma:one-of>
            </emma:emma>
          </inkml:annotationXML>
          <inkml:trace contextRef="#ctx0" brushRef="#br0" timeOffset="7509.0295">7162 486 871 0,'3'4'407'0,"2"-4"-407"16,1 0-342-16,2 0 191 0,1 0 151 15,2 0 107-15,0-4 56 0,3-1 20 16,0 0-47-16,4-3-48 0,3 0 3 0,1-5 10 15,-2 0 3-15,1-2-10 16,-2-2-11-16,-3 0 43 0,1-1-6 0,-1-3-52 16,-3-1-35-16,0-2 25 0,-1 2 33 15,-2-1 15-15,-2 3-61 0,-2 2 1 16,-2 2-43-16,-1 1-3 0,-3 3-3 16,0 2-23-16,0 2 24 0,0 4 0 15,0 3-43-15,0 1-13 0,-3 0-13 16,0 0-36-16,2 0-35 0,-1 1-37 15,-1 5 6-15,2 1 95 0,-2 4 42 16,1 1 7-16,1 5 29 0,-1 0-3 0,2 4-26 16,0-1 29-16,0 2 3 0,8-2 24 15,-1 1-25-15,4-1-4 0,-1-4-9 16,2-2 11-16,-1 1 0 0,3-5-41 16,-3-2 41-16,1-3 1 0,0-2 32 15,0-2 12-15,0-1-12 0,1 0 12 0,0-1 27 16,2-7 13-16,-2 0-10 0,0-2-14 15,1-5 14-15,-4 2-36 0,0 0-10 16,-1-6-29-16,-1 2-13 0,-1-2 13 16,-1 1 14-16,-2-2-14 0,1 0-84 15,-2 1 84-15,-2 1-10 0,2-1 10 16,-2 3-1-16,-1 0 1 0,0 4 2 16,0 2 14-16,0 4 4 0,0 2 12 15,0 2-32-15,0 2-3 0,0 0-46 16,-2 0-41-16,0 0-27 0,2 0-27 0,-1 2 1 15,-1 2 42-15,2 2 72 0,-1 2 16 16,-1 2-4-16,1 3-12 0,1 1 29 16,0 2 2-16,0 5-2 0,0-1 2 15,4 4 41-15,2 1-7 0,0 1-36 16,3-2 0-16,1-2 0 0,2-2 0 16,0-3 13-16,-1-3-13 0,0-1 58 15,1-4-25-15,-4-5-7 0,0-2-26 0,-2-2 29 16,-2 0 46-16,-1 0 62 0,-2 0 64 15,4-6 26-15,-2-4-7 0,0-4-184 16,1 0-33-16,-2-4 27 0,1 1 25 16,-2-3-55-16,-1-2-23 0,0 1-38 15,5-1 57-15,-4 2-83 0,2 2 23 16,0 1 28-16,0 2 4 0,0 6 31 16,0 3-22-16,0 2-13 0,3 2-64 15,1 2-72-15,2 0 39 0,4 0 54 16,5 0 79-16,1 2-1 0,3 2-5 0,4 2 6 15,0-4 13-15,0 0 49 0,4-1-19 16,-4-1-30-16,-1 0-13 0,-4 0 42 16,-5-1 16-16,-1-3 17 0,-5-2 3 0,-1 0 12 15,-5-3 11-15,1-1-17 0,-1-3-26 16,-4-1-26-16,0-1-16 0,0 1 12 16,0 2-27-16,-4-1 30 0,-4 3-31 15,-1 0-61-15,2 1 61 0,-2 5 0 16,2 4 0-16,2 0-26 0,3 0-51 15,-1 0-24-15,0 0-9 0,-3 4 10 16,-2 7 61-16,0 4 39 0,-1 2 46 16,0 3 25-16,1 0-44 0,4 1-25 15,4 1 57-15,0-2-57 0,0 0 47 16,9 0 19-16,3-3-33 0,5 3-35 16,5-3 94-16,4 0-62 0,4-2 7 0,7-1 29 15,3-4-33-15,9 0 4 0,2-1-39 16,4-4-232-16,-12 0-231 0,14-5-524 0</inkml:trace>
        </inkml:traceGroup>
        <inkml:traceGroup>
          <inkml:annotationXML>
            <emma:emma xmlns:emma="http://www.w3.org/2003/04/emma" version="1.0">
              <emma:interpretation id="{64924945-A5B5-4C00-A56B-2BD7679AC112}" emma:medium="tactile" emma:mode="ink">
                <msink:context xmlns:msink="http://schemas.microsoft.com/ink/2010/main" type="inkWord" rotatedBoundingBox="16574,2017 19755,1964 19767,2713 16587,2766"/>
              </emma:interpretation>
              <emma:one-of disjunction-type="recognition" id="oneOf4">
                <emma:interpretation id="interp4" emma:lang="" emma:confidence="1">
                  <emma:literal/>
                </emma:interpretation>
              </emma:one-of>
            </emma:emma>
          </inkml:annotationXML>
          <inkml:trace contextRef="#ctx0" brushRef="#br0" timeOffset="10452.4512">8982 384 300 0,'6'1'382'16,"0"-1"-382"-16,3 0-56 0,3 0 56 16,2 0 114-16,4 0 62 0,1 0 29 0,3 0-12 15,0-4-50-15,1-2-52 0,-1 1-23 16,0-4 23-16,0-1 10 0,0 0 7 15,-1 0-59-15,-4-2 3 0,1-2 32 0,-5 2-19 16,0-3-13-16,-1 0-3 0,-3-3-7 16,0 0-29-16,-3 1 3 0,-2-2 55 15,-2 0 0-15,-1 1-10 0,-1 1-61 16,0-1 3-16,0 6 13 0,-3 2 26 16,-1 2-16-16,-2 6-14 0,2-1-12 15,-1 3-3-15,4 0-52 0,-2 0-35 16,1 0-36-16,1 0-23 0,-1 0-3 15,1 0 6-15,-1 7 14 0,1 3 85 16,-2 2 47-16,1 3 0 0,2 5-1 16,0 0 1-16,0 2-2 0,0-1 15 15,9 2 6-15,0-3-19 0,4 0 7 0,2-1-7 16,1-4 0-16,2-2 22 0,-2-3 21 16,3-4-41-16,-1-2-1 0,0-1 106 15,-1-3-26-15,1 0 20 0,1-4-11 16,0-6 14-16,-1-4-23 0,1-2-20 0,-3-1-25 15,-2-3 9-15,-2 2-19 0,-1-5-26 16,-3 2 13-16,-1-2 32 0,-4-1-43 16,1-2 1-16,-2 3-3 0,-2-3-93 15,0 2 28-15,0 5 49 0,0 1 16 16,-6 7 53-16,5 1-50 0,-4 4-3 16,4 2-16-16,-2 4 14 0,1 0-34 15,2 0-35-15,-1 0-26 0,-1 0-23 16,2 0-29-16,-1 0-18 0,-1 6 31 15,1 3 84-15,-2 1 52 0,1 3 10 16,-1 3 61-16,3 1-33 0,0 2-38 16,0 2 0-16,0 0 0 0,0 4 29 0,6 1-13 15,3-2 18-15,0 0-34 16,4-1 1-16,1-1-1 0,0-4 13 0,2-1 23 16,1-3 9-16,-1-2-44 0,-1-4 12 0,-1-3 42 15,4-1-35-15,0-3 48 0,1-1 23 16,-1 0 48-16,-1 0-6 0,2-6-56 15,-2-2-41-15,-4-3 57 0,-1-2 7 16,-2-2-10-16,-1-1-48 0,-5-3-4 16,1-2-38-16,-2-2-38 0,-3-1-39 15,0-1 19-15,0 1-52 0,-3 0-12 16,-3 2 70-16,0 6 42 0,4 5 10 16,-1 2 10-16,3 4-10 0,0 0-78 15,0 5-48-15,6 0-65 0,5 0-20 16,5 0 158-16,3 0 40 0,6 0 13 15,3 0 0-15,3 0 26 0,0 0-26 0,0 0-3 16,-2 0 1-16,1 0 2 0,-5 0 0 16,-4 0 0-16,-5 0 3 0,-6 0-2 15,-4 0 0-15,-3 0-1 0,-3 3 79 16,0-3 67-16,0 0 10 0,-7 0-101 16,-2 0-55-16,0-3-36 0,0-1 10 0,0 4-3 15,2-3-39-15,-2 3-16 0,0 0-14 16,2 0-3-16,-4 3 29 0,1 1-35 15,-2 7 26-15,5 3 32 0,-2 0 39 16,3 7 8-16,0-3 2 0,5 7-27 16,1-2 27-16,0 0 19 0,4-2 43 15,7-1-29-15,2-1-11 0,6-2 8 16,0-4 2-16,2-2-31 0,-1-2 61 0,4-5-13 16,-2 0 33-16,-1-2-7 0,-1-2 9 15,0 0-13-15,-6-6 1 0,0 0 41 16,-3-3-9-16,-3-4-49 0,-5-4-4 15,-3 2-2-15,0-6-49 0,0-1-91 16,-8 1 75-16,-3-3-19 0,-3 1-37 16,1-1 50-16,1 2-24 0,2 2-9 0,0 3-6 15,5 4-4-15,2 0-13 16,3 5 42-16,0 3 23 0,0 2 10 0,3 2-101 16,7 1-128-16,4 0-25 0,5 0 199 15,3 0 8-15,6 0 48 0,1 1-9 16,8 2-31-16,-4 0 6 0,-1-1-10 15,1 0-29-15,-5 0 17 0,-5-1 22 0,-2-1-36 16,-7 3 46-16,-5-3 26 0,-4 0 3 16,-5 2 49-16,0-1 75 0,-5 0 56 15,-5 3-30-15,0 1-121 0,-2-2-32 16,2 3 0-16,-1 5 23 0,1 2 42 16,0 1-64-16,5 3-1 0,4-1 0 15,1 0 0-15,0-1 1 0,6 1 3 16,8-3-4-16,0-2 42 0,3-2-3 15,1 0-16-15,1-7 32 0,5 1 49 16,-1-3-32-16,2 0 29 0,0 0-52 16,-1-6 6-16,-2-3 16 0,-4-3-15 0,-2 0-18 15,-4 0 40-15,-2-3-29 0,-1 1-49 16,-2-3-59-16,-1 4 40 0,-3-3-94 16,-1 4 25-16,-1 1 59 0,-1 6 8 0,0 2 19 15,0 3-18-15,0 0-134 0,0 0-93 16,0 8 32-16,2 3 160 0,1 3 33 15,5 3 21-15,4 0-11 0,1 2 12 16,2-2 21-16,3 0-5 0,1-3 13 16,3-2 10-16,2-4 30 0,1 2-1 15,4-5 26-15,2-3-3 0,0 0 13 16,0-2 1-16,0 0 9 0,-2-4-23 16,1-5-10-16,-5-3-16 0,0 0 45 15,-4-4 6-15,-4-2-29 0,-2-4 16 16,0-3-3-16,-5 1-32 0,-1-6 12 15,-3-1 3-15,0-4-79 0,-3-1 21 0,-3-5-25 16,0 1-41-16,0-3 34 0,-2 1-12 16,-5 1 3-16,1 2-39 0,-4 5-6 15,1 9 58-15,-3 1-48 0,3 10 51 16,0 4 0-16,2 5-20 0,3 4-44 16,-1 1-49-16,1 0-81 0,-2 6-52 0,0 4 104 15,-4 10 112-15,-2-1 17 0,0 7 10 16,0 3-42-16,3 3 22 0,4 3 22 15,0 2-15-15,4 3 16 0,1 0-10 16,0-1 13-16,6-2-3 0,8-1 26 16,5-4-6-16,5-2-20 0,2-5 29 15,5-3-29-15,-1-2 19 0,5-8 36 16,-1-2-9-16,0-4-7 0,-3-5 58 16,0-1-55-16,-2 0 16 0,-2-10 33 0,-3-1-36 15,-2-3-10-15,-2-5-9 0,-4 2-11 16,-1-3-25-16,-3-1-115 0,-3-1 114 15,0-2-36-15,-3 1-28 0,2-1-16 16,1 4 42-16,-1 1 36 0,-1 3-26 16,-1 5-43-16,1 2 37 0,-2 3 15 15,-1 4 4-15,-1-1-33 0,0 1-35 0,0 2-28 16,0 0 2-16,1 0 29 0,-1 0 45 16,-1 0-3-16,-1 0-20 0,-1 0-32 15,0 2 19-15,0-1 40 0,0 1 30 16,0-2-11-16,0 0-10 0,0 0 0 15,0 2 23-15,0-1 0 0,0 2-2 16,-3 1-21-16,-1-4-6 0,-4 2-7 16,1 2 3-16,-2-2 8 0,-3 2 25 15,1 2 69-15,-6 2-50 0,0-2-6 0,-2 4-11 16,-1 1-2-16,4 3-14 0,0 3-15 16,3 2-16-16,1 3 28 0,2 3 17 15,5-3 23-15,2 3-7 0,3 1 17 16,0-5-7-16,6 3-2 0,9-2-22 15,3-2 47-15,2-3-48 0,4-3 37 16,4-2-36-16,0-1 54 0,-2-6-1 16,4-3 3-16,-5-2 60 0,-3 0-27 0,-1-7 16 15,-5-6 34-15,0-2-8 16,-3-4 26-16,-1-4-78 0,-5-3 9 0,-2-3 1 16,-2 1 9-16,-3-3 29 0,0-3-126 15,-3-3 55-15,-9-1-26 0,3-1-19 16,-3-1-10-16,1-3 13 0,-3 1-32 15,3 1 16-15,0 3-106 0,1 3 88 16,3 4 17-16,1 9 2 0,1 7-1 16,2 5 0-16,2 5-10 0,-2 5-22 15,1 0-91-15,1 0-71 0,1 0-29 0,0 2 44 16,0 6 81-16,0 6 85 0,0 3-23 16,0 3 33-16,1 6 3 0,1 4 22 15,1 4 103-15,0 3-41 0,1 4-9 16,1 2 22-16,4-1-25 0,1 1-17 0,3-2-52 15,3-2-3-15,1-4 39 0,3-3 9 16,2-3-25-16,-1-5 6 0,4-4-26 16,-3-3 29-16,0-4-32 0,0-3-97 15,0-4-191-15,0-3-83 0,-5-1-212 16,5-2-520-16</inkml:trace>
        </inkml:traceGroup>
        <inkml:traceGroup>
          <inkml:annotationXML>
            <emma:emma xmlns:emma="http://www.w3.org/2003/04/emma" version="1.0">
              <emma:interpretation id="{842D4AF0-C12B-4971-B2F8-45FD9C4D6FB4}" emma:medium="tactile" emma:mode="ink">
                <msink:context xmlns:msink="http://schemas.microsoft.com/ink/2010/main" type="inkWord" rotatedBoundingBox="20230,2273 21798,2247 21806,2702 20238,2728"/>
              </emma:interpretation>
              <emma:one-of disjunction-type="recognition" id="oneOf5">
                <emma:interpretation id="interp5" emma:lang="" emma:confidence="1">
                  <emma:literal/>
                </emma:interpretation>
              </emma:one-of>
            </emma:emma>
          </inkml:annotationXML>
          <inkml:trace contextRef="#ctx0" brushRef="#br0" timeOffset="11700.9763">12632 248 1744 0,'0'3'33'0,"0"-1"-33"16,9-2-287-16,1 1 287 0,7 0 107 0,0-1 29 16,4 0 38-16,3 0-38 0,1 0-87 15,3 0 41-15,-2-2-31 0,-1-3 31 16,-3-5 14-16,-1 1 19 0,-3-3-36 15,-2-4-7-15,-1 1-28 0,1-5 15 16,-3 1-9-16,-3-3 22 0,4 0-36 16,-6-2-44-16,1 0 0 0,-1-1 1 15,-1-1 31-15,-3 1-29 0,-1 4-6 16,-1 2-46-16,-2 6 24 0,0 3 22 0,0 4 3 16,-5 6-3-16,1 0-71 0,-3 0-74 15,4 0-45-15,-2 0-4 0,1 9 12 16,-1 2 143-16,1 4 20 0,0 3 2 15,-1 0-3-15,1 5 23 0,2 3 20 0,2 3 32 16,0 3-17-16,0 4 14 16,11-3-33-16,-3-1-6 0,4-2-10 0,1-1 0 15,1-7 10-15,0-1 58 0,1-5-26 16,0-5-13-16,0-1 6 0,-1-5-19 16,0-1 14-16,-4-4 60 0,2 0 39 15,0 0-16-15,-2-6 44 0,0-4-42 16,2-3-41-16,-3-4-4 0,1 0-31 15,-1-6-14-15,0 2-25 0,0-3 0 16,0-2-45-16,-4-3 29 0,3 2-35 16,-1-1 0-16,-2 3-51 0,-1 1 28 0,-1 4 58 15,-2 2 16-15,-1 5-71 0,0 6 70 16,0 2-15-16,0 5-10 0,0 0-54 16,-4 0-59-16,1 0-45 0,2 4-42 15,1 3 38-15,0 4 145 0,0 4 14 16,0 2 29-16,0 1 7 0,0 4-7 15,7 0 1-15,2 0 12 0,4 1-10 16,2-1-2-16,0-1 32 0,5-2-4 0,-2-4 13 16,0-3-10-16,-2-5-32 0,-3-3 23 15,-1-1 0-15,-3-3 87 0,-1 0 45 16,4-6 29-16,-1-4-48 0,2-5-69 16,0-4-22-16,0 1-6 0,1-4-4 15,-4-1-22-15,3 0-13 0,-1-1-9 16,-3-1-24-16,4 4 17 0,-3-2-54 15,-1 0 37-15,0 5-2 0,0 0-33 16,-2 6-19-16,1 3 32 0,-4 5-9 0,2 1-7 16,-2 3-78-16,1 0-30 0,4 0 76 15,1 9 41-15,-1 0 26 0,0 6 35 16,1 0-1-16,-3 6-50 0,-2-1 52 16,-2 1 16-16,-2 4 3 0,-1-1-18 15,0 0-1-15,0 0 0 0,-3-4 53 16,-3 1-34-16,-1-4-6 0,1-5 10 0,-1-2 68 15,4-3-13-15,0-1-36 0,1-3-29 16,2 0-11-16,0-1-2 0,0-2 13 16,0 0 13-16,5 0 13 0,1 0-7 15,4 0-3-15,0 0 33 0,5 0 31 16,6 0 20-16,1-6 23 0,7 0-65 16,-1-3-42-16,2-1 13 0,-2-1 15 15,-2-2-15-15,-1-1 6 0,-3-2-19 16,-1-3-7-16,-3-1 4 0,-2-1-26 15,-3 0 58-15,-3-2-42 0,-5-3-32 0,-4 0-3 16,-1 1-87-16,0 1 0 16,-6 2 105-16,-5 5-47 0,-3 1-55 0,-2 2 3 15,0 6-16-15,-2 6-10 0,-1 0-1 16,1 2 34-16,-2 2 37 0,1 6 19 0,1 4 37 16,-1 2 48-16,7 2 27 0,0 2-43 15,5 1 13-15,1 2-9 0,6 4 32 16,0-1 6-16,0 0 4 0,9 2-23 15,6-2-23-15,1-2 61 0,7-2-44 16,4-2-7-16,4 0 25 0,3-5-6 16,3 1 3-16,2-4-48 0,0-3-16 15,-1-1-48-15,0-1-225 0,-10-2-306 16,6-3-446-16</inkml:trace>
        </inkml:traceGroup>
        <inkml:traceGroup>
          <inkml:annotationXML>
            <emma:emma xmlns:emma="http://www.w3.org/2003/04/emma" version="1.0">
              <emma:interpretation id="{2EE418CE-4419-4372-9111-8DDE03F31EB3}" emma:medium="tactile" emma:mode="ink">
                <msink:context xmlns:msink="http://schemas.microsoft.com/ink/2010/main" type="inkWord" rotatedBoundingBox="22251,1836 24402,1800 24417,2698 22266,2734"/>
              </emma:interpretation>
              <emma:one-of disjunction-type="recognition" id="oneOf6">
                <emma:interpretation id="interp6" emma:lang="" emma:confidence="1">
                  <emma:literal/>
                </emma:interpretation>
              </emma:one-of>
            </emma:emma>
          </inkml:annotationXML>
          <inkml:trace contextRef="#ctx0" brushRef="#br0" timeOffset="15155.8776">14660-61 810 0,'0'3'345'16,"0"-3"-345"-16,0 0-100 0,6 0 100 15,4 2 111-15,3-2 42 0,7 0 107 0,2 0-61 16,7 0-68-16,7 0-31 0,2 0 1 16,5-3-23-16,4-1-30 0,3-2 1 15,1 1-10-15,-2 0 9 0,-2-2-6 16,0 1-19-16,-5-2 11 0,-4-2-32 16,-6 0 13-16,-1-1 17 0,-3 1 3 0,-3-1-18 15,-3-2 15-15,-5 1 7 0,-6 1 19 16,-3 0 0-16,-4 1 12 0,-2 3-37 15,-2-2 12-15,0 4 3 0,0 2 32 16,0 2-48-16,-3 1-31 0,-3 0-1 16,0 0 0-16,-3 0 13 0,-3 0-13 15,-1-1-35-15,-8 1-87 0,-4-1-4 16,-10 1 110-16,-6 0 16 0,-6 0 23 16,-6 0 22-16,2 2-3 0,3 1 15 15,4 2-37-15,5-1-20 0,7 2-33 0,4-1-11 16,3 1-24-16,7 1-22 0,5 0-81 15,1 1-156-15,5-2-89 0,2-2-147 16,2 2-460-16</inkml:trace>
          <inkml:trace contextRef="#ctx0" brushRef="#br0" timeOffset="14294.9215">14660 238 342 0,'3'5'147'0,"4"-3"-147"0,1 1-16 16,2 2 16-16,5-3 202 15,1 2-19-15,0-2-4 0,2-2 6 0,-1 0-25 16,3 0-53-16,-3 0-25 0,2 0 64 16,-1 0 21-16,-2-4-31 0,2-2 17 15,0-1 38-15,-2-2-39 0,0-4-52 0,3 1-33 16,-2-3 1-16,0-2-4 0,-1 0 36 16,1-3-55-16,-3 0 67 0,0-3-29 15,0 0-25-15,0-2 3 0,-1-1-61 16,2-1 3-16,-1-2 0 0,-2 0 10 15,1 0-12-15,-4-4 21 0,2 1 8 16,-4 0-30-16,2 1-64 0,-3 3 36 16,-2 2 28-16,-2 4 0 0,1 3-19 15,-2 4 0-15,-1 4 19 0,0 2 0 16,0 2-1-16,0 3-28 0,0 1 17 0,0 1 10 16,0 1-10-16,0 0 11 0,0-3 1 15,0 3 1-15,0 0 14 0,0-1-15 16,0 0-16-16,0 2-26 0,0 0-22 15,0 0-16-15,0 0-10 0,0 0-7 16,0 0-6-16,0 0-13 0,0 5 10 16,0 1 73-16,0 2 31 0,-1 1-17 15,1 1 3-15,-2 0-9 0,1 3 25 0,1 0 1 16,-2 1-1-16,1 2-21 0,1 0 21 16,0 4 27-16,0 0-17 0,0 2-10 15,0-1-23-15,0 4 23 0,0-1-2 16,0 0-1-16,0 1 3 0,0 1 12 15,3 0-9-15,1 1 13 0,2 1-14 16,-2-1 21-16,7 1-20 0,-4-2 10 16,2-1-13-16,0-1 0 0,1 0 2 15,0-1 15-15,1-5-11 0,-1 3-6 0,6-6 0 16,-3 2 39-16,-1-3-37 0,1-4 9 16,-1 0 8-16,-1-3-17 0,-4 0 0 15,3-4 2-15,-2 2-1 0,0-4 32 16,1 2-9-16,5-2 29 0,-1-1 51 15,2 0-35-15,2 0 0 0,-1-4 6 0,-2-2-23 16,0-3 14-16,1-2 2 16,1-2-41-16,1-2-26 0,-1-2 0 0,1-1 26 15,0-1-16-15,2-4 9 0,-3-3-22 16,3-3-41-16,0-4-1 0,1-3 39 16,-3-1-13-16,4 0-54 0,-3 0 18 15,1 1 27-15,-3 1-30 0,-1 1 36 16,-2 1 6-16,-3 2 11 0,-4 5 4 15,-1 2-4-15,0 0-14 0,-3 1 16 16,-1 0 0-16,-1 3 0 0,0 1-16 16,0 0-36-16,0 0-9 0,-7 3-80 0,1 1 66 15,-1-1-18-15,-2 1 12 0,0 3-29 16,-1-2-17-16,2 3 89 0,0 0-11 16,0 1 49-16,2 3 0 0,-3-1 6 15,5 0-6-15,-3 2 4 0,1-1-4 0,0 4-13 16,1-1-17-16,2 2 1 0,2 1 3 15,0 1-3-15,1 0-10 0,-2 0-17 16,2 0-9-16,0 0-7 0,-4 0 27 16,2 0-17-16,-1 6 33 0,3-2 29 15,-3 5 36-15,0-1-10 0,2 5 32 16,-2 0-3-16,1 3-3 0,2-1-19 16,0 4-17-16,0-2-16 0,0 2 2 15,0 2 16-15,0 0 53 0,0 4-19 0,0-1-50 16,0 0-2-16,2 2 20 0,1 0-1 15,-3-1-3-15,3 3-16 0,-2-1 29 16,2 0-28-16,-1 3 1 0,2-2-2 16,2 4 13-16,-2-1-7 0,1 1 17 15,-1 1-23-15,1 0-2 0,-1-3 2 16,1 2 2-16,-3-4-1 0,6-3 0 16,-4-1-2-16,1-3 0 0,-1-4 1 0,1-2-1 15,-3-1 0-15,1-4 2 0,-1-2-1 16,1-3 13-16,-2-1-11 0,-1-3 1 15,2 1 13-15,-2-2 26 0,1 0 33 16,-1 0 28-16,2 0 33 0,-2-2 35 16,1-3 32-16,-1-4-78 0,0-1-125 0,2-3-29 15,1-4 29-15,1-3 0 0,0-1 0 16,1-3-52-16,1-2-86 0,1 0 18 16,-1 0-9-16,4 2 126 0,-1 4-110 15,-1 1 32-15,0 8 16 0,-3 1 4 16,2 6 16-16,-1-1-7 0,-3 3-52 15,3 2-32-15,0 0 53 0,1 0 54 16,-2 2-39-16,2 5 13 0,-3 1-1 16,-1 3 33-16,0-2-6 0,0 5-7 15,-1 1 33-15,1 3 3 0,0 0-26 16,0 2 26-16,1 1 3 0,0-1 14 16,2-1 9-16,2-2-23 0,-2 0-1 0,1-5 37 15,0-2-16-15,1-4 45 0,2-2-35 0,-4-2 2 16,1-2 40-16,1 0 43 15,-1 0 41-15,3-4 32 0,2-4-58 0,-2-5-29 16,5 0-79-16,-2-3 24 0,-1-2-46 16,0-2-3-16,0 0-45 0,0-1 6 15,-4-1-9-15,4 1-43 0,-3 0-64 16,-3 3-7-16,-2 2 136 0,-1 4 26 16,-3 5 19-16,0 2 2 0,0 5-21 15,0 0-101-15,-3 0-95 0,0 1-48 16,2 8 81-16,-1 3 128 0,2 2 35 15,0 1 27-15,0 3-27 0,0-4 0 16,2 3 23-16,4-2 32 0,-2-4 7 0,5-1 9 16,0 0 30-16,0-3-42 0,0-3 22 15,-3-1-55-15,2-1 33 0,-5-2 39 16,3 0 51-16,0-2 49 0,0-4 25 16,1-4-72-16,7-1-125 0,-1-3 6 0,-1-1 10 15,4 0-42-15,0-3-13 0,2 3-38 16,1-1-20-16,0-1 51 0,0 1-15 15,0 3 32-15,1 0-17 0,-6 5-28 16,1 0-17-16,-2 6 7 0,-2 0-10 16,2 2-9-16,-1 0 12 0,-4 4 26 15,0 4-49-15,1 2 49 0,-5 3 4 16,-2 3-43-16,-1 0 78 0,-1 3 29 16,0 1 7-16,0 2-17 0,-6-1 20 15,-6 2-37-15,4-2 24 0,-9 1-13 16,0-1 26-16,-3-4 20 0,-3 2 12 15,-1-5-39-15,2-3-29 0,2 0 20 16,3-7 71-16,4 2 35 0,4-5-22 0,3 0-11 16,3 1-9-16,3-2 3 0,0 0-6 15,0 0 5-15,9 0 20 0,0-4 3 16,3-3 9-16,4-2-67 0,6-5-54 16,5-4-26-16,1 1 26 0,6-4 22 0,2 0-19 15,1-3 12-15,-4 2 8 0,-1 1 8 16,-4-1-31-16,-1 2-16 0,-2 3 13 15,-6-3-6-15,3 1-26 0,-9-1-102 16,5-1-89-16,-6 2-192 0,-3 3-342 16,-6-4-263-16</inkml:trace>
          <inkml:trace contextRef="#ctx0" brushRef="#br0" timeOffset="14496.0283">16293-371 2377 0,'-12'0'364'0,"12"0"-364"16,0 0-99-16,0 0 11 16,0 0 27-16,0 0-10 0,0 0-55 0,0 1-215 15,0 4-86-15,-2-1-48 0,-6 2-161 0</inkml:trace>
        </inkml:traceGroup>
        <inkml:traceGroup>
          <inkml:annotationXML>
            <emma:emma xmlns:emma="http://www.w3.org/2003/04/emma" version="1.0">
              <emma:interpretation id="{84AA2CCC-01C8-4B40-BAB7-6CA7C5C43BF2}" emma:medium="tactile" emma:mode="ink">
                <msink:context xmlns:msink="http://schemas.microsoft.com/ink/2010/main" type="inkWord" rotatedBoundingBox="24712,1662 28870,1592 28893,2965 24735,3034"/>
              </emma:interpretation>
              <emma:one-of disjunction-type="recognition" id="oneOf7">
                <emma:interpretation id="interp7" emma:lang="" emma:confidence="1">
                  <emma:literal/>
                </emma:interpretation>
              </emma:one-of>
            </emma:emma>
          </inkml:annotationXML>
          <inkml:trace contextRef="#ctx0" brushRef="#br0" timeOffset="20561.7791">17124 287 463 0,'9'0'192'16,"1"0"-117"-16,5 0 92 0,4 0 80 16,-1-4 11-16,4-1-53 0,-2 0-4 15,5-5-57-15,-1 1-43 0,1-2-24 16,0-5 43-16,-3 0-3 0,3-3 12 15,-4 1-9-15,-1-5-36 0,0 0 12 16,-4 0-44-16,-1-3-14 0,1-3 4 0,-3 4 51 16,-1-2-92-16,1 0 57 15,-4 0-39-15,-2-2-17 0,-1-2 24 0,2 0-26 16,-3 1 32-16,0-5 12 0,-2 1-28 16,-2-2-16-16,2 3-9 0,-1 0-4 15,-1-1 13-15,1 4 11 0,-2 1-11 0,0 2-20 16,0 3 20-16,0 1 0 0,0 2-11 15,0 2-28-15,-3 0 39 0,0 5 0 16,0 1 3-16,0 3 33 0,-2 4 12 16,2 1-12-16,-1 3-36 0,-2 2-32 15,3 0-6-15,2 0-4 0,-1 0-12 16,1 0-14-16,-2 0-18 0,3 0 9 16,-2 0 25-16,2 0 17 0,-1 0 3 15,1 0-4-15,-2 0-2 0,2 0 2 16,-3 0 1-16,-1 2-4 0,-2 3 39 0,-4 1 6 15,1 1 49-15,-3 3-55 16,3-4-13-16,-1 2-13 0,4 0 7 0,-1 2 19 16,-1 0 0-16,1 1 0 0,-2 0-40 15,2 2-18-15,2-1 58 0,-2 4 45 16,-2 0-25-16,3-1-20 0,-1 1 3 0,1-2-16 16,2 1 13-16,-2-3-19 0,1 2 19 15,-1-1 22-15,2 2-20 0,-2-1-2 16,0 1-2-16,2 2 0 0,-2-2 2 15,0 6 0-15,2-4 13 0,-2 3 19 16,0 1-30-16,1 0 27 0,2 2-29 16,-1 1-29-16,1 1 26 0,0 1-23 15,-1 0 26-15,1 3 13 0,-2-3 20 16,1 1-32-16,1-3-1 0,-1-1-27 16,1-3 27-16,0-1 0 0,3-1-1 15,-3-2 0-15,1 0-1 0,-1 2 1 16,0-2 1-16,0 2 8 0,0 3-5 0,2-1 13 15,-2 2-16-15,0 0 0 0,0 2 0 16,2 1-1-16,-2 0-13 0,3 1 11 16,0 0 0-16,0 0-7 0,6-2 7 0,-2 1 6 15,2-1-16-15,0-2 13 0,-2-1-1 16,1-1-28-16,-1-4 29 0,3 0 3 16,1-1 20-16,-2-3-21 0,1-3-2 15,0-3-32-15,-2-1 29 0,2-2 5 16,-1-3-2-16,0 0 19 0,3 0-16 15,-2 0 26-15,6 0 81 0,2-3-10 16,0-2-29-16,3-6-10 0,-2 1-13 16,2-6-48-16,-2-2-54 0,-4-1-13 15,2-6-23-15,-3 0-62 0,-6-2-16 16,-2-3 39-16,-3 1-95 0,-1 0 65 0,-11 3 22 16,-4 6 127-16,-3 2 10 0,-3 6 0 15,1 3-20-15,-4 4-19 0,6 5-6 16,-3 0-10-16,3 0 9 0,1 6-13 15,8 0 1-15,2 2-14 0,4 0 10 16,4 0-16-16,0 0 55 0,0-4 23 0,4 1 0 16,4-1 40-16,2-2-38 15,5-1 21-15,1 0 61 0,3-1 118 0,8 0-49 16,2-4-23-16,3-5 24 0,1-2-41 16,-2 0-16-16,0-3 7 0,-5-4 29 15,1-1-4-15,-4-1-65 0,1-1-9 16,-2-5 16-16,2 4-26 0,-5-6-44 15,0 1 38-15,-4 0-17 0,-1 0-18 16,-2 2-4-16,-3 1 12 0,-6 4-12 16,0 2 0-16,-2 5 33 0,-1 4-13 15,0 6-20-15,0 2-16 0,-3 1-26 0,1 0-35 16,-3 0-46-16,1 0-25 0,-1 4-1 16,-1 1 30-16,0 5 63 0,-2 1 35 15,0 1 20-15,1 2-31 0,1 2-16 16,0 0 25-16,3 2-19 0,2 1 42 15,1 1 19-15,0-1-15 0,1-1-4 0,8-2-22 16,3 0 22-16,1-3 19 0,3 2-2 16,2-4 38-16,3-4-54 0,-1 0 54 15,4-4-13-15,-2-3-13 0,1 0 52 16,1 0 23-16,-5-3-43 0,3-4 4 16,-6-2-7-16,2 0 16 0,-3-1-13 15,-2-5-19-15,0 0-29 0,-2-1 29 16,-2 0-10-16,-4-2-32 0,3 1 10 15,-4-1 6-15,-1 0-26 0,-1 0 10 0,-2 3-77 16,0-1-49-16,0 1 62 0,0 4-1 16,0 4 43-16,0 3 2 0,0 0-6 15,0 4-22-15,-2 0-33 0,-1 0-32 16,2 0-49-16,-2 0-26 0,1 5 17 16,-2 1 103-16,1 1 52 0,2 3 14 15,-2 5-21-15,3-1 7 0,0 1-4 0,0 5-3 16,0-2 23-16,0 2 0 0,7-3 30 15,3 1-27-15,-1-2-3 0,3-4 1 16,-3-1 9-16,4-6 48 0,-3 0-54 16,1-1 54-16,-1-4 7 0,0 0 27 15,-1 0 41-15,1-1 20 0,2-8-40 16,0 0-48-16,0-1-26 0,1-4 45 0,-1 0 9 16,-2-1-44-16,-1-3 15 0,4 1-64 15,-4 0-22-15,3 0-1 0,-3-2 1 16,3-1-19-16,-1 3 40 0,1 0-27 15,1-1-24-15,-1 2 52 0,-2 1-45 16,-2 7-17-16,1-1 40 0,-5 5 5 16,1 2-18-16,-1 1-43 0,-1 1-39 15,1 0 1-15,1 0 35 0,1 3 11 16,2 6 47-16,-2 0 20 0,0 4-11 0,0 2 12 16,-3 0-15-16,0 5 17 15,1-2 22-15,1 3-22 0,-4-3-3 0,-1 0 3 16,0-4 1-16,0 2 0 0,0-5 22 15,0-2 27-15,-1-6 2 0,-4 1 22 16,5-4 34-16,0 0 60 0,0 0 29 0,0 0 13 16,0-1-14-16,0-5-48 0,6-3-65 15,-1-1-35-15,2-3-22 0,2-1-26 16,0-1-3-16,4-3-100 0,3 0 65 16,-1-4-26-16,6 3-4 0,-2-1-6 15,1 2 0-15,-3 2-29 0,-3 2 58 16,-3 5 10-16,-4 2-7 0,-5 7-4 15,-1 0-28-15,-1 0-52 0,0 0-43 16,0 3 49-16,0 7 82 0,0 3 15 16,2 3 10-16,0 0 10 0,3 2-1 0,1 0 4 15,0 1 0-15,1-3-25 0,2 0 25 16,3-4 17-16,-1-3-4 0,0-3 39 16,-1-2 12-16,3-4-8 0,-1 0 70 15,0 0 10-15,4-6-23 0,3-3-35 16,-1-3-33-16,3-4-10 0,-5 0 4 0,1-1-38 15,-2-1 29-15,4 0-30 0,-4 1-16 16,4 0 14-16,-1-2-30 0,1 3-1 16,0 0-25-16,-1 0 16 0,0 1 10 15,-2 4 6-15,-3 2 0 0,0 3-32 16,-4 0 0-16,2 2 6 0,-4 2-13 16,-1 0 10-16,-2 1 23 0,-1 1 3 15,-3 0 6-15,0-1 7 0,2 1 16 16,-2 0 12-16,0 0 7 0,0 0 14 15,0 0 2-15,0 0 11 0,0 0 15 16,0 0-12-16,-2 0-14 0,1 0 1 0,-4 0 12 16,1 0-12-16,-1 0-20 0,1 0-16 15,0 0-17-15,-4 0-48 0,2 0-29 16,-1 0-25-16,-3 1 2 0,-5 4 49 16,2 1 35-16,-2 4 14 0,-3 0-53 15,5 6 35-15,-3-3-11 0,2 5 9 0,3 2 3 16,0 1 36-16,1 0-3 15,7 5 3-15,2-2-2 0,1 2 2 0,0-4 17 16,10 1 15-16,0-5-6 0,4-1-13 16,-1-2 17-16,4-5 23 0,1-2 2 15,4-2-16-15,-1-4 78 0,4 0 9 16,0-2-68-16,-3 0 1 0,0-3 31 16,-3-3-9-16,2-3 0 0,-2-1 28 15,0-5-2-15,-1-2-43 0,3 1-35 16,-4-3 0-16,1-1 29 0,0-1 2 15,-4-1-9-15,3 0-50 0,-6-1 49 0,6 0-44 16,-6-2-6-16,0-1-1 0,2-3-14 16,-4 2 15-16,1-2 45 0,-1 0-45 15,1-3-10-15,-1 2-47 0,1-1 15 16,-4-1-28-16,2 1 34 0,1 1 33 0,-5-2-26 16,0 1 20-16,-1 2 5 15,0 1 4-15,0 0 0 0,-3 4-12 0,3 0 5 16,-1 6 7-16,-1-3 29 0,-1 2-29 15,5 3-3-15,-4 2 0 0,2 0-20 16,1 5-6-16,-2 3 23 0,-1 0 6 16,-1 2 22-16,0 2-2 0,0-1-8 15,0 2 17-15,0-2 13 0,0 3-10 16,0 0-20-16,0 0-12 0,0 0-26 16,0 0-19-16,0 0-9 0,0 0 2 0,0 0 4 15,-1 0 3-15,-1 0 3 16,2 0-3-16,0 0 23 0,0 0-14 0,-1 0-70 15,1 0 22-15,0 3 19 0,-3-1-3 16,3 2 16-16,-1 1 52 0,-1 0 7 16,1 1-7-16,-1 2 2 0,1 0 7 0,-1 1-9 15,2 3-13-15,0-2 7 0,0 4 6 16,0 0 14-16,-1 0-14 0,1 2 0 16,-2 1 6-16,2 0-6 0,0 1-3 15,0 4 3-15,0-4 13 0,-1 6 13 16,1-3 27-16,-2 1-51 0,2-1 54 15,-1 1-20-15,1 0-10 0,-2 1-23 16,1 1 16-16,1 0 26 0,-3 0-19 16,1 1-4-16,2-1-22 0,0-2-1 15,0 0-23-15,0 0 24 0,0-1 16 16,0 3-3-16,3-1-12 0,2-3-1 0,1 0-13 16,0 0 13-16,1-2 26 0,0 1-7 15,2-3-16-15,1 2-3 0,-2-3-1 16,5 1-1-16,-1-2 1 0,-2 0 2 15,3-1-1-15,-1-1 26 0,0-3-23 16,-5-2-3-16,4 0-9 0,-4-6 9 0,-1 4-1 16,1 0 1-16,-1-1 1 0,6-1 41 15,-3 1-10-15,3-3 19 0,-4 1-22 16,4-2 33-16,0 0-11 0,-3-3 36 16,6-4-1-16,-4-2-25 0,1-1-39 15,3-1-3-15,-2-2-19 0,-1 0 0 16,6-2-60-16,-4 0 5 0,1-2 37 15,3 1 17-15,-5 0 2 0,2 1 30 0,-3-1-2 16,-1 2-29-16,-3-2-45 0,2 3 39 16,-3 0 6-16,-2 2 13 0,-1 1-11 15,-1 0 22-15,0 0-24 0,-3 2-25 16,0 0-11-16,2 1 20 0,-1-1 13 16,1 2-23-16,-2 0-9 0,1 2 0 15,1-1-13-15,-2 2 44 0,0 0 1 16,0-1-35-16,0 3 5 0,0-1-8 15,-2 2-4-15,-1-1 9 0,0 1 10 0,0 0-12 16,-1 0-43-16,1 0-39 0,0 0-25 16,1 0 5-16,-2 3 40 0,1 2 32 15,-1 1 42-15,-2 3 25 0,0 3-10 16,3-2 11-16,0 6 0 0,2 2-2 0,1 5 2 16,0-4 3-16,0 4-1 15,1-2 14-15,3 3-16 0,5-4 0 0,3-3 10 16,-2 0 6-16,2-4 39 0,1-3-12 15,-1-3-8-15,-1-3-15 0,2-2 64 16,0 0 29-16,0-2 43 0,2 0-5 16,1-2-35-16,0-5 3 0,5-4-32 15,-2 0-26-15,2-1-19 0,-5-4-42 16,5 1 0-16,-5-3 3 0,3 4 26 16,-3-4-29-16,3 1-17 0,1-2 15 15,0 2-38-15,1-1-34 0,0 2 42 16,-2 0 7-16,-2 2-1 0,-2 3 23 0,-3-1-17 15,1 3-12-15,-3 4-10 0,-1-2 7 16,5 2-49-16,-4 1-29 0,2 1 0 16,-2 2 6-16,5 1-19 0,-2 0 9 15,0 0 7-15,2 0 39 0,0 0 11 0,1 3 40 16,-3-2 20-16,-3 2 4 0,4-2 22 16,-7-1 1-16,-1 0 15 0,-3 0 42 15,0 0 62-15,0 0 20 0,-2-1-92 16,1-3-19-16,-2 1 0 0,0-2 13 15,0 1-20-15,-2-1-9 0,-2 0-20 16,-3-1 4-16,-1 0-23 0,-2 1-23 16,2-2-15-16,1 1 15 0,-2 2-42 15,-4-1 33-15,1 0-26 0,-1 0-20 16,-5 4 30-16,4 0 15 0,-3 1-5 16,1 0 20-16,0 0 16 0,-2 0 2 0,5 0-29 15,-3 2-7-15,0 6 1 0,-1-1 34 16,-2 5-1-16,2 0-13 0,-1 1-2 15,3 1 15-15,2 2 1 0,0 2-22 16,4 2 23-16,0 3 16 0,2-2 1 0,-1 2-27 16,5 2 13-16,3-2-3 0,0 2 26 15,0-5-26-15,9 2 13 0,1-3-13 16,2-3 23-16,-2-2 6 0,7-4 16 16,-3-5 10-16,1 0-35 0,1-1 67 15,-4-3-45-15,4-1 45 0,-4 0 20 16,0 0 15-16,1-5-16 0,0-4-45 15,-4 0 7-15,5-3-14 0,-6-1-12 16,3-4-26-16,-4 1-13 0,5-1-3 16,-2-3-63-16,2 1 31 0,0-2-32 0,2 0 6 15,1 3-6-15,0-3-62 0,0 3 17 16,-4 3 15-16,-2 2 94 0,0 5 1 16,-3 2 2-16,-3 1-3 0,0 4-41 15,0-2-26-15,-2 3-5 0,2 0-9 16,-1 0-35-16,-1 0 12 0,4 3 49 0,1 0 29 15,1 2 9-15,0 3 15 0,-1 2 4 16,0 1-4-16,-1 3 1 0,0 4 1 16,0 2 26-16,-2 1-6 0,-2 1 3 15,-1 0 25-15,0 0-48 0,0-4-3 16,0-2 3-16,-1-1 45 0,-2-4-44 16,-3-4 0-16,4-1 3 0,1-5 18 15,1 0 4-15,0-1 49 0,0 0 61 16,0 0 48-16,0 0 42 0,0-2 12 15,0-4-40-15,0-4-150 0,4-3-48 16,2-1 0-16,3 0 35 0,3-5-31 0,3 2-4 16,5-2-144-16,1-2 51 0,4 0 6 15,0-2 13-15,-3 5 23 0,2 1-13 16,-5 2 12-16,0 3 26 0,-6 2 23 16,-1 3-16-16,-3 1 17 0,-3 3-21 0,0 2-16 15,-3 1-45-15,3 0-25 0,-2 0 18 16,0 0 33-16,-1 1 19 0,0 5 11 15,-1 0 27-15,-1 4 2 0,1-1 26 16,-2 4-13-16,0-3-14 0,0 6-39 16,0 1 26-16,-2 2 13 0,-2 2 52 15,1 2-20-15,0 1-32 0,3 0 1 16,0 0 41-16,0-3 4 0,0 1-44 16,9-2-1-16,-2-5 30 0,3-3-2 15,4-1 42-15,-1-5 10 0,0-1 16 16,6-5 41-16,2 0 36 0,6 0-1 0,1 0-58 15,-2-8-48-15,1 0-29 0,-4-8-3 16,-4 4 31-16,-5-6-66 0,0-2-147 16,-3 1-163-16,-4-5-82 0,-1 8-252 15,-3-14-618-15</inkml:trace>
        </inkml:traceGroup>
        <inkml:traceGroup>
          <inkml:annotationXML>
            <emma:emma xmlns:emma="http://www.w3.org/2003/04/emma" version="1.0">
              <emma:interpretation id="{BAE3BDFC-4E39-4551-B405-84D30621DD1B}" emma:medium="tactile" emma:mode="ink">
                <msink:context xmlns:msink="http://schemas.microsoft.com/ink/2010/main" type="inkWord" rotatedBoundingBox="29114,2643 29205,2642 29206,2713 29116,2714"/>
              </emma:interpretation>
              <emma:one-of disjunction-type="recognition" id="oneOf8">
                <emma:interpretation id="interp8" emma:lang="" emma:confidence="0">
                  <emma:literal>•</emma:literal>
                </emma:interpretation>
                <emma:interpretation id="interp9" emma:lang="" emma:confidence="0">
                  <emma:literal>.</emma:literal>
                </emma:interpretation>
                <emma:interpretation id="interp10" emma:lang="" emma:confidence="0">
                  <emma:literal>o</emma:literal>
                </emma:interpretation>
                <emma:interpretation id="interp11" emma:lang="" emma:confidence="0">
                  <emma:literal>O</emma:literal>
                </emma:interpretation>
                <emma:interpretation id="interp12" emma:lang="" emma:confidence="0">
                  <emma:literal>a</emma:literal>
                </emma:interpretation>
              </emma:one-of>
            </emma:emma>
          </inkml:annotationXML>
          <inkml:trace contextRef="#ctx0" brushRef="#br0" timeOffset="25897.8189">21576 316 414 0,'0'0'320'0,"1"-5"-144"0,-1-1-85 16,0 1-3-16,0-1 71 0,0 0-35 15,0 1-16-15,0 0 41 0,0 0 4 0,-3 3-35 16,0-1-56-16,0 1-17 0,0 2-45 15,-1 0-10-15,2 0-61 0,-2 0-21 16,-2 0-4-16,2 3 96 0,-2 5 19 16,-2-1 4-16,1 3-23 0,1-2-10 15,0 1-6-15,5-3 3 0,1-1-16 16,0 1 29-16,0-3 0 0,1-2 1 16,7 1 0-16,-3-2 30 0,3 0 24 15,-2 0 31-15,0 0 21 0,1 0 20 16,2-3 18-16,0-2-31 0,-1 0-17 15,0-2-36-15,-2-2 7 0,0 2-23 0,-3 0-19 16,-3 3-24-16,0-3-1 0,-3 1 0 16,-6 3-1-16,0 0 0 0,3 0-119 15,-1 1 6-15,-1 2 32 0,-2 0 3 16,3 2 56-16,-1 4 20 0,1 1 2 16,1-1 0-16,3-1-14 0,2 1-5 0,1-1 16 15,0-1-22-15,0-1 24 0,0-2 0 16,0 2-1-16,1-3-24 0,2 0-130 15,0 0-206-15,0 0-331 0</inkml:trace>
        </inkml:traceGroup>
      </inkml:traceGroup>
    </inkml:traceGroup>
  </inkml:traceGroup>
</inkml:ink>
</file>

<file path=ppt/ink/ink5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3:25:29.28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81269965-6781-4CD0-A126-09C527EDC4D5}" emma:medium="tactile" emma:mode="ink">
          <msink:context xmlns:msink="http://schemas.microsoft.com/ink/2010/main" type="writingRegion" rotatedBoundingBox="26323,1663 29554,1015 29737,1927 26506,2575"/>
        </emma:interpretation>
      </emma:emma>
    </inkml:annotationXML>
    <inkml:traceGroup>
      <inkml:annotationXML>
        <emma:emma xmlns:emma="http://www.w3.org/2003/04/emma" version="1.0">
          <emma:interpretation id="{ACE9783E-589C-408B-B492-A193B566C45A}" emma:medium="tactile" emma:mode="ink">
            <msink:context xmlns:msink="http://schemas.microsoft.com/ink/2010/main" type="paragraph" rotatedBoundingBox="26323,1663 29554,1015 29737,1927 26506,2575" alignmentLevel="1"/>
          </emma:interpretation>
        </emma:emma>
      </inkml:annotationXML>
      <inkml:traceGroup>
        <inkml:annotationXML>
          <emma:emma xmlns:emma="http://www.w3.org/2003/04/emma" version="1.0">
            <emma:interpretation id="{F6FD2963-FFCC-425E-A9EE-CCAF141FF6D9}" emma:medium="tactile" emma:mode="ink">
              <msink:context xmlns:msink="http://schemas.microsoft.com/ink/2010/main" type="line" rotatedBoundingBox="26323,1663 29554,1015 29737,1927 26506,2575"/>
            </emma:interpretation>
          </emma:emma>
        </inkml:annotationXML>
        <inkml:traceGroup>
          <inkml:annotationXML>
            <emma:emma xmlns:emma="http://www.w3.org/2003/04/emma" version="1.0">
              <emma:interpretation id="{F2EB038F-7C9C-4C98-A3AA-7C48F03E3C34}" emma:medium="tactile" emma:mode="ink">
                <msink:context xmlns:msink="http://schemas.microsoft.com/ink/2010/main" type="inkWord" rotatedBoundingBox="26370,1899 27736,1625 27792,1906 26427,2180"/>
              </emma:interpretation>
              <emma:one-of disjunction-type="recognition" id="oneOf0">
                <emma:interpretation id="interp0" emma:lang="" emma:confidence="1">
                  <emma:literal/>
                </emma:interpretation>
              </emma:one-of>
            </emma:emma>
          </inkml:annotationXML>
          <inkml:trace contextRef="#ctx0" brushRef="#br0">20092-635 2170 0,'0'0'162'0,"3"0"-162"0,-2 0-130 16,-1 0 130-16,0 0 129 0,0 0-15 0,0 0-114 15,0 0-92-15,0 0 14 0,-3 0 52 16,2 0 13-16,1 2-38 0,-2 0-40 16,1 0-23-16,1 2-1 0,0-1-70 15,0 2-209-15,0-1-264 0</inkml:trace>
          <inkml:trace contextRef="#ctx0" brushRef="#br0" timeOffset="-429.8633">18796-331 864 0,'0'0'179'0,"0"0"-179"16,8 0 0-16,4 0 95 0,-1 0 55 15,1-2-23-15,9 2-17 0,-2-2-32 16,7 0-6-16,4 1 22 0,4-2 8 16,1 0 31-16,5 0-45 0,3 2 2 0,-1-2-44 15,1 2-11-15,1-1 30 0,2 2-23 16,0 0-19-16,-2 0-10 0,3 0 0 16,-6 0 25-16,1 0-15 0,-6 0 2 15,-5 0-25-15,0 0 0 0,-4-3 68 0,-5-2 25 16,1-3 1-16,0 2-27 0,-4 0-9 15,0-4-3-15,0 1-10 0,-4-2 3 16,2 1-26-16,-2-2-3 0,0 1-19 16,-3-2 16-16,-2 2 36 0,-3-1-20 15,4 2-32-15,-5 2 16 0,0 2 3 16,-4-1 6-16,-2 4 10 0,0 1-12 16,0 1 5-16,0-2 4 0,-4 1 19 15,-2-1-12-15,0 1-39 0,-3 0-28 16,4-2-20-16,-1 2-16 0,-5 0-9 15,-2-2-13-15,0 0-10 0,-6-1 44 0,-2 2 7 16,-4 2 26-16,1-2 6 0,-1 3-6 16,-1 0-3-16,-2 0 22 0,-3 0 1 15,-2 0 2-15,0 0-2 0,-3 0 2 0,1 3-2 16,-5-2-1-16,-4 1 0 0,0 2 0 16,-1-2 2-16,-3 2 2 0,4-3 21 15,-1 2-12-15,6-1-13 0,-1 4 12 16,3-2-12-16,5 1-2 0,4-1 0 15,4 1-11-15,6-3 9 0,6 1-15 16,5-1-23-16,3 1-70 0,2 0-104 16,2 1-95-16,0 0-66 0,0 0-147 15,12-1-160-15</inkml:trace>
          <inkml:trace contextRef="#ctx0" brushRef="#br0" timeOffset="2022.7422">20037-618 65 0,'0'0'118'0,"0"0"-92"15,0 0-26-15,2 0 19 0,-2 0 50 16,0 0 19-16,0 0-23 0,0 0-36 16,0 0-3-16,0 0 17 0,0 0 45 0,0 0 29 15,0-1 7-15,0 1 16 0,0 0 10 16,0 0-26-16,0-3 3 0,0 3-17 15,0 0-18-15,0 0-31 0,0-1-25 16,1 1-3-16,1 0 19 0,-1-1 9 16,-1 1-1-16,1 0-8 0,-1 0-4 15,0-1-5-15,0 1-29 0,0 0-14 16,0 0-23-16,0 0 7 0,0 0 16 16,0 0-4-16,0 0-25 0,0 0 0 15,2 0 0-15,-2 0 6 0,0 0 7 0,0 0-10 16,0 0 10-16,0 0 14 0,0 0 0 15,0 0-14-15,0 0-13 0,0 0-33 16,0 1-42-16,0 1 0 0,0 2 61 16,0 1 43-16,3 1 13 0,3 0 16 15,0 1-16-15,3-1 0 0,-1-2 0 0,0 0 49 16,-2-2-39-16,0-2 61 0,1 0-6 16,-3 0 14-16,2 0 25 0,0 0-16 15,0 0-1-15,-2-3-16 0,2-3-9 16,2 0-33-16,-4 1-19 0,1-2-21 15,-4 1 12-15,0-1 3 0,-1 1-15 16,0 1 17-16,0 1-19 0,-1 0 23 0,-5 1-1 16,2 0-22-16,-4 1-55 0,2 0-6 15,3 2-13-15,-2 0 6 0,-1 0-16 16,1 0 19-16,-2 0 0 0,0 0 10 16,1 0 16-16,-2 2 37 0,2 0-24 15,0 2 6-15,2 0-9 0,-2 0-10 16,3 0-8-16,2 1 44 0,1 2 3 15,0-3 2-15,0-2-1 0,1 3 2 16,7-4-2-16,-3 1 12 0,4-2 7 0,-3 2-7 16,0-2 0-16,1 0 46 0,4 0 32 15,-1 0-20-15,-3 0-9 0,1 0-1 16,-2-4 10-16,0 2 13 0,-5-2 26 16,-1 4-23-16,0-4-48 0,0 4-7 15,-4-2 10-15,-5-1-22 0,3 2-20 16,0-2-84-16,-1 2-3 0,1 0 0 0,0 1 2 15,-3 0-28-15,5 0 32 0,-1 0 59 16,1 0-11-16,1 0-19 0,0 0 17 16,0 2-1-16,1 1 13 0,2-1 22 15,0 0-12-15,0-2 0 0,0 2-3 16,3-2 3-16,0 0-20 0,0 0 7 16,0 0-20-16,2 0-19 0,-2 0 10 15,-2 0 16-15,4 0-39 0,-1 0-66 16,2 0-64-16,0 0-75 0,-2 0-34 15,5 0-152-15</inkml:trace>
        </inkml:traceGroup>
        <inkml:traceGroup>
          <inkml:annotationXML>
            <emma:emma xmlns:emma="http://www.w3.org/2003/04/emma" version="1.0">
              <emma:interpretation id="{97FFD009-3161-4D2E-A339-DBD5EEAA4216}" emma:medium="tactile" emma:mode="ink">
                <msink:context xmlns:msink="http://schemas.microsoft.com/ink/2010/main" type="inkWord" rotatedBoundingBox="28518,1223 29554,1015 29737,1927 28701,2135"/>
              </emma:interpretation>
              <emma:one-of disjunction-type="recognition" id="oneOf1">
                <emma:interpretation id="interp1" emma:lang="" emma:confidence="0">
                  <emma:literal>&gt;</emma:literal>
                </emma:interpretation>
                <emma:interpretation id="interp2" emma:lang="" emma:confidence="0">
                  <emma:literal>7</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one-of>
            </emma:emma>
          </inkml:annotationXML>
          <inkml:trace contextRef="#ctx0" brushRef="#br0" timeOffset="3230.6381">20933-1060 215 0,'0'-7'473'0,"0"3"-346"15,3-2-3-15,3-1 68 0,3-2-65 16,-2 0-68-16,2 3 94 0,0-3-56 16,1 0-2-16,-1 1-24 0,4-1 33 0,0 1 24 15,2-1-60-15,4-1-16 0,1 1 0 16,5 1 39-16,0 0-75 0,0 0-13 16,1 2 10-16,2 2-13 0,-1-2-16 15,4 4 0-15,1-1 3 0,3 0 11 16,1 1 2-16,4-2 1 0,1 3 60 15,0-1-38-15,2 2-21 0,-3 0 21 0,-1 0-4 16,0 0 17-16,-1 0 12 16,-3 3 14-16,2 1-17 0,-1 2-29 0,-4 2-13 15,0 0-3-15,-1 0-13 0,-4 2-32 16,-6 2 16-16,-4 0 27 0,-2-1-8 16,-6 0 10-16,1 2 2 0,-2 0 13 15,-3 2-14-15,0 4 5 0,-1 0-6 16,-2 4-45-16,-2-1 45 0,0 5 19 15,0-2-19-15,-3 1 16 0,-9 0 7 16,-6-5 3-16,-2 2-23 0,-8-4 26 0,-8-3 45 16,-3-2-42-16,-7-2 23 0,-6-2-39 15,-4-3 26-15,0 1-16 0,0-6 0 16,8 0-15-16,3-1-11 0,12-1 0 16,7 0 1-16,10 0 25 0,9 0-3 15,4 0 2-15,3 0-15 0,0 0-10 0,0 0-45 16,4 0 0-16,4 0 6 15,-2 0-12-15,5 0-23 0,0 0-36 0,1 0 16 16,1 0 62-16,-1 5 19 0,-1 1 13 16,-3-1 20-16,2 5-20 0,-4 1-1 15,0 2-2-15,-3 6-30 0,1-1 31 16,-4 3 4-16,2 3-1 0,-2 1 41 0,0 4-41 16,0-2 15-16,0 4 7 0,-3-3-22 15,-2-1 27-15,1 0-27 0,1-2 1 16,0-2-1-16,2-3 28 0,-1 0-6 15,1-8 32-15,-2 1-52 0,1-7 12 16,2-2-15-16,0-3 0 0,0 1 1 16,0-2 28-16,0 0 7 0,0 0 6 15,0 0-4-15,0 0-2 0,0 0-36 16,0 0-4-16,0 0-147 0,0 0-204 0,0 0-279 16,-3-2-544-16</inkml:trace>
        </inkml:traceGroup>
      </inkml:traceGroup>
    </inkml:traceGroup>
  </inkml:traceGroup>
</inkml:ink>
</file>

<file path=ppt/ink/ink5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54"/>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9D1E6E31-0E1A-4CA3-A633-CB60EEFCFBEB}" emma:medium="tactile" emma:mode="ink">
          <msink:context xmlns:msink="http://schemas.microsoft.com/ink/2010/main" type="inkDrawing" rotatedBoundingBox="2546,2432 2674,9333 2546,9335 2418,2434" shapeName="Other"/>
        </emma:interpretation>
      </emma:emma>
    </inkml:annotationXML>
    <inkml:trace contextRef="#ctx0" brushRef="#br0">-351-248 82 0,'-4'-8'326'0,"4"5"-154"0,0 0-18 16,-3 0 67-16,3-1-15 0,0 0-50 15,0 1 20-15,0 0-17 0,0 0-32 16,0-1-12-16,0 2 1 0,0 1 11 16,-1 1 19-16,1-2-1 0,0 0-12 0,0 2 2 15,-3 0 7-15,3 0-7 0,-1 0-7 16,1 0-13-16,-3 0 0 0,2 0-32 15,-1 0-4-15,2 0-3 0,-2 0-6 16,0 0-10-16,2 0-6 0,0 0-13 16,0 0-19-16,0 0-22 0,0 0 0 15,-3 0-22-15,3 0-10 0,-1 0-6 16,1 0-9-16,0 2-13 0,0 1 3 16,0 4-7-16,-4 1 64 0,0 6 26 15,-3 3 15-15,5 1-29 0,-3 1-12 0,-1 1-3 16,2 2-9-16,-2 2 12 0,4-1 27 15,-1 4 11-15,3 0-12 0,-3 2-23 16,3-1 35-16,-1 1-13 0,1 0-24 16,0 1 15-16,0-1 25 0,0-1-16 15,0 1-23-15,0 0-2 0,0-2-22 16,1-1 22-16,2 3 22 0,-3 5 28 0,0 1 10 16,0 0-25-16,0 3-35 0,0-5 15 15,0 3 0-15,0-2-15 0,0-1 0 16,-3 1 14-16,2 0-14 0,-2-1 2 15,2 1 13-15,-3-1 1 0,4 0-13 16,-3-3-1-16,3 1-2 0,0 2 22 16,0-4-21-16,0 5-1 0,0-2 16 0,0 1-16 15,0-1 0-15,0 0 0 0,0 0 0 16,3-1-13-16,-3 0 13 0,1 1 2 16,2 0-1-16,-3 0 2 0,0-1-1 15,0 2 15-15,0-4-17 0,0 0 0 16,0-2-3-16,0 2-12 0,0-4 15 15,0 0 27-15,0 2-9 0,0-2-18 16,0 1-14-16,0-3 14 0,0 5 19 16,-4-2 3-16,1-1-22 0,2 3-14 0,1-3 14 15,0 1 3-15,0 3-2 0,0 3 15 16,0-1-1-16,0 1-14 0,0-4-1 16,0 1 10-16,0-2-10 0,0 0-18 15,0-1 18-15,1-3 2 0,2 5 20 16,-2-1-19-16,2 2 22 0,-3-2-25 15,0 0 0-15,0 0 0 0,0 0 19 0,0 0-6 16,0 2-11-16,1-1-1 0,2 4 12 16,-3 2-10-16,0 1 16 0,0 2-16 15,0 1-3-15,0-2 12 0,0 3-10 16,0 0 17-16,0-2-19 0,0-4 0 16,0 3 1-16,4-4 11 0,-4-2 4 15,1-1-14-15,1 0 0 0,0-1 17 16,2 1-7-16,-4 1 7 0,4 2 2 15,-4-1-21-15,4-1 3 0,-4 0-2 16,4 0-1-16,-2 1 22 0,1-1-21 0,-2 2 0 16,3-1 2-16,0 2 13 15,0 3-14-15,0-1 10 0,0 1-12 0,0-3-9 16,2 0 9-16,-2 3 1 0,0-2 1 0,0-1 1 16,0 2-2-16,0-2 8 0,0-2 4 15,-3-3-16-15,3 1 3 0,-4 0 0 16,0 0 9-16,0 4 16 0,0 0-23 15,0-1 15-15,0 2-16 0,-5 2 14 16,1-4-15-16,0 6 27 0,-3-3-16 16,2 1-10-16,2-1-1 0,2 1 1 15,1-2 23-15,0 4-20 0,0 0 17 16,0-3-18-16,0 2-3 0,4-2 13 16,0 1-4-16,0-1-9 0,0-1 15 15,0-2-15-15,0 1-10 0,-3-6 8 16,3 7 2-16,-2-2 34 0,0 2-16 0,0-2-16 15,1 0 0-15,1-2 11 0,0-1-11 16,-3-2-1-16,3 3-1 0,0-2 18 16,0 1-18-16,0 0-11 0,0-2 10 15,0 0 1-15,-2-2-3 0,2 0-8 16,-3 0 11-16,3 1 1 0,-1 0 24 0,-2-3-23 16,2 1-1-16,-3-1 10 0,0-2 8 15,0 2-19-15,0-1-1 0,0 0 1 16,0-2 0-16,0 1 0 0,0-4 1 15,0 4 0-15,0-3 14 0,0 2-15 16,0 1 3-16,0-1-2 0,-4 0-1 16,1 0 1-16,2 0-1 0,-3 2 28 15,0 0-28-15,0 0 13 0,0 1-12 16,0-5-1-16,2 2 0 0,-2-1 0 16,1 1 1-16,3-2-1 0,0 1 0 15,-1-3-1-15,1 2-1 0,0-4-13 0,0 3 15 16,0-2 2-16,0 3 16 0,0 0-15 15,0-1-2-15,0 1 3 0,0 1 11 16,0-2-12-16,0 1-3 0,0 1-1 16,0-1 1-16,0 3 12 0,0-1-10 15,0 2 10-15,0 1-9 0,0-2-3 0,0 0 1 16,1 0-1-16,-1 1 1 0,0-2-1 16,0 0 13-16,0 2 2 0,0-2-15 15,0 4 0-15,0-2 7 0,0 1-7 16,0 1-1-16,0 0 1 0,0-2 1 15,0-1-1-15,0 0 1 0,0 1-1 16,3-4 0-16,-3 1 14 0,0-2-14 16,1-2-1-16,2 0 1 0,-3 0 11 15,0 0 1-15,0-2-11 0,0 3-1 0,2-3-3 16,-2-1-8-16,2 3 11 0,-2-1 21 16,0 2-21-16,0 0 2 0,0-1 10 15,0-1 13-15,0-3-22 0,0-1-1 16,0-2 9-16,0-1-10 0,0-2 0 15,0 1 14-15,0-5-13 0,0-1 0 16,0 0 1-16,0 0-3 0,0 0-43 0,0-7-25 16,0-1-57-16,-4-7-69 0,0-9-72 15,1-13-105-15,1-9-111 0,2-11-474 16,0 10-200-16</inkml:trace>
  </inkml:traceGroup>
</inkml:ink>
</file>

<file path=ppt/ink/ink5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53"/>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382EDB7B-F1BD-43BD-9B91-05145613C78B}" emma:medium="tactile" emma:mode="ink">
          <msink:context xmlns:msink="http://schemas.microsoft.com/ink/2010/main" type="inkDrawing" rotatedBoundingBox="4192,2307 4223,9357 4057,9358 4026,2308" semanticType="verticalRange" shapeName="Other">
            <msink:destinationLink direction="with" ref="{6BF8E3EC-E655-4480-BA11-37F3796EF243}"/>
          </msink:context>
        </emma:interpretation>
      </emma:emma>
    </inkml:annotationXML>
    <inkml:trace contextRef="#ctx0" brushRef="#br0">148 52 23 0,'0'-2'277'0,"-4"1"-160"0,2-3 43 16,0 4 26-16,0-3-17 0,2 1 27 0,-2 0-20 16,2 1 6-16,-1-1-42 15,1-1 3-15,0-1-22 0,0 3-7 0,-3 0-17 16,2-4-12-16,1 2-8 0,0-2-5 15,-3 3 8-15,2 1 1 0,1-1 13 0,0-1 6 16,-3 3 3-16,2 0 0 0,1-2-7 16,0 1-22-16,-3 1-17 0,2 0-2 15,1 0 2-15,0-3 1 0,0 2-7 16,0 1-10-16,0 0-6 0,0 0-13 16,0 0-9-16,-3 0-13 0,3 0-2 15,0 0-33-15,0 0-6 0,0 0-10 16,-1 0 0-16,1 4-16 0,0 0 3 15,-3 7 64-15,2 0 33 0,-1 6 8 16,-2 2-25-16,0 5 32 0,1 1-6 16,2 1-30-16,1 4 30 0,-3-4-7 15,3 4 12-15,0 3-21 0,0-3 27 16,0 3-52-16,0 3 42 0,0 2-11 0,0-2-31 16,0 4 27-16,0 3 17 0,0-1-14 15,0-2-3-15,3 2-28 0,-3-1 13 16,1-2-10-16,2 0 0 0,-3 1 10 0,4 0 25 15,-4 2 3-15,0 4-19 0,0 1 19 16,0-1-7-16,0 3 7 0,0-1-41 16,0-2 0-16,0-1 2 0,0-1-2 15,0 0 1-15,0-2-1 0,0 0 12 16,0-1-12-16,0 0 34 0,0-3-34 16,0-3-22-16,0 4 22 0,0-2 1 15,1 2 32-15,2 1-33 0,-3 0 0 16,2 0 0-16,-1 3 0 0,2 1 4 15,-2 0 5-15,2 1-6 0,-3 1 7 0,1 1 11 16,-1-1-21-16,0 6-13 0,0-3 13 16,0 0 37-16,-1-3-30 0,-6 2 5 15,4-3-24-15,-1-3 18 0,0-1-6 16,0-1 0-16,0-1 22 0,1-1-10 16,-1 1-12-16,3 0 2 0,-1 0 32 15,2 5-33-15,-4-2-2 0,4 0-6 16,-4 3 7-16,4 1 12 0,-2 0-11 0,0 1 10 15,0 0-8-15,0-2 19 0,0 2-21 16,0-1 2-16,-1 0 25 0,2-1-6 16,0-3-22-16,1 1 31 0,-4 0-30 15,4-4 11-15,0 0 10 0,0-5-22 16,0 4 0-16,0 2 0 0,0 1 47 16,0 3-44-16,0-2 9 0,0 0-12 15,1 0 0-15,-1-1 1 0,0 0-1 16,0 2 1-16,-1-1 0 0,-3 4 15 0,0-3-3 15,-5 1-11-15,3-1 18 0,3 0-17 16,-5-3 18-16,4-1 1 0,0-1-10 16,1-3 7-16,2-2-16 0,-2 1-3 15,2-2 31-15,1-1-10 0,0-3-21 0,0 2 0 16,0 1 18-16,0 0-17 0,0 2 17 16,0-3 20-16,0 2-35 0,0 0-6 15,0-2 6-15,0-1 21 0,0-1-24 16,0 3 0-16,0-1 14 0,0-3-4 15,0 2-10-15,0 0 0 0,0-2 30 16,0-2-14-16,0 2-16 0,0-3 27 16,0-3-25-16,4 0-2 0,0 2 0 15,-3-1-1-15,2 0 1 0,1 0 11 16,-4 1 1-16,4 1 0 0,0-2-12 16,-3 1-10-16,3-1 10 0,-2 1 21 0,2-4-21 15,0 2-15-15,0-3 13 0,3 2-8 16,-3-1 10-16,-3 2 15 0,5 0 1 15,-2 1-16-15,2 0-13 0,-2 2 13 16,0-1 0-16,2 1 1 0,-2-2 2 16,1 0 10-16,-1-3-13 0,-1-3-15 15,1 2-3-15,-4 0 18 0,2 0 15 0,-1 4 13 16,2-2-10-16,1 2-16 0,0-5-2 16,0-1-17-16,-3 0 2 0,2-1 15 15,1 0 3-15,-4 2 24 0,1-2-27 16,1 0-10-16,-2 0-2 0,2 1 12 15,0-1 10-15,0 2-10 0,2-2-18 16,-2 0 0-16,1 0 18 0,1 2 28 16,0 0-7-16,-3-2-20 0,0 0 1 15,2-3-2-15,-2 0-13 0,2-2 13 0,-3 3 3 16,1-3-1-16,-1 4-1 0,0-3 12 16,3 2-13-16,-3 0 0 0,0-3 2 15,0 4-1-15,0-3-1 0,0 1 1 16,0 0 18-16,0 0-17 0,0-2 0 15,-3 4 10-15,-1-3-10 0,3 2 10 0,-2-1-12 16,3-1 0-16,-1-1-21 0,1-2 19 16,-1 2-9-16,1 2 11 0,0-2 12 15,0 1-11-15,-3 2 2 0,2 0 9 16,1-1-12-16,0 1 3 0,-3-3-1 16,2 3 9-16,1-5-11 0,0 0-16 15,0 1 14-15,0 1-1 0,0-2 3 16,0 4 2-16,-3-4-1 0,1 2 1 0,2 0-2 15,0 1 2-15,0-1-2 0,0-2-11 16,-2 3 11-16,2 0 2 0,0-1 10 16,-2 2-9-16,2 0 0 0,0-2 0 15,0 2-3-15,-2-4-3 0,2 5 3 16,0-2 0-16,-2 4 28 0,2-1-26 16,0-3-2-16,0 3 0 0,-2-4 3 15,2 2-3-15,0-2 0 0,-2 0 12 16,2 0-12-16,0 2-3 0,0-1 0 0,0 1 3 15,0 2 3-15,0-3-3 0,0 2 2 16,0-2 14-16,0-1-15 0,2 1 17 16,-2-5-18-16,0-1 0 0,0 1 0 15,0-4-1-15,0 2 1 0,0-2 0 16,2 1 0-16,-2 2 3 0,0 0 12 0,0 2 1 16,0-1-13-16,2 5 15 0,-2 0-16 15,2 3 10-15,-2-2 16 0,4 1-25 16,-4-2 7-16,2 0-10 0,1-3-15 15,-3-4 14-15,4 1-12 0,-4-3 10 16,4-1-12-16,-4 1 3 0,0-2 0 16,0 0-4-16,0 0 4 0,0 0-15 15,0-3-44-15,0 0-30 0,0-4-31 16,0-5-9-16,0-5-14 0,0-7-59 16,0-4-108-16,1-9-156 0,0-4-223 15,2 6-416-15,-3-22-423 0</inkml:trace>
  </inkml:traceGroup>
</inkml:ink>
</file>

<file path=ppt/ink/ink5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55"/>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46CA4977-4200-4A6B-B0DC-62A52B9CBDE1}" emma:medium="tactile" emma:mode="ink">
          <msink:context xmlns:msink="http://schemas.microsoft.com/ink/2010/main" type="inkDrawing" rotatedBoundingBox="813,3801 6161,3327 6174,3468 825,3941" semanticType="underline" shapeName="Other"/>
        </emma:interpretation>
      </emma:emma>
    </inkml:annotationXML>
    <inkml:trace contextRef="#ctx0" brushRef="#br0">151 477 0 0,'-16'0'3'15,"3"-2"190"-15,-4 1 126 0,5-3-97 16,3 1 16-16,-1 1 3 0,-1-1-85 16,2 0-35-16,4 1-30 0,-4 2-13 15,5-2-23-15,-4 2-9 0,3 0-14 16,1 0 10-16,-4 0-16 0,4 0 8 0,-5 4-2 15,8-4 24-15,-3 0 2 0,4 0 20 16,0 0 13-16,0 0-1 0,0 0-9 16,0 0-10-16,0 0-19 0,0 0-7 15,0 0-9-15,0 0-35 0,1 0-1 16,2 0-2-16,-2 0-18 0,4 0-9 16,0 0 29-16,3 3 32 0,2-2 7 0,6 1-19 15,4 0 2-15,2-2 10 0,5 0 39 16,5 0-39-16,6 0 4 0,3-5-7 15,6-4 6-15,4-1-9 0,4 0 23 16,4-2-49-16,-3 1-2 0,0 0 1 16,-1 3-1-16,-4 0-14 0,-4-1-7 15,-2 4 23-15,0 0 17 0,-6-1-17 16,3 4-22-16,-6-3 22 0,1-2 35 16,1 2-21-16,-3-2-12 0,3 0-2 0,-3 1 1 15,4-1 2-15,2-2 0 0,2 1 54 16,2-2-25-16,2 2-6 0,3-4-26 15,0 3 0-15,2-1 34 0,-1 2-15 16,-4 0-19-16,1 2-28 0,-9-1-4 16,-1 4 32-16,-4-1-2 0,0 4 0 15,-7-1-14-15,1 1 3 0,-1 0-15 0,2-2 28 16,0-1 15-16,-2 0 20 0,7 0 29 16,0-2-55-16,0-1-9 0,-2 1-2 15,6 0 1-15,-1-2 0 0,2 2-1 16,3 0-13-16,-3 0 14 0,3 1 2 15,1-3 0-15,-3 3-1 0,2 1-2 0,-5-2 2 16,-4 3 0-16,-1 0-26 0,-5 2 1 16,-1 0-23-16,-1-4 38 0,0 4 10 15,-2 0 16-15,2-1 19 0,0 1-19 16,1 0-14-16,0-3 14 0,3 1 32 16,3-1 3-16,0-3-48 0,3 3-3 15,-1-2-11-15,1 2 10 0,2 0 1 16,-2 0-19-16,3 0 19 0,-3-2 26 15,3 4-26-15,-3-1-29 0,2 0 27 16,-6 0-12-16,3 1 14 0,-5 1 22 0,-3 0-4 16,0 0-18-16,-1 0-2 0,-3 0 2 15,0 0 22-15,2 0-22 0,-5 0 2 16,5-2 1-16,-2 2 13 0,4-1-7 16,-1-1-9-16,3 2 0 0,0-4 7 15,3 4 9-15,2-1-15 0,-1-1 2 0,0 2-3 16,-2-2-19-16,0 2-7 0,-4-1 20 15,-5 1 6-15,1-2 13 0,-2 2-11 16,-2 0-2-16,-3 0 12 0,4-1 4 16,-6 1-13-16,3-2 0 0,2 2 13 15,-3 0 19-15,5-2-34 0,1 0-1 16,0 1 0-16,2 0 1 0,3-1 1 16,2-1 1-16,2 1 24 0,4 2-25 15,-3-2 16-15,-1-1-18 0,1 2 0 16,-3 1-16-16,-2-2 10 0,-3 2-7 0,0 0 3 15,-1 0 10-15,-1 0 4 0,-2 0 21 16,3 0-12-16,1 0 18 0,-4 0-31 16,1 0-23-16,2 0 23 0,-3-1 26 15,4-1 9-15,0 2-23 0,1-3 8 16,2 3 8-16,1-2-27 0,1 2 0 16,3-1 0-16,-1-1-1 0,4 0 29 0,0 0-4 15,-4 2-25-15,1-1 3 0,-2 1 1 16,0-2 11-16,-3 0-11 0,-5 0 11 15,1 2 17-15,-3-1-13 0,0 1-18 16,-6 0 0-16,1 0 28 0,2 0-1 16,-5 0-12-16,5-2-13 0,0 1 13 15,5 1 15-15,-4-2-6 0,1 2 4 16,-1-2-27-16,1 2 0 0,-4 0 14 16,0 0-14-16,-4 0-2 0,-1 0 0 0,2 0-13 15,-5-2 12-15,-1 2 0 0,2 0-2 16,-3 0-16-16,-3-2 3 0,2 2 4 15,-3 0 10-15,0 0 1 0,0 0-37 16,0 0-89-16,-8 0-187 0,0 0-144 16,0 0-101-16,-19 0-523 0</inkml:trace>
  </inkml:traceGroup>
</inkml:ink>
</file>

<file path=ppt/ink/ink5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56"/>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212C2796-2A1C-4615-8DD9-0E9A484D42F3}" emma:medium="tactile" emma:mode="ink">
          <msink:context xmlns:msink="http://schemas.microsoft.com/ink/2010/main" type="inkDrawing" rotatedBoundingBox="961,4958 6143,4480 6159,4648 977,5125" semanticType="underline" shapeName="Other"/>
        </emma:interpretation>
      </emma:emma>
    </inkml:annotationXML>
    <inkml:trace contextRef="#ctx0" brushRef="#br0">-3 484 166 0,'0'0'186'0,"0"3"-81"15,0-3-50-15,-2 2 183 0,0 0-16 16,2-2-60-16,0 0-67 0,0 0-33 15,0 0 6-15,0 0 33 0,0 0 36 0,0 0 9 16,0 0-15-16,0 0-37 16,0 0-13-16,0 0-12 0,0 0 2 0,4 0-6 15,-2-2-27-15,2 0-38 0,0-1-21 16,4 2 21-16,0 0 42 0,3-1 23 16,4-1 6-16,-4 1-10 0,3-1-25 15,0-1 2-15,2 3-34 0,-2-1 18 16,3 1 11-16,4-3 21 0,-2 2 4 15,5-3-32-15,2 0 0 0,3-1 22 16,5 0-13-16,0 2 1 0,-1-5 22 16,3 0-10-16,2 1-46 0,-3-1 1 15,3 1 29-15,-4 1-29 0,1 2-2 0,-1-1-1 16,0-1 0-16,-2 2 13 0,6-2 19 16,3 1 3-16,-2-3-16 0,1-1 17 15,5 0-36-15,-2 1 3 0,-1 2-3 16,2-2 18-16,-4-2-17 0,5 3 0 15,-6 0-1-15,3-1 1 0,-3 4 41 0,1-2-42 16,-3 1-4-16,-1-1-24 0,-3 4 15 16,0-3 13-16,-1 3 18 0,1 0 20 15,1-4-38-15,0 4 2 0,-6-3 0 16,6 3-1-16,-2-1 2 0,-2 1 0 16,4-2-3-16,-3 2 0 0,4-3 2 15,2 2 33-15,2-1-33 0,3-2 11 16,-2 4-13-16,5-3-10 0,-2 1-18 15,1 2 28-15,-1-2 19 0,3 1-6 16,1-3-13-16,5 1 28 0,-4 2-2 0,3-2-26 16,-1-1-17-16,-3 4 15 0,-2-2 4 15,-3 2 1-15,-5-2 32 0,1 2-35 16,-7 0-29-16,3 2-3 0,0-2 32 16,-3 0 10-16,3 0 12 0,0 2 13 0,0-1 7 15,-1-1-23-15,3-1-19 0,2 1-14 16,-1 0 14-16,3-3 31 0,2 3-9 15,1 0-20-15,0-1 1 0,3-1 22 16,-1 2-9-16,1-3-16 0,-4 5 0 16,1 0 10-16,-5-3 9 0,-1 2-18 15,-4 2 21-15,0 0-22 0,-7 0-16 16,-3 0-31-16,-2 0 16 0,1 0 31 16,-1 0 22-16,4 0-3 0,1 0 19 15,3 0-11-15,1 0-27 0,4 0 0 16,0-1 1-16,2 1 43 0,5-4-44 15,-2 3-13-15,3-1 13 0,1 1 19 0,1-1-17 16,2-2 17-16,-3 3-19 0,-1 1 13 16,-3 0 3-16,-1 0-16 0,-6 0 0 15,1 0-16-15,-3 0 16 0,-5 0-1 16,-2 0-16-16,3 0 17 0,-2 0 12 0,1 1-11 16,1-1 1-16,-1 2-2 0,-3 0 0 15,4-2 0-15,-5 2 31 0,5-2 10 16,-3 0-22-16,3 0 6 0,2 0-24 15,2 0-1-15,0-2 2 0,1-2 37 16,1 3-3-16,-1 1-36 0,-1-2 0 16,-4 2-12-16,-3 0 12 0,-4 0-4 15,-4 0 4-15,-3 0 0 0,-4 0-13 16,0 0-6-16,-3 0 4 0,2 0 15 16,-1 0 2-16,2 0-2 0,1 0-2 0,3 0 2 15,5 0 22-15,0 0-3 0,-2 0-19 16,5 0-1-16,1 0 1 0,-6 2 46 15,4-2-46-15,-6 0-10 0,-3 0 6 16,-2 0-8-16,-4 0 12 0,-3 1-2 16,-1-1-11-16,0 0 13 0,0 0-1 15,0 0-18-15,0 0-53 0,0 0-114 0,-1 0-209 16,-5 0-234-16,0 2-515 0</inkml:trace>
  </inkml:traceGroup>
</inkml:ink>
</file>

<file path=ppt/ink/ink5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5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54862D8D-BD58-408E-8D72-112C57658B45}" emma:medium="tactile" emma:mode="ink">
          <msink:context xmlns:msink="http://schemas.microsoft.com/ink/2010/main" type="inkDrawing" rotatedBoundingBox="998,6153 6243,5694 6261,5903 1017,6363" semanticType="underline" shapeName="Other"/>
        </emma:interpretation>
      </emma:emma>
    </inkml:annotationXML>
    <inkml:trace contextRef="#ctx0" brushRef="#br0">-1 504 430 0,'0'2'502'0,"0"-2"-244"15,0 0-157-15,0 0-39 0,0 0 32 16,0 0 62-16,0 0 0 0,0 0-5 0,0 0-8 16,0 0-23-16,0 0-33 0,0 0-29 15,0 0-12-15,1 0-7 0,2 0-14 16,-3 0-5-16,0 0 6 0,1-2-4 15,2 2-6-15,-3 0-3 0,1 0 20 0,2 0 9 16,1-1 12-16,0-1-2 16,5 0 38-16,8-1 16 0,1-4 16 0,7 2-51 15,5-5-39-15,3-1-29 0,4 2 19 16,8-5-22-16,2 0 51 0,0 3-41 16,9-3-10-16,-5 1 0 0,5 1-16 15,-5 2 13-15,1 0-16 0,-5 1-1 16,0 2 17-16,-3 1 5 0,-3 1-4 15,1-2-2-15,-2 0 4 0,2 2 3 16,-3 0 10-16,-1-1-23 0,1 0 10 16,3 2 0-16,-2-3 10 0,5-2 6 0,2-4-3 15,6 4 12-15,3-3 17 0,3 1-13 16,1-3-17-16,1 4-12 0,1-2 4 16,-7 2 2-16,1 2-6 0,-5 1-45 15,-2 2 23-15,-3-2 3 0,-3 2 15 0,1 2 4 16,-5-1 10-16,1 1 3 0,-3-2-10 15,-1 2-6-15,2-1-9 0,2 1 12 16,2-2 1-16,2 2 25 0,6-4-8 16,2 3-17-16,0-1 1 0,4-2-2 15,2 1 13-15,2 1-29 0,1-1 32 16,2-2-3-16,-2 0-11 0,0 1 14 16,1 0-16-16,-5 2-19 0,-2 2 19 15,0 0-7-15,-4-2 7 0,-4 2 0 16,-3 3 25-16,-2 0-24 0,-2-4-1 15,1 4 1-15,-2-2 21 0,3 1-20 16,-3-2 0-16,-1 3-1 0,-1-3 12 0,0 3-13 16,1-1-3-16,2 1 3 0,2-2 76 15,4 0-38-15,-2 1-35 0,2-1-1 16,4 0 26-16,-5 2-9 0,1-1-19 16,-4-1-1-16,-3 0-16 0,-1 2 17 0,-3 0 3 15,-1 0 13-15,0 0 4 0,-3 0-20 16,0 0 0-16,-1 0 0 0,2 0-2 15,-5 0 2-15,2 0 13 0,1 0-13 16,3 0 0-16,-2 0 35 0,7 0-20 16,2 0-15-16,2 0 42 0,2 0-20 15,2 0 0-15,0 0 2 0,2 0-23 16,-5 0-2-16,-1 0 3 0,-3 0 30 16,-5 0-32-16,-3 0-13 0,-5 0-28 15,-6 0 41-15,-2 0 20 0,-5 2-18 0,-1-2-1 16,0 0 1-16,1 0 14 0,0 0 9 15,3 0-3-15,2 0-22 0,-4 0-15 16,2 0-20-16,1 0 35 0,-2 0 9 16,4 0 45-16,3 2-32 0,-5-2-20 15,1 0-2-15,-2 0-1 0,-4 0-21 16,-5 0 6-16,-3 0 2 0,-1 0 14 0,-3 0 31 16,0 0 4-16,0 0-26 0,0 0-9 15,0 0-41-15,0 0-19 0,1 0-22 16,2 0 6-16,-3 0 7 0,4 0 31 15,-3 0 25-15,2 0 10 0,1 0-26 16,-4 0 4-16,0 0-36 0,0 0-31 16,0 1 5-16,0-1 24 0,0 0-5 15,0 2-70-15,0 0-122 0,-11-1-177 0,3 1-249 16,-17 1-345-16</inkml:trace>
  </inkml:traceGroup>
</inkml:ink>
</file>

<file path=ppt/ink/ink5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5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EB7C817D-F0DA-4FDA-AEE9-445548B4F735}" emma:medium="tactile" emma:mode="ink">
          <msink:context xmlns:msink="http://schemas.microsoft.com/ink/2010/main" type="inkDrawing" rotatedBoundingBox="986,7487 6431,6774 6461,7005 1016,7718" semanticType="connector" shapeName="Other">
            <msink:destinationLink direction="with" ref="{EBF6C74C-FAC4-4850-A55B-7517630FBC29}"/>
          </msink:context>
        </emma:interpretation>
      </emma:emma>
    </inkml:annotationXML>
    <inkml:trace contextRef="#ctx0" brushRef="#br0">66 744 245 0,'-9'0'577'0,"5"0"-525"15,-1 0-52-15,0 0-39 0,1 0 39 16,-2 0 68-16,0 0 30 0,5 0 58 16,-3 0-3-16,4 0-9 0,-3 0-11 15,3 0-22-15,0-1-14 0,0 1 18 16,0 0 8-16,0 0 0 0,0 0-16 16,-1 0-13-16,1 0-32 0,0 0-1 0,0 0 0 15,-3 0-6-15,2 0 7 16,-2 0-1-16,2 0-16 0,-3 0 13 0,1 0 29 15,2 0 15-15,-1 0-5 0,2 0-24 16,0 0-22-16,0 0-19 0,0 0-6 0,0-2 2 16,0 1-27-16,2 1-1 15,2-2-16-15,-4 0-9 0,4 0-7 0,-3 1 6 16,3 1-6-16,0-2-9 0,4-1 25 16,4 0 16-16,2-3 57 0,6 2 1 15,6-3-10-15,0-4-16 0,3 1-15 16,1 0-17-16,1 3-3 0,4-5 0 15,3-1-9-15,2 0 12 0,4 1 19 16,0-1-9-16,-1 3-10 0,3-2-25 16,-3 2 12-16,-4 1 13 0,1 1 0 15,-4 0-2-15,-1 1 2 0,-1-2 0 16,-4 2 2-16,4-2-1 0,-4 0 0 0,1 0 21 16,0 1-21-16,1-2 10 0,2 1 6 15,-1 1-15-15,7 0 9 0,1-4-9 16,5 0 55-16,4-3-57 0,1 3 0 15,1-1 0-15,-1 1 0 0,0 2 29 16,-3 1-55-16,-2 3 26 0,-3-3-2 0,0 2 2 16,-3 0 0-16,-2 3-1 0,1-3-15 15,-3 0 16-15,-1 0 1 0,-1 0 31 16,0 3-19-16,-1-1-13 0,3-2 0 16,-2 1 16-16,2 2 16 0,6-3-31 15,0-1-1-15,2 0 28 0,2 2-7 16,-3-2-20-16,0 1-2 0,-1 0 1 15,-7 4-22-15,-1 0-22 0,-4-1 42 16,0 2-17-16,0-1 19 0,-3 1-4 16,1 1 4-16,2-1-1 0,0 1-18 0,1-3 19 15,0 2 32-15,5-1 0 0,-2-2-29 16,3 1 13-16,3-1-16 0,-1 1 3 16,3 0 0-16,-2-1-1 0,2 3 11 15,-3-2-13-15,3 1 0 0,-3 3-1 16,3-3-17-16,-7-1 2 0,3 1 16 15,-4 0 21-15,-2 0 1 0,5 1-21 16,-7-2-1-16,1 3-9 0,-1-2 9 0,-1-2 16 16,0 3-16-16,-1-2-15 0,2 1 15 15,2-2 44-15,2 2-6 0,0-3-35 16,1 3 10-16,3-2 20 0,-3 2-33 16,3-2-3-16,-4 2-23 0,1-3 26 15,3 2 13-15,0 0 12 0,-2-1-25 16,2 1-22-16,0 1 22 0,0 0 1 15,-4 0 21-15,1-1-21 0,-1 1-1 0,0-1 48 16,-3 1-48-16,3 1-1 0,-3-1 1 16,5 0 2-16,-2 1 4 0,-1-2 7 15,-1 3-1-15,-1-1 4 0,-2 0-16 16,-2 0 0-16,1 1 0 0,-2 1 41 16,-5-2-19-16,2 2-22 0,-4-1 0 15,-1 1-19-15,-7-2 3 0,4 2 4 0,-7 0 12 16,1 0 0-16,3 0 41 0,-1 0-16 15,4 0-6-15,0 0-17 0,1-2 20 16,1 1 3-16,0 1-25 0,-3 0-2 16,-2 0-33-16,0-2 35 0,-4 2 0 15,-1 0 3-15,0 0 10 0,-3 0-12 16,0 0-1-16,-3 0 0 0,2 0 1 16,-3 0 18-16,0 0-3 0,0 0-16 15,0 0-3-15,1 0-9 0,2 0-1 16,-2 0 2-16,1 0 11 0,4 0 28 0,2 0 0 15,1 0 7-15,0 0-16 0,1 0-7 16,-2 0-10-16,0 0-2 0,0 0 0 16,0 0 2-16,-3 0 14 0,4 0-13 15,0 0-1-15,0 0 20 0,6 0 3 16,-4 0-3-16,5 0-22 0,-2 0-11 0,5 0 11 16,-6 0 25-16,5 0-9 0,2 0-16 15,-2 0 3-15,4 0 13 0,-1 0-14 16,1 0 10-16,-2 0-11 0,-1 0 24 15,-3 0-13-15,-2 0-12 0,-3 0-12 16,-5 0 12-16,1 0 0 0,-3 0-1 16,0 0-2-16,-4 0-9 0,0 0 11 15,0 2-1-15,0-2 0 0,0 0 1 16,0 0 0-16,0 0-14 0,0 0 2 16,4 0 10-16,-4 0 3 0,2 0 2 15,2 0-2-15,-3 0-2 0,6 0-1 0,-3 0-9 16,4 0 12-16,2 1 3 0,2-1 22 15,-1 2 0-15,3 0-6 0,-4-1-19 16,-1-1 0-16,0 2-1 0,-3-2 0 16,0 0-1-16,2 0 1 0,-4 0-1 15,-3 0 2-15,2 0 1 0,1 1 15 16,-3-1-13-16,1 0-1 0,2 0 1 0,3 0 0 16,1 2-1-16,0 0 14 0,1-2-15 15,3 0-1-15,-5 2-1 0,4-2-2 16,-3 0 2-16,-2 0 1 0,-1 0 1 15,-1 0 0-15,-1 1-1 0,-2-1 1 16,2 0 0-16,-3 0 11 0,0 0 7 0,0 1-16 16,0-1 0-16,0 0-1 0,0 0 0 15,0 0-2-15,0 0-1 0,0 3-17 16,0-3-10-16,0 0-10 0,0 0-2 16,0 0-7-16,0 0-22 0,0 0-37 15,0 0-108-15,0 0-144 0,-3 0-218 16,2 0-245-16,-10 2-555 0</inkml:trace>
  </inkml:traceGroup>
</inkml:ink>
</file>

<file path=ppt/ink/ink5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6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762CBEFE-D821-4FDD-BA5F-3D769C7BF383}" emma:medium="tactile" emma:mode="ink">
          <msink:context xmlns:msink="http://schemas.microsoft.com/ink/2010/main" type="writingRegion" rotatedBoundingBox="4801,2686 5571,2686 5571,3212 4801,3212"/>
        </emma:interpretation>
      </emma:emma>
    </inkml:annotationXML>
    <inkml:traceGroup>
      <inkml:annotationXML>
        <emma:emma xmlns:emma="http://www.w3.org/2003/04/emma" version="1.0">
          <emma:interpretation id="{588DCF29-B607-4629-9D13-6121CA3417A6}" emma:medium="tactile" emma:mode="ink">
            <msink:context xmlns:msink="http://schemas.microsoft.com/ink/2010/main" type="paragraph" rotatedBoundingBox="4801,2686 5571,2686 5571,3212 4801,3212" alignmentLevel="1"/>
          </emma:interpretation>
        </emma:emma>
      </inkml:annotationXML>
      <inkml:traceGroup>
        <inkml:annotationXML>
          <emma:emma xmlns:emma="http://www.w3.org/2003/04/emma" version="1.0">
            <emma:interpretation id="{A8C53B65-83B1-45CF-9336-ECAB19AE49A7}" emma:medium="tactile" emma:mode="ink">
              <msink:context xmlns:msink="http://schemas.microsoft.com/ink/2010/main" type="line" rotatedBoundingBox="4801,2686 5571,2686 5571,3212 4801,3212"/>
            </emma:interpretation>
          </emma:emma>
        </inkml:annotationXML>
        <inkml:traceGroup>
          <inkml:annotationXML>
            <emma:emma xmlns:emma="http://www.w3.org/2003/04/emma" version="1.0">
              <emma:interpretation id="{5C3082D1-1F22-4C9D-BC97-FCE8D04EB928}" emma:medium="tactile" emma:mode="ink">
                <msink:context xmlns:msink="http://schemas.microsoft.com/ink/2010/main" type="inkWord" rotatedBoundingBox="4801,2686 5571,2686 5571,3212 4801,3212"/>
              </emma:interpretation>
            </emma:emma>
          </inkml:annotationXML>
          <inkml:trace contextRef="#ctx0" brushRef="#br0">3645-1596 0 0,'0'0'355'0,"0"-2"76"0,0 2-157 0,0 0-79 16,0 0-26-16,0 0-19 0,0 0-10 15,0 0-17-15,0 0 2 0,0 0-5 16,0 0 0-16,0 0-4 0,0 0 1 16,0 0-17-16,0 0 0 0,0 0-7 15,0 0 56-15,0 0-24 0,0 0-26 16,0 0-16-16,0 0-9 0,0 0-1 16,0 0 10-16,0 0-1 0,0 0 1 15,0 0-4-15,0 0-10 0,0 0-2 0,0 0-14 16,0 0-2-16,0 0-11 0,0 0-5 15,0 0-4-15,0 0 4 0,0 0-13 16,0 0 3-16,0 0-10 0,0 0 1 16,0 0-14-16,0 0-1 0,0 0-1 15,0 0-19-15,1 0 4 0,2 0-20 0,-2-3-6 16,2 2 4-16,-2 1 9 0,2-2-1 16,1 2-18-16,-2 0-3 0,2 0-1 15,1 0-1-15,6 0 52 0,0 0 19 16,5 0 0-16,4 0-7 0,-1 0 17 15,5 0-7-15,2-2-20 0,1-2 14 16,-1 4 15-16,0-1-31 0,-3-1-25 16,-2 0 23-16,-3 2 1 0,-2-2-15 15,-2 2 14-15,-1-1 0 0,3 1-1 16,-2-2 3-16,2 1 31 0,-2-3-6 0,3 3 1 16,0-3-23-16,0-1 12 0,-1-2 4 15,2 4 3-15,-4-3-19 0,-2 4-3 16,-3-2-19-16,-2 4-21 0,-2-1 2 15,-1 1 25-15,-4 0 13 0,2-2-2 16,0 2-1-16,-2 0 3 0,0 0-1 0,0 0-2 16,0 0 0-16,0 0 0 0,2 0-10 15,-2 0 12-15,3 0 0 0,-3 0 0 16,0 0 1-16,0 0 2 0,0 0 1 16,0 0 10-16,0 0 6 0,0 0-1 15,0 0 8-15,0 0 2 0,0 0-6 16,0 0-7-16,-3 2 11 0,1-2-5 0,-2 1-5 15,0-1-16-15,0 2 1 0,-1 0-1 16,1 0-1-16,-3 2-2 0,-1 1 0 16,1 4-13-16,-5 3 10 0,-2-1 4 15,2 3 2-15,-1 0-19 0,-6 2 19 16,4 0 0-16,-5 2 10 0,-1 4-7 16,2 0-3-16,2-4 0 0,-2 3-3 15,4-4 6-15,-1-2-2 0,2 2 11 16,1-2-11-16,-2-4-1 0,4 3 0 15,3-4-12-15,0-2 9 0,0 4-13 0,2-2 15 16,-2-1 1-16,0 4 0 0,3-4 0 16,-2-2-1-16,1 2 0 0,2 0-10 15,-2-3 11-15,3 0 2 0,0-1 0 16,-1 1-1-16,3-3-1 0,-3 3 0 16,1-2 0-16,-1 0 2 0,-2 1 10 0,2 5-9 15,-1-4 13-15,-3 2-14 0,0 0-2 16,0 1 2-16,0-2 11 0,-2 1-11 15,5 0 0-15,-3-1 10 0,3-3 1 16,1 1-11-16,2-4-1 0,0 3 1 16,2-4 0-16,0 0 1 0,0 0 0 15,0 0 1-15,2 0-3 0,0 0 0 16,2-4 0-16,1 4-1 0,-5-1-3 16,4-1 1-16,-3 2-19 0,2-2-14 15,-2 1 4-15,3 1 3 0,1-2 2 0,2 0 11 16,-1 1-1-16,-1-3-3 15,3 2 0-15,3-1 19 0,3 0 11 0,3-3 33 16,3 0-38-16,6-2 7 0,4-1-26 16,0 0 26-16,2 1-13 0,5-1 0 15,-2 1-7-15,0 0 7 0,2 1 2 0,0 2 23 16,-1-2-24-16,-3 0 10 0,1 2-11 16,-4 4-16-16,-3-2 16 0,-1 3 15 15,-2-2-14-15,-5 0 1 0,-1 2 17 16,-2 0-18-16,-4 0-1 0,-4 0-2 15,0 0 1-15,-4 0 1 0,-4 0 1 16,2 0 11-16,-2 0 7 0,0 0 19 16,0 0 3-16,0 0-1 0,0 0 1 15,0 0-7-15,0 0-9 0,0 0-24 16,0 0-1-16,0 0-25 0,0 0-16 0,0 0-2 16,0 0 8-16,0 0-2 0,0 0 9 15,0 0-1-15,0 0 1 0,0 0 6 16,0 0 21-16,0 0-1 0,0 0-9 15,0 0 11-15,0 0 3 0,0 0-1 16,0 0-1-16,0 0-1 0,0 0-1 0,0 0-1 16,0 0-11-16,0 0-24 0,0 0-80 15,0 0-123-15,0 0-187 0,1 0-85 16,2 0-273-16,-3 0-762 0</inkml:trace>
        </inkml:traceGroup>
      </inkml:traceGroup>
    </inkml:traceGroup>
  </inkml:traceGroup>
</inkml:ink>
</file>

<file path=ppt/ink/ink5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79"/>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F13D8AE0-93F4-402F-9BC5-A2AE07747971}" emma:medium="tactile" emma:mode="ink">
          <msink:context xmlns:msink="http://schemas.microsoft.com/ink/2010/main" type="writingRegion" rotatedBoundingBox="1418,5449 1858,5449 1858,5839 1418,5839"/>
        </emma:interpretation>
      </emma:emma>
    </inkml:annotationXML>
    <inkml:traceGroup>
      <inkml:annotationXML>
        <emma:emma xmlns:emma="http://www.w3.org/2003/04/emma" version="1.0">
          <emma:interpretation id="{B87BDC07-39A7-40D0-98C8-F6C8060347DC}" emma:medium="tactile" emma:mode="ink">
            <msink:context xmlns:msink="http://schemas.microsoft.com/ink/2010/main" type="paragraph" rotatedBoundingBox="1418,5449 1858,5449 1858,5839 1418,5839" alignmentLevel="1"/>
          </emma:interpretation>
        </emma:emma>
      </inkml:annotationXML>
      <inkml:traceGroup>
        <inkml:annotationXML>
          <emma:emma xmlns:emma="http://www.w3.org/2003/04/emma" version="1.0">
            <emma:interpretation id="{8E99C2EF-BD74-4464-B528-119D9C41D880}" emma:medium="tactile" emma:mode="ink">
              <msink:context xmlns:msink="http://schemas.microsoft.com/ink/2010/main" type="line" rotatedBoundingBox="1418,5449 1858,5449 1858,5839 1418,5839"/>
            </emma:interpretation>
          </emma:emma>
        </inkml:annotationXML>
        <inkml:traceGroup>
          <inkml:annotationXML>
            <emma:emma xmlns:emma="http://www.w3.org/2003/04/emma" version="1.0">
              <emma:interpretation id="{6082A62F-4430-468D-8B88-B4C51EC133DA}" emma:medium="tactile" emma:mode="ink">
                <msink:context xmlns:msink="http://schemas.microsoft.com/ink/2010/main" type="inkWord" rotatedBoundingBox="1418,5449 1858,5449 1858,5839 1418,5839"/>
              </emma:interpretation>
              <emma:one-of disjunction-type="recognition" id="oneOf0">
                <emma:interpretation id="interp0" emma:lang="" emma:confidence="0">
                  <emma:literal>O</emma:literal>
                </emma:interpretation>
                <emma:interpretation id="interp1" emma:lang="" emma:confidence="0">
                  <emma:literal>o</emma:literal>
                </emma:interpretation>
                <emma:interpretation id="interp2" emma:lang="" emma:confidence="0">
                  <emma:literal>0</emma:literal>
                </emma:interpretation>
                <emma:interpretation id="interp3" emma:lang="" emma:confidence="0">
                  <emma:literal>C</emma:literal>
                </emma:interpretation>
                <emma:interpretation id="interp4" emma:lang="" emma:confidence="0">
                  <emma:literal>8</emma:literal>
                </emma:interpretation>
              </emma:one-of>
            </emma:emma>
          </inkml:annotationXML>
          <inkml:trace contextRef="#ctx0" brushRef="#br0">348 81 1197 0,'0'-6'323'0,"-1"6"-252"16,-2-1-25-16,2-1 42 0,-1-1 65 15,-2 2-16-15,0-4-11 0,0 2-6 16,0 0 3-16,0-1-42 0,0 1-16 16,-1-2-20-16,1 2 13 0,-5-1 10 15,1 3 2-15,3-2 21 0,-3 1 24 16,0 0-54-16,-2 0-22 0,2 2-38 15,-4-1-1-15,2 1-7 0,-4 0-51 16,3 0 43-16,-4 0 15 0,4 1 36 16,-1 3-20-16,-2 1-16 0,-2 3-28 15,0-1 12-15,0 3 13 0,1 0 1 0,-2 2 2 16,4 0 2-16,-1-1-2 16,4 2-14-16,0 0-12 0,5 2 23 0,-3 0 3 15,4 0-42-15,-1 0-3 0,1 1 45 16,4 2 0-16,0 0 13 0,0 1-6 0,0-1-7 15,4 0-35-15,5-1 35 0,0-4-3 16,5 0 1-16,0-1 4 0,4-2 18 16,4-1 3-16,-1-5 25 0,2 2-9 15,-1-3-39-15,1-3-23 0,-4 2 23 16,-1-2 0-16,0 0 10 0,-3 0 12 16,-1-2-3-16,1-3 4 0,-3 1-22 15,-3 1 2-15,0-4 23 0,-1 1 9 16,1-4 18-16,3 3-53 0,-5-2 0 15,4-2 22-15,-2-3 3 0,1 1-23 16,1-1 2-16,-2 0 18 0,-1 0-22 0,0-1 2 16,0 1 24-16,-2-1 6 15,-1 2-10-15,2-3-22 0,-6 2-17 0,2 0 17 16,-3-2 35-16,0 6-13 0,0-3-22 16,-8 1-28-16,1 0-11 0,0 1 11 0,-3-1-11 15,0 2 39-15,-3 0 16 0,0-1-16 16,0 7-35-16,-2-3 13 0,4-1-10 15,-1 2-7-15,-1 3 17 0,2-2 9 16,4 3-9-16,-1 1-42 0,0-2-58 16,4 3-78-16,0 0-23 0,1 0-81 15,2 0-155-15,-1 0-160 0,-1 0-381 0</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1:27:36.160"/>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F2B8E2F1-22A0-4111-82DC-3C3A17F389F2}" emma:medium="tactile" emma:mode="ink">
          <msink:context xmlns:msink="http://schemas.microsoft.com/ink/2010/main" type="writingRegion" rotatedBoundingBox="1347,6447 4028,5129 5532,8188 2851,9506"/>
        </emma:interpretation>
      </emma:emma>
    </inkml:annotationXML>
    <inkml:traceGroup>
      <inkml:annotationXML>
        <emma:emma xmlns:emma="http://www.w3.org/2003/04/emma" version="1.0">
          <emma:interpretation id="{3BCD8926-7E04-4726-AF07-CE9B1023BFD6}" emma:medium="tactile" emma:mode="ink">
            <msink:context xmlns:msink="http://schemas.microsoft.com/ink/2010/main" type="paragraph" rotatedBoundingBox="1747,6224 4405,5769 4605,6938 1947,7393" alignmentLevel="1"/>
          </emma:interpretation>
        </emma:emma>
      </inkml:annotationXML>
      <inkml:traceGroup>
        <inkml:annotationXML>
          <emma:emma xmlns:emma="http://www.w3.org/2003/04/emma" version="1.0">
            <emma:interpretation id="{8BE46C54-4BD9-4A24-9405-7FDB78D7F2F6}" emma:medium="tactile" emma:mode="ink">
              <msink:context xmlns:msink="http://schemas.microsoft.com/ink/2010/main" type="line" rotatedBoundingBox="1747,6224 4405,5769 4605,6938 1947,7393"/>
            </emma:interpretation>
          </emma:emma>
        </inkml:annotationXML>
        <inkml:traceGroup>
          <inkml:annotationXML>
            <emma:emma xmlns:emma="http://www.w3.org/2003/04/emma" version="1.0">
              <emma:interpretation id="{3B0D196B-3CE8-4699-BE2D-A88A599156F7}" emma:medium="tactile" emma:mode="ink">
                <msink:context xmlns:msink="http://schemas.microsoft.com/ink/2010/main" type="inkWord" rotatedBoundingBox="1747,6224 4405,5769 4605,6938 1947,7393">
                  <msink:destinationLink direction="to" ref="{B209FB42-28E2-452A-B9A9-FFF42ACFEAB0}"/>
                  <msink:destinationLink direction="from" ref="{B209FB42-28E2-452A-B9A9-FFF42ACFEAB0}"/>
                </msink:context>
              </emma:interpretation>
              <emma:one-of disjunction-type="recognition" id="oneOf0">
                <emma:interpretation id="interp0" emma:lang="" emma:confidence="0">
                  <emma:literal>•</emma:literal>
                </emma:interpretation>
                <emma:interpretation id="interp1" emma:lang="" emma:confidence="0">
                  <emma:literal>M</emma:literal>
                </emma:interpretation>
                <emma:interpretation id="interp2" emma:lang="" emma:confidence="0">
                  <emma:literal>a</emma:literal>
                </emma:interpretation>
                <emma:interpretation id="interp3" emma:lang="" emma:confidence="0">
                  <emma:literal>d</emma:literal>
                </emma:interpretation>
                <emma:interpretation id="interp4" emma:lang="" emma:confidence="0">
                  <emma:literal>A</emma:literal>
                </emma:interpretation>
              </emma:one-of>
            </emma:emma>
          </inkml:annotationXML>
          <inkml:trace contextRef="#ctx0" brushRef="#br0">1049 338 62 0,'0'0'81'16,"-1"0"128"-16,1 1 88 0,-5 4-131 15,5-1-117-15,-4-1-16 0,-1 3 58 0,1 2 62 16,-1-5 10-16,5 3-62 0,-5-4-39 15,5 0 6-15,0-2-13 0,0 0-55 16,0 0-13-16,0 0-6 0,0 0 17 16,0 0 2-16,2 0 22 0,1 0 14 15,2 0 6-15,-1-4 17 0,1 1 9 16,-1-3-19-16,-2 0-3 0,1 4 3 16,-3-2-3-16,1 1 2 0,-1 3-12 15,0-2-7-15,0 2 10 0,0 0 23 16,0 0 25-16,0 0 10 0,0 0-32 15,0 3-52-15,0-1-13 0,0 1-32 0,0-2-17 16,0-1-9-16,0 4-4 0,0 0 24 16,0-1 38-16,0 2 26 0,0-2-2 15,0 0-24-15,0 0-29 0,0-3 16 16,0 0 12-16,0 0 0 0,0 0-1 0,3 0-27 16,-1 0 29-16,-1-4 23 15,2-1 39-15,2-1-1 0,-3-2-12 0,1 0-20 16,-3 1 0-16,0 0 16 15,0 1-19-15,0 0 16 0,0 4-26 0,0 0 23 16,0 2 16-16,0 0 6 0,0 0-38 16,0 0-23-16,0 0-58 0,0 0-29 15,0 0-4-15,0 2 4 0,0 0 19 16,0 2 23-16,0-2 9 0,0-1 4 16,0 5-95-16,0-2-137 0,0 0-178 15,0 0-206-15</inkml:trace>
          <inkml:trace contextRef="#ctx0" brushRef="#br0" timeOffset="-1278.4813">132 1290 91 0,'0'0'385'15,"0"2"-186"-15,0-2-72 0,0 0-3 16,0 0 23-16,0 0-11 0,0 0-15 0,0 0-17 16,0 0 7-16,0 0-4 0,0 0-3 15,0 0-6-15,0 0 3 0,0 0 0 16,0 0 6-16,0 0-23 0,0 0-32 16,0 0-20-16,0 0 1 0,0 0-1 15,0 0 4-15,0 0 2 0,0 0-5 16,0 0-7-16,0 0 3 0,0 2-7 15,0-2 1-15,0 0-1 0,0 0 1 16,0 0-4-16,0 0-6 0,0 0-12 16,0 0 0-16,0 0-1 0,0 0 0 15,0 0 0-15,0 0-13 0,0 0-3 16,0 0 3-16,0 0 10 0,0 0-13 0,0 0 13 16,0 0-13-16,0 0 14 0,0 0-11 15,2 0 13-15,1 0 18 0,1 0 1 16,1 0-17-16,-1-2-2 0,2 0 0 0,-1 0 20 15,-1 0-1-15,1 0 4 16,1 0 6-16,2-2-7 0,-2 2 10 0,-2-1-16 16,1-1-13-16,-1 0 22 0,1 0-9 15,1 1 10-15,-1-3 13 0,-1 3-14 16,2-4-2-16,2 4-4 0,-4-3-18 16,2-2 2-16,-1 4 0 0,0-1-1 15,-5 3-2-15,4 0-3 0,-2 1 0 16,1-4 2-16,1 4 1 0,-2-5 4 15,2 1 15-15,1-3 0 0,1-2 20 16,3-1-27-16,0-1-12 0,0 0 13 0,-3-2-12 16,2 5 1-16,-2-3 1 0,-1 3-1 15,-1 0 23-15,1-1-9 0,-1 1-3 16,-4-1-11-16,5 0 11 0,-5 1-13 16,4-2 2-16,-4 4 0 0,2-5 0 15,-2 3 0-15,0-1 11 0,1 2 0 16,2-1-13-16,-3-2 2 0,2-3-2 0,1-3 0 15,-3 0-1-15,2-2-15 0,1 0 16 16,-3 2 0-16,0-1 0 0,0 2 0 16,0 1 23-16,0 2-1 0,0-2-22 15,0 2 0-15,0-3-2 0,0-1-14 16,-3 0-13-16,1-1 29 0,-1-4 0 16,1 2 1-16,-2 0-1 0,2 1-57 15,-2 0 35-15,-1 0 22 0,1 2 0 16,-1 0-16-16,1 0 15 0,-2 1-2 15,1-1 3-15,0 2-1 0,1 0-10 0,-1-1-27 16,-2 1 15-16,4 3 21 0,-6-4-11 16,4 5 12-16,-3 2 1 0,2-2 0 15,0 5 39-15,-1-4-24 0,1 3-15 16,-4-3-45-16,4 2-7 0,-1 1 52 16,1 1 13-16,1 1 16 0,-2 0-26 0,4 2-3 15,-5-1-14-15,2 0-24 0,-3 1 9 16,3-3 3-16,-3-2 15 0,-1 2 11 15,1 1 1-15,-1-1-1 0,1 2-3 16,-1 0 3-16,0 1-3 0,-2 1-26 16,3-1 28-16,1 0 1 0,-1 3 2 15,4-1-2-15,-4 1-3 0,5 0 0 16,-1-2-13-16,1 2-4 0,2 0 8 0,-3 0 9 16,5 0-9-16,0 0-4 0,0 0-4 15,0 0 1-15,0 0 16 0,-3 0 3 16,2 0 1-16,1 0-1 0,-3 0-20 15,1 0-5-15,1 2 2 0,-4-1 0 16,2 3 7-16,2-2-3 0,-4 0 0 16,5 1-1-16,-4 3 17 0,4 2 2 15,-5 0-1-15,5-1 2 0,-4-3-3 0,4 4-33 16,-2-5 4-16,-1 3 16 0,1 0 12 16,2 3 1-16,0-4 3 0,0 5 1 15,0-2 0-15,0-1 2 0,0 3-3 16,0-3 2-16,0 3-4 0,0-1 2 15,0 1 0-15,0-1 3 0,0 0 17 16,0-1-20-16,0 1 0 0,2-1 3 0,1 1 12 16,-1-1-15-16,2 2-22 0,1-1 21 15,-1 2-15-15,1 4 16 0,1-5 16 16,0 4-16-16,1-3-19 0,-2 2 19 16,4-2 20-16,-4 1 2 0,1 1-22 15,-2-2 17-15,2 0 5 0,2 3-6 16,-2-3-16-16,-1-1-24 0,1-1 7 15,1-1 17-15,-2 1 13 0,-1 0-13 16,1-1-31-16,-2-2-4 0,2-1 25 0,-1 3 10 16,1 0 11-16,-1-2-10 0,1 0-1 15,-1 2 1 1,1 0-1 0,-1 1 19-16,1 3-18 0,4-1 41 0,-4-1-41 0,1 1-1 0,-2-2-3 0,2 2 3 15,2 1 32-15,-3-1-6 0,-4 0 6 16,5 1-19-16,-1-1-12 0,-1-1-1 0,1-1 4 15,-1 3-4-15,1-5-2 0,-1 2 2 16,1-1 3-16,0 0-2 0,-1 0-1 16,1-1 0-16,-1-2-11 0,1 1 11 15,-4 2 19-15,4-3-6 0,-1 1-13 16,1 0-3-16,0-1 1 0,-1 1 2 16,2-1 0-16,-1 0 1 0,-1 2 1 15,1-3-2-15,-1 2-1 0,2-1-17 16,1 1 18-16,0 1 16 0,-1-2-4 15,2 0-11-15,-2 1 1 0,0-3 0 0,2 3-2 16,-4-2-1-16,1 0-2 0,-1-3 3 16,2 3 0-16,-6 0 1 0,5-2-1 15,-4 2-3-15,2 0 1 0,-1-3 2 16,1 1 0-16,2 2 0 0,-4-3-1 16,4 4 1-16,-1-1 1 0,1-2 1 0,-1-1 1 15,1 4-2-15,-1-4 1 0,1 1-2 16,-1-2-11-16,3 4 11 0,-3-2 2 15,1 0-2-15,-1-2 1 0,1 0 11 16,-1 1-12-16,-2-1 4 0,2 0-3 16,1 0 0-16,0 0-1 0,-1 2 1 15,2 1 1-15,2-3-1 0,-2 1-1 16,-2 1 0-16,1-2-12 0,-1 2 12 16,1-2 2-16,0 0 10 0,-4 0-12 15,-1 1 0-15,0 2 2 0,0-3 1 0,2 0 0 16,-2 0-2-16,0 0 0 15,3 0-1-15,-3 0 1 0,0 0-1 0,0 0 1 16,0 0 1-16,0 0 1 0,0 0 14 16,0 0-14-16,0 0 0 0,0 0-1 15,1 0-2-15,2-3 0 0,2 2 7 16,-1-1 12-16,2 0-18 0,-1-2 12 0,0 1-13 16,-1 1 1-16,1-2 31 0,-1 0-19 15,1 3-12-15,-5-4 1 0,1 4 14 16,2-3 10-16,-3 0 0 0,2 0-4 15,-2-2-2-15,4 3-17 0,-4-3 13 16,2-2-3-16,1 5 3 0,-3-3-3 16,0 4-10-16,1 1 13 0,-1-1-13 15,0-2 10-15,4 2-12 0,-4 1 1 16,0-6-1-16,0 4 1 0,0-3-2 16,0-2-3-16,0-1 1 0,1 3-13 0,-1 1 15 15,0-1 16-15,0 1-3 0,0 2-10 16,0 1 0-16,0 1 16 0,0-1-16 15,0-3 9-15,0 4-12 0,0-1 0 16,0 0-3-16,0-2-9 0,0 2 11 0,0-4 1 16,0 5 0-16,0-3-1 0,0-2 1 15,0 3 13-15,0-3-10 0,-1 0 13 16,1 3-12-16,0-3-1 0,-4 2-2 16,3-2-1-16,1 0-16 0,-5 3 15 15,5-5 1-15,-3 3 1 0,2 1 1 16,1-4-2-16,-2 4 1 0,2-1 20 15,-4 1-8-15,4-2-12 0,-3-1 0 16,1 3-2-16,-1-2-1 0,2 1-20 16,1-1 9-16,-5 0 10 0,5 3 3 15,-4-3 11-15,4 2-11 0,-3-2 0 0,1 5 2 16,0-5 1-16,-1 4 12 0,2 0-15 16,-4 0-1-16,5-2 1 0,-3 3 1 15,2-3 0-15,1 0-1 0,-3 2-1 16,1-4-15-16,2 4-4 0,-3-1 5 0,2-1 15 15,-4 1 16-15,5 1 1 0,-4-1-14 16,2 1 16-16,-1 1-3 0,1-1-2 16,-1-2-14-16,2 2-16 0,1 2 0 15,-3 0 3-15,3 0 11 0,0 0-11 16,0 0-3-16,0-2-10 0,0 2-6 16,0 0-9-16,0 0 2 0,0 0-6 15,0 0-6-15,0 0-20 0,0 0-16 16,3-1 0-16,1 1 19 0,6-3 52 0,-3-1 16 15,7-2 16-15,4 1-13 0,0-2 52 16,2-1-42-16,0 0-12 0,3-1 38 16,-4 1-39-16,1 3 1 0,-2-3 9 15,-3 2-10-15,-4 2-35 0,0 1 35 16,-2-1 19-16,-2 0-6 0,3 1 29 16,-7 1-19-16,0-2-1 0,1 2 7 15,-4 2 7-15,0-2-1 0,0 2-6 16,0 0-10-16,0-1 1 0,0 1-18 0,0 0-2 15,0 0 0-15,0-3-13 0,0 1 0 16,0 2-3-16,0 0-3 0,2 0 6 16,-2-1-6-16,0 1-1 0,3 0-9 15,-3 0 4-15,0 0 2 0,0 0 4 16,0 0-1-16,0 0 1 0,0 0 6 0,0 0-10 16,0 0-6-16,0 0 0 0,1 0 29 15,2 0 23-15,-3 0-21 0,0 0 0 16,0 0-1-16,2 0 1 0,-2 0 2 15,0 0 15-15,0 0-16 0,0 0 10 16,0 0 0-16,0 0-11 0,0 0-2 16,0 0 0-16,0 0-13 0,0 0 10 15,0 0 1-15,0 0 0 0,0 0-1 16,0 0-14-16,0 0 15 0,0 0 1 16,0 0 1-16,0 0 2 0,0 0 2 0,0 0-1 15,0 0-1-15,0 0-1 0,0 0 0 16,0 0 1-16,0 0 0 0,0 0 11 15,0 0-12-15,0 0 3 0,0 0-1 16,0 0 0-16,0 0-1 0,0 0 0 16,0 0-2-16,0 0 0 0,0 0-1 0,0 0-15 15,0 0-3-15,0 0 3 0,0 0 14 16,0 0-2-16,0 0 1 0,0 0 0 16,0 0-13-16,0 0 3 0,0 0 0 15,0 0 0-15,0 0 13 0,0 0 1 16,0 0 31-16,0 0-3 0,0 0 4 15,0 0-4-15,0 0-7 0,0 0-6 16,0 0-12-16,0 0-2 0,0 0 0 16,0 0 0-16,0 0-2 0,0 0-1 15,0 0 1-15,0 0 1 0,0 0 0 0,0 0 12 16,0 0 3-16,0 0 3 0,0 0 7 16,0 0 0-16,0 0-10 0,0 0-16 15,0 0 0-15,0 0-2 0,0 0-11 16,0 0 12-16,0 0 1 0,0 0 3 15,0 0 13-15,0 0-3 0,0 0 3 0,0 0-3 16,0 0 0-16,0 0-10 0,0 0 17 16,0 0-17-16,0 0 0 0,0 0-3 15,0 0 0-15,0 0-16 0,0 0 0 16,0 0 0-16,0 0 0 0,0 0 13 16,-2 0 0-16,2 0 0 0,0 0 1 15,0 0 1-15,0 0 1 0,-3 0 3 16,2 0 13-16,1 0-3 0,0 0-10 15,0 0 10-15,0 0-11 0,0 0 1 16,-3 0 1-16,3 0-3 0,0 0 0 16,0 0 2-16,0 0 13 0,0 0-15 0,0 0-1 15,0 0 0-15,0 0-2 0,0 0-11 16,0 0 12-16,0 1 0 0,0-1-1 16,0 0 2-16,0 0 1 0,0 0 2 15,0 0 10-15,0 0-10 0,0 0-1 16,0 0-2-16,-2 0-2 0,2 0 1 0,0 2 0 15,0-2-2-15,0 0-13 0,-3 0 0 16,3 0-4-16,-1 0 8 0,1 0 9 16,0 0 0-16,0 0 0 0,0 0 1 15,0 3-1-15,0-3 0 0,0 0 2 16,0 0-1-16,0 0-11 0,0 0 13 16,0 0 0-16,0 0 1 0,0 0 2 15,0 0 0-15,0 0 10 0,-3 0-10 16,3 0 13-16,0 0-3 0,0 0-11 15,0 0 0-15,0 0-1 0,0 0 0 16,0 0 3-16,0 0 8 0,0 0-8 0,0 0-1 16,0 1 13-16,0-1-16 0,0 0 0 15,-2 0-1-15,2 0 0 0,0 0 1 16,0 0 0-16,-1 0-1 0,1 0 0 16,-3 0-2-16,3 0 2 0,0 0 1 0,0 0 1 15,0 0 1-15,0 0-1 0,0 0-1 16,0 0-1-16,0 0-2 0,0 0 1 15,0 0-1-15,0 0 3 0,0 0 0 16,0 0 13-16,0 0-10 0,0 0 13 16,0 0-13-16,0 0 13 0,0 0-12 15,0 0-2-15,0 0 11 0,0 0-12 16,0 0-1-16,0 0-13 0,0 0 0 16,0 0 11-16,-2 0 2 0,2 0 2 15,0 0-1-15,0 0 2 0,0 0 13 16,0 0 0-16,0 0-12 0,0 0-1 0,0 0 10 15,0 0-13-15,0 0 0 0,0 0-3 16,0 0-9-16,0 0-4 0,0 0 3 16,0 0 0-16,0 0-3 0,0 0 0 15,0 0 16-15,0 0 1 0,0 0 12 0,0 0 0 16,0 0-10-16,0 0 0 0,0 0-1 16,0 0 1-16,0 0-1 0,0 0-2 15,0 0-1-15,0 0-11 0,0 0 8 16,0 0 1-16,0 0-10 0,0 0 12 15,0 0 0-15,0 0 1 0,0 0 2 16,0 0 0-16,0 0 15 0,0 0-15 16,0 0 1-16,0 0-1 0,0 0 1 15,0 0 10-15,0 0-13 0,0 0-3 0,0 0-26 16,0 0 6-16,0 0 4 0,0 0 17 16,0 0 0-16,0 0 2 0,0 0 2 15,0 0 0-15,0 0 1 0,0 0 13 16,0 0-3-16,0 0-9 0,0 0-4 15,0 0-12-15,0 0-11 0,0 0 1 16,0 0 9-16,0 0 10 0,0 0-1 0,0 0 1 16,0 0 2-16,0 0 1 0,0 0 2 15,0 0 0-15,0 0 1 0,0 0 0 16,0 0 0-16,0 0-1 0,0 0-2 16,0 0-3-16,0 0-16 0,0 0-1 15,0 0 4-15,0 0 3 0,0 0 10 16,0 0 0-16,0 0 3 0,0 0 1 0,0 0 2 15,0 0 10-15,0 0-11 16,0 0 0-16,0 0-2 0,0 0 0 0,0 0-13 16,0 0 11-16,0 0-1 0,0 0 2 15,0 0-1-15,0 0 1 0,0 0 0 16,0 0-1-16,0 0 2 0,0 0 2 16,0 0 1-16,0 0 16 0,0 0-3 15,0 0-3-15,0 0 0 0,0 0-12 16,0 0-1-16,0 0-1 0,0 0-1 15,0 0 1-15,0 0-1 0,0 0-1 0,0 0 0 16,0 0 3-16,0 0 4 0,0 0 8 16,0 0-10-16,0 0 0 0,0 0-2 15,0 0-1-15,0 0-2 0,0 0-13 16,0 0 14-16,0 0-11 0,0 0 10 16,0 0-13-16,0 0 14 0,0 0-11 0,0 0 11 15,0 0 2-15,0 0 2 16,0 0 0-16,0 0 11 0,0 0-11 0,0 0 0 15,0 0 0-15,0 0 1 0,0 0-3 16,0 0-3-16,0 0 3 0,0 0 2 16,0 0 0-16,0 0 11 0,0 0-11 15,0 0-1-15,0 0 0 0,0 0 0 16,0 0-1-16,0 0 0 0,0 0-1 16,0 0 1-16,0 0-1 0,0 0-2 15,0 0-1-15,0 0-12 0,0 0 3 16,0 0 12-16,0 0-2 0,0 0-13 15,0 0 13-15,0 0-13 0,0 0 3 0,0 0 11 16,0 0-2-16,0 0-18 0,0 0 3 16,0 0 15-16,0 0 4 0,0 0 2 15,0 0 21-15,0 0-10 0,0 0 0 16,0 0 3-16,0 0 3 0,0 0-16 0,0 0 1 16,0 0 9-16,0 0-12 0,0 0-1 15,0 0 2-15,0 0 0 0,0 0-1 16,0 0 0-16,0 0 2 0,0 0 10 15,0 0 3-15,0 0 4 0,0 0-8 16,0 0-8-16,0 0 9 0,0 0-13 16,0 0 0-16,0 0-4 0,0 0 1 15,0 0 0-15,0 0-10 0,0 0 11 16,0 0 1-16,0 0 0 0,0 0 1 16,0 0 1-16,0 0-1 0,0 0 0 15,0 0 0-15,0 0 1 0,0 0 1 0,0 0 1 16,0 0-3-16,0 0 0 0,0 0-3 15,0 0-13-15,0 0 3 0,0 0 11 16,0 0 0-16,0 0 2 0,0 0 1 0,0 0 18 16,0 0-6-16,0 0-11 0,0 0 0 15,0 0 0-15,0 0-1 0,0 0-1 16,0 0-2-16,0 0-17 0,0 0 16 16,0 0 1-16,0 0 2 0,0 0 0 15,0 0 1-15,0 0 0 0,0 0-1 16,0 0 1-16,0 0 0 0,0 0 0 15,0 0 0-15,0 0-1 0,0 0-2 16,0 0-1-16,0 0 0 0,0 0-1 16,0 0 2-16,0 0 1 0,0 0 1 15,0 0-2-15,0 0-14 0,0 0 13 0,0 0-10 16,0 0 11-16,0 0-2 16,0 0 1-16,0 0 1 0,0 0 0 0,0 0 2 15,0 0-1-15,0 0 0 0,0 0 1 16,0 0 0-16,0 0 1 0,0 0 0 15,0 0 0-15,0 0-1 0,0 0-1 16,0 0 0-16,0 0-1 0,0 0 0 0,0 0-2 16,0 0 2-16,0 0-1 0,0 0-10 15,0 0 10-15,0 0 0 0,0 0 0 16,0 0 3-16,0 0-1 0,0 0-1 16,0 0 2-16,0 0 2 0,0 0 2 15,0 0 12-15,0 0 0 0,0 0-14 16,0 0 0-16,0 0 0 0,0 0 1 15,0 0 0-15,0 0-1 0,0 0 11 16,0 0-11-16,0 0-1 0,0 0 0 0,0 0 0 16,0 0 0-16,0 0 0 15,0 0 1-15,0 0 11 0,0 0-11 0,0 0-1 16,0 0-1-16,0 0 0 0,0 0-1 16,0 0 0-16,0 0-2 0,0 0 0 15,0 0 3-15,0 0 1 0,0 0-1 16,0 0 0-16,0 0-3 0,0 0-17 0,0 0 20 15,0 0 1-15,0 0 3 0,0 0 8 16,0 0-9-16,0 0-1 0,0 0 1 16,0 0 13-16,0 0-14 0,0 0 11 15,0 0-11-15,0 0-1 0,0 0 1 16,0 0 1-16,0 0-2 0,0 0 0 16,0 0-1-16,0 0-1 0,0 0-3 15,0 0-8-15,0 0 12 0,0 0-3 0,0 0 0 16,0 0 1-16,0 0 0 0,0 0 2 15,0 0 1-15,0 0 2 0,0 0 10 16,0 0-11-16,0 0 11 0,0 0-12 16,0 0 0-16,0 0-1 0,0 0-1 15,0 0-1-15,0 0 2 0,0 0 1 16,0 0-1-16,0 0 1 0,0 0 2 16,0 0 1-16,0 0-2 0,0 0 11 0,0 0 0 15,0 0-11-15,0 0 0 0,0 0-2 16,0 0-3-16,0 0-17 0,0 0 1 15,0 0 3-15,0 0 3 0,0 0 0 16,0 0 10-16,0 0-10 0,0 0 13 16,0 0 13-16,0 0-10 0,0 0 16 0,0 0-6 15,0 0-12-15,0 0 0 0,0 0-1 16,0 0-1-16,0 0-11 0,0 0-5 16,-3 0 15-16,1 0-11 0,2 0 10 15,0 0-13-15,0 0 3 0,0 0 11 16,0 0-1-16,0 0 1 0,0 0-11 15,0 0 10-15,0 0-10 0,0 0 0 16,0 0 10-16,0 0-1 0,0 0-12 16,0 0-3-16,0 0 3 0,0 2-3 15,0-2-1-15,0 0 18 0,-3 0 1 0,3 0 1 16,-1 0 0-16,1 0 2 16,0 0 1-16,0 0-2 0,0 0-1 0,0 0-13 15,0 0-3-15,0 0-10 0,0 0 1 16,0 0-8-16,0 0 4 0,0 0 0 0,0 0-3 15,0 0 3-15,0 0 6 0,0 0 20 16,0 0-8-16,0 0 11 0,0 0 20 16,1 0-4-16,-1 0-16 0,3 0 0 15,-3 0-13-15,0 0-3 0,0 0-1 16,2 0 1-16,1 0 3 0,-1 0 10 16,1 0 2-16,-2 0 1 0,1 0 3 15,1 0 20-15,1 0-21 0,-4 0 1 16,5 0 0-16,-5 0-1 0,1 0-1 15,2 0 1-15,-3 0 0 0,0 0 1 16,0 0 10-16,2 0 3 0,1 0 4 0,-3 0-4 16,0-2-13-16,0 1 13 15,1-2-14-15,-1 1 11 0,3 1-9 0,-1 1-1 16,-2-4 0-16,4-1-3 0,-4 4-12 16,5-1 10-16,-5-2-14 0,5 2 14 15,-5-1 0-15,4-1-1 0,-2 2 2 0,1-1 1 16,1-2 1-16,-2 4 3 0,-2-3 8 15,4 0-12-15,-2 2-3 0,1-2 2 16,-3 1 0-16,1 3-2 0,-1-1 1 16,0 1 0-16,3-3 1 0,-3 3-3 15,0 0-15-15,0 0-10 0,0 0 0 16,0 0 3-16,0 0-3 0,2 0-4 16,1 0 5-16,-3 0 27 0,5 0 1 15,-5 0-2-15,1 0-17 0,2 0 2 16,-1 0-5-16,-2 0 9 0,4 0-7 15,-4 0-2-15,5 0 2 0,-5 0 7 16,1 0 13-16,2 0-13 0,-3 0 12 0,2 0-1 16,1 0-1-16,-3 0-10 0,0 0 0 15,0 0 0-15,1 0 12 0,2 0 0 16,-3 3-1-16,0-2 0 0,5 0 1 16,-5 4 2-16,2-2 11 0,2-1-10 0,-4 2-1 15,5-1-1-15,-4 2 2 0,2-2 0 16,2 3 17-16,-5-3-6 0,4 3-11 15,-4-3 0-15,2 6 18 0,1-2 6 16,-3 1-3-16,0 0 9 0,0 0-30 16,0 0 14-16,0 2-12 0,0-3-4 15,0 1 0-15,0-1 2 0,0 1-2 16,0 1 13-16,0-1 10 0,0 0-23 16,0 1 0-16,0-1 23 0,0 1-21 15,0 1 16-15,0-1 7 0,1 1-2 0,2-1-10 16,-3 0-13-16,0 1 1 0,2-3-1 15,-2 1-16-15,4 0 15 0,-4-5 0 16,5 5-14-16,-5-1-14 0,5-1 16 16,-1-2-4-16,1 2-8 0,-1-1 25 15,2 3 0-15,-1-1 0 0,-1 2 0 16,3-2 0-16,0 0 25 0,-1 3-5 0,0-3 28 16,2 0-24-16,-2 0-24 0,3 2-19 15,-4-6 15-15,1 3-12 0,1-4 13 16,-2 2-16-16,1-2 15 0,-2 4 1 15,1-4 0-15,0-1-13 0,-1 1 15 16,-2-2-19-16,1 2 19 0,1-2-2 16,-2 1 1-16,-2-1-1 0,4 0 1 15,-4 0-1-15,5 0 3 0,-5 0 1 16,4 0 3-16,1 0 15 0,0 0 4 16,-1-3-7-16,2 1 19 0,-1-1-19 0,-1-3-15 15,2 2 20-15,2-2 21 0,-2 0-30 16,-1 3-11-16,1-5 1 0,1 5-2 15,-2-1 33-15,-4-2-33 0,4 2 2 16,-5 3 11-16,1-4 22 0,-1 2 14 16,3-1-4-16,-3 0-13 0,0-5-9 15,2 1-10-15,1 1 9 0,-3-3-18 0,2 1 21 16,1-1-25-16,-3 1-14 0,1-1 14 16,2 1 13-16,-3 1-10 0,0 0 17 15,0-1-19-15,0 0 18 0,0 1 7 16,0-1-26-16,0-1 1 0,0-1 12 15,0 2-11-15,0 0 24 0,0-4-26 16,0 4-2-16,-3 0 2 0,2-1 6 0,-2 1-6 16,1 0-15-16,-1-1 15 0,1 1 1 15,-2-1 2-15,1 1-3 0,1-3-1 16,1 3 0-16,-4 2-25 0,2-4 23 16,2 5 3-16,-4 1 23 0,5 0-14 15,-4 1-9-15,1 2-25 0,1-2 9 16,-1 1 14-16,1-1-17 0,1 0 0 15,1 2-4-15,-5 0 4 0,5-1 6 0,0 1 13 16,-4-2 16-16,4 2 7 0,-3 0-10 16,1 0-12-16,2 0 0 0,-3 2 1 15,3 0-2-15,0 0-3 0,0 0-13 16,0 0 13-16,0 0 3 0,-1 0 4 16,1-1-1-16,0 1-3 0,0-3 0 0,0 1-2 15,0 2 2-15,0-1 0 0,-3-1 1 16,3 2-1-16,0 0-2 0,-2 0-2 15,2 0-8-15,0 0 10 0,0 0 1 16,0 0-2-16,0 0-16 0,0 0-4 16,0 0-3-16,0 0-6 0,0 0 3 15,0 0 13-15,0 0 0 0,0 0 3 16,0 0 0-16,0 0-3 0,0 0 0 16,0 0-4-16,0 2-9 0,0-1 3 15,0 4 23-15,0-2 2 0,0 3-2 0,0 0-14 16,0 1 17-16,5 2 9 15,-4 3-7-15,2-2-2 0,2 2 1 0,-1 0 12 16,1 1-10-16,-2 0-1 0,2 1 14 16,2-2-15-16,-2 0 1 0,1 1-2 0,3 2 2 15,-3-5 27-15,2 1 13 0,1 3-42 16,-3-5-1-16,-2 1 0 0,5 1 1 16,1-2 16-16,-4 5-3 0,3-2-12 15,-3-4-1-15,1 2 0 0,1-1 1 16,0-1-1-16,1 1-2 0,0-3-11 15,-3-2 11-15,-2 0 2 0,6-3 10 16,-6 1-8-16,2 0 17 0,-1 0-16 16,-1 0 19-16,1-2-20 0,-1 2 2 15,1-2 15-15,-4 0-6 0,2 0-11 16,-3 0 0-16,0 0 14 0,2 0-14 16,-2 2 0-16,0-2-2 0,3 0-3 0,-3 0 0 15,2 0-8-15,-2 0 11 0,4 0 13 16,-2-2-11-16,2 2 21 0,-1-2-23 15,2 0 3-15,-1 0 20 0,2 0-23 16,-1 2 0-16,0-2 2 0,-1 1-2 0,1-3 16 16,-1 2 7-16,1 0-10 0,-4 0-13 15,4-2-3-15,-1 1-9 0,1-1 12 16,-1 0 22-16,1-2 7 0,0 3-3 16,-2-3 9-16,1 0-6 0,-1 2-6 15,2-3-1-15,-5 3-3 0,4-2 7 16,-4 3 6-16,0-5-3 0,0-1-3 15,0-2-26-15,0-4 0 0,0 7 0 16,0-8 13-16,0 5 6 0,0-4-19 16,0-2-58-16,-4 2 26 0,4-3 18 0,-5 2 14 15,2-1 0-15,2 0-39 16,-4 0 36-16,4 1 1 0,1 2-20 0,-5 0 9 16,5 0 13-16,-3 2-26 0,1 1 26 15,2 3 16-15,0-2-14 0,0 1-2 16,0 0-35-16,0-1-10 0,0 1 29 15,0-1 15-15,0 3 0 0,0-1-12 0,0 2-3 16,0 3-4-16,0-2 8 16,0 4-1-16,0-2 12 0,0 0 1 0,0 1-2 15,0 2-17-15,0 0-16 0,2-3-14 16,1 3-9-16,-3 0 6 0,5 0 40 16,-4-5 12-16,4 4 19 0,-1-1-19 15,1 0-2-15,-1 2-18 0,1 0 18 16,-1 0 1-16,3 0 1 0,-1 4 39 15,3 2-20-15,0 5 10 0,1 2-25 16,3 0 8-16,-3 6-12 0,-1-2 0 16,5 2 0-16,-3 2 11 0,2 0 25 0,-4-2-20 15,2 1-13-15,-2 2 17 0,-3-3 9 16,2-1-26-16,-7 1 23 0,4-1-7 16,-1-2 7-16,-2-2-26 0,1-4 0 15,-1-2 2-15,1 0 27 0,-3-5 0 16,0 4-27-16,0-4 11 0,1-3-12 15,-1 2 2-15,0-2 20 0,3 0 2 0,-3 0 7 16,0 0 7-16,0 0-7 0,0 0-19 16,0 0-12-16,0 0 15 0,0-2 19 15,0-1-15-15,0-5-20 0,0-2-25 16,0-2 25-16,0 1-1 0,0-2-31 16,0-2-36-16,0-2 46 0,-4-2 20 15,1 0 2-15,1-4-23 0,-1 4 1 16,1-5-14-16,-2 5 33 0,4-1 0 15,-5-2 3-15,5 3-42 0,-1 5 13 16,-4 0 3-16,5 1 10 0,0 1 15 0,0 3-18 16,0 1 3-16,0 0-13 0,0 4-13 15,0-4 9-15,0 4-2 0,0-2 6 16,5 0-3-16,-4 3 12 0,4 0 1 16,-1 0 6-16,1 1-6 0,-5 2 2 0,5-1 4 15,-5 1 12-15,0 0-1 0,0 0 2 16,0 0-2-16,0 0 2 0,0 0 0 15,0 0-2-15,0 1-24 0,0-1-13 16,0 0 0-16,0 0 7 0,0 0-1 16,0 0 23-16,4 2 10 0,1 1 16 15,-4 2 7-15,5 1-11 0,2 1 5 16,-4-1 12-16,6 3 22 0,-4 0-51 16,0 4-2-16,1-4-17 0,2 1 17 0,2 0 2 15,-2 6 52-15,0-4-30 0,-1 5-5 16,4-1-17-16,-3 1 22 0,-3-2 4 15,3-2-26-15,0 2 0 0,-2-2 12 16,2 3 4-16,-3-5-3 0,1 2 10 16,2-3-23-16,-3-2-24 0,1-3 24 15,0 1 0-15,-2-3 16 0,4 0 7 16,-6-2-7-16,4-1 3 0,0 0 2 0,0 0-19 16,-1 0 21-16,0 0 6 0,2-1-6 15,-4-5-10-15,2 4 0 0,-1-4 0 16,1-3 9-16,2 0 23 0,-4-1 4 15,1-4 15-15,-1 0-42 0,-2-2 4 0,2-3-10 16,-4 1 16-16,0-5-13 16,0 2-19-16,0-2-27 0,0 1-31 0,0 0 58 15,2 4 2-15,1 2 12 0,-3 3-14 16,5-2-26-16,-1 4-28 0,1-1-4 16,-1-2 19-16,4 2-9 0,4-2 19 15,-3-2 29-15,6-1-1 0,3 2-14 16,-2 0-24-16,3 1 16 0,-3 5 22 15,-3 1-41-15,-2 4 0 0,-2 1 29 16,-1 3 0-16,-7 0 13 0,1 0-45 16,1 0 32-16,-3 0 13 0,0 0 52 0,0 0 13 15,0-3-4-15,0 3-3 0,0 0 16 16,0 0-6-16,0 0-17 0,0 0-6 16,0 0 0-16,0 0-3 0,0-1-7 15,0 1-9-15,0 0-26 0,-5-2-10 0,1 0-19 16,-2 1 0-16,1-4 4 15,-4 4 23-15,0 1 2 0,0 0-4 0,-2 0-31 16,0 0 16-16,-1 0 17 0,2 1-30 16,-6 5-14-16,3 2 5 0,2 1 23 15,-3-2 16-15,5 4 1 0,-1-2-12 16,5 0-19-16,-4 2 6 0,4 1 8 16,2 3 17-16,2 2 2 0,-1 2-14 15,2 0 15-15,0 2-4 0,0-2-15 16,2 0-9-16,7-2 26 0,-3 3 36 15,6-3-35-15,-1-1 2 0,3-4 8 16,1 0-10-16,3-2-1 0,-3-5 18 0,5-1-18 16,0-4-2-16,2 0 2 0,-2-6 27 15,3-2-24-15,-3-4 23 0,-1-3 3 16,1 1-28-16,-2 0 28 0,-7-1-26 16,0 3 23-16,-4-4 9 0,-2-1 13 0,-1 2-9 15,-4-2-13-15,0 0-26 0,0 0 2 16,-9 0-1-16,0 1-2 0,-2-4-20 15,2 3-20-15,0-1 41 0,-1 4 0 16,2 3 19-16,2 3-3 0,3 5 3 16,1-2-6-16,2 4-13 0,0-1-18 15,0 2-1-15,-3-3-1 0,3 2 17 16,-1 1-13-16,1 0-16 0,0 0-3 16,0 0 6-16,-2 0 0 0,-1 0 6 15,2 0 4-15,-2 0 17 0,1 0-18 16,-1 0-15-16,2 0 12 0,1 0 4 0,0 0 6 15,0 0-19-15,0 0-17 0,0 0 11 16,0 1 5-16,0 2 1 0,0 0-33 16,0 5 1-16,0 1 64 0,0 9 56 15,1 0-34-15,4 5-9 0,-1 0 33 16,1 1-8-16,4 3 4 0,0-1-42 0,0-1 4 16,2-3-8-16,2 3 8 0,3-2 31 15,-3 4-32-15,3-3-1 0,-3 0-1 16,2 1 1-16,-1 2-2 0,-3-2 22 15,2 1-9-15,1-1 13 0,-3-1-26 16,-1 0 0-16,2-1 0 0,-1-2 13 16,3 2-11-16,-4-1-2 0,-1 4 3 15,2-4 13-15,-2 0 21 0,0-3-37 16,-3 0-2-16,2-2 2 0,-6-2 0 16,-2-1 25-16,0-1 11 0,0 0-14 0,0-3-18 15,0-3-4-15,-2-1 38 0,-6 1-6 16,2-1-32-16,-6-1-18 0,2 1 5 15,-1-2 11-15,-3-2-21 0,4-2 23 16,-4 0 0-16,3 0-41 0,-1 0 9 16,2-4 19-16,3-2 13 0,3 1 29 0,-1-3-29 15,1 1-24-15,4-3-15 0,0 1 27 16,0-5-53-16,0 1 26 0,0-4 4 16,4 4 33-16,1-4-2 0,-1 0 4 15,3 0-2-15,-3-2 4 0,2 0 24 16,2-2 3-16,-2 3 29 0,3-3-19 15,0-4-7-15,0 0-9 0,2-1-21 16,-1-1 40-16,3 1-25 0,-3-1-15 16,1 1 15-16,1 0 35 0,-1-4-39 15,-2-3 9-15,0-2 49 0,1-2-70 16,0 1 37-16,-1-5 30 0,1 3 31 0,1-4-42 16,3 0-22-16,-4 3 7 0,2-1 9 15,1 7-4-15,-1 2-31 0,-3 9-3 16,-3 0-10-16,-2 8 13 0,1 0 2 15,-5 5-17-15,0 0 8 0,0 4-9 16,0 2-29-16,0 3-19 0,0 0 1 0,0 0-11 16,0 0-28-16,0 0-26 0,0-2-26 15,-3 2-64-15,-3-2-114 0,-3 2-125 16,0 0-86-16,-11 0-507 0</inkml:trace>
        </inkml:traceGroup>
      </inkml:traceGroup>
    </inkml:traceGroup>
    <inkml:traceGroup>
      <inkml:annotationXML>
        <emma:emma xmlns:emma="http://www.w3.org/2003/04/emma" version="1.0">
          <emma:interpretation id="{70AEDF67-F122-4A1C-9F28-F089DC4450C1}" emma:medium="tactile" emma:mode="ink">
            <msink:context xmlns:msink="http://schemas.microsoft.com/ink/2010/main" type="paragraph" rotatedBoundingBox="1862,7495 3407,6735 4108,8161 2563,8920" alignmentLevel="1"/>
          </emma:interpretation>
        </emma:emma>
      </inkml:annotationXML>
      <inkml:traceGroup>
        <inkml:annotationXML>
          <emma:emma xmlns:emma="http://www.w3.org/2003/04/emma" version="1.0">
            <emma:interpretation id="{A58B1C08-383A-43EA-BF8A-11B91FC6ADC9}" emma:medium="tactile" emma:mode="ink">
              <msink:context xmlns:msink="http://schemas.microsoft.com/ink/2010/main" type="line" rotatedBoundingBox="1862,7495 3407,6735 4108,8161 2563,8920"/>
            </emma:interpretation>
          </emma:emma>
        </inkml:annotationXML>
        <inkml:traceGroup>
          <inkml:annotationXML>
            <emma:emma xmlns:emma="http://www.w3.org/2003/04/emma" version="1.0">
              <emma:interpretation id="{46013721-F133-4622-9F95-8A40BE8B3A8F}" emma:medium="tactile" emma:mode="ink">
                <msink:context xmlns:msink="http://schemas.microsoft.com/ink/2010/main" type="inkWord" rotatedBoundingBox="1862,7495 3407,6735 4108,8161 2563,8920"/>
              </emma:interpretation>
              <emma:one-of disjunction-type="recognition" id="oneOf1">
                <emma:interpretation id="interp5" emma:lang="" emma:confidence="1">
                  <emma:literal>info</emma:literal>
                </emma:interpretation>
                <emma:interpretation id="interp6" emma:lang="" emma:confidence="0">
                  <emma:literal>enfo</emma:literal>
                </emma:interpretation>
                <emma:interpretation id="interp7" emma:lang="" emma:confidence="0">
                  <emma:literal>infer</emma:literal>
                </emma:interpretation>
                <emma:interpretation id="interp8" emma:lang="" emma:confidence="0">
                  <emma:literal>Info</emma:literal>
                </emma:interpretation>
                <emma:interpretation id="interp9" emma:lang="" emma:confidence="0">
                  <emma:literal>unfo</emma:literal>
                </emma:interpretation>
              </emma:one-of>
            </emma:emma>
          </inkml:annotationXML>
          <inkml:trace contextRef="#ctx0" brushRef="#br0" timeOffset="10868.601">484 2364 39 0,'0'0'95'16,"0"2"228"-16,0 0-85 0,0 1-89 15,0-2-5-15,0 0-14 0,3 1 0 16,-1 1-12-16,1-2-24 0,-2 1-45 16,3-2-13-16,-4 2 16 0,1-2 3 15,2 0-3-15,-3 0-6 0,0 0 2 16,2 0 14-16,1 0 14 0,-3 0 2 16,0 0-10-16,0 0 0 0,1 0 6 15,2 0 7-15,2-2 4 0,-4 0-24 0,4-2-16 16,-1 1 13-16,1-1 10 0,-1-2-32 15,-2-1-11-15,3-1 17 0,-1 3 10 16,1-3 9-16,1-1-22 0,-2-1-7 16,1-3 0-16,-2 3-19 0,3-6 3 15,-4 6-14-15,1-4 11 0,1 1-12 0,-4 5 15 16,2-9 0-16,1 5-16 0,-3-4-11 16,1 3 11-16,2-2 15 0,-3 1-14 15,5-1 11-15,-5 3-10 0,0 2-2 16,1 0 19-16,-1 2-3 0,0 1 3 15,0-2-19-15,0 1-31 0,0-1 31 16,0-1 13-16,0 1 0 0,0 1-11 16,-1-1-1-16,-2 1-1 0,1-1 0 15,-2 3-18-15,4-2-4 0,-5 3 22 16,5 1 19-16,0 1-7 0,-3 0-12 16,2 2-16-16,1-4-7 0,0 2 20 0,0 0-10 15,-3-2 11-15,1-1 1 0,0 1-15 16,-1-1 13-16,2 3 1 0,-4-1-10 15,2 2 12-15,2 1 16 0,1 1-13 16,-3 0 0-16,3 0-3 0,0 0-2 16,0 0-23-16,0 0-1 0,0 0 0 15,0 0 4-15,0 0-1 0,0 0 7 0,0 0 3 16,0 0 12-16,0 0 1 0,0 0-3 16,0 0-36-16,0 1-12 0,0 5 29 15,0 1 22-15,0 3 0 0,0-1-17 16,0 2 16-16,0-1-12 0,3 3 11 15,1 0 1-15,-2 1-1 0,2 0 1 16,1 2-2-16,0 1 3 0,1 1 42 16,1 1-39-16,4-1 13 0,-2 0-16 15,0-2-3-15,2 0-17 0,2 0 14 16,-4-3-7-16,2 2 13 0,-2-3-3 0,0 1-17 16,0-3 1-16,-2-1 19 0,2-1 13 15,0-4-13-15,1 4-2 0,-1-2 2 16,1 0 14-16,-4 0 2 0,3-4 16 15,-3 2-30-15,1-4-1 0,-2 0-1 0,0 0 1 16,-4 0-1-16,4-4 16 16,-1 0 7-16,-4-2 16 0,5-2 31 0,-1-3 7 15,1 0-16-15,-4-4-32 0,2 2-27 16,-1-1 2-16,-1 1-2 0,2 0 1 16,-3 1-1-16,0-3-2 0,0 6 1 15,2-5 15-15,-2 1 0 0,0 2-16 16,0-3 0-16,0 2-19 0,3-4-15 15,-3 1 33-15,0 2-11 0,0-4 10 16,0 2-1-16,0-2 0 0,0 2-9 16,2-2-8-16,1 2 20 0,-2-1-16 0,2 6 16 15,-3 1 1-15,2 2 12 0,1 2 3 16,-3-1-16-16,0 0 0 0,0 1-3 16,0-1 2-16,0 0 1 0,0 1 0 15,1 0-3-15,-1 2-23 0,0-3-3 0,0 4 0 16,3 0-6-16,-3 1-4 15,0 1 1-15,2 0 9 0,-2 0 6 0,0 0 4 16,0 0 3-16,0 0-3 0,0 0 3 16,0 0-17-16,1 3 4 0,4 1 29 15,2 1 12-15,0 1-12 0,2 4-22 16,0-1 22-16,0 2 25 0,0 5 14 16,-3 1-36-16,3 0 20 0,0-3 15 15,2 3-35-15,-5 1 0 0,3-1-3 16,-1 0-10-16,-2 2 10 0,0-4 23 0,-2 2-21 15,1-2-2-15,-2-1 29 0,2-4 13 16,-5 2-20-16,4-7 1 0,-4 1-20 16,0-6 10-16,0 2 3 0,0-2 9 15,0 0 17-15,0 0 6 0,0 0-3 16,0 0-7-16,0 0 1 0,0 0-7 16,0-2-32-16,0-4-10 0,0-3-44 0,0 0-23 15,0-4 42-15,0-3 22 0,0-1-43 16,0-1 54-16,2-6-34 0,-1 4-3 15,2-7 39-15,-1 3-35 0,1 1 3 16,-2 0-7-16,2 0 39 0,-1 7 3 16,1 1-3-16,-3 1-13 0,1 3-15 15,2 3 27-15,-3 4 1 0,0-1-3 0,0 1 2 16,2-1-1-16,1 3-14 0,-3 0-3 16,1-1-10-16,-1 2-10 0,0-1-13 15,5 2-6-15,-5 0 16 0,2 0 7 16,1 0 31-16,-3 0-15 0,1 0-10 15,2 0 13-15,-1 0 3 0,1 0-13 16,-3 0 6-16,0 0-6 0,1 0 15 16,2 0 11-16,-1 2 3 0,1 2 19 15,1 0-2-15,-2-1-4 0,2 3-13 0,1 0 17 16,0 2-1-16,-1-2 24 0,1 5-43 16,1 0 0-16,-2 0 0 0,5 3 33 15,-4-2-33-15,4 4-17 0,-3-3 17 16,3 2 33-16,-3-1-17 0,3-3-13 15,-2 0 0-15,0 0 4 0,2-3-7 16,-3 1-13-16,0-1-3 0,2-2 3 16,-2-1 13-16,2 1-3 0,-1-3 3 0,1 1 2 15,1 2 11-15,2-4-11 0,-2 0 17 16,0 1-17-16,1 0 2 0,0-3 18 16,-1 0-20-16,0 0 11 0,-2 0 16 15,1-3 10-15,1 0 6 0,-3-5 10 16,3 0 3-16,-3-1-29 0,3 0-10 15,1-1 13-15,-4 1-19 0,1-1 13 16,-1-3 29-16,2 0-10 0,-5-1-23 16,5 1-6-16,-7-2 3 0,2 1 10 0,-1-2-13 15,1-2 13-15,-3 2-3 0,0-1-14 16,0-2 4-16,0 0-12 0,0-4-1 16,0 3-1-16,-3-6-2 0,1 1-19 15,-6-4-4-15,2-1 23 0,0 0 32 16,-3 2-25-16,0-7-7 0,-2 1-39 15,-1 0 39-15,0 0-2 0,-1 1 4 0,0-1-11 16,1 1 9-16,0 0-2 0,0 4 1 16,-2-1-24-16,1 3 22 0,2 2-13 15,-3 1-23-15,-1 3-6 0,1 0 43 16,1 4-36-16,-1 0-14 0,2 4 14 16,0-3 38-16,1 5 3 0,1 2 34 15,2 1-37-15,2 2-23 0,1 3 1 16,1 1 9-16,2 0 13 0,-2 0 0 15,4 2 0-15,0 0-33 0,0 0-8 16,-3 0-8-16,1 0 14 0,2 0-13 0,0 0-4 16,0 2 7-16,-3 2-1 0,2-3 30 15,1 7 16-15,0 2 29 0,0-1-29 16,0 2-11-16,0 3 9 0,0-3-43 0,0 3 45 16,0-2 21-16,0 5-21 0,4 1 0 15,1-1 0-15,-1 6 22 0,2-3 14 16,3 2-20-16,1 1 7 0,0 4-23 15,-1-1 0-15,2 1 25 0,3 1-5 16,-4 4 2-16,4-5-44 0,-3 1 41 16,1 4-19-16,-2-3 49 0,4 3-48 15,-3-2 66-15,-1 4-6 0,2 0-60 16,-1 1 28-16,0-4-28 0,1 3 16 16,-2-1-17-16,1 2 0 0,1-4 12 15,-1 3 11-15,-2 2-22 0,2 1 2 16,2-1 39-16,-2 0-39 0,3 1 16 0,-4-6-19 15,4 0 2-15,-1-1-2 0,3-3 2 16,-1-1-2-16,0-1-13 0,2-3 13 16,-2 1 24-16,-1 0-24 0,-2-1 13 15,4-3 23-15,-3 3-36 0,-1-3-10 16,1-7 9-16,-2 4 1 0,-2-5-29 0,-3 2 3 16,3-2 26-16,0 0 16 0,1-3-15 15,-1 0 19-15,-3 1-18 0,0-3 1 16,1-2-3-16,-2 1-16 0,0-5-6 15,-5 0 9-15,1 0 13 0,1 0 21 16,1-4-8-16,-2 0 16 0,2-3 25 16,2-2 17-16,-1 0-7 0,1-9-26 15,1 2-16-15,3-5-2 0,-4-4-18 16,1-1-2-16,1-1 0 0,-5-2 0 0,1 3 2 16,-3-4-2-16,0 1-35 0,-5-6 31 15,-4-1-15-15,0 0-54 0,-6 0 73 16,1 0-2-16,-1-1-33 0,-3 4-1 15,0 2 36-15,2 5 0 0,1 4 13 16,2 5-3-16,-3 1-8 0,3 5 1 16,2 3-1-16,-1 5 1 0,1-3 15 0,5 6-18 15,-3 0-32-15,0 0-16 0,-2 0-25 16,2 0-4-16,0 6 28 0,0 3-9 16,0 1 7-16,0 3-4 0,3 2 29 15,0 4 10-15,1 2 16 0,0 1 0 16,5-1-13-16,0 0 10 0,0-2 0 15,2-2-26-15,6-2 26 0,2-3-52 16,-1-4 53-16,0-1-15 0,2-4 17 16,3-1 23-16,-4-2-7 0,4 0 20 15,-3 0 12-15,2-3 29 0,-2-6-15 0,0-1-27 16,1 0 23-16,-3-3-23 0,-3 2-3 16,0-5 42-16,-1 1-19 0,-2-3-7 15,1-2-32-15,-4 0 12 0,0-5-26 16,0 0 10-16,0 1-12 0,0-5-18 0,0 3 18 15,0-2 0-15,0 1-1 16,0 1-44-16,5 1 43 0,-5 4-11 0,4 0 1 16,-2 5-1-16,2 0-16 0,1 1 16 15,-1 5-16-15,1-2 13 0,0 4 15 16,-1 1-14-16,-2-1 15 0,1 3 19 16,-2-1-17-16,-1 0 1 0,0 3 26 15,0 2-10-15,0-3-6 0,0 4-13 0,0 0 0 16,0 0-1-16,0 0-2 0,0-2-18 15,0 1 21-15,-4-1 0 0,-1 0-22 16,1 0 22-16,-1 0 0 0,-1 2 25 16,1-2-25-16,-1 2 0 0,2 0-41 15,-5 0-1-15,0 0-9 0,2 0 12 16,-2 2 13-16,5 4 23 0,-4-3-13 16,4 7-13-16,1-3-10 0,-2 9 7 15,0 1 13-15,1 3 19 0,4 1 35 16,0 5-13-16,0-1-22 0,0 2-42 0,4-3 22 15,6 1 20-15,2-3 48 0,1 1-32 16,1-6-13-16,4-3-3 0,-3 0 2 16,-1-6-2-16,1-2 36 0,-1-2-15 15,1-4-20-15,-1 0 27 0,-4 0 14 0,0-8 16 16,3-2 12-16,-5 0-12 16,4-6 28-16,-6-1-28 0,2 1-36 0,-7-2 29 15,-1-1 0-15,0-1-16 0,0-3-35 16,0-2-25-16,-1 0 25 0,-8 1 0 15,-1 1 1-15,1 3-2 0,-1 3-49 16,2 5 50-16,2 5 29 0,-2 1-9 16,5 3-20-16,-1 3-29 0,-1-1 10 15,5 1 17-15,-3 0-17 0,3 0-10 16,0 0-13-16,0 0-12 0,0 0-7 16,0 0 4-16,0 0-8 0,0-2 1 15,3 0 27-15,2 0 37 0,1-5 42 0,5 2 35 16,2-8 54-16,5 0 6 0,2-5-22 15,0-3-61-15,3 0-51 0,-4 1-3 16,0 2 0-16,-7 3-1 0,0 0 2 16,-3 5 10-16,-3 1-11 0,-1 2-16 0,-5 4-16 15,0 0-12-15,0 1-14 0,0 0-28 16,0 2-45-16,0 0-81 0,0 0-87 16,0 0-129-16,0 0-235 0,-9 0-741 0</inkml:trace>
          <inkml:trace contextRef="#ctx0" brushRef="#br0" timeOffset="11663.7944">732 1658 153 0,'0'-1'483'0,"0"1"-294"0,-3 0-82 15,1 0 27-15,2 0 35 0,0 0 4 16,-3 0-30-16,2 0-19 0,1 0-23 0,0 1-3 16,0-1 0-16,0 2 12 15,-2 0 52-15,-1 2 16 0,2 2-10 0,-4-1-39 16,2 4 6-16,2 2-48 0,-4-2-49 15,2-2-22-15,2-1-16 0,1-2-15 16,0-4 2-16,0 0 13 0,0 0 14 16,0 0 31-16,0 0-6 0,0-4-10 15,0-2 15-15,0 3 17 0,0-5 0 16,0 3-36-16,0-1-23 0,0-2 14 16,0 2 7-16,0 3-4 0,0 1-19 15,0 2-17-15,0 0-44 0,0 0-54 0,0 0-39 16,0 0-38-16,0 0-76 0,0 0-133 15,0 0-185-15,4 0-42 0,2 0-129 0</inkml:trace>
        </inkml:traceGroup>
      </inkml:traceGroup>
    </inkml:traceGroup>
    <inkml:traceGroup>
      <inkml:annotationXML>
        <emma:emma xmlns:emma="http://www.w3.org/2003/04/emma" version="1.0">
          <emma:interpretation id="{BD5676BF-36CC-4251-8857-F84AE259A56D}" emma:medium="tactile" emma:mode="ink">
            <msink:context xmlns:msink="http://schemas.microsoft.com/ink/2010/main" type="paragraph" rotatedBoundingBox="2585,8759 3920,8060 4286,8758 2950,9458" alignmentLevel="1"/>
          </emma:interpretation>
        </emma:emma>
      </inkml:annotationXML>
      <inkml:traceGroup>
        <inkml:annotationXML>
          <emma:emma xmlns:emma="http://www.w3.org/2003/04/emma" version="1.0">
            <emma:interpretation id="{C483DA33-5AEA-4216-B179-BA42286F2D73}" emma:medium="tactile" emma:mode="ink">
              <msink:context xmlns:msink="http://schemas.microsoft.com/ink/2010/main" type="line" rotatedBoundingBox="2585,8759 3920,8060 4286,8758 2950,9458"/>
            </emma:interpretation>
          </emma:emma>
        </inkml:annotationXML>
        <inkml:traceGroup>
          <inkml:annotationXML>
            <emma:emma xmlns:emma="http://www.w3.org/2003/04/emma" version="1.0">
              <emma:interpretation id="{778452A9-418B-4EE5-8CDD-F86C0BA714EE}" emma:medium="tactile" emma:mode="ink">
                <msink:context xmlns:msink="http://schemas.microsoft.com/ink/2010/main" type="inkWord" rotatedBoundingBox="2735,9046 4071,8347 4286,8758 2950,9458"/>
              </emma:interpretation>
              <emma:one-of disjunction-type="recognition" id="oneOf2">
                <emma:interpretation id="interp10" emma:lang="" emma:confidence="1">
                  <emma:literal/>
                </emma:interpretation>
              </emma:one-of>
            </emma:emma>
          </inkml:annotationXML>
          <inkml:trace contextRef="#ctx0" brushRef="#br0" timeOffset="13871.3454">1140 3419 29 0,'0'4'173'0,"0"2"-75"0,0-2-78 16,0 1 35-16,0-1 66 0,0-2 19 16,0 4 16-16,0-4-29 0,0 3-19 0,0-3-7 15,5 5-29-15,-3-5-7 0,1 0 6 16,-2 2 43-16,2-2 7 0,2 4-37 16,-4-4-38-16,2-1-23 0,2 1 3 15,-5-2 3-15,1 0 16 0,4 0 25 16,-5 0 14-16,4-2 33 0,-4-1-20 15,5-5-19-15,0 2-20 0,-1-3 7 16,1 0 29-16,-1-3-30 0,2 1-64 16,-1-2 2-16,-1-3 12 0,1 4-14 15,0-5 1-15,-4 0 1 0,4-7 37 0,-5 2-26 16,4-3 7-16,-4-3-8 16,0-3-9-16,0 0 6 0,0-2-9 0,-4 3 0 15,-1 1 10-15,-1 3-9 0,1 5 1 16,-2 4 17-16,1 0 6 0,4 6-25 15,-2 0-2-15,-1 3 1 0,5 1-2 16,-3-1-30-16,2 2 1 0,1 3 10 0,0 1 22 16,0-2 1-16,0 4 2 0,0 0 9 15,0-2-12-15,0 2 0 0,0 0 1 16,0 0-1-16,-3 2-10 0,1 2-12 16,2-1-7-16,0 2 3 0,0-2-16 15,0 5-23-15,0-1 33 0,0 2 32 16,0 3 1-16,6 4-1 0,2-4 13 15,-2 5 3-15,3-1 39 0,1 4-39 16,1 1 0-16,1 0-16 0,-1-2 13 0,3-1-13 16,-1 1 2-16,-2-3-2 0,7 1-3 15,-3-4 3-15,0 0 25 0,4-3-24 16,-4-3 20-16,3 1-18 0,-3-5 0 16,-1 2-3-16,1-4 16 0,-1 1-16 15,-1-2 0-15,-2 0 0 0,-2 0 16 16,2 0 3-16,-2 0 20 0,0-3 13 0,0-3-30 15,-3-4 1-15,-1 3 12 0,-1-3 13 16,1-1 0-16,-5-3-19 0,1 2-9 16,2-5-17-16,-3-2 13 0,0 0-16 15,0-2 12-15,0 2-12 0,0-4-3 16,0 1-13-16,0 1 16 0,0-2 0 16,0 4 0-16,0-2-9 0,0 5-10 0,0-1 3 15,2 1-17-15,1-1 8 0,2 0 24 16,-2 0 0-16,1 2 1 0,4 0-4 15,-4 0-12-15,2 4-29 0,2 1 7 16,-2 2 12-16,-1-3 0 0,4 4 4 16,-5 1 2-16,4 0-25 0,-1 2 13 15,0 4 32-15,0 0-3 0,-2 0-17 16,-2 0-9-16,1 0 29 0,1 8 3 16,2 0 26-16,0 3-6 0,2 0-9 0,0 3-12 15,4 4 64-15,-2 1-15 0,3 0-28 16,-4 2-23-16,-1-5-21 0,1 2 6 15,-1-1 15-15,-3 0 4 0,0 0 37 16,1-2-18-16,-5-4-21 0,1 3 27 16,-1-5 13-16,1-4-31 0,-2 1-11 15,-1-6-16-15,0 0 6 0,0 0 10 0,0 0 39 16,2 0 2-16,-2 0 11 0,0-3 9 16,0-5 12-16,0-1-73 0,0-3 23 15,0-1-43-15,0-4 20 0,-2-3-44 16,1 0 43-16,-4-2-2 0,5-5-22 15,-5 1 7-15,2-2 16 0,2-3-45 16,1 3 31-16,0-1 0 0,0 3 0 16,0 3 0-16,4 2-3 0,1 4-10 15,1 6-16-15,0-1 43 0,2 5-24 0,-4 0-19 16,1 3-3-16,-1 2 16 0,-1-2 31 16,0 2-1-16,2 0-14 0,0 0 14 15,-4 2-11-15,2-1 0 0,2 1-16 16,-1 0 16-16,1 0 13 0,-4 0 4 15,4 0 21-15,1 0-22 0,2 0 29 16,-2 1 10-16,3 5-41 0,0 0 19 0,-3-1-19 16,3 2-1-16,-3 4 16 0,2-2-15 15,1 0 12-15,-5 7 10 0,7-3 28 16,-2 3-38-16,0 3-13 0,2 0 0 16,-1 3 24-16,4-4-22 0,0 3 34 15,1-4 13-15,3 0-46 0,-3 0 19 16,5-3 1-16,0-3 18 0,0-3-28 15,1-4 13-15,-1-1-4 0,1-3-9 16,0 0 16-16,3-7 48 0,1-7-1 16,1-1 23-16,1-4-35 0,2-3-39 0,-5 4-25 15,-1-6-16-15,-8 3 3 16,-1-3-37-16,-8 6-49 0,-5-2-48 0,-1 3-65 16,0-1-71-16,-7 3-82 0,-2 3-188 15,-7-2-442-15</inkml:trace>
        </inkml:traceGroup>
        <inkml:traceGroup>
          <inkml:annotationXML>
            <emma:emma xmlns:emma="http://www.w3.org/2003/04/emma" version="1.0">
              <emma:interpretation id="{E3A0DB48-8837-4469-907F-4D997E53F7D1}" emma:medium="tactile" emma:mode="ink">
                <msink:context xmlns:msink="http://schemas.microsoft.com/ink/2010/main" type="inkWord" rotatedBoundingBox="2807,8642 2873,8608 2888,8637 2822,8671"/>
              </emma:interpretation>
              <emma:one-of disjunction-type="recognition" id="oneOf3">
                <emma:interpretation id="interp11" emma:lang="" emma:confidence="0">
                  <emma:literal>^</emma:literal>
                </emma:interpretation>
                <emma:interpretation id="interp12" emma:lang="" emma:confidence="0">
                  <emma:literal>n</emma:literal>
                </emma:interpretation>
                <emma:interpretation id="interp13" emma:lang="" emma:confidence="0">
                  <emma:literal>1</emma:literal>
                </emma:interpretation>
                <emma:interpretation id="interp14" emma:lang="" emma:confidence="0">
                  <emma:literal>&gt;</emma:literal>
                </emma:interpretation>
                <emma:interpretation id="interp15" emma:lang="" emma:confidence="0">
                  <emma:literal>7</emma:literal>
                </emma:interpretation>
              </emma:one-of>
            </emma:emma>
          </inkml:annotationXML>
          <inkml:trace contextRef="#ctx0" brushRef="#br0" timeOffset="14603.182">1020 2688 707 0,'0'0'1071'0,"0"0"-950"0,2 0-121 16,1 0-196-16,2-6 137 0,-1 4 59 15,1-4 117-15,-1 4 37 0,2-1-40 16,-1-3-53-16,-1 1-31 0,1 2 5 15,-3 2 40-15,-2 1 61 0,0 0 54 16,0 0 4-16,0 0-30 0,0 0-77 16,0 1-87-16,0 2-26 0,0-2-57 0,0 1-43 15,0 0-29-15,3 0 7 0,6 3-59 16,-3-3-206-16,-2 0-280 0,5-2-457 0</inkml:trace>
        </inkml:traceGroup>
      </inkml:traceGroup>
    </inkml:traceGroup>
  </inkml:traceGroup>
</inkml:ink>
</file>

<file path=ppt/ink/ink6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40:44.314"/>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53B55EF3-432F-476F-84A4-9BB84575DBA5}" emma:medium="tactile" emma:mode="ink">
          <msink:context xmlns:msink="http://schemas.microsoft.com/ink/2010/main" type="writingRegion" rotatedBoundingBox="7789,4383 10906,3589 11099,4348 7982,5142"/>
        </emma:interpretation>
      </emma:emma>
    </inkml:annotationXML>
    <inkml:traceGroup>
      <inkml:annotationXML>
        <emma:emma xmlns:emma="http://www.w3.org/2003/04/emma" version="1.0">
          <emma:interpretation id="{F0CC4515-FE93-48FA-99C8-C7159F5D192C}" emma:medium="tactile" emma:mode="ink">
            <msink:context xmlns:msink="http://schemas.microsoft.com/ink/2010/main" type="paragraph" rotatedBoundingBox="7789,4383 10906,3589 11099,4348 7982,5142" alignmentLevel="1"/>
          </emma:interpretation>
        </emma:emma>
      </inkml:annotationXML>
      <inkml:traceGroup>
        <inkml:annotationXML>
          <emma:emma xmlns:emma="http://www.w3.org/2003/04/emma" version="1.0">
            <emma:interpretation id="{16FE05A9-5E81-46A2-A784-B6D9825F13C4}" emma:medium="tactile" emma:mode="ink">
              <msink:context xmlns:msink="http://schemas.microsoft.com/ink/2010/main" type="inkBullet" rotatedBoundingBox="7809,4461 8465,4294 8634,4956 7978,5124"/>
            </emma:interpretation>
          </emma:emma>
        </inkml:annotationXML>
        <inkml:trace contextRef="#ctx0" brushRef="#br0">-5278 370 26 0,'0'0'46'0,"0"0"-20"0,0 0 42 0,0 0 20 16,0 0-52-16,-2 0 114 0,2 0 75 15,-1 0-55-15,1 0-79 0,0 0-52 16,0 0-19-16,0 0-18 0,0 0-2 15,0 0 0-15,0 0-13 0,0 0-7 16,0 0 9-16,0 0 11 0,0 0 46 16,0 0 29-16,0 0 19 0,0 0 11 15,0 0 15-15,0 0 10 0,0 0-19 16,0 0-23-16,0 0-20 0,0 0-3 16,-2 0-15-16,2 0-11 0,0 0-4 0,0 0-9 15,0 0-6-15,0 0 6 0,0 0 3 16,0 0 16-16,0 0 14 0,0 0 5 15,0 0 1-15,0 0 10 0,0 0 2 0,0 0-9 16,0 0-7-16,0 0-6 16,0 0-10-16,0 0-6 0,0 0 3 0,0 0-13 15,0 0-10-15,0 0-3 0,0 0 0 16,0 0-16-16,0 0-1 0,0 0-1 16,0 0-20-16,2 0 7 0,1 0 15 15,1 0 38-15,5 0-9 0,-5 0 10 16,2 0-20-16,0 1 7 0,0-1-25 15,-2 1-1-15,1 1 1 0,-1-1 1 16,1 1-2-16,-1-1 0 0,1-1 2 16,-1 0 1-16,-1 2-1 0,1-2 0 15,-1 0 1-15,0 0 0 0,-1 0-1 0,-1 0 0 16,1 1-1-16,-2-1 3 16,0 1-1-16,0-1-1 0,1 0 14 0,1 0-15 15,1 0 1-15,-2 0 1 0,0 0 20 16,1 2-20-16,1-2 10 0,0 0 0 15,-2 0-12-15,2 0-1 0,-1 0 2 0,1 0 14 16,0 0 0-16,0 0 0 0,0 0 13 16,1 0 6-16,0 0 0 0,2-2 13 15,0 1-3-15,0-2 5 0,3 0-15 16,-3 0-15-16,0 2-17 0,1 0 9 16,-3-4 1-16,2 4-10 0,0-2 10 15,-1 0 3-15,-1 1 0 0,1 0-14 16,-3-1 14-16,4 2 6 0,-4-2 3 15,1 2 7-15,-2-5 9 0,4 2-9 16,-4 1 0-16,2 0-1 0,-1 0 1 16,1-2-13-16,-1 1-7 0,0-2-9 15,1 1-3-15,1 0 0 0,-1 0 0 0,2 1 1 16,-5-2 1-16,3 0 17 0,-2 1-17 16,1-3 1-16,-1 4 9 0,1-1-10 15,-2 1 1-15,1 2-1 0,-1 0 0 0,0-1-2 16,0 2-16-16,0-1 14 0,0-1 2 15,1 2 1-15,-1 1 1 0,0-3 0 16,0 2 0-16,0-1 11 0,0 2-10 16,0-1-1-16,0-1 0 0,0 2-2 15,0 0-3-15,0 0-26 0,0 0 1 16,0 0 6-16,0 0-3 0,0 0 0 16,0 0 3-16,0 0-4 0,0 0 1 15,0 0 3-15,0 0-4 0,0 0-8 16,0 0-4-16,0 2-1 0,0 1-11 15,0 1 5-15,0 2 26 0,0 2 18 0,-2 1 1 16,2 4 19-16,-2-1-6 0,1 1-11 16,-1 0 20-16,2-1-9 0,0-3-13 15,0 3 0-15,0-2 0 0,0 2 2 16,0-1-2-16,0 1 16 0,0-1 0 0,-1 2 3 16,-1-1-17-16,1 2 36 0,1-2-22 15,0 1-15-15,-2-3 12 0,-1 3-1 16,3-3-9-16,-1 1 16 0,-1 2-19 15,2-3-3-15,0 2 0 0,0 0 1 16,-1-2 2-16,-1 0 12 0,1 4 10 16,1-4-20-16,-2-1 1 0,2 1-1 15,-1-2 14-15,1-1-16 0,0-2 1 16,0 1 0-16,0-2 0 0,0 1-1 16,-2 1 2-16,2-2 0 0,0 2-2 15,0-1 0-15,0 0 0 0,-1 5-3 0,0 1 1 16,-1-1 2-16,-1 3 3 0,2 0 32 15,-2-2-3-15,1-1-20 0,1-1-11 16,-1-2-1-16,2 0 3 0,-1-1-1 16,-1 0 13-16,2-1 7 0,-1 0-6 15,1-3-14-15,-2 1 1 0,2 0 16 0,0-1-16 16,0-1 13-16,0 0 6 0,-1 0-9 16,-1 1 6-16,2 1 12 0,-3 0-3 15,3 1-6-15,-2 0-9 0,0 1-1 16,1-2-11-16,-1 1 1 0,1 2 14 15,-1-4-14-15,1 3 0 0,1-1 11 16,0-4-10-16,0 3 0 0,0-3 13 16,0 0 6-16,0 0 0 0,0 0 3 0,0 0 9 15,0 0 0-15,0 0-9 0,0 0 9 16,0 0-6-16,0-3-9 0,0 2-17 16,0-2-2-16,0-2-37 0,1-4-22 15,2 0-32-15,-1-1-56 0,-1-3-102 16,2 0-103-16,-3-1-86 0,0 4-162 15,0-7-573-15</inkml:trace>
        <inkml:trace contextRef="#ctx0" brushRef="#br0" timeOffset="899.3673">-5314 946 183 0,'0'0'65'0,"-1"1"-16"16,1-1 205-16,-2 0-3 0,2 0-94 15,0 1-86-15,0-1-15 0,0 0 2 16,0 0 20-16,0 0 30 0,0 0 25 15,0 0-12-15,0 0-7 0,0 0 22 16,0 0 15-16,0 0-2 0,0 0-3 16,0 0-14-16,0 0-15 0,0 0-17 15,0 0-13-15,0 0-23 0,0 0-9 16,0 0-10-16,0 0-13 0,0 2 0 16,0-2 6-16,0 0 4 0,0 0 3 15,2 0 3-15,-1 0 3 0,-1 0-3 0,2 0-6 16,-1 0-4-16,1 0-12 0,-2 0 5 15,1 0 7-15,2 0 4 0,-1 0-14 16,-1 0-8-16,2 0-17 0,1 0-1 16,2 0 1-16,3 0 35 0,4-2 10 15,1 1-26-15,2 0-19 0,0-2 13 0,3 0 0 16,2 0 28-16,1-2 3 0,2 0 19 16,4 0 4-16,-3-3 2 0,0 1-16 15,1 0-12-15,-5 1-12 0,-2 1-7 16,-6 2-25-16,-2-2-2 0,-6 4 0 15,1 1-1-15,-1-1-19 0,-1 1 10 16,1 0-1-16,-1 0-2 0,2-2 15 16,-3 2 0-16,1 0 0 0,1-2 1 15,-2 2 2-15,-2 0-1 0,4 0-1 16,-5 0-1-16,3 0-1 0,-2 0-12 16,3 0 11-16,1 0-1 0,-1 0 0 0,2 0 0 15,0 0 3-15,1 0-2 0,-1 0 2 16,3 0 1-16,1-1 18 0,1 1-17 15,-1-1 17-15,2-1 3 0,0 1 0 16,-1 0-4-16,-2 1 7 0,3-5-6 0,-2 5 0 16,1-1-4-16,1-2 7 0,-1 1-19 15,1-1 13-15,-5 3-13 0,2-2 0 16,-1 0-2-16,-2 1 1 0,-2 1-2 16,2 0 0-16,-5 0-1 0,1 0 1 15,-1 0-2-15,-1 0 1 0,0 0 1 16,0 0-2-16,0-1-17 0,0 1-6 15,0-2-46-15,2 1-80 0,1 0-82 16,3-4-134-16,0 2-332 0,1-5-441 0</inkml:trace>
      </inkml:traceGroup>
      <inkml:traceGroup>
        <inkml:annotationXML>
          <emma:emma xmlns:emma="http://www.w3.org/2003/04/emma" version="1.0">
            <emma:interpretation id="{1495117A-FB62-4272-B940-529E551ED952}" emma:medium="tactile" emma:mode="ink">
              <msink:context xmlns:msink="http://schemas.microsoft.com/ink/2010/main" type="line" rotatedBoundingBox="10094,3796 10906,3589 11099,4348 10287,4555"/>
            </emma:interpretation>
          </emma:emma>
        </inkml:annotationXML>
        <inkml:traceGroup>
          <inkml:annotationXML>
            <emma:emma xmlns:emma="http://www.w3.org/2003/04/emma" version="1.0">
              <emma:interpretation id="{342CCB36-88E6-46BA-BA40-5E488B1BC74F}" emma:medium="tactile" emma:mode="ink">
                <msink:context xmlns:msink="http://schemas.microsoft.com/ink/2010/main" type="inkWord" rotatedBoundingBox="10238,4365 10355,4335 10382,4438 10265,4468"/>
              </emma:interpretation>
              <emma:one-of disjunction-type="recognition" id="oneOf0">
                <emma:interpretation id="interp0" emma:lang="" emma:confidence="0">
                  <emma:literal>•</emma:literal>
                </emma:interpretation>
                <emma:interpretation id="interp1" emma:lang="" emma:confidence="0">
                  <emma:literal>0</emma:literal>
                </emma:interpretation>
                <emma:interpretation id="interp2" emma:lang="" emma:confidence="0">
                  <emma:literal>@</emma:literal>
                </emma:interpretation>
                <emma:interpretation id="interp3" emma:lang="" emma:confidence="0">
                  <emma:literal>a</emma:literal>
                </emma:interpretation>
                <emma:interpretation id="interp4" emma:lang="" emma:confidence="0">
                  <emma:literal>e</emma:literal>
                </emma:interpretation>
              </emma:one-of>
            </emma:emma>
          </inkml:annotationXML>
          <inkml:trace contextRef="#ctx0" brushRef="#br0" timeOffset="19008.0127">-2975 344 124 0,'0'0'59'0,"0"0"-30"16,0-4 229-16,0 4-50 0,0 0-71 16,0 0-55-16,0 0-11 0,0 0 4 0,0-2 3 15,0 2 1-15,0 0-8 0,0 0-6 16,-2 0-3-16,1 0 10 0,-1 0 25 16,1 0 8-16,0 0-18 0,-1 0-9 15,1 0-8-15,-1 0-9 0,1 0 1 16,-1 0-13-16,1 0-17 0,-1 0-29 0,-1 0-3 15,0 0 0-15,2 0 0 0,-1 0 16 16,1 0-4-16,1 0-12 0,0 0-2 16,0 0 2-16,0 0 3 0,0 0 17 15,0 0 12-15,0 0-12 0,1 0-7 16,1 0-12-16,-1 0 1 0,1 0-1 16,2 0 0-16,-4 0 2 0,2-2 10 15,-1 2 13-15,1 0 13 0,-2-3 10 16,1 1 2-16,-1-1-34 0,0-3-17 15,2-1-26-15,-1 2 13 0,-1-3-23 0,2 0 36 16,-2 3 42-16,0 0-15 0,0 0-27 16,0 3-3-16,0-2 3 0,0 2 0 15,-3 2 16-15,1 0-13 0,-1 0 1 16,3 0-4-16,-1 0-23 0,-1 0-6 0,-1 0-10 16,0 0-19-16,0 0-14 0,2 0 1 15,-2 0 0-15,1 2 19 0,0 1 23 16,2-1-4-16,-2-1 17 0,2 4-10 15,0-2 23-15,0-1-23 0,0-2-4 16,2 4 26-16,0-3-15 0,1-1 7 16,2 0 12-16,2 0 13 0,-4 0 24 15,5 0 28-15,-1 0 13 0,0 0-14 16,2-1-5-16,0-5-17 0,0-2-16 0,0 2-10 16,-3 0-3-16,-2 1 6 0,-1 1 17 15,-2 1 19-15,-1 2-3 0,0 0-13 16,0-2-37-16,0 0 11 0,0 1-12 15,-4-1 0-15,0 2 2 0,-1 1-3 16,1-3-3-16,-4 2-20 0,4 1 1 16,-2-2-33-16,0 2 6 0,2 0 0 0,-1 0 7 15,1 0-16-15,-2 0-10 0,0 3 3 16,0 4 10-16,-3-1 22 0,2 1-12 16,0 2 16-16,2-3 11 0,1 0-4 15,4 4-4-15,-2-5-4 0,2 3-18 16,0-5 25-16,0 3-3 0,0-2 24 0,0-1 2 15,2-1 0-15,1-2-1 16,1 2 1-16,-1-2 0 0,1 0 22 0,1 0 24 16,-1 0 22-16,2-2 15 0,0 0-6 15,0-4-15-15,-2 4-7 0,-1-3-9 16,0 1 2-16,-1 0 7 0,1 1-6 16,-3-2-10-16,0 3-20 0,1-1-3 15,-1-2-13-15,0 3 17 0,0-2-19 16,0 2-1-16,0-1 0 0,0 3 0 15,0-1-19-15,-1 1-4 0,-1 0 10 16,1 0-6-16,-1 0-23 0,2 0-30 16,-3 0-35-16,2 0-35 0,-2 4 4 0,-1 1 73 15,1 0 52-15,0 3 10 0,0-3-23 16,1 3 23-16,2 0 0 0,0-3-10 16,0 0-13-16,0-1-9 0,0 0 15 15,0-2 1-15,3-1 2 0,0 0 16 16,-1-1 1-16,1 0 16 0,-3 0 4 0,2 0 13 15,0 0 9-15,-1 0 13 0,1 0 26 16,1-2 37-16,0-4-11 0,0 2-45 16,1-1-26-16,-2 0-7 0,-1-1 23 15,-1 3-10-15,0 0-29 0,0-1-10 16,0 3-2-16,0-3-1 0,0 2-12 16,0-1-1-16,0 2-26 0,0-3 20 15,0 4-4-15,0-1-12 0,0 1-46 16,0 0-43-16,0 0-30 0,0 0-47 15,0 0-59-15,0 0-99 0,0 0-143 16</inkml:trace>
        </inkml:traceGroup>
        <inkml:traceGroup>
          <inkml:annotationXML>
            <emma:emma xmlns:emma="http://www.w3.org/2003/04/emma" version="1.0">
              <emma:interpretation id="{57A376EC-CDE5-468B-853F-B4510C11BFC4}" emma:medium="tactile" emma:mode="ink">
                <msink:context xmlns:msink="http://schemas.microsoft.com/ink/2010/main" type="inkWord" rotatedBoundingBox="10436,3709 10906,3589 11099,4348 10629,4468"/>
              </emma:interpretation>
              <emma:one-of disjunction-type="recognition" id="oneOf1">
                <emma:interpretation id="interp5" emma:lang="" emma:confidence="1">
                  <emma:literal/>
                </emma:interpretation>
              </emma:one-of>
            </emma:emma>
          </inkml:annotationXML>
          <inkml:trace contextRef="#ctx0" brushRef="#br0" timeOffset="-83070.7895">-2550-461 42 0,'0'0'356'0,"0"-2"-167"0,0 2-55 15,0-2-40-15,0-1-3 0,0 2-32 0,0 1-4 16,0 0-9-16,0 0-7 0,0 0-6 16,0 0 6-16,0 0 16 0,0 0 10 15,0 0-6-15,0-2 9 0,0 2 17 16,0 0 13-16,0 0-7 0,0 0-17 15,0 0-25-15,0-3-16 0,0 3-16 16,0-1-16-16,1 1-1 0,1-2-3 16,-1 2-11-16,1-2 13 0,-2 2 1 15,0-2 3-15,1 2 0 0,-1 0 21 16,0 0-11-16,2 0-10 0,-2 0 20 16,0 0-4-16,0 0 14 0,0 0-1 15,0 0 10-15,0 0-9 0,0 0-7 0,0 0 6 16,0 0-6-16,0 0 3 0,0 0-3 15,0 0 0-15,0 0 0 0,0 0 6 16,0 0 4-16,0 0 3 0,0 0 3 16,0 0 0-16,0 0-3 0,0 0 3 15,0 2-4-15,-2-2 4 0,1 2 0 0,1 0-6 16,-3-1 6-16,0 2-7 0,-2-1-6 16,2 0-14-16,-1 4-14 0,1 0 0 15,-1 1 57-15,1 3-3 0,0 1-10 16,0-1 3-16,-3 5 0 0,1-4-19 15,-1 4-17-15,2-4 17 0,-2 3-27 16,2 0 17-16,-2 0 7 0,3 1 9 16,-4 0 0-16,1 0-12 0,1-1 9 15,-1-2 2-15,0 0 8 0,2-2-7 16,0 2 0-16,1-3-16 0,0-1-3 0,1-1-15 16,-1 3 0-16,2-5 1 0,-4 1 1 15,4-1 16-15,-2 2-17 0,0 1 17 16,-1-4-3-16,2 3-14 0,-1-2 1 15,2 1 1-15,-1 0-3 0,-1 1 0 16,2-2-1-16,1 0-3 0,-5-2-1 0,2 2-8 16,2 0 12-16,-2 2 1 0,0 1 18 15,0-2 0-15,0 3 6 0,2-3-11 16,-1 0-14-16,1-2-2 0,1 0-14 16,-2 0 14-16,1-1 1 0,1 2-12 15,-2 0 13-15,2 0 0 0,-1-1 19 16,1 0-16-16,0-1-1 0,-2 2 17 15,2-1-17-15,0 0 2 0,0-1 8 16,0 0-10-16,0-1 0 0,0 1 1 16,-1 0 0-16,1 1 0 0,-2-1-2 0,2 0 2 15,0 2-3-15,0-4 0 0,0 0-2 16,0 1 0-16,0-1-1 0,0-1 2 16,0 0 0-16,0 0 1 0,0 0 0 15,0 0 2-15,0 0 1 0,0 0-2 0,0 0 12 16,0 0-12-16,0 0-1 15,3 0 0-15,-3 0 0 0,2 0-2 0,1 0-14 16,-2 0 13-16,1-1-16 0,-1-1 0 16,1 2 6-16,-1 0 10 0,2 0-15 15,-1 0 18-15,1 0 3 0,1 0-1 16,0 0 17-16,2 0-3 0,2 0 9 16,2 0 4-16,0 0-4 0,4 0 0 15,0 0-12-15,2 0-11 0,2 0 17 16,1 0-16-16,2-4 25 0,0 0-16 0,-1-1-11 15,1 1-1-15,1 0 19 0,0-2 0 16,-1 2-7-16,-1-2-10 0,-1 0 17 16,1 2-6-16,-1 0 6 0,-3 0 6 15,-3 2-16-15,-1 0-9 0,-5 1-16 16,-2-2 4-16,-2 2 10 0,0 1-1 16,-2 0 1-16,2-1 0 0,-1 1 0 15,1 0 2-15,-2 0 0 0,-1 0 0 0,2 0 0 16,-1 0 2-16,0 0 0 0,-1 0 0 15,0 0 1-15,2-2 0 0,-1 2 10 16,-1 0-13-16,0-2-2 0,3 2-1 16,-1 0 0-16,2 0 0 0,-1-1 1 0,2 1 2 15,-1-1 3-15,0 1-3 0,-1 0 0 16,-1 0 0-16,-2 0 0 0,1 0-3 16,-1 0-10-16,0 0 1 0,0 0-4 15,0 0-9-15,0 0 0 0,0 0-10 16,0 0 4-16,0 0 5 0,0 0 4 15,0 0 0-15,0 0-6 0,0 0-32 16,0 0-13-16,0-2-3 0,0 2-20 16,0 0-38-16,0 0-83 0,0-1-108 15,0-2-160-15,0 2-247 0,0-4-454 0</inkml:trace>
          <inkml:trace contextRef="#ctx0" brushRef="#br0" timeOffset="-84587.5054">-2488-406 1178 0,'0'-2'348'0,"0"2"-260"0,0-2-46 15,0 0 53-15,0 0 42 0,0 2 0 16,0-1-30-16,0-1-43 0,0 2-25 16,0 0-13-16,0 0 7 0,0 0 15 15,0 0 10-15,0 0 17 0,0 0 15 16,0 0-3-16,0 0-9 0,0 0-4 16,0 0-7-16,0 0-15 0,0 0-8 15,0 0 11-15,0 0 0 0,0 0-11 0,0 0-5 16,0 0-14-16,0 0-12 0,0 0-11 15,0 0-2-15,0 0-3 0,0 0-23 16,0 0 7-16,0 2 0 0,0-1 3 16,-2-1 13-16,1 2-16 0,1-2-4 15,0 4-2-15,0 0-14 0,0 2 13 16,0 4 26-16,0 4 49 0,0 4 28 0,0 1-7 16,0 3 0-16,0 0-51 0,0 0-6 15,0-1-9-15,0-1-4 0,3 0 0 16,1-2 29-16,-1 1 0 0,-2 1-29 15,2-4 0-15,-1 3 9 0,1-1 17 16,-3 0 9-16,1-1-16 0,1-1-3 16,-2 0-4-16,1-4-12 0,-1 2 2 15,0 0 14-15,0-2-15 0,0 4 15 0,0-3 0 16,0 3-13-16,0-4 16 0,0 1-17 16,0-1 2-16,0 0 15 0,0 0 6 15,-1 0-9-15,-2-2 9 0,1 0-9 16,1 0 0-16,-2-1-16 0,1 1 3 15,-1 1 22-15,2 3 1 0,-2-2-24 16,2 2-2-16,1 0 2 0,-2-3-2 16,1 0 2-16,1 0 1 0,-2-2-1 15,1-4 14-15,-1-1-14 0,2 1 1 0,0-2 0 16,0-1 10-16,0 1-1 0,0-3 1 16,0 0 0-16,0 0 6 0,0 0-1 15,0 0 8-15,0 0 2 0,0 0 0 16,0 0-28-16,0-3 0 0,0 1-53 0,0-3-26 15,0 2-9-15,0-5-17 0,0-2-91 16,0-6-60-16,0-2-110 0,0-7-150 16,0 6-99-16,3-13-590 0</inkml:trace>
        </inkml:traceGroup>
      </inkml:traceGroup>
    </inkml:traceGroup>
  </inkml:traceGroup>
</inkml:ink>
</file>

<file path=ppt/ink/ink6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38:13.220"/>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8683CFBD-B39E-43DF-BB04-BF923C5CA8D5}" emma:medium="tactile" emma:mode="ink">
          <msink:context xmlns:msink="http://schemas.microsoft.com/ink/2010/main" type="inkDrawing" rotatedBoundingBox="13065,4458 14551,3740 15174,5029 13689,5748" hotPoints="14837,4763 14072,5527 13307,4763 14072,3998" semanticType="container" shapeName="Circle">
            <msink:sourceLink direction="with" ref="{AB6C4220-CBAB-46AC-AC56-FB38669D3D65}"/>
            <msink:destinationLink direction="with" ref="{26DA1371-6056-4FF7-842D-A62288D0D9F0}"/>
          </msink:context>
        </emma:interpretation>
      </emma:emma>
    </inkml:annotationXML>
    <inkml:trace contextRef="#ctx0" brushRef="#br0">1117 105 779 0,'2'0'326'0,"-2"0"-85"0,1 0-120 16,-1 0-11-16,0 0 43 0,0 0-2 15,2 0-28-15,-2 0-13 0,0-1-38 16,0 1-27-16,0-2-16 0,0 2 7 16,0 0 9-16,0 0-6 0,0 0-7 15,0 0 1-15,0 0 15 0,0 0 26 16,0 0 30-16,0 0 18 0,0 0-13 0,0 0-13 16,0 0-3-16,0-1 0 0,-2 1-3 15,2 0-11-15,0 0-2 0,-1-2-20 16,1 1-10-16,-2 1-2 0,1 0-1 15,1-1 7-15,-3-4 2 0,2 2-5 0,-4 1-46 16,2-3 45-16,-3 3-9 0,0-4 9 16,-1 2-34-16,-2-2-13 0,0 0-37 15,-1 2 37-15,1-2 16 0,2 2 37 16,-1 0-19-16,0 0-34 0,-1 0-24 16,-2 2 24-16,1-2 21 0,-2 2-21 15,-2-1 0-15,0 0-44 0,0 0 41 16,0 0 3-16,3 2 16 0,-3-1-13 15,4 0 7-15,-2 0-10 0,-1 1-13 16,0 1 12-16,-2-2-1 0,-3 2-17 16,-1 0 7-16,0 0 8 0,-2 0 4 15,-1 0 4-15,0 0-2 0,-3 2-2 0,0 1 1 16,1-1-1-16,2 1 2 0,2-1 1 16,1 2 16-16,-4-3-17 0,1 2-2 15,0 1 0-15,0 0 12 0,4-2 4 0,2 2-13 16,2 0-3-16,0 0-19 15,2-2-6-15,1 2 10 0,-1 0-4 0,0 0-13 16,0 0 7-16,1 0 6 0,-3 4-9 16,0 0 28-16,-3 2 16 0,0 2-16 15,-1-1-32-15,2 0 31 0,0 1 1 16,-1-1-19-16,1 4 19 0,0 0 13 16,-3 0-10-16,1 1 13 0,3-1-15 15,-1 1-1-15,1 0 3 0,2 0 3 16,0 0-3-16,4-1 7 0,-1 1-10 15,2-4-38-15,2 3 7 0,1-1 31 16,-1 0 4-16,0 2-4 0,0 2 28 16,1 0-9-16,1-2-19 0,0 1 0 0,1-1-19 15,-2-1 19-15,2 2-1 0,0-1-14 16,2 0 15-16,-2 3 1 0,1-1 24 16,1 0 5-16,-1 1-30 0,2-1-13 15,0-2 11-15,0 2 2 0,0-1 13 0,0 0 3 16,0 2-14-16,0-2-2 15,0 0-1-15,3 0 1 0,2 0 10 0,-1-1 6 16,2 0 0-16,0 2-16 0,3-2-12 16,-2 0 12-16,1-4 18 0,0 3 16 15,3 0-12-15,-2-4-22 0,-1 4-15 16,1-4 0-16,0 4 15 0,-1-3 16 16,0 3-7-16,0-2-7 0,-1-1-2 15,0-1 19-15,1 0-19 0,-2 0 2 16,1-2-2-16,-1 2 0 0,0-3-19 15,-2 0 16-15,2 1-12 0,0 0 15 0,0-1 13 16,0 1-13-16,1-2 0 0,1 2 0 16,-1-1-1-16,-1-1-2 0,1 2 3 0,2-1 21 15,-2 0-6-15,2-1-15 16,-1 1 0-16,1 1-3 0,-1-2 3 0,3 1 3 16,-1 1 19-16,2 1-22 15,-2 0 1-15,2 0-1 0,0-1 4 0,-1-2-4 16,-2 0-4-16,2-2 3 0,-1 0-1 15,-3 0-5-15,4 1 7 0,-1-2 31 16,2 2-18-16,0-2-10 0,-2 1 13 16,0 1 2-16,2-2-16 0,-2 0-1 15,2 0 16-15,1 2 36 0,-1-1-15 16,4-1-19-16,1-1-19 0,-1 1 43 16,3-3 7-16,0 0 3 0,3 3-10 15,2-4 10-15,-1 0-19 0,-1 0-12 16,2 0-10-16,-3 0 19 0,1 0-6 0,0 0 15 15,1 0-9-15,1-4-10 0,-2 3-21 16,0-3 3-16,-3 1 13 0,0 1-14 16,1-3 0-16,-1 2 13 0,0-1-3 15,2 0 7-15,-1-2-7 0,-1 0-10 0,1 1 17 16,-3-3 2-16,-2 2 1 0,1 1-19 16,0-2 9-16,1-1-10 0,-1-3-1 15,0 1 1-15,2-1 1 0,-1 1 16 16,4-1-18-16,-2-4 2 0,-1 5 0 15,0-3 0-15,-4 3 12 0,-2 0 4 16,-2 4-1-16,1-3 10 0,-1-1-7 16,2 1-18-16,-2 0 0 0,2 1 0 15,-2-2 8-15,2 0-11 0,3-2-2 0,-1 1-10 16,3-3 0-16,-3 0 12 0,1 2 13 16,-3 0 5-16,-2 3 16 0,-2-1 0 15,0 0-1-15,1-2-17 0,0 0-1 16,1-2-15-16,1 0 0 0,-1-2 0 15,2 2-12-15,-2-2 3 0,-1 5 9 16,0-4 15-16,0 4 6 0,-2-2-19 0,0-2-2 16,2 1-10-16,-1 0 10 0,0 2 1 15,0 0 11-15,-2-1-11 0,0 3 0 16,0-1 18-16,-2-1-1 0,2 2 0 16,-3-1-15-16,1-3 25 0,-2-2 5 15,1 4-24-15,-2-2-7 0,1 3-2 0,-1-3 19 16,-1 4-5-16,2-1-14 15,-1 1-3-15,-1-1 3 0,0 0 0 0,0 1 0 16,0 0 0-16,0 0-1 0,0 1-2 16,0 2 3-16,0-1 1 0,-1 1 0 15,-1 0 17-15,1 3 9 0,-2-2-12 16,0 1-13-16,1 0-2 0,-2 0 11 16,-1-3-11-16,-2-1-31 0,1 0 30 15,0 0 1-15,-1-4-1 0,-2 0-19 16,2 1 20-16,-2-2 0 0,1 5-1 15,-2-1 1-15,6 0-12 0,-4 1-3 0,2-1 14 16,-1-1 1-16,1 4 1 0,0 2-1 16,0-3 0-16,-1 3-13 0,3-5-14 15,-4 4 26-15,4 1 1 0,-2 0-3 16,0 0 3-16,2 0 0 0,-1 3 1 16,1-2 0-16,-1 2-2 0,1-2 1 15,-1 1-3-15,1 0 3 0,0-1 1 0,-1 0 0 16,1 1 17-16,-1-2-18 0,-2-2 0 15,0 3-3-15,-2-3 1 0,1 0-25 16,-2-2 24-16,0 3-16 0,1-3 4 16,0 4 15-16,3 0 13 0,-1 0 0 15,2 0-1-15,1 3-10 0,0-2 10 16,-1 2-12-16,2-1-10 0,-3-1-2 16,-1 1-4-16,1 0-20 0,0-1 8 15,-1 1 13-15,2 2 3 0,-2-3 9 16,3 1 1-16,-1 0 0 0,-2-1 1 0,2 4 0 15,-2-4 2-15,3 1 0 0,-1 3 20 16,1-3 7-16,-1 3-13 0,1-2-13 16,0-2 16-16,1 2-15 0,-2 0 12 15,1 0-2-15,-1-1-12 0,-2 0-1 0,3-1-13 16,-2 1 13-16,0 0 0 16,-2 0 1-16,1 0-1 0,-5 1-14 0,2-1-28 15,0-1 17-15,-1 4 25 0,5-2 28 16,0 0-1-16,2 1-15 0,0 1-9 15,-1-1 12-15,-2-1-11 0,1 0-2 16,-1-2-2-16,-2 3-2 0,0 1 0 16,-1-1-14-16,-1-3 4 0,-1 4 9 15,-1-2-12-15,0 0-13 0,4 1 28 16,0 1 0-16,3-1 3 0,2 1-2 0,1 0-1 16,2 0-3-16,1 0-9 0,0 0-6 15,0-2-22-15,0 2-6 0,0 0-30 16,0 0-41-16,0 0-67 0,-2 0-119 15,-2 0-78-15,-2 3-7 0,-3 7 25 16,-1 1-15-16,-2 4-122 0,3-1-75 16,3-4-213-16</inkml:trace>
  </inkml:traceGroup>
</inkml:ink>
</file>

<file path=ppt/ink/ink6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39:28.84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6D91FBC3-ED99-4249-AEB4-55B46742ECD0}" emma:medium="tactile" emma:mode="ink">
          <msink:context xmlns:msink="http://schemas.microsoft.com/ink/2010/main" type="writingRegion" rotatedBoundingBox="8612,10190 9222,9437 9634,9771 9023,10524"/>
        </emma:interpretation>
      </emma:emma>
    </inkml:annotationXML>
    <inkml:traceGroup>
      <inkml:annotationXML>
        <emma:emma xmlns:emma="http://www.w3.org/2003/04/emma" version="1.0">
          <emma:interpretation id="{45BDCD8E-DF9E-48DF-8A72-27C168AE7364}" emma:medium="tactile" emma:mode="ink">
            <msink:context xmlns:msink="http://schemas.microsoft.com/ink/2010/main" type="paragraph" rotatedBoundingBox="8612,10190 9222,9437 9634,9771 9023,10524" alignmentLevel="1"/>
          </emma:interpretation>
        </emma:emma>
      </inkml:annotationXML>
      <inkml:traceGroup>
        <inkml:annotationXML>
          <emma:emma xmlns:emma="http://www.w3.org/2003/04/emma" version="1.0">
            <emma:interpretation id="{430BA223-8F1D-41B9-83AE-E568F5960E3C}" emma:medium="tactile" emma:mode="ink">
              <msink:context xmlns:msink="http://schemas.microsoft.com/ink/2010/main" type="line" rotatedBoundingBox="8612,10190 9222,9437 9634,9771 9023,10524"/>
            </emma:interpretation>
          </emma:emma>
        </inkml:annotationXML>
        <inkml:traceGroup>
          <inkml:annotationXML>
            <emma:emma xmlns:emma="http://www.w3.org/2003/04/emma" version="1.0">
              <emma:interpretation id="{0E9B6D26-BD3F-4F53-AEB3-C8B47D33818D}" emma:medium="tactile" emma:mode="ink">
                <msink:context xmlns:msink="http://schemas.microsoft.com/ink/2010/main" type="inkWord" rotatedBoundingBox="8767,10316 8849,10213 8905,10258 8822,10361"/>
              </emma:interpretation>
              <emma:one-of disjunction-type="recognition" id="oneOf0">
                <emma:interpretation id="interp0" emma:lang="" emma:confidence="1">
                  <emma:literal/>
                </emma:interpretation>
              </emma:one-of>
            </emma:emma>
          </inkml:annotationXML>
          <inkml:trace contextRef="#ctx0" brushRef="#br0">-4438 6149 561 0,'0'0'482'0,"0"0"-263"0,0 0-132 16,0 0-2-16,0 0 16 0,0 0-36 16,0 0-26-16,0 0-3 0,0 0-4 15,0 0 4-15,0 0 10 0,0-1-1 16,2-1 8-16,-1 2 2 0,0-1 17 16,-1 1 32-16,0 0 15 0,0 0 4 15,0 0-16-15,0 0-7 0,0 0 4 16,0 0-1-16,0 0 0 0,0 0-10 15,0 1-26-15,0 2-35 0,0-2-29 16,-1 2-3-16,0-2 0 0,-1-1-25 16,1 5 22-16,-2 0 3 0,3 1 4 0,-3 0-1 15,3-2-3-15,-2 1-12 0,2-4 11 16,0-1 1-16,0 0 19 0,0 0 13 16,0 0 0-16,0 0 0 0,0 0-16 15,0 0-16-15,0 0 0 0,0-3-28 16,2-1-11-16,1-1-9 0,1 0 6 0,3 0 42 15,1-5 35-15,-2 5-7 0,-2 0-24 16,-1 1 37-16,-3 4-6 0,0 0 7 16,0 0-10-16,0 0-3 0,0 0-26 15,0 0 0-15,0 0 10 0,0 0-12 16,0 4-1-16,0-3-1 0,0 3-1 16,0 0-11-16,-1-3 13 0,-1 4 1 15,1-2-1-15,1-1-1 0,0 0-18 16,0-2 0-16,0 0-4 0,0 0 4 15,0 0-16-15,0 0-61 0,0 0-48 0,0 0-40 16,0-2-116-16,0-2-180 0,0 0-282 16,1-3-391-16</inkml:trace>
          <inkml:trace contextRef="#ctx0" brushRef="#br0" timeOffset="2493.3454">-4403 6160 32 0,'0'-1'68'0,"0"1"-32"0,0 0 16 0,0-1 108 16,0-1 52-16,0 0-7 0,0 2-6 15,0 0-20-15,0-4-3 0,0 4-23 16,0-1-29-16,0-2-50 0,0 2-31 16,0 1-11-16,0-1 7 0,0 1 0 15,0 0-3-15,0 0-2 0,0 0 5 16,-1 0 29-16,-1 0 13 0,0-2-20 16,-1 0-6-16,0 2 7 0,0 0 3 15,0 0-4-15,-3-2-19 0,4 2 10 0,-1-2 0 16,0 2-7-16,2 0-16 0,-2 0-16 15,-1 0-11-15,-1 0 24 0,-2 4 22 16,1 1-46-16,-1 0-2 0,-1 1 16 16,1 2 20-16,2-2-4 0,2 3-9 15,-1-3-23-15,4 1 3 0,0-2-3 0,0 1-26 16,0 0 3-16,0-3 22 16,0 2 1-16,2-3-16 0,2 0 0 0,0-1 0 15,1-1 2-15,1 0 14 0,1 0 1 16,0 0 15-16,2-5 33 0,2 0-4 15,-3 1 9-15,-2-1-41 0,0-1-13 16,-3 5 0-16,-1-3 0 0,1-2 20 0,-2 2 2 16,-1 1 4-16,0-4 3 0,0 3 6 15,0-2 3-15,0 2-18 0,0 0-8 16,0-1-8-16,-1 1 8 0,-2 1-12 16,0 1 0-16,0 2-24 0,0 0 5 15,0 0 15-15,0 0 2 0,1 0 2 16,1 0 0-16,-1 0-2 0,0 0-27 15,0 0 0-15,-1 4 7 0,2-3-10 16,-2 4 6-16,0-1 13 0,1 1 13 16,1 0 1-16,1-3-1 0,0 1-2 15,0-3-40-15,0 0-3 0,0 0 23 0,0 0 19 16,1 0 3-16,2 0 2 0,-1 0 24 16,-1 0-4-16,1 0 1 0,1-1 6 15,-2-3 3-15,2 2 0 0,-2-2-10 0,2 0-22 16,2-4-62-16,-2 2-54 0,1 1-58 15,-2-1-71-15,1 2-79 0,-2-2-148 16,2 3-215-16</inkml:trace>
        </inkml:traceGroup>
        <inkml:traceGroup>
          <inkml:annotationXML>
            <emma:emma xmlns:emma="http://www.w3.org/2003/04/emma" version="1.0">
              <emma:interpretation id="{93A51877-AC45-4969-A12A-9A722C475662}" emma:medium="tactile" emma:mode="ink">
                <msink:context xmlns:msink="http://schemas.microsoft.com/ink/2010/main" type="inkWord" rotatedBoundingBox="8962,9758 9222,9437 9634,9771 9374,10091"/>
              </emma:interpretation>
            </emma:emma>
          </inkml:annotationXML>
          <inkml:trace contextRef="#ctx0" brushRef="#br0" timeOffset="1101.485">-4189 5511 968 0,'-1'0'424'15,"-1"0"-196"-15,1 0-118 0,1 0 27 0,0 0 0 16,0 0-23-16,0-2-30 0,0 2-13 15,0-2-6-15,0 2 3 0,0-2 9 16,0 2-2-16,0-2-11 0,0-1-6 0,0-1 10 16,1-1-20-16,5-2-32 0,-2 0-14 15,4-1 24-15,-1 1 16 0,2-1-7 16,0 1-9-16,3-2-25 0,-1 3 0 16,3-3 34-16,-1 3-3 0,2 1-28 15,2-1-3-15,-5 1-1 0,3 0-1 16,-2 2-2-16,-4 1 3 0,1 1 33 15,-1 1-33-15,1 0 1 0,-5 0 11 16,1 0 17-16,-2 1-29 0,-1 5 1 16,0-2-1-16,0 3 23 0,-3 2 15 0,0 2-3 15,0 3 7-15,0 0-4 0,0 2 10 16,-7 1-32-16,-2 1 25 0,0 1-6 16,-3-1-32-16,0 0-2 0,1 0 31 15,0-2-2-15,2-3-30 0,4-5-1 16,2-2-15-16,0-3-6 0,3 0 3 15,0-3-7-15,0 1 4 0,0-1 20 0,0 0 2 16,0 0 0-16,0 0 0 0,0 0-2 16,0 0-1-16,0 0-17 0,0 0 1 15,0 0-6-15,3 0-13 0,1 0-2 16,5-1 40-16,-2-2 35 0,5 0-19 16,-3 0 25-16,1 0-41 0,-1 1-35 15,0 2 19-15,3-2 16 0,-2 2 2 0,2 0 20 16,-2 0-22-16,2 0 0 0,0 0-32 15,-1 0 32-15,1 0 0 0,0 2-1 16,0 2-37-16,0-3 12 0,-2 2 2 16,0 0 24-16,2 0 27 0,-3-1-26 15,0 3 11-15,-2 0-10 0,0 1 11 16,1 2 32-16,-1 2-4 0,-1 2-37 16,0-2 24-16,-2 0-2 0,1 1 5 15,-2-1-27-15,-2-2-3 0,-1 0 34 16,0 4 0-16,0-1 31 0,0 1 1 0,-1 4-20 15,-10-4-15-15,3 2 15 0,-3 1 4 16,1-1-4-16,-5-1 0 0,1-2 0 16,-3 3 10-16,3-3 9 0,-3 0-4 0,0 1-9 15,0-2-28-15,3 0-6 0,3-3 3 16,4-3-5-16,3-1-17 0,2-2-25 16,1-1 7-16,1 0-1 0,0 0 0 15,0 0-40-15,0 0-47 0,0 0-33 16,0 0-18-16,0-1-49 0,0-4-132 15,0-3-195-15,0 2-220 0,0-8-432 0</inkml:trace>
        </inkml:traceGroup>
      </inkml:traceGroup>
    </inkml:traceGroup>
  </inkml:traceGroup>
</inkml:ink>
</file>

<file path=ppt/ink/ink6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81"/>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EBF6C74C-FAC4-4850-A55B-7517630FBC29}" emma:medium="tactile" emma:mode="ink">
          <msink:context xmlns:msink="http://schemas.microsoft.com/ink/2010/main" type="inkDrawing" rotatedBoundingBox="5139,7710 5234,8287 4911,8340 4816,7763" semanticType="callout" shapeName="Other">
            <msink:sourceLink direction="with" ref="{2A13149F-3FAC-4972-818C-A9D87C375CD8}"/>
            <msink:sourceLink direction="with" ref="{EB7C817D-F0DA-4FDA-AEE9-445548B4F735}"/>
          </msink:context>
        </emma:interpretation>
      </emma:emma>
    </inkml:annotationXML>
    <inkml:trace contextRef="#ctx0" brushRef="#br0">-8415 3687 1365 0,'-9'0'208'15,"3"0"-208"-15,4 0 0 0,-2 0 114 16,0 0 38-16,3 0-4 0,-3 0 11 16,0 5-27-16,4 2-54 0,0-1-62 0,0 7 7 15,0-3 9-15,0-1 17 0,4 4-36 16,4-3 38-16,1-2 20 0,-1-1 26 16,5 1-26-16,-7-3-39 0,5-4-30 15,0 3-2-15,4-4 42 0,-2 0-41 16,4 0 22-16,0 0 12 0,1-5-9 15,2-3 15-15,2-4-37 0,-5 2 28 16,0-4-30-16,-2 3 20 0,0-4-6 16,-5 1-15-16,2-3 12 0,-5 2 13 15,0 0-26-15,1 0 13 0,-4-1-1 0,0 6 4 16,-4 2 32-16,0 1 13 0,0 5-29 16,0-1-10-16,0 3-9 0,0 0 3 15,0 0-16-15,0 0-24 0,0 0-8 16,0 0-16-16,0 0-3 0,0 0 22 15,0 0 6-15,0 0 1 0,0 0 19 16,0 5-13-16,0-2 16 0,0 5 16 16,0 1 70-16,0 5-22 0,0 1 3 0,-3 2-10 15,2 3-9-15,-2 0-22 0,2 2 2 16,-2 0-28-16,2 2 0 0,-6-1 19 16,3 4 35-16,1 2-13 0,-4-2-3 15,2 3-3-15,-3 0 6 0,2 2-3 16,0 0 0-16,0-1 6 0,-2-1-16 0,3-6-9 15,4-1 6-15,-2 1 16 0,3-7-41 16,0-2-12-16,0-3-29 0,0-7-10 16,4 0-8-16,1-3-23 0,3 1-13 15,0-3-54-15,-1 0-43 0,5-1-70 16,-1-10-85-16,-1-2-317 0,-2 3-140 16,-3-9-243-16</inkml:trace>
  </inkml:traceGroup>
</inkml:ink>
</file>

<file path=ppt/ink/ink6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82"/>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6BF8E3EC-E655-4480-BA11-37F3796EF243}" emma:medium="tactile" emma:mode="ink">
          <msink:context xmlns:msink="http://schemas.microsoft.com/ink/2010/main" type="inkDrawing" rotatedBoundingBox="4594,8460 5516,8310 5518,8322 4596,8473" semanticType="callout" shapeName="Other">
            <msink:sourceLink direction="with" ref="{2A13149F-3FAC-4972-818C-A9D87C375CD8}"/>
            <msink:sourceLink direction="with" ref="{382EDB7B-F1BD-43BD-9B91-05145613C78B}"/>
          </msink:context>
        </emma:interpretation>
      </emma:emma>
    </inkml:annotationXML>
    <inkml:trace contextRef="#ctx0" brushRef="#br0">-8685 4349 280 0,'2'0'486'0,"0"0"-440"15,4 0 6-15,-1 0-49 0,6 0 150 16,-3 0 10-16,2-3-23 0,2 1 17 15,1 1 15-15,4-1-6 0,0 0 4 16,5-1-5-16,1 1-9 0,7-3-66 16,2 0 4-16,6-2 6 0,-3 1 3 0,7-1-32 15,-3-1-26-15,3 0-6 0,-3 0 25 16,4 1-3-16,-2-1-6 0,1 1 5 16,-3 1-21-16,-1-1-10 0,-3 0-1 15,-2 0-27-15,-4 1 3 0,-6 3 8 16,-2-1-9-16,-1 2 0 0,-6 1 10 15,-2-1-10-15,-5 0 13 0,3 0 9 0,-2 2-12 16,-1 0 13-16,1 0-10 0,0 0-13 16,-1 0-3-16,-1 0 0 0,-2 0-16 15,0 0 3-15,-3 0 10 0,2 0 0 16,1 0-23-16,-4 0 10 0,4 0-3 16,-3 0 16-16,1 0-26 0,0 0-29 15,-2 0-15-15,0 0-27 0,0 0-15 16,0 0-20-16,0 0-27 0,0 0-96 15,2 0-144-15,-2 0-143 0,0-1-168 0</inkml:trace>
  </inkml:traceGroup>
</inkml:ink>
</file>

<file path=ppt/ink/ink6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39:33.513"/>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E4FBC094-5590-4F09-A3D2-76E3F8A473E3}" emma:medium="tactile" emma:mode="ink">
          <msink:context xmlns:msink="http://schemas.microsoft.com/ink/2010/main" type="writingRegion" rotatedBoundingBox="10270,11501 11298,10848 11601,11325 10573,11978"/>
        </emma:interpretation>
      </emma:emma>
    </inkml:annotationXML>
    <inkml:traceGroup>
      <inkml:annotationXML>
        <emma:emma xmlns:emma="http://www.w3.org/2003/04/emma" version="1.0">
          <emma:interpretation id="{5826D328-7856-4273-8269-89BED2D74549}" emma:medium="tactile" emma:mode="ink">
            <msink:context xmlns:msink="http://schemas.microsoft.com/ink/2010/main" type="paragraph" rotatedBoundingBox="10270,11501 11298,10848 11601,11325 10573,11978" alignmentLevel="1"/>
          </emma:interpretation>
        </emma:emma>
      </inkml:annotationXML>
      <inkml:traceGroup>
        <inkml:annotationXML>
          <emma:emma xmlns:emma="http://www.w3.org/2003/04/emma" version="1.0">
            <emma:interpretation id="{99DC5D19-6F47-4E16-848B-703E1F6AA879}" emma:medium="tactile" emma:mode="ink">
              <msink:context xmlns:msink="http://schemas.microsoft.com/ink/2010/main" type="line" rotatedBoundingBox="10270,11501 11298,10848 11601,11325 10573,11978"/>
            </emma:interpretation>
          </emma:emma>
        </inkml:annotationXML>
        <inkml:traceGroup>
          <inkml:annotationXML>
            <emma:emma xmlns:emma="http://www.w3.org/2003/04/emma" version="1.0">
              <emma:interpretation id="{F7C0D0DD-322A-4FC0-9927-CD275D436ED1}" emma:medium="tactile" emma:mode="ink">
                <msink:context xmlns:msink="http://schemas.microsoft.com/ink/2010/main" type="inkWord" rotatedBoundingBox="10399,11704 10474,11656 10503,11701 10427,11749"/>
              </emma:interpretation>
            </emma:emma>
          </inkml:annotationXML>
          <inkml:trace contextRef="#ctx0" brushRef="#br0">65 24 42 0,'0'0'268'0,"0"-3"-17"16,0 3-114-16,0-3-26 0,0 2 9 16,0-1 1-16,0 1-20 0,-1 1-17 15,1-1 11-15,0-1 25 0,0 2-9 16,-2 0-7-16,2 0 13 0,-1 0-12 16,1 0-20-16,-2 0-8 0,1 0 24 15,-1 0 6-15,-1 0-10 0,0 0 6 16,0 0-19-16,-1 0-22 0,-2 0-4 15,2 3-29-15,-2-2 6 0,0 2-9 16,1 0 9-16,1 0 10 0,0 0 4 16,2-1-24-16,1 3-21 0,1-3-4 0,-3 4-4 15,1 2 4-15,2-2 16 0,0 0 7 16,0 0-23-16,0-2-13 0,0-1-16 16,0-2-6-16,0-1 9 0,5 0 7 15,-4 0 16-15,4 0 0 0,-1 0 3 0,0-2 3 16,1-2 26-16,1 0-20 0,0-1-9 15,-2 1-13-15,2-1 13 0,-2 1 7 16,1 0-6-16,-4 0 18 0,2-1-17 16,-1 2 24-16,-2 0 25 0,0-1-19 15,0 1-16-15,0-1 20 0,0 0-1 16,0-1-13-16,0 1 10 0,-2 1 16 16,-1 1-22-16,-1 2-10 0,1 0-16 15,0 0-10-15,0 0 9 0,0 0 1 16,-1 1-3-16,1 1-22 0,0 2-1 15,0-2-12-15,-3 4-7 0,1 0 45 0,1-2 9 16,1 0 23-16,2 1-32 0,1-4 0 16,0 3-35-16,0-2 6 0,0-1 16 15,0 1-3-15,0 0-3 0,0-2-3 16,3 0-4-16,-1 0 0 0,1 0 25 16,2 0 1-16,-2-5 20 0,1 3-4 15,-2-2 6-15,1 0 4 0,-2 2 6 0,1-2 13 16,-1 1-4-16,2-1-15 0,-3 3-1 15,0-2 14-15,0 0-1 0,0 1-38 16,0 1 0-16,0 1-29 0,0 0-22 16,0 0-19-16,0 0-36 0,0 3-22 15,0 0-43-15,0 0-48 0,-1-2-50 16,-1-1-86-16,1 3-227 0,-2 1-419 0</inkml:trace>
        </inkml:traceGroup>
        <inkml:traceGroup>
          <inkml:annotationXML>
            <emma:emma xmlns:emma="http://www.w3.org/2003/04/emma" version="1.0">
              <emma:interpretation id="{0B1A5138-5308-45B3-9A60-455F61B9714E}" emma:medium="tactile" emma:mode="ink">
                <msink:context xmlns:msink="http://schemas.microsoft.com/ink/2010/main" type="inkWord" rotatedBoundingBox="10940,11075 11298,10848 11601,11325 11244,11552"/>
              </emma:interpretation>
              <emma:one-of disjunction-type="recognition" id="oneOf0">
                <emma:interpretation id="interp0" emma:lang="" emma:confidence="1">
                  <emma:literal>g</emma:literal>
                </emma:interpretation>
                <emma:interpretation id="interp1" emma:lang="" emma:confidence="0">
                  <emma:literal>G</emma:literal>
                </emma:interpretation>
                <emma:interpretation id="interp2" emma:lang="" emma:confidence="0">
                  <emma:literal>8</emma:literal>
                </emma:interpretation>
                <emma:interpretation id="interp3" emma:lang="" emma:confidence="0">
                  <emma:literal>S</emma:literal>
                </emma:interpretation>
                <emma:interpretation id="interp4" emma:lang="" emma:confidence="0">
                  <emma:literal>f</emma:literal>
                </emma:interpretation>
              </emma:one-of>
            </emma:emma>
          </inkml:annotationXML>
          <inkml:trace contextRef="#ctx0" brushRef="#br0" timeOffset="1595.9994">914-698 199 0,'-5'-5'632'0,"2"4"-283"16,-1 0-209-16,0 0-42 0,-2-4-7 0,1 2 13 16,1 3 23-16,-1-1-20 0,3-2-15 15,-3 0-50-15,1 0 13 0,-1 0 17 16,2 1-7-16,-4-1-4 0,1 1 4 15,-3 2 68-15,-1 0-40 0,-2 0-31 16,-3 0-14-16,-1 0-16 0,-2 5 1 16,2 0 28-16,-1 1 13 0,0-2 12 15,3 6-9-15,-1-3-25 0,0 2-20 16,2-1-3-16,1 1-13 0,2 0 12 16,-1-1-8-16,4-1-17 0,0 0 26 15,1 2-13-15,1-3-16 0,1 0-3 0,1 0 0 16,2 3-22-16,1-1 9 0,-3-1-6 15,3 4 21-15,0-1 2 0,0-2 15 16,0 0-16-16,3 2 0 0,1-3-6 16,0 0 3-16,1-3 3 0,1 4-19 0,-2-6 6 15,2 2-3-15,0 0 16 0,0 1-1 16,3-2 1-16,-3 1-3 0,1 0-1 16,2-2 1-16,0 1-29 0,2-2 32 15,1-1 0-15,1 0 11 0,-1 0 5 16,3 0-16-16,-2 0-26 0,1 0 13 15,-1 0 13-15,0 0 16 0,0 0-15 16,1 0-1-16,-4 0-12 0,0 0-17 16,-1 0 6-16,-2 2 23 0,1 1-1 15,-1 1 1-15,1-1-1 0,-1 1-1 16,0 1-24-16,2 1 7 0,-2 2 18 16,2-2 1-16,-1 3 3 0,1-2-3 15,-2 1-1-15,2 0 1 0,-3-1 0 0,-2 1 0 16,0 0 18-16,-1 0-18 0,-1 1 0 15,2 2 16-15,-4 4-12 0,3 1 28 16,-3 0 13-16,2-4-44 0,-2 2 1 16,0-2-4-16,0-2 4 0,0 0-3 0,0-1 2 15,0-3 0-15,0 2 0 0,0-2 12 16,-5 0 9-16,-1 0-19 0,1 2 10 16,-4-1-10-16,3 0 1 0,-5-4-2 15,4 4 0-15,-2-2-2 0,0 0 1 16,-1 0 1-16,-2 1-2 0,1-2-11 15,2 2 11-15,-3-3 19 0,3-2-12 16,-1 1-7-16,2-2-38 0,1 0 17 16,1 0 21-16,0 0 11 0,2 0-11 15,1 0-35-15,0-3-1 0,1 0 20 0,2-1 4 16,0 2 11-16,0-4-3 0,0 2 4 16,0-1 1-16,0-2-1 0,0-3-35 15,2 3 13-15,2-4 21 0,1-2 1 16,2-2 3-16,-1 4-3 0,0-4-1 15,0 1 1-15,0 2 18 0,0-2-17 0,-1 3 11 16,0 0 12-16,-1-3-23 0,1 3 0 16,1-2-1-16,-2 0 3 0,0 2-2 15,2 0-1-15,-1 2 18 0,1 2-18 16,-3-2 0-16,1 2 0 0,-1 1 16 16,1-3 10-16,1 3-1 0,-1 0-6 15,1 2 10-15,-1-5-16 0,1 5 0 16,-3-2 3-16,3 0-16 0,1 0-18 15,-2-1 18-15,2 2 0 0,-1-4 19 16,-1 2 16-16,0 0-19 0,-1 1-15 16,0-3 1-16,-1 4 1 0,1-2 29 0,-2-2-30 15,1-1 21-15,-1 2 8 0,2-2-2 16,-1 1-7-16,-2 2-9 0,0-2 6 16,1 4 0-16,-1 0 10 0,0 1-1 15,0 2-12-15,0-2 3 0,0 3 0 0,0-1 13 16,0 1-13-16,0 1-17 0,0 0-2 15,-1 0-28-15,1 0-32 0,0 0-23 16,-2 0-35-16,-1 0-64 0,0 0-74 16,-1 0-147-16,-1 0-204 0,1 0-148 15,-3 0-353-15</inkml:trace>
        </inkml:traceGroup>
      </inkml:traceGroup>
    </inkml:traceGroup>
  </inkml:traceGroup>
</inkml:ink>
</file>

<file path=ppt/ink/ink6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6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A7196C49-5DC4-4EF5-B5A2-05F11AFE6B3E}" emma:medium="tactile" emma:mode="ink">
          <msink:context xmlns:msink="http://schemas.microsoft.com/ink/2010/main" type="inkDrawing" rotatedBoundingBox="3522,7905 3544,8286 3136,8309 3114,7928" hotPoints="3521,8112 3321,8312 3120,8112 3321,7912" semanticType="container" shapeName="Circle"/>
        </emma:interpretation>
      </emma:emma>
    </inkml:annotationXML>
    <inkml:trace contextRef="#ctx0" brushRef="#br0">-1405 237 718 0,'-7'-6'795'0,"3"3"-795"0,1 2-29 16,-1-5 19-16,0 3 10 0,0-2 20 15,0 2-17-15,-3-1 143 0,4 3 7 16,-5-1-71-16,0 2 16 0,-3 0 12 16,0 0-3-16,-3 0-49 0,0 0-54 15,-1 0 119-15,-1 3-36 0,2 3-84 16,-2 0 0-16,3 1-3 0,0-1 42 15,0 3-13-15,2 0-16 0,2-1-12 0,1 2-1 16,-1 1-1-16,1 2-47 0,1-2 32 16,3 3 16-16,-4 1-36 0,2 3 36 15,3 1 25-15,-5 0 7 0,4 3 23 0,1-5 16 16,2 0-71-16,1 2-29 16,0-3 29-16,8-1 13 0,0 0 10 0,5-3-1 15,0 1-18-15,0-4-4 0,5-1-10 16,-2 1 10-16,6-3 20 0,-3 1 19 15,2-4-26-15,2 1-11 0,0-3 11 16,2-1 9-16,-4 0-9 0,1 0 10 16,-1-5 19-16,0-1-13 0,0 1-17 15,-3-3 4-15,-4-4 13 0,-2 5-6 16,0-3-1-16,-3-4 17 0,-1 0-1 0,-3 1-9 16,-4-3 0-16,-1-2-4 0,0 4 11 15,-1-5-4-15,-8 0-13 0,0-1-19 16,-6-2-42-16,0 1 13 0,-4-2 29 15,0 7-16-15,2 0 13 0,0 4-6 16,5 4-10-16,3 3-87 0,-1 0-45 16,6 5-20-16,-2 0-39 0,4 0-65 0,-1 0-109 15,2 0-130-15,1 0-300 0</inkml:trace>
  </inkml:traceGroup>
</inkml:ink>
</file>

<file path=ppt/ink/ink6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7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A691CF43-4977-42B0-8116-42D567B676CA}" emma:medium="tactile" emma:mode="ink">
          <msink:context xmlns:msink="http://schemas.microsoft.com/ink/2010/main" type="writingRegion" rotatedBoundingBox="3111,4150 3629,4150 3629,4448 3111,4448"/>
        </emma:interpretation>
      </emma:emma>
    </inkml:annotationXML>
    <inkml:traceGroup>
      <inkml:annotationXML>
        <emma:emma xmlns:emma="http://www.w3.org/2003/04/emma" version="1.0">
          <emma:interpretation id="{3CA97361-644D-4987-B003-960BCBEEC5ED}" emma:medium="tactile" emma:mode="ink">
            <msink:context xmlns:msink="http://schemas.microsoft.com/ink/2010/main" type="paragraph" rotatedBoundingBox="3111,4150 3629,4150 3629,4448 3111,4448" alignmentLevel="1"/>
          </emma:interpretation>
        </emma:emma>
      </inkml:annotationXML>
      <inkml:traceGroup>
        <inkml:annotationXML>
          <emma:emma xmlns:emma="http://www.w3.org/2003/04/emma" version="1.0">
            <emma:interpretation id="{ACA6A76F-3796-4704-8551-DB91E9E7952E}" emma:medium="tactile" emma:mode="ink">
              <msink:context xmlns:msink="http://schemas.microsoft.com/ink/2010/main" type="line" rotatedBoundingBox="3111,4150 3629,4150 3629,4448 3111,4448"/>
            </emma:interpretation>
          </emma:emma>
        </inkml:annotationXML>
        <inkml:traceGroup>
          <inkml:annotationXML>
            <emma:emma xmlns:emma="http://www.w3.org/2003/04/emma" version="1.0">
              <emma:interpretation id="{8B541A2E-FFA6-4F04-970C-A64F961FDE3E}" emma:medium="tactile" emma:mode="ink">
                <msink:context xmlns:msink="http://schemas.microsoft.com/ink/2010/main" type="inkWord" rotatedBoundingBox="3111,4150 3629,4150 3629,4448 3111,4448"/>
              </emma:interpretation>
            </emma:emma>
          </inkml:annotationXML>
          <inkml:trace contextRef="#ctx0" brushRef="#br0">-1210-3484 121 0,'0'-5'717'0,"0"1"-473"0,0 0-126 15,0 1 12-15,0-2 42 0,-4 2 4 0,4-3-26 16,-4 4-23-16,1-4-29 0,2 1-46 15,-3 2 58-15,-5-2 16 0,4 2-22 16,-3 1 25-16,-3-2-13 0,2-2-26 0,-1 4-48 16,-3 0-42-16,-2-3-19 0,0 3 9 15,-4-1 10-15,0 3 3 0,-1-2 0 16,-2 2 1-16,-1 0 21 0,1 0-25 16,-2 0 20-16,2 2 9 0,2 1 12 15,5-3-21-15,-4 3 8 0,4 1-15 16,0-2-13-16,2 0-2 0,-1 4 0 15,1 0-20-15,1-3 5 0,-1 3-2 16,4 0 3-16,0-2-19 0,-2 3-1 16,3 0 11-16,1 1-14 0,-1 1 23 15,0 1 0-15,-1 0-32 0,4 0 19 16,1 2 26-16,4-2 2 0,0 2-41 0,0-1 42 16,0 0 0-16,1 3-6 0,5-3-26 15,5 3 1-15,1-1 31 0,1-1 23 16,4 1-21-16,0-3 50 0,5 2-4 15,-1-3-22-15,2-1 6 0,2-1-9 16,-1-2-20-16,2 0 26 0,-3-5-27 16,1 1 24-16,-2-1-23 0,0 0 13 0,-5 0 13 15,3 0 29-15,-1-1-58 0,-2-1 13 16,-1 1 32-16,-3-4-44 0,0 0 2 16,-4 3 13-16,0-2 26 0,2-1-4 15,-4 4-6-15,4-4-16 0,-3 1 3 16,-3-1 4-16,1-2 2 0,1 4 1 15,-2-3-13-15,-1 0 9 0,0-2 16 16,-1 1 17-16,0-3-14 0,-3 2 0 16,2-2 10-16,-2-3-30 0,0 2-21 0,0-1-16 15,-2-1-6-15,-1 1 20 0,-5 0-39 16,0 0-1-16,-3 5-2 0,4 0 41 16,-5 3-23-16,2-1-9 0,-2-2-6 15,1 4-11-15,5-3-21 0,-7 3 25 16,5-2-4-16,-1 0-57 0,1 1-6 15,1-1-21-15,0 2-61 0,3-2-65 0,0 3-76 16,0 0-88-16,-3-2-255 0</inkml:trace>
        </inkml:traceGroup>
      </inkml:traceGroup>
    </inkml:traceGroup>
  </inkml:traceGroup>
</inkml:ink>
</file>

<file path=ppt/ink/ink6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37:26.40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B42FBCC2-A071-4C38-AA6D-4A6AA3019B5F}" emma:medium="tactile" emma:mode="ink">
          <msink:context xmlns:msink="http://schemas.microsoft.com/ink/2010/main" type="inkDrawing" rotatedBoundingBox="7000,4587 8233,3382 9415,4592 8182,5796" rotationAngle="-362071136" semanticType="enclosure"/>
        </emma:interpretation>
      </emma:emma>
    </inkml:annotationXML>
    <inkml:trace contextRef="#ctx0" brushRef="#br0">-5045-272 111 0,'0'0'101'16,"0"0"-49"-16,0 0-16 0,0 0-7 0,0 0-29 16,0 0-13-16,0-2-58 0,0 2-79 15</inkml:trace>
    <inkml:trace contextRef="#ctx0" brushRef="#br0" timeOffset="3184.0071">-5045-272 121 0,'0'-6'179'0,"0"5"-22"16,-2 1-60-16,2 0 11 0,0 0 9 0,0-2-29 16,0 2 43-16,0 0-34 0,0 0-41 15,0-3-33-15,0 3-1 0,0 0 11 16,0 0 9-16,0 0 14 0,0 0 9 16,0 0-7-16,0 0 1 0,0 0 9 15,0 0 4-15,0 0 3 0,0 0 6 16,0 0 1-16,0 0 3 0,0 0 2 15,0 0-6-15,0 0 0 0,0 0 0 16,0 0 3-16,0 0-9 0,0 0-1 16,0 0-3-16,0 0-10 0,0 0-9 0,0 0-1 15,0 0 1-15,0 0-4 0,0 0-6 16,0 0-7-16,0 0 0 0,0 0-2 16,0 0 2-16,0 0 0 0,0 0-3 15,0 0 10-15,0 0 6 0,0 0-4 16,-1 0 4-16,-2 0 6 0,2 0 4 0,-2 0-11 15,0 0-9-15,1 0-25 16,-2 0-11 0,-1 0 14-16,2-1-3 15,-1-1-12-15,0 2-1 0,-1-1 1 0,1 1-1 0,-1-1 13 0,-1 1 6 0,0-4-7 16,-2 4-12-16,-1 0-2 0,-4-2-23 16,-2 0-1-16,2 2 11 0,-4 0 14 15,1 0 1-15,3 0 1 0,-2 0-1 16,0 0 1-16,1 0-1 0,-4 4 3 15,2-4 9-15,-2 4-9 0,5-4-1 16,-3 1 17-16,4-1 0 0,2 0 0 0,2 1-7 16,1 1-8-16,-1-1-3 0,3 2 1 15,-3-3-2-15,1 2-19 0,-6 0 0 16,2 3-3-16,2-4-1 0,-2 4 20 16,2-2-9-16,-2-1-1 0,1 4 10 0,-2-3-10 15,1 3 2-15,-1-2 11 16,6 1 1-16,-4-3 0 0,5 3 3 0,-1-3 12 15,2 1-13-15,-2 1 0 0,-1-1-3 16,-1 3 3-16,-1 1 16 0,-2-1-19 16,2 1 0-16,-2 1-3 0,3-1 2 15,-1 1 1-15,1-2-3 0,1 0 3 16,-2 2-19-16,3-1 18 0,-1 1-12 16,-1-1 0-16,1 2 13 0,0 0 15 15,-2 0-15-15,2 1-1 0,-1-2-12 16,2 0 10-16,0 1-13 0,-1 0 16 15,1-2 2-15,2 0-2 0,-1-3-22 0,2 2 9 16,0-1 13-16,2-1-2 0,-4 2 1 16,4 2 1-16,-2-1 13 0,-1 2-11 15,-1-2 17-15,1 1-16 0,1 0-1 16,0 0-2-16,0-1-3 0,0 0 3 0,2 1-2 16,-2-2-1-16,0 4-19 0,0 1 22 15,0-1 0-15,0 1 15 0,-3-1-4 16,1 1-11-16,1 0-2 0,3-2 2 15,-2 3 3-15,0-1 9 0,1-1-12 16,-1-1-16-16,2 0 3 0,-1-3 10 16,1 0 0-16,-2 2 3 0,3-1-1 15,-3 1 0-15,3 2 1 0,-6 2 19 16,3-1 6-16,-1-1-3 0,1 1-9 16,0 2-13-16,0-3-1 0,0 2 0 0,0-4 0 15,1 0-1-15,2 2-1 0,0-4-26 16,0 3-3-16,0-3 20 0,-1 1-1 15,1-3 13-15,0 2 1 0,0-1-1 16,0 0-1-16,0 1-10 0,0 3 11 16,0-1 1-16,0 0 28 0,0 2-10 15,0-1 0-15,0 1-18 0,0-2 18 16,0 2-17-16,0-2 11 0,1 0-10 0,1 1 16 16,1 0 10-16,-3-1-17 0,1 1-9 15,1-2-1-15,-2 2-2 0,1-1 2 16,1 0-1-16,-1 2 2 0,1 0 0 15,1-1 10-15,-3 0-1 0,3 1-8 16,-2-1 21-16,1 1-9 0,-1 0-15 16,2-4 1-16,-2 2 0 0,1-1 14 15,-2 3 3-15,1 1 6 0,1-2-3 0,-1 1-6 16,2-2-3-16,-3 0-13 0,2 0 0 16,-1 1 0-16,-1-1 1 0,2 0 0 15,1-1-1-15,-3 0 2 0,1 0 13 16,2 1-2-16,-3-1-13 0,2-2 0 15,-1 1 2-15,1 2-2 0,-1-1 1 16,0-1 15-16,1 1-14 0,-1-1-1 0,1 1 1 16,-1 2-2-16,4-1 0 0,-4 1 3 15,1 1 1-15,1 0-2 0,0 0 13 16,0-2-15-16,0 5 1 0,-1-4 12 16,0-1-10-16,1 1-1 0,0 0-2 15,0-2-1-15,-2 1-1 0,4-2-14 0,1 2 16 16,-3 2 12-16,-1-2-12 0,3-1 0 15,-1 0-1-15,1 1-2 0,-1-4-16 16,1 3 19-16,0 0 0 0,1-1 1 16,-1 3 2-16,1 0 16 0,1-2-17 15,-1 1-1-15,1-2 1 0,1 2 1 16,-4-1-1-16,3 2 11 0,1-2 0 16,-1 1-12-16,1 1 2 0,-1 0 0 15,0-3 0-15,2 2 13 0,-1-2-4 16,0 0-9-16,0 0 9 0,-1 1-12 15,2 1 0-15,-3-3 0 0,1 2 2 0,2-2 0 16,-2-1-2-16,2 1 1 0,0 0 15 16,3 0-13-16,-3 1-1 0,1 0 14 15,0-1 2-15,2-1-2 0,-2 1-13 16,1 0 13-16,1-1 0 0,-1 0 2 0,1 1 1 16,0-2 1-16,0 1-20 15,-3-2-13-15,2 2 1 0,1-2 11 0,1 0 1 16,2 0 31-16,1 2-3 0,-1-2-15 15,3 2-13-15,-2-4 15 0,3 1 10 16,-1 2-9-16,1-2-1 0,0 0 4 16,2 2 0-16,-1-3 12 0,1 0-31 15,0 0 1-15,1 0 10 0,-2 0 9 16,1 0-18-16,1 0 11 0,0 0 5 16,-3 0-18-16,2 0-6 0,-6 0 6 15,1-3 3-15,0 2-3 0,-3-3-12 16,4 3 12-16,-7 1 16 0,5-2-13 0,1-2 31 15,-4 0-9-15,2 2-24 0,0-3 1 16,-1 0 1-16,0-1 0 0,0 0 22 16,2 1-14-16,-2-3-11 0,2 1-2 0,0-2 2 15,3 1 16-15,-5 0 2 16,2-1-17-16,1-1-1 0,-4 3 13 0,-1-2-11 16,1 3-2-16,-3 1 0 0,1-1 0 15,-1 1 1-15,3-5 2 0,-2 4 0 16,2-3 22-16,0 0-22 0,1 1-2 15,-1-1 0-15,0 1-1 0,-2-1 1 16,2 0 2-16,-3 1 12 0,0 0-14 16,1 0 12-16,-1-2 5 0,-2 2-2 15,5-2-13-15,-2-1 12 0,0-4-2 16,2 2-13-16,2-3-1 0,-4 2 1 16,2 0 0-16,-4 0 1 0,1 5 2 0,-1 0 15 15,-2-2-15-15,-1 1 22 0,3 0-4 16,-2-1-18-16,3-3-1 0,-2-1-1 15,0-1-1-15,1 0 2 0,-2 0 17 16,1 2 5-16,-3 0-5 0,1-1-16 0,-1-3 0 16,1 1 12-16,-2 0 1 0,-1 0-4 15,1 0-12-15,2 1 3 0,-1-1-3 16,1-2-12-16,-2 2-4 0,0-2 16 16,0 3 0-16,-1 1 21 0,1 0-20 15,-1 3 16-15,1-4-15 0,-2 5 20 16,2-5-22-16,-1-3-1 0,-1 2-21 15,1-2-14-15,1 1 36 0,-3 3 18 16,0 0 10-16,0 0-7 0,0 5-21 16,0-4 0-16,0 4 1 0,-2-4 20 15,-1 0-21-15,0 4 0 0,0-3-3 0,0 1 3 16,0 1 19-16,-1 0-19 16,1 2-25-16,-1 1 25 0,1-1 18 0,-3 3 6 15,1-2-21-15,1 2-2 0,0-1 0 16,1 2 0-16,0 0 11 0,-2-1 1 15,2 2-10-15,0-2 0 0,0 0-2 0,-3 2 1 16,4-3 0-16,-3-1 10 0,1 3-1 16,1-2-11-16,-2-1 0 0,1 3 0 15,0-5-1-15,1 3 1 0,0-2-15 16,-3 2 15-16,1-2 0 0,1 1 0 16,-1 0 0-16,1-1 0 0,1 2 12 15,-3-2-10-15,0 2-2 0,0-2-18 16,-1-1 18-16,3 3 1 0,-2-2-1 15,0 3-13-15,3 1 13 0,-3-4 3 16,3 4-1-16,-4-2-1 0,2 0 2 0,1 2-1 16,1 0-1-16,-2-1 20 0,1 2-20 15,0-2 0-15,1 2 1 0,0 0 2 16,-3-1-2-16,1 2-1 0,1 1-1 16,0-3-1-16,-1 2-3 0,1-1 2 15,-1 0-10-15,-1-1 11 0,5 1-1 16,-6-2 1-16,1 3 1 0,1 0 0 0,1 2 18 15,-1-3-14-15,2 1 8 0,1 0-10 16,-1 0-1-16,1 2 2 0,1 0 9 16,-4-3-11-16,5 4-1 0,-3-1 2 15,3 0-1-15,-3 1 2 0,2-2-2 16,-1 0 1-16,-1 2-2 0,0-4 1 16,-1 2-1-16,1 0 0 0,-3 0-12 15,3-2 9-15,-1 2-12 0,-4-2 3 0,4 0 8 16,-2 2 4-16,0-3-1 0,2 4 2 15,-1-2-1-15,1 2 3 0,1-1-3 16,-4-2 3-16,2 4 12 0,2-1-13 16,-1-2-2-16,1 2 1 0,-1-1-1 15,-1 0-2-15,1 1-13 0,-2 0 2 16,1-3-8-16,-1 3 9 0,2 0-1 16,-2-2 10-16,0 2 2 0,0 1 1 0,2-2 0 15,-5 0 0-15,3 0 0 0,-1-1 2 16,1 1-1-16,-1 1 1 0,1 1 2 15,0-2-4-15,0 2-1 0,0-2 1 16,2 0-1-16,-1 1-2 0,2 1-9 0,-1-1 11 16,2 1 1-16,1 0 0 0,-4-2 1 15,1 2-1-15,1 0 0 0,0-2 2 16,0 2 0-16,-1-2-1 0,-1 0 2 16,1 1 0-16,-1 1-1 0,0 0 1 15,2-3 0-15,-3 1-3 0,0 1-1 16,0 1-15-16,0-2 13 0,0 1-15 15,3 1 17-15,-3-1 1 0,2 0 2 16,1-1 0-16,0 2 0 0,-1-1 0 16,-1-1-2-16,2 2 0 0,-1 0 0 15,-2-1-2-15,0 1 1 0,2-2-1 0,-2-1-1 16,0 3-16-16,1-1 18 16,-1 1 0-16,2 0 0 0,0 0 0 0,-1 0 0 15,1 0 1-15,-1 0 0 0,1-1 16 16,0-1-4-16,-2 2-11 0,0 0 0 15,0-3 0-15,-3 2 2 0,0-1 22 0,2 1-7 16,1 0-15-16,0-1 0 0,2 0 12 16,-1 2-15-16,1-4 0 0,-1 4 0 15,1-1-1-15,1 1-11 0,0 0 10 16,-1 0-10-16,1 0-4 0,0 0 4 16,1 0 11-16,-2 0-2 0,1 0 2 15,1 0 1-15,-1 0 0 0,2 0-1 16,-2 0 1-16,2 0 2 0,-2-1-2 15,3 1 1-15,-2 0-1 0,1 0 1 16,1 0-1-16,-2 0 1 0,2 0 1 16,0 0-2-16,0 0 0 0,0 0 1 0,0 0-1 15,-1 0 0-15,1 0 2 0,0 0-2 16,0 0-2-16,0 0-1 0,0 0 1 16,0-4-10-16,0 4 11 0,0 0 1 15,0 0-1-15,0 0-14 0,0 0-1 0,0 0-11 16,0 0-22-16,0 0-31 0,0 0-37 15,0-2-56-15,0-1-75 0,0-2-106 16,1-1-232-16,-1-3-382 0,0-12-411 0</inkml:trace>
  </inkml:traceGroup>
</inkml:ink>
</file>

<file path=ppt/ink/ink6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69"/>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A0396BC4-7F17-48B1-A52F-22DDE0A59112}" emma:medium="tactile" emma:mode="ink">
          <msink:context xmlns:msink="http://schemas.microsoft.com/ink/2010/main" type="writingRegion" rotatedBoundingBox="3682,2662 3578,7040 2738,7020 2841,2642"/>
        </emma:interpretation>
      </emma:emma>
    </inkml:annotationXML>
    <inkml:traceGroup>
      <inkml:annotationXML>
        <emma:emma xmlns:emma="http://www.w3.org/2003/04/emma" version="1.0">
          <emma:interpretation id="{DBA8B92E-3F81-4DF7-B394-4B9CAE5C46A6}" emma:medium="tactile" emma:mode="ink">
            <msink:context xmlns:msink="http://schemas.microsoft.com/ink/2010/main" type="paragraph" rotatedBoundingBox="3682,2662 3578,7040 2738,7020 2841,2642" alignmentLevel="1"/>
          </emma:interpretation>
        </emma:emma>
      </inkml:annotationXML>
      <inkml:traceGroup>
        <inkml:annotationXML>
          <emma:emma xmlns:emma="http://www.w3.org/2003/04/emma" version="1.0">
            <emma:interpretation id="{91B2E409-17B4-44F0-9FFD-8E9ED3A913E0}" emma:medium="tactile" emma:mode="ink">
              <msink:context xmlns:msink="http://schemas.microsoft.com/ink/2010/main" type="inkBullet" rotatedBoundingBox="3682,2661 3664,3419 2918,3402 2936,2644"/>
            </emma:interpretation>
          </emma:emma>
        </inkml:annotationXML>
        <inkml:trace contextRef="#ctx0" brushRef="#br0">1878-1508 16 0,'0'-3'52'16,"0"1"-24"-16,0-1-26 0,0-1 54 16,0 1 62-16,0-1-86 0,0 2-15 15,0 1 38-15,-3-1 17 0,2 2 19 0,-3-2-26 16,1 0 17-16,2 2 58 0,-3-1-81 16,4 0-58-16,-3-1 0 0,2-2 1 15,-2 4 66-15,2-3-38 0,-1-1-1 16,2 3 0-16,-4-2 17 0,0-2 22 15,1 4 1-15,-1 0-17 0,0-3 29 0,-1 3-6 16,3-1-13-16,-2 1 10 0,0-3-17 16,2 2-29-16,0 2 6 0,-2-3-15 15,2-1 9-15,0 4 3 0,-1-3 7 16,2 2-4-16,0 1-12 0,-3-4 33 16,4 4 18-16,-4 0-3 0,1-1-3 15,2 1-6-15,-3-2 5 0,4 2-2 16,-3-2-1-16,1 2 1 0,0 0-1 15,2 0-3-15,0-2 1 0,0 2-1 16,0 0-10-16,0 0-6 0,0 0-23 0,0 0-18 16,0 0 1-16,0 0-2 0,0 0 0 15,0 0 1-15,0 0 12 0,0 0-9 16,0 0 15-16,0 0-3 0,0 0-3 16,0 0-12-16,0 0 1 0,0 0-2 0,0 0-1 15,0 0-1-15,0 0 1 0,0 0-1 16,0 0-11-16,0 0 12 0,0 0-1 15,0 0-11-15,0 0 12 0,0 0-1 16,0 0-14-16,0 0 0 0,2 2 13 16,0 2 2-16,2-3 1 0,3 6 16 15,-3-2-16-15,1-2-2 0,3 4-1 16,-2-2-13-16,0-1 3 0,1 4 13 16,4-1 0-16,-3 1 26 0,3 0 12 15,0 1-2-15,1 0-14 0,-1-3-6 16,0 2-15-16,2-2 0 0,-1 1-1 0,-2-3 32 15,2 3-28-15,-1 0 12 0,0 0 6 16,1-4 1-16,-7 2-23 0,3-2-12 16,0 2 12-16,-2-1 2 0,-2 0 1 15,4 3-2-15,-4-5-1 0,0 4 0 16,2-3 2-16,-2 2 11 0,0-2-12 16,0 2 3-16,1 0 8 0,-1-1-11 0,0-1-1 15,0 0 0-15,2 0-2 0,1 1-1 16,-2-1-8-16,2 0 11 0,-1 1 23 15,1-1-7-15,1 3-14 0,0-3 0 16,-2 2-2-16,2 0 0 0,-3-2 3 16,2 1-1-16,-4-1 0 0,4-1-1 15,-3 2 0-15,1-4 1 0,-1 3 1 16,0 1 10-16,0-3-11 0,0 0 14 16,-4 1-13-16,0-2 13 0,0 0-3 15,0 0 6-15,0 0 0 0,0 0 1 0,0 0-1 16,0 0 6-16,0 0 1 0,0 0-7 15,0 0 7-15,0 0-10 0,0 0-16 16,0 0-1-16,0 0-51 0,0-2-79 16,4 0-96-16,0-5-63 0,2 0-34 0,-1-2-251 15,10-6-493-15</inkml:trace>
        <inkml:trace contextRef="#ctx0" brushRef="#br0" timeOffset="1">2526-1684 98 0,'-4'0'636'0,"3"0"-369"15,-1 0-163-15,0 0-6 0,0 0 39 16,-2 0 38-16,4 0 21 0,-4 0-50 16,4 0-38-16,0 0-20 0,-3 0 9 15,2 0 7-15,1 0 15 0,-4 0-15 16,1 2-43-16,1 0-32 0,-3-2-26 16,1 2-3-16,-4-1 0 0,0 3-3 15,0 2 0-15,-1-1 3 0,-5 4 13 16,2 2-13-16,-4-2 0 0,-1 1 12 15,3 5-11-15,-4-1 18 0,-2-3-19 16,2 5 3-16,0-2 17 0,0-1-17 0,3-2 23 16,2 3-26-16,4-4 3 0,-3-2 4 15,2 2-7-15,2-3-23 0,1 0 20 16,2 1 3-16,-3 1 26 0,3 1-24 16,0 0-2-16,-1-1 0 0,2 1-1 0,-2-1 1 15,5 4 0-15,-3-3 0 0,0 2-3 16,0-2 3-16,-3 0-10 0,2 2 10 15,-1-2 42-15,-2 2-1 0,1-1-37 16,2-2 15-16,-1-1-3 0,2 3-1 16,-2-7-15-16,0 4-1 0,2-1 1 15,-1 2 39-15,-3 3 12 0,1-2-35 16,-1-2-14-16,2 2-1 0,1 1 2 16,-3-1-2-16,1 0 0 0,2-2-1 15,-1 5 0-15,-1-6 3 0,2 3-3 0,0-1 19 16,0-1-3-16,1 0-16 0,0 2-2 15,0-1-20-15,0 0 22 0,0 1 23 16,-1-1 9-16,1 3-30 0,-3-1 11 16,2-3 22-16,0 0-12 0,1 1-22 0,0-1 1 15,3-1 1-15,-3 1 0 0,0-1 26 16,0 2-13-16,0-3-12 0,1 3-1 16,0-2 16-16,3-4 0 0,-4 2-18 15,4-4 0-15,-2 3 1 0,2-1 2 16,-2-3 8-16,2 2-10 0,0-2 1 15,0 2-2-15,0-2 11 0,0 2 1 16,0-2-11-16,0 0 2 0,0 0-1 16,0 0 10-16,0 0-11 0,0 0 10 15,-2 0-11-15,2 0-1 0,0 0 2 16,0 0 1-16,0 0 0 0,0 0-3 16,0 0-1-16,0 0-2 0,0 0-10 15,0 0 0-15,0 0-44 0,0 0-120 0,0 0-109 16,0 0-140-16,2-2-234 0,2-10-508 0</inkml:trace>
      </inkml:traceGroup>
      <inkml:traceGroup>
        <inkml:annotationXML>
          <emma:emma xmlns:emma="http://www.w3.org/2003/04/emma" version="1.0">
            <emma:interpretation id="{DA7511C7-0DF3-47AC-8B89-7E5E92E28214}" emma:medium="tactile" emma:mode="ink">
              <msink:context xmlns:msink="http://schemas.microsoft.com/ink/2010/main" type="line" rotatedBoundingBox="3604,5281 3563,7039 2738,7020 2780,5262"/>
            </emma:interpretation>
          </emma:emma>
        </inkml:annotationXML>
        <inkml:traceGroup>
          <inkml:annotationXML>
            <emma:emma xmlns:emma="http://www.w3.org/2003/04/emma" version="1.0">
              <emma:interpretation id="{233DE8FD-C282-489A-8886-47D525E62027}" emma:medium="tactile" emma:mode="ink">
                <msink:context xmlns:msink="http://schemas.microsoft.com/ink/2010/main" type="inkWord" rotatedBoundingBox="3604,5281 3592,5826 2781,5807 2794,5262"/>
              </emma:interpretation>
            </emma:emma>
          </inkml:annotationXML>
          <inkml:trace contextRef="#ctx0" brushRef="#br0" timeOffset="2">1626 1461 1323 0,'0'0'212'0,"0"0"-212"0,0 0-156 16,0 0 79-16,0 0 77 0,0 0 52 15,0 0 32-15,0 0-15 0,0 0-37 16,4 0 14-16,-4 0 48 0,4 0 0 15,0-2-6-15,0-1 14 0,2 3 31 16,2 0 19-16,0 0 17 0,3-2-60 0,4 1-18 16,2-2-33-16,6 0 13 0,6 0 3 15,2-4-36-15,5 1 11 0,4-3-17 16,3 1 19-16,3-1 0 0,1 2 7 16,-2-5-32-16,1 5-7 0,-4 3-3 15,-4-3-16-15,-7 3-1 0,-5 2-2 16,-5 2 2-16,-4-2 0 0,-5 2-11 15,-1-2 12-15,-3 2 13 0,-2-3 13 16,0 2-13-16,-2 1 6 0,-3 0 3 16,2 0 20-16,1-1 6 0,4 1 6 15,-2 0 9-15,3 0-24 0,3 0-39 16,0 0 2-16,5 0 23 0,-4 0-6 0,-1 0-19 16,-2 0 0-16,-2 0-28 0,-3 0 8 15,-2 0 18-15,-2 0-10 0,-1 0 11 0,0 0 1 16,0 0 0-16,0 0-1 15,0 0-19-15,0 0-21 0,0 0-26 0,0 0-12 16,-1 0-36-16,1 0-52 0,-4 0-84 16,0 2-101-16,1 1-197 0,-5-3-446 0</inkml:trace>
          <inkml:trace contextRef="#ctx0" brushRef="#br0" timeOffset="3">1874 1007 1573 0,'-11'-5'169'0,"7"5"-169"0,0 0 0 16,1 0 3-16,0 0 69 0,2 0 26 16,-3 0-39-16,1 3-46 0,3-1-13 15,0 5-4-15,0 1-12 0,0 2 26 16,7 1-10-16,-1-1 23 0,3-2 61 15,2 2 26-15,0-3-3 0,4 0-32 16,-2-2-1-16,3-2-22 0,-1-3-30 0,1 0 20 16,5 0 32-16,-4 0-6 0,0 0-42 15,0-6 0-15,1 2 9 0,-2-4-3 16,-2 0 10-16,-2-1-26 0,-3-1 0 16,-3 0 0-16,-2 0 23 0,-2-2-10 15,0 1-7-15,0-3-22 0,-2-2 0 0,0 1-17 16,0 5 17-16,0 0 42 0,0 3-17 15,0 4-12-15,0 1-13 0,0 2 0 16,0 0-19-16,0 0-10 0,0 0-29 16,0 0-16-16,-2 0 7 0,0 0 19 15,2 2 19-15,-4-2 13 0,2 3-4 16,0-1-22-16,0 0-22 0,0 3 6 16,2-1 41-16,-3 2 17 0,2 2 12 15,-3 6 34-15,3-3 21 0,-3 2-18 16,0 5-24-16,0 0-2 0,1 3 32 15,-1 1 48-15,0 0-30 0,1 2-31 0,0 1-26 16,2-1-13-16,-3-3 33 0,1 0 28 16,2 0-16-16,-2-1-7 0,2 0 7 15,1-1-3-15,0 0-1 0,0-3-18 16,0-2-25-16,0-4-1 0,0-1-23 0,4-3 22 16,-4-3 1-16,1 1 0 0,-1-4 4 15,0 1 15-15,0-1 6 0,0 0-25 16,0 0-3-16,3 0-73 0,-3 0-65 15,0-2-51-15,0-4-49 0,0 0-149 16,0-3-341-16,0-5-596 0</inkml:trace>
        </inkml:traceGroup>
        <inkml:traceGroup>
          <inkml:annotationXML>
            <emma:emma xmlns:emma="http://www.w3.org/2003/04/emma" version="1.0">
              <emma:interpretation id="{7E079CB1-EACA-4944-A602-5A42FD7FEFE4}" emma:medium="tactile" emma:mode="ink">
                <msink:context xmlns:msink="http://schemas.microsoft.com/ink/2010/main" type="inkWord" rotatedBoundingBox="3417,6440 3403,7036 2738,7020 2752,6424"/>
              </emma:interpretation>
            </emma:emma>
          </inkml:annotationXML>
          <inkml:trace contextRef="#ctx0" brushRef="#br0" timeOffset="4">1801 2140 1140 0,'-4'0'309'0,"4"0"-195"15,0 0-62-15,0 1 59 0,0-1 59 16,0 0-8-16,0 4-35 0,0-2-98 16,0-1-29-16,0 2-65 0,0 3 65 0,0 0 23 15,4 0-4-15,-2-2 20 0,5 2 19 16,1-3-3-16,0 1 3 0,2-3 23 16,-1-1-19-16,4 0-17 0,0 0-10 15,1 0 7-15,2 0 13 0,0-1-16 16,2-5-4-16,-2 1-16 0,2 1-19 15,-5-4 20-15,-1 3-1 0,-2-2 13 16,1 1-19-16,-6-1 16 0,3-1 6 16,-4 0-3-16,0 1-6 0,0 0-26 15,-2 0-1-15,-1 0 1 0,-1 4 28 16,3 1 7-16,-3 2-35 0,0 0 0 0,0 0-29 16,0 0-9-16,0 0-7 0,0 0 0 15,0 0 6-15,-3 0 13 0,2 4 26 16,-1-4 0-16,-2 3 3 0,2 0-3 15,0-1-45-15,-1 3-17 0,2 1 46 16,-3 0 16-16,0 2 0 0,0 4 2 0,3 1 31 16,-8 0 12-16,5 6-32 0,-4 2 32 15,3-1-43-15,-3 5 20 0,1-6-21 16,2 4-1-16,-2 0 0 0,1-3 0 16,1 0 36-16,1 0-8 0,-3-1-2 15,2 1 0-15,-1-2-23 0,2-1 26 16,-3 0-3-16,2-3-4 0,1 1-22 15,3-2-2-15,-3-1 2 0,4 0 14 0,-4-1 18 16,4 3-7-16,0-4-22 0,-3 2 20 16,1-2-21-16,2-2 14 0,0 2 9 15,0-3 1-15,0-1 0 0,0-3-26 16,0 2 0-16,0-3-16 0,0-2 3 16,0 0 11-16,0 0-33 0,0 0-68 15,5 0-76-15,-5-4-62 0,4-1-66 16,-3-2-85-16,2 0-175 0,-3-9-581 0</inkml:trace>
          <inkml:trace contextRef="#ctx0" brushRef="#br0" timeOffset="5">1583 2666 411 0,'0'0'306'16,"0"0"-143"-16,0 0-26 0,0 0 49 15,0 0 26-15,4 0-50 0,-4 0-64 16,1 0-69-16,3 0 10 0,0 0 42 16,1 0 8-16,3 1-21 0,-4-1-3 15,2 2 10-15,1 0-1 0,1 0 17 16,-2-1-7-16,-1 1-13 0,6-2-13 0,-3 0 10 16,6 0 3-16,2 0 7 0,1 0-24 15,5 0 7-15,4-5 17 0,4 0-40 16,-1-2-38-16,1 0 1 0,0-1 24 15,0 1-22-15,-2 0-3 0,-2 2 0 16,1-1-13-16,-6 0-16 0,1 3 29 0,-4-1 7 16,-1 1 12-16,4-2 3 0,-4 3 16 15,-1-3-38-15,-2 4-1 0,-2-2 1 16,-1-1 19-16,0 4-6 0,0-2 9 16,-1 1-20-16,-1-1-2 0,0 2-2 15,-4-2 1-15,2 2-15 0,-5 0 0 16,0 0 0-16,0 0 0 0,-2 0 0 15,2 0 0-15,-2-2-10 0,0 2-15 16,2 0-11-16,-1 0 4 0,2-1-26 16,1 1-65-16,0 0-126 0,-3-2-166 0,2 1-155 15,1-3-183-15</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1:28:12.91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BEB19E19-4991-43F6-BD7A-A736D6990C9E}" emma:medium="tactile" emma:mode="ink">
          <msink:context xmlns:msink="http://schemas.microsoft.com/ink/2010/main" type="writingRegion" rotatedBoundingBox="14710,4100 18712,5120 18246,6950 14243,5930"/>
        </emma:interpretation>
      </emma:emma>
    </inkml:annotationXML>
    <inkml:traceGroup>
      <inkml:annotationXML>
        <emma:emma xmlns:emma="http://www.w3.org/2003/04/emma" version="1.0">
          <emma:interpretation id="{C43D1A0C-7788-42E6-918E-3B5B7A6B0424}" emma:medium="tactile" emma:mode="ink">
            <msink:context xmlns:msink="http://schemas.microsoft.com/ink/2010/main" type="paragraph" rotatedBoundingBox="14198,4890 16663,4204 16856,4898 14391,5583" alignmentLevel="1"/>
          </emma:interpretation>
        </emma:emma>
      </inkml:annotationXML>
      <inkml:traceGroup>
        <inkml:annotationXML>
          <emma:emma xmlns:emma="http://www.w3.org/2003/04/emma" version="1.0">
            <emma:interpretation id="{314CF0E0-B878-418F-AB7D-28C9C0D7A857}" emma:medium="tactile" emma:mode="ink">
              <msink:context xmlns:msink="http://schemas.microsoft.com/ink/2010/main" type="line" rotatedBoundingBox="14198,4890 16663,4204 16856,4898 14391,5583"/>
            </emma:interpretation>
          </emma:emma>
        </inkml:annotationXML>
        <inkml:traceGroup>
          <inkml:annotationXML>
            <emma:emma xmlns:emma="http://www.w3.org/2003/04/emma" version="1.0">
              <emma:interpretation id="{66702759-DDD5-4841-A4F5-AB2BB5B27654}" emma:medium="tactile" emma:mode="ink">
                <msink:context xmlns:msink="http://schemas.microsoft.com/ink/2010/main" type="inkWord" rotatedBoundingBox="14198,4890 16663,4204 16856,4898 14391,5583"/>
              </emma:interpretation>
              <emma:one-of disjunction-type="recognition" id="oneOf0">
                <emma:interpretation id="interp0" emma:lang="" emma:confidence="1">
                  <emma:literal>sends</emma:literal>
                </emma:interpretation>
                <emma:interpretation id="interp1" emma:lang="" emma:confidence="0">
                  <emma:literal>sands</emma:literal>
                </emma:interpretation>
                <emma:interpretation id="interp2" emma:lang="" emma:confidence="0">
                  <emma:literal>Sends</emma:literal>
                </emma:interpretation>
                <emma:interpretation id="interp3" emma:lang="" emma:confidence="0">
                  <emma:literal>rends</emma:literal>
                </emma:interpretation>
                <emma:interpretation id="interp4" emma:lang="" emma:confidence="0">
                  <emma:literal>sends'</emma:literal>
                </emma:interpretation>
              </emma:one-of>
            </emma:emma>
          </inkml:annotationXML>
          <inkml:trace contextRef="#ctx0" brushRef="#br0">-4625 2772 42 0,'0'0'40'0,"0"0"2"15,0 0-23-15,0 0 145 0,0 0-60 16,0 0-23-16,0 0-2 0,0 0 15 16,0 0 56-16,0 0 33 0,0 0-40 15,0 0-45-15,0 0-30 0,0 0-9 0,0 0-4 16,0 0 4-16,0 0 6 0,0 0 0 16,0 0 3-16,0 0-13 0,0 0 4 15,0 0 6-15,0 0 20 0,-3 0 29 16,2 0 3-16,1 0-20 0,0 0-23 15,0 0-19-15,0 0-16 0,0 0-10 16,0 0-6-16,0 0-1 0,0 0-9 0,0 0 0 16,0 0-12-16,0 0 0 15,0 0 0-15,0 0 3 0,0 0 9 0,0 0-1 16,0 0-8-16,0 0-1 0,0 0-1 16,0 0-1-16,0 0 1 0,0 0 0 15,0 0 0-15,0 0-2 0,0 0-4 0,0 2 4 16,4-2 14-16,-2 0 15 0,2 0 4 15,-1 0-8-15,0 0-2 0,0 0-7 16,2 0-14-16,-3 0 1 0,1 0 1 16,1 0-1-16,1 0 16 0,-1 0 0 15,-2 0-2-15,2 0 8 0,-2 0 8 16,5 0 2-16,-2-4-3 0,0 3 3 16,-1-4-6-16,-2-1-3 0,4 3-4 15,-2-5 4-15,4 3 3 0,-4-2 3 16,1-1-7-16,-2 0-2 0,2-2-20 15,2 0 26-15,-2 1-1 0,-4-4-16 16,4 4-12-16,-1-2-21 0,-2 0 21 0,2-1 2 16,-1 0 15-16,-1 1-17 0,2-2 0 15,0 2 16-15,0-5-13 0,1 5-2 16,-4-6-1-16,2 2-16 0,-1 2 16 16,-1 2 1-16,-1-1 31 0,0 2-17 0,3 1-15 15,-3 0-16-15,0-2 1 0,2-1 15 16,1-1 4-16,1 2-4 0,-4-1-10 15,2 1 10-15,1 1 0 0,-3-1 0 16,4 3-13-16,-4-1 13 0,2 2-2 16,1-1 0-16,-3 4 0 0,0-2 0 15,2 5-2-15,-2-1-8 0,0 2 11 16,0 0-2-16,0 0-22 0,0 0-13 16,0 0-20-16,1 0-16 0,-1 0-9 15,3 0-7-15,2 0 6 0,-1 0 54 16,2 3 30-16,3 3 0 0,1-1-16 0,0 2 15 15,-1 0-15-15,2 2-3 0,1-1 6 16,-3 3 10-16,-3-1 1 0,3 3-1 16,0 0-30-16,-4 3 33 0,1 1 0 15,3 0 22-15,-4 0-7 0,-1 0-15 16,1 0-2-16,-5-2 2 0,1 0 0 0,-1 0 1 16,0-4 9-16,0 0 13 0,0-1-23 15,0-1 1-15,0-1 0 0,-1-1 18 16,-4 3 29-16,-2-1-12 0,1 0-7 15,-3-1-7-15,-2 2-6 0,-1-2-15 16,4-1 0-16,-6 3-1 0,2-3 20 16,0 1-4-16,3 1 6 0,-3-7 4 15,4 0 3-15,-1 2 6 0,2-2-12 16,1 0 2-16,4-2 4 0,-3 0 6 16,1 0-6-16,-1 0-7 0,2 0-18 15,-1 0-1-15,2 0-2 0,-2 0-1 0,2 0 19 16,-2 0 10-16,4 0-16 0,-5 0-11 15,5-2-2-15,-4 0-1 0,0-2 1 16,0 0 22-16,2 4-22 0,-2-6-21 16,1 4 8-16,1 2 11 0,2-1-11 15,0-2 10-15,0 3-16 0,0-1-13 0,0 1-10 16,0 0-3-16,0 0-9 0,0 0-10 16,0 0-10-16,0 0 0 0,0 0 0 15,0 0 25-15,2 4 24 0,2-1 12 16,1 3 12-16,3-2 1 0,-2 4 10 15,1-7-10-15,1 4-3 0,-1-2 1 16,2 1 2-16,2-2 16 0,0 0 7 16,2-1 6-16,1-1 6 0,1 0 1 15,0 0-20-15,2 0-13 0,-2-1 19 16,-1-1 4-16,1-4-13 0,0 3 6 0,1 0-17 16,-3 0-2-16,1 1 0 0,0 0 4 15,-4-2 9-15,4 0 12 0,-2-2-6 16,2 0 1-16,-1 1-19 0,1-2-1 15,1-1-2-15,-1-1 2 0,1 1 0 0,0-2-1 16,-1 3 1-16,-3 2 12 0,1-1 4 16,-2-2 0-16,-1 0 0 0,5-1-14 15,-6 4-1-15,4-2-1 0,-3-2 0 16,-3 2 2-16,3-1 1 0,0 0 0 16,0 1 10-16,-3 2-10 0,1-3 20 15,0 0-20-15,-2 1 13 0,-1-3 3 16,1 5 3-16,-4-3 1 0,1-1-1 15,1 1-21-15,-2-1 12 0,2-1-12 16,2-3 2-16,-5 2-1 0,5-1 1 16,-5-1-1-16,0 0 14 0,0-1-4 0,0 2 11 15,0-2-23-15,0 3-13 0,0-4-23 16,-5 1 34-16,-3 2 1 0,2-3-3 16,2 2-37-16,-2 1 41 0,-2-3-13 15,2 7 11-15,-2-3 2 0,2 3 1 16,0 2-1-16,-3 2-13 0,2 3-9 0,1-4 22 15,-1 5-3-15,-2 0-55 0,-1 0-13 16,1 0 17-16,-5 0 9 0,3 0 29 16,2 0 15-16,2 0 0 0,0 0-15 15,1 0-10-15,-1 0 0 0,1 5 4 16,1-2 18-16,-2 3-12 0,4-1-3 16,-2 3 17-16,0 0-11 0,1 0-10 15,-1 2 1-15,1 4-4 0,-1-1 0 0,1 0-2 16,2 4 27-16,-2-2 2 0,-1 3 1 15,0 3 0-15,2-3-2 0,3 1-3 16,0 2-8-16,0-4 9 0,0 3-7 16,0 0 9-16,3-3 3 0,2-2-2 15,0 0-1-15,1 0 0 0,-2-4 2 16,2 0-2-16,3 4-2 0,-1-7 2 0,3 2 3 16,-2-1 9-16,4-1-11 0,-2 0 14 15,3-3 21-15,1 1-14 0,-1-5 14 16,1 3-4-16,0-4-31 0,-1 0 28 15,-1 0-3-15,-1 0-10 0,1 0-3 16,0 0 6-16,-5-4-18 0,4 3 1 16,-3-1 24-16,-1-3-10 0,-1 2 10 15,2-3 9-15,-4 5-6 0,1-4-16 0,-1 2 9 16,-1 0 1-16,1-4-23 0,1 4-12 16,1-3 10-16,1-1 2 0,0-1 0 15,1 3 3-15,-3-3 0 0,0 0 23 16,-2 1 9-16,4-3-12 0,-2 1-7 15,2-2-16-15,-2-3-2 0,0-2 2 16,1 0 4-16,2 1-1 0,-2 0 0 16,2 2 0-16,-5-2 23 0,1 2-10 15,1-2-16-15,-2 3-1 0,-2 0 1 16,2-1 3-16,4 0-1 0,-3 2-2 0,-1-3-38 16,-2 1 25-16,2 0 12 0,1 1-25 15,-1 3 15-15,1 1 11 0,0 1 0 16,-5 4 0-16,4 2-33 0,-4 0-5 15,5-2 3-15,-5 3-13 0,0 0-7 0,1 0-3 16,1 0-3-16,2 0 0 0,1 0 29 16,-1 0 28-16,4 3-15 0,-4-1 0 15,0 6-14-15,3-1-12 0,-2 2 29 16,4 2 16-16,-5 0 0 0,-1 5 0 16,2-1-1-16,-1-2-15 0,4 2-27 15,-3 1 43-15,-4-4 16 0,2 4-16 16,-1-3 0-16,-2 2 35 0,0-2-9 15,0 0 0-15,0-2-26 0,0 1 0 16,0-2-3-16,0-1 2 0,-2-1 1 16,-2-3 32-16,1-1 7 0,1-2-4 0,-1-2 1 15,2 0 2-15,1 0 11 16,0 0 12-16,0 0 19 0,0 0 26 0,0-4 12 16,0-2-63-16,0-1-55 0,0-2 0 15,0-1 12-15,0-5-12 0,1-1-51 0,2-2 10 16,3-3 2-16,0-2 27 0,3 2-1 15,3-3-39-15,-2 1 1 0,0 2 16 16,4 1 6-16,-7 3 6 0,1 1 8 16,1 7 15-16,-3 1 0 0,-1 3-16 15,-1 1 14-15,-2 2-11 0,1 0-6 16,-3 2-13-16,1 0-16 0,2 0-23 16,2 0 6-16,0 0 23 0,-1 0 7 15,2 4 9-15,-1 2-6 0,1 2-1 16,-2-3 17-16,-1 2 0 0,2 3 3 15,-3 3-3-15,-1 2 16 0,2 0 13 0,-1 2-13 16,1 2 16-16,1-2-16 0,1 0 1 16,-1 0-1-16,1-1 1 0,-1-3 1 15,-1 0-2-15,2-3-13 0,3-5 13 16,-4 1 12-16,1-6 4 0,-4 4 20 0,4-4-7 16,-4 0 3-16,4 0 17 0,-1 0 19 15,4 0 15-15,-2-8 1 0,3 1 16 16,0-9-20-16,2 3-54 0,-2-4 12 15,2 0-5-15,1-2-33 0,-5-3 0 16,6 3-2-16,-3-3 2 0,1 2-3 16,1 3-23-16,-1 2 4 0,-2 1 20 15,0 2-11-15,0 0-16 0,2 3 0 16,-2 1-3-16,0 2-16 0,-2 0-4 16,6 3 4-16,-4 0 6 0,-3 3-6 15,3 0 16-15,0 0-1 0,0 0 11 16,-3 0 19-16,0 0-30 0,2 0 14 0,-2 0 6 15,-2 0-6-15,1 0 15 0,0 0 4 16,-4 0 0-16,-1 0 13 0,0 0 10 16,0 0 22-16,0 0 26 0,0 0 19 15,0 0 13-15,0 0 6 0,0-3-32 16,0 1-51-16,0-4-13 0,0 3 3 0,0-1-16 16,-1 0-2-16,-4 3-30 0,0-5 3 15,1 6 6-15,-2 0 14 0,-3 0 9 16,0 0 0-16,-1 0-21 0,0 0-52 15,-4 0 21-15,4 0 23 0,-4 9 10 16,3-3-7-16,-2 3-6 0,3 1 3 16,0 1-10-16,1 4 27 0,0 1-8 15,3 0 4-15,-2 4 15 0,6 0-1 16,-1-1 0-16,3 4-21 0,0-2 7 16,3-2 3-16,4 3 10 0,0-5 3 0,4 0 0 15,-1-4-19-15,1-3 19 0,3-3 20 16,-1 2 22-16,-2-8-20 0,1-1 1 15,-1 0-7-15,-2 0 39 0,0 0 35 16,0-4 13-16,-1-5 6 0,4-1-13 0,-6-3 0 16,0 0-26-16,3-4-19 0,-1 0-32 15,-2-5 13-15,0 2-19 0,1-5-10 16,-2 3 3-16,4-7-6 0,-4 1-13 16,-1-4-25-16,-4 0-19 0,2-2 19 15,-2-1 35-15,0 4-20 0,0-2-66 16,0 3 57-16,-5 0 30 0,-1 1-14 15,2 2-4-15,-4-1 19 0,2 1-1 16,1 4-18-16,-1-2-6 0,2 4 24 16,-1-2 2-16,2 4-2 0,2 5-17 0,-2 2 12 15,1 2 7-15,-1 4 23 0,3 5-23 16,-2-1-25-16,2 2-23 0,-1 0-26 16,1 0-22-16,0 0-27 0,-3 2-28 15,1 5 67-15,2 3 61 0,0 4 21 16,0-2-27-16,-3 4 9 0,2 1 18 15,1 2-1-15,-3 3-19 0,3 3 22 16,0 5 20-16,0 0-19 0,0 4-1 0,0-2-3 16,3 5 3-16,1-1 45 0,1 1 10 15,-2-1-52-15,6-2 13 0,-1-4-16 16,1 0-10-16,-2-5 10 0,6-3 16 16,-3-2-14-16,1 0 17 0,1-4-6 0,0-1-12 15,2-4 22-15,-2 3-21 0,0-7 30 16,0-3-3-16,-1 2 4 0,-2-6 9 15,2 0 3-15,-2 0 22 0,4 0 11 16,-2-4 8-16,3-6-15 0,-1 1-17 16,-1-7 1-16,2 2-23 0,-3-6 3 15,2 0-6-15,0-2-7 0,-3-2-20 16,4-2-2-16,-3-1-25 0,2 3 5 16,1 3 1-16,-3 2 6 0,2 4-44 15,-5 4 9-15,1 3 13 0,0 5-10 16,-1 3-20-16,-2 0-8 0,0 0-1 0,6 2 3 15,-5 4 16-15,6 0 13 0,-4 8 19 16,1-3-2-16,-1 5-1 0,1 1 10 16,-4 0-4-16,-2 1 20 0,1 1 2 15,-4 0-2-15,-1-2 13 0,0 0 16 0,0-6-9 16,0 3-7-16,-4-7 19 0,1-1 10 16,-6 0 6-16,1-3 29 0,-3-3 55 15,-2 4 29-15,-2-2-59 0,-1-2-67 16,0 3-6-16,3-3 19 0,1 0-48 15,2 0-6-15,-1 0-26 0,2 0 3 16,3 0 10-16,1 0-29 0,1 1-7 16,1 3 7-16,1-2-9 0,2-1 5 15,0 3-2-15,0 0-4 0,0-2 9 16,0-2 21-16,5 4 15 0,4-4 13 0,-3 2 22 16,3-2 30-16,5 0 18 0,-2 0 49 15,6-6 41-15,6-4 89 0,4-5-49 16,1-2-124-16,4-4-10 0,-3 3-3 15,2-6-28-15,-3 4 15 0,-5-5-3 16,-2 5-6-16,-3-3-22 0,3 2-3 0,-6 1-15 16,1 1 1-16,0 0-2 0,0-1-22 15,-5 7-22-15,4-4 9 0,-3 2-27 16,-1 2-1-16,-5 1 3 0,1 3-54 16,-2 6-70-16,-3-3-106 0,2 4-89 15,-4 0-138-15,2 0-188 0,-3 2-402 0</inkml:trace>
        </inkml:traceGroup>
      </inkml:traceGroup>
    </inkml:traceGroup>
    <inkml:traceGroup>
      <inkml:annotationXML>
        <emma:emma xmlns:emma="http://www.w3.org/2003/04/emma" version="1.0">
          <emma:interpretation id="{88541E96-93A9-4910-AE03-FA8154EBE740}" emma:medium="tactile" emma:mode="ink">
            <msink:context xmlns:msink="http://schemas.microsoft.com/ink/2010/main" type="paragraph" rotatedBoundingBox="15496,4891 18571,5675 18246,6950 15171,6166" alignmentLevel="2"/>
          </emma:interpretation>
        </emma:emma>
      </inkml:annotationXML>
      <inkml:traceGroup>
        <inkml:annotationXML>
          <emma:emma xmlns:emma="http://www.w3.org/2003/04/emma" version="1.0">
            <emma:interpretation id="{9EEBD56F-D815-468A-8650-78B5B902A19E}" emma:medium="tactile" emma:mode="ink">
              <msink:context xmlns:msink="http://schemas.microsoft.com/ink/2010/main" type="line" rotatedBoundingBox="15496,4891 18571,5675 18246,6950 15171,6166"/>
            </emma:interpretation>
          </emma:emma>
        </inkml:annotationXML>
        <inkml:traceGroup>
          <inkml:annotationXML>
            <emma:emma xmlns:emma="http://www.w3.org/2003/04/emma" version="1.0">
              <emma:interpretation id="{80532695-436B-44CF-92F2-77D90B9B3084}" emma:medium="tactile" emma:mode="ink">
                <msink:context xmlns:msink="http://schemas.microsoft.com/ink/2010/main" type="inkWord" rotatedBoundingBox="15496,4891 18449,5644 18124,6919 15171,6166"/>
              </emma:interpretation>
              <emma:one-of disjunction-type="recognition" id="oneOf1">
                <emma:interpretation id="interp5" emma:lang="" emma:confidence="1">
                  <emma:literal/>
                </emma:interpretation>
              </emma:one-of>
            </emma:emma>
          </inkml:annotationXML>
          <inkml:trace contextRef="#ctx0" brushRef="#br0" timeOffset="3281.5759">-3741 3162 3 0,'2'2'160'0,"2"2"16"0,1-1-32 16,-1-1 77-16,1 1-129 0,-4 0-30 16,4-2 58-16,-1 1 4 0,4 1 6 15,-3-3 40-15,-1 0 12 0,2 0 3 0,0 0-15 16,3 0-37-16,1 0-16 0,-1-5-23 16,4 4-10-16,-2-3 16 0,3 0-19 15,-1-3-4-15,-1 1 14 0,2-1-11 16,-3-1-6-16,5-2-16 0,-6 1-7 15,0 0-3-15,-1-1 13 0,0 1 6 16,-1-5-9-16,1 3-23 0,3-4-13 0,-4 3 1 16,1-3 9-16,0 3-4 15,-3-1-2-15,2-2-4 0,-2 3-22 0,1 0 2 16,-2 1 14-16,-3 1 16 0,2 3-22 16,-2-2-10-16,1 1-22 0,-2 0-3 15,2 1 22-15,-1-1 1 0,1 2 1 16,-3 1 1-16,1-1-19 0,-1 1-3 15,0 0 9-15,3 4 13 0,-3-1-1 16,0 2-2-16,0 0-25 0,0 0-20 0,0 0-10 16,0 0-6-16,0 0-3 0,0 0-7 15,0 0 13-15,-3 2 0 0,3-1 3 16,-1 4 13-16,1-2 4 0,0 3 18 16,0-3-6-16,-3 7 26 0,1-2 3 15,-1-1 0-15,2 3 0 0,-2 1-19 16,1 0 3-16,-1 2 16 0,3 0 14 0,0 3-14 15,0-3-3-15,0 0-10 0,0 4 10 16,0 0 3-16,5 2 0 0,-1-2 32 16,4 0-32-16,-4-1 16 0,2-2-14 15,0 0-2-15,2-1 3 0,1 0 10 16,0-3-11-16,-3-1 0 0,3-1 11 16,-2-2-12-16,0-1 0 0,-4 1 1 15,2-4-2-15,-2-1 3 0,1-1 23 16,1 0 3-16,-5 0 3 0,4 0 10 0,1 0 16 15,-2-1 3-15,5-7 25 0,1 0 4 16,0-3-36-16,1-1-15 0,0 0-11 16,-1-1 4-16,-5-5 0 0,4 2-10 15,-1-3-22-15,3-4 2 0,-3 2-2 16,2-4-35-16,0 0 35 0,0 2-2 16,1-2 1-16,0 0-47 0,-1 4 23 15,0 2 25-15,1 3-1 0,-1 5-16 0,-5 0-12 16,2 6 13-16,0-1 0 0,2 2-9 15,-3 0-11-15,-1 4 4 0,-1-1-6 16,2-1-10-16,-1 2 16 0,1 0-16 16,-2 0 12-16,1 2 1 0,1 5-10 15,-4 2 3-15,4 3 10 0,0 5-4 16,-1-2 15-16,1 4 21 0,-1 0 0 16,1-1-9-16,-4 3 9 0,1 1 29 15,1-2-25-15,-3-3-1 0,1 2-1 16,-1-2-2-16,0-3 13 0,0-2-10 0,0-2 0 15,-1-4 13-15,-2-1-3 0,1 0 3 16,2-5 0-16,0 0 10 0,0 0 22 16,0 0 23-16,0 0 16 0,0 0 28 15,0-2 26-15,0-4 5 0,0-4-101 16,0-1-45-16,5-4-39 0,-1 1-11 0,1-1 8 16,4-3 7-16,-3-1 16 0,3-2-3 15,0 2 9-15,5 1 11 0,-6 2-33 16,4 0 9-16,-3 5-9 0,-1 2 9 15,-1 1 10-15,-1 5-3 0,-1 1-13 16,-2-2 0-16,-2 4-3 0,1 0-13 16,1 0-4-16,1 0 1 0,-2 0-1 15,1 0 14-15,2 0-4 0,-1 0 16 16,-2 1-13-16,1 4 7 0,0-2 0 16,0 5-7-16,-2 0 13 0,4 1 24 0,2 7-1 15,-2-4-20-15,-1 7 22 0,3 1-2 16,-3 0 3-16,1-1 0 0,1 0 19 15,1-1-19-15,-2-2-16 0,1-1 16 16,0-4 0-16,2-1 2 0,1-2 18 0,-6-1-4 16,6-4 6-16,0 3 7 0,0-4 4 15,2-2 25-15,1 0 0 0,0 0 0 16,2 0-16-16,-1-6 19 0,1 1-20 16,1-1 11-16,-1-3-14 0,0-1 10 15,-4-1 4-15,1-4 2 0,-1 1-16 16,3 0-9-16,-3-3-10 0,-1-2 23 15,2-1-13-15,1 0-29 0,-4 0 12 16,1-1-12-16,3-3 0 0,-4-2 13 16,1 1 6-16,0-1 10 0,-2-2-29 15,-4-1-14-15,2-3-24 0,3 2 6 16,-4-4 0-16,1 1 10 0,-5 3 9 16,1 2 11-16,-1 2 2 0,0 5 0 0,0 2 0 15,0 3 9-15,-1 5-9 0,-4 2-3 16,1 1-13-16,-1 3 0 0,2 0 15 15,-2 0-31-15,4 1 10 0,-1 1-13 0,-2-1 22 16,-1 2-6-16,5 2-4 0,-4-2 7 16,4 2-6-16,-3 0-14 0,1 0-8 15,-1 0-5-15,2 0-2 0,-2 0-13 16,0 2 9-16,0 1 32 0,-4 4-6 16,0 3 10-16,2 0 16 0,-1 2 1 15,0-1-11-15,-3 2 10 0,1 2-17 16,1-1 20-16,2 0 1 0,1 2-1 15,-4 1-13-15,4 0 13 0,-1 1 15 0,0 1-14 16,2 4 1-16,0-2-1 0,2 2 21 16,1-1-20-16,-3 3 21 0,1-2-23 15,2-1-3-15,0 3 3 0,0-1 15 16,0 2-14-16,-3 0 15 0,2-2-16 16,-2 0 19-16,3 0-19 0,-2-2-2 15,2 3-20-15,0 0 22 0,-3-3 19 16,3 3-17-16,0-2-1 0,0-2 2 0,0 5 0 15,0-2-1-15,0 3-1 0,0-5 0 16,0 1 2-16,0 0-2 0,0-2-1 16,3-1 0-16,2-1 10 0,-1-2-8 15,1 0-2-15,-1 0 2 0,-2 0 11 16,-1-1-13-16,3-1 13 0,-3-2-10 0,2 2-2 16,-1-4 2-16,1 1-3 0,-2-3-2 15,2-1-17-15,2-1 16 0,-5-4 0 16,4 0-13-16,1-1 16 0,-5-2 0 15,3 0 2-15,0 0 2 0,1 0 15 16,1 0 16-16,0-2 7 0,4-4 19 16,-3-1-3-16,0-1 13 0,6-3-10 15,-4 1-29-15,1-2 6 0,3-2 0 16,-5-3 4-16,3 0-39 0,-1-2 29 16,0-2-29-16,0-2 23 0,0 3-23 0,0-3-3 15,-3 4-13-15,0 0 13 0,-3 2 41 16,-1 0-12-16,-2 2-28 0,0 0 15 15,0 2-13-15,0 1 16 0,0 2-3 16,0 2 3-16,-5 0-16 0,-1 2-3 16,0 1-49-16,-3-1-31 0,0-1 26 0,0 4 38 15,0-1-10-15,0 2-6 0,2 1-12 16,1 1-1-16,2 0 0 0,-1 0-3 16,-2 0-19-16,5 6-11 0,-2 1 21 15,1 5 31-15,0-1-6 0,3 2 15 16,0 0-5-16,0 1 20 0,0-1 1 15,3-4-1-15,6-1-15 0,0-2 16 16,1-3 1-16,3-1 36 0,0-2 19 16,-1 0 6-16,5 0 3 0,-5-4 29 15,5-3-6-15,-2-4-11 0,3-3-8 16,-5 1-1-16,3-5-4 0,-5 2-25 16,3-5-15-16,-5 0-4 0,1 1 0 0,4-3-19 15,-6 0-3-15,4-1-32 0,1 0 3 16,-5 2 16-16,4-1-19 0,0 4 13 15,2 1-68-15,-2 2 14 0,-1 5 31 0,-1 2 22 16,-1-2 4-16,-2 6-19 0,-3 2 35 16,1 0-17-16,-2 0-2 0,1 3-1 15,-4 0 7-15,0 0 16 0,0 0 13 16,0 0 10-16,0-2-7 0,0 2 16 16,0-1 22-16,0 1 7 0,0 0-26 15,0 0-32-15,0 0-2 0,-3 0-1 16,-1 0-28-16,2 0-14 0,-5 0-12 15,3 0 50-15,-3 0 4 0,1 3-32 16,-8 3-32-16,4-1 10 0,-3 4 15 16,1 3 20-16,3 1-20 0,-5 3 13 0,5 2 26 15,-1 1-1-15,2 3-2 0,4-2-29 16,1-1 29-16,3 0-23 0,0-2 23 16,0 0 3-16,6-6 1 0,0 3 15 15,6-7-15-15,-6-2-1 0,5 0 26 0,1-3 9 16,-2-2 1-16,4 0 12 0,0 0-3 15,1-7 13-15,-2 0 9 0,-2-3 13 16,0-1-26-16,-2 2 1 0,-3-1 25 16,-1 1-14-16,2 1 4 0,-5-3-9 15,1 2-14-15,-3 0-12 0,0-4 6 16,0 2-22-16,0 2-19 0,0 0-17 16,-5-1 15-16,1 2-17 0,-1 0 17 15,0 3-23-15,2 1-4 0,0 1 7 16,3 0 0-16,0 3-10 0,0 0-22 15,0 0-13-15,0 0-3 0,0 0 6 0,0 0-9 16,0 0-10-16,0 0 22 0,2 0 16 16,4 0 45-16,8 0 22 0,1 0 97 15,6 0 18-15,3-3-6 0,5-6-45 16,5 1-22-16,1-1-4 0,-1-3-29 16,4-1-12-16,-1 3-19 0,-8-1 2 0,-9 1-2 15,-2 1 0-15,-11 3-22 16,1 3-28-16,-8-1-52 0,0 4-67 0,0 0-119 15,-3 0-220-15,-2 0-474 0,-10 0-330 0</inkml:trace>
          <inkml:trace contextRef="#ctx0" brushRef="#br0" timeOffset="4169.719">-3276 2682 104 0,'-3'-3'186'0,"1"3"254"16,-2 0-133-16,4 0-144 0,-8 0-46 16,7 0-26-16,-4 0-3 0,2 0 6 0,2 0-12 15,1 0-8-15,-2 0-5 0,-1 0-30 16,1 0-16-16,-2 0 55 0,4-2 26 15,0 2 13-15,-3-1-1 0,3 1-22 16,0 0 0-16,0 0-16 0,0 0-17 16,0 0-9-16,0 0 18 0,0 0 14 15,0 0 16-15,0 0-1 0,3 0 0 16,-3 0 7-16,0 0 28 0,0 0 15 16,0 0 6-16,0 0-38 0,0 0-54 15,0 0-34-15,0 0-15 0,0 0-14 16,0 0-19-16,0 0-9 0,0 0-22 0,0 0-17 15,0 0-31-15,0 1-73 0,4 5-90 16,1-4-262-16,-2 3-564 0,5-4-495 0</inkml:trace>
          <inkml:trace contextRef="#ctx0" brushRef="#br0" timeOffset="6579.7089">-1899 3506 143 0,'0'-3'170'0,"0"0"-111"0,0 1 244 15,0 1 56-15,0-4-109 0,0 2-32 16,0 1-39-16,0 0-49 0,0 0 1 15,0 0 25-15,-4 0-23 0,-1 2-4 16,2-1-22-16,-1 1-10 0,-1-2 6 16,0 2 23-16,2 0-7 0,-1 0-26 15,-1 0-35-15,1 0-33 0,-5 0-25 0,0 0-20 16,-1 0-2-16,0 2-1 0,-4 3-3 16,-1 3 1-16,0 4 2 0,-2 3 22 15,0-1 1-15,-4 5 1 0,4 0 0 16,2 0-1-16,2 2-25 0,0 0-1 15,6-3 10-15,2 7 14 0,-2-1-21 16,5-1 23-16,2 2 17 0,0 1-15 16,0-4-2-16,0 0 3 0,9-5 10 0,0 2 1 15,2-2-14-15,3-1 0 0,-2-6 1 16,6-1 15-16,-3 0-4 0,6-3-8 16,-5-5 15-16,0-1 0 0,1 0 16 15,-2 0 1-15,-1-6-23 0,-5 1 35 16,2-7 41-16,-2 1 10 0,0-2-19 15,-3-1-39-15,0-6-19 0,-1 0-21 16,2-3-1-16,-2-4 0 0,-5-4-1 0,1 1-45 16,-1-2-15-16,0-1 20 15,-1 4 22-15,-4 0-52 0,-2 9 71 0,2 3 22 16,0 3 13-16,2 5-35 0,-1 5-3 16,4 1-17-16,-5 0-5 0,2 3-26 15,2 0-20-15,1 0-18 0,-3 0-11 0,3 0-3 16,0 0 26-16,0 0 13 0,0 0 9 15,0 3 13-15,3-3 0 0,3 0 0 16,1 1 40-16,4 1 2 0,3-2 22 16,-2 0 7-16,9 0 13 0,-1 0-29 15,4 0 16-15,1-3 0 0,-1-1 4 16,-1-2-31-16,-4 4 0 0,-2-1 14 16,-5-2-15-16,-3 5 1 0,-4-1 1 15,-4 1 0-15,-1 0 9 0,0 0 11 16,0 0 3-16,0 0-26 0,0 0-15 15,0 0-27-15,-1 0-58 0,-2 3-39 16,-3 5 32-16,1 5 85 0,-2 4 5 0,-1 3 15 16,-1 4-1-16,1 2-15 0,-1 3 18 15,6 1 1-15,0 2 20 0,2-4-20 16,1 0 1-16,0-3-2 0,6-2 0 0,3-4 1 16,1-2-1-16,1-6 0 0,3-2 0 15,-2-2 0-15,3-6 13 0,0-1 6 16,0 0-6-16,4-6 42 0,-1-3-20 15,2-6 14-15,-2 0-10 0,2-2 9 16,-8-2-3-16,1 0-43 0,4-2 50 16,-6-4 12-16,-2 3-12 0,0-3-52 15,-1 0 2-15,-1 5-4 0,-2-1 4 16,-1 2 8-16,1 4 6 0,-5 2 13 16,0 3-7-16,1 3 17 0,-1 3-7 15,0 2-14-15,0-2-18 0,0 4-29 16,0 0-19-16,0 0-36 0,0 0-19 15,0 0 0-15,0 2-13 0,-1 2-13 0,-2 4 32 16,1 3 75-16,-2 4 22 0,-1 4 0 16,5 2-14-16,-3 3 12 0,3 1 0 15,0 0-11-15,8 1 13 0,1 1 0 16,1-5 26-16,6 3-23 0,-1-6 8 0,2-1-11 16,-1-2-3-16,4-5 3 0,3-3 3 15,1-1 35-15,0-5-21 0,4 0 5 16,-3-2 56-16,4 0-10 0,-4-5-16 15,0-1 6-15,-5-4 26 0,-3-1 12 16,0-3 39-16,-7-1-16 0,1-5-20 16,-2 2-80-16,0-6 45 0,-3 0 13 15,-1-2-26-15,2-5-34 0,-5-1-17 16,1-5-19-16,1 0-23 0,-2-5 14 16,-1 1 5-16,-1-1-2 0,4 0-1 15,-4 3 23-15,0 3 0 0,0 2-26 0,0 4 27 16,0 3 2-16,0 4-1 0,0 3 2 15,0 4 12-15,0 3-13 0,0 3 22 16,0 3 36-16,0 3-33 0,0 1-24 16,0 0-1-16,0 1-11 0,0 2-28 0,0 0-15 15,0 0-4-15,0 0-6 0,0 0 0 16,0 0 3-16,0 0 0 0,0 0 0 16,0 0 16-16,0 0 13 0,0 5 3 15,0-2 9-15,0 3 17 0,0 4 3 16,0 1 2-16,0 2 0 0,1 4 1 15,2 2-3-15,-1 3 1 0,1 1-1 16,1 4 1-16,-2 1 2 0,1 0 29 16,-2 5-30-16,2-3 31 0,0 4-1 0,2 0-29 15,2-1 0-15,0-2 33 0,0 2-24 16,-1-4-9-16,0-2 35 0,3-2 14 16,1-1-8-16,-1-6-40 0,4-1 25 15,-2-5-4-15,0-2 4 0,2 2 19 16,1-7 6-16,-3 1-31 0,1-4 9 15,-5-1-10-15,2-1-9 0,1 0 0 0,-1 0-11 16,1 0-2-16,2 0-54 0,-4 0-26 16,4-3-49-16,-3-3-66 0,-1 3-138 15,1-5-175-15,-1 2-271 0,-4-6-252 0</inkml:trace>
        </inkml:traceGroup>
        <inkml:traceGroup>
          <inkml:annotationXML>
            <emma:emma xmlns:emma="http://www.w3.org/2003/04/emma" version="1.0">
              <emma:interpretation id="{064023CB-B962-4644-BCC4-FD193F5E5392}" emma:medium="tactile" emma:mode="ink">
                <msink:context xmlns:msink="http://schemas.microsoft.com/ink/2010/main" type="inkWord" rotatedBoundingBox="17658,5807 18483,6018 18410,6303 17585,6093"/>
              </emma:interpretation>
              <emma:one-of disjunction-type="recognition" id="oneOf2">
                <emma:interpretation id="interp6" emma:lang="" emma:confidence="0">
                  <emma:literal>_</emma:literal>
                </emma:interpretation>
                <emma:interpretation id="interp7" emma:lang="" emma:confidence="0">
                  <emma:literal>I</emma:literal>
                </emma:interpretation>
                <emma:interpretation id="interp8" emma:lang="" emma:confidence="0">
                  <emma:literal>-</emma:literal>
                </emma:interpretation>
                <emma:interpretation id="interp9" emma:lang="" emma:confidence="0">
                  <emma:literal>1</emma:literal>
                </emma:interpretation>
                <emma:interpretation id="interp10" emma:lang="" emma:confidence="0">
                  <emma:literal>L</emma:literal>
                </emma:interpretation>
              </emma:one-of>
            </emma:emma>
          </inkml:annotationXML>
          <inkml:trace contextRef="#ctx0" brushRef="#br0" timeOffset="7362.4972">-1404 3394 173 0,'10'3'186'15,"-3"-3"65"-15,5 0 65 0,3 0-94 0,1 0-27 16,-1 1-36-16,6 1-22 0,3-2 9 15,1 0-34-15,4 2-8 0,1-2 19 16,6 0 0-16,2 0 3 0,2 0-22 0,2 0-23 16,-2 0-7-16,-1 0-10 0,2 0-6 15,-7 0 0-15,-1 0-13 0,-2 0 29 16,-4-2 22-16,-1 0-35 0,-4 1-22 16,-5-4 2-16,4 3 4 0,-8 1-7 15,3-3-3-15,-5 2-6 0,3-2 3 16,-4 0-7-16,1 3 1 0,1-1-4 15,0-2-21-15,0 2-1 0,2-1-16 16,-2 1 14-16,2-1 2 0,-4 1 3 16,3-1-2-16,-3-1 0 0,-4 2 12 15,-1 0 13-15,-1-2 12 0,-4 2 9 16,3 1 10-16,-3-1 10 0,0 0 24 0,0-1-15 16,0 0-32-16,-3-3-19 0,-1 5-15 15,-2-4-10-15,0 2-14 0,-2 3 14 16,-1-2 22-16,1 0-22 0,-1 2 2 15,-3 0-2-15,0 0-28 0,-6 0 13 0,-1 0 15 16,-2 0 16-16,0 2-16 0,1 0 1 16,4 1 12-16,-3 2-12 0,4-5 0 15,3 2-1-15,6 2-3 0,1-3-19 16,2 2-7-16,3-3-50 0,0 0-82 16,0 0-147-16,3 0-263 0,2 0-548 15,9-9-227-15</inkml:trace>
        </inkml:traceGroup>
      </inkml:traceGroup>
    </inkml:traceGroup>
  </inkml:traceGroup>
</inkml:ink>
</file>

<file path=ppt/ink/ink7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59"/>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FE5A6FFC-AD20-48B5-9CEA-203B93D36845}" emma:medium="tactile" emma:mode="ink">
          <msink:context xmlns:msink="http://schemas.microsoft.com/ink/2010/main" type="writingRegion" rotatedBoundingBox="2242,2657 1717,4821 1049,4658 1574,2495"/>
        </emma:interpretation>
      </emma:emma>
    </inkml:annotationXML>
    <inkml:traceGroup>
      <inkml:annotationXML>
        <emma:emma xmlns:emma="http://www.w3.org/2003/04/emma" version="1.0">
          <emma:interpretation id="{DA77A054-17A5-45F0-8CDD-7B3ED6ACEF42}" emma:medium="tactile" emma:mode="ink">
            <msink:context xmlns:msink="http://schemas.microsoft.com/ink/2010/main" type="paragraph" rotatedBoundingBox="2242,2657 1717,4821 1049,4658 1574,2495" alignmentLevel="1"/>
          </emma:interpretation>
        </emma:emma>
      </inkml:annotationXML>
      <inkml:traceGroup>
        <inkml:annotationXML>
          <emma:emma xmlns:emma="http://www.w3.org/2003/04/emma" version="1.0">
            <emma:interpretation id="{F4C54E85-0DBE-49D5-8749-908278E29882}" emma:medium="tactile" emma:mode="ink">
              <msink:context xmlns:msink="http://schemas.microsoft.com/ink/2010/main" type="line" rotatedBoundingBox="2242,2657 1717,4821 1049,4658 1574,2495"/>
            </emma:interpretation>
          </emma:emma>
        </inkml:annotationXML>
        <inkml:traceGroup>
          <inkml:annotationXML>
            <emma:emma xmlns:emma="http://www.w3.org/2003/04/emma" version="1.0">
              <emma:interpretation id="{92041244-76F6-4160-81BF-03352202C957}" emma:medium="tactile" emma:mode="ink">
                <msink:context xmlns:msink="http://schemas.microsoft.com/ink/2010/main" type="inkWord" rotatedBoundingBox="1291,3400 1618,2454 2295,2688 1968,3634"/>
              </emma:interpretation>
              <emma:one-of disjunction-type="recognition" id="oneOf0">
                <emma:interpretation id="interp0" emma:lang="" emma:confidence="0">
                  <emma:literal>to</emma:literal>
                </emma:interpretation>
                <emma:interpretation id="interp1" emma:lang="" emma:confidence="0">
                  <emma:literal>xo</emma:literal>
                </emma:interpretation>
                <emma:interpretation id="interp2" emma:lang="" emma:confidence="0">
                  <emma:literal>x,</emma:literal>
                </emma:interpretation>
                <emma:interpretation id="interp3" emma:lang="" emma:confidence="0">
                  <emma:literal>Xo</emma:literal>
                </emma:interpretation>
                <emma:interpretation id="interp4" emma:lang="" emma:confidence="0">
                  <emma:literal>too</emma:literal>
                </emma:interpretation>
              </emma:one-of>
            </emma:emma>
          </inkml:annotationXML>
          <inkml:trace contextRef="#ctx0" brushRef="#br0">961-1719 1102 0,'-10'0'391'0,"5"2"-277"0,-3 2-113 15,1-1-1-15,0 2 55 0,-1-1 46 16,-3 3 23-16,2 0 0 0,0 2-27 16,0-3-39-16,2 3-22 0,0 0-13 15,3-2 6-15,-4 2 6 0,2-1 7 16,-1 6 0-16,-1 0 20 0,-5 2 22 15,1 3-20-15,-1 1-15 0,-1 2-1 16,-2 1 26-16,2 2-70 0,-3 1 73 16,1 1-74-16,-2 2 52 0,0 0 6 15,2-3 0-15,3 1-26 0,-2-4-32 0,4-1 0 16,-1 1 10-16,0 0 32 0,-1-1 6 16,3 2-19-16,-5-1-13 0,4 1-6 15,-5 3 35-15,2-3 3 0,2 3-26 16,0-4-24-16,4-3 19 0,0-1-1 15,2-7-19-15,2 3-19 0,0-7 19 0,3 0 1 16,-3-1 30-16,1-1-5 0,2-3-10 16,1 0 0-16,-4 1-4 0,4 1 4 15,-5-1 13-15,0 2 6 0,1 1-4 16,0-1-9-16,0-1-10 0,0 0-11 16,1-2-1-16,2 1 0 0,1-2-2 15,0-1-1-15,0-1 1 0,0 0 2 16,0 0 1-16,0 0 11 0,0 0 1 0,0 0-10 15,-3 0 0-15,3 0 13 0,0 0-15 16,-1 0-1-16,1 0-3 0,-3 2-16 16,2 0 18-16,-1 1 1 0,0-1 1 15,0 1 1-15,0 0 0 0,0-1 2 16,2 2-2-16,-3-4-2 0,3 1 0 16,0-1 0-16,0 0 0 0,0 0-1 15,0 0-3-15,0 0 2 0,0 0-20 16,0 0-32-16,0 0-104 0,0 0-117 0,0-1-100 15,3-5-178-15,1 3-270 0,0-12-563 0</inkml:trace>
          <inkml:trace contextRef="#ctx0" brushRef="#br0" timeOffset="1">356-1555 267 0,'0'0'444'0,"0"0"-268"16,0 0 101-16,0-2-105 0,-3 2-15 16,3-3-17-16,0 3 6 0,0 0-5 15,0 0-25-15,0 0-28 0,0 0-36 16,0 0-26-16,0 0-10 0,0 0-16 0,0 0-2 16,0 0 1-16,0 0-2 0,0 0 3 15,0 0 15-15,0 0 20 0,0 0 17 16,0 0 19-16,0 0 26 0,0 0 7 15,0 0-1-15,0 0 9 0,-1 0 1 16,1 0-17-16,0 0-12 0,0 0-20 16,0 0-10-16,0 0 7 0,0 0-4 15,-3 0-3-15,3 0-16 0,0 0-6 16,0 0 0-16,0 0-13 0,0 0-3 0,0 0 0 16,0 0-4-16,0 0 4 0,0 0 9 15,0 0 7-15,0 0 3 0,0 0 0 16,0 0 3-16,0 0 3 0,0 0 6 15,0 0-3-15,0 0-3 0,-1 0-7 16,1 0 1-16,0 0-1 0,0 0-9 16,0 0 0-16,0 0 0 0,0 0-9 0,0 0-3 15,0 0-1-15,0 0 0 0,0 0-8 16,0 0 8-16,0 0-10 0,0 0 1 16,0 0 13-16,0 0-1 0,0 0-2 15,0 0-10-15,0 0 16 0,0 0-1 16,0 0-16-16,0 0 17 0,0 0 0 0,0 0 3 15,0 0-1-15,0 0 4 0,0 0 9 16,0 0 0-16,0 0-3 0,0 0-15 16,0 0-14-16,0 0 10 0,0 0-10 15,0 0-2-15,0 0-12 0,0 0 10 16,0 0-10-16,0 0 10 0,0 0 0 16,0 0 0-16,0 0-1 0,0 0 1 15,0 0 0-15,0 0-1 0,0 0 0 16,0 0 0-16,0 0-10 0,0 0-2 15,0 0 12-15,0 0-19 0,0 0-3 0,0 0-3 16,0 0 4-16,0 0-4 16,0 0 0-16,0 0 0 0,0 0-1 0,0 0 1 15,0 0 0-15,0 0-6 0,0 0-4 16,0 0 4-16,0 0 0 0,1 0 5 16,2 5 19-16,1-3 10 0,1-1 16 15,-1 4 2-15,4-2-5 0,0 1-12 0,-3 0 11 16,1-2-12-16,1 2-12 0,-3-1-10 15,2 1 6-15,0-1 14 0,0 4 2 16,-1-2-11-16,2-2 11 0,1 4 11 16,-3-2-11-16,4 1-12 0,-4 0 12 15,2-2 2-15,-1 4 1 0,3-2 16 16,-1 1-7-16,0 0 1 0,0 1-10 16,1-2-2-16,1 3 0 0,1 0-2 15,1-1 1-15,-3 0 0 0,4 3-3 0,-4-1 3 16,3 0 11-16,0-2-10 15,-2 4-1-15,2-3-12 0,-3 1 12 0,4-2 3 16,-3 4 19-16,5-2-22 0,-5-2-7 16,2 2 5-16,-3-1-9 0,4-1 11 15,-1 3 3-15,-3-3 13 0,5 0-14 16,-2 2 26-16,0-1-27 0,0 2 12 0,2 2-12 16,-2-3-1-16,2 1 0 0,-2-1 22 15,1 2-19-15,-1-2 14 0,2 0-15 16,-5 1 8-16,1-5-7 0,1 2-1 15,-7-2 0-15,1-1 14 0,-1 0-13 16,-1-2-2-16,0 0-1 0,-1 1 12 16,2-2 1-16,-4-1-10 0,2 0 16 15,1 2-17-15,-3-3 0 0,0 0 1 16,0 0 9-16,0 0-10 0,0 0 0 16,0 0 1-16,0 0-3 0,0 0-27 0,0 0-57 15,0 0-73-15,0-4-70 0,0-1-77 16,0-6-121-16,0 4-264 0,0-18-560 0</inkml:trace>
        </inkml:traceGroup>
        <inkml:traceGroup>
          <inkml:annotationXML>
            <emma:emma xmlns:emma="http://www.w3.org/2003/04/emma" version="1.0">
              <emma:interpretation id="{F09CD3CD-4E8C-423A-8588-410E587885AE}" emma:medium="tactile" emma:mode="ink">
                <msink:context xmlns:msink="http://schemas.microsoft.com/ink/2010/main" type="inkWord" rotatedBoundingBox="1743,4405 1646,4803 1118,4675 1214,4277"/>
              </emma:interpretation>
            </emma:emma>
          </inkml:annotationXML>
          <inkml:trace contextRef="#ctx0" brushRef="#br0" timeOffset="7">334-2 798 0,'-7'0'404'0,"6"0"-326"16,-3 0 20-16,-3 0 58 0,4 0 6 16,-1 0-51-16,-2 0-9 0,2 0 73 15,0 0-23-15,-1 0-45 0,1 0-32 16,2 0-24-16,-2 0 53 0,1 0 21 0,2 0-12 15,-2 0-23-15,2 0-3 16,1 0-13-16,-5 0-23 0,5 0-13 0,-4 0-3 16,2 0-3-16,-1 2 3 0,-4-2-15 15,2 0-19-15,1 0 2 0,-3 0 19 16,2 0 4-16,-1 1-7 0,2 2-7 16,-3-1-9-16,2-1-2 0,0-1 12 15,0 0-13-15,-1 1-1 0,0 3 0 16,-2-3 0-16,-1 2-18 0,-3 3-3 15,-1 1 12-15,0-1 10 0,3-1 23 16,-2 1-4-16,3 0-19 0,-4 0-12 16,3 1-4-16,0 0 16 0,1 0-16 0,1 0-6 15,-1 1 6-15,1-1 13 0,3-1-23 16,1-2 4-16,0 1 3 0,2-3-13 16,2 4 6-16,-4 1 4 0,0-1 20 15,4 2-10-15,-4 2 11 0,2 0 2 0,0-2 0 16,2 1 0-16,0 1 0 0,0-1-1 15,0-1-1-15,0 0-17 0,0 2 18 16,2 1 32-16,4-1-19 0,-2 0-13 16,2-2-26-16,2 0 26 0,0 5 23 15,2-3-23-15,-2-1-3 0,4-1 0 16,-3 3-54-16,3-2 41 0,1-1 16 16,0 0 51-16,2 1 29 0,0-1-61 15,0-2-19-15,0-2 0 0,0 3 20 16,0-4-17-16,-2 1-3 0,3-3 0 15,-2 1 16-15,-1 3-6 0,4-5-10 0,-4 0 0 16,1 0 19-16,2 0-13 0,-3 0-2 16,4 0-4-16,-1 0 28 0,-3 0-2 15,1 0-25-15,2 0 24 0,-5-5-23 16,1 3 21-16,-1 1-23 0,-4-3-14 0,0 3 14 16,-2-2 3-16,-1-1 19 0,0 2 10 15,-1-2 3-15,2 0 3 0,-1-2 10 16,2-2-13-16,0 0-1 0,0-1 1 15,-1 1-16-15,2-3-19 0,1-2-10 16,-2 4 6-16,-2-1 4 0,1-3 35 16,-2 5-9-16,1-2-24 0,-3-2 17 15,2 1-19-15,-3-2 2 0,0 5 17 16,0-2 9-16,0 2-14 0,0-1-14 16,-4 3-3-16,-4-3-38 0,1 2 19 15,4 0 16-15,-5 1 6 0,1 1 25 0,2-2-9 16,-1 2-14-16,-2-2-1 0,0 4-1 15,1-2-19-15,1 2-3 0,-2-3 0 16,-3 1-6-16,4 2 25 0,-1 0-13 16,-3-1 28-16,4 1-12 0,-4-2 2 15,2 3 15-15,0-2-17 0,-4 1-25 0,4 2 6 16,-3-1 16-16,4-1 0 0,-2 1 3 16,-1 0 16-16,2-1-16 0,-1 1-21 15,-2-2 21-15,3 1 0 0,-3 2 31 16,3-1-30-16,0 1-1 0,1 1-1 15,0 0-27-15,2 0-13 0,-2 0-1 16,0 0-15-16,4 0-3 0,-1 0 25 16,1 0 3-16,4 1-19 0,-3-1-32 15,1 2-115-15,2-1-136 0,0 2-125 0,0 1-35 16,0-1-154-16,0 1-439 0</inkml:trace>
        </inkml:traceGroup>
      </inkml:traceGroup>
    </inkml:traceGroup>
  </inkml:traceGroup>
</inkml:ink>
</file>

<file path=ppt/ink/ink7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7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7567B564-0AA2-4A01-971F-6EA98D03F921}" emma:medium="tactile" emma:mode="ink">
          <msink:context xmlns:msink="http://schemas.microsoft.com/ink/2010/main" type="inkDrawing" rotatedBoundingBox="4697,4042 5288,4113 5247,4452 4656,4380" shapeName="Other"/>
        </emma:interpretation>
      </emma:emma>
    </inkml:annotationXML>
    <inkml:trace contextRef="#ctx0" brushRef="#br0">3931-240 1068 0,'-12'-4'277'0,"8"4"-277"0,-4-3-45 16,3 0 45-16,-3 1 91 0,-3-1 36 15,4-2 38-15,-4 3-38 0,2 1-12 16,-1-2-47-16,-1 1-26 0,1 2-6 16,-3-1 48-16,-3 0 56 0,0 1-47 15,1 0-21-15,-4 0-17 0,4 0-1 16,-2 0-15-16,-2 0-13 0,5 2-7 15,-1 3 10-15,3-1-6 0,-4 3-6 0,2-2-17 16,1 2 0-16,1 1 3 0,-2 1-1 16,2-2-2-16,4 0 0 0,0-1-27 15,2 4-15-15,-2 0 6 0,1 0 36 16,2 4 11-16,0-3-11 0,0 3 1 16,5-2-1-16,-2 0-3 0,2 1-55 15,0-1 48-15,0 3 10 0,7-1 32 16,-2-1-30-16,4-1 27 0,2 3-27 0,0-3 0 15,4-1 1-15,-2-2 13 0,4-1-3 16,0 1 0-16,2-1 0 0,4-2-13 16,-1 2 16-16,0-4 10 0,3 0 6 15,1-4 6-15,0 2-5 0,-1-2-33 16,1 0 57-16,0 0-5 0,-1 0-50 16,-2-3 59-16,2-3-42 0,-2 3 23 15,1-4-17-15,1 1 11 0,-4-1-11 16,-2 0-12-16,-3 1 0 0,-2 0 6 15,-3 0 10-15,-6 0 12 0,-1 0 17 0,0-1-4 16,0-1-19-16,-4 0 16 0,2-3 0 16,-2 1-17-16,0-2-12 0,0-1-8 15,-6-1-14-15,0 0-38 0,-1 2 35 0,-4-2-13 16,1 0 14-16,-2 3 0 16,3-4-14-16,-5 2 14 0,2 2 1 0,-1-3-14 15,-2 4-20-15,1 2 12 0,1-3 21 16,-1 5 2-16,-5-3-26 0,4 5-12 15,-2-3 3-15,-2 5-10 0,4 1-2 16,-3 1-1-16,2 0-26 0,2 0-3 16,2 0-9-16,-1 0-65 0,1 3-91 15,-2 2-49-15,3-2-125 0,2 2-128 16,-1 4-143-16</inkml:trace>
  </inkml:traceGroup>
</inkml:ink>
</file>

<file path=ppt/ink/ink7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76"/>
    </inkml:context>
    <inkml:brush xml:id="br0">
      <inkml:brushProperty name="width" value="0.06667" units="cm"/>
      <inkml:brushProperty name="height" value="0.06667" units="cm"/>
      <inkml:brushProperty name="color" value="#00B050"/>
      <inkml:brushProperty name="fitToCurve" value="1"/>
    </inkml:brush>
    <inkml:context xml:id="ctx1">
      <inkml:inkSource xml:id="inkSrc1">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95855" units="1/cm"/>
          <inkml:channelProperty channel="T" name="resolution" value="1" units="1/dev"/>
        </inkml:channelProperties>
      </inkml:inkSource>
      <inkml:timestamp xml:id="ts1" timeString="2018-11-26T08:40:39.755"/>
    </inkml:context>
    <inkml:brush xml:id="br1">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D79BC45D-1735-439E-94DC-A43E71CA393F}" emma:medium="tactile" emma:mode="ink">
          <msink:context xmlns:msink="http://schemas.microsoft.com/ink/2010/main" type="writingRegion" rotatedBoundingBox="4681,5138 5469,5138 5469,5774 4681,5774"/>
        </emma:interpretation>
      </emma:emma>
    </inkml:annotationXML>
    <inkml:traceGroup>
      <inkml:annotationXML>
        <emma:emma xmlns:emma="http://www.w3.org/2003/04/emma" version="1.0">
          <emma:interpretation id="{EC547968-2622-4FF4-9D06-6B85FE96BE3A}" emma:medium="tactile" emma:mode="ink">
            <msink:context xmlns:msink="http://schemas.microsoft.com/ink/2010/main" type="paragraph" rotatedBoundingBox="4681,5138 5469,5138 5469,5774 4681,5774" alignmentLevel="1"/>
          </emma:interpretation>
        </emma:emma>
      </inkml:annotationXML>
      <inkml:traceGroup>
        <inkml:annotationXML>
          <emma:emma xmlns:emma="http://www.w3.org/2003/04/emma" version="1.0">
            <emma:interpretation id="{A2781812-1D18-4406-B828-9BCE8EE38A9F}" emma:medium="tactile" emma:mode="ink">
              <msink:context xmlns:msink="http://schemas.microsoft.com/ink/2010/main" type="line" rotatedBoundingBox="4681,5138 5469,5138 5469,5774 4681,5774"/>
            </emma:interpretation>
          </emma:emma>
        </inkml:annotationXML>
        <inkml:traceGroup>
          <inkml:annotationXML>
            <emma:emma xmlns:emma="http://www.w3.org/2003/04/emma" version="1.0">
              <emma:interpretation id="{2A13149F-3FAC-4972-818C-A9D87C375CD8}" emma:medium="tactile" emma:mode="ink">
                <msink:context xmlns:msink="http://schemas.microsoft.com/ink/2010/main" type="inkWord" rotatedBoundingBox="4653,5745 5613,355 6036,430 5077,5821">
                  <msink:destinationLink direction="with" ref="{6BF8E3EC-E655-4480-BA11-37F3796EF243}"/>
                  <msink:destinationLink direction="with" ref="{EBF6C74C-FAC4-4850-A55B-7517630FBC29}"/>
                </msink:context>
              </emma:interpretation>
              <emma:one-of disjunction-type="recognition" id="oneOf0">
                <emma:interpretation id="interp0" emma:lang="" emma:confidence="1">
                  <emma:literal/>
                </emma:interpretation>
              </emma:one-of>
            </emma:emma>
          </inkml:annotationXML>
          <inkml:trace contextRef="#ctx0" brushRef="#br0">3714 871 1064 0,'-10'0'488'0,"6"0"-436"0,0 0-19 16,2 0 12-16,0 0 168 0,2 0-28 15,0 2-65-15,0-1-120 0,0 3 26 16,0 1-26-16,0 1 84 0,6 2-10 16,0 1-38-16,0 2-7 0,2-3 77 15,1-2-18-15,2 1-21 0,0-2 1 0,1 1-26 16,0-3-20-16,2-2 49 0,0-1 0 15,0 0-14-15,1 0 1 0,2 0-13 16,-1 0 12-16,1-3-18 0,0-4-7 16,0 1 28-16,-5-4-38 0,2 0 1 15,-2-2 12-15,-5 2-16 0,4-4 3 16,-3 3 7-16,-4-2-10 0,-3 0-17 16,1 1 1-16,-2-1-3 0,0 4 1 15,0 1-1-15,0 2 48 0,0 4-48 16,0 2-10-16,0-2-28 0,0 2 9 15,0 0 7-15,0 0 0 0,0 0-10 0,0 0-3 16,0 0-3-16,0 0 16 0,0 0-1 16,0 0 7-16,0 0-6 0,0 0 21 15,0 0-1-15,0 0-1 0,0 0 3 16,0 0 3-16,0 0 22 0,0 0 14 0,-2 2 2 16,1-1-22-16,-3 0-18 0,1 3-1 15,2-2-38-15,-2-1-29 0,2 6-16 16,1-1 83-16,0 2 28 0,0 2-28 15,0 2 3-15,-3-1 16 0,2 6 29 16,-3 4-26-16,1 1 23 0,0 1 9 16,0 1-31-16,2 0-21 0,-2-5 9 15,3 3 18-15,0-2-10 0,0 2-3 16,0-8-16-16,0 3-2 0,0-2 2 16,0-1 0-16,3-4 16 0,-2 3-1 15,2-4-15-15,-1 0-1 0,2-3-2 16,-4 1 2-16,1-4-18 0,2 2-32 0,-3-2-57 15,1-3-65-15,-1 4-86 0,3-4-102 16,-3 0-160-16,0 0-156 0,0 0-347 0</inkml:trace>
          <inkml:trace contextRef="#ctx1" brushRef="#br1">3572 1413 0</inkml:trace>
          <inkml:trace contextRef="#ctx0" brushRef="#br0" timeOffset="-1">3525 1267 355 0,'0'0'1191'0,"0"0"-1113"0,0 0-78 0,4 0-121 15,1 0 121-15,4 0 92 0,2 0 51 16,4 0 27-16,3 0 24 0,6-3-70 16,6-2-24-16,4 1 3 0,4-1-2 15,5-2-40-15,-1 2-26 0,2 0 17 16,2-1-17-16,-2 0 27 0,-1 2-11 0,-1-2 7 15,0 3-29-15,-5-1 6 0,0 3 1 16,-3-2-24-16,-4-1 30 0,-4 4-41 16,-6-1 2-16,-2 1-3 0,-9 0-1 15,-2 0 1-15,-2 0-3 0,-3 0-17 16,-2 0 20-16,2 0 29 0,-2 0-10 16,0 0-19-16,0 0-2 0,0 0-24 15,0 0-6-15,0 0-19 0,0 0-30 16,0 0-54-16,0 0-71 0,4 0-27 15,4 0-117-15,-3 0-139 0,5 0-192 0</inkml:trace>
        </inkml:traceGroup>
      </inkml:traceGroup>
    </inkml:traceGroup>
  </inkml:traceGroup>
</inkml:ink>
</file>

<file path=ppt/ink/ink7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61"/>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B96E907E-00A5-4888-BC8A-FE08FC93D5AC}" emma:medium="tactile" emma:mode="ink">
          <msink:context xmlns:msink="http://schemas.microsoft.com/ink/2010/main" type="writingRegion" rotatedBoundingBox="2088,6584 2098,8694 1494,8697 1484,6587"/>
        </emma:interpretation>
      </emma:emma>
    </inkml:annotationXML>
    <inkml:traceGroup>
      <inkml:annotationXML>
        <emma:emma xmlns:emma="http://www.w3.org/2003/04/emma" version="1.0">
          <emma:interpretation id="{3A828FD3-9B5B-4AAB-A8CF-FC0627F14879}" emma:medium="tactile" emma:mode="ink">
            <msink:context xmlns:msink="http://schemas.microsoft.com/ink/2010/main" type="paragraph" rotatedBoundingBox="2088,6584 2098,8694 1494,8697 1484,6587" alignmentLevel="1"/>
          </emma:interpretation>
        </emma:emma>
      </inkml:annotationXML>
      <inkml:traceGroup>
        <inkml:annotationXML>
          <emma:emma xmlns:emma="http://www.w3.org/2003/04/emma" version="1.0">
            <emma:interpretation id="{A869E137-538B-4E22-ADAF-2D3B06BAC677}" emma:medium="tactile" emma:mode="ink">
              <msink:context xmlns:msink="http://schemas.microsoft.com/ink/2010/main" type="line" rotatedBoundingBox="2088,6584 2098,8694 1494,8697 1484,6587"/>
            </emma:interpretation>
          </emma:emma>
        </inkml:annotationXML>
        <inkml:traceGroup>
          <inkml:annotationXML>
            <emma:emma xmlns:emma="http://www.w3.org/2003/04/emma" version="1.0">
              <emma:interpretation id="{5E0D789C-F1D1-4057-B117-2C46E6907330}" emma:medium="tactile" emma:mode="ink">
                <msink:context xmlns:msink="http://schemas.microsoft.com/ink/2010/main" type="inkWord" rotatedBoundingBox="2088,6584 2091,7175 1487,7178 1484,6587"/>
              </emma:interpretation>
              <emma:one-of disjunction-type="recognition" id="oneOf0">
                <emma:interpretation id="interp0" emma:lang="" emma:confidence="0">
                  <emma:literal>of n</emma:literal>
                </emma:interpretation>
                <emma:interpretation id="interp1" emma:lang="" emma:confidence="0">
                  <emma:literal>of n.</emma:literal>
                </emma:interpretation>
                <emma:interpretation id="interp2" emma:lang="" emma:confidence="0">
                  <emma:literal>of r.</emma:literal>
                </emma:interpretation>
                <emma:interpretation id="interp3" emma:lang="" emma:confidence="0">
                  <emma:literal>try</emma:literal>
                </emma:interpretation>
                <emma:interpretation id="interp4" emma:lang="" emma:confidence="0">
                  <emma:literal>fry</emma:literal>
                </emma:interpretation>
              </emma:one-of>
            </emma:emma>
          </inkml:annotationXML>
          <inkml:trace contextRef="#ctx0" brushRef="#br0">694 2630 352 0,'0'0'287'16,"0"0"-101"-16,0-1-79 0,0 1-38 0,0 0 3 16,0 0-7-16,0-2-16 0,0 2-20 15,0 0 10-15,0-2 29 0,0 2 24 16,0 0 21-16,0 0 5 0,0 0 12 16,0 0 7-16,0 0 6 0,0 0-20 15,0 0-29-15,0 0-10 0,0 0-16 0,0 0-23 16,0 0-19-16,0 0-23 0,0 2 10 15,0-2 0-15,-3 2 3 0,3-2-3 16,-1 1-12-16,1 1-1 0,-4 1 1 16,3-1 10-16,1-1 25 0,-5 3-36 15,5 0 0-15,0 4 6 0,0 0 36 16,0 4-41-16,0-2 2 0,0 2 10 0,0 0-9 16,0 1 28-16,0-1-30 0,0 1 30 15,0-1-13-15,0-2 14 0,0-1-11 16,0-3-7-16,0-2-14 0,0 1-1 15,0-3 1-15,0-2 3 0,0 0 18 16,0 0 4-16,0 0 3 0,0 0 0 16,0 0 6-16,0 0 0 0,0 0 7 15,0 0 6-15,0 0-3 0,0 0 3 16,0-3-7-16,5-3 23 0,-5 1-28 16,0 0-36-16,0-2-22 0,0 1 21 0,0-1 0 15,0-2-12-15,0 1 11 0,0 1-24 16,0-1 10-16,0-1-16 0,-5 3 17 15,5 0 15-15,0 3 13 0,0 0-13 16,0 3-13-16,0-1-2 0,0 1 2 0,0 0-10 16,0 0-9-16,0 0 0 0,0 0-6 15,0 0-1-15,-2 0 14 0,0 0 12 16,2 1 12-16,-2 1 1 0,0-1 0 16,2-1 0-16,0 2 0 0,0-2-2 15,0 0 0-15,0 0-2 0,0 0-12 16,0 0-51-16,0 0-75 0,0 0-112 15,4-2-232-15,0 1-110 0,3-6 0 0</inkml:trace>
          <inkml:trace contextRef="#ctx0" brushRef="#br0" timeOffset="1">331 2832 277 0,'0'0'202'16,"0"0"-84"-16,0 0 48 0,0 0 65 15,0 0 27-15,0 0-47 0,0 0-54 16,0 0-31-16,3 0-5 0,1-3-16 16,-2 1-15-16,2 1-9 0,0 1-38 15,0-2-21-15,0 1 20 0,4 1 20 16,1-4-7-16,1 2 0 0,2 1-10 16,4-3 7-16,-2 1-10 0,6-1-10 15,-2 1-9-15,3 0-10 0,2-2 0 16,2 2-4-16,4-3 1 0,-2 1-10 15,6-4 0-15,-2 3 35 0,2-3-9 0,-2 0-26 16,-6 3-10-16,-2 2 7 0,-4-2-10 16,-4 5 13-16,-3-5-1 0,1 5 1 15,-5-1 3-15,0 1 23 0,-1-3-6 0,-1 2-8 16,-2 2-9-16,-2-1 9 0,0-1-8 16,-2 0 8-16,2 2-8 0,0-1 9 15,0 1-10-15,2 0 26 0,0-3-3 16,4 3-23-16,-3-4-1 0,4 2 1 15,-1-1-3-15,-4 2-11 0,1-2-5 16,2 3 13-16,-3-1 1 0,-3 1 1 16,3 0 1-16,0-2 1 0,-4 2 2 15,0 0 23-15,2 0 3 0,-2 0-4 16,0 0-2-16,0 0-10 0,0 0 3 16,0 0 3-16,0 0 0 0,0 0-6 15,0 0 3-15,0 0-13 0,0 0-3 0,0 0-24 16,0 0-63-16,0 0-70 0,-2 0-76 15,0 0-77-15,0 0-136 0,-7 0-247 0</inkml:trace>
          <inkml:trace contextRef="#ctx0" brushRef="#br0" timeOffset="2">387 2434 307 0,'0'0'378'16,"0"0"-157"-16,0 3-100 0,0-3-17 15,0 0 4-15,0 0 9 0,0 0 0 0,0 0 0 16,0 0 20-16,-1 0 13 0,1 0 6 16,0 0-10-16,0 2-10 0,0-2-13 15,0 1-45-15,0-1-33 0,0 0-20 16,0 0-25-16,0 0-20 0,0 0-2 0,0 0 9 15,0 0 13-15,0 1 3 16,0 1 49-16,1 2-20 0,3-3-10 0,0 1 4 16,4 1 32-16,0 0 10 0,2 1-1 15,2-1-9-15,0-1 0 0,2 2-23 16,0-4 29-16,3 0-6 0,-1 0 3 16,0 0-17-16,-2 0 20 0,-1-4-19 15,-1 2-45-15,2-3 22 0,-2 0 10 16,0 0 0-16,2-3-7 0,-2-1 10 15,-3 1-9-15,4-2-4 0,-4-2 0 0,3 0 3 16,-4-1-22-16,1 1 16 16,-4-1 10-16,-1 0-16 0,0-2-1 0,0 2-11 15,0 0-1-15,-4-1-13 0,2 3 13 16,0-2 15-16,-2 6-11 0,0 1-4 16,0 3-20-16,0 0 20 0,0 3 2 15,0 0-2-15,0 0-18 0,0 0-14 0,0 0-15 16,0 0-7-16,0 0 3 0,-2 0 19 15,0 0-9-15,2 3-4 0,-4-2 20 16,4 4 9-16,-4-2-23 0,4 3 39 16,0-1 33-16,0 4 2 0,0 2-9 15,-3 4 37-15,2 1 20 0,1 0-42 16,-3 2-14-16,2 1-25 0,1 0-1 16,0 1 69-16,0-3-32 0,-3 0-25 15,3-2-11-15,0-1-2 0,0-4 19 16,-1 5 10-16,1-2-13 0,0-1-13 15,0 0 12-15,0-2 4 0,-1 0-3 0,1 0 0 16,0-1-16-16,-3-1 0 0,3-3-19 16,0 0 6-16,-2-3 12 0,2-1-1 15,0 1-10-15,0 0 8 0,0-1 2 16,0-1 1-16,0 0 0 0,0 0 1 0,0 0-3 16,0 0-10-16,0 0 12 0,0 0-14 15,0 0-7-15,0 2 22 0,0 3 9 16,0-2-9-16,0 3-1 0,0-5-15 15,0 5 16-15,0-3-3 0,0 2 1 16,0-2 2-16,0 2-1 0,0-2 2 16,0 3 1-16,0-4 14 0,0 3 0 15,0-2-1-15,0 0-2 0,0 0-13 16,0-3 1-16,0 0 2 0,0 0 10 16,0 0-1-16,0 0-12 0,0 0-24 15,0 0-39-15,0 0-29 0,0 0-34 0,0 0-49 16,0 0-97-16,0-3-107 0,0-2-162 15,0-1-220-15,0-3-594 0</inkml:trace>
        </inkml:traceGroup>
        <inkml:traceGroup>
          <inkml:annotationXML>
            <emma:emma xmlns:emma="http://www.w3.org/2003/04/emma" version="1.0">
              <emma:interpretation id="{A6E88E54-04D1-4AEB-9BE9-40A16582C03D}" emma:medium="tactile" emma:mode="ink">
                <msink:context xmlns:msink="http://schemas.microsoft.com/ink/2010/main" type="inkWord" rotatedBoundingBox="2070,8021 2073,8694 1555,8697 1551,8023"/>
              </emma:interpretation>
            </emma:emma>
          </inkml:annotationXML>
          <inkml:trace contextRef="#ctx0" brushRef="#br0" timeOffset="3">480 3786 1258 0,'-8'0'394'15,"7"0"-293"-15,1 0-98 0,0 0-3 16,0 0 59-16,0 0-7 0,0 0-6 15,0 0-7-15,0 0-19 0,0 0-1 0,0 0 17 16,0 2 16-16,0-2 29 0,-3 0 51 16,2 0 43-16,1 0-7 0,0 3-20 15,-3-3-26-15,3 2-25 0,0-2-24 16,0 0-34-16,0 0-20 0,0 0-16 16,0 0-2-16,0 2-1 0,0-2-2 0,0 0-14 15,0 1-6-15,0 0 3 16,0 3-13-16,0 2 32 0,0 2 51 0,0 0 0 15,3 2-13-15,2-1-22 0,1-3-16 16,0 3-2-16,2-5-14 0,2 0 16 16,2 2 0-16,-2-3 3 0,2 2 29 15,0-4-9-15,1 1 2 0,4-2 23 16,-4 0-19-16,2 0 25 0,4-2-41 16,-1-4-12-16,-1-4 18 0,3-4 22 0,-2-1-6 15,0-2-35-15,-2 0 1 0,-3 1-1 16,0 0 1-16,-8 1 11 0,0 0-12 15,2-1-3-15,-5 5-1 0,0-1 4 16,0 4 12-16,-2 1 10 0,0 3-6 16,0 3-14-16,0-1 1 0,0 2 10 15,0-2-13-15,0 2-3 0,0 0-23 16,0 0 4-16,0 0 3 0,0 0 3 0,0 0-3 16,0 0-3-16,0 0 9 15,0 0-3-15,0 0 14 0,0 0 1 0,0 2-2 16,-2 1-16-16,2-1 0 0,-4 4 6 15,1-2 13-15,2 5 3 0,-3 3 55 16,0 1-7-16,0 4-13 0,-1 1-19 0,-4 5-7 16,3-1 23-16,-1 2-6 0,-1 0-7 15,4 1-6-15,-4-1-13 0,4 3 16 16,-2 0-17-16,2 4 30 0,-4-1-15 16,3-2-16-16,-2 4 33 0,1-1-6 15,-2-3-26-15,1-4 21 0,5-6-23 16,-1-4-26-16,2-6 14 0,1-5-1 15,0 1 11-15,0-2-1 0,0-2 3 16,0 0 0-16,0 0-19 0,0-2-35 16,4-3-15-16,-4 3-36 0,2-3-35 0,3 2-86 15,1-8-63-15,0-2-91 16,2-3-260-16,-3 1-173 0</inkml:trace>
          <inkml:trace contextRef="#ctx0" brushRef="#br0" timeOffset="4">403 4351 245 0,'-4'0'466'15,"4"0"-323"-15,0 0-130 0,0 0 56 16,0 0 107-16,0 0 16 0,0 0-33 16,0 0-45-16,0 0-32 0,0 0-4 15,0 0 32-15,0 0 31 0,0 0 1 16,0 0 1-16,0 0-26 0,0 0-24 0,0 0-12 15,0 0-13-15,1 0-17 0,2 0-22 16,1 0-29-16,-4-3 0 0,2 2-22 16,0 1 9-16,-2-2 11 0,4 2 2 15,2-1 21-15,2-1 34 0,4-3-3 16,3 2-20-16,1-2 19 0,4-4 4 0,2 2-7 16,0 0-47-16,-1 1-1 15,0-1 19-15,-2 3-19 0,1-3-3 0,-5 3 1 16,0-1-1-16,-5 1-10 0,1 1 13 15,-5 0 2-15,0 1 11 0,-1 0-13 16,-4 2-1-16,4-1 1 0,2 1 1 16,1-4 37-16,-1 3-2 0,4-2-17 15,1 1-18-15,-1-3-1 0,1 2 22 16,0 0-22-16,0 0 0 0,-1 2 0 16,0-2 0-16,-2-1 0 0,0 2-19 0,-1-1 17 15,0 3-1-15,-3-2-1 0,3 2 4 16,-2-1 2-16,0-1 1 0,0 0 26 15,-2-1-1-15,1 3-14 0,-1-2-14 16,0-2-2-16,-1 4-1 0,1-1-16 16,-1 1 4-16,0-2 14 0,1 2-1 0,-4-1-11 15,4 1 11-15,-4 0 0 16,0 0 0-16,0 0 2 0,1 0 3 0,-1 0 9 16,3 0-8-16,-3 0 12 0,0 0-4 15,1 0-10-15,2 0 18 0,-3 0-4 16,0 0-13-16,0-2 10 0,0 2-10 15,0 0 10-15,0-2-13 0,1 2 2 16,-1 0-2-16,0 0-1 0,0 0-15 16,0 0-13-16,0 0-54 0,0 0-46 15,0 0-47-15,0 0-73 0,0 0-161 0,0 0-235 16,0 0-127-16</inkml:trace>
        </inkml:traceGroup>
      </inkml:traceGroup>
    </inkml:traceGroup>
  </inkml:traceGroup>
</inkml:ink>
</file>

<file path=ppt/ink/ink7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41:30.884"/>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167A0D6C-282E-498B-9762-3CEE64DAEE76}" emma:medium="tactile" emma:mode="ink">
          <msink:context xmlns:msink="http://schemas.microsoft.com/ink/2010/main" type="writingRegion" rotatedBoundingBox="16385,9454 15951,10408 15474,10191 15908,9237"/>
        </emma:interpretation>
      </emma:emma>
    </inkml:annotationXML>
    <inkml:traceGroup>
      <inkml:annotationXML>
        <emma:emma xmlns:emma="http://www.w3.org/2003/04/emma" version="1.0">
          <emma:interpretation id="{0857022D-730C-4D2E-9D79-CA29CB4988ED}" emma:medium="tactile" emma:mode="ink">
            <msink:context xmlns:msink="http://schemas.microsoft.com/ink/2010/main" type="paragraph" rotatedBoundingBox="16385,9454 15951,10408 15474,10191 15908,9237" alignmentLevel="1"/>
          </emma:interpretation>
        </emma:emma>
      </inkml:annotationXML>
      <inkml:traceGroup>
        <inkml:annotationXML>
          <emma:emma xmlns:emma="http://www.w3.org/2003/04/emma" version="1.0">
            <emma:interpretation id="{08734B3E-AC7D-421E-9915-FFCC6D71FBC9}" emma:medium="tactile" emma:mode="ink">
              <msink:context xmlns:msink="http://schemas.microsoft.com/ink/2010/main" type="line" rotatedBoundingBox="16385,9454 15951,10408 15474,10191 15908,9237"/>
            </emma:interpretation>
          </emma:emma>
        </inkml:annotationXML>
        <inkml:traceGroup>
          <inkml:annotationXML>
            <emma:emma xmlns:emma="http://www.w3.org/2003/04/emma" version="1.0">
              <emma:interpretation id="{047FBEF8-9CAE-4E0F-B2FD-BC6E076E7A2E}" emma:medium="tactile" emma:mode="ink">
                <msink:context xmlns:msink="http://schemas.microsoft.com/ink/2010/main" type="inkWord" rotatedBoundingBox="16385,9454 16154,9962 15676,9745 15908,9237"/>
              </emma:interpretation>
              <emma:one-of disjunction-type="recognition" id="oneOf0">
                <emma:interpretation id="interp0" emma:lang="" emma:confidence="1">
                  <emma:literal/>
                </emma:interpretation>
              </emma:one-of>
            </emma:emma>
          </inkml:annotationXML>
          <inkml:trace contextRef="#ctx0" brushRef="#br0">69 48 258 0,'-4'-2'668'0,"2"-1"-248"0,2 3-309 0,-3-3-79 15,2 1 30-15,1 2 65 0,0-4 6 16,0 4-28-16,0-1-20 0,-2 1-17 16,2 0-3-16,0 0 6 0,-1 0 16 15,1-1 24-15,0 1 5 0,0-3-3 16,0 2-10-16,0 1-10 0,0 0-3 0,0 0-3 15,0 0-7-15,0 0 0 0,0 0 9 16,0 0-2-16,0 0-17 0,0 0-7 16,0 0-9-16,0 0-10 0,0 0 1 15,0 0-7-15,0 0-7 0,0 0-15 16,0 0-13-16,0 0-3 0,0 1-22 16,0 2-16-16,0-2-9 0,0 4-7 15,0 3 18-15,-2 1 36 0,1 6 22 16,-2 1-22-16,0 4 2 0,1 0 2 15,-1 1 11-15,2-5-15 0,-1 1 4 16,0 1-2-16,2-3-1 0,-2 1-1 16,2-4 3-16,0-2-3 0,0 0 0 0,0 0 11 15,0-2-11-15,0 1 0 0,0-2 4 16,0-1-1-16,0 1-1 0,0-3 1 16,0-2-2-16,0 2-1 0,0-3 0 15,0 0 2-15,0-1 1 0,0 0 13 0,0 0 16 16,0 0-7-16,0 0-6 15,0 0 7-15,0 0-1 0,0 0-6 0,0 0 6 16,0-2 9-16,0-2 1 0,0-5-16 16,2 2-16-16,-2-3 10 0,4-3-13 15,-3-1 0-15,4 0-3 0,-2-3-1 16,1 2 3-16,1-4 1 0,-1 3 0 16,0 0-12-16,4 2-7 0,-1 1-9 15,1 1 15-15,0-2 10 0,1 4-29 16,-1-2-2-16,3-1 18 0,-2 3 3 15,-1 1 11-15,-2 0-10 0,1 3 12 0,-1-2-4 16,0 3-18-16,1 0-9 0,0 3 5 16,1-2-2-16,-2 0-1 0,1 3 4 15,0 0 0-15,1 1 5 0,-1 0 5 16,3 0-1-16,-1 0-10 0,3 0 13 16,0 0 11-16,-2 0-17 0,2 1 1 15,-2 0 17-15,-1 3 1 0,0-3-13 0,-3 0 11 16,1 1 2-16,-2-1 0 0,-1-1 1 15,1 1 12-15,-3-1-11 0,0 0 0 16,1 0 24-16,-3 0-10 0,3 0 3 16,0 0 13-16,0-1-4 0,1 0-12 15,-1-2 6-15,0 2-9 0,-2-3 9 16,1 3 0-16,-1-1 10 0,1 0-13 16,-1 0-3-16,1 2-4 0,-2-1-8 15,0 1-1-15,0 0 13 0,0 0-1 0,0 0-2 16,0 0 0-16,0 0 6 0,0 0-19 15,0 0 0-15,0 0-13 0,0 0 0 16,0 0-9-16,0 0 3 0,0 0 3 16,-2 0-3-16,1 1 4 0,-1-1-20 15,1 4-3-15,-1-1-10 0,1 6 31 0,-2 1 17 16,-1 1 4-16,1 5-2 0,-2 1 17 16,1 3-19-16,-1-1 0 0,3 1 6 15,-3-2-6-15,4 2 1 0,-2-4-1 16,1 0 0-16,-1 0-13 0,2 1 13 15,-1 1 0-15,1-2 14 0,-2 3-13 16,1 3-1-16,1-4 24 0,-1 2-24 16,2 0 0-16,0-1 13 0,0-1 6 0,0-1-17 15,0-4 27-15,0-2-28 0,0-1-1 16,-1-2 0-16,1-2 0 0,-1 0 2 16,1-2 14-16,-2 1 3 0,1-2-7 15,1 0-8-15,0 0 11 0,0-1-14 16,0-2 2-16,0 2-1 0,0-2 1 15,0 0-2-15,0 0 1 0,0 0-1 16,0 0-1-16,0 0-1 0,0 0-12 0,0 0-28 16,0 0-41-16,0 0-42 0,0 0-32 15,0 0-71-15,0 0-178 0,0-2-158 16,0 0-421-16,0-7-118 0</inkml:trace>
          <inkml:trace contextRef="#ctx0" brushRef="#br0" timeOffset="2548.1808">0 83 16 0,'1'-1'186'0,"-1"1"-91"0,0 0 208 16,2 0-23-16,-2-2-65 0,1 2-65 15,1 0-29-15,-1-1-11 0,-1-1-28 16,2 1-14-16,-1 1-9 0,0 0-27 15,-1 0-3-15,0 0 7 0,0 0 10 16,0 0 0-16,2 0 3 0,-2 0-7 16,0 0 10-16,0 0 13 0,0-3 6 0,0 3 4 15,0 0 9-15,0 0 3 0,0 0 13 16,0 0 10-16,0 0-13 0,0 0-23 16,0 0-26-16,0 0-9 0,0 0-1 15,0 0 1-15,0 0 9 0,0 3 0 0,0-3-9 16,0 0-10-16,0 1-29 0,0 2-10 15,0 2-29-15,0 1 33 0,0-1 6 16,0 5 29-16,0-1-16 0,0 1-12 16,0 0-1-16,0 2-2 0,0 0 2 15,0 1 12-15,0 3 20 0,-2-2-16 16,2 3 4-16,-2-1-8 0,0 0-8 16,-1-1-4-16,2-1 0 0,-1 1-16 15,2-2 13-15,0-3-9 0,0 1 9 0,0-6 3 16,0 4 3-16,0-3-2 0,0-3 2 15,0 3-1-15,0-3-2 0,2-1-1 16,-2 0 0-16,0-2 0 0,0 0 1 16,0 0 2-16,0 0 14 0,0 0-3 15,0 0 3-15,0 0 3 0,0 0 6 16,0 0-2-16,0 0 9 0,0 0-13 0,0 0 0 16,1 0 6-16,1-2 10 0,-1-2-3 15,-1-3-19-15,0 1-10 0,2-1 0 16,-1-2 9-16,0-1-12 0,2-2-13 15,0-1 13-15,0-3-19 0,0-2 16 16,0 2-16-16,0 0 19 0,0-1 3 16,0 1-2-16,-1 4 15 0,0 0-16 15,0 2 0-15,-1 0 12 0,1 3 0 0,-1-1-12 16,1 3-1-16,-2-1-1 0,0 3-11 16,0 1 11-16,1-2 0 0,-1 3 1 15,2-2-2-15,-2 1 1 0,0 2 2 16,0-2 2-16,0 1-2 0,0 1-26 15,1 0 1-15,-1 0 0 0,2 0-4 16,-1 0 4-16,1 0-17 0,1-2-12 16,0 1-4-16,2-3 20 0,0 4 25 15,2-4 10-15,-1 1-23 0,2 0 10 16,0 3 14-16,3-2 2 0,-2-1 2 0,1 2-2 16,-1-1-1-16,0 1 1 0,-1-1 1 15,3-1-1-15,-2 2 13 0,1-2-13 16,-1-1 0-16,2 1-1 0,0 0 1 0,-1-1 19 15,2 0 3-15,0 3-22 0,-1-3-4 16,-3 2 2-16,1 2 1 0,-3-4 1 16,-3 3-2-16,-1 1 0 0,0 0 1 15,1 0-1-15,-3 0-1 0,3 0 1 16,-2 0 2-16,1 0 0 0,-1-1 1 16,4-1 0-16,-2 0 16 0,3 2-14 15,-1-4 13-15,0 3-14 0,-1 0 0 16,2-3 14-16,-1 0-14 0,-1 3-1 15,-1 0 2-15,0-2 10 0,0 2 0 16,-2 1 9-16,-1 0 1 0,0 0-4 16,0 0-6-16,0 0-10 0,0 0-3 0,0 0 0 15,0 0-19-15,0 0-13 0,0 0-4 16,3 0 8-16,0-2 27 0,0-1 1 16,2 1 19-16,-1-2-3 0,-1 1 3 15,0 1-3-15,0 0-3 0,-2 2-12 0,-1 0-1 16,0 0 3-16,0 0 26 0,0 0-7 15,0 0-6-15,0 0 3 0,0 0-18 16,0 0-1-16,-1 0 0 0,-2 2 3 16,3-1 1-16,0-1-4 0,0 3 0 15,0-3-2-15,-2 1-1 0,2-1 3 16,0 0 0-16,0 0 0 0,0 0 0 16,0 0-1-16,0 0-2 0,0 0-10 15,0 0 10-15,-1 0-10 0,1 0 10 16,0 0-10-16,-2 2 11 0,2-2-14 15,0 3 14-15,-1-1-11 0,-1 2 12 16,0 1-1-16,-1 1 1 0,0 3 1 0,0 1 0 16,0 1 0-16,1-1 1 0,-1 0-1 15,2-2-16-15,-2 2-9 0,1-1 25 16,2 1 0-16,-1 0 22 0,0 0-22 0,1 1-1 16,0 0 0-16,-2 0-12 0,1-1 13 15,1 1 1-15,0 1-1 0,0-1 0 16,-2 2 0-16,2 0 1 0,0 1 18 15,-3-2-15-15,3 0 12 0,-1-1-13 16,1-3-2-16,0 1-1 0,0 0 13 16,0-3 9-16,0 3-3 0,0-4 7 15,0 3-26-15,0-1 0 0,0-1-1 16,0-2-1-16,0 2-2 0,0-2-8 16,0 3 8-16,0-1-15 0,0 3 19 15,0 0 17-15,0-2-4 0,0 2 12 16,0-2-22-16,3-2-3 0,-2 0 0 0,-1-2 0 15,0 1 1-15,0-1 0 0,0 2 1 16,0-3 11-16,0 3-10 0,0-1 13 16,0 1-13-16,0 2-3 0,0-2 0 15,0 1 0-15,0 1 0 0,0-1 1 0,0-1 2 16,0 1-1-16,0 0 17 0,0 0-16 16,0-1 13-16,0 1 3 0,0 2-18 15,0-3 15-15,0 2-3 0,0 0-12 16,0 0-1-16,0 1 29 0,0-1 9 15,0-3-35-15,0 0 13 0,0-1-4 16,2-2-10-16,-2-1-2 0,0 0 0 16,1 0 0-16,-1 0 0 0,0 0 1 15,0 2 0-15,0-1 0 0,0-1 0 16,0 2-1-16,0-2 0 0,0 0 0 0,0 0-1 16,0 0-1-16,0 0-11 0,0 0-25 15,0 0-61-15,0 0-73 0,0 0-132 16,0-5-205-16,2 3-215 0,0-8-606 0</inkml:trace>
        </inkml:traceGroup>
        <inkml:traceGroup>
          <inkml:annotationXML>
            <emma:emma xmlns:emma="http://www.w3.org/2003/04/emma" version="1.0">
              <emma:interpretation id="{14FCD177-421F-49B5-AB77-928C8131702D}" emma:medium="tactile" emma:mode="ink">
                <msink:context xmlns:msink="http://schemas.microsoft.com/ink/2010/main" type="inkWord" rotatedBoundingBox="15715,10209 15680,10285 15638,10265 15672,10190"/>
              </emma:interpretation>
            </emma:emma>
          </inkml:annotationXML>
          <inkml:trace contextRef="#ctx0" brushRef="#br0" timeOffset="-6609.2609">-102 845 294 0,'0'0'2'0,"0"0"311"16,0-2-105-16,0 2-68 0,0-1-29 15,0 1 13-15,0 0 6 0,0 0-13 16,0 0 1-16,0 0-5 0,0 0-15 16,0 0-4-16,0-1-8 0,0-1-5 0,0 2-3 15,0 0 3-15,-3 0-4 16,2 0-12-16,-2 0-16 0,-2 0-30 0,2 0-19 16,-1 0 2-16,-1 0 24 0,0 3-13 15,0 0-10-15,1 0 14 0,-1 2-16 16,1-1-1-16,-1 1 0 0,0 1-4 0,3 0-21 15,1-2 2-15,-1 0-3 0,2 0 3 16,0 1 21-16,0-1 2 0,0 0-3 16,0-3 1-16,2 1-14 0,1 0 13 15,-1-1 3-15,1-1 4 0,0 0 15 16,0 0-6-16,0 0 10 0,0 0 6 16,2-3 13-16,-2 1 3 0,-2 1 10 15,2-3-16-15,-2 0-4 0,2 3 1 16,-3-3 6-16,0-1-17 0,2 2-23 15,-2 0 11-15,1-1 10 0,-1 2-1 0,0-1-6 16,0 2-13-16,0 0-1 16,0-1-1-16,0 0-1 0,0 0-1 0,-3 2-6 15,2 0 7-15,-2 0 4 0,2 0-4 16,-1 0-12-16,1 0-8 0,-2 0-21 0,1 0-8 16,-1 0 1-16,-1 2 3 0,1 2 9 15,-2 0 4-15,2-1 13 0,1 1-17 16,2-1 1-16,-2 0 18 0,2 0-8 15,0-1 8-15,0 0 14 0,0 0-12 16,0-1 15-16,2-1 0 0,3 0 0 16,0 0 2-16,-2 0 0 0,1 0 34 15,2 0 9-15,-1 0-22 0,-1-1-20 16,0-3 42-16,-2 0-25 0,2 0 5 16,-1 2-5-16,-1 0-4 0,1-1 7 15,-3-3 6-15,1 3 9 0,-1 1-6 16,0-1 4-16,0 1-20 0,0 0-3 0,0 2 9 15,-1 0-8-15,-4 0-14 0,4 0-25 16,-1 0-14-16,2 0-29 0,0 2-25 16,-1-2 6-16,-2 3 32 0,3-1 13 15,0 0-17-15,-2 0-57 0,1-2-33 0,1 1-17 16,0-1 9-16,0 1 1 0,0-1-78 16,0 0-150-16,0 0-180 0</inkml:trace>
        </inkml:traceGroup>
      </inkml:traceGroup>
    </inkml:traceGroup>
  </inkml:traceGroup>
</inkml:ink>
</file>

<file path=ppt/ink/ink7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47:02.685"/>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C784F19E-846C-4EAB-80EC-12B5F38FFC04}" emma:medium="tactile" emma:mode="ink">
          <msink:context xmlns:msink="http://schemas.microsoft.com/ink/2010/main" type="writingRegion" rotatedBoundingBox="22176,2884 31900,2669 32006,7472 22282,7686"/>
        </emma:interpretation>
      </emma:emma>
    </inkml:annotationXML>
    <inkml:traceGroup>
      <inkml:annotationXML>
        <emma:emma xmlns:emma="http://www.w3.org/2003/04/emma" version="1.0">
          <emma:interpretation id="{4237DBAB-10C7-4228-AF05-0F2D8E9B013B}" emma:medium="tactile" emma:mode="ink">
            <msink:context xmlns:msink="http://schemas.microsoft.com/ink/2010/main" type="paragraph" rotatedBoundingBox="22297,2882 31900,2669 31919,3568 22317,3780" alignmentLevel="1"/>
          </emma:interpretation>
        </emma:emma>
      </inkml:annotationXML>
      <inkml:traceGroup>
        <inkml:annotationXML>
          <emma:emma xmlns:emma="http://www.w3.org/2003/04/emma" version="1.0">
            <emma:interpretation id="{C064D86E-ED38-4CED-86AD-C23FFC1D4824}" emma:medium="tactile" emma:mode="ink">
              <msink:context xmlns:msink="http://schemas.microsoft.com/ink/2010/main" type="line" rotatedBoundingBox="22297,2882 31900,2669 31919,3568 22317,3780"/>
            </emma:interpretation>
          </emma:emma>
        </inkml:annotationXML>
        <inkml:traceGroup>
          <inkml:annotationXML>
            <emma:emma xmlns:emma="http://www.w3.org/2003/04/emma" version="1.0">
              <emma:interpretation id="{7DCB474C-98C6-41AB-B92F-9A54486F4BDC}" emma:medium="tactile" emma:mode="ink">
                <msink:context xmlns:msink="http://schemas.microsoft.com/ink/2010/main" type="inkWord" rotatedBoundingBox="22302,3120 23176,3100 23190,3760 22317,3780"/>
              </emma:interpretation>
              <emma:one-of disjunction-type="recognition" id="oneOf0">
                <emma:interpretation id="interp0" emma:lang="" emma:confidence="1">
                  <emma:literal/>
                </emma:interpretation>
              </emma:one-of>
            </emma:emma>
          </inkml:annotationXML>
          <inkml:trace contextRef="#ctx0" brushRef="#br0">-353 691 33 0,'0'-2'19'0,"0"2"121"0,0 0 98 0,0-2-55 16,0 2-43-16,0 0-3 0,-1 0 13 16,1 0 6-16,0 0-12 0,-1 0-21 15,1-2-25-15,-2 2-10 0,2-2-13 0,0 1 12 16,-1 1 2-16,1 0-1 0,-3-3-1 16,3 3 7-16,0 0-3 0,0 0-4 15,0 0 1-15,0 0 9 0,0 0 0 16,-2 0-7-16,2 0-6 0,-1 0-10 15,1 0-4-15,-2-1 7 0,2 1 3 16,0 0 7-16,0-2-1 0,-1 2-3 16,-1 0-13-16,2 0-19 0,0-1-1 15,-1 1 1-15,-1 0-4 0,2 0 7 16,-1 0 6-16,1 0-3 0,0 0-16 16,0 0-10-16,0 0-5 0,0 0-11 0,0 0 17 15,0 0-7-15,0 0-7 0,0 0-5 0,0 0 3 16,0 0-4-16,0 0 4 0,0 0 6 15,0 0 3-15,0 0-6 0,0 0-4 16,0 0-12-16,0 0-2 0,0 0 0 16,0 0-1-16,0 0-1 0,0 0 1 15,0 0-1-15,0 0 0 0,0 0-1 16,0 0 1-16,0 0 1 0,0 0-1 16,0 0-1-16,0 0 1 0,0 0-1 0,0 0-20 15,0 0 3-15,0 0-6 0,0 0 10 16,0 0 11-16,0 0 1 0,0 0 1 15,0 0 0-15,0 0-1 0,0 0-10 0,0 0 11 16,0 0-1-16,0 0-16 0,0 1 7 16,0 5 12-16,0-3 18 0,0 1-15 15,3 4 12-15,-2-2-2 0,2 2-10 16,-3-2-2-16,3 0-1 0,-1 2 1 16,1-3 2-16,-2 3-1 0,-1-3-2 15,2 2-1-15,-2 1 1 0,1-2 0 16,-1 4 4-16,1-2 17 0,-1-1 14 15,0 2-19-15,2-1-16 0,-2 1 0 16,1-3 0-16,-1 2 0 0,2 0 15 16,-2-4-12-16,0 1-1 0,0 0 1 0,1 1 10 15,-1-1-1-15,0 0-11 0,2 1-1 16,-2 1 1-16,0-2-1 0,1 0-1 16,-1 0 1-16,0-1-1 0,0 1-1 15,0-1-10-15,2 0 9 0,-2-1 0 0,1 4-1 16,-1-3 4-16,0 0 4 15,0 2-2-15,2-2 1 0,-2 2 0 0,0-2 0 16,0 1 9-16,0 1-11 0,0-2 1 16,1 2-2-16,-1-2-4 0,0 0 3 15,0 2 1-15,0-2 0 0,0 2 3 16,0 0 1-16,0-1 11 0,0 0 4 16,0 0-19-16,0 1-3 0,0-2 1 15,0 0 0-15,0 2 0 0,0-2 2 0,0 2 0 16,0-3 0-16,0 2-1 0,0-1-1 15,0-2 2-15,0 2 0 0,0 0 0 16,0-3 3-16,0 2-2 0,0-1 1 16,0-2 1-16,0 0-1 0,0 1-1 0,2-1 2 15,-2 0 9-15,0 0-10 16,0 0 1 0,0 0 9-16,0 0-10 0,0 0 14 15,0 0-4-15,0 0-9 0,0 0 13 0,0 0 6 16,0 0-10-16,1 0 4 0,-1 0 5 15,0 0-2-15,0 0 3 0,0 0 6 16,0 0 6-16,0 0 6 0,0 0 0 16,0 0 9-16,2 0 7 0,-2 0-1 15,0 0 10-15,1-1-10 0,-1 1-3 0,0-5-6 16,0 4 0-16,0-3-24 0,0-1-19 16,0 1 0-16,2-3 0 0,-1 1-3 15,-1-3-3-15,2 5 0 0,-1-3 3 16,0 4-3-16,2-5 3 0,-3 3 1 15,5-3 11-15,-4 2-11 0,2-1 0 16,-1-1-1-16,1 0 0 0,1 0-1 16,-1-1-2-16,-1 0 1 0,0 0 2 15,1 4 1-15,-1-5 11 0,1 3-11 16,-2-1 0-16,2 0-1 0,2 0-3 0,-2-1 2 16,-2 1-11-16,2 2 12 15,-1-2 2-15,0 2-2 0,0 1 0 0,1 0 1 16,0-4-1-16,0 3-11 0,0-1 8 15,0-2-10-15,0 4 1 0,0-1-3 16,-2-2 14-16,3 3-15 0,-1 1 16 16,0-2 2-16,0 3-2 0,0-2-2 0,0 1 2 15,-1 0 0-15,2 0 0 0,-1 0-2 16,0-1-1-16,1 0-12 0,-2-1 0 16,1 2-1-16,3-2 4 0,-3 3-9 0,0 0 19 15,-2-1 1-15,1 3 1 16,1-1-1-16,-3 0 1 0,1 2-2 0,-1-2-17 15,1 2 7-15,-1 0-7 0,2 0-5 16,1 0-13-16,-3 0 6 0,3 0 0 0,-2-1 4 16,2-1 14-16,-1 2-2 0,-1-1 3 15,4-1 9-15,1 0-9 0,-2 2 0 16,3 0-1-16,1-2 1 0,1 0 0 16,-1 1 9-16,0 1 3 0,-1-2 2 15,-2 2-2-15,-1 0 1 0,-3 0-1 16,1 0 0-16,-1-1-3 0,1 1 1 15,-1 0-17-15,-1 0 1 0,2 0 5 16,-1 0 10-16,4 0-9 0,-2-2 12 16,0 2 0-16,0 0 0 0,1 0 0 15,-3 0 0-15,2 0-1 0,0 0-2 0,0 0-13 16,0 0 4-16,0 0-4 0,0 0 15 16,2 0 1-16,2 0 0 0,-3 0 1 15,1 0 2-15,1 0-2 0,-2 0-1 0,-1 0-1 16,0 0-11-16,0 0-1 0,0 0 10 15,1 2-18-15,1-1 5 0,-1 2 4 16,1 1 12-16,0 0 1 0,1 0 1 16,-1 2 10-16,1-1-12 0,0 0 0 15,-2-4-2-15,0 5 1 0,-1-5 1 16,-1 4-1-16,-1-3 0 0,1 0-1 16,-2 3 1-16,1-4 0 0,-1 3 1 15,0-2-12-15,2 2 8 0,-2-3 3 16,1 2 0-16,-1 0 1 0,0 0 2 0,0-2 0 15,0 4 2-15,0-5 17 0,0 4-8 16,0-3-10-16,0 2 12 0,0-3-12 16,2 0 1-16,-2 1-1 0,0-1 12 15,0 0-12-15,0 0 10 0,0 0-1 16,0 0 0-16,0 0-9 0,0 0 0 0,0 0 7 16,0 0-10-16,0 0-47 0,0 0-46 15,0 0-44-15,-2 0-125 0,-1 0-123 16,-1 0-90-16,-2 0 50 0,-3 5-27 15,2-2-336-15,-5-1-611 0</inkml:trace>
          <inkml:trace contextRef="#ctx0" brushRef="#br0" timeOffset="1263.0567">378 1081 111 0,'0'0'525'0,"0"0"-118"0,0 0-153 15,0 0-65-15,0 0-23 0,0 0-3 16,0 0-29-16,0 0-24 0,0 0 10 0,-1 0 6 16,1-1 10-16,0 1 3 0,0 0 6 15,-2 0-6-15,1-2-8 0,1 2-6 16,0 0 0-16,-2-3-7 0,0 3 0 15,2 0-27-15,-3 0-11 0,1 0-20 16,-1-1-19-16,-1-3-22 0,-2 4-4 16,-2-2 23-16,3-1 9 0,-3 0-18 15,2 1-27-15,-1-2 17 0,0 2 3 16,-2 0-19-16,3 0 19 0,0 0-10 16,-1 0 23-16,2 1 8 0,-1 1-30 15,-1 0-13-15,2-2-25 0,1 2-3 0,-2 0 3 16,-3 0 3-16,2 0 9 0,-3 3-8 15,2 1 21-15,-1 1 29 0,1-2-27 16,0 3-2-16,1-4-22 0,1 4 6 16,0 0 0-16,0 1 15 0,2 0-2 0,-1 0-28 15,1 1 15-15,-2-1 14 0,3 2 0 16,2-1-14-16,-1-1 16 0,2 3-1 16,0-1 2-16,0 1-1 0,0-2 16 15,0 1-16-15,0-1-25 0,2-2 9 16,1 2 3-16,4 0 13 0,-1-1 16 15,0 3-14-15,3 0 17 0,-2-1-16 16,0-2 16-16,7 0 9 0,-3 0 1 16,0 1 2-16,2 0-3 0,0-2-15 0,-3-1-1 15,4 1 7-15,-2-3 12 0,-1 1 13 16,1-2-13-16,1 0 10 0,-1-2-1 16,-2 3-8-16,5-3-7 0,-4 0-7 15,-1 0 7-15,2 0 0 0,-2 0-3 16,0 0 2-16,-1 0 17 0,0-3-17 0,0 1-5 15,0-1 3-15,-2-2 6 16,-1 1-1-16,1-2 1 0,-1 0-3 0,0 1 3 16,0-1-7-16,0 2-9 0,-3-2 1 15,1 2 2-15,1-1 1 0,-2 0-1 16,-2 1 6-16,2-4-5 0,-3 2 8 16,0 0-11-16,0-3-10 0,0 1 31 15,0-1-19-15,0 0 0 0,0-1-2 16,0 2-13-16,0-2 0 0,0 0-3 0,0 0-12 15,-3 0-19-15,2 0 19 0,-5 4 12 16,1-3-12-16,4 4 15 0,-7-1-13 16,3 1-14-16,-4 1-19 0,-2 0 18 15,4 1-9-15,-2 0 3 0,0 1-6 16,-1 0-3-16,0-1-19 0,-1 2 28 16,0 1 32-16,-1-2-1 0,3 0-9 15,2 2 12-15,2 0 0 0,1-2 0 16,2 0-84-16,2 1-46 0,0 1-86 0,0-1-112 15,0 1-161-15,0 0-268 0,-3 0-742 16</inkml:trace>
        </inkml:traceGroup>
        <inkml:traceGroup>
          <inkml:annotationXML>
            <emma:emma xmlns:emma="http://www.w3.org/2003/04/emma" version="1.0">
              <emma:interpretation id="{B0AF30DB-3D49-426E-9D04-0F15B357D6B3}" emma:medium="tactile" emma:mode="ink">
                <msink:context xmlns:msink="http://schemas.microsoft.com/ink/2010/main" type="inkWord" rotatedBoundingBox="23724,3045 24284,3032 24291,3314 23731,3327"/>
              </emma:interpretation>
              <emma:one-of disjunction-type="recognition" id="oneOf1">
                <emma:interpretation id="interp1" emma:lang="" emma:confidence="1">
                  <emma:literal/>
                </emma:interpretation>
              </emma:one-of>
            </emma:emma>
          </inkml:annotationXML>
          <inkml:trace contextRef="#ctx0" brushRef="#br0" timeOffset="-167617.7277">1055 873 42 0,'5'0'679'0,"-2"0"-285"0,1 0-163 15,2 0-19-15,0 0-11 0,0 0-8 16,1 0-37-16,0 0-17 0,5 0 0 16,-1 0 7-16,6 0 18 0,1 0-22 15,3 0-26-15,1 0-33 0,-2 0-3 0,-1 0 13 16,4 0-7-16,-7 0-19 0,3 0 3 15,-1 0 3-15,-1 0-10 0,2 0 7 16,2 0-16-16,0 0-13 0,1 0 3 0,-3 0 13 16,2 0-45-16,-5 0 13 0,-1-1 26 15,-5 1-11-15,-1-1-11 0,-5-2-4 16,-1 3 3-16,-3 0 0 0,0 0 0 16,0 0-28-16,0 0-29 0,0 0-56 15,0 0-37-15,0 0-45 0,0 0-87 16,0 0-84-16,0 0-121 0,0 0-85 15,3 0-38-15,6 0-223 0</inkml:trace>
          <inkml:trace contextRef="#ctx0" brushRef="#br0" timeOffset="-64968.8497">1108 634 121 0,'-1'0'391'15,"-2"0"-147"-15,-2 0-77 0,4 0 5 16,-1-2-2-16,2 2-20 0,0 0-53 16,0 0-42-16,0 0-19 0,0 0 23 15,0 0 45-15,0-3 27 0,0 3-11 0,0-1-7 16,0 1-15-16,-1 0 5 0,1 0 4 15,-3 0-13-15,2 0-20 0,-4 0-13 16,2 0-9-16,2 0-23 0,-4-3-27 16,1 3 17-16,1-1 23 0,0 1 10 15,2 0-1-15,1 0-6 0,0 0-29 16,0 0-16-16,0 0-19 0,0 0 16 16,0 0-1-16,1 0 3 0,3 0-1 0,1 0 0 15,1 0 0-15,-2 0 1 16,4-2-25-16,-4 2-16 0,0-2-19 0,1 1 3 15,2 1 52-15,2 0 6 0,7 0 51 16,0 0-6-16,4 0 4 0,-1 0-11 16,1 0-20-16,1 0-17 0,0 0 18 0,1 0 0 15,3-1 0-15,-2 0 3 0,1-1 7 16,-2-1-16-16,-1 3 0 0,-2-2 5 16,-1 1-18-16,-2 1-1 0,-2-1 1 15,-2-1 3-15,0 2 1 0,-3-2 8 16,-2 0-10-16,1 2-2 0,-5 0 1 15,-2 0 1-15,-1 0 0 0,2 0 1 16,-2 0 10-16,0 0-11 0,0 0-1 16,0 0-1-16,0 0-2 0,1 0 0 15,0 0 1-15,2 0 1 0,2 0 15 16,-1-2 8-16,1 2-7 0,-1-1-3 16,-1 0-10-16,1-1 0 0,1 1-2 0,-1-1-1 15,4 2-2-15,-1-1 0 0,0 1-1 16,1-2-13-16,-2 2 16 0,0-1-1 15,-1 0-2-15,-2 1 1 0,0 0 2 0,-1 0 0 16,-2 0 0-16,0 0 0 0,0 0 2 16,0 0 2-16,0 0 15 0,0 0-16 15,0 0-1-15,0 0 0 0,1 0 1 16,-1 0 1-16,0 0 8 0,0 0-8 16,0 0-1-16,0 0-1 0,0 0 0 15,0 0-2-15,0 0-2 0,0 0-1 16,0 0-10-16,0 0-9 0,0 0-7 15,-1 0-19-15,-2 0-32 0,-2 0-93 16,-2 0-127-16,3 2-263 0,-4 1-255 16,-8 2-379-16</inkml:trace>
        </inkml:traceGroup>
        <inkml:traceGroup>
          <inkml:annotationXML>
            <emma:emma xmlns:emma="http://www.w3.org/2003/04/emma" version="1.0">
              <emma:interpretation id="{D80B86A9-C73F-4D2B-A619-7D36170040C2}" emma:medium="tactile" emma:mode="ink">
                <msink:context xmlns:msink="http://schemas.microsoft.com/ink/2010/main" type="inkWord" rotatedBoundingBox="24684,2829 27326,2771 27341,3485 24700,3543"/>
              </emma:interpretation>
              <emma:one-of disjunction-type="recognition" id="oneOf2">
                <emma:interpretation id="interp2" emma:lang="" emma:confidence="1">
                  <emma:literal/>
                </emma:interpretation>
              </emma:one-of>
            </emma:emma>
          </inkml:annotationXML>
          <inkml:trace contextRef="#ctx0" brushRef="#br0" timeOffset="-156616.8978">3252 1007 59 0,'-4'0'521'0,"4"0"-152"0,0 1-109 0,0-1-67 16,0 1 2-16,0-1 13 0,3 0-25 15,1 0-21-15,1 0-36 0,-1 0-32 16,1 0-29-16,-2 0-13 0,-1 0 22 15,3 0 3-15,2 0 10 0,1 0 7 16,3 0 18-16,3 0 0 0,5 0-6 16,0 0 3-16,8 0-20 0,-1 0 10 15,6 0-14-15,-1 0-12 0,6 0-25 16,0-1-26-16,-2 0 6 0,1 1 13 0,-2-3-28 16,-5 2 12-16,-1 1-3 0,-1 0 7 15,-4-2-29-15,1 2-2 0,-4 0 2 16,0 0 59-16,-1 0-21 0,-2 0-37 15,0 0 2-15,-4 0 31 0,-1 0-21 16,0 0-12-16,-4 0 12 0,0 0-12 16,-4 0-1-16,-1 0-1 0,0 0 1 15,-1 0-1-15,-2 0-15 0,1 0 3 0,-1 0-2 16,3 0 13-16,-2 0-2 0,-1 0 2 16,0 0 2-16,0 0 16 0,0 0 0 15,0 0-16-15,0 0-35 0,-1 0-69 16,-1 0-88-16,1 0-97 0,0 0-165 15,-2 0-185-15,1 0-393 0,-7 0-124 0</inkml:trace>
          <inkml:trace contextRef="#ctx0" brushRef="#br0" timeOffset="-156623.9003">3518 482 473 0,'0'-3'391'15,"-3"2"-134"-15,1-3-45 0,-1 2-26 16,0-1-20-16,-1 0-20 0,-1 3-25 16,0 0-20-16,0 0-11 0,-1 0-28 15,2 0-26-15,1 0-10 0,0 0-1 16,1 0 8-16,-2 0-17 0,3 2 29 0,-1-1-3 16,2 2-38-16,0-1-4 0,0 2-20 15,0 0 17-15,0 2 6 0,0 0 10 16,3 0 19-16,1-1 10 0,-1-1-22 15,6 0 15-15,-1-2 17 0,-3-2-4 16,3 0 1-16,-2 0-4 0,-2 0 19 16,4 0 10-16,-3 0-6 0,3 0-7 15,-2 0-1-15,3-5 11 0,-4 0 2 16,6 0-6-16,-5-3-35 0,1 0-28 0,-3-2 30 16,1 1-11-16,-2 0-23 0,1-1-12 15,-2 0-7-15,-1 0 19 0,-1 0 1 16,0 1-1-16,0-1-16 0,0 3 13 15,0-1-10-15,0 4-3 0,0 1 13 16,0 3 1-16,0-2-14 0,0 2-6 16,0 0-13-16,0 0 6 0,0 0 10 0,0 0 3 15,-1 0-7-15,-1 0-5 0,2 0-5 16,-3 0-24-16,2 0-23 0,1 0-10 16,0 2-7-16,-2 1 7 0,2-1 32 15,0 8 31-15,0-3 27 0,-1 7 58 16,1-4-10-16,-3 6-12 0,1-1 38 15,1-1-61-15,1 2-10 0,-2 0 19 16,2-1-18-16,-1 3 9 0,1 2-10 16,0 0 35-16,0 1-15 0,0 1 6 15,0 2-10-15,0 1 35 0,0 1-5 16,0 0-49-16,0-2-2 0,0-1 1 0,0-5 1 16,0 1 20-16,0-3-20 0,0-2-16 15,0-2 16-15,0-1 3 0,0-2 22 16,0 1 1-16,0-3-13 0,0 0-12 15,0-1 18-15,0-1-18 0,1 0 12 0,-1-2-10 16,0 0 13-16,0 0-3 0,0-3 3 16,0 2-3-16,0 0-10 0,0-2 10 15,0 0-10-15,0 0 10 0,0 0-13 16,0 0-23-16,0 0-117 0,0 0-111 16,0 0-139-16,-2 0-170 0,-3 0-421 15</inkml:trace>
          <inkml:trace contextRef="#ctx0" brushRef="#br0" timeOffset="-156347.059">4092 786 65 0,'0'0'613'0,"0"0"-153"16,0 0-213-16,0 0-58 0,0 0 22 0,0 0-2 16,0 0-53-16,0 0-46 0,2 0-13 15,1 0 23-15,-3 0 25 0,3 0-29 16,-2 0-29-16,4 0-13 0,2 0-19 16,2 0 25-16,4 0 29 0,6 0 2 15,2 0 11-15,8 0 5 0,4 0-23 0,2-1-25 16,2 0-3-16,1-3-35 0,2 4 13 15,0 0-13-15,-2-1-19 0,-7 1-1 16,0 0-2-16,-7-4 1 0,-8 4-18 16,-3 0-2-16,-3-1 35 0,-2 1-20 15,-2-3-15-15,-3 3 1 0,0 0 15 16,-1 0-14-16,0 0-2 0,-1 0-1 16,2 0-11-16,-1 0-20 0,1 0-5 15,3 0-1-15,0 0 13 0,-1 0 0 16,1 0 3-16,0 0-10 0,-3 0-24 15,2 0-49-15,-5 0-47 0,0 0-73 0,0 0-134 16,0 0-225-16,-2 0-440 0,-10 0-139 16</inkml:trace>
          <inkml:trace contextRef="#ctx0" brushRef="#br0" timeOffset="-156610.8903">4302 500 98 0,'4'-4'981'16,"-4"2"-681"-16,1 0-190 0,1 2 53 0,-2-3 59 16,1 2 12-16,-1-1-59 0,2 0-49 15,-1 2-19-15,-1 0-17 0,0 0 7 16,0 0-4-16,0 0-3 0,0 0-6 15,0 0-7-15,0 0 19 0,0 0 3 16,0 0-10-16,0 0-13 0,0 0-9 16,0 0-10-16,0 0-12 0,0 0-23 15,0 0-20-15,0 0-1 0,0 0 12 16,0 0-1-16,0 0-9 0,0 2 10 16,0 0-12-16,0-2-1 0,0 1-12 15,0-1-26-15,0 3-10 0,0-3-3 0,0 2 4 16,0-2-11-16,0 6-8 0,0-2 37 15,0 4 29-15,0 2 29 0,5 3 9 16,-2 3-16-16,-2 0 0 0,2 0-22 16,0 5 19-16,-1 0 13 0,0 3-16 15,-2 0-14-15,2 2-1 0,-2-2 20 0,1 2-21 16,-1 0 0-16,0-1 16 0,0 2 17 16,0-3-32-16,0-2-1 0,0 1 16 15,0-1-13-15,0 0 29 0,-3-2-4 16,3-3-28-16,0-3 1 0,0-2 2 15,0-2 1-15,0-1 11 0,0 1 1 16,0-4-14-16,0-1 2 0,0 0 11 16,0-5-13-16,0 0 2 0,0 0 24 15,0 0 4-15,0 0 9 0,-1 0 15 16,1 0 10-16,-1 0-12 0,1 0-54 0,-2 0-112 16,1-3-106-16,-1-1-87 0,-2-1-95 15,-2-2-225-15,1 3-419 0,-3-8-185 0</inkml:trace>
          <inkml:trace contextRef="#ctx0" brushRef="#br0" timeOffset="-163987.0098">2082 968 91 0,'-3'0'532'16,"2"0"-232"-16,1-1-105 0,-2 1-9 15,1 0 9-15,1 0-35 0,-2-2-40 16,2 2-28-16,-1 0-17 0,1 0-14 16,0 0-2-16,0 0 2 0,-1 0 1 0,1 0-4 15,-3 0-13-15,1 0-9 0,1 0 6 16,-1 0 26-16,-1 2-7 0,0 0-19 15,-4 1-9-15,2 2-33 0,-2 1-20 16,3 2 4-16,-2-1 13 0,3 2-10 16,1-3-16-16,2 3 27 0,0 1 2 15,0-4 22-15,0-1 14 0,5 0-13 16,1-1 2-16,-2-2 11 0,1 0-1 16,-1 0-9-16,-1-2 16 0,1 2 13 15,-1-2-1-15,0 0 4 0,-1 0 13 16,1 0 3-16,3 0-4 0,-5-5-3 0,2 2-3 15,0-4-22-15,0 0-1 0,-2 1-6 16,2 1-33-16,-1-1 11 0,-2 0-11 16,0 2 1-16,0-3 13 0,0 4-16 15,0-1-28-15,0 0 12 0,0 2 3 16,0 0 11-16,-5 2-20 0,2 0-17 0,2 0 4 16,-2 0 0-16,0 0-10 0,-1 0-3 15,1 0-19-15,1 0-13 0,1 0 3 16,-1 0 16-16,2 0 22 0,0 0 7 15,0 4-10-15,0-4 10 0,0 2 13 16,0 0 6-16,0-1 10 0,0 2 3 16,0-3 2-16,2 0 0 0,1 0 14 15,3 0 0-15,-2 0 19 0,-3 0 7 16,1 0 6-16,-2 0 17 0,1 0 2 16,-1 0 4-16,0 0-4 0,0-3 7 0,0 3-36 15,0 0-38-15,0 0-6 0,0 0-65 16,0 0-47-16,-1 0-56 0,1 0-93 15,-3 0-147-15,1 0-218 0,0 0-447 0</inkml:trace>
          <inkml:trace contextRef="#ctx0" brushRef="#br0" timeOffset="-67277.8959">2600 373 91 0,'0'0'427'0,"0"0"-140"16,0 0-104-16,0 0-17 0,0 0 26 16,0 0-13-16,0-1-19 0,0 1-21 15,0 0-14-15,0 0 1 0,0 0 7 16,-2 0 0-16,1 0-7 0,1 0-19 15,-3 0-23-15,1 0-14 0,1 0 5 16,-2 0-5-16,1 0 1 0,-1 0-7 16,0 0-13-16,-2 0-15 0,0 0-1 15,4 0 0-15,-1 1 3 0,-1 1 1 16,2-2-1-16,-1 0-3 0,1 1-16 0,-4 1 7 16,2 2-4-16,-2 4-6 0,-4-3-15 15,1 3-1-15,-1 1-3 0,-1 0 1 16,-3 2 2-16,3 0 15 0,-4 4 8 15,-2-1 18-15,3 2-38 0,0-2-3 16,-2-1 0-16,3 1 2 0,0 0 14 0,-2 0-13 16,2 0 0-16,-2-3 9 0,0 0 14 15,2 2-12-15,0-1-14 0,0-2-19 16,4 0 4-16,-3 1-1 0,2-1 15 16,-2 2 0-16,3-1-3 0,-1 2 1 15,2-3-9-15,0 2 12 0,-2-3-2 16,3 1-8-16,0-2 10 0,0 1 19 15,2-4-1-15,-2 2-17 0,1-1-2 16,-1 2 0-16,2-3-2 0,0 1-10 0,-2 1 13 16,1 0 0-16,1-5 1 0,2 1 0 15,1 2-1-15,1-5 0 0,0 0 1 16,0 0 15-16,0 0-3 0,0 0-1 16,0 0 1-16,0 0-13 0,0 0 0 15,3 0-3-15,1 0-10 0,1 0 1 16,-1 0-1-16,-1 0 0 0,3 0 2 0,1 0 11 15,-1 0 31-15,2 0 10 0,2 0 7 16,0 0-4-16,8 0-6 0,-3 0 16 16,5 0-10-16,-1 0-12 0,8 0-7 15,2 0 0-15,4-3 38 0,1-2-41 16,1-1-19-16,2 2 25 0,-2-2-12 16,-1 4 3-16,-3-2 43 0,-1 0-12 15,-7 3-34-15,-4-3-4 0,-2 3 13 16,-9-3 6-16,1 2-28 0,-4-1 19 15,-2 2-3-15,0 1-7 0,-3 0-8 16,1-2-1-16,-1 2-2 0,2 0 1 16,-1-2 13-16,-1 2-14 0,0 0-1 0,1 0-2 15,-1-2-19-15,2 2-11 0,-2 0-8 16,0-2-41-16,0 1-66 0,0 0-77 0,0 1-121 16,0-5-115-16,0 4-143 15,0-3-547-15</inkml:trace>
          <inkml:trace contextRef="#ctx0" brushRef="#br0" timeOffset="-68343.3025">2603 401 528 0,'0'0'496'16,"0"0"-291"-16,0 0-68 0,0 0 48 16,0 0 17-16,0 0-29 0,0 0-46 0,-2 0-69 15,2 0-19-15,0 0 10 0,0 0 12 16,0 0 1-16,-1 0-14 0,1 0-19 16,0 0-9-16,0 0 9 0,0 0 10 15,0 0 6-15,0 0 6 0,0 0-5 16,0 0 5-16,-2 0 7 0,1 0 19 15,-1 0 7-15,1 0-7 0,1 0-10 0,-2 0-12 16,2 0-14-16,0 0 1 0,-1 0-7 16,1 0-9-16,0 0-10 0,0 0 0 15,0 0-13-15,0 0-1 0,0 0 1 16,0 0-1-16,0 0 1 0,0 0 10 16,-2 0-11-16,2 0 2 0,0 0 8 15,0 0-8-15,0 0-4 0,0 0-2 16,0 0-13-16,0 0 2 0,0 0-3 0,0 0 16 15,0 0 1-15,0 0 12 16,0 0-10-16,0 0 19 0,0 0-9 0,0 0 3 16,0 0 9-16,0 0 1 0,0 0-7 15,0 0 0-15,0 0 3 0,0 0-20 16,0 0 1-16,0 0 13 0,0 0-13 16,0 0 13-16,-1 0 0 0,1 0-3 0,0 0-10 15,-2 0 16-15,1 0 3 0,-1 0 0 16,1 0-9-16,-1 0 0 0,2 0-1 15,0 0-8-15,-3 0 11 0,3 0-11 16,0 0-2-16,0 0 1 0,0 0 0 16,0 0 10-16,0 0 6 0,0 0 6 15,0 0-6-15,0 0 0 0,0 0 3 16,0 0 0-16,-1 0-3 0,1 0 0 16,0 0-4-16,0 0-11 0,0 0 8 15,0 0-9-15,0 0 10 0,0 0-13 16,0 0 2-16,0 0 14 0,0 0-4 0,0 0 1 15,0 0 6-15,0 0-7 0,0 0 4 16,0 0-1-16,0 0 1 0,0 0-14 16,0 0 1-16,0 0 0 0,0 0-3 15,0 0-12-15,0 0-4 0,0 0-6 16,0 0-9-16,0 0 6 0,0 0 3 0,0 0-3 16,0 0 0-16,0 0-4 0,0 1-9 15,0 0-9-15,0-1 0 0,0 2-4 16,0 0 0-16,0 2 23 0,0-2 26 15,0 4 2-15,0-4 0 0,0 4 2 16,0 3-2-16,0-4 1 0,0 1 1 16,0 3 14-16,-1 0-16 0,1 0 0 15,0 1 0-15,0 0 0 0,0 1 0 16,0-1 25-16,0-2-9 0,0 2-14 16,0-2 1-16,0 0-3 0,-2 0-1 0,2-2-13 15,-3 2 12-15,3-1 4 0,-1 0-2 16,-1 1 2-16,2 1 13 0,-3 1 1 15,3-2-14-15,-1 1-2 0,-2 0-2 16,1 1 0-16,1 0 1 0,-1-2-1 16,-1 1 2-16,2 1 2 0,-2 0 10 0,2-2-12 15,-2 1 0-15,1 1 1 0,-2 0 15 16,1 0-14-16,1 1-1 0,-1-2 0 16,3 0 1-16,-1 0-1 0,-1 1 1 15,-1 0-2-15,2 4 2 0,-2-3 1 16,0 2 13-16,0 0 0 0,0-1-14 15,2 0-1-15,-1-1 1 0,1 1 17 16,-2-3 3-16,1 2-6 0,-2-1 6 16,4-2-10-16,-3 1-12 0,1-2 0 15,2 1 3-15,-1-1 0 0,1 1 16 16,-1 0 0-16,-1-2 0 0,1 2-7 0,1-2 1 16,-2 2 3-16,1-2-13 0,1-1 16 15,-2 2-4-15,2 0-14 0,0-1 2 16,0 2 41-16,0-2-19 0,-1 2-22 15,-1-2 0-15,2-2 14 0,0 0-17 16,0-1 0-16,0-3-1 0,0 1 2 0,0 1 0 16,0-2 12-16,0 0-1 15,0 0-11-15,0 0 3 0,0 0 8 0,0 1-10 16,0-1-1-16,0 0-1 0,0 0-1 16,0 0 0-16,0 0-2 0,0 0-13 15,0 0 1-15,0 0 13 0,0 0-2 16,0 0-8-16,0 0 10 0,0 0-23 0,0 0-60 15,0 0-66-15,0-1-48 0,0-3-87 16,2-6-182-16,-1 2-353 0,5-16-1126 0</inkml:trace>
          <inkml:trace contextRef="#ctx0" brushRef="#br0" timeOffset="-66309.1104">3062 732 274 0,'-3'-4'763'16,"1"2"-421"-16,-1 2-209 0,-2 0 14 15,2 0 41-15,-2 0 1 0,2 0-65 16,-1 0-98-16,-2 0-10 0,0 0-6 15,0 0 38-15,-3 0 1 0,3 0 28 0,-1 3-15 16,0 0-62-16,1 3-16 0,0 1-17 16,-3 2-9-16,5-1 23 0,-1 1 19 15,2 0-36-15,2-1 7 0,1-1-9 16,0-2 38-16,0 1 23 0,1 2-20 16,7-6 33-16,-3 1-4 0,4-1 7 15,0-2 16-15,-3 0-13 0,1 0-16 0,-1 0 48 16,5 0 13-16,-3 0-16 0,0-3 3 15,1-1-3-15,-3-4 6 0,2 2-13 16,0-2-9-16,-4 0-7 0,1-1-16 16,-1 2 0-16,-4-1-30 0,0 2 11 15,0 0-11-15,0 2 42 0,-4-1-44 16,-2 5-3-16,0 0-19 0,0 0-23 16,-1 0-38-16,2 0 3 0,1 0-4 15,-2 2 17-15,-3 3 12 0,0 3 13 0,0-4 7 16,5 3 3-16,1-1 0 0,0-2 12 15,3 1 18-15,0-3 1 0,0 0 1 16,0 0 1-16,0 0-1 0,4-2-1 16,-1 0-15-16,0 0-10 0,0 0-10 15,0 0-51-15,2-4-120 0,-4 0-159 16,4-5-318-16</inkml:trace>
        </inkml:traceGroup>
        <inkml:traceGroup>
          <inkml:annotationXML>
            <emma:emma xmlns:emma="http://www.w3.org/2003/04/emma" version="1.0">
              <emma:interpretation id="{EB3F13EC-DC23-4CC5-BEA7-AD57FC4DD0F6}" emma:medium="tactile" emma:mode="ink">
                <msink:context xmlns:msink="http://schemas.microsoft.com/ink/2010/main" type="inkWord" rotatedBoundingBox="27791,2859 29602,2819 29615,3399 27804,3439"/>
              </emma:interpretation>
              <emma:one-of disjunction-type="recognition" id="oneOf3">
                <emma:interpretation id="interp3" emma:lang="" emma:confidence="1">
                  <emma:literal/>
                </emma:interpretation>
              </emma:one-of>
            </emma:emma>
          </inkml:annotationXML>
          <inkml:trace contextRef="#ctx0" brushRef="#br0" timeOffset="-149120.0422">6045 729 82 0,'0'0'1019'15,"0"0"-684"-15,0 0-133 0,1 0-14 16,2 0 38-16,-1 0-3 0,2 0-55 16,-1 0-48-16,1 0-23 0,5 0 19 15,2 2 22-15,2-2 16 0,2 1-20 0,2-1-38 16,2 0-10-16,2 0 6 0,0 0-9 15,-2 0-7-15,2 0-19 0,-1 0-23 16,-1 0-12-16,2 0-19 0,-5 0 19 16,0 0-19-16,-5 0 16 0,2 0-17 15,-1 0 14-15,-3 0 6 0,-2-1-22 16,3-1-1-16,-4 1-22 0,2 1-2 0,-3-2-22 16,0 2-29-16,-2 0-31 0,-2-3-49 15,2 3-74-15,-1 0-55 0,-2 0-98 16,0 0-58-16,1 0-112 0,-1 0-112 15,0 0-150-15</inkml:trace>
          <inkml:trace contextRef="#ctx0" brushRef="#br0" timeOffset="-149617.1922">6166 500 372 0,'0'-2'456'16,"0"0"-163"-16,0 0-84 0,0 0-20 16,0 2-1-16,0-2-35 0,1 1 14 15,-1 1-2-15,0 0-6 0,0 0-23 0,0 0-11 16,0 0 1-16,0 0-13 0,0 0-10 16,0 0-14-16,0 0 1 0,0 0 0 15,0 0-14-15,0 0-6 0,0 0 0 16,0 0-22-16,0 0-16 0,0 0-32 15,0 0-13-15,0 1-22 0,0 1-13 16,0 0-28-16,0-2-17 0,0 4 4 16,0-2 12-16,0 6 52 0,0-1 25 15,0 3 86-15,3 7-35 0,-1 0-51 16,-1 0 13-16,2 0 16 0,0 4 3 16,0-1 25-16,3 4-32 0,-3-4-9 0,0 1-3 15,0-1-13-15,0 0-13 0,1-1 11 16,-1 2-8-16,1-3 10 0,-2 1 3 15,1 1 16-15,0-1-16 0,0-6 0 16,-3 3-3-16,1-2 13 0,-1-2 3 16,3-2-3-16,-1 0 6 0,-2-2 9 0,0-1-9 15,1-3-16-15,-1-1 16 0,1-1 0 16,-1-1 6-16,0-1 13 0,0 0-3 16,0 0 6-16,0 0-3 0,0 0-10 15,0 0-28-15,0 0-66 0,0 0-48 16,0-1-80-16,0-4-61 0,0 0-137 15,-1-4-216-15,-2 2-402 0</inkml:trace>
          <inkml:trace contextRef="#ctx0" brushRef="#br0" timeOffset="-148363.9912">6462 578 692 0,'0'0'616'0,"0"0"-473"16,0 3-126-16,3-3 71 0,3 1 61 0,0 2 44 16,2 1 50-16,1-1-3 0,3 0-85 15,-2 0-23-15,1-2-9 0,3-1 12 16,-2 1-1-16,0-1-22 0,1 0-25 15,-2 0-20-15,-1 0-7 0,-3 0 7 0,2-2 12 16,-2-3 35-16,1-2-6 16,-1 2-17-16,-1-5-25 0,3 0-38 0,1-2-26 15,-2-1 0-15,0 2-2 0,-3 1 31 16,1-1-9-16,-2 1-3 0,2-2-16 16,-4 2 16-16,1 1 2 0,-2-1-20 15,-1 3-1-15,0 0-34 0,0 4 9 16,0-2 23-16,0 1-20 0,0 4 3 15,0 0-6-15,0 0-16 0,0 0 0 16,0 0-6-16,0 0 3 0,0 0 0 0,0 0 6 16,0 0 6-16,0 0 7 0,0 0-13 15,0 2-32-15,0 1-28 0,0 1-30 16,0-3-15-16,0 5 18 0,0 1 93 16,0 5 32-16,0 2 54 0,0 2 10 15,0 1 3-15,0 3-57 0,0 2-10 16,0-1 0-16,0 0 75 0,0 4-75 0,0-3-20 15,0 4 20-15,1-3 25 16,-1 0-23-16,0-3 21 0,0-3 3 0,0 0-7 16,0-3-19-16,0 0 13 0,0-4 28 15,0 0-38-15,0-3-2 0,0-1-1 16,0-1-2-16,0-2 2 0,0 1 0 16,0 0 13-16,2-4-11 0,-1 2 1 15,-1 0-3-15,0-2-38 0,0 0-73 16,0 0-85-16,0 0-96 0,0 0-150 15,0 0-68-15,0 3-138 0,0-3-429 0</inkml:trace>
          <inkml:trace contextRef="#ctx0" brushRef="#br0" timeOffset="-151605.309">5184 878 532 0,'-1'0'417'0,"-2"0"-170"16,1 0-120-16,-1 0-22 15,2 0-18-15,-1 0-25 0,-1 0-62 0,-2 1 0 16,0 5 0-16,-1 1 17 0,0 0 15 15,-1 1 20-15,3 3-32 0,1-3-20 16,0 1 16-16,1 0 0 0,2-1 7 16,0 1-23-16,0-1-6 0,0-2 6 15,3 0 3-15,3-2-1 0,1-1 1 16,-1-2 42-16,-1 1 1 0,2-2 30 16,3 2 34-16,-1-2 4 0,0 0 9 15,-2 0-36-15,4 0-16 0,-4-5-6 16,-1 2-4-16,0-4 14 0,0 4-1 0,-5-3 6 15,4-1-25-15,-1 0-7 0,1 1-6 16,-4-1-20-16,-1 1 14 0,0 2 8 16,0 0-11-16,0 1-12 0,0 2-21 15,-6-2 0-15,2 2-15 0,-2 1 14 16,3 0 1-16,-2 0-29 0,3 0-29 0,-1 0-9 16,-2 0 3-16,-1 0-7 0,-3 4 10 15,2 0 51-15,-2 3 10 0,0-2 0 16,2 4-38-16,1-3 13 0,5 1 2 15,-1-2 7-15,2-1 15 0,0-3-12 16,0-1 12-16,5 3 1 0,0-3 16 16,0 0 7-16,-1 0 2 0,-2 0 11 15,1 0-1-15,-2-3 17 0,1 2 9 16,1-1 6-16,-3 0 10 0,0 2 7 16,0-3 5-16,0 1-2 0,0 1-17 0,0 0-16 15,0-4-54-15,0 4-48 16,0-1-3-16,0 1-22 0,0 1-58 0,0 0-91 15,0 0-174-15,0 0-149 0,0 0-178 16,0 0-395-16</inkml:trace>
          <inkml:trace contextRef="#ctx0" brushRef="#br0" timeOffset="-150592.3683">5457 454 241 0,'7'-7'799'0,"-4"5"-470"16,2-2-153-16,-1 0 29 0,5-1 39 15,0 0-23-15,1 3-66 0,0-2-64 16,5 2-23-16,0-2 6 0,0 1-6 16,1-1 6-16,-2 3-10 0,6-1-13 15,-4 0-12-15,0 2-23 0,0 0-13 16,-1 0 32-16,1 0-35 0,-1 0 0 15,0 4-29-15,-4 1 29 0,1 2-1 0,-1 0-27 16,-1 3 26-16,-6-3-2 0,1 2-25 16,-5 1 29-16,0 0 0 0,0 2 20 15,-2-2 9-15,-5 1 9 0,-5-1-6 16,3 0 7-16,-3 0 9 0,-1 1 29 16,0-2-1-16,1-2-31 0,3-2-16 0,-1 1-13 15,4-3-16-15,3-1-19 0,2-2 15 16,-1 0 2-16,2 3 2 0,0-3 16 15,0 0-4-15,0 1-12 0,0-1-3 16,3 0-10-16,-1 0-3 0,4 0-6 16,1 0-29-16,0 0-17 0,1 0-15 15,-1 3 83-15,2 1 17 0,3-1 22 16,-2 3-20-16,0-2 2 0,-1 2-21 0,3 3-16 16,-3-2-12-16,1 1-1 0,-3 0 6 15,4 2 4-15,-4 0-7 0,-1 2 4 16,0 1-4-16,-3-1 13 0,0 2 10 15,-2-2 3-15,2 4 0 0,-3 0-1 16,0-1 0-16,0 0-1 0,0 0-13 16,-3 0 14-16,-3-1-17 0,-2 0 18 15,-4-5 0-15,-3 0 25 0,2-2 46 0,-8 2-17 16,0-5 17-16,-2 0 31 0,1 0-9 16,-2-2 15-16,2-1-3 0,0-1-36 15,1 0-43-15,8 0-1 0,0 0-3 16,5 0-20-16,1 0-2 0,4 0 0 15,0 0-79-15,0 0-64 0,2-1-22 16,-2-1-40-16,3-3-170 0,-2 0-266 0,2-2-643 16</inkml:trace>
          <inkml:trace contextRef="#ctx0" brushRef="#br0" timeOffset="-147712.1187">6484 956 179 0,'-3'0'672'0,"3"0"-366"16,0 0-205-16,0 0-3 0,0 2 61 15,0 0 11-15,0-2-37 0,0 0-35 16,1 0-13-16,1 0 6 0,-2 0 32 16,1 0 32-16,-1 0-9 0,3 0-11 0,0 0 4 15,0 0-4-15,-1 0-17 0,2 0-34 16,-1 0-30-16,-1 0 3 0,2 0 7 16,-1 0 6-16,0 0 0 0,3 0 0 15,0 0 13-15,7 0 8 0,3 0 4 16,6 0-19-16,2 0-29 0,2 0 3 15,-2 0-25-15,5 0-9 0,-4-2 9 16,1 0 3-16,2 1-6 0,-3 1 3 16,-2-1-22-16,1 1 0 0,-2 0 19 0,-3 0-9 15,-4 0 8-15,2 0-20 0,-5 0-1 16,-3 0 1-16,-2 0-1 0,-2 0-1 16,-4 0 1-16,-1 0 1 0,0 0 12 15,0 0 2-15,0 0-15 0,0 0-1 16,0 0-14-16,0 0-13 0,0 0-22 0,0 0-35 15,0 0-56-15,0 0-51 16,0 0-78-16,-1 0-113 0,-1 0-168 0,-1 0-195 16,-4 0-326-16</inkml:trace>
        </inkml:traceGroup>
        <inkml:traceGroup>
          <inkml:annotationXML>
            <emma:emma xmlns:emma="http://www.w3.org/2003/04/emma" version="1.0">
              <emma:interpretation id="{8BA09F0F-0E92-4900-A191-6FB19CF6BFA8}" emma:medium="tactile" emma:mode="ink">
                <msink:context xmlns:msink="http://schemas.microsoft.com/ink/2010/main" type="inkWord" rotatedBoundingBox="30232,2737 31900,2700 31917,3442 30248,3478"/>
              </emma:interpretation>
              <emma:one-of disjunction-type="recognition" id="oneOf4">
                <emma:interpretation id="interp4" emma:lang="" emma:confidence="1">
                  <emma:literal/>
                </emma:interpretation>
              </emma:one-of>
            </emma:emma>
          </inkml:annotationXML>
          <inkml:trace contextRef="#ctx0" brushRef="#br0" timeOffset="-122444.7435">7582 925 228 0,'3'0'238'0,"0"0"-117"0,1 0-79 16,2 0-9-16,-3 0 13 0,0 0-1 15,1 0-6-15,-4 0-3 0,0 0 3 16,2 0 40-16,-2 0 44 0,0 0 11 16,0 0-10-16,0 0-7 0,0 0 6 0,0 0-22 15,0 0-29-15,0 0-27 0,0 0 1 16,0 0 7-16,0 0 5 0,0 0-6 16,0 0-13-16,0 0 13 0,0 0 23 15,0 0 32-15,0 0 32 0,0 0-10 16,0 0-19-16,0 0-10 0,0 0-4 15,0 0-12-15,0 0-20 0,0 0-6 16,0 0-4-16,0 0-12 0,0 0-10 0,0 0-4 16,0 0 4-16,0 0 0 15,0 0 10-15,1 1-1 0,-1-1-12 0,2 0 3 16,-1 0 6-16,1 0-3 0,1 0 0 16,0 0 6-16,1 0 32 0,6 0-4 15,-2 0 16-15,0 0-19 0,1 0-28 0,0 0-37 16,3 0 0-16,-2 0 12 0,1 0 9 15,3 2 15-15,1-2 4 0,-3 0-22 16,4 0 9-16,0 0 7 0,0 0-32 16,1 0 9-16,-3 0-11 0,6 0 0 15,-4 0 15-15,4 0-6 0,-3 0-10 16,2 0-15-16,-4 0 15 0,-5 0 18 16,2 0-14-16,-6 0 8 0,-4 0-9 15,0 0 0-15,-1 0 10 0,-1 0-12 16,0 0-1-16,0 0-16 0,2 0-2 0,-2 0-7 15,1 0-19-15,1 0-16 16,-2 0-27-16,0 0-36 0,0 0-38 0,0-2-90 16,0 1-139-16,0 0-180 15,0-2-219-15,-6-2-729 0</inkml:trace>
          <inkml:trace contextRef="#ctx0" brushRef="#br0" timeOffset="-123423.6542">7582 583 328 0,'0'0'300'0,"0"0"-111"16,0 0-45-16,0 0 19 0,0 0-1 15,0 0-31-15,0 0-47 0,0 0-19 16,0 0-3-16,0 0-3 0,0 0 6 16,0 0 6-16,0 0 8 0,0 0 2 0,0 0-19 15,0 0-7-15,0 0 10 0,0 0 10 16,-3 0 2-16,-2 0 4 0,2 0-19 16,2 0-4-16,-2 2 10 0,3-2-10 15,0 0-16-15,0 0-7 0,-1 0-22 16,1 0 9-16,0 0 17 0,-2 0 3 15,2 0 3-15,0 0 35 0,0 0-9 16,0 0-46-16,0 0-5 0,0 1-1 16,0-1 6-16,0 0-9 0,0 2-12 15,0-2 8-15,0 0 1 0,0 0-10 0,2 0 10 16,-1 1 0-16,2-1-11 0,-2 0 14 16,4 0 0-16,-4 0 10 0,2 0-1 15,-1 0-6-15,1 0-19 0,-2 0-1 16,4 0-2-16,-4 0-19 0,3 0 7 15,-1 0 15-15,2 1 19 0,-1-1 13 16,2 2 9-16,2-1-6 0,-1 2 19 16,6-1 3-16,0 0 13 0,-1-2-3 0,3 2-26 15,0-2-29-15,-5 0 7 0,6 0 0 16,-3 0 7-16,-2 2 2 0,2-2-15 16,-1 0 5-16,-3 0-14 0,-2 2 8 15,0-2-12-15,-4 2-1 0,-1-2 0 0,1 0-12 16,-2 0-5-16,-1 0-8 0,0 0-8 15,2 1 2-15,1-1 7 0,-2 0 22 16,2 0 0-16,-1 1 0 0,-1 1 1 16,1-2-13-16,-1 0-36 0,2 0-63 15,0 0-55-15,0 0-54 0,1 0-86 16,-2 0-146-16,-2 0-143 0,0 0-134 16</inkml:trace>
          <inkml:trace contextRef="#ctx0" brushRef="#br0" timeOffset="-121487.0516">7564 654 130 0,'0'0'395'0,"0"-2"-170"15,0 0-104-15,0 1-40 0,0 0 7 0,3-1 52 16,-3 1-6-16,3 1 9 0,-2 0-36 16,-1 0-19-16,2 0 0 0,-2 0 13 15,1 0 4-15,-1 0-5 0,2 0-19 0,-1 0-26 16,2 0-16-16,-1 0 7 0,2 0 18 15,1 0 8-15,3 0 12 0,0 0-13 16,-1 0 19-16,1 0-19 0,-1 0 3 16,5 0 22-16,-1 0-19 0,1 0-12 15,4 0-5-15,1 0 17 0,-3 0-10 16,7 0-12-16,-2-1-11 0,2 1-2 16,-3 0 5-16,1-1-15 0,-5-2-10 15,4 3 17-15,-3-1 24 0,-3 0-22 16,1-3-13-16,-3 4 26 0,-2-2 19 15,-1-1-26-15,0 2-9 0,1 1-26 16,-4-2-12-16,1 1-10 0,-3 1-6 0,1 0 4 16,-3 0-4-16,5 0-6 0,-4 0 6 15,1 0-12-15,2 0 6 0,-1 0 6 16,0 0 0-16,-1 0 3 0,1 0 13 16,-2 0 2-16,0 0 0 0,4-1 0 0,-1-1 13 15,-1 0-12-15,0 2 0 0,-1 0 16 16,1 0-16-16,-3 0 13 0,0 0 2 15,0 0 1-15,0 0-17 0,0 0-2 16,0 0-3-16,0 0-12 0,1-1-1 16,2 1-3-16,1 0 19 0,1-1 22 15,-1 1-1-15,2 0-21 0,0 0 0 16,-3 0-3-16,-1 0-13 0,-1 0 13 16,-1 0-16-16,0 0 3 0,0 0 13 15,0 0-25-15,0 0-17 0,0 0-34 16,0 0-29-16,0 0-54 0,0 0-58 0,0 0-127 15,-1 0-157-15,1 0-212 0,-9 0-257 16</inkml:trace>
          <inkml:trace contextRef="#ctx0" brushRef="#br0" timeOffset="-97205.1119">8587 935 10 0,'0'0'440'0,"0"0"26"0,0 0-124 0,0 0-75 16,0 0-36-16,0 0-32 0,0 0-17 15,0 0-39-15,-2 0-33 0,-1 0-7 16,2 0 13-16,-2-3 7 0,-2 3-20 0,3-2-13 16,-1 2-26-16,-2-2-19 0,2 0-13 15,-3 1-21-15,2 0-11 0,-3-2-2 16,-2 3-14-16,1 0-16 0,1 0 10 16,0 0 19-16,-1 0-10 0,2 0-6 15,-3 3-10-15,5-2-16 0,0 4 6 16,-2 0 10-16,0 0 27 0,0 1 0 15,0 2-30-15,3-1 19 0,2-1-3 16,1 2-7-16,0-5 21 0,0 6-17 16,1-3 19-16,8-2 22 0,-3 2 17 0,0-5-38 15,1 4 25-15,0-2 19 0,2-2 13 16,-3-1-20-16,0 0 1 0,-1 0 22 16,-1 0 22-16,-1 0 19 0,3-1 16 15,0-4-26-15,0-1-22 0,-1-2-22 0,0 0-4 16,-2 0-44-16,-2-1-1 0,-1 1-15 15,0-3 14-15,0 2-61 0,0 1 44 16,0 1 1-16,-4 0 18 0,-2 3 1 16,2 0 21-16,-2 1-22 0,1 3-13 15,1-2-6-15,1 1-6 0,1 1-10 16,1 0-10-16,1 0-37 0,-2 0-30 16,2 0-13-16,-2 0-3 0,-1 3 6 15,-2 4 122-15,2 0 3 0,-1 2-3 16,2-3-3-16,2 2 1 0,0-3-23 15,0 0-7-15,0 1 15 0,2-5-12 0,4 2 9 16,-2 0 20-16,1-3 29 0,0 0 10 16,-2 0 6-16,0 0 9 0,0 0 11 15,0 0 12-15,-1 0 19 0,2 0 9 16,1-2 7-16,0-2-19 0,1-2-30 16,-1 0-50-16,-4 1 12 0,1-3-25 0,-2 2-18 15,0 1-14-15,0 1 20 16,-3 1 10-16,-3 3-11 0,1 0-25 0,1 0-48 15,3 0-32-15,-4 0-42 0,1 0-27 16,-1 3-29-16,1 4 97 0,-2 0-59 16,-1-2-217-16,1 0-176 0,-2 4-250 0</inkml:trace>
          <inkml:trace contextRef="#ctx0" brushRef="#br0" timeOffset="-95862.8622">8802 266 3 0,'6'0'532'0,"-5"0"25"16,2 0-166-16,-3 0-98 0,0 0-36 16,0 0-17-16,0-1-36 0,0 1-43 15,0 0-35-15,0 0-23 0,0 0-23 16,0 0-19-16,0 0-19 0,0 0-20 15,0 0-20-15,0 0-2 0,0 0 0 16,0 0-32-16,0 0-19 0,0 1-26 0,-3 2-45 16,2 0-62-16,-1 6 45 0,2 0 139 15,-3 3 36-15,2 5 15 0,-1-4-34 16,-1-1 2-16,2 2-18 0,0-3 28 16,-2-2-13-16,1-2 23 0,-1 0-16 0,2-4-23 15,-1-1 3-15,-1 0 29 0,2-2 23 16,1 0 25-16,-2 0 36 0,2 0 21 15,-1 0 10-15,-1 0 19 0,2-4 15 16,-1-1-8-16,-1-5-110 0,-1-1-63 16,1 1-22-16,-1-5 22 0,0 3 12 15,0-1-3-15,3 0-9 0,-3 2-3 16,3 2 3-16,0 0-1 0,0 4-10 16,0 2-24-16,0 3 0 0,0 0-21 15,3 0-39-15,1 0-51 0,3 0-58 16,4 0-20-16,-2 0-33 0,4 7 148 0,5 2 77 15,1 1-30-15,6 0-148 16,-3 1 26-16,3-1 70 0,-1 0 46 0,-2-2 26 16,1 1 42-16,-1 0 31 0,0-3-27 15,-2 1-1-15,-1-3 23 0,-3-1 6 16,2 0 36-16,-5-2 10 0,3 3-20 0,-1-4-28 16,-5 1 50-16,6 1-28 0,-4-2-45 15,-2 2-7-15,1 0-13 0,-1-2 13 16,-3 2 19-16,-2 0 10 0,-2-2-26 15,0 1-3-15,-3-1 3 0,0 1 16 16,0-1-16-16,0 0 20 0,0 0-4 16,0 0 17-16,0 0 25 0,0 0 7 15,0 0 3-15,0 0-1 0,0 2-2 16,-2-2-10-16,1 0-17 0,-2 0-21 16,0 0-20-16,0 0-26 0,-1 0-22 0,1 2-29 15,-2-2-20-15,-1 4-22 0,0-2-7 16,2 4 72-16,-3 1 54 0,-4 3 42 15,0 1 0-15,0 3-17 0,-2-1-24 16,-3 1 21-16,1 3 23 0,0 1-10 16,-4 0-22-16,1 2-13 0,1 1 2 0,1-1 0 15,-2 2 23-15,5-1-24 0,1-1-1 16,0 0 0-16,3 0 0 0,2-2 29 16,2 1 3-16,-1-3-28 0,2 1 44 15,-2-2-47-15,5 0 1 0,-2 1 14 16,1-2 0-16,1 1 29 0,-1-2-22 15,2 2-4-15,-3-2 0 0,2-2 0 16,1-1-16-16,-2-1 35 0,1 0 0 16,-1-4-25-16,1 0 6 0,1-1-15 15,0-3 31-15,0 0-10 0,0 2-5 16,0-3 2-16,0 0 0 0,0 0 1 0,0 0 2 16,0 0 10-16,0 0 7 0,0 0 2 15,0 0 7-15,0 0-3 0,0 0-21 16,0 0-27-16,0 0-92 0,0 0-172 15,0 0-218-15,0-3-285 0,0 1-887 0</inkml:trace>
        </inkml:traceGroup>
      </inkml:traceGroup>
    </inkml:traceGroup>
    <inkml:traceGroup>
      <inkml:annotationXML>
        <emma:emma xmlns:emma="http://www.w3.org/2003/04/emma" version="1.0">
          <emma:interpretation id="{E979FF8D-2B6D-4BFF-91E5-D441CD5E69E9}" emma:medium="tactile" emma:mode="ink">
            <msink:context xmlns:msink="http://schemas.microsoft.com/ink/2010/main" type="paragraph" rotatedBoundingBox="22209,4341 27923,4284 27928,4818 22214,4874" alignmentLevel="1"/>
          </emma:interpretation>
        </emma:emma>
      </inkml:annotationXML>
      <inkml:traceGroup>
        <inkml:annotationXML>
          <emma:emma xmlns:emma="http://www.w3.org/2003/04/emma" version="1.0">
            <emma:interpretation id="{7CAC5E70-DEFB-4B5F-96A7-435704EDA1B1}" emma:medium="tactile" emma:mode="ink">
              <msink:context xmlns:msink="http://schemas.microsoft.com/ink/2010/main" type="inkBullet" rotatedBoundingBox="22209,4341 22560,4337 22565,4870 22214,4874"/>
            </emma:interpretation>
            <emma:one-of disjunction-type="recognition" id="oneOf5">
              <emma:interpretation id="interp5" emma:lang="" emma:confidence="0">
                <emma:literal>↳</emma:literal>
              </emma:interpretation>
            </emma:one-of>
          </emma:emma>
        </inkml:annotationXML>
        <inkml:trace contextRef="#ctx0" brushRef="#br0" timeOffset="-53686.6302">-466 1899 739 0,'0'-2'678'0,"0"2"-369"0,0-1-162 16,0 1-4-16,0 0 45 0,0 0-10 15,0 0-62-15,0 0-54 0,0 0-20 16,0 0 6-16,0 0 36 0,0 0 19 16,0 0 6-16,0 0-22 0,0 0-23 15,0 0-10-15,0 0-19 0,0 0 7 16,0 1-1-16,0 1 7 0,0-2 3 15,0 0-3-15,0 0 0 0,0 0-23 0,0 0 4 16,0 1-10-16,0-1-18 16,0 0 0-16,0 0-1 0,0 0 0 0,0 0 0 15,0 0 0-15,0 0 0 0,0 0-2 16,0 0-1-16,0 0 2 0,0 0 0 16,0 0 1-16,0 0 16 0,0 0-13 0,0 0 13 15,0 0 0-15,0 0-13 0,0 0 0 16,0 0 13-16,0 0-13 0,0 0-1 15,0 0 14-15,0 0-14 0,0 0 1 16,0 0-1-16,0 0 1 0,0 0 9 16,0 0-9-16,0 0-2 0,0 0 0 15,0 0 0-15,0 0 0 0,0 0 2 16,0 0-1-16,0 0 0 0,0 0 0 16,0 0 0-16,0 0-2 0,0 0 0 15,0 0 1-15,0 0 0 0,0 0 2 16,0 0-1-16,0 0-2 0,0 0 0 0,0 0-3 15,0 0-10-15,0 0-3 0,0 0 13 16,0 0-13-16,0 0 3 0,0 0 11 16,0 0 0-16,0 0 1 0,0 0-2 15,0 0 3-15,0 0 1 0,0 0 0 0,0 0 1 16,0 0-1-16,0 0-1 0,0 0-2 16,0 0-14-16,0 0 4 0,0 0-7 15,0 0 3-15,0 0 0 0,0 0 3 16,0 0 11-16,0 0 0 0,0 0 2 15,0 0 0-15,0 0 13 0,0 0-11 16,0 0-1-16,0 1 1 0,0-1-2 16,0 0-1-16,0 0-1 0,0 0 0 15,0 0-11-15,0 0-6 0,0 0 3 16,0 0-9-16,0 0 12 0,0 0 10 16,0 0-10-16,0 2 10 0,0-1-19 15,0-1-5-15,0 0 27 0,0 2 0 16,0-1 1-16,0 2 0 0,0 0-1 0,0 1 2 15,0 1 0-15,0 1 11 0,0-1-10 16,0 4 10-16,1-4 3 0,-1 4-14 16,3-3 20-16,-1 0-22 0,-2 0 2 0,0 4 18 15,1-3-20-15,1 1 0 0,-2 2 2 16,3 0 10-16,-2 1-9 0,2 2-3 16,0 1 0-16,-1 2-4 0,-1 1 4 15,1 1 29-15,-1 1-7 0,1-1-6 16,-2-2-14-16,2 2 1 0,-2-4 12 15,0-1-14-15,0 3 0 0,0-1 18 16,0 0 16-16,0 0-3 0,0 1 18 16,0 0-31-16,0-2-19 0,0-2-2 15,0-1 1-15,0-3-11 0,2 0 12 16,-1-1 13-16,1 0 3 0,-2-4-13 0,0 1 13 16,1-3-13-16,-1 1 9 0,0 0 1 15,0-2-10-15,0 0-1 0,0 0 11 16,0 0-12-16,0 0 0 0,0 0 2 15,0 0 13-15,0 0 0 0,0 0-4 0,0 0 17 16,0 0-4-16,0 0 6 0,0 0 10 16,0 0 0-16,0 0-1 0,2 0 10 15,-2 0 10-15,3-2-17 0,-2 2-2 16,1-3 2-16,-1 3-2 0,1-4 2 16,-1 1 7-16,1-1-1 0,-1 0-24 15,1-5-13-15,-2 0 13 0,1-5-25 16,1 1-17-16,0-1 1 0,1-2-2 15,0 0 16-15,3 2 2 0,-1-1-2 0,-1 0-20 16,1 1 3-16,-3 3 19 0,3 0 1 16,-2 4-1-16,1 2-2 0,-1-1-16 15,0-3-13-15,3 4 3 0,0-3 3 16,0 4 0-16,-2-2 10 0,2 2 11 16,0-2-20-16,-2 3 2 0,5-1 9 15,-6 0-2-15,2 0-10 0,-1 0 6 16,1 4-3-16,-1-1 0 0,2 1 1 0,-3-3 2 15,3 3 0-15,-2-1-3 16,-1 1 7-16,-1-1-4 0,-1 1-9 0,-1 0 2 16,1 0 8-16,-1 0-4 0,3 0-3 15,-1 0 6-15,2 0 0 0,-1 1-6 16,2 3 6-16,-2-1 3 0,3 1-19 0,-1 2 32 16,0-2-19-16,-1 2 10 0,1 0-1 15,-1 1 12-15,1 0-1 0,-3 2-11 16,1 1 0-16,2 0 11 0,1 2 2 15,-2-1 0-15,-1-1 1 0,2 0-1 16,-3 0-2-16,1 0-1 0,0 1-10 16,0 0 11-16,2 1 2 0,-4 1 32 15,1-1-16-15,1-2-16 0,1 4 1 16,-2-2 11-16,0 3 14 0,1-1 11 16,2-1 1-16,-2-1-25 0,0-3-3 15,0 0-10-15,0-3-11 0,0-2 11 16,-2 0 3-16,1-2 0 0,-2-1 13 0,0-1-4 15,1 0 1-15,-1 0 0 0,0 0-10 16,1 0-3-16,-1 0-14 0,0 0-27 0,0 0-9 16,0-1-70-16,2-1-108 0,-1-2-194 15,4-2-180-15,-2 3-406 0,4-8-410 0</inkml:trace>
      </inkml:traceGroup>
      <inkml:traceGroup>
        <inkml:annotationXML>
          <emma:emma xmlns:emma="http://www.w3.org/2003/04/emma" version="1.0">
            <emma:interpretation id="{82B3A3B1-8CF6-4733-8174-0342D0514E71}" emma:medium="tactile" emma:mode="ink">
              <msink:context xmlns:msink="http://schemas.microsoft.com/ink/2010/main" type="line" rotatedBoundingBox="23431,4441 27924,4396 27927,4671 23434,4715"/>
            </emma:interpretation>
          </emma:emma>
        </inkml:annotationXML>
        <inkml:traceGroup>
          <inkml:annotationXML>
            <emma:emma xmlns:emma="http://www.w3.org/2003/04/emma" version="1.0">
              <emma:interpretation id="{FF95938D-647D-4A64-942B-6C8FB3C1D5C3}" emma:medium="tactile" emma:mode="ink">
                <msink:context xmlns:msink="http://schemas.microsoft.com/ink/2010/main" type="inkWord" rotatedBoundingBox="23431,4441 23840,4437 23843,4711 23434,4715"/>
              </emma:interpretation>
              <emma:one-of disjunction-type="recognition" id="oneOf6">
                <emma:interpretation id="interp6" emma:lang="" emma:confidence="1">
                  <emma:literal/>
                </emma:interpretation>
              </emma:one-of>
            </emma:emma>
          </inkml:annotationXML>
          <inkml:trace contextRef="#ctx0" brushRef="#br0" timeOffset="-51053.2324">823 2248 101 0,'0'0'157'0,"0"0"87"16,0 0-97-16,0 0-46 15,0 0 3-15,0 0 30 0,-1 0 16 0,-2 0 0 16,2 0 12-16,-4 2 11 0,2-2-14 16,2 0-12-16,-1 0-30 0,2 2-7 15,0-2-3-15,-1 1 3 0,-1-1-9 0,1 1-17 16,-2-1-13-16,-2 3-13 0,1-1-10 15,0-1-3-15,-1 2-13 0,-1-3-6 16,3 1 9-16,2-1 10 0,-1 0 0 16,1 0 0-16,1 2-3 0,-2-1-17 15,2-1-21-15,0 0-2 0,0 0-1 16,0 2-1-16,0-2 0 0,0 0 3 16,0 0 0-16,0 0 0 0,2 0 1 15,1 0-2-15,0 0 0 0,3 0 11 16,-2 0 6-16,1 0 0 0,0 0 7 0,0 0-7 15,2 0-17-15,-1 0 20 0,7 0 23 16,1 0 0-16,0 0 9 0,10 0 0 16,0 0 13-16,1-2-26 0,1-2-25 15,-1 1 3-15,0 0 6 0,0 0-23 16,-6 2 17-16,2 0-6 0,-6-3-11 16,-3 4-1-16,-4 0 2 0,-3 0-1 15,-2 0 0-15,-2 0 1 0,-1 0-3 0,0 0-1 16,0 0-3-16,0 0-11 0,0 0-8 15,0 0 4-15,0 0 4 0,0 0-8 16,0 0-2-16,0 0 3 0,2 0-16 16,1 0-4-16,0 0-9 0,1 0-35 0,5 0-105 15,-3 0-192-15,1-2-79 16,0-2-68-16,1 0-118 0,-2-1-406 0</inkml:trace>
          <inkml:trace contextRef="#ctx0" brushRef="#br0" timeOffset="-51792.2046">767 2023 95 0,'-5'0'1004'15,"3"0"-617"-15,1 0-149 0,-1 0-65 16,1 0 2-16,1 0 20 0,0 0-40 0,0 0-55 16,0 0-35-16,0 0-23 0,0 0-13 15,0 0 13-15,0 0 28 0,0 0 24 16,1 0 2-16,1 0 0 0,-1 0-16 15,2 0-19-15,-2 0-7 0,2 0-3 16,0 0 3-16,2 0 1 0,1-2-42 16,-2 2-13-16,2 0 0 0,1 0 16 15,2 0 22-15,3 0 23 0,3 0-14 16,-1 0-6-16,6 0 4 0,-3 0 2 16,1 0 0-16,3-2-18 0,-1 0-7 0,-1 0 3 15,1 0-3-15,-1-2 0 0,-2 2-21 16,-2 0 2-16,-3-2 0 0,1 2 10 15,-4 0-10-15,-5 0 19 0,1 0-21 16,-2 2 1-16,-2 0 0 0,-1 0-2 16,0 0-28-16,0 0-16 0,0 0-47 0,2 0-61 15,-2 0-45-15,3 0-32 16,3 0-95-16,-2 0-105 0,0 0-112 0,-1 3-130 16,-1 0-341-16</inkml:trace>
        </inkml:traceGroup>
        <inkml:traceGroup>
          <inkml:annotationXML>
            <emma:emma xmlns:emma="http://www.w3.org/2003/04/emma" version="1.0">
              <emma:interpretation id="{02BB4FD7-FB80-4C96-BEAB-068D092E4D81}" emma:medium="tactile" emma:mode="ink">
                <msink:context xmlns:msink="http://schemas.microsoft.com/ink/2010/main" type="inkWord" rotatedBoundingBox="27501,4557 27926,4553 27926,4579 27502,4584"/>
              </emma:interpretation>
              <emma:one-of disjunction-type="recognition" id="oneOf7">
                <emma:interpretation id="interp7" emma:lang="" emma:confidence="1">
                  <emma:literal/>
                </emma:interpretation>
              </emma:one-of>
            </emma:emma>
          </inkml:annotationXML>
          <inkml:trace contextRef="#ctx0" brushRef="#br0" timeOffset="41441.1013">4830 2129 729 0,'-3'0'212'16,"2"0"173"-16,1 0-73 0,0 0-57 16,0 0-25-16,0 0-45 0,0 0-53 15,0 0-28-15,0 0-17 0,0 0-23 16,0 0-6-16,0 0 3 0,0 0 0 0,0 0 4 16,0 0 15-16,0 0 6 0,0 0-2 15,0 0-8-15,0 0-9 0,0 0-10 16,0 0 1-16,0 0 2 0,0 0 7 15,0 0-1-15,0 0 1 0,0 0-17 16,0 0-12-16,0 0 0 0,0 0-1 16,0 0 1-16,0 0-7 0,0 0-2 15,0 0-14-15,0 0-2 0,3 0-13 16,-3 0-1-16,3 0-18 0,-2 0 0 16,2 0 16-16,-2 0-13 0,2 0 16 0,-1 0 13 15,-1 0-1-15,2 0 4 16,3 0 0-16,2 0-16 0,0 0 2 0,4 0 10 15,4 0 20-15,1 1-1 0,0 2-28 16,2-3 19-16,-1 2-19 0,4-2 13 16,-4 0 6-16,1 1-5 0,-4-1-17 0,3 0 0 15,-4 0 16-15,-2 0 18 0,1 0-12 16,-2 0-6-16,-4 0-16 0,-1 0 1 16,1 0 2-16,-4 0 12 0,2 0-2 15,-1 0 2-15,0-1 4 0,4-1-4 16,-1-2 7-16,5 2-3 0,-3-2-7 15,0 1-12-15,-5 3-1 0,-1-3-14 16,-2 2-10-16,1 1-37 0,-2-2-44 16,3 2-54-16,3-2-53 0,0 2-65 15,3 0-121-15,1 0-105 0,-4-2-199 16,4 0-411-16</inkml:trace>
        </inkml:traceGroup>
      </inkml:traceGroup>
    </inkml:traceGroup>
    <inkml:traceGroup>
      <inkml:annotationXML>
        <emma:emma xmlns:emma="http://www.w3.org/2003/04/emma" version="1.0">
          <emma:interpretation id="{938AB5FB-75CB-4ADA-AFF6-3AAE40A7BD59}" emma:medium="tactile" emma:mode="ink">
            <msink:context xmlns:msink="http://schemas.microsoft.com/ink/2010/main" type="paragraph" rotatedBoundingBox="24193,5192 29778,4333 29905,5155 24319,6013" alignmentLevel="3"/>
          </emma:interpretation>
        </emma:emma>
      </inkml:annotationXML>
      <inkml:traceGroup>
        <inkml:annotationXML>
          <emma:emma xmlns:emma="http://www.w3.org/2003/04/emma" version="1.0">
            <emma:interpretation id="{7202FF6C-9EC3-4E46-9612-A4E4C6EA6265}" emma:medium="tactile" emma:mode="ink">
              <msink:context xmlns:msink="http://schemas.microsoft.com/ink/2010/main" type="inkBullet" rotatedBoundingBox="24205,5267 24747,5184 24806,5567 24264,5650"/>
            </emma:interpretation>
          </emma:emma>
        </inkml:annotationXML>
        <inkml:trace contextRef="#ctx0" brushRef="#br0" timeOffset="-42539.0285">1568 2824 232 0,'-6'0'596'0,"6"0"-156"16,-3 0-196-16,1 0-68 0,1 0-14 15,1 0-2-15,0 4-62 0,0-4-92 16,0 0-6-16,0 0-48 0,3 0 9 15,3 1 39-15,-2 0 49 0,0 4 45 16,5-1-29-16,-1 0 0 0,-2 1 6 16,7 0 20-16,-3-2-17 0,2 3-9 15,1-3 6-15,0-1-4 0,1-2 10 16,0 0 1-16,-2 0-21 0,-3 0-18 16,1 0 6-16,1 0 9 0,-4 0 4 0,2-4-1 15,-2 0-2-15,4-2 2 0,-4-3 0 16,2 1-9-16,-2 1-16 0,-2-3-13 15,5 3 0-15,-6-3 0 0,2 3-17 16,-1 1 17-16,-2 0 0 0,-2 3 7 16,-1 2-11-16,0 0-13 0,0 1-2 0,0 0-23 15,0 0 1-15,0 0-3 16,0 0-7-16,0 0 0 0,0 0 10 0,0 0 9 16,0 0 12-16,0 0 1 0,0 0 2 15,0 1-2-15,0-1-12 0,0 1-14 16,0 1-6-16,0-1-12 0,0 2-20 15,0 0-9-15,0 2 2 0,0 0 71 16,0 4 7-16,0-1 41 0,0 4-10 16,0-1 13-16,0 3 3 0,0 2 4 15,2-2-11-15,-1 2-21 0,0 1-14 0,-1-1 17 16,0 2 0-16,2-3-7 0,-2 0-6 16,1 1 0-16,-1 0-15 0,0-2-1 15,0-3 28-15,0 5-3 0,2-7-22 16,-2 1 12-16,0-3-12 0,0 2-2 15,0-3 0-15,0-4-1 0,0 2 0 0,0 0 0 16,0-3 2-16,0-1 0 0,0 1-2 16,0-1-1-16,0 0-1 0,0 0-43 15,0 0-34-15,0 0-35 0,0 0-39 16,0-1-46-16,0-2-115 0,0 1-148 16,0-1-104-16,-3-4-457 0</inkml:trace>
        <inkml:trace contextRef="#ctx0" brushRef="#br0" timeOffset="-41782.0707">1578 3138 179 0,'0'1'428'0,"0"-1"-99"0,0 0-104 16,0 0-56-16,0 0-32 0,0 0 16 16,0 0 29-16,0 0-12 0,0 0-37 0,0 0-14 15,0 0 21-15,1 0-1 0,1 0-10 16,-2 0-23-16,1 0-22 0,-1 0-4 15,0 0-3-15,0 0-3 0,2 2-23 16,-1-2-12-16,2 0-7 0,0 0 0 16,-1 0 3-16,1 0 6 0,2 0-16 0,0 0-25 15,2 0 0-15,2 0 20 0,1 0 21 16,5 0-3-16,1 0 4 0,2 0-17 16,0 0 4-16,-1 0 6 0,6 0-10 15,-4 0-22-15,1 0 10 0,4-2 12 16,-1 1-3-16,2-1 4 0,-2 0 2 15,3-1-25-15,-2 1 10 0,-4 1 0 16,-1-1-13-16,-2 1-3 0,-3 1 3 16,0 0 3-16,-3 0 0 0,0 0 22 15,-1 0 10-15,-3-1-10 0,-1 1-9 16,0 0 15-16,-3 0 10 0,0 0-19 0,-1-2-19 16,1 2 10-16,0 0-13 0,-2 0-2 15,2 0-1-15,-2 0-9 0,4 0-1 16,-1 0 13-16,2 0 4 0,0 0 8 15,-2 0-9-15,1 0-1 0,-1 0-1 16,1 0-1-16,-4 0 2 0,1 0 2 0,2 0-3 16,-2 0-1-16,-1 0 0 0,1 0-2 15,-1 0-2-15,-1 0-8 0,0 0-16 16,0 0-54-16,0 0-70 0,0 0-118 16,0 0-171-16,0 0-304 0,1 0-463 0</inkml:trace>
      </inkml:traceGroup>
      <inkml:traceGroup>
        <inkml:annotationXML>
          <emma:emma xmlns:emma="http://www.w3.org/2003/04/emma" version="1.0">
            <emma:interpretation id="{B17F99F5-5979-4687-93C8-D9DDBF2E0FE0}" emma:medium="tactile" emma:mode="ink">
              <msink:context xmlns:msink="http://schemas.microsoft.com/ink/2010/main" type="line" rotatedBoundingBox="25041,5061 29778,4333 29905,5155 25168,5882"/>
            </emma:interpretation>
          </emma:emma>
        </inkml:annotationXML>
        <inkml:traceGroup>
          <inkml:annotationXML>
            <emma:emma xmlns:emma="http://www.w3.org/2003/04/emma" version="1.0">
              <emma:interpretation id="{9BAB24C9-2393-443D-BC42-8AE6EBADF544}" emma:medium="tactile" emma:mode="ink">
                <msink:context xmlns:msink="http://schemas.microsoft.com/ink/2010/main" type="inkWord" rotatedBoundingBox="25067,5227 25436,5170 25506,5624 25137,5681"/>
              </emma:interpretation>
              <emma:one-of disjunction-type="recognition" id="oneOf8">
                <emma:interpretation id="interp8" emma:lang="" emma:confidence="1">
                  <emma:literal/>
                </emma:interpretation>
              </emma:one-of>
            </emma:emma>
          </inkml:annotationXML>
          <inkml:trace contextRef="#ctx0" brushRef="#br0" timeOffset="5703.7533">2430 3018 199 0,'0'0'401'0,"-2"0"-108"0,2 0-91 0,0 0-62 16,0 0-19-16,0 0-14 0,0 0-12 15,0 0 28-15,0 0 27 0,0 0-6 16,0 0-8-16,0 0 3 0,0 0 7 16,0 0-7-16,0 0-3 0,0 0-24 0,0 0-25 15,0 0-26-15,0 0-19 0,0 0-7 16,0 0-3-16,0 0 7 0,0 0-7 16,0 1-16-16,0-1-14 0,0 0 0 15,0 0-1-15,0 2-1 0,0-2 0 16,0 0 0-16,0 0 0 0,0 0 2 15,0 0 11-15,0 0 0 0,0 0-11 16,0 0 14-16,0 0 6 0,0 0-3 16,0 0 7-16,0 0 6 0,0 0-7 15,0 0 7-15,0 0 6 0,0 0-9 16,0 0-10-16,0 0-6 0,0 0-13 16,0 0-2-16,2 0 0 0,-1 0 1 0,-1 0 1 15,2 0 0-15,-2 0 15 0,0 0-2 16,1 0 3-16,1 0 0 0,-1 0 9 15,2 0 4-15,0 0 3 0,1 0 2 0,2 0 30 16,5 0 33-16,-3 0 14 0,4 0-52 16,-3 0-15-16,1 0-3 0,-1 0-10 15,0 0 4-15,1 0-1 16,-2 0-6-16,2 0-27 0,-1 0-1 16,1 0 1-16,-2 0 12 0,5 0 5 0,-1 0-5 15,-4 0-13-15,4 0 0 0,-3 0 0 16,0 0 0-16,-3 0 0 0,-2 0-1 15,2 0 1-15,0 0 3 0,1 0-1 16,-1 0 1-16,3 0 19 0,0 0-10 16,3-2 4-16,-2 1 0 0,0 0 2 15,-2 1 1-15,2-2 24 0,-1 1-5 16,1-1-17-16,-2 2-2 0,0 0 3 16,1-1-10-16,-3 1-9 0,0-2 13 0,-3 2-14 15,-2 0 0-15,-1 0 10 0,2 0-11 16,-2 0-1-16,0 0 0 0,0 0-2 15,0 0-17-15,0 0 1 0,0 0-4 16,0 0 0-16,0 0 1 0,0 0-1 0,0 0 3 16,0 0 4-16,0-1 2 0,0 1-14 15,0 0-48-15,0 0-56 0,0 0-76 16,-3 0-159-16,0 0-206 0,-1 0-196 16,-8 1-520-16</inkml:trace>
          <inkml:trace contextRef="#ctx0" brushRef="#br0" timeOffset="4705.121">2590 2752 339 0,'0'0'773'16,"0"0"-392"-16,0 0-154 0,0 0 12 0,0 0 52 15,0 0-32-15,0 0-72 0,0 0-68 16,0 0-32-16,0 0-3 0,0 0 5 16,0 0-9-16,0 0-28 0,0 0-5 15,0 0 1-15,0 0-16 0,0 1-3 16,0-1 3-16,0 0-1 0,0 0-8 15,0 0 12-15,0 0 9 0,0 0 4 0,0 0 2 16,0 0 7-16,0 0-9 0,0 0-7 16,0 0 0-16,0 0 6 0,0 2-9 15,0-1-10-15,0-1-3 0,0 1-13 16,0-1-12-16,0 2 0 0,0 0-25 16,0-2-15-16,0 1-11 0,0 0 4 0,0-1-3 15,0 5-1-15,0-1 22 0,0 2 29 16,0 2 28-16,0 2-3 0,0 2 13 15,0 0-36-15,0 1-2 0,0-2 0 16,0 1-22-16,0 4 22 0,0-3 16 16,0 3-16-16,0-1 1 0,0 0-1 15,0-1 3-15,-1-1 29 0,1-1-4 16,-2 2 0-16,1-4-3 0,-1 1-23 16,2 1-2-16,0-3 0 0,0 2 0 0,0-1 12 15,0 0 7-15,0-2-16 0,0 1 0 16,0-1-1-16,0 0-1 0,0-2 0 15,0 2 12-15,0-2-12 0,0 0-1 16,0 3 13-16,0-2-1 0,0 5 4 0,0-3 6 16,0 1 6-16,-1 0-3 0,1-1-23 15,0 1 20-15,0-3-6 0,0 1-4 16,0-4 7-16,0 0-7 0,0-3-10 16,0 1 2-16,0-2 11 0,0 0-2 15,0 0-11-15,0 0 13 0,0 0-13 16,0 0 11-16,0 0-10 0,0 0 9 15,0 0-10-15,0 0 14 0,0 0 6 0,0 0 6 16,0 0-9-16,0 0-4 0,0 0-6 16,0 0-9-16,0 0-37 0,0 0-35 15,0-3-55-15,0-3-65 0,0-1-101 16,0-3-223-16,3 0-504 0,1-7-599 0</inkml:trace>
        </inkml:traceGroup>
        <inkml:traceGroup>
          <inkml:annotationXML>
            <emma:emma xmlns:emma="http://www.w3.org/2003/04/emma" version="1.0">
              <emma:interpretation id="{56A3F2FC-E830-428E-982E-327208CB7FA3}" emma:medium="tactile" emma:mode="ink">
                <msink:context xmlns:msink="http://schemas.microsoft.com/ink/2010/main" type="inkWord" rotatedBoundingBox="25830,4940 27893,4623 28019,5444 25956,5761"/>
              </emma:interpretation>
            </emma:emma>
          </inkml:annotationXML>
          <inkml:trace contextRef="#ctx0" brushRef="#br0" timeOffset="7004.8191">3303 3009 893 0,'0'0'541'16,"-2"0"-300"-16,0-1-56 0,2 1 66 15,-1 0 18-15,-1 0-33 0,2 0-69 16,-1 0-48-16,1 0-23 0,0 0 1 16,0 0-5-16,0 0 1 0,0 0-17 15,0 0-46-15,0 0-30 0,0 0-19 16,0 0 0-16,0 0 6 0,0 0 13 0,0 0-2 15,3 0-20-15,-2 0 3 16,2 0 0-16,0 1-1 0,1 2 20 0,2 0 29 16,0 0 25-16,4 0 16 0,-1-2 29 15,2 2-10-15,0-3-17 0,3 1 17 16,0-1 21-16,-2 0 6 16,4 0-47-16,-2 0-31 0,-5 0-10 0,2-1-6 0,-2-3 18 15,0 0-2-15,0-2-17 0,0-2-2 16,-1 1 6-16,0 2-3 0,-4-2-19 15,-1-1 28-15,0 2-16 0,-3 1 1 16,2-2-6-16,-2-1-10 0,0 3-2 16,0-1 2-16,0-1 18 0,0 1 3 15,0-1-20-15,0 0-1 0,-2 0-2 0,-1-1-35 16,-3 1 0-16,0-1 3 0,-1 3 4 16,1 0 30-16,-1 0 25 0,1 1-25 15,1 2-12-15,1 0 9 0,0 1 2 16,-1 1-11-16,2 0 10 0,0-2-11 0,0 2 10 15,-2 0-13-15,2-1 13 0,-2 1-25 16,2 0 3-16,-3 0 3 0,-1 0 7 16,-2 0-3-16,-3 0 18 0,2 1 13 15,-2 5 3-15,0-3-16 0,4 1-25 16,0 0-9-16,1 0 3 0,-1 2 31 16,0 0 13-16,0 2 22 0,4-3-19 15,-2 4-16-15,0-4-15 0,2 1 2 16,-1 1 1-16,-2 0 12 0,1 2 1 15,4 0-1-15,-3-2 0 0,0 2-3 16,1 0 3-16,-1 1 1 0,2 2 2 0,0-2 10 16,0 1-13-16,3-1-28 0,0 3 17 15,0-1 11-15,0 0 3 0,0 1 0 16,0 1 10-16,5 1-10 0,2-2 9 16,1 2-9-16,0-2 0 0,-2 2-1 0,6-1 10 15,-2-2 4-15,1 2 8 16,-2-5-2-16,5 1 3 0,0-1 6 0,-3 0 19 15,7-3 12-15,0 0-12 0,2-2 15 0,0 1 15 16,3-5-3-16,1 3-21 0,-1-3-34 16,-2 0-4-16,-2 0-3 0,-3 0 1 15,-1 0 2-15,-5 0-15 0,-1 0 13 16,-1-3-13-16,-3 2 12 0,-2-3-4 16,0 4-11-16,0-4-43 0,0 2-30 0,0-2-57 15,0 2-84-15,3-1-107 16,0 0-148-16,1 1-159 0,1-5-115 0,-2 5-362 15</inkml:trace>
          <inkml:trace contextRef="#ctx0" brushRef="#br0" timeOffset="8173.2452">3467 2674 36 0,'0'-2'600'16,"0"2"-193"-16,0-3-143 0,0 2-65 15,0 1-46-15,0-4-36 0,0 4-6 16,0-2 12-16,0-1 14 0,0 0-11 16,0 1-3-16,0 0-13 0,0-1-16 0,0 3 18 15,0-1 4-15,0 1-16 0,0 0-23 16,0 0 0-16,0 0 0 0,0-2-4 16,0 2 4-16,0 0 9 0,0-2 3 15,0 2-7-15,0-1-6 0,0 1-3 0,0 0-1 16,0-1 4-16,0 1 6 0,0 0-10 15,0 0-19-15,0 0-16 0,0 0-18 16,0 0-16-16,0 0-1 0,0 0-2 16,0 0-18-16,0 0 16 0,0 0-2 15,0 0 3-15,0 0-1 0,1 0 1 16,1 0-1-16,-1 0-1 0,-1 0-16 16,5 0 4-16,2 0-17 0,5 0 7 15,1 0 10-15,3-2 2 0,1 1 13 0,-1-1 2 16,2 1 17-16,-5 1-16 0,-3-1-1 15,3-1 20-15,-2 1-6 0,-4 1 6 16,0-2-20-16,1 2 1 0,-4 0 0 16,-2 0 16-16,-2 0-7 0,1 0-9 0,-1 0 13 15,0 0-13-15,0 0-1 0,0 0 0 16,0 0 1-16,0 0-2 0,0 0-1 16,0 0-1-16,0 0-1 0,-3 0-19 15,-1 0-1-15,-1 0-13 0,-2 0-9 16,3 0-3-16,-7 0 16 0,1 0 15 15,-6 0 4-15,1 0-10 0,-3 0 19 16,4 0 1-16,-3 0-2 0,4 0-7 16,3 0 11-16,-2 2 1 0,0-1 1 15,3 1 0-15,4-2 11 0,-1 0 2 16,1 0 1-16,2 0-15 0,2 0 2 0,1 0 22 16,0 0 4-16,0 0-4 0,0 0 3 15,1 0 0-15,2 1-6 0,0-1-9 16,0 0-12-16,0 0 0 0,-1 0-1 15,-1 0 0-15,3 0-4 0,-2 0-8 16,4 0 11-16,3 0 1 0,2 0 28 16,3 0 16-16,6 0-13 0,1 0-6 0,3-1 0 15,-4-1-13-15,-1 2-12 0,-4-1 1 16,0 1-1-16,-6-2 0 0,-1 2 0 16,-5 0 0-16,0 0 1 0,0 0-1 15,-1 0 1-15,-2 0 1 0,0 0-2 16,0 0-3-16,0 0-19 0,0 0-12 15,0 0-28-15,0 0-10 0,0 0-13 16,0 0-15-16,0 0-39 0,0 0-47 16,0 0-98-16,-3 0-129 0,1 0-142 0,-1 0-180 15,-5 0-53-15</inkml:trace>
          <inkml:trace contextRef="#ctx0" brushRef="#br0" timeOffset="9264.6204">4026 2727 95 0,'0'-1'485'0,"0"1"-126"0,-2 0-105 16,2 0-65-16,0-1-30 0,-1-1-12 15,-1 1-4-15,2 0-22 0,-1 1-24 16,1-2-6-16,0 2-7 0,0-2 4 16,0 0 9-16,-2 0 0 0,1 0-20 0,-2-1-9 15,1 3 6-15,-1 0-6 0,0-3-4 16,0 3-12 0,0-2-4-16,1 1 6 0,-3-1 1 0,1 2-23 15,2 0-29-15,-1 0 13 0,2 0-16 0,-2 0-13 16,3 0-16-16,0 0-6 0,-2 0-10 15,1 0-6-15,1 0-13 0,-3 2 22 16,0 2 7-16,2 1-4 0,-1-1 13 16,2 2-9-16,0-2-20 0,0 0 7 15,0 0 25-15,0 0 0 0,0-4 7 16,0 2 3-16,4 0 11 0,1-2 2 16,-2 0 12-16,1 0 23 0,-1 0 24 15,3 0 50-15,-3 0 10 0,0 0-6 0,-2 0-11 16,1 0-22-16,1 0-6 0,-2-4-4 15,2 3-16-15,-3-6-54 0,2 3-22 16,-1 0 22-16,-1-2 0 0,0 3-3 16,0-3-12-16,0 2 15 0,0 1 2 15,-1-1 14-15,-2 2-16 0,0 1-25 16,-2 1-6-16,1 0-14 0,1 0-29 0,-3 0-19 16,3 0-6-16,0 0-36 0,0 3 22 15,-1 2 78-15,0 3 32 0,-1-1-33 16,2 0-12-16,2 0 9 0,1 0 36 15,0-6-10-15,0 3 0 0,0 0-16 16,0-2 4-16,0-2 25 0,4 0 2 16,1 0 21-16,2 0 16 0,-4 0 42 15,4 0 38-15,1 0 26 0,-1 0-30 16,0-2-38-16,-1-4-10 0,-1 3-25 16,-2-4-39-16,-2 1 35 0,-1 0-37 0,0 1-1 15,0 1-16-15,0 1-41 16,-3 1-1-16,0-1-31 0,-3 3-85 0,0 0-126 15,2 0-143-15,0 0-306 0,-1 0-323 0</inkml:trace>
          <inkml:trace contextRef="#ctx0" brushRef="#br0" timeOffset="14797.7752">4174 2384 636 0,'0'-1'420'16,"0"0"-218"-16,0-2-45 0,0 2-27 15,0-3-7-15,0 3 40 0,2 1 7 16,-2 0-41-16,0 0-31 0,0 0-17 16,0 0 16-16,0 0 3 15,0 0 6-15,0 0 20 0,0 0 3 16,0 0-26-16,0 0-20 0,0 0-9 16,0 0-14-16,0 0-12 0,0 0 10 0,0 0-4 15,0 0-10-15,0 0 1 0,0 0 3 16,0 0-4-16,0 0-9 0,0 0-13 15,0 0-6-15,0 0-14 0,0 0 1 16,0 0 0-16,0 0 10 0,0 0 0 16,0 0 3-16,0 0 6 0,0 0 6 15,0 0 4-15,0 0-4 0,0 0-9 16,0 0-19-16,0 0-11 0,0 0-20 16,0 0-7-16,0 0-19 0,0 0-9 15,0 1-14-15,0 1-15 0,0 1 19 0,0 0 22 16,0-1 25-16,0 5 29 0,0 1 6 15,0 0 23-15,0 0 0 0,0 2-26 16,0-2-2-16,0 0 0 0,0 2-1 16,0-4 16-16,0 2-13 0,-2-1 10 15,1-3-13-15,-1 0 0 0,1-1 0 0,1 0 0 16,-2-2-1-16,2 4 0 0,-1-2 0 16,1-2 1-16,0 1 1 0,0 0 1 15,0-1 1-15,0-1 10 0,0 0-1 16,0 0 4-16,0 0 3 0,0 0 16 15,0 0-9-15,0 0 12 0,0 0 3 16,0 0 3-16,0 0 1 0,0 0-1 0,0 0 3 16,0 0 7-16,0 0 6 0,0 0 22 15,0 0 5-15,0 0-2 0,0-3-1 16,0 0-31-16,0-2-41 0,0-2-12 16,0-1-16-16,0-2 0 0,3 0 13 15,1-1 0-15,-2 0-28 0,2-2 9 16,-1 3 13-16,3 0 9 0,-1 1 15 15,-1 1-15-15,0 1-21 0,2-1-23 16,0 0-19-16,0 0 1 0,3 3 18 16,-3 0 16-16,1 2 2 0,1 0-11 0,-3 1-20 15,1-2 6-15,5 0 4 0,-3 3 9 16,3-3 3-16,-2 4 10 0,4 0-16 16,0 0-4-16,-1 0 20 0,4 0-4 15,-4 4 4-15,-2-3-4 0,3 5 4 0,-2-2-1 16,-1 0 10-16,-1 3 14 0,3-4 0 15,-2-1 1-15,-1 5-2 0,-2-3 0 16,2-1-20-16,-4 0 4 0,-1-3 16 16,-3 0-13-16,1 1 16 0,-1-1 16 15,-1 0 19-15,2 0 7 0,-1 0 2 16,1 0-6-16,1 0 0 0,0 0 1 16,0 0-11-16,1-1-9 0,2 0 0 0,-5-1 3 15,1 2 10-15,-1 0-10 0,-1 0 13 16,0-2-3-16,0 1-14 0,0 0-15 0,0 1-3 15,0 0-3-15,0 0-12 0,0 0-1 16,0 0-6-16,0 0 0 0,0 0-1 16,0 0 1-16,0 0-13 0,0 0-3 15,0 0-9-15,0 0-10 0,-1 2-20 16,-2 2-12-16,1 1 9 0,-2 4 80 16,-2 0 39-16,2 3 8 0,-4 3-22 15,1 0-24-15,-2 3-1 0,-1 0 16 16,1 1 28-16,0 2 23 0,-1-1-41 15,-2 0-23-15,6 2 10 0,-1-2-10 16,1 0 51-16,1-3-51 0,1 3 16 0,-2-4-18 16,5 0 28-16,-2 1 24 0,1-3-15 15,2-3-35-15,0-1 13 0,0-1-3 16,0-5-11-16,0 2 17 0,0-5-6 0,0 0-11 16,0 1 10-16,0-1 4 0,0-1 0 15,0 1-4-15,0-1 1 0,0 0 3 16,0 0 0-16,0 0 2 0,0 0-2 15,0 0-16-15,0 0-25 0,0 0-60 16,0 0-19-16,0 0-42 0,0 0-57 16,0-1-172-16,0-2-196 0,0 2-248 15,-3-5-633-15</inkml:trace>
          <inkml:trace contextRef="#ctx0" brushRef="#br0" timeOffset="42220.7665">4802 2548 427 0,'0'-2'597'16,"0"0"-356"-16,0 2-104 0,0 0 25 16,0-1 43-16,0 1-22 0,0-1-79 15,2 1-30-15,-2 0 1 0,0 0 42 0,0 0 25 16,1-2-10-16,-1 2-22 0,2 0-17 16,-2 0-15-16,0 0-5 0,1 0-2 15,-1 0-17-15,1 0 7 0,1 0 6 16,2 0 13-16,1 0-10 0,1 0-16 15,4 0 7-15,0-1-10 0,8 1-7 16,0-1-12-16,2 1-1 0,-1-2 1 0,7-1 0 16,-1 3-1-16,0-1 7 0,3-2 31 15,0-2-21-15,-2 5-11 0,-1-4-12 16,-6 3-22-16,0 0 0 0,-5-1-3 16,-1 2 1-16,-6 0 0 0,1 0-1 15,-2 0 3-15,-5 0 0 0,1 0 13 16,-1 0-14-16,-1 0 1 0,0 0-3 15,0 0 0-15,2 0-3 0,0 0-16 16,3 0 19-16,2 0 0 0,2 0 12 0,1 0 1 16,1 0-1-16,1 0 1 0,-5 0-12 15,-1 0-1-15,-3 0 1 0,-2 0-1 16,-1 0-12-16,0 0-42 0,0 0-78 16,0 0-86-16,0 0-96 0,-3 2-164 0,2-1-230 15,-2-1-591-15</inkml:trace>
        </inkml:traceGroup>
        <inkml:traceGroup>
          <inkml:annotationXML>
            <emma:emma xmlns:emma="http://www.w3.org/2003/04/emma" version="1.0">
              <emma:interpretation id="{641E135F-5CD5-44BC-8230-8CD1F89BA1AA}" emma:medium="tactile" emma:mode="ink">
                <msink:context xmlns:msink="http://schemas.microsoft.com/ink/2010/main" type="inkWord" rotatedBoundingBox="28276,4574 29780,4343 29890,5061 28386,5292"/>
              </emma:interpretation>
              <emma:one-of disjunction-type="recognition" id="oneOf9">
                <emma:interpretation id="interp9" emma:lang="" emma:confidence="1">
                  <emma:literal/>
                </emma:interpretation>
              </emma:one-of>
            </emma:emma>
          </inkml:annotationXML>
          <inkml:trace contextRef="#ctx0" brushRef="#br0" timeOffset="771597.0738">6902 2030 346 0,'0'0'290'0,"0"0"-209"0,0 0 20 15,0 0 98-15,0 0 39 0,0 0-23 16,0 0-65-16,0 0-43 0,0 0-10 0,0 0 5 16,-2 0 12-16,2 0-14 0,0 0-16 15,0 0-9-15,0 0-17 0,0 0 0 16,0 0 1-16,0 0 8 0,0 0 4 16,0 0-3-16,-1 0-26 0,1 0-16 15,0 0-7-15,-3 1-16 0,0 2 1 16,-4 3 8-16,-1 4 5 0,1 2-16 0,-3 2 34 15,-2 2-3-15,2 0-13 0,2 0-5 16,1-2-14-16,1 1-3 0,-3-3 3 16,5-1 3-16,-2 0 10 0,1 1 3 15,-1-2-14-15,1 1 2 0,0-3-1 16,-1-3-1-16,3 0 11 0,2-1 6 16,-2-2-6-16,3-2 13 0,0 0 15 15,0 0 14-15,0 0 18 0,0 0 13 16,0 0 0-16,0 0 10 0,0 0 21 0,0-2 13 15,-2-3-13-15,1-4-70 0,0-1-25 0,1-4-22 16,0 1 0-16,0-2 1 16,0-2-1-16,0-1-25 0,4 0 6 0,0-1 18 15,4 3-43-15,-2 1 9 0,-1 1 4 16,3 1-10-16,-4 3 6 0,4 4-3 16,-1 1-22-16,0 0-29 0,1 4-7 15,1-2-15-15,-1 3 15 0,7 0 6 16,1 0 42-16,5 0 36 0,-2 1-62 15,2 5 10-15,-4 1-1 0,1-3 23 16,-3 3-3-16,-3 1-22 0,1-1 9 16,-3-1 12-16,1-1 21 0,-4 1 5 0,5 1-9 15,-5-1 26-15,0-4 0 0,-1 4-1 16,2-6 4-16,1 2 17 0,-5-2 28 16,0 0-10-16,1 0 14 0,-2 0 15 15,0 0-6-15,0 0-6 0,-2 0-4 16,2-2 7-16,0 2-4 0,-1-2-9 15,0-2-13-15,1 4-7 0,0-2 7 0,-1-1-7 16,-2 2-6-16,0 1-3 0,0-2 13 16,0 2 2-16,0-2 4 0,0 2 0 15,0 0-16-15,0 0-13 0,0 0 20 16,0 0-21-16,0 0 11 0,0 0 3 16,-2 0 0-16,-1 0-4 0,-2 0 7 15,0 4 1-15,2-4-20 0,0 1-3 16,2 0-32-16,-2 1-25 0,0 2-10 0,-2 2 18 15,-3 2 52-15,-3 5 16 0,2 3 4 16,-4 2 15-16,-3 1-3 0,3 5-10 16,-2 0 29-16,-1 0-13 0,1 1-3 0,-3 4-13 31,4 0 4-31,-3-2 9 0,1 7 28 0,-3-1-15 16,1 1-13-16,4-1-7 0,0-3 73 0,0-2 0 15,5-1-60-15,-2-7-19 0,3 0-20 16,2-3-2-16,1-3 3 0,2-2 13 0,0-2 2 15,2-2-16-15,-1-4 0 0,2-1-1 16,0-2 11-16,0 1 7 0,0-2 6 16,-1 0-9-16,1 0 3 0,0 0-4 15,0 0-4-15,0 0-11 0,0 0-29 16,0 0-24-16,0 0-35 0,0 0-60 16,0-2-60-16,0 1-46 0,-2-2-95 0,1-1-163 15,0 0-474-15</inkml:trace>
          <inkml:trace contextRef="#ctx0" brushRef="#br0" timeOffset="770333.8451">6458 2005 454 0,'0'0'476'0,"0"0"-238"0,0 0-68 15,0 0 48-15,0 0 32 0,0 0-19 16,0 0-49-16,0 0-56 0,0 0-25 16,0 0-8-16,0 0 7 0,0 0 3 15,0 0 0-15,-1 0-16 0,-1 0-10 16,2 0-13-16,0 0-12 0,-1 0-14 0,1 0 3 16,-1 0-9-16,-1 0 0 0,2 0-3 15,-1 0 0-15,-1 0-10 0,2 0 0 16,-1 0 3-16,-1 0-3 0,-1 0-3 15,0 0 3-15,-3 0 0 0,0 0-15 0,-1 0 11 16,-2 0-11-16,2 4-1 0,-3-4-1 16,-5 6 17-16,2-2-4 0,-2 2-15 15,-1-1 0-15,2 4 1 0,0-4 11 16,-3 4-8-16,4 0 18 0,-2-1-10 16,2 2-10-16,1-2 1 0,-2 1 13 15,3 1-4-15,2-3 10 0,1 2 4 16,-3-2-26-16,4 1 0 0,1-1 0 15,-3 3 15-15,2 0 1 0,-1 2-15 16,-2 2-1-16,3-2 1 0,-1 3 21 16,1-1-10-16,-2-2-12 0,2 1 0 0,4 0 0 15,-4 0 2-15,2 0-1 0,-1 2 15 16,0 0-14-16,0 1 0 0,1 0-2 16,2-1 0-16,1-4-12 0,-2 4 8 15,1-1 4-15,0 0 3 0,0 0 12 16,1 1-13-16,1 1-2 0,1-3 0 0,0 0 0 15,0-2 4-15,0 0-2 0,0-1 0 16,1-1 0-16,4 0-2 0,1-1 0 16,-2-1 0-16,2 1 2 0,1 1-2 15,-1-4 0-15,3 1 2 0,-2-1 0 16,1 0 11-16,-1 0 9 0,4 0-22 16,-4-1-1-16,3-3 1 15,-1 0 1-15,4 3 18 0,1-2 9 0,-3-2-3 0,3 3-7 16,-4-3-17-16,-3 0 1 0,-2 0-1 0,1 0 0 15,0 0-1-15,-2 0 1 0,0 0 0 16,-1 0 15-16,2 0 6 0,-1-1 0 16,-1-2 3-16,2 0 3 0,0 0-3 15,3-2-6-15,-1-1-3 0,1-2 0 16,-3 2-4-16,0-2 10 0,-1 1 6 16,2 0-6-16,-3 1-19 0,-1-2 22 15,1 1 0-15,-3-2-23 0,0 2 16 16,0-3-18-16,0 2-25 0,0-3-13 15,0 3 4-15,-2-1 9 0,-2 2-9 16,-2 0 21-16,1 0-6 0,1 3-6 0,-2-2 25 16,0 2 10-16,0-2 2 0,0 2 7 15,-3 0-19-15,4 2-11 0,-1-3-17 16,-2 2 3-16,-1 1 23 0,-4-3-17 16,6 4-9-16,-3-2 16 0,1 0 11 15,-2 3-1-15,4-1 0 0,-3 1-16 0,1 0-4 16,-4 0 20-16,4 0-10 0,-5 3 12 15,6 1 0-15,-3-1 0 0,7 0-20 16,-2 1-11-16,3-3 8 0,0 4-8 16,-1-1 3-16,1 1 12 0,0-3-6 15,0 3-48-15,-2-1-63 0,5-2-137 16,0 2-227-16,0-3-173 0,0 2-124 16,0-3-461-16</inkml:trace>
          <inkml:trace contextRef="#ctx0" brushRef="#br0" timeOffset="797859.9282">5691 2703 205 0,'0'0'571'0,"0"0"-356"0,0 0-72 0,0 0 7 16,0 0 20-16,1 0-34 0,-1 0-51 15,2 0-27-15,-1 0 14 0,1 0 20 16,-1-3 8-16,1 2-2 0,-1-1-17 0,0 0 0 16,-1 0 16-16,0-1 3 0,0 3-13 15,0 0 1-15,0 0-14 0,0 0-16 16,0 0-16-16,0 0-1 0,0 0-8 16,0 0-14-16,0 0 6 0,0 0 4 15,-1 0-13-15,1 0-13 0,-1 0-3 0,-1 0-12 16,2 0-11-16,0 0-6 0,0 0-25 15,0 0-11-15,0 0 4 0,0 0 13 16,0 2 22-16,0 1 10 0,0 1-10 16,0 0-6-16,0-2 30 0,2 1 2 15,2 0 3-15,0-1 29 0,1 0 10 0,4-2 13 16,-3 0 22-16,-1 0-22 0,1 0 3 16,-1 0 6-16,-1 0 0 0,1-2 26 15,-1 0 9-15,0-1 6 0,1-2-16 16,-1 1-12-16,-1-2-23 0,2 1-16 15,-2-1 6-15,-2 2-3 0,1-2-22 16,-1 0-9-16,-1 0-10 0,0 2-25 16,0 0 25-16,0 0 0 0,0 0-3 15,-3 2-9-15,0-1-14 16,-1 0-34-16,-2 0 0 0,0 0 12 16,-1 1-19-16,-2-1 1 0,3 1 5 0,0 1 13 15,-1 1 0-15,2 0-6 0,-1 0 6 16,-1 0-7-16,2 0-6 0,1 4 4 15,-2 3 28-15,2-1 0 0,-1 3 26 0,4-3-16 16,1 2-16-16,0-2 6 16,0 0 29-16,0 2 0 0,3 0 12 0,4-3-11 15,0-1-1-15,2 0 2 0,3-1-2 16,-3-1 0-16,1 1 12 0,1-2 17 16,-1-1-4-16,0 0 53 0,-1 0-24 0,-3 0 1 15,-2 0 6-15,1-1 9 0,-2-2 16 16,-2 0 7-16,1 1-17 0,-1-1-19 15,1 0-9-15,-2-1-7 0,0-1 4 16,0 1-45-16,0-2-57 0,0 2 25 16,0-2 29-16,-3 2-1 0,-2 0-62 15,-1 2-14-15,2-2 16 0,-2 2 1 16,3 2-8-16,-1-1 17 0,1 1-10 16,-2 0-10-16,4 0 0 0,-2 0 10 15,1 0-7-15,-1 0-3 0,1 1 13 16,-3 5 6-16,4-2 3 0,-2 2 33 0,1 0 16 15,2-2-23-15,0 0 25 0,0-2-1 16,0 2-18-16,2-2-15 0,1 1 32 16,3-3 3-16,-4 0 12 0,3 0 40 15,-1 0 35-15,-1 0 10 0,2 0-10 0,-4-1 6 16,2-1 4-16,0 0-1 0,-3-2-3 16,3-1-48-16,1 0-45 0,-2-1-164 15,-1 0-90-15,2-2-172 0,-3 5-282 16,0-6-562-16</inkml:trace>
        </inkml:traceGroup>
      </inkml:traceGroup>
    </inkml:traceGroup>
    <inkml:traceGroup>
      <inkml:annotationXML>
        <emma:emma xmlns:emma="http://www.w3.org/2003/04/emma" version="1.0">
          <emma:interpretation id="{C6DB6C76-19C9-41C3-BF42-E5FF4C70CA83}" emma:medium="tactile" emma:mode="ink">
            <msink:context xmlns:msink="http://schemas.microsoft.com/ink/2010/main" type="paragraph" rotatedBoundingBox="23398,6790 31434,6396 31485,7434 23449,7828" alignmentLevel="2"/>
          </emma:interpretation>
        </emma:emma>
      </inkml:annotationXML>
      <inkml:traceGroup>
        <inkml:annotationXML>
          <emma:emma xmlns:emma="http://www.w3.org/2003/04/emma" version="1.0">
            <emma:interpretation id="{C188EBDA-6470-4219-A335-E3B8DD8DFE58}" emma:medium="tactile" emma:mode="ink">
              <msink:context xmlns:msink="http://schemas.microsoft.com/ink/2010/main" type="line" rotatedBoundingBox="23398,6790 31434,6396 31485,7434 23449,7828"/>
            </emma:interpretation>
          </emma:emma>
        </inkml:annotationXML>
        <inkml:traceGroup>
          <inkml:annotationXML>
            <emma:emma xmlns:emma="http://www.w3.org/2003/04/emma" version="1.0">
              <emma:interpretation id="{E3933B89-7C46-4881-A281-E0D04DA4AAB9}" emma:medium="tactile" emma:mode="ink">
                <msink:context xmlns:msink="http://schemas.microsoft.com/ink/2010/main" type="inkWord" rotatedBoundingBox="23411,7052 23865,7029 23884,7411 23430,7433"/>
              </emma:interpretation>
              <emma:one-of disjunction-type="recognition" id="oneOf10">
                <emma:interpretation id="interp10" emma:lang="" emma:confidence="1">
                  <emma:literal/>
                </emma:interpretation>
              </emma:one-of>
            </emma:emma>
          </inkml:annotationXML>
          <inkml:trace contextRef="#ctx0" brushRef="#br0" timeOffset="556956.8843">779 4641 783 0,'0'0'573'0,"-3"0"-283"0,3 0-216 15,-1 0-9-15,1 0 112 0,-2 0 69 16,2 0-16-16,0 0-78 0,0 0-49 16,0 0-19-16,0 0 12 0,0 0 36 0,0 0 18 15,0 0-19-15,0 0-19 0,0 0-1 16,0 0-22-16,0 0-26 0,0 0-9 15,0 0-10-15,0 0-3 0,0 0-3 16,0 0-4-16,0 0-5 0,0 0-1 16,0 0-3-16,0 0 0 0,3 0-6 0,2 0 0 15,1 0 9-15,-1 0 9 0,7 2 48 16,3 0 24-16,1-2-13 0,-1 0-40 16,3 0-10-16,-2 0-15 0,2 0-18 15,-1 0 2-15,-1-4 13 0,5 0-10 16,-5 1-18-16,3-2 0 0,-4 1 3 15,3-1 13-15,-5 1-16 0,-4 1-13 0,1-1 10 16,-2 1-24-16,-4 2-1 0,-1-1-31 16,-2-1-34-16,1 2-22 0,-1-1-38 15,1 1-41-15,1 0-14 0,-3-2-42 16,3 1-101-16,-3 2-115 0,0 0-80 16,0 0-118-16,0 5-363 0</inkml:trace>
          <inkml:trace contextRef="#ctx0" brushRef="#br0" timeOffset="557548.0653">763 4982 349 0,'-4'0'554'0,"1"0"-267"0,3 0-176 15,-2 0-17-15,2 2 65 0,0-2 56 16,0 0-22-16,0 0-37 0,0 0-33 0,2 0-55 16,-1 0-13-16,1 0 16 15,2 0 3-15,0 0 23 0,1 0 22 0,4 0 29 16,2 0 10-16,4 0-5 0,3 0-44 15,1 0-36-15,0-2-25 0,3-2 3 16,0 1-10-16,3 0 25 0,3-1-5 0,2-1 2 16,-1 0-9-16,-2 0 12 0,1 1-63 15,-6 1-1 1,-1-1-1-16,-4 3 2 0,1-3 10 0,-6 3 2 16,3-2-15-16,-5 3-3 0,-3-1-9 0,-2 1 12 15,-5 0 1-15,3 0-1 0,-3 0 1 16,0 0-1-16,0 0 0 0,0 0-3 15,0 0-19-15,0 0-32 0,0 0-22 16,0 0-31-16,0 0-46 0,0 0-79 16,0 0-127-16,0 0-44 0,1 0-122 15,1 0-186-15,-2 0-484 0</inkml:trace>
        </inkml:traceGroup>
        <inkml:traceGroup>
          <inkml:annotationXML>
            <emma:emma xmlns:emma="http://www.w3.org/2003/04/emma" version="1.0">
              <emma:interpretation id="{9626D2A3-01D6-4BBA-B2D8-A46FD2AE2736}" emma:medium="tactile" emma:mode="ink">
                <msink:context xmlns:msink="http://schemas.microsoft.com/ink/2010/main" type="inkWord" rotatedBoundingBox="24410,6893 26820,6775 26855,7489 24445,7607"/>
              </emma:interpretation>
              <emma:one-of disjunction-type="recognition" id="oneOf11">
                <emma:interpretation id="interp11" emma:lang="" emma:confidence="1">
                  <emma:literal/>
                </emma:interpretation>
              </emma:one-of>
            </emma:emma>
          </inkml:annotationXML>
          <inkml:trace contextRef="#ctx0" brushRef="#br0" timeOffset="563076.3858">1905 4968 150 0,'0'0'271'0,"0"0"12"0,0 0-22 16,0 0-26-16,-1 0-66 0,-4 0-23 0,1 0 27 16,-1 0 29-16,2 0-39 0,-1 0-60 15,-1 0-15-15,0 0-14 0,0 0-6 16,1 0 10-16,-2 0-4 0,-2 0-25 16,1 0 35-16,-3 0-17 0,4 0-31 15,0 0-11-15,0 2-10 0,-1 2-15 16,1 0-1-16,-3 2-12 0,5 0 13 15,-1 2-19-15,-1 2 16 0,2 1 2 16,1-1 2-16,-1 2 20 0,4-4-8 16,-2 0-13-16,2-3 0 0,0 0 0 0,0-5 0 15,0 2 0-15,0 0 0 0,2-2 3 16,2 0 20-16,2 0-4 0,0 0 13 16,-2 0-16-16,2 0 23 0,0-4-17 15,0-1 10-15,0 2 7 0,-2-1-10 16,-1 0 9-16,0 1-19 0,0-2-6 0,0 3 13 15,-3-3-4-15,0 3 7 0,0 0 0 16,0-1-7-16,0-1-20 16,0 2 14-16,-2-2-16 0,-2 3-35 15,-2-1 2-15,2 2 33 0,-1 0 22 0,1 0-18 16,1 0-4-16,-3 0-2 0,2 0-33 16,2 0 0-16,-2 0-3 0,1 3-13 15,0 1 3-15,0-1 15 0,0 2 30 16,1-2-16-16,0 2 0 0,2-3-7 15,0 2 7-15,0-3 0 0,0 1 6 16,1-2 10-16,5 0 3 0,0 0 25 16,0 0 1-16,1 0 6 0,0 0-6 15,-1 0 6-15,-1-3 0 0,-1-1-16 16,-1 1 9-16,0-1-2 0,-2 2-1 0,1-1 20 16,-2-1-1-16,0-2-22 0,0 1-15 15,0-1 12-15,0 2 9 0,0 0-25 16,-2 3-26-16,0 1-10 0,-3 0 23 15,2 0 13-15,0 0 0 0,0 0-29 0,3 0-16 16,-1 0-9-16,-1 1-10 0,2-1-10 16,0 2 3-16,0 0-3 0,0-2 10 15,0 2 12-15,0-2 7 0,0 0-23 16,0 2-51-16,0-1-130 0,0-1-174 16,3 0-163-16,3 0-422 0</inkml:trace>
          <inkml:trace contextRef="#ctx0" brushRef="#br0" timeOffset="565797.4896">2798 4663 104 0,'-4'-3'695'0,"2"2"-340"0,-1 1-247 0,0 0-24 16,-1-2 85-16,-1 2 17 0,-1 0-53 16,2 0-15-16,-2 0-50 0,-1 0-48 15,1 0 38-15,0 0 13 0,-1 0 7 16,2 0 16-16,2 3-7 0,2-1-38 16,-4 1-17-16,2-1 4 0,2 4-11 0,-2-1-8 15,0 0-1-15,2 3-14 16,-2 0 14-16,3-3-14 0,0-1 18 0,0 0-19 15,0 0 0-15,0-1 1 0,0 0 27 16,4-2-7-16,0-1 4 0,2 0-3 16,-1 0-1-16,-2 0 27 0,3 0-1 15,1 0-19-15,-4 0-10 0,1 0 10 16,-2 0 13-16,-1-3 6 0,-1 2 9 16,2-1 7-16,-2-1 7 0,0-1 12 15,0 2-16-15,0-1-57 0,0-2-10 16,0 4-25-16,0 1 24 0,-5 0-57 0,2 0 33 15,0 0 2-15,2 0-28 0,0 0-19 16,1 0-36-16,-2 0-48 0,2 0-81 16,0 0-117-16,0 0-162 0,0 0-202 15,0 0-339-15</inkml:trace>
          <inkml:trace contextRef="#ctx0" brushRef="#br0" timeOffset="569802.2421">3134 4430 173 0,'-1'-3'450'0,"-1"3"-232"0,1 0-166 16,-2 0 33-16,1 0 81 0,1 0 30 0,-1 0-34 0,1 0-61 0,1-3-29 31,0 3 9-31,0-1 23 0,-2 1 24 0,2 0 8 16,-1 0-13-16,-1 0-19 0,1 0-17 15,-4 0 0-15,2 0-22 0,1-1-10 16,-1-1 16-16,0 2-10 0,-2-2-26 16,4 2 1-16,-4 0-1 0,5 0 3 0,-1 0 1 15,-1 0-1-15,1 0-12 0,1 0 3 16,0 0 0-16,0 0-10 0,0 0-19 16,0 0-13-16,0 0-3 0,0 0-3 15,0 0-10-15,0 0-6 0,0 4-16 16,1 1 51-16,2 2 17 0,0 2-1 15,0-2-13-15,2 0-3 0,1-3-29 16,-1 1 10-16,1-1 19 0,-1 1 16 16,5-3 22-16,-1 2-2 0,1-4 2 15,-1 0 10-15,3 0-6 0,1 0-7 16,-1-2-10-16,3-4 4 0,-4 0 13 0,4-1 18 16,-3 0-6-16,0-2-12 0,-2 1-1 0,-4-1 0 15,4 0-15-15,-2-1-10 0,-2 0 3 16,-1 2 9-16,-2 1-15 0,0 1-1 15,-1 2-12-15,-1 2 0 0,-1 2 0 0,0 0 23 16,0 0-11-16,0 0 1 0,0 0 3 16,0 0-1-16,0 0-15 0,0 0 13 15,0 2 0-15,-1 1-12 0,-1-3 0 16,2 1-1-16,-1 3-29 0,1-4-9 16,0 2-12-16,0-1-7 0,-2 1-3 0,1 1 9 15,1 0 3-15,-3 3 10 0,1 2 38 16,0 4 44-16,-1 2 14 0,-2 3-20 15,2 1-13-15,0 2-12 0,-3 3 9 16,2-1 10-16,1 4-20 0,-1 2 26 16,-2 1-6-16,1-3 15 0,-1 3-47 0,2-3 26 15,0 0 5-15,1-3-12 0,1 2 12 16,1-3-2-16,-1-2-1 0,2 0-15 16,-1-2 9-16,-1 0-4 0,1-3-2 15,-1-2 3-15,2-2-16 0,0 1-2 0,0-4-1 16,0-3-1-16,0-2-1 15,0-2-14-15,0-1 13 0,0 0-12 0,0 0-7 16,0 0-60-16,0 0-57 0,0-4-67 16,0 1-100-16,0-4-133 0,5 0-107 15,-4-3-157-15,1-3-726 0</inkml:trace>
          <inkml:trace contextRef="#ctx0" brushRef="#br0" timeOffset="564515.9542">2319 4495 261 0,'2'-6'313'0,"-1"4"-225"0,-1 1-66 16,2-4-21-16,-2 3 138 0,0-1 63 16,0 0-33-16,1 0-51 0,-1 0-50 15,0 2-3-15,0-2 46 0,0 0 48 16,0 2-2-16,0 1-43 0,0 0-11 15,-1 0-15-15,-1-2-10 0,1 2-10 0,-2 0-10 16,1-1 0-16,1 1 4 0,-1 0-17 16,1 0 0-16,-1 0 13 0,-1 0 16 15,-1 0 0-15,1 0-19 0,0-1-7 16,2-1-13-16,-4 2 7 0,2 0 3 0,-3 0 0 16,2 0-10-16,-2 0-16 0,-1 3-6 15,1 1-13-15,1 2-2 0,-1-1 1 16,-1 3-15-16,1-1 16 0,-3 3 22 15,2 0 23-15,0 3-29 0,-2 0 38 16,0-1-34-16,0 2-20 0,3-3-13 16,2 1 13-16,-4 3 1 0,4-1 18 15,-3 3 3-15,1-1 7 0,-2 1-29 16,5 1-22-16,0-2-7 0,2 0 29 16,-2 3 32-16,3-1-7 0,-3 1-25 15,2 0 0-15,1-2-1 0,0 0-11 0,0-2 12 16,0 1 0-16,0-2 0 0,4 2-4 15,-1-5-8-15,1 1 12 0,4 0-3 16,-1-1 3-16,2-1 12 0,-2 0 20 16,2-3-32-16,-2 0-29 0,2-1 14 0,0-2 15 15,-3 0 3-15,1-3-1 0,-2 0 1 16,5 1 26-16,-2-2-1 0,0 0 1 16,0 0 15-16,1-3-12 0,2-2 19 15,-2-2-13-15,2 2-6 0,0-4 18 16,-2 1-24-16,1-1-1 0,-1-1 7 15,-1 1 2-15,1-1-15 0,-2 0 0 16,-1 0 0-16,1 0 0 0,-4-1-7 16,2 3 4-16,-3-2 0 0,3 0-15 15,-4 3 18-15,-1 0-19 0,0 2 3 16,0-1 9-16,0 3 17 0,0 0-29 16,-3 2-15-16,-4-2 15 0,3 0 0 0,-2-1 0 15,-2-1-3-15,2 3-19 0,-1-2 20 16,-2-1 2-16,3 2 19 0,-4 1-19 15,0-2 0-15,-4 2-18 0,4-1 15 16,-3 3-13-16,-3 0 15 0,4 0-21 16,-3 0 6-16,2 0 15 0,1 3 1 0,0-2 1 15,3 0 12-15,2 2-10 16,4-2-3-16,-3 3-20 0,0-2-11 16,2 2 12-16,0 1 6 0,-1-3-6 0,1 2-3 15,4-3-16-15,-2-1-9 0,1 2 6 16,1-1-35-16,0-1-74 0,0 3-89 15,0-2-111-15,0 1-111 0,0-1-82 16,0 2-137-16,0-3-435 0</inkml:trace>
          <inkml:trace contextRef="#ctx0" brushRef="#br0" timeOffset="570486.5926">2963 5080 659 0,'0'0'515'0,"0"0"-268"0,0 0-97 15,0 0 12-15,0 0 12 0,0 0-25 0,0 0-49 16,0 0-61-16,2 0-19 0,0 0 2 16,1 0 21-16,2-1 8 0,-2-1-2 15,1 2-1-15,1-4 17 0,2 3 25 16,0 0 17-16,1-3-17 0,4 4-19 15,-1-5-13-15,3 5 3 0,2-5-10 16,0 1-35-16,3 0-16 0,2 0 19 0,1 0-1 16,-1-3-17-1,5 2 43-15,1 1 7 0,-2-1-6 16,3 1 3-16,-3 0 3 0,-2 0-32 16,-1 0 3-16,-1 2 23 0,0-1-13 15,-7 2 3-15,4-2-16 0,-5 2 0 16,-4 1-16-16,-1 0 13 0,-3 0-14 0,-3 0-2 15,-2 0 16-15,0 0 3 0,0 0-3 16,0 0 3-16,0 0-16 0,0 0 0 16,0 0-3-16,0 0-13 0,0 1-6 15,0 2 0-15,0-3 18 0,0 0 1 16,0 0 1-16,0 1 1 0,0-1 1 16,0 0-3-16,0 0-39 0,0 0-63 0,0 0-51 15,0 0-77-15,0 0-76 0,0 0-101 16,4 0-132-16,-2 0-223 0</inkml:trace>
          <inkml:trace contextRef="#ctx0" brushRef="#br0" timeOffset="571922.8803">3601 4848 450 0,'-3'0'564'0,"3"0"-323"15,0 0-147-15,0 0 27 0,0 0 35 16,0 0-16-16,0 0-29 0,0 0-20 16,5 0-36-16,-2 0 1 0,1 0 28 0,2 0 49 15,3 0 6-15,0 0 16 0,5 0-20 16,2 0-16-16,5-2-25 0,1-2-11 15,5-2 0-15,2 0-6 0,1 2-26 16,4-3-25-16,1 0 15 0,2 1 13 16,0 0-3-16,-2-1-19 0,0 1-3 15,-1 2 2-15,-6 0 14 0,-1 1-45 16,-8 2-25-16,-6-1 21 0,-4 2-15 16,-6 0 16-16,-2 0 0 0,-1 0 3 15,0 0 12-15,0 0 13 0,0 0-25 0,0 0-3 16,0 0-45-16,0 0-19 15,0 0-15-15,0 0-17 0,0 0-29 0,0 0-42 16,5 0 35-16,2 0-10 0,-2 0-33 16,1 0-142-16,-3 0-230 0,-3 0-166 15,0 0-113-15</inkml:trace>
          <inkml:trace contextRef="#ctx0" brushRef="#br0" timeOffset="571336.4822">3835 4568 378 0,'-3'-4'610'16,"2"4"-379"-16,1 0-140 0,0 0 46 16,0 0 94-16,-1 0 37 0,1 0-35 15,0 0-61-15,0 0-43 0,0 0 0 16,-2 0-6-16,2 0-14 0,0 0 0 16,-1 0-9-16,-1 0-17 0,2 2-13 15,0 0 7-15,0-1-20 0,-1-1-3 16,1 1 1-16,0-1-11 0,0 3-31 15,0 2-13-15,0-2-22 0,0 5 22 0,0 2 28 16,0 3 4-16,0 2 12 0,0 3-25 16,0 0 19-16,1 5-35 0,1-1 13 0,-1 3 3 15,-1-1 6-15,0 0 1 0,0 1 15 16,0-2-41-16,0-2 0 0,0 2-1 16,0-1 1-16,0 2 31 0,0-1 45 15,0 0-36-15,0-3-11 0,0-1-7 16,0 0-21-16,0-8 2 0,0 1 11 15,0-5-14-15,0-3-1 0,0 1 1 16,0-5-1 0,0 0-2-16,0 0-12 0,0 0-32 15,2 0-60-15,-2 0-16 0,1-3-48 0,0-3-36 0,4-2-71 0,-1-3-98 16,-2 0-216-16,-1-3-419 0</inkml:trace>
        </inkml:traceGroup>
        <inkml:traceGroup>
          <inkml:annotationXML>
            <emma:emma xmlns:emma="http://www.w3.org/2003/04/emma" version="1.0">
              <emma:interpretation id="{31283E8C-D521-4752-B815-847C65801FA0}" emma:medium="tactile" emma:mode="ink">
                <msink:context xmlns:msink="http://schemas.microsoft.com/ink/2010/main" type="inkWord" rotatedBoundingBox="27175,6741 28630,6669 28664,7376 27209,7447"/>
              </emma:interpretation>
              <emma:one-of disjunction-type="recognition" id="oneOf12">
                <emma:interpretation id="interp12" emma:lang="" emma:confidence="1">
                  <emma:literal/>
                </emma:interpretation>
              </emma:one-of>
            </emma:emma>
          </inkml:annotationXML>
          <inkml:trace contextRef="#ctx0" brushRef="#br0" timeOffset="578824.5158">5341 4673 430 0,'-1'-6'512'0,"1"5"-316"0,-2 0-112 16,1-1 50-16,-2-1 42 0,0 3 25 15,2 0-67-15,-4-1-42 0,1 1-24 0,1 0 3 16,1-2 4-16,-1 2-7 0,2 0 29 16,-1-1 10-16,1 1-33 0,-2-1-6 15,2 1 6-15,-2 0-7 0,-2 0 1 16,1 0-13-16,-4 0-33 0,0 0 1 15,0 0-10-15,1 0 9 0,-1 0-20 0,3 1-1 16,-3 2 0-16,4 1-1 0,1-1 4 16,3 1-4-16,0-1-10 0,0 0-12 15,0 1 5-15,0-1 14 0,0 0-16 16,0 0 3-16,0-3 15 0,0 2 1 16,3-2 6-16,1 0-3 0,2 0 17 15,0 0 18-15,-2 0-12 16,4 0-7-16,-2 0 13 0,-2 0 36 0,1-3-27 15,0-1-9-15,0 2 3 0,-5-2 13 16,0 4 3-16,0 0-9 0,0-2 9 16,0 2 3-16,0 0-24 0,0 0-30 15,0 0-58-15,0 0-50 0,0 0-36 16,0 2-38-16,0-2-111 0,0 0-150 16,0 0-201-16,0 0-424 0</inkml:trace>
          <inkml:trace contextRef="#ctx0" brushRef="#br0" timeOffset="581254.864">5514 4951 189 0,'-2'1'594'0,"2"-1"-353"15,0 0-144-15,0 0 47 0,0 0 93 16,0 0 20-16,0 0-61 0,0 0-66 16,0 0-46-16,0 0-19 0,5 0 10 15,-1 0 2-15,1 0 43 0,-1 0 32 16,2 0 9-16,3 0-30 0,0 0 7 16,7 0-13-16,0-1-13 0,8-1 21 15,-2-1-38-15,4 0-44 0,1 1 0 16,-2-2-4-16,4 0-22 0,1 2 20 15,2-3 33-15,-1 1-8 0,2 3-17 16,-2-3 3-16,-8 4-6 0,-4 0-35 16,-4 0-15-16,-5 0 0 0,-5 0-16 0,-1 0-3 15,-4 0 18-15,0 0 0 16,0 0-2-16,0 0 0 0,0 0-19 0,0 0-9 16,0 0-7-16,0 0-6 0,0 0-25 0,0 0-35 15,0 0-13-15,0 0-19 0,2 0-29 16,-1 0-65-16,2 0-85 0,1 0-143 15,-1 0-202-15,0-2-363 0</inkml:trace>
          <inkml:trace contextRef="#ctx0" brushRef="#br0" timeOffset="580751.984">5546 4437 434 0,'-1'0'472'0,"-1"0"-276"0,1 0-102 0,1 0 14 0,0 0 48 0,0 0-13 16,0 1-78-16,0 4-26 0,0-1 30 16,1 2 26-16,2 0-27 0,2 1-6 15,1-2-27-15,4 3 30 0,-3-2 3 16,4-2 7-16,-3-2-17 0,6 2 36 15,-3-4-7-15,1 0 4 0,4 0-17 16,-2 0-3-16,-2 0-13 0,2-4-7 16,-3-1-6-16,-1 0 3 0,2 0-6 15,-2-1-10 1,-1-3 26-16,-2 1-16 0,4-2-20 16,-4-1 13-16,-1 2-19 0,0 0 32 0,-2 3-19 0,-1 0 0 15,-3-2-4-15,2 4-2 0,-1 0 8 16,-1 1 14-16,0 3-20 0,0 0-23 15,0 0 17-15,0 0 1 0,0 0-17 16,0 0-2-16,-1 3-1 0,-1-3-3 16,2 2-10-16,0 0 0 0,-1-2-6 15,-1 2-6-15,2-1-7 0,-1 0-16 16,1 3-19-16,-2-3 3 0,1 6 45 16,-1 1 19-16,1 2 22 0,-2 3 26 15,1 3 10-15,-1 1-20 0,0 0-13 16,0 2-23-16,1 1 26 0,-4 2 29 0,1 2 13 15,2 0-13-15,0 0 7 0,-1-1-1 16,1 0 0-16,1 0-38 0,0-4-6 16,2 1-17-16,-2-3 11 0,1-3-13 15,1-2 0-15,0-2 1 0,0 1-1 16,0-1 22-16,0-3-7 0,0-3-15 0,1-1 0 16,1-1-1-16,-2-2 1 0,0 0-51 15,1 0-56-15,-1 1-20 0,1-1-60 16,-1 0-84-16,3 0-118 0,-1 0-105 15,-1 0-202-15,1 0-358 0</inkml:trace>
          <inkml:trace contextRef="#ctx0" brushRef="#br0" timeOffset="575779.7961">4587 4933 235 0,'0'-1'388'0,"0"1"-163"15,0-1-69-15,-2-1-55 0,2 2-10 16,-1-2 36-16,0 2-6 0,1 0 12 16,-3 0-25-16,-2 0-24 0,2 0 4 0,-1 0 27 15,2 0 1-15,-1 0-5 0,2 0-14 16,-1 2-23-16,1 0-12 0,-1-2-11 15,1 0-2-15,0 0-30 0,1 0-19 16,0 1-2-16,0 0-37 0,-2 1-9 16,2 0 45-16,-1 3 3 0,1-1 16 15,0-1 6-15,0 0-21 16,0 0 16-16,0-2-17 0,0-1 1 0,0 0 1 16,1 0 11-16,1 0 6 0,-1 0 7 0,0 0 3 15,1 0 6-15,-1 0 11 0,1 0-11 16,1 0-32-16,0-4 10 0,-2 1-11 15,1 0 1-15,1-1 1 0,-2 1 12 0,4 0 19 16,-5-1 20-16,0-1-4 0,0 1-3 16,0 2-48-16,0 2-25 0,0 0 6 15,-9 0 6-15,6 0 13 0,-3 0 1 16,1 0 8-16,1 1-9 0,1-1-35 16,0 4-26-16,-1-3 0 0,-1 3 35 15,1-3 26-15,2 3 0 0,1-1 12 16,1-1 7-16,0-1-19 0,0 2-19 15,0-3-4-15,1 1-6 0,2-1 7 16,3 0 22-16,-1 0 38 16,-1 0 4-16,1 0 19 0,-1 0-3 0,0 0 7 15,1-3-21-15,-5 1-5 0,1 0-18 16,1 0-21-16,-1 0-19 0,-1 0 19 16,0 1 3-16,0 1 42 0,0-1-12 15,0 1-33-15,-1 0-54 0,-2 0-4 16,-2 0 4-16,1 0 21 0,0 1-21 15,2 0-36-15,1 1-39 0,-1-1-20 0,2 0-58 16,-1 3-94-16,-1-3-97 0,1 3-211 16,-2-3-216-16</inkml:trace>
          <inkml:trace contextRef="#ctx0" brushRef="#br0" timeOffset="578034.9292">5013 4340 196 0,'0'0'287'0,"0"0"-111"16,0-1-13-16,0 1 3 0,0 0 26 15,0-2-19-15,0 0-33 0,-2 2-46 16,2-2-39-16,-3-1 7 0,2 1 16 15,-1 2 11-15,0-2-8 0,0 1 3 0,-1-1-19 16,2-1-6-16,-2 0 5 0,1 1 4 16,-1-2 7-16,0 3 22 0,0-3-42 15,0 0 9-15,0 2-12 0,2 1 13 16,-2-2-14-16,-3 1-6 0,0 0 13 16,2-2-3-16,-4 3-17 0,1-2-19 15,-2 3-15-15,0-2 8 0,2 0 1 16,0 2 0-16,-1-2-13 0,2 2 0 15,-4 0-32-15,6 0 10 0,-4 0-4 16,2 0 23-16,-1 4-1 0,1 0-18 0,-3-2 20 16,5 4-11-16,-2-1 13 15,-1 0 2-15,2 1 24 0,-2-1-26 0,1 1-3 16,0 1 3-16,3 0 0 0,-1-2-4 16,1 4 4-16,0-2 0 0,-2-3 20 0,2 6-20 15,-1-4 0-15,0 2 1 0,1 1-1 16,0 0 19-16,1-1-3 0,1 0-13 15,-1 1-3-15,1-3-3 0,1-1-23 16,0 1 1-16,0 0 5 0,0 0 4 16,0-1 16-16,0 3 16 0,0-2-13 15,0 0 0-15,0-1 10 0,0 2-10 16,0 0 23-16,1-1-26 0,2 1-4 16,2-1 2-16,-1-1-14 0,-1 1 14 15,1 1-1-15,1-2-16 0,-1 1-1 16,1-1 19-16,1 0 1 0,-1 1 17 0,3 0-1 15,-1 2 13-15,2-3-3 0,-2 1-25 0,-1 0 20 16,5-1-21-16,-4 1 0 0,2 0 1 16,-2-2 15-16,-1 0-13 0,4 1-3 15,-4-1-3-15,2-2 3 0,-2 2 3 16,-1 2 0-16,1-2-3 0,3 1-1 16,-3 1-2-16,0-3-13 0,1 1 13 15,-2 0 3-15,2 2 1 0,2-1 3 16,-2-1-1-16,1 2 10 0,-1 0-13 15,0-1-1-15,2 1 1 0,-1-3 0 0,-1 3 0 16,-1-1 18-16,-2-1-18 16,1 2-16-16,-2 0 14 15,3-3-2-15,-5 3-12 0,1-3 0 0,-1 2 13 0,-1 0-10 0,0 0 10 16,0 4 0-16,2-1 3 0,-1 0-2 16,0 2-10-16,-1-1 12 0,0 3 22 31,0-3-18-31,0 2 28 0,0-1-13 0,0 0-19 15,0 0-1-15,-4-2 1 0,1-1 19 0,-3-1 0 0,2 0 4 16,-1 0 6-16,-1-2 9 0,-1 2 16 16,0-2-25-16,-1 2 19 0,0-4-29 15,0 1 4-15,1 0-7 16,-2-1-14-16,-1-1 1 0,1-1-3 16,1 0-7-16,0 0-24 0,-6 0-1 0,5 0-4 15,1 0 18-15,-4 0 18 0,2-1 23 16,2-3-11-16,2 3 1 0,2-3-10 15,1 3 13-15,1-1-13 0,2 0-3 16,0 0-19-16,0-1-2 0,0-2 21 16,0 3 1-16,0-5 0 0,0 4 21 15,2-3 16-15,1-1-38 0,-2 1-42 16,1-2 4-16,-1-2 25 0,2 0-3 0,-1 0 13 16,-1-1 3-16,2 0 3 0,0 0 23 15,-1-1-23-15,2 0 10 0,-1-2-13 16,0 3-2-16,0 0-24 0,1-1 23 15,-2 2 3-15,1 3 16 0,0-1 3 0,-2 4 6 16,2-1-25-16,0-4-20 0,3 2 20 16,1 0 20-16,1 1-8 0,-3-1-8 15,3 0-4-15,-2-2 1 0,-2 3 37 16,4 0-3-16,-3 2-10 16,0-2-22-16,-1 1-2 0,-1 0 1 0,2-1-1 15,-2 0 1-15,1 0 0 0,0-1-1 16,2 0 12-16,0 2-10 0,-3-1 13 0,2 0 6 15,-2 3-6-15,-1-6-1 0,1 5-15 16,0-4-1-16,2 3 1 0,-1-5 1 16,1 5 1-16,-1-4 0 0,0 3 11 15,-1 0 0-15,0-2-10 0,2 1 3 0,-1-3-6 16,-2 0-3-16,2 0-15 0,-1-1 18 16,1 3 19-16,-1 1-3 0,0 0 6 15,-1-2-20-15,1 3 27 0,-2 2-10 16,-1-2-17-16,0 4-2 0,0-1 19 15,0 0-3-15,0-1-16 0,0 1-16 16,0 1-16-16,-4-6 32 0,-1 2 0 16,0 2 38-16,-1-2-36 0,1 0 9 15,-1 4-11-15,-1-2-13 0,1 0-6 16,-3 3-3-16,2 0-7 0,1-1-15 0,0 0 0 16,-1 2 12-16,2 0-3 0,-1-2 16 15,0 0 3-15,4 1-7 0,-1-1 8 16,1-1-27-16,1-1 1 0,1 0-14 15,0 2-66-15,-2-2-146 0,1 0-94 16,-1 1-54-16,2 1-161 0,-3-3-216 0</inkml:trace>
        </inkml:traceGroup>
        <inkml:traceGroup>
          <inkml:annotationXML>
            <emma:emma xmlns:emma="http://www.w3.org/2003/04/emma" version="1.0">
              <emma:interpretation id="{AFBF1CED-C076-40BC-A129-F764AD443E7D}" emma:medium="tactile" emma:mode="ink">
                <msink:context xmlns:msink="http://schemas.microsoft.com/ink/2010/main" type="inkWord" rotatedBoundingBox="28924,6519 31434,6396 31485,7434 28975,7557"/>
              </emma:interpretation>
              <emma:one-of disjunction-type="recognition" id="oneOf13">
                <emma:interpretation id="interp13" emma:lang="" emma:confidence="1">
                  <emma:literal/>
                </emma:interpretation>
              </emma:one-of>
            </emma:emma>
          </inkml:annotationXML>
          <inkml:trace contextRef="#ctx0" brushRef="#br0" timeOffset="626198.1394">7729 4945 134 0,'0'-3'619'15,"0"3"-260"-15,0-1-154 0,-2 1-39 0,1 0 0 0,-1 0 29 0,-1 0-3 16,0 0-23-16,0 0-36 0,-1 0-17 16,1 1 7-16,0-1-20 0,2 3-26 15,-1-1-77-15,1 0-2 0,1 2 2 16,0 1 4-16,0 0 15 0,0-2-16 16,0 1 10-16,0 0 0 0,3-4 19 15,2 1 10-15,3-1 12 0,-4 0 17 16,1 0-7-16,-2 0-16 0,-2 1-3 15,2-1-7-15,-3 0 10 0,2 0 3 0,-1 0 10 16,0 0 6-16,-1-2 9 0,0-2-13 16,0 0-6-16,0 1 16 0,0-1-4 15,0 3-56-15,-4-1 6 0,-2 2-19 16,0 0-1-16,0 0-21 0,0 0-16 16,5 0-22-16,0 0-19 0,1 0-10 0,0 2 3 15,0-1 16-15,0 0 13 0,0 1 35 16,0-1 22-16,4-1 3 0,2 0 0 15,0 0-2-15,0 0 0 0,-2 0 1 16,-1 0 21-16,-2 0-1 0,-1 0 22 16,0 0 4-16,0 0-48 0,0 0-13 15,0 0-66-15,0-1-94 0,0-1-170 16,0 2-270-16,2-2-531 0</inkml:trace>
          <inkml:trace contextRef="#ctx0" brushRef="#br0" timeOffset="628137.1455">8439 4045 160 0,'0'-2'355'0,"0"-1"1"16,0 2-128-16,0-3-62 0,0 2-42 15,0-1-7-15,0 0-20 16,-3 0-19-16,-1 0-6 16,1 1 3-16,-2-1 0 0,-1 0-13 0,3-2-13 0,-1 1-4 15,1 3 10-15,0-3-29 0,2 2 7 16,-2 2 28-16,1-1 1 0,2-3 9 15,-1 2 0-15,-1 0-22 0,2 1 5 16,-1-1 8-16,1 2 6 0,0-1-4 16,0 1 10-16,0-2 0 0,0 2 3 0,0 0 0 15,0 0-13-15,0 0-19 0,0 0-10 16,0 0 7-16,0 0-7 16,0 0 3-16,0 0 13 0,0 0 6 15,-3 0 4-15,3 0 8 0,-2 0-5 16,1 0-33-16,-1 0-31 0,2 2-2 15,-1 1-42-15,-4 2 0 0,-2 3 41 0,0 5 3 16,-7 3 34-16,-2 4 8 16,2 0-27-16,-1 2 4 0,-4 0 3 0,2 1 10 15,-2 1-13-15,3 1 3 0,-5 1 0 16,2 0-6-16,-4 0 6 0,4 0-9 0,-4 0-1 16,6-1-12-16,-5-1 0 0,4 0 22 15,0-4-22-15,4 2 0 0,-3-3 0 16,7-5 0-16,4-1-11 0,-1-3 9 15,2 0 2-15,1-3 2 0,-1 0 0 16,1-1 1-16,1 0 0 0,2-2-1 16,-1-1-1-16,1 0-1 0,1-3-3 15,0 0 3-15,0 0 1 0,0 0-1 16,0 0 1-16,0 0 11 0,0 0 7 16,3 0 12-16,-2 0 16 0,1 0 3 15,-1 0 0-15,1 0 0 0,0 0-12 0,-2 0-13 16,0 0-13-16,0 0-9 15,2 0-3-15,-1-2-11 0,1 2 9 0,1 0 2 16,-2 0-1-16,4 0 1 0,2-1 15 16,-1 1 7-16,9-2 6 0,-3 1 0 15,2-1-3-15,4 0-25 0,0 0 3 0,2-2 0 16,1 3-3-16,7-3 1 0,1 2 3 16,2-2-2-16,5 0 10 0,2-1 7 15,2 0-7-15,1 3-10 0,3-2 20 16,-3 0-10-16,1 4-10 0,-7-2 11 15,-1 0 2-15,-5 1-13 0,-2 1 0 16,-5 0 11-16,0 0-1 0,0 0 7 16,-1 0 30-16,-2 3-24 0,-1-1-23 15,-6 2 20-15,-1-3 2 0,-6 0-24 16,-1 1 0-16,-4-2 3 0,0 0 9 0,0 2-12 16,0-2-2-16,0 0-11 0,-1 0-8 15,-2 0-13-15,1 0-34 0,1 0-75 16,1 0-69-16,-2 0-70 0,2 0-120 15,-1 0-241-15,-4 0-439 0,-2 0-199 0</inkml:trace>
          <inkml:trace contextRef="#ctx0" brushRef="#br0" timeOffset="627001.2155">8390 4003 16 0,'0'-11'1058'0,"0"7"-648"0,0 1-309 15,0-2-26-15,0 1 103 0,0 0 57 16,0 4-34-16,0-2-36 0,0 2-52 16,0 0-22-16,0 0 8 0,0 0 14 15,0 0 12-15,0 0-19 0,-3 2-10 16,2-2 0-16,-2 4-23 0,1-3-12 15,0 2-33-15,2 2-28 0,0 4 0 16,0 3 32-16,0 5 16 0,-2 3 25 0,1 6-7 16,-1 2 0-16,-1 2-34 0,0 2-13 15,0 0 47-15,-3 1-41 0,0 1-9 16,1 5 44-16,-6-1-1 0,4 1-9 16,0 1-28-16,-1-1 37 0,1-1-34 15,-1 1 16-15,3-1-16 0,0-3 18 0,4-1 4 16,-2-1-19-16,0-4 0 0,1-2-27 15,-1-2 11-15,2-5-11 0,-1 1-1 16,1-6 2-16,-2 1 11 0,1-3 1 16,1-1-13-16,0-2 1 0,1-4-1 15,0 0-1-15,0-3 0 0,0-3 0 16,0 0-12-16,0 0 9 0,0 0-19 16,0 0-15-16,0 0-13 0,0 0 1 15,0 0-14-15,0 0-33 0,0-1-17 16,0-3-54-16,0-5-117 0,0 2-150 0,0-1-164 15,-2-2-156-15,-5-2-538 0</inkml:trace>
          <inkml:trace contextRef="#ctx0" brushRef="#br0" timeOffset="581828.8977">6268 4469 1242 0,'0'0'394'15,"0"0"-293"-15,0 0-4 0,0 0 135 16,0 0 75-16,0 0-45 0,0 0-98 16,0 0-61-16,0 0-29 0,0 0 13 15,0 0 15-15,0 0-13 0,0 0-18 0,5 0-17 16,-2 0 6-16,1 0 7 0,3 0-4 0,1 0 7 16,10 0 22-16,-2-3-17 0,6 3-28 15,-2-3 4-15,7 0 5 0,0 0-21 16,-1-1-13-16,4 0 8 0,-2-1-30 15,-5 1-13-15,-2 1 13 0,-7 0-28 16,-2 2 0-16,-3 0 25 0,-3 1-41 16,-2-2-60-16,1 0-31 0,-2 1-17 15,0 1-29-15,0 0-84 0,-2-3-82 16,2 3-138-16,-3 0-181 0,0 0-383 0</inkml:trace>
          <inkml:trace contextRef="#ctx0" brushRef="#br0" timeOffset="582297.6491">6317 4740 505 0,'0'0'379'16,"0"0"-216"-16,0 0-4 0,0 0 59 15,1 0 4-15,4 0-44 0,1 0-8 16,0 0 2-16,4 0-10 0,-1 0 19 0,3 0 3 16,-2 0-7-16,8 0 0 0,-4-1-27 15,7 0-25-15,-2-1-14 0,3 1-22 16,-1-1 15-16,1-1-15 0,-1 2-36 16,-1 0-27-16,-2-1-4 0,0-1 0 15,-4 3-13-15,-2 0-9 0,0 0-1 0,-6-1-15 16,-2 1 1-16,-2 0-7 0,-2 0-32 15,0 0-34-15,0 0-36 0,0 0-48 16,0 0-41-16,0 0-89 0,0 0-124 16,0 0-145-16,-2 0-184 0</inkml:trace>
          <inkml:trace contextRef="#ctx0" brushRef="#br0" timeOffset="625444.9626">6693 5083 505 0,'0'0'724'16,"0"0"-373"-16,0 0-136 0,0 0 30 16,0 0 30-16,0 0-20 0,4 0-64 15,1 0-50-15,-2 0-22 0,1 0-17 0,-1 0-28 16,1 0-1-16,2 0 10 0,0 0 10 16,4 0 8-16,2 0-15 0,1 0-10 15,7 0-13-15,-1 0 6 0,6-3 22 16,-3 0-25-16,7 3-41 0,-1-5 9 15,2 0 1-15,1 3-16 0,4-1 6 16,2-2-1-16,1 3-5 0,-1-1 28 16,1 2-3-16,-2-2-32 0,-4 1-11 15,-1 2-1-15,-4 0 1 0,1 0-1 16,-5 0 0-16,-4 5 3 16,1-4-1-16,-9 2 1 0,-2-1 13 15,-3-2-14-15,-3 2 1 0,-1-2 19 0,-2 0-20 16,0 0 10-16,0 0 4 0,0 0 2 15,0 0-16-15,0 0-1 0,0 0-1 16,0 0 0-16,0 0-12 0,0 0-3 0,0 0-35 16,0 0-37-16,0 0-47 0,0 0-67 15,0 0-83-15,0 0-197 0,0 0-259 16,0 0-372-16</inkml:trace>
          <inkml:trace contextRef="#ctx0" brushRef="#br0" timeOffset="624829.4039">6902 4349 675 0,'0'-2'616'0,"0"0"-343"0,0 2-104 16,-2 0 31-16,2 0 40 0,0 0-17 0,0 0-55 16,0 0-36-16,0 0-32 0,0 0-19 15,0 0-4-15,0 0 16 0,0 0-1 16,0 0-15-16,0 0-13 0,0 0 3 16,0 0 0-16,0 0 9 0,0 0 19 15,0 0-3-15,0 0-4 31,0 0 13-31,0 0 3 0,0 0-17 0,0 0-18 0,0 0-16 0,0 0-25 0,0 0-26 0,0 0-1 16,0 2-1-16,0 0-15 0,0-1-13 16,0 0 0-16,0 4-4 0,0-2 32 15,6 4 19-15,0-2-5 0,0 5-14 16,3-3-1-16,3 1 1 0,-2-1 12 0,0 2-10 16,4-3 0-16,-3 3-2 0,1-3 13 15,-3-2-10-15,3-1 15 0,-3-1-17 16,-2-1 10-16,-2-1-8 0,2 0 10 15,3 0 11-15,1 0-2 0,0 0 3 16,7-6 6-16,-2 1 0 0,0-4-12 16,2-2-7-16,-3-2 4 0,1 2-1 15,-3-1-2-15,-2 0-1 0,0 3 10 16,-3-1 3-16,-4 0-4 0,2 0 1 16,-1-2-9-16,-1-1-13 0,3 1-12 0,-1 1-1 15,-1 2 11-15,-1 1 0 0,-2 1 2 16,-1 2 1-16,0 3-1 0,-1 2 13 0,0 0-13 15,0 0-1-15,0 0-1 0,0 0-17 16,0 0-2-16,0 0-1 0,0 0 20 16,0 0-20-16,0 0-3 0,-1 0 13 15,-2 0 11-15,0 1-12 0,2 2 1 16,-4 0-3-16,4 0-10 0,-1 1-9 16,-4-1 12-16,3 6 19 0,2-3 3 15,-3 8 0-15,1-2-1 0,1 5-1 16,-1 2 1-16,-3 4 1 0,2 2 43 15,-4 1-3-15,0 3 4 0,0 3-44 16,4-2 3 0,-5 2 25-1,3 0-3-15,-3 2-24 0,3 0 17 0,0 2-17 0,1-4 30 0,-1-1 9 0,1 0 6 0,1-2-45 16,1-3 22-16,1-4 14 0,-2-3-21 16,3-2-16-16,1-4 0 0,0-1 0 15,0-4 0-15,0 0 0 0,0-2 1 16,0 0 0-16,0 0-1 0,0-2 3 0,0 0 0 15,0 0-3-15,0-2 0 0,0 0-2 16,0-2-14-16,0 0-11 0,0 0-23 16,0 0-48-16,0 0-36 0,1-3-43 15,0-2-39-15,2 4-77 0,0-3-113 16,-3-1-172-16,2 0-433 0,-2-1-266 0</inkml:trace>
        </inkml:traceGroup>
      </inkml:traceGroup>
    </inkml:traceGroup>
  </inkml:traceGroup>
</inkml:ink>
</file>

<file path=ppt/ink/ink7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46:09.99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9549A745-BB19-4A2B-A4B5-7D592C1E211B}" emma:medium="tactile" emma:mode="ink">
          <msink:context xmlns:msink="http://schemas.microsoft.com/ink/2010/main" type="writingRegion" rotatedBoundingBox="23467,4831 23119,9936 22229,9875 22578,4771"/>
        </emma:interpretation>
      </emma:emma>
    </inkml:annotationXML>
    <inkml:traceGroup>
      <inkml:annotationXML>
        <emma:emma xmlns:emma="http://www.w3.org/2003/04/emma" version="1.0">
          <emma:interpretation id="{FB007581-C661-43FD-8B16-F4F3155CC1C8}" emma:medium="tactile" emma:mode="ink">
            <msink:context xmlns:msink="http://schemas.microsoft.com/ink/2010/main" type="paragraph" rotatedBoundingBox="23467,4831 23119,9936 22229,9875 22578,4771" alignmentLevel="1"/>
          </emma:interpretation>
        </emma:emma>
      </inkml:annotationXML>
      <inkml:traceGroup>
        <inkml:annotationXML>
          <emma:emma xmlns:emma="http://www.w3.org/2003/04/emma" version="1.0">
            <emma:interpretation id="{C102222D-D193-422C-BF71-7E1EAC8E1C3F}" emma:medium="tactile" emma:mode="ink">
              <msink:context xmlns:msink="http://schemas.microsoft.com/ink/2010/main" type="line" rotatedBoundingBox="23467,4831 23119,9936 22229,9875 22578,4771"/>
            </emma:interpretation>
          </emma:emma>
        </inkml:annotationXML>
        <inkml:traceGroup>
          <inkml:annotationXML>
            <emma:emma xmlns:emma="http://www.w3.org/2003/04/emma" version="1.0">
              <emma:interpretation id="{36D715FC-064D-48FB-B6F6-893647F8318E}" emma:medium="tactile" emma:mode="ink">
                <msink:context xmlns:msink="http://schemas.microsoft.com/ink/2010/main" type="inkWord" rotatedBoundingBox="22966,4797 22946,5090 22670,5072 22690,4778"/>
              </emma:interpretation>
              <emma:one-of disjunction-type="recognition" id="oneOf0">
                <emma:interpretation id="interp0" emma:lang="" emma:confidence="1">
                  <emma:literal/>
                </emma:interpretation>
              </emma:one-of>
            </emma:emma>
          </inkml:annotationXML>
          <inkml:trace contextRef="#ctx0" brushRef="#br0">238 2405 101 0,'0'-2'476'0,"0"-1"-124"0,0 2-186 16,0-2-32-16,0 0-7 0,0 1 6 15,0-1-25-15,0 3-37 0,0 0 11 16,0-2 35-16,0 0 17 0,0 1 2 0,0-3-26 15,-2 3-26-15,1-1-9 16,1 2 9-16,-3-2-4 0,2 1-15 0,-2 1-4 16,0-3 0-16,1 2 10 0,1 0 6 15,-2-1 10-15,-2 2 12 0,1-2 7 16,-1 1-7-16,1 0-16 0,0 1-23 16,1 0-3-16,-3-2-3 0,3 1-33 15,0 1-21-15,1 0 0 0,-1-1-3 16,1 1-22-16,-3 0 22 0,2 0 1 15,-1 0-11-15,-1 0 11 0,1 0 0 16,-5 0 1-16,5 0-2 0,-4 2 3 0,1 4-4 16,-2 1-24-16,-3-1 15 0,5 3-3 15,-2-1-3-15,-1 3-3 0,-2 1 19 16,3 2 2-16,-3 0-3 0,2 1 3 16,0 2 1-16,2-3 0 0,1 2 0 15,3-6 0-15,1 0-22 0,1-1 20 16,2-3 0-16,0 4-11 0,0-2-2 0,0 1 14 15,5 0 1-15,0-2-14 0,1-1 14 16,2 2 0-16,-2-3-1 0,4 1 1 16,-3-1 11-16,2 0 11 0,-1-1 0 15,0-2 4-15,3 0 6 0,-2 0-7 16,2-1 20-16,0 1-11 0,-1-1-5 16,2-1-10-16,-5 0 41 0,3 0-25 15,-2 0-13-15,-2 0 10 0,-2 0 5 16,0 0-15-16,1-3 4 0,-1 0 8 15,4-1 7-15,1 1 6 0,-2-3-6 0,0 0-10 16,-1 0-9-16,3-3 3 0,-3 2 3 16,1-1-3-16,-1-1 0 0,-1 2-6 15,-1-2-17-15,-1-1 1 0,1-3 25 0,1 2-26 16,-2-2 14-16,1-1-13 0,-1-1 9 16,-3 2 10-16,3 1-19 0,-3-2 14 15,0 2-17-15,0-1-25 0,0 2 25 16,0 0 2-16,0 5-2 0,-1 1 0 15,-4 0-17-15,2 0-23 0,-3 1-19 16,0-1-26-16,2 3-56 0,-2-1-60 16,0 2-46-16,0-5-56 0,-1 6-108 15,-3-2-106-15,7 1-273 0,-9-1-621 0</inkml:trace>
        </inkml:traceGroup>
        <inkml:traceGroup>
          <inkml:annotationXML>
            <emma:emma xmlns:emma="http://www.w3.org/2003/04/emma" version="1.0">
              <emma:interpretation id="{3DBCE684-11FC-4BD3-9BB1-EFF2C7BCF65E}" emma:medium="tactile" emma:mode="ink">
                <msink:context xmlns:msink="http://schemas.microsoft.com/ink/2010/main" type="inkWord" rotatedBoundingBox="23311,7118 23243,8111 22354,8050 22422,7057"/>
              </emma:interpretation>
              <emma:one-of disjunction-type="recognition" id="oneOf1">
                <emma:interpretation id="interp1" emma:lang="" emma:confidence="1">
                  <emma:literal/>
                </emma:interpretation>
              </emma:one-of>
            </emma:emma>
          </inkml:annotationXML>
          <inkml:trace contextRef="#ctx0" brushRef="#br0" timeOffset="607141.7543">-253 4623 284 0,'0'0'238'0,"0"-2"-101"15,0 2-49-15,0-1-7 0,0 1 30 16,0-1 36-16,0 1 15 0,0 0-31 16,0 0-24-16,0 0 7 0,0 0 10 15,0-2-4-15,0 1-15 0,0 1-21 16,0 0-22-16,0 0-14 0,0 0-12 16,0 0 0-16,0 0-4 0,0 0 10 15,0 0 16-15,0 0 4 0,0 0 9 16,0 0 0-16,0 0 7 0,0 0-4 15,0 0 9-15,0 0-5 0,0 0-4 0,0 0-4 16,0 0-3-16,0 0-12 0,0 0-10 16,0 0-7-16,0 0-13 0,0-1-2 15,0 1 6-15,0 0-4 0,0 0-3 16,0 0 7-16,0 0 0 0,0 0 6 16,0 0-10-16,0 0 4 0,0 0-4 0,0 0-3 15,0 0 4-15,0 0 2 16,0 0-3-16,0 0-6 0,0 0-15 0,0 0-4 15,0 0-13-15,0 0-3 0,0 0-9 16,0 0-4-16,0 1 4 0,0 0-4 16,0 2 9-16,1 0 20 0,1 0 3 15,-1 2-3-15,2-1 0 16,-1-2-3-16,1 2 1 0,1 0 2 16,-4 1 3-16,3 1 29 0,-2-2-7 0,-1 1-12 15,2-1-12-15,-1 0-1 0,-1 1 0 16,2-1-1-16,-1 0-2 0,1 1-15 15,-1 3 18-15,1-5 0 0,-1 3-12 0,-1-4 10 16,0 2 2-16,0 1 2 0,0-1 0 16,0 1 10-16,0-3 4 0,0 3-16 15,2 0 0-15,-2 0 16 0,0 1-5 16,1 0-10-16,1 2-1 0,-2 0 0 16,3 0 3-16,-3 2 16 0,1-2-17 15,1-1 0-15,-2 2 1 16,0-2 0-16,0 0-3 0,0 2-13 0,0-3 11 0,0 4 0 15,0-2 2-15,0 0 3 0,0 2-3 16,1 1-1-16,1-1 1 0,-2 1 16 16,0 0-13-16,1-1-2 0,-1 3 0 15,0-3 2-15,0-1-2 0,0 1 1 0,0-3-1 16,0 1-1-16,0-4 0 0,0 2 0 16,0 0 0-16,2-2-2 0,-2 4 2 15,3-3-1-15,-2 1-1 0,-1 1 0 16,0-2 2-16,0 2-2 0,0-2 1 15,0 1 1-15,0-2 0 0,0 0 0 16,0 1 2-16,0-2 2 0,0-1-1 16,0-2 9-16,0 0-9 0,0 2 9 15,0-2-9-15,0 0 10 0,0 0-10 0,0 0 10 16,0 0 3-16,0 0-4 0,0 0-10 16,0 0 20-16,0 0 4 0,0 0-1 15,0 0 13-15,0 0 12 0,0 0 7 16,0 0-1-16,0 0 7 0,0 0 2 15,0-2-5-15,1 2-4 0,1-4-13 16,-2 0-21-16,0-2-22 0,1-2-14 0,1-2-11 16,-1-3 0-16,-1 0 25 0,2 0-38 15,1-1 36-15,-2 1-13 0,2-1-4 16,0 0 19-16,-1-1 0 0,1 1 16 16,0 1-16-16,-2 1 0 0,1 2 11 15,-2-1-8-15,1 3-1 0,2-2 11 16,0 2-4-16,0 0-9 0,0-2-28 15,0 0 26-15,0 0-39 0,1 0 23 16,1 0 0-16,-2-1 17 0,-1 5 1 0,1-3 0 16,-1 2 9-16,-1 0-5 0,2 0-2 15,-1-2 13-15,4 2-15 0,-5 1-1 16,2-3 0-16,0 3-2 0,2-3-9 16,-2 1-4-16,-1 3 3 15,1-1 11-15,0 2-20 0,-1 1 20 0,-1-3-10 16,1 5-4-16,-2-3 0 0,3-1 1 15,-2 3-1-15,4-3 0 0,-2 0 4 16,1 1 10-16,-2 4-11 0,0-4 12 16,-2 2-2-16,3 2-19 0,-3-1 10 15,3-2-4-15,-1 3-6 0,1 0-3 0,0-2 3 16,0 2-1-16,-2 0 8 0,4 0-4 16,-1 0-10-16,0 0 7 0,1 0 7 15,-1 0 15-15,2 0 19 0,0 0-17 16,-1 0-2-16,-2 0-2 0,4 2-21 15,-3-2 21-15,1 4-10 0,-2-2-4 16,1 2 15-16,-1-2-12 0,0 2 12 16,2 1 0-16,-3 2 1 0,3 1 32 15,1 3-7-15,-3 1 13 0,1 2 9 16,-1-1-3-16,0 0-28 0,0-1-14 16,-1-2-2-16,0-1 0 0,0-3 1 15,-1 3 2-15,1-2 10 0,-1 1-1 0,1-3 1 16,-1 1-12-16,-1-2 1 0,3 0 0 15,-3-1 0-15,2-1-1 0,-2-1 3 16,1 1-2-16,-1-2-1 0,0 1 1 0,0-1-2 16,0 0 0-16,0 0-16 0,0 0-9 15,0 0-48-15,0 0-53 16,0 0-77-16,0-1-163 0,0-4-172 16,0 4-431-16,0-6-460 0</inkml:trace>
          <inkml:trace contextRef="#ctx0" brushRef="#br0" timeOffset="608343.8677">214 5106 411 0,'-2'0'538'0,"2"-1"-291"16,0 1-146-16,0 0-9 16,0 0 47-16,0 0 27 0,0 0-10 0,0 0-47 15,0 0-38-15,0 0-13 0,0 0 4 16,0 0 3-16,0 0-20 0,2 3-22 16,-1 1 29-16,3 0-4 0,-1 2 17 0,5 0 6 15,-2-1-13-15,0-2 7 0,2 1 9 16,0-2 6-16,-2 0 4 0,6-2-10 15,-4 0-20-15,1 0-35 0,-3 0 17 16,5 0-14-16,-4-2-6 0,2-2 13 16,0-1 9-16,-2 0-9 0,3-3 9 15,-2 2-15-15,-2-3-4 0,1 2 3 0,-3 0-9 16,-2-1-11-16,1 2 14 0,-2 0-13 16,-1 2 16-16,0-1-6 0,0 2 0 15,0 1-11-15,0-2 1 0,0 3-1 16,0 1 1-16,0 0-3 0,0 0 0 15,0 0 2-15,0 0 1 0,0 0-3 16,0 0-2-16,0 0 2 0,0 0 2 16,0 0-1-16,0 0 2 0,0 1-1 15,0 1-1 1,0 0-1-16,-1-2-3 0,-1 5-16 16,2 0 3-16,-1-1 16 0,-1 2 15 0,0 5-12 15,-3 2 38-15,1 0-15 0,1 3-10 16,-2 2-4-16,1 0 10 0,1 1 7 15,0 1-16-15,-2 0-10 0,3 1 22 16,-1 3 16-16,0 0 7 0,0 0-1 0,0 0-15 16,0 2-4-16,1-2 1 0,1-2-4 15,1 0-10-15,0-3-11 0,0 2 6 16,0-4-10-16,0-2 0 0,0-1 2 16,0-3 1-16,0 1-3 0,0-3 0 0,0-2 0 15,0-4-1-15,0-1-2 0,0-2-28 16,0 0-23-16,0 0-50 0,0 0-58 15,0 0-89-15,-3 0-95 0,0-2-79 16,0-6-189-16,-1 3-408 0</inkml:trace>
          <inkml:trace contextRef="#ctx0" brushRef="#br0" timeOffset="608901.6909">98 5617 313 0,'0'0'769'0,"0"2"-407"0,0-2-281 0,0 0-52 16,0 0 63-16,0 0 51 0,3 0 20 16,0 0-7-16,0 2-43 0,3 1-19 15,-2-2-3-15,-1 1 9 0,1-1 6 16,1 3 10-16,-1-3-3 0,1 0-4 15,-1 0 4-15,2 1-1 0,3-2-29 0,0 2-23 16,3-2-6-16,-2 0-12 16,6 0 2-16,0 0 10 0,2 0-13 0,3-2-22 15,0-1 19-15,-1-3-12 0,5 2-1 16,-1-1-3-16,1-3 10 0,0 4 12 16,-1-3-9-16,2 1 6 0,-3 2-26 15,-3 0 1-15,-2 0 28 0,-3 2-44 16,-6 2 0-16,-5-2-25 0,-1 2 9 15,-2 0 14-15,-1 0 1 0,0 0-2 16,0 0 0-16,0 0-32 0,0 0-6 16,0 0-6-16,0 0-7 0,0 0-15 0,3 0 8 15,0 0 24-15,2 0 11 0,2 0-12 16,-2 0-29-16,-1 0-54 0,-1 0-77 16,0 0-91-16,-3-2-121 0,0 0-129 15,0-1-278-15</inkml:trace>
        </inkml:traceGroup>
        <inkml:traceGroup>
          <inkml:annotationXML>
            <emma:emma xmlns:emma="http://www.w3.org/2003/04/emma" version="1.0">
              <emma:interpretation id="{5A262F0B-7FF9-4CA9-934B-55D6FB71B762}" emma:medium="tactile" emma:mode="ink">
                <msink:context xmlns:msink="http://schemas.microsoft.com/ink/2010/main" type="inkWord" rotatedBoundingBox="22748,8975 22685,9906 22299,9880 22363,8948"/>
              </emma:interpretation>
              <emma:one-of disjunction-type="recognition" id="oneOf2">
                <emma:interpretation id="interp2" emma:lang="" emma:confidence="1">
                  <emma:literal/>
                </emma:interpretation>
              </emma:one-of>
            </emma:emma>
          </inkml:annotationXML>
          <inkml:trace contextRef="#ctx0" brushRef="#br0" timeOffset="686672.3746">-316 6563 176 0,'0'0'166'0,"0"0"-120"0,1 0-23 16,-1-1 146-16,2-1 17 0,1 2-39 15,-2-3-59-15,2 2-23 0,0-1 7 0,-1 1 19 16,1-2 3-16,-3 3-12 0,2 0-4 16,0 0-20-16,-2 0-19 0,1 0-9 15,2 0-4-15,-3 0 6 0,2 0 4 16,-1 0 6-16,1 0-3 0,-2 0-3 15,0 0 0-15,0 0-6 0,0 0-14 16,0 0-16-16,0 0-16 0,0 0-21 16,0 0-24-16,3 0-27 0,0-1-13 15,0 1 7-15,0 0-23 0,0 0-50 16,-2 0 27-16,-1 0 36 0,2 0 52 16,-2 0 37-16,0 0 14 0,1 0 1 15,2-2-13-15,-2 1 10 0,4 1-117 0,-2-1-99 16,0-1-126-16</inkml:trace>
          <inkml:trace contextRef="#ctx0" brushRef="#br0" timeOffset="687673.8339">-316 6563 264 0,'74'-43'127'16,"-74"43"-48"-16,0-2 48 0,1-1 32 16,1 3 24-16,-1-2-23 0,-1 0-17 15,2 2-16-15,-1 0-16 0,-1-1 6 16,0 1 32-16,0 0 25 0,0-1 4 15,0 1 0-15,0 0-22 0,0 0-24 16,0 0-13-16,0 0 1 0,0 0-8 16,0 0-12-16,-1 0-4 0,1 0-7 15,0 0 4-15,0 0-1 0,0 0-22 16,0 1-16-16,0-1 0 0,0 1-3 0,0-1-4 16,-2 2 1-16,2 0 2 0,-1-2 0 15,-1 0-2-15,2 0 2 0,-1 0-6 16,1 2-16-16,0-1-9 0,0-1-19 15,0 2-15-15,0-2-13 0,0 1 6 0,-3 1-3 16,1 0-3-16,2-2-4 0,0 2 4 16,0 2-10-16,0 2 38 0,0 4 22 15,0 5 6-15,0 1 20 0,0 6-1 16,5-2-25-16,-5 0-20 16,1 1 1-16,1 1 13 0,-2 4-1 15,0-1-2-15,0 5 28 0,0 1-13 0,0 0-3 16,-2-1-23-16,1-2 0 0,-2 0 0 15,1-3-1-15,-1 1 2 0,2 0 28 16,1-1-15-16,-3-1-14 0,1-3 11 16,-1 2-13-16,0-2 12 0,0 2 16 15,-1 0-15-15,1-2-10 0,-1 3 12 16,-1-5 1-16,1-1-16 0,1 3-1 16,1-6-2-16,1 3 3 0,-2 1 12 0,0-3 19 15,0 2-18-15,0-5-11 0,2-2 1 0,-1-2-2 16,1-5-1-16,1-1-1 0,0-2-1 15,0 2-1-15,0-3 3 0,0 1 0 16,0-1 0-16,0 0 2 0,0 0 16 16,0 0-5-16,0 0 9 0,0 0 12 15,0 0 0-15,0 0-6 0,0 0 12 16,0-1 6-16,0-3-9 0,0-3 6 16,0-5-43-16,1-1 0 0,1-4-12 15,2-2-19-15,0 1 30 0,1-2-11 16,-2 1 10-16,6-3 1 0,-3 4-11 0,1-1-15 15,0-1 5-15,1 5 5 0,1-1 16 16,-2 5 1-16,2-2-19 0,0 3-9 16,-3 0 25-16,4 2-9 0,-3-1-4 15,-1 4-3-15,2-2 4 0,-1 3-7 16,-1 0 0-16,3 1 19 0,0 0-15 0,-3 2-7 16,1 1 6-16,-1-2 16 15,1-2-12-15,-1 4 11 0,0 0-14 0,0 0 15 16,-2 0-19-16,-2 0 3 0,-1 0-6 15,1 0 3-15,-1 0 4 0,1 0-1 16,-2 3-19-16,1 1 16 0,2 2 4 16,3 2-11-16,-1-1 1 0,0 3 14 15,0 4 13-15,1-3 2 0,0 3-1 0,-5 2 1 16,4 0 14-16,-1 0 10 0,-1 2 0 16,-2 1-21-16,2-1-2 0,-1 0 1 15,-2 5 22-15,0 1 12 0,0-2-2 16,1 1-1-16,-1-4-34 0,3 0 1 15,-3-4 9-15,3-2-10 0,-1 0-2 0,1-2 2 16,-3-2 4-16,3-2 11 0,-2-2-2 16,1-1-11-16,-1-2-2 0,1 2-16 15,-1-4-21-15,1 0-32 0,-1 0-44 16,1 0-44-16,-1 0-99 0,3-4-123 16,1-2-86-16,1 0-124 0,0-2-387 15</inkml:trace>
        </inkml:traceGroup>
      </inkml:traceGroup>
    </inkml:traceGroup>
  </inkml:traceGroup>
</inkml:ink>
</file>

<file path=ppt/ink/ink7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00:43.01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AB6C4220-CBAB-46AC-AC56-FB38669D3D65}" emma:medium="tactile" emma:mode="ink">
          <msink:context xmlns:msink="http://schemas.microsoft.com/ink/2010/main" type="writingRegion" rotatedBoundingBox="14788,4951 13838,5347 13598,4772 14549,4376">
            <msink:destinationLink direction="with" ref="{8683CFBD-B39E-43DF-BB04-BF923C5CA8D5}"/>
          </msink:context>
        </emma:interpretation>
      </emma:emma>
    </inkml:annotationXML>
    <inkml:traceGroup>
      <inkml:annotationXML>
        <emma:emma xmlns:emma="http://www.w3.org/2003/04/emma" version="1.0">
          <emma:interpretation id="{D57DE6D5-AD3B-4965-9740-E7B9D44FD321}" emma:medium="tactile" emma:mode="ink">
            <msink:context xmlns:msink="http://schemas.microsoft.com/ink/2010/main" type="paragraph" rotatedBoundingBox="14788,4951 13838,5347 13598,4772 14549,4376" alignmentLevel="1"/>
          </emma:interpretation>
        </emma:emma>
      </inkml:annotationXML>
      <inkml:traceGroup>
        <inkml:annotationXML>
          <emma:emma xmlns:emma="http://www.w3.org/2003/04/emma" version="1.0">
            <emma:interpretation id="{1C4D4144-200C-4CAB-BA99-6FB0647A395B}" emma:medium="tactile" emma:mode="ink">
              <msink:context xmlns:msink="http://schemas.microsoft.com/ink/2010/main" type="line" rotatedBoundingBox="14788,4951 13838,5347 13598,4772 14549,4376"/>
            </emma:interpretation>
          </emma:emma>
        </inkml:annotationXML>
        <inkml:traceGroup>
          <inkml:annotationXML>
            <emma:emma xmlns:emma="http://www.w3.org/2003/04/emma" version="1.0">
              <emma:interpretation id="{25D18942-DA68-4085-A430-25977DCFCD94}" emma:medium="tactile" emma:mode="ink">
                <msink:context xmlns:msink="http://schemas.microsoft.com/ink/2010/main" type="inkWord" rotatedBoundingBox="14788,4951 14260,5171 14020,4596 14549,4376"/>
              </emma:interpretation>
              <emma:one-of disjunction-type="recognition" id="oneOf0">
                <emma:interpretation id="interp0" emma:lang="" emma:confidence="1">
                  <emma:literal/>
                </emma:interpretation>
              </emma:one-of>
            </emma:emma>
          </inkml:annotationXML>
          <inkml:trace contextRef="#ctx0" brushRef="#br0">306 40 267 0,'-1'0'196'0,"1"0"-108"16,0 0-13-16,0 0 20 0,0 0 9 0,0 0-10 15,0 0-19-15,0 0 0 0,0 0 36 0,0 0 23 16,0-3 2-16,0 3-25 0,0 0-13 15,0 0-14-15,0 0-12 0,-2 0-16 16,2 0-11-16,-1 0-6 0,1 0-6 16,0 0-7-16,0 0 6 0,0 0 10 15,0 0 10-15,0 0 7 0,0 0 12 16,0-1-3-16,0-1-13 0,0 0 0 16,0 2-4-16,-2 0-5 0,2 0-17 0,0 0-11 15,0 0-18-15,0 0-13 0,0 0 10 16,0 0 0-16,-1 0-10 0,1 0-3 15,-2 0-4-15,2 0-6 0,0 0-22 16,-1 2-59-16,-1 4-39 0,1 3 92 16,-2 0 53-16,-1 6-8 0,2-1 9 15,-1 0 22-15,2 1-19 0,-1-2-1 16,1 1-2-16,1 0 0 0,0-5 0 0,0-1 16 16,0 0-3-16,0-4-10 15,0 0 26-15,0-2-26 0,0-1 23 0,0-1 10 16,-2 0 9-16,1 0 20 0,1 0 22 15,0 0 13-15,-2 0 7 0,1 0 28 16,-1-4-6-16,-1-2-72 0,0-2-44 16,0 1-11-16,1-3 18 0,-3-2-20 0,4-1 0 15,-2 2-3-15,3 0 3 0,-2 1 0 16,2-1 26-16,0 6-13 0,0 0-11 16,0 0 1-16,2-1-3 0,2 2-24 15,2-3-24-15,0 4-46 0,3-2-15 16,1 2 9-16,0-2 49 0,2 0 22 0,1 0-10 15,1 3-6-15,0-1 13 0,1-1 19 16,1 0-6-16,-1 2 18 0,-2 1-20 16,1-1-8-16,-4 2-33 0,2 0-15 15,-3 0 41-15,-2 0 13 0,0 0-16 16,-1 0-9-16,-1 0-1 0,-2 0 20 16,-1 0 13-16,1 0 5 15,-1 0 11-15,1 0 3 0,-2 0 13 16,2 0-16-16,0 0 17 0,-1 0-1 0,-1 0 10 0,2 0-4 15,-3 0-2-15,2 0-1 0,-2 0-15 16,0 0 15-16,0 0 0 0,0 0 24 16,0 0 5-16,0 0 14 0,0 2-4 15,0-2 23-15,0 0-17 0,0 0-15 0,0 0-27 16,0 0-22-16,0 0 0 0,0 1-16 16,0 0-3-16,0-1 6 0,0 4 0 15,0-4-23-15,0 1-9 0,-2-1 3 16,1 1 0-16,-1 2-13 0,1-2-10 15,-2 3-12-15,3 1-17 0,-3 2 94 0,1 2 3 16,-2 1 39-16,2 2-9 16,-1 2 9-16,1 1-20 0,-3 3-6 0,1 0 10 15,-1 0-23-15,-1 4 22 0,2-2 5 16,0 3-28-16,-1-1 11 0,1 0 45 16,-1 0 19-16,2-1-28 0,-1-1-10 15,2 3 31-15,-1-5 14 0,2 3-52 16,1-5 7-16,0 2 83 0,0-5-13 15,0 0-64-15,0-1-32 0,0 0 0 16,1 1 25-16,2-2 19 0,0-2-15 16,0-3-29-16,-3-3-12 0,2 0 1 0,-1 1-1 15,-1-4 1-15,0 0 1 0,0 0-3 16,0 0-81-16,2 0-130 0,-2 0-230 16,0-4-148-16,0 0-189 0</inkml:trace>
          <inkml:trace contextRef="#ctx0" brushRef="#br0" timeOffset="-1267.7531">90-2 261 0,'0'0'466'0,"0"0"-293"0,0 0-137 16,0 0 29-16,0 0 49 0,-2 0-3 0,1 0-27 15,-1 0-74-15,2 0-10 0,-1 2 0 16,-1 0 41-16,1-2 44 0,-1 0 6 16,1 0-13-16,1 0-19 0,-2 1-7 15,2-1 0-15,-1 1-17 0,-1 1-5 16,1 0 7-16,-2 2-5 0,0 0-3 15,-1 3 17-15,1-2 2 0,-3 4 1 16,1 1-10-16,2-1-39 0,-1 0-14 16,-2-1 14-16,2 0 16 0,-1 1-4 15,2 1-11-15,0 1 8 0,0 0-6 16,0 1 36-16,2 2-38 0,-4 0 25 0,4-1-24 16,-2 5 47-16,2-2-30 0,-1 0 0 15,2-2-19-15,0 2 1 0,0-2 18 16,0 0 23-16,3 1-23 0,1 0 10 15,2-1-25-15,0-1 15 0,2 2 4 16,-2-4-1-16,1-1-20 0,0 1 1 0,1-1 35 16,-1 0 4-16,2-1-22 0,0-4 18 15,0 0-2-15,1-2-1 0,-1-3 39 16,1 0 0-16,0 0 7 0,1 0 12 16,-3 0-39-16,1 0 7 0,0-6-32 15,0 3 0-15,-3-1-4 0,0-2 20 16,-2 2 19-16,-1-2-10 0,0 2-13 15,-1-5-38-15,1 3-3 0,-3-4-18 16,1 4 15-16,-1-3 3 0,0 2-16 16,0 1-6-16,-1 1-7 0,-4-3 29 0,1 5 7 15,-2-2 14-15,0 1-21 0,-1-1-19 16,-1 0 16-16,1 3-20 0,-1 0-28 16,0 1 29-16,0 1 20 0,1 0-24 15,-1 0 26-15,0 0 0 0,0 0-19 16,-1 0-19-16,1 0 3 0,-3 1 12 0,4 3 23 15,-2-1 0-15,5 0 0 0,-2-1-2 16,3 1-11-16,1-3-16 0,-1 1-9 16,2 1-52-16,1-1-145 0,-2-1-65 15,1 2-53-15,-1 0-67 0,1 0-111 16,0-2-183-16</inkml:trace>
        </inkml:traceGroup>
        <inkml:traceGroup>
          <inkml:annotationXML>
            <emma:emma xmlns:emma="http://www.w3.org/2003/04/emma" version="1.0">
              <emma:interpretation id="{81EFD194-EAED-4069-AA8B-A844A88F1911}" emma:medium="tactile" emma:mode="ink">
                <msink:context xmlns:msink="http://schemas.microsoft.com/ink/2010/main" type="inkWord" rotatedBoundingBox="13879,4956 13705,5028 13670,4945 13844,4872"/>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C</emma:literal>
                </emma:interpretation>
                <emma:interpretation id="interp4" emma:lang="" emma:confidence="0">
                  <emma:literal>c</emma:literal>
                </emma:interpretation>
                <emma:interpretation id="interp5" emma:lang="" emma:confidence="0">
                  <emma:literal>.</emma:literal>
                </emma:interpretation>
              </emma:one-of>
            </emma:emma>
          </inkml:annotationXML>
          <inkml:trace contextRef="#ctx0" brushRef="#br0" timeOffset="1859.2853">-401 415 150 0,'-2'1'245'0,"1"1"-118"15,1-1-20-15,-3 1 14 0,1 0-10 0,-2 1-17 16,3 0-29-16,-2 0-6 0,0 1-20 16,1-1 0-16,-1 0-6 0,3-1-10 15,0 3-10-15,0-1-12 0,0 2 18 16,0-3 4-16,3 1 13 0,2-1 58 16,3-2-22-16,0 3-27 0,1-3-18 15,2-1 2-15,0 0 23 0,2 0 32 16,-1 0-2-16,1-5-24 0,-3 3 2 15,-1-4-12-15,0 2-9 0,-2-1-16 16,-2 1 9-16,-1-1 17 0,-2 1 19 16,-1 0-13-16,-1 0-32 0,0-2-7 15,0 1 17-15,0 2 2 0,0-3-33 16,-3 0-3-16,-1 3 1 0,-1-4-17 16,1 3 17-16,-2-1 3 0,0 3 17 0,2-2 2 0,-1 4 4 15,1 0-26-15,0 0-16 0,1 0-23 16,0 0-22-16,-2 0-11 0,2 0-9 0,2 0 0 15,-2 0 23-15,3 0 9 16,-2 4 0-16,2-2 22 0,-1 1 1 0,1 0 0 16,0 3 23-16,0 0-13 0,0-1 16 15,0 1 15-15,3-1 5 0,3 0 2 16,0-2-18-16,1 0-2 0,2-1 35 0,0-1-8 16,1-1 32-16,-1 0-31 0,1 0 15 15,-1 0 20-15,-2-1-3 0,-2-1-37 16,-4 0 21-16,1 1 9 0,-2 1 29 15,0 0 10-15,0-3-4 0,0 1-38 16,0 1-52-16,-5-3-129 0,-1 1 58 16,-1 0 19-16,-3-3 16 0,-1 4-38 15,0-3-7-15,-3 2 3 0,4 1 46 16,0-1 22-16,2 3 10 0,2 0 0 16,2 0-40-16,3 0-25 0,-1 0 3 15,1 0 19-15,1 5 17 0,-2 1 26 0,1 1-3 16,-1 2 0-16,2-2 3 0,0 2-13 15,0-2 13-15,0-2 17 0,0 0 9 16,5-1-10-16,1-2-15 0,-1-1 23 16,1-1 5-16,0 0 10 0,0 0 10 0,0 0 3 15,0-1 6-15,0-4 30 0,-2 2-20 16,1 0-4-16,-2-2-2 0,0-1-17 16,-1 0-33-16,1 0-12 0,-1 0-13 15,-2 1 10-15,0-1-33 0,0 2-16 16,-5 1 33-16,-2 0-13 0,0 2-4 15,-1 0 13-15,1 1-6 0,3 0-58 16,-2 0 2-16,1 0 1 0,1 0-2 16,-1 0 12-16,0 2 48 0,-1 4-4 15,1-3 30-15,1-1 11 0,1 3 9 16,3-3 25-16,-2 1-19 0,2-2-7 0,0 1-19 16,0 1-33-16,0 2 12 15,3-2 21-15,3 1 19 0,3-1 1 0,1-2 16 16,1 1-3-16,0-2-10 0,1 0 9 15,0 0 17-15,0 0-14 0,0 0-9 0,-4-3 7 16,0-1-14-16,-1 1 4 0,-2 0 16 16,-1-3-4-16,-1 4 21 0,-2-1-8 15,-1 0-48-15,0-2-6 0,0 1-69 16,-2 1-32-16,-6-1 85 0,1 1 2 16,-4 0-9-16,3 0-46 0,-4 0-9 15,3 1 68-15,2-2-4 0,-2 4 0 16,3 0-13-16,0 0-16 0,3 0-9 15,-3 0-7-15,3 4 42 0,-1 0 4 16,2 2 19-16,1-1 0 0,1 2-27 16,0 2 27-16,0-1 27 0,0 2-16 0,0-4-11 15,3 1-61-15,0-1-135 0,0-1-155 16,1-3-197-16</inkml:trace>
        </inkml:traceGroup>
      </inkml:traceGroup>
    </inkml:traceGroup>
  </inkml:traceGroup>
</inkml:ink>
</file>

<file path=ppt/ink/ink7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41:20.12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989CB8F9-45B7-42B6-903D-EBCF37800C38}" emma:medium="tactile" emma:mode="ink">
          <msink:context xmlns:msink="http://schemas.microsoft.com/ink/2010/main" type="writingRegion" rotatedBoundingBox="17260,5624 16406,5920 16204,5338 17059,5043"/>
        </emma:interpretation>
      </emma:emma>
    </inkml:annotationXML>
    <inkml:traceGroup>
      <inkml:annotationXML>
        <emma:emma xmlns:emma="http://www.w3.org/2003/04/emma" version="1.0">
          <emma:interpretation id="{94C9D3D8-9861-4689-924D-0B5868E14E38}" emma:medium="tactile" emma:mode="ink">
            <msink:context xmlns:msink="http://schemas.microsoft.com/ink/2010/main" type="paragraph" rotatedBoundingBox="17260,5624 16406,5920 16204,5338 17059,5043" alignmentLevel="1"/>
          </emma:interpretation>
        </emma:emma>
      </inkml:annotationXML>
      <inkml:traceGroup>
        <inkml:annotationXML>
          <emma:emma xmlns:emma="http://www.w3.org/2003/04/emma" version="1.0">
            <emma:interpretation id="{2DE8C101-3B31-489A-AF9D-8137E90FBE2C}" emma:medium="tactile" emma:mode="ink">
              <msink:context xmlns:msink="http://schemas.microsoft.com/ink/2010/main" type="line" rotatedBoundingBox="17260,5624 16406,5920 16204,5338 17059,5043"/>
            </emma:interpretation>
          </emma:emma>
        </inkml:annotationXML>
        <inkml:traceGroup>
          <inkml:annotationXML>
            <emma:emma xmlns:emma="http://www.w3.org/2003/04/emma" version="1.0">
              <emma:interpretation id="{851FD2B1-21F5-441E-8C88-9CE657C48D62}" emma:medium="tactile" emma:mode="ink">
                <msink:context xmlns:msink="http://schemas.microsoft.com/ink/2010/main" type="inkWord" rotatedBoundingBox="17260,5624 16406,5920 16204,5338 17059,5043"/>
              </emma:interpretation>
            </emma:emma>
          </inkml:annotationXML>
          <inkml:trace contextRef="#ctx0" brushRef="#br0">3023 1330 179 0,'0'0'121'0,"-3"0"339"16,3 0-128-16,-3 0-104 0,1 0-68 15,2 0-33-15,0 0-49 0,0 0-46 16,0 0-29-16,-1 0 10 0,0 0-13 0,-1 0-1 16,1 0 0-16,-1 0 1 0,-2 0 16 15,1 2 17-15,0-1 9 0,0-1 5 16,3 1 5-16,0-1-4 0,0 2-12 15,-2 1-20-15,2-2-15 0,-1 2-1 16,-1 2 0-16,-1 0 17 0,2 2 2 16,-2 1-17-16,3-2 1 0,0 2 1 15,0-4-4-15,0-1-23 0,0 1-3 16,3-3 23-16,1 2 3 0,2-1 2 16,0-1 30-16,0-1-2 0,1 0-11 15,-1 0-6-15,-1 0 0 0,-1 0 32 16,-2 0 10-16,2 0-6 0,-4 0-4 0,2 0 17 15,-2 0 19-15,3 0-1 0,-3-1 4 16,2-2-6-16,-2 0-12 0,3-2-66 16,0 1 0-16,-1-2 11 0,-2 1 21 15,0 0 7-15,0 0-7 0,0 2-3 0,0 0-29 16,0-1-13-16,0 0 13 16,-3 3-2-16,1-2 1 0,-1 1-2 0,1 2-20 15,-1 0 7-15,1 0-16 0,-1 0-26 16,2 0 3-16,-1 0 4 0,1 0-7 15,-1 0-4-15,-1 0 1 0,2 5 22 16,-2-1 10-16,-2 1 3 0,4 0-3 16,-2 1 6-16,3-1-6 0,0 0 16 15,0 1 11-15,0-6-17 0,0 4 6 16,2-3 0-16,2 2 11 0,0-2-11 16,2-1 12-16,0 0-13 0,-1 0 14 0,3 0 25 15,-2 0 1-15,0 0 13 0,0 0 32 16,-3-1-9-16,1-2-10 0,1 2-1 15,-5-3 14-15,4 4-7 0,-4-5-13 16,2 2 3-16,-2 0-6 0,0-2-3 16,0 0-39-16,0 4 0 0,0-3-13 15,0 3 13-15,-3 0 14 0,-2-2-14 0,2 3 0 16,-1 0-29-16,1 0-13 0,0 0-35 16,2 0-4-16,-4 0-16 0,2 0-3 15,-3 5 26-15,-2 3 51 0,2-1-10 16,-3 0 30-16,4 1 3 0,2-3-26 15,2-2-6-15,1 0 0 0,0-2 9 16,0 1 10-16,0-2 10 0,1 0-17 16,2 0 18-16,-1 0-11 0,-1 0 12 15,2 0-28-15,0 0-85 0,2-3-143 16,-2 0-277-16,3-5-167 0</inkml:trace>
          <inkml:trace contextRef="#ctx0" brushRef="#br0" timeOffset="1793.8285">3272 1419 72 0,'0'0'215'16,"0"0"-19"-16,0 0 42 0,3 2 6 15,-2-2-55-15,4 0-10 0,-2 4 20 16,1-3-37-16,1 1-25 0,0 1-3 15,3 1-4-15,1 0-26 0,2 0 2 16,4 0 14-16,1 0-4 0,4 1-6 16,2 1-20-16,1-2 7 0,2 0 54 15,2 1-39-15,-1-2 13 0,4 1-39 16,-2-2-26-16,0 2-6 0,0-2-15 16,-2 2-1-16,-2 0-10 0,-2 0-12 0,-4-2-13 15,-1 4 26-15,0-3-17 0,-3 2-12 16,0-3-2-16,-3 2-1 0,0 2-9 15,0-1 9-15,0-2 3 0,-2 2-1 16,-2-2 0-16,0 0 1 0,-2-2 1 16,-2 2 3-16,-2-3-2 0,1 2 1 0,-1-2 9 15,-1 0 1-15,0 0-10 0,0 0 19 16,0 0-18-16,0 0-3 0,0 0-1 16,0 0-73-16,0 0-86 0,0 0-99 15,2 0-156-15,3 0-256 0,0-2-144 16,2-1-432-16</inkml:trace>
          <inkml:trace contextRef="#ctx0" brushRef="#br0" timeOffset="1088.3229">3605 995 391 0,'-2'0'691'0,"1"0"-577"16,0 0-114-16,-1 0 0 0,1 0 20 15,1 0 45-15,-2 0-45 0,1 2-20 16,1 1 0-16,0 2 13 0,0 1 26 16,0-2-36-16,0 2 36 0,3-1-3 15,1 0-4-15,2-2 17 0,1 2 6 0,-1-2 1 16,3-1 54-16,0 0 28 0,0 2 1 16,0-4 14-16,-2 0-20 0,6 0 3 15,-4 0-20-15,1-4-32 0,-2 2-16 16,3-3-4-16,0 0-3 0,-2 0-19 15,-1-3-7-15,3 2 7 0,-5 0 3 16,0-3 0-16,-2 4-10 0,-1-1-3 16,0-3-32-16,-2 2-14 0,1 0-5 15,-1 0 19-15,-1 1 2 0,0 0 14 0,0 1-16 16,0 0 3-16,0 4 1 0,0-3 21 16,0 4-25-16,0 0 0 0,0 0-16 15,-1 0-16-15,1 0-6 0,-2 0-7 16,2 0-3-16,0 0 9 0,-1 0-6 15,-1 0-3-15,1 0-7 0,-1 0 0 0,1 4 1 16,-2-2 8-16,2 4 32 16,-4 0 14-16,2 1 13 0,-1 0-11 0,1 2-2 15,0-2-10-15,-2 3-10 0,4 0 20 16,-3 1 10-16,-1 2 38 0,2 0 4 16,-1 2-33-16,-1 0-16 0,-1-4-2 15,1 5 18-15,-3 0 26 0,-1 1 19 16,1 1-41-16,-3 2 19 0,1-3-10 15,1 4-31-15,0-3 12 0,-1 0 25 16,0 0 4-16,2 0-13 0,1-2-26 16,-1 2 23-16,3-1-10 0,-3-1 25 0,2-1 7 15,0 0-48-15,2-3 13 0,1-3 6 16,0-2-3-16,2-2-16 0,-1 0-2 16,2-3 0-16,0 1-1 0,-1-1 3 15,1-2 0-15,0 0 0 0,0 0-1 0,0 0-1 16,0 2 0-16,0-2-14 15,0 0-3-15,0 0-48 0,0 2-96 0,0-2-82 16,0 0-178-16,0 0-390 0,0 0-586 16</inkml:trace>
        </inkml:traceGroup>
      </inkml:traceGroup>
    </inkml:traceGroup>
  </inkml:traceGroup>
</inkml:ink>
</file>

<file path=ppt/ink/ink7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39:26.389"/>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E645F5F3-4C8E-4D82-B257-96F74873960B}" emma:medium="tactile" emma:mode="ink">
          <msink:context xmlns:msink="http://schemas.microsoft.com/ink/2010/main" type="writingRegion" rotatedBoundingBox="10562,6396 9833,6656 9647,6135 10376,5875"/>
        </emma:interpretation>
      </emma:emma>
    </inkml:annotationXML>
    <inkml:traceGroup>
      <inkml:annotationXML>
        <emma:emma xmlns:emma="http://www.w3.org/2003/04/emma" version="1.0">
          <emma:interpretation id="{81CDB2FD-76F9-4B68-A13A-60D2A2CBF650}" emma:medium="tactile" emma:mode="ink">
            <msink:context xmlns:msink="http://schemas.microsoft.com/ink/2010/main" type="paragraph" rotatedBoundingBox="10562,6396 9833,6656 9647,6135 10376,5875" alignmentLevel="1"/>
          </emma:interpretation>
        </emma:emma>
      </inkml:annotationXML>
      <inkml:traceGroup>
        <inkml:annotationXML>
          <emma:emma xmlns:emma="http://www.w3.org/2003/04/emma" version="1.0">
            <emma:interpretation id="{1EF15529-4981-4B39-955D-CE405E755F88}" emma:medium="tactile" emma:mode="ink">
              <msink:context xmlns:msink="http://schemas.microsoft.com/ink/2010/main" type="inkBullet" rotatedBoundingBox="10562,6396 9833,6656 9647,6135 10376,5875"/>
            </emma:interpretation>
            <emma:one-of disjunction-type="recognition" id="oneOf0">
              <emma:interpretation id="interp0" emma:lang="" emma:confidence="0">
                <emma:literal>•</emma:literal>
              </emma:interpretation>
            </emma:one-of>
          </emma:emma>
        </inkml:annotationXML>
        <inkml:trace contextRef="#ctx0" brushRef="#br0">-2905 1769 62 0,'0'-3'769'0,"1"2"-283"16,-1 1-275-16,0 0-97 0,2 0 23 16,-2 0 36-16,0 0-11 0,0 0-55 15,0 0-48-15,0 0-27 0,0 0 0 16,0 0 20-16,0 0 19 0,-2 0 7 15,-2 0 2-15,-1 0 20 0,1 3-22 16,-2-2-21-16,1 3-2 0,3-3-10 16,-4 1-31-16,0 0-14 0,0 5-1 15,-2-3 1-15,3 1 16 0,-1 0-13 16,0 2 0-16,0 1-2 0,0-3 1 0,2 1 11 16,-1 1-11-16,-1 2 18 0,0 1-7 15,-1 0 7-15,0 1-20 0,-2 2-2 16,1 0-21-16,1 0 21 0,-2 0 4 0,2 1-1 15,1-2-1-15,-1 4 2 0,1 0-2 16,0-1 20-16,-3 3-7 0,3-1 19 16,0-1-29-16,2-1-3 0,-1 0-29 15,2-3 16-15,-1-2 13 0,0 2 0 16,1 1 19-16,-2-1 7 0,2-1-24 16,-1 0 0-16,1 1-1 0,1-2-1 15,-2-2 0-15,4 2-16 0,-3 1 3 16,2-1 1-16,-1 0 12 0,1 0-1 15,-1 2 1-15,-1 1-23 0,2-3 1 16,-2 2 20-16,3-1-1 0,0 0 3 0,0 1-12 16,0 1 9-16,0-3 1 0,0 0-23 15,3-3-14-15,1-2 7 0,-1 0 6 16,1 0 7-16,2-1 17 0,-1 0-13 16,1-1 15-16,0 1 1 0,1 0 1 0,0-4 24 15,2 1-10-15,0-1 16 0,1 0 16 16,1 0-13-16,-1 0 7 0,2 0-3 15,1-1-23-15,-1-2 0 0,-2 1 16 16,2-3 12-16,-2 1-2 0,-1-1-20 16,-2 1-19-16,1 2 20 0,-4-2-7 15,-1 2 12-15,2-2 7 0,-1-2 0 16,-1 0-3-16,0 2-6 0,-2-3-7 16,4 1 9-16,-4 0-15 0,2-1-13 15,0 2 0-15,0 0 14 0,-1 0 1 16,2 0-2-16,-4-2 22 0,1 1-7 15,1-2-5-15,-2 5-4 0,0-5 9 0,0 3-3 16,0-2 1-16,0 1-25 0,-2 0 1 16,0-1 17-16,-1 3-7 0,-2 1-12 15,2-1 0-15,-1 0-2 0,-1 0 2 16,-1 2 1-16,1-2-1 0,-1 0-1 16,0 2-30-16,-2 0 31 0,1 2 18 0,1 0 14 15,-1 0-16-15,-1 0-16 0,-3 0-1 16,0 0-15-16,1 0-3 0,0 0 19 15,-1 0 18-15,5 0-17 0,1 0-1 16,2 3-16-16,1-3-12 0,-1 1-7 16,2 1-6-16,-1-2-25 0,1 0-52 15,-2 2-66-15,0-2-78 0,-3 2-114 16,2 1-86-16,-4 0-98 0,4 0-88 16,-5 1-128-16</inkml:trace>
        <inkml:trace contextRef="#ctx0" brushRef="#br0" timeOffset="-1248.4493">-3460 2240 325 0,'-1'0'245'0,"-2"0"-99"0,0 0-64 15,3 0 42-15,-1 0 16 0,-1 0-36 16,2 0-42-16,-1 0-7 0,1 0 17 16,0 0 3-16,0 0 0 0,-3 0 9 15,1 0 7-15,-1 2-16 0,3 0 3 16,-4-2-5-16,4 0-5 0,-3 0-20 0,2 0-22 15,1 0-22-15,-3 0 12 0,1 0-13 16,1 1 29-16,-1-1 4 0,-1 1-3 16,0 1 9-16,0 0-3 0,0-2-7 15,0 0-3-15,2 0 3 0,-2 2-6 16,2-2-3-16,1 0-7 0,0 0-13 0,-3 0 14 16,3 2-1-16,0-1 3 0,0 0 4 15,0-1-1-15,0 0 4 0,0 0-26 16,0 0 0-16,0 0-29 0,0 0-10 15,0 3 4-15,0-2 18 0,0-1 17 16,0 1 3-16,0-1-3 0,0 0-3 16,3 0-14-16,1 0 14 0,-3 0 0 15,2 0-15-15,-3 0 18 0,2 0 19 16,-2 0 0-16,1 0 7 0,-1-1 3 16,0 1-6-16,0 0 3 0,0 0 6 0,0-1 16 15,0 1 7-15,0-3 3 16,0 3 7-16,0 0-4 0,0 0-16 0,0 0-16 15,0 0-13-15,0-1-3 0,-3 1-13 16,0 0-4-16,0 0-8 0,-1 0 12 16,3 0 22-16,-5 0-20 0,1 1-2 0,2-1-19 15,0 3 0-15,-1-2-1 0,2-1-5 16,0 1 5-16,2 0 8 0,-2 1-1 16,2-1-20-16,0-1-21 0,0 1-1 15,0-1 16-15,0 0 20 0,2 0 17 16,2 0-11-16,-1 0 13 0,0 0 0 15,-2 0 1-15,2 0 12 0,-1 0 6 16,-2 0-15-16,1 0-1 0,1 0 19 16,-1 0 1-16,-1-1 12 0,0 0 1 15,2-2 6-15,1 3-7 0,-3-2-3 0,0-1-3 16,1-1-3-16,1 2 15 0,-2-4 30 16,0 2-10-16,0-1-42 0,0 1-19 15,0 3-2-15,0-1-24 0,0 2 23 16,-2 0 1-16,1 0-1 0,1 0-29 15,0 0-10-15,-5 0-9 0,5 0 3 0,-3 0 9 16,2 2 0-16,1-2-15 0,0 1-7 16,0-1-1-16,0 3 14 0,0-3 19 15,0 0 6-15,0 0-106 0,0 0-172 16,0 0-145-16,0 0-81 0,0 0-177 0</inkml:trace>
      </inkml:traceGroup>
      <inkml:traceGroup>
        <inkml:annotationXML>
          <emma:emma xmlns:emma="http://www.w3.org/2003/04/emma" version="1.0">
            <emma:interpretation id="{EA9FA321-555C-45E7-8FD0-C6AA455332BD}" emma:medium="tactile" emma:mode="ink">
              <msink:context xmlns:msink="http://schemas.microsoft.com/ink/2010/main" type="line" rotatedBoundingBox="9764,6385 9748,6391 9745,6382 9760,6376"/>
            </emma:interpretation>
          </emma:emma>
        </inkml:annotationXML>
        <inkml:traceGroup>
          <inkml:annotationXML>
            <emma:emma xmlns:emma="http://www.w3.org/2003/04/emma" version="1.0">
              <emma:interpretation id="{0B568C17-8265-40E2-BAA2-0AAAA2EF1435}" emma:medium="tactile" emma:mode="ink">
                <msink:context xmlns:msink="http://schemas.microsoft.com/ink/2010/main" type="inkWord" rotatedBoundingBox="9764,6385 9748,6391 9745,6382 9760,6376"/>
              </emma:interpretation>
            </emma:emma>
          </inkml:annotationXML>
          <inkml:trace contextRef="#ctx0" brushRef="#br0" timeOffset="-3353.046">-3532 2269 29 0,'0'0'265'0,"0"0"-21"0,0 0-42 16,0 0-26-16,0 0-55 0,0 1-20 16,0-1 9-16,0 0-18 0,0 0-60 15,0 0-19-15,3 0 17 0,-1 0 25 16,2 0 59-16,-2-1 42 0,1 1 30 0,-3-1-7 15,1 1-14-15,-1 0-13 0,0 0-26 16,0 0-32-16,0 0-24 0,0 0-8 16,0 0-17-16,0 0-20 0,0 0-25 0,0 0 0 15,0 0-32-15,-1 1-3 0,1 0-4 16,0-1 4-16,-3 2 22 0,1 0 13 16,1-1 12-16,1-1 20 0,0 0 0 15,0 0 0-15,0 0-3 0,0 0 10 16,0 0-1-16,0 0-2 0,0 0-4 15,0-1-16-15,1-1 0 0,-1 0 3 16,0 2-16-16,0 0 0 0,0 0 14 16,0 0 15-16,0 0-10 0,0 0-20 15,0 0-2-15,0 0-22 0,0 0-10 16,0 0-4-16,0 0 17 0,0 0 19 16,0 0 0-16,0 0 19 0,0 0 1 0,0 0 8 15,0 2-2-15,0-2 9 0,0 0 0 16,0 0 7-16,0 0 6 0,0 0-16 15,0 0-19-15,0 0 3 0,0 0 6 16,0 0-11-16,2-2-11 0,-2 1-16 16,0 0 16-16,0 1 0 0,0 0 19 0,0 0-18 15,0 0-1-15,0 0-58 0,0 0-31 16,-2 0-13-16,1 0-7 0,-1 0-52 16,1 0-106-16,-2 0-186 0,1 0-267 15,-1 0-493-15</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1:37:13.692"/>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70C93894-8F79-436C-BBA4-975E2A7F8A94}" emma:medium="tactile" emma:mode="ink">
          <msink:context xmlns:msink="http://schemas.microsoft.com/ink/2010/main" type="inkDrawing" rotatedBoundingBox="22343,12264 22378,9683 23032,9692 22997,12273" semanticType="callout" shapeName="Other"/>
        </emma:interpretation>
      </emma:emma>
    </inkml:annotationXML>
    <inkml:trace contextRef="#ctx0" brushRef="#br0">409 4 65 0,'0'0'72'15,"0"-1"-7"-15,0 1-6 0,0 0 3 16,0 0 23-16,0 0 9 0,0 0 1 0,0 0-7 16,0-2-17-16,0 2-9 0,0 0 7 15,0 0-14-15,0 0-32 0,0 0 85 16,3 0-37-16,-3 0 33 0,0 0 40 15,0-2-40-15,0 2-26 0,0 0-23 16,0 0 7-16,0 0 0 0,1 0 3 16,-1 0 7-16,0 0-3 0,0 0-11 0,0 0-6 15,0 0 0-15,0 0 3 0,0 0 0 16,0 0-10-16,0 0 7 0,0 0 6 16,0 0 10-16,0 0 0 0,0 0 0 15,0 0-20-15,0 0-6 0,0 0-6 16,0 0 2-16,0 0 7 0,0 0 4 0,0 0 2 15,0 0 7-15,0 0 3 0,0 0-4 16,0 0-5-16,0 0-14 0,0 0-9 16,0 0-7-16,0 0 0 0,0 0-6 15,0 0-3-15,0 0 0 0,0 0-10 16,0 0 0-16,0 0 0 0,0 0 13 16,0 0-14-16,-1 0-2 0,1 0 0 15,0 0 0-15,0 0 0 0,0 0-4 16,0 0-8-16,0 0-4 0,-3 0 0 15,3 2 15-15,0-2-3 0,0 0-8 16,0 2 11-16,0-2 0 0,0 0-3 0,0 0-8 16,0 1-1-16,0 5 13 0,0-2 40 15,-4 5-1-15,4 1 8 0,-1-1-24 16,-2-1-23-16,3-1 0 0,-1-1-13 16,1 1-12-16,0 0 21 0,-3 0 4 15,3 1 13-15,-1-1-10 0,1 1 10 0,-3 1-11 16,3 3 14-16,-2-4 6 0,2 2-19 15,-2-2 1-15,0 1-4 0,1-2 0 16,-2 1-16-16,3 0 16 0,-1-1-1 16,-2 2 1-16,3 0 21 0,-4 2 7 15,4-1-5-15,0-2-11 0,-4 2-12 16,4 3 0-16,0-5 2 0,-1 1-2 16,1-1 0-16,-3 0-13 0,3-1 10 15,0 0-10-15,-1-3 13 0,1 3 0 16,0 1 2-16,-3-2 1 0,3 1 10 0,-1 1 0 15,1-1-12-15,-2 3 0 0,2-2 15 16,0 2-4-16,-2 1-12 0,2-3-16 16,-2 0 13-16,0 1-16 0,2 0 3 15,0-2 16-15,0 5 12 0,0 0 10 16,0-3-3-16,0 6-16 0,0-6 10 0,0 3-12 16,0-1 12-16,0 0 0 0,-2 1-13 15,0-3 1-15,2 3 2 0,-2-2 0 16,-1 3 22-16,3-2-3 0,-1 5 4 15,-2-2-4-15,3 1-19 0,-1-4-3 16,-2 3-2-16,3 0 0 0,0-3 2 16,-1 3 10-16,1-4 3 0,-1 2 3 15,-2-1-16-15,2-2-2 0,-2 3-14 16,3-2 0-16,0 0 15 0,-4 3 1 16,4 1 22-16,-2-3-3 0,0 3-17 15,0-2-2-15,0 1 2 0,2-1 2 0,-2 0 24 16,0 2-3-16,0-5-10 0,0 3-15 15,0-1-3-15,2 0-9 0,-1 3 12 16,-2-1 32-16,3 1-13 0,-4-1-16 16,4 2-3-16,0-1-2 0,-1-3-1 15,-2 1 3-15,3-2 3 0,-1 3 0 0,1-4-1 16,-3 0 1-16,3 1-2 0,-1-1-1 16,1 1-1-16,-3-2-1 0,3 1-1 15,0 0-16-15,0 0 7 0,0 1 12 16,0 0 4-16,0 0-1 0,0 0 7 15,0-2-10-15,0 5-16 0,0-3 16 16,-1-1 0-16,1 0 3 0,-3 1 19 16,3 0-22-16,0 3-4 0,-1-3 2 15,1 5 2-15,0-4 16 0,0 3 9 16,-2-1-10-16,-1 0-15 0,3 1 0 0,0 1 0 16,0-1 3-16,0-4-3 0,0 0-2 15,0 0-26-15,0-1-10 0,0-1 22 16,0 1 16-16,0 0 2 0,0 1 14 15,0 4 6-15,0 0-7 0,0-3-15 0,0 3-2 16,0 1-8-16,0-3 10 0,0 0 22 16,3 1-21-16,-1-3 0 0,-1 4 1 15,2-3 24-15,-2 1-5 0,-1-2-21 16,3 0-13-16,-2 0-3 0,-1 1 4 16,3-1 12-16,-2-2-1 0,-1 1-14 15,4-1 15-15,-4 4 16 0,3-4 12 16,-2 2 10-16,-1 0-7 0,4 1-6 15,-4-1-22-15,2-2 1 0,-2 2 8 16,2 0-11-16,-2 2 1 0,2-2 1 16,-2 1 13-16,2 0-14 0,0 1 0 15,-2-2 11-15,2 4-1 0,-2-3-10 0,0 1 1 16,2 0 10-16,-2 2 3 0,2-3-1 16,-2 3-2-16,2-3 0 0,-2 1-13 15,0-2 0-15,3 4 0 0,-2-4 13 16,-1 2 2-16,0-2-15 0,3 0-18 15,-3 0 17-15,0-1 0 0,1 1 1 0,-1-3 18 16,0 2-4-16,0 1-14 0,0-3-3 16,0 2 3-16,0 3 15 0,0 0 1 15,0 0 6-15,0 3-10 0,0-4-12 16,0 3-12-16,0-3 11 0,0 1 1 16,0-3 22-16,0 1-19 0,0 0-3 15,0-1 0-15,0-1 2 0,0 0 20 16,0 0 2-16,0 1-8 0,0-1 0 15,0 1-16-15,0-2 2 0,0 1 1 0,0 0-1 16,0-2 0-16,0-2 13 0,0 2-13 16,0 2 11-16,0 0 5 0,0 0-2 15,0 1-16-15,0-1 0 0,0 0-1 16,0 0 2-16,0-1 0 0,0-1 2 16,0 1 0-16,0-4-1 0,0 3-2 15,0-5 0-15,0 1-3 0,0 3 1 0,0-4 0 16,0 5-1-16,0-5 0 0,0 5 0 15,0-3 3-15,0 4 0 0,0-4 0 16,0 0 3-16,0 2-1 0,0-1 0 16,0-1 0-16,0 2 1 0,0-2-2 15,0 1 15-15,0-2-14 0,0 1 0 0,0 0-1 16,0-3 11-16,0 3-10 0,0 1-1 16,0-2 1-16,0 0 2 0,0 3-2 15,0 1 10-15,-1-3-9 0,1 4 0 16,-3-1-2-16,3-2-1 0,0 2 0 15,0-2-2-15,0 1-10 0,0 1 11 16,0-3-2-16,0 1 2 0,0-4 1 16,0 4-1-16,0 0 1 0,0-2 1 15,0-1-1-15,0 3-2 0,0-3 2 16,0 2 0-16,0 2 0 0,0-3-2 16,0 0 2-16,0-1 0 0,0 2-1 0,0-3 1 15,0 0 0-15,0 0 0 0,0 1 4 16,0-1 20-16,0 0-2 0,0 0 0 15,0 0 9-15,0 0-7 0,0 0 4 0,0 0 6 16,0 0 3-16,4-1-6 0,-1-2 0 16,-3 0-4-16,2 0-5 0,2-4-19 15,0 1-3-15,5-7-1 0,-1 2-11 16,1-4 9-16,2 1 3 0,0-3-21 16,1 2 19-16,0-2-16 0,0 1 2 15,2-3-7-15,-2-1 21 0,0 3-22 16,-1 0 24-16,-3 2 18 0,0 5-15 15,-2-2 0-15,-2 2 8 0,3-2-11 16,-2 2-34-16,3-5-19 0,-3 3 42 16,4-2 11-16,-1 6 0 0,-3-2 0 0,2 0-1 15,-2 1-21-15,6 1-8 0,-5 0 17 16,-1-1 10-16,3 2 0 0,-4 2 3 16,2 1 1-16,-2-2 1 0,0 3-2 15,0-4 0-15,0 2-1 0,0 2-1 16,1-4 1-16,-1 2 0 0,0 2-1 15,0-3 0-15,-1 3 0 0,-2 2-1 0,2-3 1 16,-1 2 1-16,-2 1-1 0,2 1 1 16,-2 0 1-16,2-3 2 0,-2 3 0 15,0 0 10-15,0 0-12 0,0 0-1 16,0 0-1-16,0 0-1 0,-2 0-16 16,0 0 1-16,2 0-10 0,-5 0-3 15,5 3 0-15,-4-2 9 0,3 5 0 16,-6-2 19-16,-2 5 3 0,1 1 13 15,-2 0-10-15,-2 2-1 0,3-2-2 16,-1 0-2-16,-1-1-1 0,3 1 3 16,-1 3 1-16,-1-1 17 0,-1 0-15 0,1 3 16 15,-1-1-3-15,1-1-15 0,-2 0-1 16,3 0 1-16,-1-1 0 0,-1 2 1 16,3-2 12-16,-1 0-14 0,1-1-2 0,2 1 2 15,-2-3 0-15,3 1 3 0,-2 0 0 16,3-1 10-16,-2-5-13 0,1 3 2 15,-2-1 0-15,2 2 16 0,-2-1-17 16,3-1 12-16,1-2-13 0,-1 1 1 16,2-4 1-16,0 1 0 0,2-1 0 15,-2-1 1-15,2 0 13 0,0 0-1 16,0 0 10-16,0 0 3 0,0 0-7 16,0 0 4-16,0 0 0 0,0 0-1 15,0 0 1-15,0 0 3 0,0 0-7 16,-2 0-2-16,-1 0-1 0,3 0 0 0,0 0-15 15,0 0 10-15,0 0 2 0,0 0-12 16,-1 0-1-16,1 0 11 0,0 0-1 16,0 0-9-16,0 0 12 0,0 0 1 15,0 0 2-15,0-1 0 0,-3 1 1 16,2-2-16-16,-3-1-3 0,3-2-2 16,-7 0 2-16,1 0-1 0,-1-2 0 0,2 0-2 15,-2 1 3-15,0-3 3 0,-1 1 9 16,0-4-12-16,0 2-18 0,-3 0 18 15,2-4-2-15,-2 3 0 0,0-3-22 16,4 4 24-16,-2-1 24 0,2 2-2 16,0-4-19-16,-1 2-3 0,1-3-21 15,-2 3 8-15,2-1 10 0,0 2-12 16,0 1 13-16,2 0 1 0,1 2 0 16,-2 0-1-16,3 2 2 0,0 1 0 0,0-1-2 15,3 2 0-15,-3-2 1 0,-2 2-2 16,2-3-10-16,0 5 13 0,0-4 0 15,0 4 1-15,0-3-1 0,0-1 2 16,0 3-1-16,0-3-1 0,2 3-1 16,0 1-2-16,0-3-8 0,0 2 11 15,0 2 0-15,-1-1 1 0,2-1 14 0,-2 2-11 16,2-3 11-16,-3 1-14 0,3 2 2 16,-2-1-2-16,-1-1 11 0,4 0-10 15,-1 0 0-15,-2 2-1 0,1 0 0 16,2 0 2-16,-2 0-3 0,2 0 1 15,-2-1 12-15,0 1-13 0,2 0-1 16,-3-1 1-16,3-2 0 0,-4 1 0 16,1 0 0-16,2 2 1 0,-2 0 1 15,3-1 0-15,-1 1 1 0,1 0-2 0,0 0-1 16,0 0 1-16,0 0-1 0,0 0-3 16,0 0 2-16,0-1 0 0,0 1 0 15,-3 0 1-15,3 0 1 0,0 0 0 16,0 0 0-16,0 0 2 0,0 0-1 15,0 0-1-15,0 0 2 0,0 0-1 16,0 0-1-16,0 0-1 0,0 0-1 0,0 0-11 16,0 0-1-16,0 0 1 0,0 0 10 15,0 0-13-15,0 0 12 0,0 0 0 16,0 0-13-16,0 0 13 0,0 0-15 16,0 0-4-16,0 0-14 0,0 0-7 15,4 0-19-15,-4 0-27 0,4 0-66 0,-1-2-115 16,1 0-217-16,1 2-294 0,1 0-322 15,5 0-394-15</inkml:trace>
  </inkml:traceGroup>
</inkml:ink>
</file>

<file path=ppt/ink/ink8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38:59.434"/>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26DA1371-6056-4FF7-842D-A62288D0D9F0}" emma:medium="tactile" emma:mode="ink">
          <msink:context xmlns:msink="http://schemas.microsoft.com/ink/2010/main" type="inkDrawing" rotatedBoundingBox="14963,4830 18872,6757 18809,6886 14899,4959" semanticType="connector" shapeName="Other">
            <msink:sourceLink direction="with" ref="{383222CD-6475-494F-B443-AC42F6F549C5}"/>
            <msink:sourceLink direction="with" ref="{8683CFBD-B39E-43DF-BB04-BF923C5CA8D5}"/>
          </msink:context>
        </emma:interpretation>
      </emma:emma>
    </inkml:annotationXML>
    <inkml:trace contextRef="#ctx0" brushRef="#br0">1683 719 59 0,'-1'0'371'15,"1"0"-119"-15,0 0-60 0,0 0-26 16,0 0-6-16,0 0-1 0,0 0 10 15,0 0-42-15,0 0-29 0,0 0-7 16,0 0 24-16,0 0 14 0,0 0-2 16,0 0-7-16,0 0-4 0,0 0 7 15,0 0 6-15,0 0-7 0,0 0-16 16,1 0-13-16,1 0-3 0,-2 0-4 16,0 0-6-16,0 0-7 0,1 0-6 15,-1 0-3-15,2 0-1 0,-2 0 4 0,0 0-4 16,1 0 0-16,-1 0 0 0,0 0 6 15,0 0 0-15,0 0 7 0,0 0-20 16,0 0-18-16,0 0-7 0,0 0 3 0,0 0-3 16,0 0 0-16,0 0 1 0,0 0-14 15,0 0-15-15,0 0-1 0,0 0-2 16,0 0-12-16,0 0 0 0,0 0 9 16,0 0-12-16,0 0 2 0,0 0 10 15,0 0-19-15,2 3 20 0,1-1 2 16,1-1 16-16,0 4 3 0,1-1-4 15,1 0-13-15,-2-1-2 0,2 0 0 16,0 2 0-16,0-4-1 0,0 2 1 16,1 0 0-16,1 1 41 0,0 2-13 15,1 0-7-15,-1-1 1 0,0 0-22 16,0 0 1-16,1 0-1 0,-1 1 2 0,0 0 11 16,2 0-1-16,0 1-10 0,1-1 1 15,-2 0-1-15,1 2 17 0,0-2-16 16,-2 1-1-16,0-2 17 0,0 0-19 0,1-1-1 15,-2 3 1-15,-1-1 0 0,1 2 2 16,1-4 10-16,-1 3 4 0,0-1-13 16,2-2 12-16,0 2-13 0,-2 0 14 15,2-2-14-15,2 2 1 0,-3 2 0 16,1-2-2-16,2-1 2 0,-3 1 0 16,1-2 15-16,0 2-17 0,0-2 1 15,0 2-2-15,-2 0-2 0,1-2 1 16,0 0-2-16,0 0 0 0,1 2 3 15,-2 0 0-15,3 0 0 0,1 0 0 16,-1 0 3-16,2 3-2 0,0-3 1 16,-1 2 2-16,1 1-1 0,4 0 9 0,-1-1 0 15,-2-1-12-15,4 2-3 0,-3-1 3 16,4 2 22-16,0 2 18 0,2 1-12 16,1-1 9-16,2 2-25 0,1-2-10 15,-2 1 19-15,0 0-6 0,0 0-15 0,-3-1 0 16,2 2 3-16,1-2-2 0,0 1 10 15,0 0-10-15,-1 0 1 0,6 1 29 16,-2 0-16-16,1 1-12 0,-1 1-3 16,0-1-9-16,-1-1 9 0,-1-1 19 15,-2 0-19-15,1 0-1 0,0-2 1 16,0 3 0-16,2-3 1 0,1 5 11 16,3-2 9-16,-3-1 16 0,2 2-34 15,-4-3 12-15,-1 1-15 0,-1-4 3 16,-2 2-1-16,0-1 0 0,-1 2-1 15,0-2-1-15,-1 0-1 0,4 0 1 0,-3-1 1 16,5 3 2-16,-1 0 9 0,3 2-11 16,2-3 16-16,-1 3-17 0,2-1-1 15,2 0 1-15,2 1 12 0,1 0 4 16,1 2-15-16,-1-1 1 0,0 1 10 16,2-1 5-16,-2 0-16 0,1 0-1 15,-4-2 2-15,1 1 11 0,-3-1 4 0,0 0-17 16,0 0 0-16,2 0 1 0,-2 0 17 15,0 0-18-15,-2-2 3 0,-1 2-3 16,2-2-2-16,-2 1 2 0,3-1 10 16,2 2-7-16,0 1 18 0,1 0-9 15,6 1-9-15,-1 1-1 0,-1-1 1 16,-1 1-3-16,-2-3-3 0,-1 1 2 16,-3-1 1-16,-3-1 0 0,0-1 1 15,0-1-1-15,0 1 15 0,2 1-12 0,-3-1 18 16,1-1-21-16,-3 2-3 0,0-2 0 15,-3-3-9-15,3 2 12 0,-6 3 3 16,6-4 0-16,-4 0-3 0,4 1 1 16,-3 1 11-16,2-4-12 0,1 4 0 15,0 0 0-15,-1 0 3 0,-2 1-1 16,2-1-1-16,1-2 11 0,0 1-11 0,0 1 1 16,4 0 10-16,-1 1-2 0,0-1-10 15,1 0-2-15,-3 0 2 0,-2 2 0 16,-1-5 1-16,0 0 0 0,-4 2-1 15,1-3-1-15,-2-1 1 0,0 2 3 16,-2 0-3-16,-1-1 0 0,1-2 1 16,0 2-1-16,1-2 0 0,0 2 12 15,1 0-10-15,1 0 1 0,2 0 21 0,-3-1-12 16,4 2-11-16,-4-1 0 0,-1 1 1 16,1-1-1-16,-3 1-1 0,-3-4 3 15,1 1-2-15,-2-2 0 0,-3-1-1 16,3 2 0-16,-5-2 0 0,6 4 0 15,-2-4 2-15,2 4 1 0,0 0 0 16,1 0 0-16,0-1 9 0,2 0-10 0,0-2 1 16,-3 4 0-16,1-4 9 0,-1 0-9 15,0 3 12-15,-2-1-14 0,0-1 2 16,-2-1 13-16,-1 0-13 0,-2-2 0 16,-1 0 9-16,-1 0 0 0,0 0 0 15,0 0 0-15,0 0 7 0,0 0-19 0,0 0 0 16,0 0-4-16,0 0 1 0,0 0-15 15,0 0 15-15,0 0 1 0,0 0 0 16,0 0 0-16,0 0 2 0,0 0 0 16,0 0 2-16,0 0 0 0,0 0 9 15,0 2-11-15,0-1 0 0,0-1-1 16,0 0-2-16,0 0-9 0,0 0 10 16,0 0-10-16,0 0 0 0,0 0 11 15,0 0 0-15,0 0-1 0,0 0 0 16,0 0 1-16,0 0-11 0,3 3 12 15,0-2 2-15,3 3 10 0,-3-2-11 0,6 2 0 16,-3 0 1-16,1-1 0 0,-3-1-1 16,-1 1 1-16,2-1-1 0,-4 2 0 15,2-3 1-15,-3-1 0 0,2 1 0 16,-2-1 10-16,0 0-10 0,0 0 0 16,0 0 1-16,0 0 9 0,0 0-12 15,1 0-1-15,-1 0 0 0,3 0 1 0,-3 0-3 16,2 0 1-16,-2 0 2 0,1 0 1 15,1 0 0-15,-1 0 1 0,-1 0 0 16,0 0 0-16,0 0 10 0,0 0-9 16,0 0 13-16,0 0-4 0,0 0-9 15,0 2 0-15,0-2 12 0,0 0 3 16,0 0-18-16,0 0-2 0,0 0-19 16,0 0-15-16,0 0-25 0,0 0-24 15,0-2-40-15,0 0-37 0,0-2-74 0,0 2-128 16,0-3-331-16,0 2-586 0,0-12-811 15</inkml:trace>
  </inkml:traceGroup>
</inkml:ink>
</file>

<file path=ppt/ink/ink8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38:22.841"/>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F1287DD9-5899-44EB-81CE-30D949C836B9}" emma:medium="tactile" emma:mode="ink">
          <msink:context xmlns:msink="http://schemas.microsoft.com/ink/2010/main" type="inkDrawing" rotatedBoundingBox="9096,4443 13287,4528 13281,4797 9090,4711" shapeName="Other"/>
        </emma:interpretation>
      </emma:emma>
    </inkml:annotationXML>
    <inkml:trace contextRef="#ctx0" brushRef="#br0">-4180 598 163 0,'0'0'209'0,"0"0"-76"0,0-1-48 16,0-1-42-16,0 2-11 15,0-1 4-15,0 1 3 0,0-1 0 0,3-2-13 16,-3 3-3-16,0 0 16 0,0 0 26 15,0 0 10-15,0 0-13 0,0 0 13 16,0 0 49-16,0 0 29 0,-2 0-39 16,1 0-39-16,-1 0-26 0,2 0-10 0,-1 0-7 15,1 0-6-15,0 0-3 0,0 0-7 16,0 0 13-16,0 0 10 0,0 0 8 16,0 0-2-16,0 0 17 0,-2 0-13 15,2 0-4-15,0 0 17 0,0 0-1 16,0 0-3-16,0 0-12 0,0 0-14 15,0 0-6-15,0 0-10 0,0 0 7 16,0 0 9-16,-1 0 10 0,1 0 10 16,-3 1 9-16,3-1 4 0,0 0 9 15,0 0-4-15,0 0-2 0,0 0-13 0,0 0-4 16,0 0-6-16,0 2-13 0,0-2-13 16,0 0-16-16,0 0-1 0,0 0 0 15,0 0 10-15,0 1 4 0,0-1 16 16,0 0 23-16,0 0 12 0,0 0 6 15,0 0 13-15,0 0 3 0,0 0-10 0,0 0-16 16,0 0-9-16,0 0-23 16,0 0-12-16,0 0-16 0,3 0 13 0,-3 0-15 15,1 0 0-15,-1 0-1 0,0 0 0 16,0 0 1-16,2 0 2 0,-1 0 10 16,-1 0-11-16,0 0 11 0,2 0-12 15,-1 0 1-15,1 0 0 0,-1 0 1 16,2 0 0-16,0 0 13 0,2 0-13 15,-1 0 10-15,0 0-11 0,2 1 32 16,2-1-2-16,2 0 5 0,-1 0 4 0,3 0 12 16,-2 0-3-16,2 0-28 15,1 0 19-15,-1 0-1 0,3 0 13 0,-2 0-22 16,0 0-6-16,2 0-13 0,0-1 19 16,1 0 19-16,0-2-25 0,-3 1-23 15,1-1-1-15,-3 2-1 0,0-2-2 0,-3 1 0 16,3 2 1-16,-2 0-2 0,-2 0 3 15,0-2-1-15,-1 0-12 0,-1 2 10 16,1-1 3-16,-2 1 1 0,0-1 1 16,1 1 1-16,-1 0 10 0,2-4-12 15,-3 4-1-15,4 0 0 0,4-1-1 16,-1 1 1-16,2-4 12 0,0 3-12 16,-2-1-12-16,3 0 9 0,-4 2 2 15,1 0-1-15,1-2-10 0,1 0 12 16,-1 1 1-16,1 1 1 0,1-1-1 0,-1-1-1 15,3 0 1-15,0 0 2 0,1-1 16 16,0 2-7-16,0-2-8 0,0 1-2 16,-2-1-2-16,-1 2-13 0,-1 0 12 15,0-2 0-15,-5 2-2 0,3-1-12 16,-2 2 12-16,0-2 2 0,0 1-11 0,-2 1 10 16,3-1-1-16,-4 0 0 0,1 1 0 15,2 0 0-15,-1 0-10 0,0 0 13 16,1 0 0-16,1 0 0 0,2 0 0 15,-2-4 2-15,3 4-1 0,1-1 0 16,1 1-1-16,0-2 13 0,4 2-11 16,0-3-1-16,1 3 1 0,0-2 1 0,3 0-1 15,0 1 20-15,0-2-20 0,-1 0-2 16,-5 3-19-16,0 0 7 0,-4 0 11 16,0 0 1-16,0 0 15 0,-2 0-15 15,2 0 1-15,-2 0 0 0,2 0 18 16,0 0-17-16,1 0 13 0,0 0 4 15,2-1-19-15,-2 1-11 0,2 0 8 16,-3 0-19-16,1-2 19 0,2 0 1 16,1 2 2-16,0 0 2 0,0 0 1 15,2 0 12-15,-2-2-14 0,1 0-1 0,-1 1 1 16,0 1 1-16,2-1 10 0,-2 1-10 16,2 0-2-16,-4 0-12 0,1 0-1 15,-2 0 1-15,1 0 10 0,-3 0 2 16,3 0 1-16,-1 0-1 0,3 0-2 15,-1 0 2-15,1 0 10 0,0-4-7 0,0 4-2 16,1 0 2-16,0 0 13 0,1 0-13 16,1 0 18-16,0-2-19 0,0 0 2 15,1 1-2-15,-4 0-2 0,1-1-12 16,1 0 9-16,0 2-9 0,1 0 12 16,2 0 0-16,1 0 1 0,3-2 1 15,-2 2-1-15,2-2 2 0,0 1-1 16,-1 1-2-16,-2-2 1 0,-1 2-1 15,-1 0 2-15,-2-1-1 0,0 1-1 16,-1 0 1-16,1 0 0 0,-2-1 1 16,1 0 0-16,-3 1-2 0,1 0-12 15,1 0 9-15,-1 0 3 0,0-2 12 0,1 2-11 16,0 0 0-16,2 0 0 0,0-3 0 16,2 3 15-16,2-1 5 0,-1-1-21 15,-2 2-1-15,-1 0-14 0,-2-1-10 0,-1 1 25 16,1-2 2-16,2 2 14 0,1-1 5 15,0 1 5-15,0-1-26 0,-1 1-14 16,1-2 14-16,-3 2 17 0,0 0-17 16,0-3-1-16,2 3-1 0,1 0 2 15,2 0 15-15,1 0 6 0,0-1-19 16,0-1 0-16,-1 0 16 0,0 2-18 16,-2 0-16-16,-2-2 16 0,3 0 0 15,0 1 13-15,1-2-10 0,1 2 21 16,-1 0-22-16,-1-3 2 0,1 2-3 15,-4 2-1-15,0 0 0 0,-3 0-1 16,1 0 1-16,0-2-13 0,0 2 12 0,1 0 1 16,2 0 22-16,-1-2-7 0,2 0-15 15,-1 0 2-15,1 0 0 0,0 2-1 0,1-2 0 16,-1 1 1-16,-2 0-2 16,2 1-1-16,-1 0 1 0,-2 0-1 0,-2 0 1 15,-3 0-1-15,0 0-1 0,-2 0 1 16,-2 0 1-16,2 0 0 0,-2 0 0 15,1-2 1-15,-1 2 2 0,-1-2 13 16,1 2-14-16,-1 0-2 0,1 0-1 16,1 0-2-16,1 0 1 0,1 0-11 15,3 0 13-15,-1 0 3 0,4 0 13 16,0-2-13-16,-1 2 9 0,1 0-12 16,1 0 0-16,-3 0-2 0,0 0-1 15,0 0-9-15,0 0 9 0,-1 0 2 0,-1 0 0 16,-4 0-3-16,3 0 2 0,-4 0 1 15,-1 0-1-15,0 0-1 0,0 0 3 16,0 0 0-16,-2 0 0 0,2 0 1 16,-3 0 0-16,1 0 0 0,1 0 0 15,1 0 2-15,-2 0 0 0,2 0-1 0,-2 0-1 16,2 0-1-16,0 0 0 0,2 0-1 16,-1 0 0-16,2 0 1 0,-2 0 0 15,2 0 2-15,1 0-1 0,-1 0 1 16,0 0 0-16,-2 0-2 0,2 0 0 15,-3 0 0-15,0 0-1 0,1 0 0 16,-1 0 1-16,2 2 1 0,-4-2 1 16,2 0 0-16,-2 0 0 0,-1 0-2 15,-1 0-1-15,-1 0 1 0,1 0-1 16,-2 0 1-16,0 0-1 0,1 0 1 0,-1 0-1 16,0 0-1-16,3 2 1 0,-1-2-1 15,1 2-1-15,0-2 3 0,1 0-1 16,0 0 1-16,1 0 0 0,-1 0 0 15,1 0 0-15,1 0 1 0,-1 1 11 16,1-1-9-16,0 3 0 0,0-3 0 16,0 0-2-16,-2 2-1 0,1-2 2 15,-2 0-2-15,1 0 0 0,-1 0-1 0,0 0 1 16,-1 0 0-16,2 0-1 0,-1 0 1 16,1 0-1-16,1 0 0 0,-1 2 0 15,1 0 0-15,1-2 0 0,-2 0 0 16,2 2 1-16,-3-2 0 0,1 0-1 15,1 0-1-15,-1 0 1 0,-1 2 0 16,0-2-1-16,-2 0 1 0,4 1 0 16,-2-1-2-16,0 0 2 0,1 0-1 0,1 1-2 15,-1-1 4-15,-1 0 3 0,1 0-1 16,1 1-2-16,-2-1 1 0,0 3-1 16,0-3-2-16,0 0-11 0,1 1 12 15,0 0 0-15,1-1 0 0,-1 3 1 16,4-3 0-16,-2 1 0 0,-1 1 3 15,3 0 10-15,-1-2-11 0,1 0 1 16,-3 2 15-16,4 1-17 0,-3-3-1 0,0 3-3 16,0-3-9-16,0 2 12 0,0-2 2 15,0 2 1-15,-2-2-2 0,0 0 1 16,-1 2-1-16,2-2-1 0,-2 1 0 16,-2-1 0-16,1 0 0 0,-1 0 0 0,1 2 1 15,-2-2 1-15,0 0-1 0,0 0 2 16,1 0 0-16,-1 0 0 0,0 0 10 15,0 0-10-15,0 0-3 0,0 0-1 16,2 0-2-16,-2 0-13 0,3 1 13 16,-2-1-9-16,1 0 11 0,0 0 1 15,0 0 0-15,-1 0 0 0,1 0 1 16,-2 0-1-16,1 3 1 0,-1-3 1 16,0 0-1-16,0 0 0 0,0 0 2 15,0 0 0-15,0 0 9 0,0 0-9 0,0 2 0 16,0-2-2-16,0 0 1 15,0 0-1-15,0 0-1 0,0 0-2 0,0 0 0 16,0 0-2-16,0 0 1 0,0 0 3 16,0 0 0-16,0 0 1 0,0 0 1 15,0 0 2-15,0 0 8 0,0 0-10 0,0 0 10 16,0 0-11-16,0 0 1 0,0 0 1 16,0 0-1-16,0 0 1 0,0 0 0 15,0 0-3-15,0 0-11 0,0 0-20 16,0 0-24-16,0 0-47 0,-1 0-43 15,1 0-44-15,-2 0-80 0,1 0-147 16,-2 0-209-16,0 2-390 0,-10 2-110 0</inkml:trace>
  </inkml:traceGroup>
</inkml:ink>
</file>

<file path=ppt/ink/ink8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00:51.96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B8BE6D38-A020-4E74-8DF0-C011F4F22C60}" emma:medium="tactile" emma:mode="ink">
          <msink:context xmlns:msink="http://schemas.microsoft.com/ink/2010/main" type="writingRegion" rotatedBoundingBox="14771,11877 13985,12385 13707,11956 14494,11448">
            <msink:destinationLink direction="with" ref="{C7CEF6EC-C30A-40BC-AEF4-F757C85E4B03}"/>
          </msink:context>
        </emma:interpretation>
      </emma:emma>
    </inkml:annotationXML>
    <inkml:traceGroup>
      <inkml:annotationXML>
        <emma:emma xmlns:emma="http://www.w3.org/2003/04/emma" version="1.0">
          <emma:interpretation id="{F7835A4E-8161-4418-A27B-3ED2C1F0A84C}" emma:medium="tactile" emma:mode="ink">
            <msink:context xmlns:msink="http://schemas.microsoft.com/ink/2010/main" type="paragraph" rotatedBoundingBox="14771,11877 13985,12385 13707,11956 14494,11448" alignmentLevel="1"/>
          </emma:interpretation>
        </emma:emma>
      </inkml:annotationXML>
      <inkml:traceGroup>
        <inkml:annotationXML>
          <emma:emma xmlns:emma="http://www.w3.org/2003/04/emma" version="1.0">
            <emma:interpretation id="{5BB47110-D4DC-4B5C-ABB7-BF16012A38D5}" emma:medium="tactile" emma:mode="ink">
              <msink:context xmlns:msink="http://schemas.microsoft.com/ink/2010/main" type="line" rotatedBoundingBox="14771,11877 13985,12385 13707,11956 14494,11448"/>
            </emma:interpretation>
          </emma:emma>
        </inkml:annotationXML>
        <inkml:traceGroup>
          <inkml:annotationXML>
            <emma:emma xmlns:emma="http://www.w3.org/2003/04/emma" version="1.0">
              <emma:interpretation id="{EFB554C6-BF95-4667-A902-970F349964BD}" emma:medium="tactile" emma:mode="ink">
                <msink:context xmlns:msink="http://schemas.microsoft.com/ink/2010/main" type="inkWord" rotatedBoundingBox="14771,11877 14344,12153 14066,11724 14494,11448"/>
              </emma:interpretation>
              <emma:one-of disjunction-type="recognition" id="oneOf0">
                <emma:interpretation id="interp0" emma:lang="" emma:confidence="0">
                  <emma:literal>•</emma:literal>
                </emma:interpretation>
                <emma:interpretation id="interp1" emma:lang="" emma:confidence="0">
                  <emma:literal>S</emma:literal>
                </emma:interpretation>
                <emma:interpretation id="interp2" emma:lang="" emma:confidence="0">
                  <emma:literal>.</emma:literal>
                </emma:interpretation>
                <emma:interpretation id="interp3" emma:lang="" emma:confidence="0">
                  <emma:literal>&amp;</emma:literal>
                </emma:interpretation>
                <emma:interpretation id="interp4" emma:lang="" emma:confidence="0">
                  <emma:literal>I</emma:literal>
                </emma:interpretation>
              </emma:one-of>
            </emma:emma>
          </inkml:annotationXML>
          <inkml:trace contextRef="#ctx0" brushRef="#br0">727-484 691 0,'-5'-3'502'0,"5"3"-306"16,-3-1-99-16,2-1 50 0,-3-1-11 0,1 2-55 15,-2-2-47-15,1 0 5 0,-1 0-26 16,-2 0 0-16,0 0-13 0,-2 2-29 16,1-3 18-16,0 2 11 0,-1 2 16 15,-1 0-4-15,-4 0-12 0,0 0-3 16,-3 0-10-16,1 5 9 0,2-1 4 16,0 1 13-16,3 0-9 0,0 2 28 15,3-3-6 1,-1 0 0-16,0 4-10 0,2-1-15 0,-2 2-1 0,3 0 2 15,0-2-14-15,-1 3 12 0,2 1-3 0,-1 0-10 16,2 1 13-16,1-1 0 0,0 1 0 16,3-1-29-16,-1-2 29 0,1 1 33 31,0 2 25-31,0-4-6 0,0 3-51 16,1-2-1-16,4 1 13 0,-3-1 13 0,4-1-26 0,2 1 19 15,-2-4-15-15,-1 3 22 0,3-1-7 16,1-2-3-16,-2 0 20 0,0-1-20 15,2 1-3-15,-3-1-13 0,1-1 0 16,1 1-13-16,-2-1 0 0,1 3-4 0,0-4 17 16,4 4 16-16,-3 1-15 0,4 1 1 15,0-1 14-15,-2 2-12 0,0-3-4 16,1 4 0-16,-2-1-4 0,-1 1-28 16,0-1 32-16,-2-1-3 0,-1 1-33 15,0-2 24-15,-1 2 11 0,1-2-26 16,-4 2 27-16,1-1 1 0,-2 3 1 15,0-2-2-15,1 0 0 0,-1 1 0 16,0-3 1-16,0 0 34 0,0 0-35 16,0-1 0-16,-3-1 15 0,-1-1 1 0,1 2 20 15,-3 0-4-15,1-1-12 16,0 0-1-16,-3 1 1 0,-2 2-1 0,0-2-16 16,-4 0 17-16,1 0-17 0,0 2 10 15,0-5 16-15,1 4-26 0,0-3 8 16,2-1-11-16,3 0 0 0,1-3 16 0,0 1 13 15,3-1 10-15,1 0 3 0,1 0 22 16,1 0 1-16,-1-1-30 0,1-2-16 16,0-2 1-16,0 0-4 0,0-1 0 15,-2-3-16-15,2 2-2 0,0-3-11 16,-3-1 12-16,2 2-22 0,-1-2-6 16,-1 1 29-16,2-1 0 0,-1 1 0 15,2 0-2-15,0-1-20 0,0 2 18 16,0 0 2-16,0 0-24 0,3 0-22 15,2 1 6-15,1-1 42 0,-1 0 16 16,0 0-13-16,1 1-3 0,0-1-2 16,-2 2 0-16,3-2 1 0,4-1-25 0,-1 2 26 15,3-2 20-15,2 2 6 0,0-1-25 16,-2 0-1-16,0 2 2 0,0-2-2 16,-1 1 13-16,0 1-10 0,-1-2 10 15,0-1-13-15,-2 1 16 0,1 3-10 0,-1-4 17 16,-2 2-4-16,0 1-16 0,-1 0 1 15,0 1-1-15,-1 0 23 0,-3 2 12 16,1-1-9-16,0 1-3 0,-3-2-4 16,2 2-18-16,-1 0-4 0,1-2 16 15,-1 0-4-15,2 0-12 0,-3 0 13 16,2 2-13-16,-1-1-13 0,1 4 10 16,-2-3 2-16,1 3 1 0,1-3-1 15,-2 3-1-15,0-3-1 0,0 2 0 0,2-1 3 16,-2-1 1-16,2 1 0 0,-2-2 0 15,0-1-1-15,0 2 13 0,0-2 3 16,0 2 0-16,0 0 13 0,0 0-10 16,0 0-16-16,-2 0 0 0,-2-2 0 15,0 2 23-15,-2 2 0 0,-2 1-7 16,3-2-19-16,-4 3-33 0,0-2-35 0,-1-1 1 16,-2 3 9-16,0 0-25 0,-3 0 34 15,4 0 20-15,-3 0 29 0,4 3 12 16,1-1-12-16,2-2 1 0,3 0 28 15,-1 0 10-15,2 0-14 0,2 0-25 16,1 0-91-16,-2 0-105 0,1 0-160 16,-1 0-210-16,-1 0-719 0</inkml:trace>
        </inkml:traceGroup>
        <inkml:traceGroup>
          <inkml:annotationXML>
            <emma:emma xmlns:emma="http://www.w3.org/2003/04/emma" version="1.0">
              <emma:interpretation id="{6F408A07-DA8C-4EBF-AF80-CF8ED868F5B0}" emma:medium="tactile" emma:mode="ink">
                <msink:context xmlns:msink="http://schemas.microsoft.com/ink/2010/main" type="inkWord" rotatedBoundingBox="13926,12096 13836,12154 13790,12083 13880,12025"/>
              </emma:interpretation>
              <emma:one-of disjunction-type="recognition" id="oneOf1">
                <emma:interpretation id="interp5" emma:lang="" emma:confidence="1">
                  <emma:literal/>
                </emma:interpretation>
              </emma:one-of>
            </emma:emma>
          </inkml:annotationXML>
          <inkml:trace contextRef="#ctx0" brushRef="#br0" timeOffset="-1528.7369">69 0 395 0,'-6'0'410'0,"5"0"-281"16,-2 0-127-16,0 0 28 0,-1 0 74 31,-1 0-12-31,1 1-50 0,1 2-6 16,-2 0-10-16,4-2 3 0,-2 1-6 0,0 1 29 15,0 0 0-15,-1 1 13 0,-1 1 10 16,1-2-7-16,-1 1-19 0,4 1-49 15,-2 0-3-15,2-3 2 0,1 2 1 16,0 0 0-16,0 1 0 0,0-1 13 16,0 2 13-16,0 0 23 0,4-2 12 15,0 2-4-15,2-5-25 0,-1 2-30 16,2-2 21-16,-3-1 6 0,4 0 0 0,-2 0 7 16,0 0 39-16,2 0 3 0,0-4-4 15,-4 3-25-15,1-4-24 0,-2 4 14 16,0-2 26-16,-2-2 0 0,1 3-30 15,0-1-6-15,-2-3-9 0,2 0 15 16,-1 1-34-16,-1 0 22 0,0-3-7 16,0 2-16-16,0 1 0 0,0 0 0 15,0 1 19-15,0 2-6 0,-3-2-11 16,1 3 18-16,0 1-8 0,-2 0-12 16,-1 0-1-16,2 0-21 0,-1 0-17 0,1 0-6 15,-2 0 9-15,1 0-2 0,-2 0-20 16,-1 3 6-16,-1 0 3 0,1 1 27 15,-2 2 9-15,3-2 0 0,0 1-16 0,3 1-7 16,1-2-16-16,0 2 7 0,2-2 42 16,0 2-33-16,0-2 33 0,0 1 3 15,0-4 0-15,3 4 16 0,3-5 7 16,0 1-4-16,-2-1 23 0,2 2 0 16,0-2-6-16,0 0 0 0,1 0 15 0,-1 0-9 15,0 0 7-15,1-3 2 0,1-2-28 16,-2 4-20-16,0-4 1 0,-2 3 8 15,-1-1 14-15,-2-2 23 0,1 5-4 0,-2-4 13 16,0 3-4-16,0-2-54 0,0 1-12 16,-2 2-17-16,-1-4 29 0,-1 3 0 15,0 1-16-15,-1 0 3 0,2 0-26 16,-1 0-22-16,2 0-7 0,1 0-16 16,-1 0-10-16,2 0-12 0,-1 3 25 0,-1-1 13 15,0 4 29-15,0-2 16 16,1 2 10-16,1-2-71 0,0 1-145 0,0-4-200 15,0 0-207-15</inkml:trace>
        </inkml:traceGroup>
      </inkml:traceGroup>
    </inkml:traceGroup>
  </inkml:traceGroup>
</inkml:ink>
</file>

<file path=ppt/ink/ink8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41:15.47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2C2691E1-D250-4350-BBEB-64E154622821}" emma:medium="tactile" emma:mode="ink">
          <msink:context xmlns:msink="http://schemas.microsoft.com/ink/2010/main" type="inkDrawing" rotatedBoundingBox="15113,11102 18604,8670 18710,8822 15219,11254" semanticType="connector" shapeName="Other">
            <msink:sourceLink direction="with" ref="{383222CD-6475-494F-B443-AC42F6F549C5}"/>
            <msink:sourceLink direction="with" ref="{C7CEF6EC-C30A-40BC-AEF4-F757C85E4B03}"/>
          </msink:context>
        </emma:interpretation>
      </emma:emma>
    </inkml:annotationXML>
    <inkml:trace contextRef="#ctx0" brushRef="#br0">1941 7080 166 0,'0'0'75'0,"0"0"88"0,2 0 118 16,-2 0-17-16,1 0-82 0,-1 0-42 0,0 0-6 15,0 0 2-15,0 0-9 16,0 0-6-16,0 0 16 0,0 0-30 0,0 0-32 15,0 0-23-15,0 0 0 0,0 0 12 0,0 1 4 16,0 1 16-16,0-1-16 0,0-1-16 16,-1 0-7-16,-2 3 4 0,1-2 12 15,1 4-3-15,-1-4-7 0,-1 4-3 16,2-3-28-16,-1 1 2 0,1-2-3 16,1 3 14-16,-1-3-8 0,-1 3 14 15,1-3 2-15,1 2-9 0,0-3 0 16,0 1-3-16,0-1 3 0,0 0 3 15,0 0 13-15,0 0 3 0,0 0 3 16,0 0 0-16,0 0-12 0,0 0-7 16,0-1 6-16,1 1 0 0,2 0-6 15,-3-3-13-15,3 3 10 0,-2 0-1 0,2-1-9 16,-1-3 4-16,1 3-4 0,1-4-10 16,4 0-9-16,0-1 13 0,7-4 16 15,3-3 6-15,1-3-20 0,2-2 9 16,-1 0-25-16,1 0-1 0,-1-3 1 15,0 1 8-15,-1 3-10 0,1-3-2 0,0 3 1 16,0-2-10-16,-1-1 10 0,2 2 1 16,0-1 0-16,-1 3-1 0,1-4-3 15,-2 4-9-15,-1-1 13 0,4-1 3 16,-4 1-1-16,2 0-1 0,-2 0 12 16,1-1-13-16,-4 2-2 0,-1 1-1 15,0 1 3-15,-1 1 0 0,-1 2 0 16,1-3 0-16,-1 2-10 0,1-1-3 15,0 1 11-15,1-2 2 0,0 3 1 16,1-4 0-16,0 0-1 0,1 2-1 0,0-2-10 16,0-1 11-16,2 0 9 0,0 3-7 15,-2-4-4-15,0 2 2 0,-1 3 0 16,0-1 1-16,-1 2-1 0,0-3-1 16,0 3-1-16,3-3 1 0,2 1 1 0,-1-3 0 15,1 0-1-15,0 1 0 16,0 2-2-16,2-1-12 0,-1 0 15 0,1 0 0 15,4 0 1-15,-2-1-1 0,3 0 2 16,-1 0-2-16,-2 0 0 0,-1 2 0 16,-1-1-2-16,-2 3 2 0,0-4 2 15,0 2 11-15,3-1-12 0,1-2 1 16,-1-3-1-16,3 3 0 0,-2-3-1 16,2 3 0-16,0-1 0 0,0 2-1 15,1-3 1-15,-1 1-1 0,3 0-1 0,0 0 1 16,0-1-2-16,0 3 1 0,0-3 2 15,-2 3 1-15,-1 0 0 0,-3-2 0 16,-1 0 0-16,-2 4 0 0,-3 1 1 16,-1 2 1-16,-3 0 0 0,-2 1 10 15,0-2-1-15,2 0 4 0,1 1-15 16,2 0-1-16,1-4 0 0,-1 3 0 16,0-2-2-16,0 0 0 0,1 1 1 0,0-2-15 15,0 2 14-15,2 0-14 16,-2-1 16-16,2 2-3 0,-2-4 3 0,-1 4 0 15,4-3 16-15,-1 1-13 0,-1-2-3 16,1 4-1-16,-2-2-1 0,0 2 2 16,-2 0 3-16,2 0-3 0,-1 1 1 0,1-1 0 15,0 1 0-15,-1-1-1 0,4-1-1 16,0 1-1-16,0-2 2 0,2-1 0 16,4-1-1-16,-2 3 1 0,1-3 2 15,0 1 0-15,-2-1 1 0,1 3 1 16,-2 1 11-16,-2-1-2 0,0-1-12 15,-3 3 11-15,1-2-10 0,-1 1 1 16,-1 2-1-16,-1-2-1 0,1 0 1 16,0-1-1-16,1 2-1 0,-1 1 1 15,-2-1 1-15,0 0 14 0,1 0-14 0,-1 0 0 16,3 0 1-16,0 0-3 0,0-1-1 16,1 1 1-16,0 0 3 0,-2 0-3 15,1 3 0-15,-2-3 0 0,0 3 0 16,1-2 0-16,-2 1 3 0,2-1-1 15,-3 0-2-15,3 3 1 0,-4-4 0 0,0 5 0 16,-3 0-1-16,0 3 0 0,-4-1 0 16,-2 2 0-16,-1 0 0 0,1-1 3 15,1 2 0-15,-2-2-2 0,2 1 2 16,-3-1 0-16,3 1 0 0,-2 1 13 16,1-1-14-16,-1-1-1 0,4 1-1 15,-2-2-2-15,3-3-11 0,0 3 12 16,-1-1 1-16,3 1 0 0,-4-1-2 15,4 3 1-15,-4-3 1 0,2 0-2 16,1 2 2-16,-1-5 0 0,2 4 0 16,-4-2 0-16,3 2 1 0,-2 1-1 0,-2-2 0 15,0 3 1-15,1 1 0 0,-2-3-1 16,1 2 0-16,-1-1 0 0,0 0 0 16,1 1 0-16,0 0 0 0,-2-2-1 15,1 2-2-15,4 1 2 0,-6-2 1 16,3 2 0-16,-2-1 1 0,4-1-1 0,-3 0-1 15,3-1 0-15,1 1 1 0,1-4 0 16,-2 5 3-16,0-2-1 0,0 3 1 16,-4-1 0-16,-1 1 10 0,2 0-11 15,-2 0-2-15,0 0 1 0,0 0 0 16,0 0 2-16,0 0 13 0,0 0-14 16,0 0 0-16,0 0-2 0,0 0-2 15,0 0 1-15,0 0 0 0,0 0 0 16,1 0 1-16,-1 0 3 0,3-1 9 15,-1-3 1-15,-1 4-12 0,-1 0 1 0,2 0 1 16,-2 0 10-16,0-1-10 0,0 1-2 16,0 0 0-16,3 0-1 0,-2 0-2 15,4-1 2-15,-1-2 0 0,3 2 1 16,-1 1 1-16,0-4 1 0,0 4 9 16,-2-1-12-16,2 0 2 0,-1-2-2 0,-4 3 0 15,5-1 3-15,-1-3 12 0,-1 4-14 16,0 0 1-16,1-2 0 0,1 1 0 15,-2-1-2-15,1 2 2 0,0-1 9 16,1 1-10-16,0-4-1 0,2 3 2 16,0 0-2-16,-2-1 0 0,3 1 2 15,-1-1 11-15,-1 2-11 0,-3-2 10 16,2 0-11-16,-3 2-1 0,-1-1-1 16,-1 1 0-16,1 0 0 0,1 0-1 15,-1 0 1-15,0-2 0 0,2 1-1 0,1-1 2 16,1 2 3-16,-2-2 9 0,2 0 1 15,-3 1-10-15,0 1 0 0,0-2-2 16,-2 2 18-16,-1 0-19 0,0 0-1 16,0 0-2-16,2 0 0 0,-1 0-13 15,1 0 15-15,-1 0 0 0,2 0-2 16,0 0-7-16,0 0 10 0,0 0 3 0,0-1-1 16,-2 1 0-16,2-2 1 15,-3 2-2-15,3 0 1 0,0-1 0 0,0 1 1 16,2-1-1-16,-1-1 11 0,0 2-10 15,2 0 9-15,-3-1-10 0,2 1 11 16,-1-2-11-16,-2 1-1 0,1 1-1 16,-2 0-2-16,0-2-14 0,-1 2 14 15,2 0-10-15,-1 0-1 0,2 0 11 16,-1 0 1-16,-1 0 0 0,-1 0 0 16,2-1 0-16,-1 1 1 0,1 0-3 0,1-1 0 15,-2 1-13-15,2 0 13 0,-1 0 3 16,1-2 0-16,-1 2-1 0,-2 0-1 15,2 0 1-15,-1 0-12 0,-1 0-5 16,0 0-41-16,0-2-82 0,2-1-127 16,-1 1-247-16,1-3-218 0,-2-5-629 0</inkml:trace>
  </inkml:traceGroup>
</inkml:ink>
</file>

<file path=ppt/ink/ink8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38:56.444"/>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383222CD-6475-494F-B443-AC42F6F549C5}" emma:medium="tactile" emma:mode="ink">
          <msink:context xmlns:msink="http://schemas.microsoft.com/ink/2010/main" type="inkDrawing" rotatedBoundingBox="17999,6506 21381,6711 21235,9116 17853,8911" hotPoints="21425,8005 19585,9064 17774,7956 19614,6897" semanticType="container" shapeName="Ellipse">
            <msink:sourceLink direction="with" ref="{E47D6515-CD8F-4081-9AB3-CB590C355DC9}"/>
            <msink:destinationLink direction="with" ref="{26DA1371-6056-4FF7-842D-A62288D0D9F0}"/>
            <msink:destinationLink direction="with" ref="{2C2691E1-D250-4350-BBEB-64E154622821}"/>
          </msink:context>
        </emma:interpretation>
      </emma:emma>
    </inkml:annotationXML>
    <inkml:trace contextRef="#ctx0" brushRef="#br0">6520 2599 127 0,'1'0'349'16,"-1"0"-91"-16,0 0-69 0,0 0-52 0,0-2-23 16,0 2-17-16,0 0-15 0,0 0-7 15,0-3-7-15,0 3-6 0,0 0-4 16,0 0 17-16,0 0 19 0,0 0 18 15,0 0-2-15,0 0 10 0,0 0 13 16,0 0-3-16,0 0 5 0,0 0 7 16,0 0-16-16,0 0-7 0,0 0 6 0,0 0 3 15,0 0-7-15,-1 0-6 0,1 0-10 16,-2 0-7-16,1 0 3 0,-1 0-3 16,-2 0-13-16,1 0 3 0,0 0 0 15,-2 0-4-15,-2 0-62 0,0-1 9 16,-2-4 0-16,-1 2-15 0,-1 1-1 15,1-3 10-15,1 3 3 0,-1-1 0 16,0 0 12-16,-1 0-24 0,1 1 9 16,-2-1 6-16,-1 2 15 0,0-2-15 15,1 2-29-15,0-2 29 0,2 1 0 0,-4 2 9 16,7-1-3-16,-5 0-9 16,-4-1-27-16,1 2-1 0,-4 0-1 0,-1 0-14 15,-6-1 15-15,7 1 25 0,-3 0-4 16,5 0-19-16,-3 0-1 0,4 0-1 15,0 0 1-15,-2 0 2 0,1 1 0 0,-1 2-3 16,-1-2 0-16,1 1 15 0,2 1-12 16,-2-2-2-16,3 1 11 0,1-1-10 15,-3 2 0-15,1 0 11 0,-1 1-10 16,2-1-2-16,-3 0-1 0,0 3 0 16,1-2-1-16,-2 2-2 0,-3 0 0 15,-1-2 1-15,3 4 2 0,-2-1 1 16,0-1 12-16,2 1-13 0,-2 0 0 15,0 1 2-15,-3 0 1 0,5 2 0 16,-3-2 19-16,4 1-10 0,2-2-12 0,3 0-1 16,0 0 1-16,3-1 1 15,-2 3 2-15,-2-1 15 0,4 4-3 0,-4-4-14 16,0 2 1-16,2 2 16 0,-2-1-16 16,0-1 0-16,1 2 10 0,-6-2 1 15,4 2 5-15,0-2-3 0,-2 2-15 0,2-1 0 16,0 2-1-16,-2-2 1 0,1-1 1 15,-1 4 15-15,2-2-15 0,1 0 0 16,0 1-1-16,-1-2 0 0,3 3 12 16,-2-1-12-16,-1 3 2 0,0 1 10 15,-2 2-11-15,5-1 14 0,-4 0-13 16,3 0-2-16,0 0 0 0,1-2 0 16,0 2 1-16,0-1-1 0,-5 0 0 15,3 3 30-15,-1 1-12 0,-2-3-17 16,2 1-1-16,0-3 0 0,6 0-3 15,1-3-15-15,0 0 17 0,-1 2 0 0,1-1 1 16,-3 5 0-16,5-6-1 0,-5 3-14 16,4-1 14-16,1-2 0 0,-3 3 1 15,1 0 0-15,-1 2 1 0,-1-2 0 16,1 4-1-16,1 0 0 0,0-1-2 16,0-2-17-16,2 4 16 0,1-2-17 0,-3 1 20 15,5 0 21-15,-3 3-21 0,2-1-3 16,1-2 0-16,-1 0 0 0,2-1 3 15,0 1-18-15,0 0 18 0,2 2 1 16,-1-1 0-16,2 3 15 0,-1 0-16 16,1 0 0-16,0-1 1 0,0 1-1 15,0 0 0-15,0-3-2 0,1 1 2 16,2-2 1-16,0 1-1 0,0-2 0 16,2-2 0-16,1 2-1 0,0-1 1 15,-1 0 15-15,1-1-13 0,3 0-1 16,0 3 11-16,3 0 18 0,0 3-2 0,-1-5-16 15,1 1-12-15,-2-3-13 0,4-2 1 16,-1 1 12-16,-1-1 16 0,1-2-15 16,0 3 1-16,1-4-2 0,-1 1-15 15,0 1 13-15,-1-3 0 0,6 2 2 0,-2 2 0 16,1-2 3-16,1 1 15 0,3 1-18 16,1 0 2-16,0 0-2 0,-1-3 0 15,1 2 0-15,-2 0 0 0,5-1 1 16,-3 1 8-16,2-2-9 0,1 1 0 15,2 1 0-15,2 0 18 0,1-2-18 16,1 3 0-16,-1-2 10 0,0 1-9 16,2-2-1-16,-2 0 1 0,1 0 20 15,-5 0-21-15,5 0-3 0,-1 0 3 16,-1 0 2-16,-2-1-2 0,2 0 0 16,1-1 3-16,-2 1 9 0,0-1-12 0,-2 1 1 15,-1-2 2-15,0 1 9 0,-1-2-9 16,-5 1-1-16,3-2 1 0,-4 0 13 15,1-2-1-15,-1 1-13 0,-2 0 0 16,2 0 22-16,-1-1-8 0,2 2-14 0,-1-5 16 16,1 3-6-16,-1-1-11 15,1 0 11-15,2 0 6 0,-2-2-15 0,0 2-1 16,2 1 14-16,-1-2-4 0,2 1-12 16,0-3 1-16,2 1 17 0,0 0-6 15,-1-1-10-15,2 3 1 0,-1-3 9 16,-1 2-11-16,2 0 2 0,-1-1 12 15,-2-1-15-15,0 1-2 0,-1 0 1 16,-2-1-1-16,0 0 0 0,0 2 2 0,-2-2-1 16,0 2-2-16,-1-2 3 0,-1 0 3 15,4 0-3-15,-2 2 1 0,2-2 20 16,1 2-20-16,-1-1-1 0,2-1 0 16,1 1 1-16,0-1 17 0,5 0-6 15,-2 0-9-15,0 0 0 0,1 0-1 16,-2 0-1-16,-2 0 0 0,-3 0 1 0,-2 0 10 15,-4-1 3-15,2-4-14 0,-2 5 10 16,-3-5 4-16,5 1-13 0,-3 1-1 16,-2-1 2-16,2-1 0 0,-2 2-2 15,0-1 11-15,2 0 6 0,3-1-6 16,3 0 7-16,1-4-5 0,1 0-14 16,1 1-2-16,-2 1 2 0,-3-2-3 0,-1 4 2 15,1-1 1-15,1-3 15 0,-1 2-14 16,3-2-1-16,-1 1 0 0,1 0 0 15,-2-1-1-15,0 0 1 0,-3 2 0 16,-3 1 0-16,-1 2 0 0,-3 1 1 16,1-1-1-16,-1 1 2 0,0-1-2 15,2 0 0-15,2 0 0 0,-1-1 2 16,0 0 1-16,3-3-2 0,-1 5 0 16,0-5-1-16,0 3-3 0,-2 0 1 15,2-1 1-15,-3 2 1 0,4-2-1 0,-1-1 1 16,0 1 1-16,-4 3 0 15,1 0 14-15,-1-2 0 0,-1 1-12 0,0-1-1 16,4 1 8-16,-2-3-10 0,1-1-1 16,-1 1 1-16,4 0 0 0,-1 0-1 15,0-1 1-15,-1-2 2 0,3 2 0 16,-3 0-1-16,-2-2 2 0,3 0-1 0,0 1 10 16,-5 1 4-16,2-1-13 0,1 0 12 15,-1 1-13-15,0-2 1 0,-2 2-1 16,2-3 10-16,-1-2-9 0,0 2-3 15,3-2 0-15,-4-2 0 0,5 3 0 16,-2-2-11-16,-2-1 11 0,-1 1 0 16,2 2 2-16,-3-3 0 0,0 4 13 15,0 0-15-15,-1-1 1 0,0-2 1 16,4 2-2-16,-3-1 0 0,1-1-15 16,0-2 14-16,1 3 1 0,-2-2 0 0,1 5-1 15,-1-5-1-15,-2 4 2 0,1-1 1 16,-1-1 8-16,1 2-9 0,0-4-16 15,-3 4 16-15,4-2 2 0,-2 2 19 16,-1-1-3-16,0 1-18 0,0 0-2 0,1-2-1 16,-1 1 1-16,0-1 0 0,0 2 2 15,0-1 3-15,-1 2-3 0,-1-1 1 16,1 0 23-16,2-4-9 0,-2 4-15 16,1-4-2-16,1 1-16 0,-1 0 18 15,1-1 1-15,-2 1-1 0,-1 2 0 16,2-4 0-16,-1 1 3 0,-1-2-3 15,2 0-9-15,-3 1 9 0,0 1 18 16,0-1-15-16,0 0-3 0,0-1-12 16,0-2-6-16,0 2-3 0,0 0 21 15,-3 2 0-15,2-1 0 0,-1 4 0 0,1 1 18 16,-1-1-16-16,-1 1-2 0,3 0 0 16,-3-1-1-16,2 1 0 0,-4 1-13 15,1-2 13-15,1 1-16 0,-3 1 16 16,3-1 1-16,-3 2 1 0,0-2 11 15,1-1-10-15,-1-1-2 0,-5 1-17 0,5-2 17 16,-2 3 15-16,0 0-14 16,2 1 17-16,0 0 3 0,1 2-6 0,0-1-14 15,-1-1-1-15,0 4-14 0,0-2-2 16,-1 0 16-16,3 0 3 0,-2 0-2 16,1 1 2-16,-1 0 11 0,2-2-14 15,-2-1-13-15,-1 0 11 0,-4-1 1 16,3-3-17-16,-3 4 6 0,1-2 11 15,-2 2 0-15,5 0-17 0,-2 3 18 16,2 0 1-16,-1-1-1 0,1 3 0 16,2-2 0-16,-2 1-1 0,1-1 0 0,-1 1-11 15,-2-1 0-15,2-1 2 0,1 3 10 16,0-2 2-16,-2 2 1 0,3-4 9 16,-3 4 3-16,2 0-12 0,0-1 0 15,-1 0 9-15,1 1-11 0,-1-1-1 0,-2 0-2 16,3 0-1-16,-1 1-18 15,1 1 21-15,-2 1 0 0,3-3 0 0,-3 1 0 16,1 1 0-16,-1-3-12 0,-2 0-4 16,0-2 16-16,-2 1-2 0,0-1 0 15,0 0 0-15,-1 2-1 0,1-1 0 16,1 1 2-16,-3 0 0 0,7 0 1 16,-3 1 0-16,1-3 3 0,-2 3 9 15,4 1-12-15,-3-2 2 0,1 1 0 16,0 3-2-16,0-4-4 0,-1 3-8 15,3 0-9-15,-1-2 21 0,-2 3 1 16,7 2 2-16,-4 0-2 0,2-4 2 0,-1 3 9 16,-1-1-12-16,-2 0 0 0,2-2-1 15,-4-1-1-15,0 0-25 0,-1 2 27 16,3 0 0-16,-1 0 0 0,1 0 3 16,-3-1 17-16,3 0-20 0,-4-1-1 0,-3-2 1 15,1 0-2-15,-1-1 2 0,3 1 17 16,-1 0 2-16,2 2-19 0,1 1 0 15,-1 0-2-15,-1-3-23 0,-1 2 7 16,-2 0 18-16,3-2 0 0,-2 1-12 16,3 5 12-16,2-5-2 0,-2 4-13 15,5-1 15-15,-2 1-3 0,0-1 0 16,2 1-15-16,-1 1 18 0,3 0 0 0,0-1 0 16,1 2 1-16,-1 1 1 0,1-4-2 15,-1 4 2-15,1-2 1 0,-2 0-3 16,2 1 1-16,-4 0-1 0,4-3 2 15,0 2-1-15,-1 0 2 0,1 1 0 16,-4-1-1-16,5 1 13 0,-1-1-14 16,0 0 0-16,-2-1-1 0,0-1 14 15,-2 3-14-15,-2-3-11 0,4 3 11 0,-4-2 0 16,0 0 0-16,-1 1-3 0,1-1 0 16,-2 0-9-16,2 1 11 0,-1 0 1 15,1-2-1-15,1 2-10 0,-1 0 11 16,1-2 0-16,-3 2-2 0,4 0 2 15,-3-2 1-15,1 4-1 0,-2-4-2 0,2 2-1 16,1-1 2-16,-1 3 1 0,1-1 3 16,1-1 18-16,1 0-21 0,-2 0 0 15,2 0 3-15,-1 1 0 0,0-2-3 16,0 0 2-16,-2 2 0 0,4-2-1 16,-3 0 0-16,0 0 1 0,1 2 0 15,-3-2-1-15,1 0 11 0,0 0-10 16,-2 2 1-16,1-4 8 0,0 1-11 15,-1 1-3-15,0-1 0 0,-1 3 1 16,3-3 0-16,-1 0 1 0,2 3 0 16,1 0-2-16,0-1 3 0,2 0 2 0,-3 2 0 15,5 0-1-15,0-3 2 0,1 2-3 16,0 1-1-16,3-1-14 0,-2 1 14 16,2 0-11-16,0-1-15 0,0 1-13 15,0-4-38-15,0 4-35 0,-3-2-17 0,-1-2-41 16,-2 2-135-16,-6-1-160 15,-1-1-290-15,0 1-559 0,-15-7-721 0</inkml:trace>
  </inkml:traceGroup>
</inkml:ink>
</file>

<file path=ppt/ink/ink8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38:33.996"/>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39A638AA-42C1-4A76-808E-A39F4BE08205}" emma:medium="tactile" emma:mode="ink">
          <msink:context xmlns:msink="http://schemas.microsoft.com/ink/2010/main" type="inkDrawing" rotatedBoundingBox="7733,11091 8957,4480 14843,5569 13619,12180" semanticType="connector" shapeName="Other"/>
        </emma:interpretation>
      </emma:emma>
    </inkml:annotationXML>
    <inkml:trace contextRef="#ctx0" brushRef="#br0">-4439 7123 3 0,'-3'1'59'0,"3"0"22"0,-3 1-6 0,3-1 95 16,-2 2-4-16,1-3-55 0,-1 0-59 15,1 2-48-15,-1 0-4 0,1 1 13 16,-1-3 13-16,-1 2-7 0,3-1-6 16,0 2 0-16,-1-2 13 0,-2 1 27 15,2-1 2-15,-1 0 17 0,-1 2-7 16,2-1 3-16,-1 0-16 0,1-2-32 16,1 0-4-16,-3 2 7 0,1 1 16 15,-2-1-13-15,-1-1 3 0,2 1-6 16,1-1-10-16,0 0 0 0,1 1 0 15,1 0-13-15,0-2 2 0,0 0 28 0,0 0-7 16,1 0 12-16,1 0 8 0,0 0-8 16,0 0 8-16,-1 0-1 0,-1 0-6 15,0-2 6-15,0 2 3 0,0 0-2 16,0 0-14-16,0 0-26 0,0-2 18 16,0 2-8-16,0 0 3 0,0 0 7 0,0-1 12 15,0 1 4-15,2 0 17 0,-1 0 8 16,-1-1-2-16,2-2-10 0,-2 1 0 15,0 2 3-15,0-1 6 0,0-1-6 16,1 0-6-16,1 2-11 0,-1-2-5 16,1-1-1-16,1-1 10 0,1 1 0 15,2-1 3-15,-2-1 19 0,4 1 0 16,-2-2-38-16,0 2 13 0,-1-2-14 16,0 1 27-16,4 2 9 0,-5-1-17 15,2-4-28-15,1 2 16 0,1 1-9 16,-1-2 18-16,3-3 14 0,-1 0-8 0,2-1-28 15,0-1 7-15,-2-1-1 0,0 3-2 16,-2 1-22-16,-2 2 0 0,-1 2 0 16,-1-1 11-16,2 0 14 0,-1 2-7 0,-2-2-6 15,2 1 6-15,0-2 6 0,1-1-23 16,1-2 1-16,0-1 20 0,-2 1-4 16,3-1-16-16,-1 1-1 0,-1 0-1 15,1 2-1-15,-2 0 0 0,0-1 0 16,1 2 2-16,-2-1 11 0,0 0-10 15,0 5 9-15,-2-1-9 0,1 1 16 16,1 0-7-16,-2 1-10 0,1-1 1 16,-1-2 10-16,0 3-12 0,1 2 0 15,-1-4 0-15,2 2 1 0,0-2-2 16,3-2 0-16,-1-2 1 0,2 1 3 16,-4 2-2-16,1-1 17 0,1 0-4 0,-2 1-2 15,0-1 12-15,1-2-6 0,1 2-19 16,-3-2 2-16,3 2 11 0,-2 1-10 15,1 0-1-15,-1 3 11 0,-1-2-12 0,1 1 0 16,0-3 2-16,1 0 0 16,0 2 0-16,1-2 10 0,-1 0-1 0,1 0-8 15,1 0 8-15,-3-2 1 0,1 2-1 16,-1 1 1-16,0 1-10 0,0 1 0 16,0-4-1-16,1-3-2 0,2 2 3 15,4-2-3-15,-4 0-1 0,0 0-1 16,0 3 1-16,1-3 1 0,-1 2 19 15,3 0-6-15,-4 0-12 0,-1 1 1 16,2 1 17-16,-2-3 3 0,4-1-10 16,-1 0 4-16,0-2-6 0,2 0-8 15,-3 3-1-15,-1 1 18 0,-2 3-18 0,-1 0 0 16,0 3 0-16,1-3-1 0,-2 2 0 16,4-1 0-16,-4 1 3 0,1 0-1 15,1-1 11-15,1 1 3 0,-1-6-13 16,1 2 0-16,1 1 16 0,-1-2-16 15,2-1-1-15,2-4 1 0,-3 3-1 0,0 2-2 16,1-1 0-16,0 1 0 16,-2-1-2-16,3 1-14 0,2-6 16 0,0 1 0 15,1 1-1-15,2-2 1 0,2-1-1 16,-3 1 2-16,3-3 1 0,-1 4 11 16,-1-1-10-16,-2-1 13 0,0 4-14 15,-4 1 1-15,3 0 22 0,-2-1-10 16,2-2-13-16,2-3-2 0,0 0 0 15,3-1 0-15,0 0-1 0,0-2 1 16,0-1 2-16,1 0 0 0,1-1-2 0,0-1 4 16,-2 2 8-16,2-1-12 0,-1 1-1 15,-2 2 1-15,2-1 2 0,-2 0-1 16,3-1 12-16,0 1-12 0,-2-1 2 16,2-1-2-16,-1 1-1 0,1 0-3 15,1-2 2-15,-3 4 1 0,0-5 2 16,1 2-1-16,0-2 2 0,1 0 24 0,0 1-26 15,1-2-1-15,-1 0 0 0,0 1 1 16,-3 0-1-16,2 3-1 0,-2 0 1 16,3 2 0-16,-2-2 2 0,0-1-1 15,3-1 0-15,-3-1 1 0,1 0 28 16,0-2-30-16,0 1 0 0,1-1 16 16,0-3-16-16,-1 3 0 0,1 0-1 0,0-3-1 15,-1 5-1-15,0-2 3 0,1 1 2 16,3-1-1-16,0-3-1 0,2 2 0 15,-1-2 1-15,0-1-1 0,-1 1 0 16,0-1 11-16,-1 3-10 0,-1 0 1 16,2-1 11-16,-2 1-10 0,0 0-1 15,1-3 1-15,1 1 14 0,-1-1-17 16,2 1-2-16,3-4-10 0,-1 3 11 0,1-3 1 16,1 3-3-16,-1-2 0 0,1 2 0 15,0-2 2-15,-2 1 1 0,-3 1 2 16,1 2 1-16,1-2 0 0,-2-2-3 15,3-2 0-15,2 0 3 0,1-1-3 16,1-2-2-16,1-1 1 0,2-1-1 16,-1 0 0-16,3-1 2 0,-1 1 0 0,1 1-2 15,-3 1 2-15,0 1 3 0,-2 1-3 16,1 3 3-16,-6 0 0 0,-1 5 11 16,-1 2-13-16,-1 1 1 0,-2 0 13 15,2 0-13-15,-2 0 10 0,2-2-10 16,1-3-2-16,2-2-4 0,-1 0 1 15,2-3-7-15,2 1 10 0,1 0 0 16,-2-3-3-16,3 5-12 0,2-3 14 16,-2 3-13-16,2-4 13 0,-3 5-2 15,-1 1 3-15,-2 2 24 0,-2 2-23 0,1 1 1 16,-2 0 10-16,-1 1 0 0,3-3-11 16,-4 2 18-16,2 0-19 0,-1-1 0 15,1 0 0-15,2-2-2 0,1 1 0 16,2-3 2-16,1 1 0 0,-3 1-3 15,0 2 3-15,-3 3 17 0,2-1 2 0,-2-2-3 16,3 1-4-16,1-3 13 0,4 1-10 16,-1-4-13-16,1 2 11 0,-3 0 2 15,-4 1 3-15,-2 3 13 0,-2 3-9 16,0-2-19-16,0 4 0 0,1-2 9 16,-1-1-12-16,2 1 0 0,-2 0 0 15,-3 2 0-15,2 1 3 0,-2 0 9 16,0 0 3-16,1 0-2 0,-3-2-10 15,1 4 0-15,0-3 0 0,0 0 9 16,1 1-12-16,-1-2 0 0,3-1-12 0,-1 1 10 16,1-2-14-16,0 3 1 15,-2 0 13-15,0 1 2 0,-1 3 3 0,3-2 0 16,-3-1-2-16,2 0-1 0,1 0-1 16,0-2 1-16,0 0 0 0,1 2-3 15,0-1-12-15,2-1 13 0,-2 3 0 0,0 1-1 16,-1-1 2-16,-2 5-1 0,0-1 1 15,2-1 0-15,-2 2-1 0,2-2 2 16,1 0 1-16,0-2 2 0,1 5-2 16,-3-5 2-16,3 5 1 0,-4-2 11 15,-1 1-12-15,-2 1 12 0,0 0-14 16,1 3-1-16,-1-1-2 0,0-1 0 16,1 0 1-16,-3 1 1 0,1 0 3 15,0 1 19-15,-2 0-19 0,4-3 0 16,-1 0-3-16,0 3-1 0,1-1 1 15,-2 0-1-15,1 1 1 0,-1-1-3 16,2-2 0-16,1-2-9 0,4 0 10 0,-2 4 2 16,0-2 2-16,-2 0-1 0,0 1-1 15,-3 2 12-15,0 2-11 0,-2-1 0 16,0 2 2-16,-1-2-3 0,0 2 0 16,2 0-12-16,-1-2 9 0,0 2-10 0,-1 0 13 15,-1-1 0-15,-2 3 2 0,1-2 0 16,-4 3 11-16,3-1-10 0,-2 2-3 15,1 0-1-15,-1 0-1 0,1 0-1 16,1-1-9-16,-3-1 12 0,3 1 1 16,-2-1 2-16,-1-1 12 0,2 3 0 15,1-1-2-15,-3 1-11 0,3-1 0 16,-2-2-2-16,-1 3-2 0,3 0-11 16,-1-1 10-16,0-3-12 0,1 2 13 15,2-1 0-15,-1-2-1 0,2 3 2 0,0-2 1 16,3-2 1-16,-2 1-1 0,2 0 0 15,-2-2 0-15,2 2 1 0,0-2 2 16,0 1 12-16,0 1-14 0,0-1 0 16,0 0 0-16,-1 2 0 0,0-2 18 15,-2 3-7-15,-3 1-9 0,0-2 12 0,-2 4-11 16,0 0 10-16,-1 0-14 0,0 0-1 16,0 0 1-16,0 0 0 0,0 0 0 15,0 0 2-15,0 0 0 0,0 0 1 16,2-2 12-16,1 2-12 0,-3-2 1 15,4 1-2-15,-1 0 0 0,0-3-1 16,0 2 0-16,2-1 0 0,-2 1 1 16,-1-2 0-16,3 3 1 0,-4-2-3 15,2 3 0-15,0-1-1 0,-1-2 1 16,-1 0 2-16,1 1 0 0,-1 2 1 16,2-1 0-16,-1-2-3 0,1 3 0 0,-2 0 0 15,0-1-1-15,4-1-1 0,-4 1 2 16,2-1 1-16,-3 1 1 0,2-1 1 15,-2 2 0-15,1 0-1 0,-1 0-1 16,0 0 0-16,0 0-1 0,0 0 1 0,2 0 0 16,-2-1 12-16,0 0-11 0,0 1 16 15,1 0-6-15,-1 0-9 0,0 0 10 16,2 0-1-16,-2 0-10 0,0 0 1 16,0-2 9-16,1 2-11 0,1 0 0 15,-2 0 1-15,1 0 0 0,-1 0-2 16,0 0 1-16,0 0 0 0,0 0-1 15,0 0-1-15,0 0-11 0,0 0-18 0,0 0-23 16,0 0-5-16,0-1-19 0,0-1-40 16,2 2-90-16,6 0-130 0,6 0-88 15,2 0-181-15,-1 0-210 0,-1-2-548 0</inkml:trace>
    <inkml:trace contextRef="#ctx0" brushRef="#br0" timeOffset="12312.3016">-4413 1143 189 0,'0'0'91'0,"0"0"-71"15,0 0-20-15,0 0 3 0,0 0 30 16,0 0 3-16,0 0 3 0,0 0 3 16,0 0 56-16,0 0 29 0,0 0 33 15,0 0-10-15,-1 0-30 0,1 0-32 16,0 0-6-16,-2 0-4 0,1 0-23 15,1-2-9-15,0 1-21 0,0 0-25 16,0-2-23-16,0 3-10 0,0 0-2 16,0-1 10-16,0 1 25 0,0-2 29 15,0 2 10-15,0 0 10 0,0 0 22 0,0 0 17 16,0 0 7-16,0 0-11 0,0 0-15 16,-2 0-17-16,2 0-6 0,0-3-7 15,-1 3-4-15,-2-1 1 0,1 1-10 16,1-2-26-16,1 1-1 0,0 1-2 15,-2-1-10-15,1-1 9 0,-1 0-12 0,2 1 14 16,-3 1-1-16,3-1 2 0,-1 1 1 16,0-2 3-16,-1 1 10 0,1-1 19 15,-2 2 14-15,1-1 9 0,1 1 3 16,-1 0 10-16,1 0-6 0,1 0-7 16,-2 0-4-16,2 0 1 0,0 0-4 15,0 0 7-15,0 0-10 0,0 0-3 16,0 0 0-16,0 0 6 0,0 0 13 0,0 0 3 15,0 0 1-15,0 0-5 0,0-2-8 16,0 1-8-16,0 0-21 0,-3-1-11 16,2 2-12-16,-1-3 16 0,-1 2 0 15,3 1 4-15,0-1 2 0,0 1-9 16,0 0-10-16,0 0 16 0,0 0-3 16,0 0 0-16,0 0 15 0,0 0 8 15,0 0 2-15,0 0 0 0,0 0 10 0,0 0 0 16,0 0 9-16,0 0 6 15,0 0 13-15,0 0-10 0,0 0-6 0,0 0-10 16,0 0-3-16,0 0-9 0,0 0-4 16,0 0-9-16,0 0-9 0,0 0 6 0,0 0-10 15,0 0-12-15,0 0 1 0,0 0-1 16,0 0-3-16,0 1 0 0,0-1 0 16,0 1-1-16,0 2-1 0,0 1 2 15,0 2 2-15,3 2 13 0,0 2-12 16,2 0 13-16,1 5-4 0,0 0 10 15,1 4-20-15,3 0 11 0,-4 3-13 16,3 0 3-16,0 2 18 0,0 0-20 16,-1-2 3-16,3 7 14 0,-1-3-2 15,2 2-16-15,-2-1 3 0,1 1-1 16,-1-1 13-16,3 1-14 0,-4-2 18 0,1-1-7 16,-1-1-10-16,1 0 14 0,-1-1-16 15,0-1 1-15,0 0 10 0,0 1 2 16,-2-1 2-16,2-1 1 0,0 2-13 15,0 1 12-15,-1-4 7 0,3 0-22 16,-2 2 15-16,1-2 1 0,0-2-14 0,2 2 9 16,-2-1-10-16,2-1 0 0,0 1 2 15,-2-2 12-15,2 0-2 0,-2 1-11 16,1 1 0-16,0 3 1 0,1-2 16 16,0 3 5-16,0-3-21 0,1 2 0 15,-1-3-1-15,0 1-2 0,-1-1-12 16,1 1 12-16,3 1 0 0,-2 2 2 15,3 1 11-15,1 0-13 0,0-2 0 16,3 4 0-16,-1-1 0 0,-2 0 0 16,4 1 2-16,-3-2 0 0,1-1 1 15,0-1-2-15,0 2 1 0,0-2 22 0,2 3-21 16,-2 3 22-16,5-1 18 0,-4 3-22 16,1 2-20-16,3 1-1 0,-1-2-1 15,1 2 0-15,1 0-20 0,1 1 21 16,2-1 2-16,3 2 10 0,0 1-11 15,2-1 0-15,0 1 0 0,1 3 1 0,-1-2 26 16,1 2 0-16,-2 0-28 16,-1 0 15-16,0-2-15 0,-3 3 0 0,1-2-1 15,-2 1-1-15,2 1-7 0,-4-1 9 16,1 0 3-16,-1 0 0 0,-2-1 15 16,-1-2-18-16,0-4 0 0,-2-2-3 15,-1-3-15-15,0 4 18 0,-1-5 12 16,2 3-10-16,-1 3 22 0,3-4-23 15,1 3 2-15,-1-1-1 0,1-1-1 16,1-1 11-16,-2-2-12 0,0 3 0 16,-1-1 0-16,1 0 3 0,0 1 8 0,-2-1-10 15,3 0 0-15,-3-1-1 0,1-1 0 16,1-1 0-16,-1 1 1 0,1-2-1 16,-2 0 0-16,2 1 0 0,0-3 0 15,-1 3 0-15,1-3 11 0,-3 1-11 0,2 0-15 16,-2 0 13-16,-1 0 2 0,2-1 0 15,-2 0 2-15,1 1-1 0,0 0-1 16,1 3 2-16,-1-5-1 0,1 4 2 16,1 1 0-16,1-1-1 0,0 1 0 15,-1 0 0-15,2-4 11 0,-2 1-13 16,0 0 0-16,1-2-1 0,0 1 1 16,2 3 15-16,-1-3-13 0,2 1 10 15,3 0-12-15,-1 0-1 0,1-1 1 16,0 1 11-16,0-1-11 0,0 2 0 0,0 1 0 15,0-3 16-15,0 2-15 0,1 1 1 16,-1-2-2-16,2 2 1 0,-1 1 0 16,-1 0 28-16,0 0-29 0,-1 0-1 15,1 0 1-15,-5-1 1 0,2-2 12 16,-1 1-13-16,-1-3 2 0,1 2 13 16,0-3-15-16,-1 4 12 0,1-5-9 0,1-1-1 15,-2 3 0-15,-1-4 7 0,-1 0-9 16,-2 1-12-16,-1-2 12 0,0-2 2 15,-1 4 1-15,2 1-1 0,1-3 1 16,-1 0 0-16,1-1-1 0,-2 1 1 16,1-4 8-16,-1 2-11 0,-2-2-4 15,2 2 4-15,-1-2 3 0,1 2 0 16,1 1 12-16,0-3-14 0,1 2-1 16,-3 2 0-16,1-4 0 0,0 2-14 15,-2-4 14-15,-1 1 3 0,1-1-1 0,0 4 1 16,-1-2 29-16,-1 2-32 0,3-3-10 15,-1 1 10-15,0 1 3 0,2 0-2 16,-1 0 0-16,3-1 13 0,-1-1-14 16,-2 0-14-16,3 3 13 0,0-2-1 0,2 1 2 15,0-1 28-15,1-2-28 0,-1 2-11 16,-3-2 11-16,0 0 2 0,-3 0-2 16,-3 0-14-16,-1 1 13 0,0-1 0 15,0 0-8-15,-3 0 9 0,2 4 12 16,0-2-12-16,-1 1 0 0,2 1 1 15,-2 0 18-15,0 1-17 0,1-3-1 16,-1 2-1-16,0-1-1 0,2-3 1 16,0 4 10-16,0-3-10 0,-2 1-9 0,0-1 9 15,1-1 10-15,-1 0-10 0,2-1-1 16,-3 1 0-16,2 0 1 0,-2-1 0 16,2-2 0-16,-1 0-1 0,-1 0 0 15,-2 0 1-15,1 0 2 0,-1 1 0 16,-3-4 13-16,1 0-15 0,-1-1-12 15,-1 1 12-15,0-1 1 0,0 0 0 16,1 0-1-16,-1 1 3 0,2 0-3 16,-2 1-1-16,0 0 1 0,0 0-1 0,0-3-9 15,0 3 10-15,-1 0 11 0,3-1-11 16,-2 1 0-16,0-2 0 0,0 1 0 16,1 0 0-16,-1 0 0 0,2 1 1 15,0 1-1-15,1-1 3 0,-1 3 9 16,2 2 0-16,-1-1-10 0,1-3 13 0,1 3-15 15,-1-4-12-15,0 4 12 0,2-2 0 16,-1-1-3-16,-1 3 3 0,0-3 11 16,1 0-11-16,-2 2 0 0,1-4-1 15,-3 0-1-15,2 2 0 0,0-2 1 16,-1 0 1-16,1 2 0 0,-1-2 0 16,0 0 0-16,-1 2 0 0,4-1-2 15,-2 1 2-15,1-1 0 0,0 1 1 16,2-1 21-16,0 1-19 0,-2 0-3 15,1 0 0-15,-2-4 2 0,0 3-2 0,-4 0-1 16,1-5 0-16,-1 5 0 0,1-4-2 16,-2 4 3-16,-1-2 0 0,3-2 0 15,-1-1-2-15,1 6 2 0,0-4-1 16,-2 0-1-16,4 4 2 0,-1-1 0 0,-1 0 0 16,1 2 1-16,1-2 19 0,1 0-20 15,-2 0 0-15,-1-3 0 0,0 1-3 16,-2-2 0-16,1-1 3 0,-2 0 0 15,0 0 0-15,0 0 2 0,0 4 1 16,0-4-2-16,0 0-1 0,0 2-1 16,1 0-1-16,1 0-15 0,-1 1 17 15,2 0 3-15,0 1-3 0,0-2 1 16,0 1 2-16,-1 1-1 0,-1-3-1 16,1 2 17-16,-1-1-18 0,0 0 1 15,1 0-1-15,-1 0 3 0,1-1 9 0,-1 2-12 16,-1-2 1-16,0 0-1 0,2 1-2 15,-2-1 1-15,1-1 1 0,-1 0-1 16,2 2 0-16,1 1 1 0,-2-2 0 16,2 2 3-16,0 2 12 0,-1-2-14 15,1 1 2-15,-1 0 19 0,0-2-19 0,2 3-3 16,-4-5 2-16,3 0 1 0,-3 3-3 16,0-2 0-16,0-1 2 0,0 0-2 15,0 1 1-15,0-1 0 0,0 2 0 16,2 0 0-16,-1 0 1 0,1 0 13 15,-1 2-15-15,2 0 0 0,-3-1 1 16,3-1 2-16,-1 2-2 0,-1-1 14 16,1 0-15-16,-1-2 0 0,0 0-1 15,-1 3 0-15,0-4 1 0,2 0 0 16,-2 0 2-16,0 0 1 0,0 0 0 0,0 0 22 16,0 0-7-16,0 0-17 0,0 0 2 15,0 0 15-15,0 0-15 0,0 0-2 16,0 0 2-16,0 0-3 0,0 0-12 15,0 0 11-15,0 0-1 0,0 0-10 16,0 0 12-16,0 0-1 0,0 0 1 16,0 0-2-16,0 0 2 0,0 0 1 0,0 0-1 15,0 0 3-15,0 0-3 0,0 0-14 16,0 0-14-16,0 0-20 0,0-5-34 16,0 1-34-16,0-1-9 0,0 0-28 15,0-5-50-15,0-3-81 0,0-2-171 16,0-7-241-16,0 3-428 0,-10-13-628 0</inkml:trace>
  </inkml:traceGroup>
</inkml:ink>
</file>

<file path=ppt/ink/ink8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12:59.886"/>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E47D6515-CD8F-4081-9AB3-CB590C355DC9}" emma:medium="tactile" emma:mode="ink">
          <msink:context xmlns:msink="http://schemas.microsoft.com/ink/2010/main" type="writingRegion" rotatedBoundingBox="20850,8060 19106,8741 18785,7917 20529,7236">
            <msink:destinationLink direction="with" ref="{383222CD-6475-494F-B443-AC42F6F549C5}"/>
          </msink:context>
        </emma:interpretation>
      </emma:emma>
    </inkml:annotationXML>
    <inkml:traceGroup>
      <inkml:annotationXML>
        <emma:emma xmlns:emma="http://www.w3.org/2003/04/emma" version="1.0">
          <emma:interpretation id="{6ACC777D-BE49-4787-B05A-85E8C29E52B3}" emma:medium="tactile" emma:mode="ink">
            <msink:context xmlns:msink="http://schemas.microsoft.com/ink/2010/main" type="paragraph" rotatedBoundingBox="20850,8060 19106,8741 18785,7917 20529,7236" alignmentLevel="1"/>
          </emma:interpretation>
        </emma:emma>
      </inkml:annotationXML>
      <inkml:traceGroup>
        <inkml:annotationXML>
          <emma:emma xmlns:emma="http://www.w3.org/2003/04/emma" version="1.0">
            <emma:interpretation id="{3036EB16-735D-47BD-8F09-06BA8DC6007D}" emma:medium="tactile" emma:mode="ink">
              <msink:context xmlns:msink="http://schemas.microsoft.com/ink/2010/main" type="line" rotatedBoundingBox="20850,8060 19106,8741 18785,7917 20529,7236"/>
            </emma:interpretation>
          </emma:emma>
        </inkml:annotationXML>
        <inkml:traceGroup>
          <inkml:annotationXML>
            <emma:emma xmlns:emma="http://www.w3.org/2003/04/emma" version="1.0">
              <emma:interpretation id="{8CB2611B-8545-4F69-92C3-AC09D7732804}" emma:medium="tactile" emma:mode="ink">
                <msink:context xmlns:msink="http://schemas.microsoft.com/ink/2010/main" type="inkWord" rotatedBoundingBox="20850,8060 20256,8292 19972,7563 20566,7331"/>
              </emma:interpretation>
              <emma:one-of disjunction-type="recognition" id="oneOf0">
                <emma:interpretation id="interp0" emma:lang="" emma:confidence="1">
                  <emma:literal>5</emma:literal>
                </emma:interpretation>
                <emma:interpretation id="interp1" emma:lang="" emma:confidence="0">
                  <emma:literal>•</emma:literal>
                </emma:interpretation>
                <emma:interpretation id="interp2" emma:lang="" emma:confidence="0">
                  <emma:literal>&amp;</emma:literal>
                </emma:interpretation>
                <emma:interpretation id="interp3" emma:lang="" emma:confidence="0">
                  <emma:literal>s</emma:literal>
                </emma:interpretation>
                <emma:interpretation id="interp4" emma:lang="" emma:confidence="0">
                  <emma:literal>G</emma:literal>
                </emma:interpretation>
              </emma:one-of>
            </emma:emma>
          </inkml:annotationXML>
          <inkml:trace contextRef="#ctx0" brushRef="#br0">1297-754 111 0,'-2'0'1065'16,"1"0"-753"-16,1 0-146 0,0 0-20 16,-2 0 47-16,2 0 2 0,0 0-43 15,-1 0-26-15,-1 0-6 0,2 0 5 0,-1 0 30 16,-1 0 2-16,1 0-6 0,1 0-5 16,0 0-31-16,0 0-26 0,0 0-10 15,0 0 3-15,0 0-3 0,0 0-19 16,0 0-13-16,0 0-12 0,0 0-10 15,1 0-9-15,2 0-1 0,0 0-15 16,2 0-3-16,2 0 3 0,2-1 1 16,7-1 27-16,0 2 26 0,5-4 2 15,1 1-6-15,2-1-6 0,1 0-1 16,0 0-27-16,0-1 18 0,-3 0-31 16,4 1 41-16,-4-2-10 0,1 1-9 15,-6 1-4-15,-1-1-21 0,-2 3-2 0,-1-1-1 16,-3 0 1-16,-1 0 2 0,-4 2-1 15,0-1-2-15,-5 1-22 0,0 1 0 16,0 0-12-16,0 0-47 0,0 0-22 16,0 0-13-16,-2 0-25 0,0 0-20 0,-1 0-74 15,-1 0-93-15,-2 0-100 0,-2 0-108 16,0 0-99-16,-1 0-27 0,-3 0-150 0</inkml:trace>
          <inkml:trace contextRef="#ctx0" brushRef="#br0" timeOffset="670.8072">1341-729 179 0,'0'1'542'0,"0"-1"-197"0,0 0-107 0,0 1-56 15,0 1-32-15,0 0-30 0,0 3-9 0,0 0 32 16,0 1 59-16,0 6 21 0,-2-1-29 16,-1 4-49-16,1-1-59 0,-1 1 11 0,1 4 5 15,-2-2-18 1,1 5-8-16,-2-4-12 0,1-1-10 16,2 4-22-16,-1-5 13 0,3 0 2 15,-1-1-2-15,1-1-10 0,0-4-16 0,0-3 6 16,0-2-3-16,0 0-6 0,0-4-14 15,0 3 17-15,0-3 3 16,0-1 1-16,1 0-4 0,1 0 3 16,2 0-20-16,2 0-2 0,0 0 25 15,2 0 0-15,3 0 22 0,1 0 13 16,0 0-6-16,0 0-29 0,-1 0-25 16,3-1-1-16,-1-1-2 0,2 0 2 15,-1 2 1-15,1-1-12 0,0 1-4 0,1 0 13 16,-3 0 2-16,5 0-15 0,0 0 4 15,-1 5 9-15,3 0 3 0,2 1-1 16,0 3-3-16,0 1 4 0,1-3-1 16,0 4-1-16,-1 0 1 0,-2 3 1 15,1-4-12-15,-2 6 12 0,-3-1-1 16,2 0 1-16,-5-2 0 0,1 1-2 0,-7 0 2 16,-3-2 1-16,-1-1 30 0,-3 3-6 15,0-2 19-15,-1 2 50 0,-10 1 25 16,-6 4 14-16,-4 0-15 0,-5 1-13 15,-5-1-65-15,-6 1-3 0,1 0 1 16,-3-2-17-16,-3-1 16 0,3-1-9 0,3-6 2 16,-1 3-5-16,4-4-10 0,3 0 1 15,2-5-13-15,6 2 15 0,4-5-3 16,7-1-11-16,3 0 14 0,5 0-18 16,0 0-31-16,3-1-55 0,0-2-31 15,0-3-21-15,0-1-51 0,0-2-117 0,6-3-205 16,2-2-57-16,-1-2-200 15,-1 7 59-15</inkml:trace>
        </inkml:traceGroup>
        <inkml:traceGroup>
          <inkml:annotationXML>
            <emma:emma xmlns:emma="http://www.w3.org/2003/04/emma" version="1.0">
              <emma:interpretation id="{FFB627F5-CB8B-42BB-B658-62D3E6D9E775}" emma:medium="tactile" emma:mode="ink">
                <msink:context xmlns:msink="http://schemas.microsoft.com/ink/2010/main" type="inkWord" rotatedBoundingBox="20072,8111 19615,8289 19379,7685 19836,7507"/>
              </emma:interpretation>
              <emma:one-of disjunction-type="recognition" id="oneOf1">
                <emma:interpretation id="interp5" emma:lang="" emma:confidence="1">
                  <emma:literal/>
                </emma:interpretation>
              </emma:one-of>
            </emma:emma>
          </inkml:annotationXML>
          <inkml:trace contextRef="#ctx0" brushRef="#br0" timeOffset="-731.7945">918-703 176 0,'0'0'1024'0,"0"0"-761"0,-2 0-149 0,2 0 7 16,-1 0 68-16,1 0 38 0,-3 0-49 15,3 0-58-15,-4 0-49 0,2 0-6 16,-2 0-1-16,1 0 14 0,-2 0 12 16,1 0 23-16,0 0-8 0,-2 0 5 15,1 0-31-15,-1 3-21 0,0 0-26 16,-1 2 3-16,0 1 0 0,-2-1 3 15,0 4 13-15,-1 1-10 0,-2 2-40 16,-1 2 47-16,-1 1 3 0,0 1-50 16,-3 4 1-16,1-3 11 0,1 1-1 15,2 0 26-15,1-1-16 0,1-2-19 0,0 1 20 16,1 2-1-16,1-3 9 16,0 3-9-16,3-2-3 0,1 3-6 0,-1 0-1 15,1 0-12-15,-1-1 4 0,2 2 14 16,-2 0-18-16,5 0 0 0,-2 0 0 15,1 0 0-15,2-3 0 0,0 2-1 0,0-2 1 16,0 0 13-16,5 0 0 0,0-3-12 16,1 0-1-16,2 0 3 0,-1-3 16 15,0 1-16-15,-1-1 0 0,3-1 10 16,-1-1-11-16,-1 0 1 0,2-2-1 16,-2-1-2-16,3-1 0 0,-1 2 0 15,2 0 3-15,-3 0 16 0,4-2-16 16,-3-1 0-16,1-2 13 0,-2 2-13 15,1-4 0-15,-1 1 10 0,0 0-1 16,-1-1-9-16,2 0 22 0,4 0 4 16,2 0-1-16,1-2 9 0,-1-4-18 0,-2 2-7 15,-1-1-12-15,-3 1-3 0,-2 1 3 16,2-1 16-16,-3-1 3 0,1 0-4 16,1-2 1-16,-1 1 3 0,0-2-1 15,-2 2-5-15,1-3-10 0,0 2-2 0,-2-2 11 16,-1 2 1-16,0-2 5 0,0 1-15 15,-2 0-1-15,1-2 10 0,-2 0 13 16,0 4 12-16,0-2-9 0,0 1-25 16,0 0 19-16,0-1-20 0,0 1 16 15,-2-2-17-15,-1 2 13 0,-1-1-14 16,0 3 0-16,-2 0 0 0,1 0-10 16,1-1 9-16,-2 2-1 0,0 1-1 15,2-1-12-15,-4-1-10 0,1 4 0 16,1-4 7-16,-1 4 15 0,-1-2-16 15,-1 2-3-15,1 0 4 0,-1-1-1 0,-2 0 0 16,3 2 4-16,-1 0-1 0,1 0 15 16,1 0 1-16,0 0 16 0,1 0-4 15,0 0-11-15,1 0 12 0,0 0-10 16,3 0 12-16,1 0-15 0,-2 2-2 16,-2 0-13-16,1 2-1 0,-1 0 14 0,-3 1-13 15,-4 3 15-15,1 0 19 16,0 2-3-16,-4 0-14 0,6-2 16 0,0-1 1 15,0-4-19-15,6 1 0 0,-1-4 12 16,3 2-9-16,-2-2-1 0,3 0-2 16,0 0-1-16,0 0-27 0,0 0-16 0,0 0-3 15,0 0-21 1,0 0-17-16,0 0-18 0,3 0-51 16,-2 0-70-16,0 0-104 0,2 0-166 0,2-2-133 15,-1 2-30-15,7-7-381 0</inkml:trace>
        </inkml:traceGroup>
        <inkml:traceGroup>
          <inkml:annotationXML>
            <emma:emma xmlns:emma="http://www.w3.org/2003/04/emma" version="1.0">
              <emma:interpretation id="{98F30661-F7B6-4402-9504-BD360AC9E088}" emma:medium="tactile" emma:mode="ink">
                <msink:context xmlns:msink="http://schemas.microsoft.com/ink/2010/main" type="inkWord" rotatedBoundingBox="19048,8281 18943,8322 18910,8239 19015,8198"/>
              </emma:interpretation>
              <emma:one-of disjunction-type="recognition" id="oneOf2">
                <emma:interpretation id="interp6" emma:lang="" emma:confidence="1">
                  <emma:literal/>
                </emma:interpretation>
              </emma:one-of>
            </emma:emma>
          </inkml:annotationXML>
          <inkml:trace contextRef="#ctx0" brushRef="#br0" timeOffset="-2134.8575">97 5 740 0,'-1'0'531'0,"1"0"-309"15,0 0-99-15,0 0 40 0,0 0 52 16,0 0-30-16,0 0-55 0,0 0-46 0,0 0-23 15,0 0 7-15,-2 0 22 0,2 0 26 16,0 0 0-16,0 0-13 0,0 0-13 16,0 0 0-16,0 0-10 0,0-1 3 15,0 1-10-15,0 0 0 0,0 0-3 16,-1 0-4-16,1 0 1 0,0 0-4 16,0 0-3-16,0 0-6 0,-2 0-4 15,1 0-3-15,-1 0-6 0,-1 0-7 16,0 0-18-16,-1 0-14 0,-2 0-2 15,-1 0 2-15,-1 0-2 0,0 0-2 16,0 0 0-16,2 0 2 0,0 0 1 0,2 0 18 16,-2 0-17-16,5 0-2 0,-1 0-19 15,1 0-9-15,-2 1-10 0,0 3 1 16,-2 1-23-16,4 1 32 0,-1 1-4 16,2 0 13-16,0-3 7 0,0 3-4 0,0-1-9 15,2-2 22-15,4 1-13 0,3-3-10 16,-1 0 23-16,3 1-16 0,1-3 19 15,-2 0 18-15,3 0-2 0,-3 0 0 16,1 0 3-16,-7 0-17 0,4-3-1 16,-4 1 11-16,-3 1 6 0,1-1 11 15,-1-3 21-15,-1 1-3 0,0-2-25 16,0 0-9-16,0 2 0 0,0 1-3 16,-1-3-10-16,-2 5-22 0,-1-2 22 15,1 3 12-15,-2 0-9 0,4 0-3 16,1 0-1-16,-3 0-24 0,3-1-4 0,-2 1-2 15,1 0-4-15,1 0-6 0,0 0-6 16,0 0-7-16,0 0-12 0,0 0-48 16,0 0-61-16,0 0-78 0,0 0-107 15,0-2-131-15,0-1-241 0,1-3-431 0</inkml:trace>
        </inkml:traceGroup>
      </inkml:traceGroup>
    </inkml:traceGroup>
  </inkml:traceGroup>
</inkml:ink>
</file>

<file path=ppt/ink/ink8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46:15.54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37969366-A7FF-46FE-B484-82629E035C84}" emma:medium="tactile" emma:mode="ink">
          <msink:context xmlns:msink="http://schemas.microsoft.com/ink/2010/main" type="inkDrawing" rotatedBoundingBox="25205,4081 25290,4443 25005,4509 24920,4147" semanticType="callout" shapeName="Other">
            <msink:sourceLink direction="to" ref="{61E4E939-FE1D-436F-9E21-3AC4028B5CCA}"/>
          </msink:context>
        </emma:interpretation>
      </emma:emma>
    </inkml:annotationXML>
    <inkml:trace contextRef="#ctx0" brushRef="#br0">2275 1749 222 0,'-6'-5'1042'0,"5"5"-824"16,-2 0-156-16,1 0 25 0,1 0 66 16,-2-1 24-16,1 1-31 0,2 0-46 15,0 0-38-15,-1 0-14 0,1 0 23 16,0 0 23-16,0 0-3 0,-2 0-7 16,2 0-1-16,0 0 4 0,0 0-22 15,0 0-24-15,0 0-15 0,0 0-16 0,0 0-10 16,0 0-23-16,0 0-25 0,0 0-10 15,0 0 3-15,3 1-6 0,-1 4 21 16,4 2 40-16,2 1 26 0,1-1 3 16,2 2 19-16,-4-3 4 0,5 0-1 15,0 0-18-15,-1-2 2 0,1 0 0 0,0-1 13 16,-2-2-3-16,-1 1-13 0,1-2 3 16,-1 0-3-16,0 0 7 0,-2 0-4 15,5-2 6-15,0-6 26 0,-2 1 0 16,1-4-19-16,2 0-20 0,-3-2-9 15,1 0-3-15,-6 0 6 0,3 0 16 16,-1 1-25-16,-2 0-12 0,-1-1-1 16,-1 2 28-16,-2 2-9 0,1 2 4 15,-1 2-21-15,-1-1 1 0,0 4 13 16,2 0-13-16,-2 1-3 0,0-3 0 16,0 4 0-16,0 0 12 0,0 0-12 0,0 0 0 15,0 0 0-15,0 0 0 0,0 0 0 16,0 0 2-16,0 0 11 0,0 0-12 15,-2 0-1-15,1 0-1 0,-1 4-2 16,2-4-22-16,-3 1-16 0,2 1-26 16,1 0-15-16,-1-2-1 0,-2 6-6 15,3 2 35-15,-3 0 54 0,1 5 26 0,2 0-24 16,-3 2 17-16,3 0 9 0,0 2-24 16,-1 2-3-16,-1 1 27 0,1 2 36 15,1 2-10-15,0 0-19 0,-2 0-13 16,2-2-19-16,0-2 19 0,0 0 0 15,0-3-19-15,0-3 0 0,0-1-2 16,0-2-1-16,0-3-1 0,2-2 1 16,-1-2 1-16,2 2 1 0,-3-5-1 15,3 2 1-15,-3-2-2 0,0 0-1 16,0-1-1-16,2 0-17 0,-2 0-29 0,1 0-28 16,-1 0-35-16,2 0-49 0,-2 0-60 15,0-2-118-15,1-1-257 0,1 2-385 16,-2-5-108-16</inkml:trace>
  </inkml:traceGroup>
</inkml:ink>
</file>

<file path=ppt/ink/ink8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46:16.82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61E4E939-FE1D-436F-9E21-3AC4028B5CCA}" emma:medium="tactile" emma:mode="ink">
          <msink:context xmlns:msink="http://schemas.microsoft.com/ink/2010/main" type="inkDrawing" rotatedBoundingBox="24798,4538 25625,4490 25627,4517 24800,4565" semanticType="strikethrough" shapeName="Other">
            <msink:destinationLink direction="to" ref="{37969366-A7FF-46FE-B484-82629E035C84}"/>
          </msink:context>
        </emma:interpretation>
      </emma:emma>
    </inkml:annotationXML>
    <inkml:trace contextRef="#ctx0" brushRef="#br0">2273 2112 85 0,'0'0'29'0,"0"-2"62"15,0 0 50-15,0 2-57 0,0-1-38 16,0 1-46-16,0-3-81 0,0 3 25 16,-1-1 11-16,-2 1 5 0,2 0 24 15,-4-1 16-15,4 1 26 0,-2 0-13 0,1 0 20 16,-1 0 6-16,0 0-3 0,0 0 13 16,-1 0 19-16,0 0-45 0,-1 0-2 15,1-3-21-15,-4 2-22 0,4 1 21 16,2 0 0-16,-1-1-32 0,1 0 33 15,0 1 7-15,-1-2 38 0,3 2-22 0,-3 0 16 16,2-2 30-16,-2 2-37 0,-2 0-29 16,-4 0-1-16,2 0 34 0,0 0 35 15,-2 0 21-15,-1 0-18 0,-1 2 18 16,5-2 5-16,0 0 30 0,4 0 23 16,-3 0-10-16,5 0-55 0,0 0-24 15,0 0-28-15,0 0-30 0,0 0 20 16,0 0 29-16,0 0 33 0,0 0 16 15,2 0 6-15,-1 0 3 0,1 0 0 16,0 0-3-16,0 0-26 0,1 0-23 0,1 0-10 16,-1 0-19-16,2 0-29 0,1 0-9 15,-1-2-33-15,1 2 42 0,3 0 23 16,0 0 6-16,4 0-13 0,-1 0-13 16,0 0 13-16,3 0 3 0,-1 0-16 15,1 0 13-15,1 0-3 0,2-2 3 16,1 2-3-16,0-2 3 0,2 2 10 15,-2 0-3-15,5-2 2 0,-4-1 4 0,5 2 6 16,0-1-2-16,0 0-14 0,6 0 13 16,0-1 16-16,-1 2-16 0,-2-1-29 15,1-1 20-15,-2 0-21 0,-7 1-1 16,0 0-1-16,-7 2 0 0,-6 0 0 16,1 0 0-16,-4 0 0 0,-1 0 0 15,1 0 0-15,1 0-1 0,1 0 1 16,0 0 0-16,-1 0 0 0,4 0 0 15,0 0 0-15,1 0 3 0,2 0 0 0,4 0 26 16,1 0-4-16,0 0-12 0,0-1 0 16,-3-1-13-16,3 2 0 0,-6-1 0 15,-2 1 2-15,0-1 0 0,-5 1-1 16,-1-2-1-16,0 2-1 0,-1 0 1 16,-2 0 2-16,0 0 11 0,0 0-10 15,0 0 13-15,0 0-16 0,0 0-19 0,0 0-26 16,0 0-25-16,0 0-65 0,0 0-77 15,0 0-113-15,0 0-220 0,0 0-197 16,0 0-67-16</inkml:trace>
  </inkml:traceGroup>
</inkml:ink>
</file>

<file path=ppt/ink/ink8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46:18.310"/>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860FFCD7-77DC-4379-BEB8-4574FE75DEB4}" emma:medium="tactile" emma:mode="ink">
          <msink:context xmlns:msink="http://schemas.microsoft.com/ink/2010/main" type="inkDrawing" rotatedBoundingBox="24111,4778 26638,4738 26638,4789 24112,4830" semanticType="underline" shapeName="Other"/>
        </emma:interpretation>
      </emma:emma>
    </inkml:annotationXML>
    <inkml:trace contextRef="#ctx0" brushRef="#br0">1439 2352 157 0,'0'0'361'15,"0"0"-44"-15,-1 0-86 0,-1 0-22 16,2 0-14-16,0 0-19 0,0 0-59 0,0 0-46 16,0 0-5-16,0 0-4 15,0 0 16-15,0 0 9 0,0 0 4 0,0 0 6 16,0 0 13-16,0 0-23 0,0 0-9 15,0 0 9-15,2 0-13 0,1 0-10 16,3 0-6-16,1 0 10 0,2 0-1 16,1 0-6-16,2 0-3 0,0 0-17 15,1 0-22-15,-3 0 7 0,7 0-1 16,-4 0 1-16,3 0 0 0,3 0 6 16,0-2 6-16,2 1 9 0,1-1-12 15,0 2-3-15,-1 0-13 0,0-3 7 16,2 2-14-16,-2 0 4 0,2 1-3 0,2-2 12 15,0 1-12-15,5-2 9 0,-1 3 13 16,1-1 6-16,-2 1-13 0,0 0-17 16,-2 0-11-16,-2 0 0 0,2 0 15 15,1 0 0-15,-2 0 7 0,2 0-9 0,-2 0-13 16,-3 0-13-16,-3 0 13 0,-1 0 1 16,-1 0 1-16,-1 0 0 0,-1 0 0 15,3 0 13-15,-3 0-14 0,-1 0 2 16,3 0-1-16,-3 1-2 0,4 0 1 15,-2 2 0-15,3-3 2 0,2 2 13 16,3-1 9-16,-1-1-6 0,5 1-4 16,-3-1 1-16,-1 0-16 0,2 3 0 15,-2-3-12-15,-2 3 12 0,-1-1 18 16,-1-2-4-16,-2 0-12 0,-3 4-1 16,-2-4-1-16,-1 0-2 0,-2 2-10 0,-1-2 9 15,-3 1 0-15,5 0 3 16,0-1 2-16,1 2 17 0,4-2-6 0,-1 0 6 15,1 0-16-15,6 0 9 0,1 0 16 16,1 0-9-16,5-3-3 0,2 3 12 0,3-1 0 16,-1-1-28-16,2 2 1 0,-1-4 14 15,-2 4-12-15,-4 0-3 0,-5-2 0 16,-3 2 0-16,-5-1-3 0,-2-1 3 16,-1 2 1-16,0 0 2 0,0 0 9 15,2-3 4-15,2 2-13 0,-2 1-1 16,0 0 1-16,0-1-1 0,2 1-1 15,-1-2 0-15,2-1 15 0,4 2-3 16,3 0-1-16,1-2-9 0,4 1 16 16,-1-2-7-16,-1 4-10 0,4-1 17 15,-2 1-6-15,-2-2 5 0,-2 0 10 16,-2 1-28-16,-4 0-2 0,0-2 2 0,-2 3 1 16,-1-1 1-16,-3-1 26 0,-3 0-6 15,2 1-10-15,-1 1-9 0,-3 0 19 16,0 0-3-16,2-1-4 0,-1 1 10 15,1 0 6-15,1-1-3 0,-1-1 9 16,0 1 0-16,1 1-13 0,-6 0-8 0,7 0-4 16,-3-2 1-16,0 2-10 0,1 0 18 15,1-2-9-15,-3 2-12 0,0 0-1 16,-1 0-1-16,-2 0-10 0,-4-2 0 16,2 2 9-16,-2 0-28 0,5 0-15 15,-4 0-19-15,1 0-59 0,0 0-87 16,-3 0-153-16,1-2-267 0,-1 1-490 15,0-2-406-15</inkml:trace>
  </inkml:traceGroup>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2:00:04.222"/>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51950CED-4FFA-490B-8A87-A102C878B1CE}" emma:medium="tactile" emma:mode="ink">
          <msink:context xmlns:msink="http://schemas.microsoft.com/ink/2010/main" type="inkDrawing" rotatedBoundingBox="21856,8278 25602,8209 25628,9611 21882,9681" hotPoints="25942,9066 23835,9640 21790,8874 23897,8300" semanticType="enclosure" shapeName="Ellipse"/>
        </emma:interpretation>
      </emma:emma>
    </inkml:annotationXML>
    <inkml:trace contextRef="#ctx0" brushRef="#br0">244 1078 901 0,'-1'0'433'0,"1"0"-286"0,0 0-147 16,0 0 0-16,0 0 65 0,0 0 52 0,0 0 23 16,0 0-13-16,0 0-42 0,0 0-17 0,0 0 3 15,0 0 4-15,0 0 9 0,0 0-3 16,1 0-10-16,-1 0 0 0,0 0 0 16,0 0 19-16,0 0 13 0,0 0 0 15,0 0-6-15,0 0-8 0,0 0-6 16,0 0-6-16,0 1-16 0,0-1-17 15,0 3-9-15,0-3 16 0,0 0-10 16,0 0-40-16,0 0-1 0,0 0 38 16,0 0-13-16,3 0-25 0,-3 0 0 15,0 0-2-15,0 0 1 0,0 0-2 16,2 0-19-16,-2 0 18 0,1 0 2 16,2 0 2-16,-3 1 1 0,2 1 12 0,0-2-12 15,3 3 12-15,-4 2-10 0,4-5 16 16,-1 5-19-16,1-3 2 0,1 1 11 15,1 1-13-15,-1 0-2 0,1 2 0 16,1-4 2-16,-1 5 3 0,-1-2-3 16,3 0-16-16,-1 3 16 0,-2-2 0 0,3-1 11 15,2 0 2-15,0 3-13 0,-2-1 0 16,1 0 0-16,1 1 17 0,-2-3-17 16,4 3-3-16,-4-3 2 0,1 1 1 15,0 1 3-15,-1-1-1 0,0-1-2 16,4 2 0-16,-2-1 0 0,2-1 2 15,0 2 1-15,3 1 13 0,2-2-15 16,0 1 2-16,1-2 16 0,-1 3-19 16,1-3-1-16,-5-1-1 0,6 0 2 15,-3-1 13-15,-2 1-1 0,4 0-9 0,-1-3 16 16,1 5-16-16,-1-4 0 0,-4-1 22 16,4 2-25-16,-3-1-6 0,-2-2-7 15,-3 1 13-15,5-1 1 0,-2 2 1 16,1-2 9-16,-1 0-11 0,0 2-1 15,2-2 0-15,-2 0-2 0,2 0-10 16,-2 1 11-16,3 2-10 0,1-2 12 0,-1-1 3 16,6 0 16-16,-1 2-19 0,1-2-3 15,1 0 3-15,-1 0 1 0,-1 0-1 16,0 0 0-16,-2 0-12 0,0 0-11 16,0 2 13-16,5-1 10 0,-1 2 2 15,4-2 1-15,1 1 0 0,0 1 10 16,4-2 3-16,1 1-16 0,-4 0 1 15,-1-2-1-15,-1 0 0 0,-4 0 0 16,-1 0-15-16,-1 0 15 0,1 1 3 0,-1-1-2 16,1 2 0-16,-3 0 2 0,-1-2-2 15,-1 0-1-15,-1 1 1 0,2-1-1 16,-3 0 0-16,4 3 1 0,-1-3 0 16,1 0 15-16,0 0-14 0,3 1 10 15,-3-1-10-15,5 0 0 0,-1 2 1 16,0-2 0-16,-1 3 16 0,-2-3-19 0,-2 0 2 15,1 0 1-15,-1 0-1 0,0 0 11 16,1 0 2-16,1 0-12 0,4 0 10 16,1 0-12-16,0 0 1 0,-1 0-1 15,-2 0 10-15,-3 0-10 0,0 0-1 16,0 0 0-16,-3 0 0 0,-1 0-1 16,-5 0 1-16,5-3 3 0,-2 1 13 15,5 2-13-15,-3-1 13 0,4 1-1 16,3 0 4-16,0-3-17 0,-1 3 1 15,2-1 0-15,-1-3 9 0,1 3 1 16,-4 1-1-16,0-2 1 0,-4 0-11 0,2 1 20 16,-2-4-3-16,0 4 6 0,2-3-10 15,-2 2 7-15,3-1-6 0,0-1-4 16,-4 2 1-16,1-1-12 0,0-2 11 16,2 4-12-16,-2-5 4 0,7 3 11 15,0-3-14-15,2 3-1 0,1-3-2 0,-1 2 2 16,-1-1 0-16,-1 3 3 0,0-4 19 15,-1 3-20-15,3-5 0 0,-2 3 14 16,1-3 3-16,-4 1-4 0,1 0 4 16,-4 1 15-16,-4 0-3 0,1 2 6 15,2-2-2-15,2-2 2 0,2-1-9 16,8-2-25-16,-2 2 17 0,3-2-20 16,3-2-2-16,-6 4-13 0,2 0 14 15,-5 0-1-15,-2 1 0 0,-1 0 2 0,-1 1 3 16,1 2 12-16,0-2-13 0,4-2 0 15,-4 1 17-15,3 0-16 0,-3-2 13 16,0 1-15-16,-1 0 14 0,-5 1 10 16,2-1 3-16,-5 1-7 0,3 1-5 15,-2-2-1-15,2 0 7 0,-3 0-7 16,-1 0-15-16,3 0 12 0,-2 1 7 0,-1-1-16 16,-3 2 12-16,3-2-13 0,0 0 17 15,-3-1-7-15,-2-3-12 0,5 2 0 16,-5-5-10-16,2 1 8 0,-1 2-15 15,-1-1 17-15,-1-3-18 0,-2 0 6 16,-1-1-1-16,0 2-2 0,0-3 15 16,0 3 9-16,0-1-3 0,0-1-6 0,-4 0-15 15,0-1-1-15,2 1 14 0,-5 2 2 16,1-1 19-16,1 1-18 0,1 2-1 16,-2 3-11-16,2-3-11 0,-4 3-3 15,2 0 25-15,2-1 14 0,-5 2-14 16,5-1-25-16,-2 0 24 0,-3 1-2 15,0 1 0-15,3 2 3 0,-3-3-1 16,3 4-39-16,-2 0 37 0,-1-1-19 16,-4-1 0-16,2 3 19 0,-2-3-12 0,0 1-16 15,1 0 12-15,0 1 19 0,-1 0 16 16,1 0 2-16,-1 1-18 0,0-1-12 16,-2-2 12-16,-3 1 2 0,5-1 17 15,-2 1-4-15,2 2 1 0,-2 0-1 16,0-3-15-16,1 0-19 0,-3 3 16 0,6 0 3 15,-3-1 14-15,1 1-14 0,0-1-16 16,1 3-12-16,-4-2 7 0,1 2 21 16,2-1 0-16,0 1-14 0,1 1 14 15,0-2 13-15,-3 2-13 0,1 0 0 16,-1 2-13-16,-1-5 11 0,-1 2 1 16,1 2 1-16,1 1 0 0,1-4-1 15,-4 3 0-15,-1 1 1 0,1-4 16 16,-1 0-13-16,4 2 18 0,-4 1-5 15,1-3-4-15,1 0-10 0,2 3 0 16,-1-3-2-16,3 3-2 0,-1 1 0 0,4-3 2 16,-2 2 0-16,-3 1-1 0,2-5-11 15,-2 4 10-15,2-3 2 0,-2 0 22 16,2 3-4-16,-2-3-17 0,2 1-1 16,-6-1 1-16,1-2 18 0,-2 2-16 15,1-1-2-15,-2-1 1 0,0 1-2 0,-1-1-9 16,3-1 9-16,-3 2 1 0,3-1 1 15,0 0 10-15,-1 5-12 0,3-3 0 16,4 0-2-16,-2 3-17 0,4 0 7 16,-2-2-3-16,3-1-7 0,-3 2 10 15,-2 1-7-15,-3-3-6 0,-1 2 13 16,0 0 11-16,1 1 1 0,-1 1 0 16,1-3 0-16,1 2-2 0,-2-1 0 15,4 2-2-15,-4-3 2 0,-1 3 0 0,1-5-1 16,-1 5 3-16,1 0 3 0,-1-1 0 15,6 1-2-15,-4-2 15 0,5-1 18 16,1 0-22-16,-1 3-12 0,-5-3-3 16,0 0 0-16,-1 0-9 0,0 1-4 15,-3 1 4-15,3-2 9 0,-5 2 2 16,5 1-1-16,-3-2-1 0,-2 0-19 0,1 0 8 16,-2 1 14-16,1-1 0 0,-1 0 3 15,4 2-3-15,-1-2-1 0,2 2 1 16,-1 0 0-16,2-2 1 0,0 2-1 15,4 0 1-15,-4 0-1 0,-2-2 1 16,5 2-1-16,-6-2 0 0,4 2 2 16,-1 0 9-16,4-1-10 0,-2 1 0 15,-3-2 2-15,-3-2-3 0,1 4 0 16,-3-3-2-16,-2 0 0 0,2 1-1 16,-1 1 0-16,2 1-10 0,3-2 13 0,-1 2 2 15,-1-1 0-15,1 1-2 16,-2-3-4-16,2 1 4 0,3 1 21 0,0-1-2 15,5 0-19-15,0 2-2 0,-1-2-1 16,0 0-1-16,2 2-8 0,-5 0 9 0,5 0-9 16,-2-1 8-16,1 1 1 0,-1 0 0 15,-1 0-12-15,-4 0 13 0,1 0 0 16,0 0-10-16,-3 0 12 0,-2-2 3 16,4 2 0-16,-2-3 13 0,0 3-14 15,1-2 0-15,-1 2-2 0,3-1 1 16,0 1-1-16,-1 0 0 0,3 0 0 15,-1 0-18-15,0 0-1 0,2 0-3 16,-2 0 10-16,5 0-1 0,-2 0 1 16,2 0-1-16,0 0-12 0,3 0 0 15,-1 0 7-15,-2 3-1 0,0 2 7 0,-2-2 8 16,2 3 1-16,-3 0-18 16,-2-2 20-16,0 4-3 0,-2-1-10 0,-1 1 14 15,2-1 1-15,0 2 2 0,4-1-3 16,-3-2-3-16,3 5 3 0,-4-2 2 15,2 0 17-15,-3 1-5 0,3-2-14 0,2 2-12 16,2-2-4-16,2 1-3 0,-2 0 18 16,4-1 1-16,-4-1 0 0,3 1 1 15,1-3-1-15,3 1-15 0,-1-1-7 16,4-1 3-16,-2 2-3 0,1-1 20 16,-3 0 0-16,2 4 2 0,-1 1 16 15,-3-4-16-15,5 4-2 0,-2-1-10 16,2 0 11-16,-2 0 1 0,1 5 11 15,-2-5 7-15,3 2-18 0,2-3-3 16,-2 0-13-16,-1 1 14 0,2 0 0 16,2 2-1-16,-4 3 0 0,1-4 0 0,4 4-10 15,-4-4 12-15,4 3-1 0,-2-1-10 16,2-2 11-16,0-2 1 0,0 2-3 16,0-1 2-16,0 1 0 0,0-1 1 15,0 0-15-15,0 2 13 0,0-4 2 16,0 3 2-16,0-1 1 0,0-1 0 0,2 1 0 15,-2-2 10-15,4-2-13 0,-1 3-2 16,-2-3-14-16,4 0 13 0,-1 0-13 16,-2 4 14-16,1-2 2 0,1 2 0 15,-2 0 13-15,0 0 2 0,0-1-12 16,1 1-2-16,-2-2-1 0,4-2-2 16,-2 1 1-16,0 2 1 0,0-3-3 15,1 1 0-15,0 1 3 0,1 0 0 0,-1 1-1 16,1-2 1-16,-2-1 0 0,0 1 19 15,-2 3-4-15,4-6-13 0,-5 4 0 16,2-1 1-16,0-1 0 0,1 1-2 16,-2 1-1-16,4-2 0 0,-1 1-1 15,1 3 0-15,-4-1 0 0,4-1 0 16,-1 0 1-16,-1-1 2 0,-2 2-2 16,4-3-1-16,-5 0-1 0,4 1 2 0,-2-4 0 15,1 3 0-15,-2 1 1 0,2-3 1 16,-1 4 0-16,0-5 0 0,0 4 1 15,1-1 0-15,-2 0 16 0,-1 3-6 16,3-6-10-16,-1 6 19 0,1-3-19 16,-2 0 0-16,4 1 13 0,-4 0-15 0,2-1-1 15,1 1 0-15,-2-1 2 0,2 0 0 16,1 3 0-16,-2-1 13 0,1-2 7 16,2 1-20-16,-2 2 11 0,-2-1-11 15,2 1 1-15,1-5 9 0,-1 3-8 16,-1-3-1-16,-1 1 0 0,-1-1 9 15,2-3-11-15,-1 4 0 0,0-1 0 16,0 0 1-16,1 2 2 0,-2-3-1 16,2 4 12-16,-1-3 1 0,2 4-14 15,1-1 14-15,1-1 2 0,-2 3 4 0,0 0 6 16,4-1-13-16,-2-4-11 16,-2 0 8-16,2 2 0 0,-2-2-10 0,1 1-2 15,-1-2 4-15,-1-1-2 0,-1 1 1 16,2 0-1-16,-2 0 13 0,0 0-12 15,0 1 1-15,1 1 8 0,-2-3-10 16,4 4-1-16,-1-2-1 0,1-1 0 0,-2 4 1 16,0-5-1-16,-1 1 2 0,3 2 11 15,-4-2-12-15,2-2 14 0,-1 0-12 16,1 2 0-16,-2-2-2 0,-1 0 2 16,0 0-1-16,0 0 2 0,0 0 8 15,0 0-12-15,3 0 0 0,-3 0 1 16,0 0-1-16,0 0-12 0,0 0-47 15,0 0-19-15,0 0-37 0,2 0-35 16,2-4-92-16,6-2-144 0,4-4-222 16,-1 1-606-16,6-17-116 0</inkml:trace>
  </inkml:traceGroup>
</inkml:ink>
</file>

<file path=ppt/ink/ink9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57:42.903"/>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106BFF40-2AC5-46B3-89BF-C32ECBF676C6}" emma:medium="tactile" emma:mode="ink">
          <msink:context xmlns:msink="http://schemas.microsoft.com/ink/2010/main" type="inkDrawing" rotatedBoundingBox="25207,9033 25999,8957 26001,8972 25208,9048" shapeName="Other"/>
        </emma:interpretation>
      </emma:emma>
    </inkml:annotationXML>
    <inkml:trace contextRef="#ctx0" brushRef="#br0">2716 6578 245 0,'0'0'260'0,"0"0"-90"15,0 0 149-15,0 0-22 0,0 0-37 16,0 0-48-16,0 0-49 0,0 0-23 16,0 0-7-16,0 0-1 0,0 0-12 15,0 0-26-15,0 2-23 0,-2 0 13 0,1-2-1 16,1 1 30-16,0-1-11 0,-1 0-28 15,-1 0-23-15,1 0-3 0,-1 1 7 16,-1-1 2-16,0 0 10 0,0 0-6 16,-3 0-17-16,2 0-38 0,0 0-6 15,-2 0-22-15,0 0 3 0,0 0 16 16,0 2-16-16,-1 0 18 0,2-2 1 16,1 0 1-16,-2 0 12 0,0 4 2 15,-1-4 5-15,-2 1 2 0,1-1-3 16,1 0 6-16,-2 0-3 0,-1 0-3 15,0 0 16-15,2 1 3 0,2-1-9 0,0 0-4 16,2 0 7-16,-2 0-4 0,2 0 0 16,1 0-2-16,1 0-1 0,1 0-9 15,1 0 2-15,0 2-2 0,0 0-16 16,0-2 0-16,0 0 2 0,3 0 1 16,0 0 20-16,0 0 11 0,0 0 13 0,0-2-13 15,-1 0-5-15,1 1-7 0,0 1-22 16,5-1-2-16,1-2 2 0,7 2 15 15,1 1 7-15,6-4-6 0,-1 3-1 16,4-4-15-16,2 3 1 0,-1-2 2 16,4 1-2-16,1-2 15 0,2 1-13 15,3 1-3-15,3-1-1 0,1 1 1 16,3-1 3-16,0-1-2 0,-1 1 0 16,-2 2-1-16,-2-2 2 0,-4 2-2 15,-4 0 13-15,-5 2-13 16,-2-2-3-16,-6 2-10 0,-4 0 13 0,-5 0-3 15,-3 0-9-15,-4 0 12 0,1 0 1 16,-3 0 2-16,0 0 7 0,0 0-10 0,0 0-18 16,0 0-1-16,0 0-19 0,0 0-37 15,0 0-16-15,0 0-38 0,0 0-60 16,0 0-88-16,-5 0-87 0,5 0-110 16,-1 0-191-16,-1 0-68 0,-2 4-350 0</inkml:trace>
  </inkml:traceGroup>
</inkml:ink>
</file>

<file path=ppt/ink/ink9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57:43.884"/>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4530F848-0201-448C-9F61-13CEFB2C911B}" emma:medium="tactile" emma:mode="ink">
          <msink:context xmlns:msink="http://schemas.microsoft.com/ink/2010/main" type="inkDrawing" rotatedBoundingBox="24505,9346 26440,9215 26444,9262 24508,9393" shapeName="Other"/>
        </emma:interpretation>
      </emma:emma>
    </inkml:annotationXML>
    <inkml:trace contextRef="#ctx0" brushRef="#br0">1897 6941 271 0,'-11'-2'336'0,"7"2"-138"0,2 0-51 16,-1-2 9-16,-2 2 27 0,3 0-37 16,1 0-6-16,-2 0-6 0,1 0-14 0,-1 0-2 15,2 0 18-15,-4 0 10 0,2 0-20 16,-1 0-26-16,0-1-3 0,1 0-6 15,0 1-1-15,-2 0-3 0,4 0-16 16,1 0-30-16,0 0 4 0,0 0 7 16,0 0 12-16,0 0 6 0,0 0-9 15,0 0-20-15,0 0-6 0,0 0 0 16,0 0 10-16,0 0-1 0,0 0 1 16,1 0-7-16,4 0-6 0,-2-1-4 15,0-1-6-15,1 2-11 0,0-2-11 16,1 1-1-16,1 1-15 0,1-3 0 15,5 3 16-15,4-3 29 0,3 2 9 0,6-2-7 16,5-1-5-16,5-1-14 0,6-1 4 16,8 0 22-16,4-2 28 0,8 2-38 15,2-2-9-15,0 0-6 0,8 3 22 16,-2 1-14-16,2-2 14 0,1 3-1 0,-3 0-12 16,1 1-21-16,-4-1 10 0,-6 0-11 15,1 1-1-15,-7 0 1 0,-1 0 19 16,-5 0-1-16,-7 1-6 0,-6-2-12 15,-2 2-16-15,-7 1 16 0,2-2 3 16,-3 2 16-16,0 0-3 0,-3-3 2 16,0 3-18-16,2-4 1 0,0 0 2 15,-2 2-3-15,0 0-4 0,-2 0-17 16,1 2 21-16,-2 0 0 0,0 0 1 16,1 0-1-16,2 0-13 0,-3 0 1 15,6 0 10-15,-5 0-11 0,4 0 11 0,-2 0 1 16,-1 2 1-16,-2-1-13 0,-4 0 13 15,-4-1 1-15,1 2-1 16,-7-2-12-16,-2 2 11 0,-2 0 0 16,-1-2 1-16,0 0-2 0,0 0-52 15,0 0-52-15,-4 0-42 0,-1 0-39 16,-4 0-109-16,2 0-72 0,-2 0-38 16,0 0-283-16,-8 0-313 0</inkml:trace>
  </inkml:traceGroup>
</inkml:ink>
</file>

<file path=ppt/ink/ink9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57:39.74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7DA8A9BF-7A6C-4B80-B21E-32541C5E0C77}" emma:medium="tactile" emma:mode="ink">
          <msink:context xmlns:msink="http://schemas.microsoft.com/ink/2010/main" type="writingRegion" rotatedBoundingBox="22559,9802 25406,8071 25820,8752 22973,10483"/>
        </emma:interpretation>
      </emma:emma>
    </inkml:annotationXML>
    <inkml:traceGroup>
      <inkml:annotationXML>
        <emma:emma xmlns:emma="http://www.w3.org/2003/04/emma" version="1.0">
          <emma:interpretation id="{639F5F94-B8C8-4D9C-B8C8-12CDBA6C7A9E}" emma:medium="tactile" emma:mode="ink">
            <msink:context xmlns:msink="http://schemas.microsoft.com/ink/2010/main" type="paragraph" rotatedBoundingBox="22559,9802 25406,8071 25820,8752 22973,10483" alignmentLevel="1"/>
          </emma:interpretation>
        </emma:emma>
      </inkml:annotationXML>
      <inkml:traceGroup>
        <inkml:annotationXML>
          <emma:emma xmlns:emma="http://www.w3.org/2003/04/emma" version="1.0">
            <emma:interpretation id="{DC732A16-C3FD-49E9-9377-7B75D380FE7E}" emma:medium="tactile" emma:mode="ink">
              <msink:context xmlns:msink="http://schemas.microsoft.com/ink/2010/main" type="line" rotatedBoundingBox="22559,9802 25406,8071 25820,8752 22973,10483"/>
            </emma:interpretation>
          </emma:emma>
        </inkml:annotationXML>
        <inkml:traceGroup>
          <inkml:annotationXML>
            <emma:emma xmlns:emma="http://www.w3.org/2003/04/emma" version="1.0">
              <emma:interpretation id="{83EBAFF9-AD3A-4D80-AA95-24AC7D27EADE}" emma:medium="tactile" emma:mode="ink">
                <msink:context xmlns:msink="http://schemas.microsoft.com/ink/2010/main" type="inkWord" rotatedBoundingBox="22559,9802 25406,8071 25820,8752 22973,10483"/>
              </emma:interpretation>
              <emma:one-of disjunction-type="recognition" id="oneOf0">
                <emma:interpretation id="interp0" emma:lang="" emma:confidence="1">
                  <emma:literal/>
                </emma:interpretation>
              </emma:one-of>
            </emma:emma>
          </inkml:annotationXML>
          <inkml:trace contextRef="#ctx0" brushRef="#br0">870 6758 926 0,'0'0'492'0,"0"0"-323"16,0 0-120-16,0 0 71 0,0 0 102 15,0 0-8-15,0 1-81 0,0-1-59 16,0 0-9-16,0 0 29 0,0 1 28 0,0-1 1 16,0 0-27-16,0 0-6 0,0 0 9 15,0 0 16-15,0 0 0 0,0 0-16 16,0 0-26-16,0 0-13 0,0 0-12 15,1 0-7-15,1 0-13 0,-1 0 4 16,3 0 3-16,1 0-4 0,1 0 7 0,7 0 19 16,2-1-1-16,4 0-12 0,3-4-25 15,0 0 12-15,0 1-18 0,3 0-12 16,-6 0 0-16,3 0 1 0,-5 2-2 16,-3 0 0-16,-2-2-2 0,-4 3-11 15,-3 1 10-15,1-1 0 0,-1 1-16 16,-1 0-3-16,1 0 4 0,1 0 16 15,-1-2-17-15,0 1-6 0,1 0-13 16,0 1-16-16,-2-2-31 0,2 2-38 16,-2-2-67-16,1 2-69 0,-1-2-97 15,-1 2-170-15,-1 0-177 0,1 0-338 0</inkml:trace>
          <inkml:trace contextRef="#ctx0" brushRef="#br0" timeOffset="702.9363">909 7086 329 0,'-1'1'620'0,"-1"-1"-369"0,2 0-186 15,0 1 16-15,-1 2 75 0,1-3 46 16,0 0-32-16,0 0-82 0,0 0-17 15,0 0 49-15,0 0 42 0,0 0-3 0,0 0-17 16,0 0-10-16,0 0-7 0,0 0-6 16,0 0-3-16,0 0-11 0,-2 0-22 15,1 0-10-15,1 0-9 16,0 0-13-16,-1 1 6 0,-1-1 0 16,2 0 12-16,-3 0-2 0,2 0 21 0,-4 1 16 15,4-1-7-15,-2 0-34 0,1 0-38 0,1 0-25 16,-2 0-16-16,1 0 16 0,2 0-2 15,0 0-1-15,0 0 3 0,0 0 11 16,-1 0 5-16,1 0 6 0,-2 0 12 16,1 0 0-16,1 0 0 0,0 0 4 15,0 0-7-15,0 0-9 0,0 0-7 16,0 0-13-16,0 0-2 0,0 0-3 16,0 0-9-16,4 0 12 0,1 0-1 15,-2-1-1-15,0 0 0 0,4 1-11 0,-1-3 12 16,6 1 1-16,0 1 19 0,7-2-1 15,1 2 1-15,5-3 3 0,0-1-22 16,2 3 12-16,4-3-11 0,1 0 11 16,1 1 1-16,1 1 2 0,-3-1-11 0,-2 4-4 15,-7-1-12-15,-6-1-3 0,-7 2-1 16,0 0 15-16,-6 0-1 0,-2 0-17 16,-1 0 16-16,0 0 2 0,0 0 0 15,0 0-2-15,0 0-19 0,0 0-33 16,0 0-39-16,0 0-43 0,0 0-70 15,0 0-106-15,0 0-158 0,0 0-202 16,0 0-404-16,0 0-251 0</inkml:trace>
          <inkml:trace contextRef="#ctx0" brushRef="#br0" timeOffset="-833.3019">149 7794 284 0,'0'0'736'15,"0"0"-521"-15,3 0-175 0,-1 2 38 16,-2-2 94-16,1 3 17 0,2-2-26 15,0 0-33-15,0 1-16 16,0-2-7-16,0 0-20 0,1 3 13 16,1-3 23-16,-1 0 32 0,5 0-7 15,1 0-16-15,2 0-17 0,0 0-19 0,7 0-6 16,0-3-11-16,7-4 45 0,-1 2-25 16,3 1-52-16,3-5-12 0,1 2-33 15,-1-2 23-15,2 2-6 0,-3 0 3 16,1 2-22-16,-3 1 3 0,-1 1 22 15,-4-2-22-15,-4 5-3 0,-1-2 14 0,-8 2-14 16,0 0-16-16,-4 0-6 0,-3 0 6 16,0 0-3-16,-3 0 6 0,0 0-6 15,2 0-9-15,-1 0 12 0,1 0 0 16,0 0-9-16,3 2 0 0,-2-2-7 16,3 0-28-16,-3 2-33 0,1 0-95 15,-3-2-94-15,2 0-224 0,-3 0-284 16,0 0-468-16</inkml:trace>
          <inkml:trace contextRef="#ctx0" brushRef="#br0" timeOffset="2173.106">2476 6044 434 0,'-2'-3'384'0,"1"3"-107"15,-1 0-150-15,1-1 27 0,-2-1 83 0,1 2 31 16,1-1-48-16,-3 1-61 0,2 0-23 16,2-1 9-16,-1 1 17 0,-1-2-1 15,1 2-4-15,1 0-19 0,0 0-7 16,-2 0-23-16,2 0-16 0,0 0-16 0,0 0-25 15,0 0-39-15,0 0-12 0,0 0-38 16,0 2-3-16,0 0-6 0,0 3-4 16,2-1 51-16,1 3 16 0,3-1-3 15,-1 1 6-15,3 0 6 0,1 2 0 16,-1-3 7-16,6-2 12 0,-1 2 20 16,0-5-4-16,3 2-1 0,2-2 4 15,1-1 0-15,-1 0-13 0,3 0-6 16,-4 0 3-16,1 0-22 0,-2-1-6 15,-1-7 15-15,3 2 13 0,-4-2-16 16,3 0-9-16,-1-2 3 0,-2-3-13 0,6 1 1 16,-6 1-1-16,3-2-10 0,-4 1-2 15,-3 2 1-15,3 0 0 0,-4-1-1 16,0 5-2-16,-2-1 1 0,-1 3 0 16,2-1 0-16,-2 1 1 0,-2 0-1 15,0 2-2-15,-1-1 3 0,-1 0 3 0,-1 3 13 16,-1-2-1-16,0 2 1 0,0 0-14 15,0 0 1-15,0 0 0 0,0 0-3 16,0 0-16-16,0 0 1 0,-3 0 2 16,3 2 1-16,-3-1-3 0,2 1-7 15,0 1-6-15,-2-3-10 0,0 4 1 16,1-3-16-16,-1 4-3 0,2 5 56 16,-4 6 0-16,2 1 2 0,2 9-2 0,-2 4 31 15,0 7 10-15,0 1-10 0,0 3-30 16,2 0 42-16,1-2 4 0,0-1-31 15,0-6-13-15,1 0 12 0,4-7-11 16,-1-2 14-16,-1-6-18 0,1-2-11 16,-1-3 11-16,0-6 12 0,-3 0-11 15,2-4 0-15,-1-1-1 0,-1 2-1 16,0-3-42-16,0 0-23 0,0 0-43 16,0 0-13-16,0-3-26 0,0 2-57 0,0-1-131 15,0 0-139-15,0 2-180 0,-3 0-172 16,-7 0-463-16</inkml:trace>
        </inkml:traceGroup>
        <inkml:traceGroup>
          <inkml:annotationXML>
            <emma:emma xmlns:emma="http://www.w3.org/2003/04/emma" version="1.0">
              <emma:interpretation id="{A63AF88A-5B36-4D30-A973-D3432FD17077}" emma:medium="tactile" emma:mode="ink">
                <msink:context xmlns:msink="http://schemas.microsoft.com/ink/2010/main" type="inkWord" rotatedBoundingBox="22883,9839 23137,9685 23333,10007 23080,10162"/>
              </emma:interpretation>
            </emma:emma>
          </inkml:annotationXML>
          <inkml:trace contextRef="#ctx0" brushRef="#br0" timeOffset="-1312.5124">357 7324 88 0,'-12'0'1555'15,"8"0"-1245"-15,2 0-310 0,1 0 13 16,-1-1 46-16,1-2 99 0,-2 3-12 0,1 0-26 16,2 0-14-16,0 0-25 0,0 0 0 15,0 0 6-15,0 0 9 0,0 0-3 16,0 0-32-16,0 0-32 0,0 0-16 15,0 0-10-15,0 0-1 0,2 0 0 16,1 0 11-16,0 0-11 0,0 0-1 16,1 0 2-16,3 0 45 0,1 0-3 0,1 4 6 15,-1-4 0 1,0 2-19-16,4-2-13 0,-3 0 10 16,-1 0 3-16,0 0-7 0,2 0 7 0,-1-2-10 15,-3-2 13-15,0 0-16 0,-2 0 13 0,-1-3 2 16,0 1-11-16,3-1 8 0,-4-1-15 15,0 2-13-15,0 0-2 0,-2 3 0 16,0 0 28-16,0 0-7 0,0 3-8 16,0 0-14-16,0 0-15 0,-4 0 12 15,2 3-1-15,1 0-11 0,-4-2 2 16,4 2-12-16,-1-1-23 0,1 1-2 16,-1 0 8-16,2 0 31 0,-1 5 11 15,-1 0 3-15,-1 7 16 0,-1 2 6 16,-1 3 4-16,1 5-10 0,0-1 19 0,-2 3-19 15,0-1 3-15,1 0 41 0,4 0-3 16,-1-2-22-16,-1-2-35 0,2-2 31 16,-1 0-15-16,1 0 9 0,1-2-26 15,-1-3 11-15,-1-1-13 0,2 0-15 16,0-4-3-16,0 0 16 0,0-2-19 0,0-1-30 16,0-3-34-16,0-1-51 0,0-3-63 15,0 2-104-15,0-2-118 0,0 0-96 16,0 0-107-16,0 0-76 0,0 0-119 0</inkml:trace>
        </inkml:traceGroup>
      </inkml:traceGroup>
    </inkml:traceGroup>
  </inkml:traceGroup>
</inkml:ink>
</file>

<file path=ppt/ink/ink9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57:45.35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17ACE7D4-764F-4A03-93B4-C3953724FA8B}" emma:medium="tactile" emma:mode="ink">
          <msink:context xmlns:msink="http://schemas.microsoft.com/ink/2010/main" type="writingRegion" rotatedBoundingBox="22285,9063 31902,8595 32147,13633 22530,14101"/>
        </emma:interpretation>
      </emma:emma>
    </inkml:annotationXML>
    <inkml:traceGroup>
      <inkml:annotationXML>
        <emma:emma xmlns:emma="http://www.w3.org/2003/04/emma" version="1.0">
          <emma:interpretation id="{8F8266CD-33DA-4EEA-B973-D786205EA3F1}" emma:medium="tactile" emma:mode="ink">
            <msink:context xmlns:msink="http://schemas.microsoft.com/ink/2010/main" type="paragraph" rotatedBoundingBox="24304,9749 30048,8645 30218,9532 24474,10636" alignmentLevel="2"/>
          </emma:interpretation>
        </emma:emma>
      </inkml:annotationXML>
      <inkml:traceGroup>
        <inkml:annotationXML>
          <emma:emma xmlns:emma="http://www.w3.org/2003/04/emma" version="1.0">
            <emma:interpretation id="{B3AD457E-1216-4552-A82E-963873F8294B}" emma:medium="tactile" emma:mode="ink">
              <msink:context xmlns:msink="http://schemas.microsoft.com/ink/2010/main" type="line" rotatedBoundingBox="24304,9749 30048,8645 30218,9532 24474,10636"/>
            </emma:interpretation>
          </emma:emma>
        </inkml:annotationXML>
        <inkml:traceGroup>
          <inkml:annotationXML>
            <emma:emma xmlns:emma="http://www.w3.org/2003/04/emma" version="1.0">
              <emma:interpretation id="{EADD6B0D-BC22-4D3D-B283-12432532D279}" emma:medium="tactile" emma:mode="ink">
                <msink:context xmlns:msink="http://schemas.microsoft.com/ink/2010/main" type="inkWord" rotatedBoundingBox="24311,9787 27761,9123 27925,9973 24474,10636"/>
              </emma:interpretation>
              <emma:one-of disjunction-type="recognition" id="oneOf0">
                <emma:interpretation id="interp0" emma:lang="" emma:confidence="1">
                  <emma:literal/>
                </emma:interpretation>
              </emma:one-of>
            </emma:emma>
          </inkml:annotationXML>
          <inkml:trace contextRef="#ctx0" brushRef="#br0">1927 7383 258 0,'0'-1'590'16,"0"1"-131"-16,0-1-319 0,0-1-36 15,0 1 75-15,0 0 59 0,0-1-20 16,0 0-47-16,-4 2-22 0,2-1-10 16,-1 0 12-16,0-1-13 0,0 0 3 0,0 2 7 15,2 0 1-15,-2 0-25 16,3 0-29-16,0 0-31 0,0 0-52 0,0 0-12 15,0 0-38-15,0 2-6 0,0 1-16 16,3 0-7-16,4 3 67 0,1 0 11 16,2 1-9-16,2 1 20 0,1-3 7 0,0 0 15 15,2 1 4-15,3-2-1 0,-4-1-15 16,1-3-7-16,1 0 3 0,-1 0-6 16,4 0-6-16,-2 0 9 0,-1-5 4 15,-3-3-1-15,-1 1 0 0,0-1 1 16,-5 0-26-16,0-2 22 0,-1 2 3 15,0-1-3-15,-3-4-3 0,-1 4-9 16,-1 1 15-16,-1 0-9 0,0 4-7 16,0 0 16-16,0 3-6 0,0 1-22 15,0 0 0-15,0 0-3 16,0 0-22-16,0 0 3 16,0 0 3-16,0 0-3 0,0 0-3 0,0 0 22 0,-1 0-9 15,-1 0 12-15,2 0 1 0,-1 3 11 16,-1-1-12-16,2 2-2 0,-1-2-14 15,-1 2-5-15,-1 2 21 0,2 7 9 16,-4 1 22-16,1 6-3 0,-1 4 4 0,0 3-13 16,-1 1 18-16,0 2-15 15,3-1 6-15,-3-2-6 0,2 1-1 0,-1 1 4 16,2-3 28-16,2-2-9 0,-2-2-16 16,1-6-28-16,-1-1-4 0,3-4 4 0,-3 0 1 15,2-3 1-15,-1 0-2 0,2 0 0 16,0-2 0-16,-1 0-25 0,1-1-9 15,-2 0-10-15,2-3-37 0,0 1-37 16,0 0-33-16,0 0-69 0,0-2-78 16,0-1-69-16,0 1-119 0,0-1-197 15,0 0-148-15</inkml:trace>
          <inkml:trace contextRef="#ctx0" brushRef="#br0" timeOffset="500.4373">1743 7880 267 0,'-4'0'773'0,"4"0"-314"16,0 0-290-16,0 0-61 0,0 0 81 16,0 0 64-16,1 0-43 0,3 0-109 15,2 0-76-15,6 0 30 0,0 0 58 0,3 0 16 16,4-5-36-16,0 1-13 0,7-1 13 15,2 0 28-15,6-2-9 0,6-2 15 16,4 2-6-16,6-3-1 0,2 1-22 16,3 1-10-16,-5-2-44 0,-3 6-13 15,-7-1-15-15,-9 1-16 0,-6 4-19 0,-9 0 6 16,-6 0 10-16,-4 0-12 0,0 0 15 16,-5 0-2-16,2 0 2 0,-3 0 0 15,2 0 12-15,-2 0-12 0,0 0-25 16,0 0-6-16,3 0-7 0,1 0 25 15,1 1 13-15,0 2-2 0,-2-1-14 16,0 1 1-16,0-3-29 0,-3 1-42 16,0-1-66-16,0 0-48 0,0 0-107 15,0 0-140-15,-1 0-246 0,-2 1-322 0</inkml:trace>
          <inkml:trace contextRef="#ctx0" brushRef="#br0" timeOffset="2031.7728">2957 7382 186 0,'0'-3'359'16,"0"2"-73"-16,0 0-113 0,0-3-39 16,0 3 22-16,0-4 26 0,0 4-35 15,0 0-4-15,0-2 17 0,0-1-20 16,0-1-17-16,0 3-3 0,-1-3-4 16,-1 0 10-16,2 3-39 0,0-3-13 15,0 1-12-15,-1 0 18 0,1 2 0 16,0-2 1-16,0 0 5 0,0 3 4 0,0 0 12 15,0 1 6-15,0-2-9 16,0 0-4-16,0 2-19 0,0 0-13 0,0 0-3 16,0 0-16-16,0 0-30 0,0 0-14 15,0 0-1-15,0 0 0 16,0 0 1-16,0 0 0 0,0 0 16 16,0 0-3-16,0 0-10 0,0 0 16 0,0 2-19 15,0 0 0-15,0-1-16 0,0 0-9 0,0 3-4 16,0 0 7-16,0 1 22 0,0 4 35 15,0 2 6-15,0 2 6 0,0 0-19 16,1 3-6-16,1 0-9 0,1 2 15 16,-3 3-6-16,0 1 3 0,0 1 19 15,0-1-22-15,0 2-10 0,0 0-9 16,0-1 19-16,0 1-6 0,-2 0 21 16,1 1-37-16,-2-3 1 0,0 1 28 15,1-4-26-15,-1 2 13 0,3-3 2 16,0-2-17-16,-1-1 34 0,1-5 2 0,0 0-36 15,0-6-1-15,0-1-13 0,0-3 10 16,0 0-28-16,0 0-12 0,0 0-16 16,0 0-13-16,0-4-25 0,1-1-25 15,1-5-36-15,1-1-117 0,-2-1-101 0,2-4-58 16,2 1-157-16,-2 4-200 0,0-8 5 0</inkml:trace>
          <inkml:trace contextRef="#ctx0" brushRef="#br0" timeOffset="2547.3964">2667 7585 323 0,'-6'2'985'15,"6"-2"-685"-15,0 0-193 0,0 0-29 0,0 0 46 16,0 0 32-16,3 0-10 0,1 0-23 16,-1 0-45-16,2 0-46 0,1 0-3 15,1 3 32-15,5-3 62 0,4 1 35 16,5-1-7-16,1 1-10 0,4-1-13 16,1 0-13-16,5 0-17 0,1-2-12 15,2-4-7-15,2 3-19 0,1-4-22 16,2 4 19-16,-2-1-38 0,-1-1 22 15,-3 1 0-15,-6-1-41 0,-4 4-4 16,-8-3 1-16,-2 4 2 0,-5 0-2 0,-4 0-13 16,-4 0 13-16,-1 0-16 0,0 0 7 15,0 0-29-15,0 0-51 0,-1 0-63 16,-1 0-71-16,-2 0-94 0,2 0-114 16,-1 0-178-16,3 0-79 0,-3 0-404 0</inkml:trace>
          <inkml:trace contextRef="#ctx0" brushRef="#br0" timeOffset="3663.6611">3496 7576 245 0,'0'0'557'16,"0"0"-231"-16,0 0-150 0,0 0-43 0,0 0 17 16,0 0 19-16,0 0-12 0,0 0-21 15,0 0-32-15,0 0 0 0,0 0-4 16,2 0-12-16,-1 0-4 0,4 0-13 0,-2 0 16 15,1 2 6-15,4-1 20 0,0-1-20 16,3 0-4-16,-1 0-18 0,3 0-14 16,2 0 1-16,-2-5-23 0,2 3-6 15,1-1-7-15,-4-3-6 0,1 1 12 16,-1 0-8-16,-2 0 5 0,2-2 4 16,-3 1 6-16,0-1 6 0,-3 0 0 15,-2-2-3-15,2 2-3 0,-1-2-10 16,-3 2 0-16,0 2 4 0,-2-3 12 15,0 2-3-15,0-4-4 0,0 2-31 16,-3 0 26-16,-4-1-28 0,2 0 27 0,-1 3-28 16,0-2 0-16,-1 1-18 0,-2 1 17 0,-3 1 2 15,5 2-2-15,-3-1-14 0,1 0 15 16,-1 3 10-16,2-2-9 0,1 2-1 16,-1 1-3-16,-2 0 3 0,3 0 0 15,-1 0-16-15,-2 0 0 0,0 4 13 16,-1 1 0-16,4 0 1 0,-2 0 1 15,2 0-12-15,1 4-9 0,-3 0 20 16,3 0 2-16,0 6 0 0,0 1 1 16,-2 0 9-16,0 3 9 0,2-1-4 15,3 6 20-15,3-3-32 0,0 2 10 0,0 1 12 16,3-3 0-16,9 1 16 0,-2-3-1 16,4-2 10-16,0 1-18 0,4-2-11 15,1 0 20-15,3 1 6 0,3-6-16 16,2 3 6-16,2-6 1 0,1-1-17 15,-2-4-18-15,-3 1 31 0,0-4-34 0,-4 1-24 16,-2-1 2-16,-7 0-15 0,1 0-22 16,-3-1-41-16,-2-3-44 0,-3 1-57 15,-2-3-77-15,2-1-79 0,-2 0-92 16,-3-2-159 0,1 3-183-16,-1-5-434 0</inkml:trace>
          <inkml:trace contextRef="#ctx0" brushRef="#br0" timeOffset="5266.0644">3732 7153 375 0,'0'0'196'0,"0"0"-92"0,0 0 36 15,0 0-23-15,0 0-6 0,0 0-6 16,0 0-11-16,0 0-19 0,0 0-7 16,0 0 14-16,0 0 15 0,0 0 17 15,0 0 6-15,0 0-2 0,0 0-4 16,0 0-1-16,0 0-6 0,-1 0-6 15,-2 0-4-15,3 0 6 0,-3 0-9 16,1 0-1-16,1 0 7 0,-1 0-4 16,0 0-6-16,-1 0 3 0,0 0 6 15,1 0-13-15,-1 0-12 0,3 0-24 16,-1 0-5-16,1 0-10 0,0 0-10 0,0 0-23 16,0 0 1-16,-2 0 12 0,2 0 8 0,-1 0 2 15,1 2 19-15,0-2-9 0,0 0-10 16,0 0-9-16,0 0-5 0,0 0-11 15,0 0-13-15,1 0 13 0,2 0 0 16,0 0 2-16,2 0 20 0,0 0-6 16,-2 0-13-16,2 0 13 0,-1 0-13 0,1 0-2 15,2 0 15-15,2 0 25 0,3-2-10 16,-1 2-28-16,0-1 13 0,1-2-3 16,-2 2-10-16,2-2-2 0,-5 3 15 15,3-2-16-15,-4 2 0 0,-1 0-4 16,-2 0 2-16,-2 0-1 0,1 0 3 15,-2 0 1-15,0 0 18 0,0 0 0 16,0 0 3-16,0 0-3 0,0 0-17 0,0 0 13 16,-2 0-15-16,1 0 0 0,-2 0 0 15,0 0 1-15,-2 0 12 0,-1 0-10 16,-1 0 25-16,0 0-28 0,-4 0-39 16,1 0 10-16,-2 0 17 0,2 0 10 15,-3 0-20-15,-1 0-6 0,4 0-10 16,1 0 38-16,2 0 0 0,2 0 0 15,0 0 1-15,5 0-1 0,0 0 16 0,0 0-14 16,0 0-2-16,0 0-2 0,3 0 0 16,-1 0 2-16,4 0 11 0,-1 0 1 15,1-1-12-15,-2 1-1 0,1-1-12 16,0 1 13-16,6 0 0 0,-1 0 34 16,-1 0-18-16,0-2-14 0,0 1 14 15,-2 1-15-15,0-2 0 0,-1 2-1 0,-1 0 0 16,1 0-1-16,1-1 0 0,-3 1-1 15,1 0-11-15,-1-2-9 0,1 2-3 16,-2 0-35-16,1 0-56 0,-3 0-20 16,2 0-70-16,0 0-98 0,0 0-149 15,2 0-152-15,-5 0-111 0,0 0-471 0</inkml:trace>
          <inkml:trace contextRef="#ctx0" brushRef="#br0" timeOffset="6248.446">4242 6852 75 0,'2'-3'391'0,"-2"0"118"0,0 3-336 16,1-4-33-16,-1 4 78 0,2 0 52 15,-2 0-13-15,0-2-75 0,0 2-53 16,1 0-9-16,-1 0 16 0,0 0 2 0,0 0-12 16,0 0 5-16,0 0 7 15,0 0-23-15,0 0-26 0,0 0-3 0,0 0 13 16,0 0-4-16,0 0-7 0,0 0-6 16,0 0-6-16,0 0-4 0,0 0-3 15,0 0-12-15,0 0-23 0,0 0-6 16,0 0-12-16,0 0-14 0,0 2 0 15,0-2 8-15,0 0-10 0,0 4 0 16,0 0 0-16,0 0 0 0,0 5 0 16,0-4 14-16,0 6 14 0,-1 3 18 15,-2 2-24-15,0 1 0 0,-3 3 6 0,0 1 6 16,-1 2-33-16,1 1 2 0,0-4 10 16,-2 4-10-16,2 0 43 0,-4 0-45 0,1-1 27 15,3 0 16-15,1-5-26 16,-1-3-18-16,4-4 0 0,1-1 0 15,1-3 2-15,0-1 20 0,0-1-10 16,0 2-10-16,0-5 14 0,0 2-1 16,0 0-12-16,0-2 13 0,0 0-4 0,0 0-9 15,0-2-2-15,0 2 0 0,0 1-1 16,0-3-3-16,0 0-19 0,0 0-2 16,0 0-23-16,0 0-18 0,0 0 7 15,1 0-1-15,1 0-19 0,-1 0-19 16,1-5-25-16,1 3-53 0,-2-2-59 15,2 0-90-15,3-4-137 0,0 0-152 16,3 0-178-16,1-3-562 0</inkml:trace>
          <inkml:trace contextRef="#ctx0" brushRef="#br0" timeOffset="6701.6405">4434 7184 362 0,'-2'0'720'16,"2"0"-436"-16,0 0-200 0,0 0 17 15,0 0 49-15,0 0-10 0,0 0-48 0,0 0-60 16,0 0-30-16,0 0 34 0,2 0 51 15,-2 0 46-15,0 0 26 0,0 0 6 16,0 0-1-16,0 0 7 0,0 0-40 16,0 0-31-16,0 0-4 0,-2 0-4 15,1 0-15-15,-1 0-26 0,1 0-16 0,-1 0-10 16,2 1-24-16,0-1-1 16,0 3-38-16,0-3-3 0,0 0 23 0,0 0 18 15,0 0 0-15,0 0-17 0,0 0-111 16,0 0-109-16,0 0-132 0,0 0-240 15,2-4-531-15</inkml:trace>
          <inkml:trace contextRef="#ctx0" brushRef="#br0" timeOffset="7373.5749">4873 6799 355 0,'0'-3'392'0,"0"3"-1"16,0-1-189-16,0 1-46 0,0 0 42 15,0 0 11-15,0 0-50 0,0 0-61 16,0 0-46-16,0 0-7 0,0 0 29 0,0 0 27 16,0 0 12-16,-2 0-20 0,2 0-19 15,0 4-25-15,-1-2-33 0,-1 4-3 16,2 4 45-16,-1-1 19 0,-2 2-7 15,2 6-2-15,-2 3 24 0,0 4-12 16,-2-2-32-16,1 4-13 0,1-1-3 16,0 3 13-16,1-3-1 0,-2 0 29 0,3-2-13 15,-2-2-58-15,1-1-1 0,1-1 11 16,-1-2 1-16,1 0 6 0,1-3-3 16,0 1-15-16,0-4 2 0,0 1-2 15,0-2 1-15,0-1-1 0,0-3 0 0,0-2-1 16,0 1 0-16,0-4-1 0,0 1-11 15,0 0-14-15,0-2-24 0,0 0-46 16,0 0-37-16,0 0-49 0,0-2-62 16,0-1-94-16,0-4-102 0,0 1-244 15,0-5-460-15</inkml:trace>
          <inkml:trace contextRef="#ctx0" brushRef="#br0" timeOffset="8218.8242">4851 6750 225 0,'-5'-2'297'0,"4"2"-43"0,-2 0 30 16,3 0-43-16,0 0-46 0,0 0-65 15,0 0-39-15,0 0-13 0,0 0 8 16,-2 0 1-16,2 0 4 0,0-2-7 16,0 0 14-16,0 1 8 0,-1 1 1 0,1 0 3 15,-2 0-3-15,2-1-14 16,0 1-13-16,0 0-6 0,0 0-10 16,0 0-6-16,0 0 3 0,0 0-3 0,0 0-10 15,0 0 9-15,0 0-9 0,0 0-19 16,0 0-10-16,0 0-3 0,0 0-4 0,0 0-9 15,0 0 20-15,0 0-4 0,0 0-6 16,-1 0-10-16,-2 0 16 0,2 1-16 16,-2-1 13-16,0 5-16 0,-2-3 0 15,-1 7 0-15,-4 1 16 0,1 3 9 16,-4 1-23-16,-2 1 1 0,3 3 15 16,-1-1-18-16,-2 0 0 0,5 0 2 15,-2 1 2-15,-1-3-3 0,3 1 1 16,-2 0 1-16,2-4 0 0,-2 4-1 0,3-3 0 15,0 0-2-15,3-3 0 16,0-2-2-16,2-1-14 0,2 1 1 16,2-4 11-16,0 0 1 0,0 0 1 0,0-4-1 15,0 2 3-15,0-2 2 0,0 0 1 16,6 0 26-16,-3 0-7 0,2 0 3 16,-1 0 1-16,2 0 21 0,1 0-12 0,2 0 3 15,3 0-4-15,3 0-9 0,0 0 7 16,5 0 9-16,5-2-20 0,-1 0-20 15,7-2 0-15,0 0 12 0,1-2 18 16,1 2-29-16,-1-1 17 0,3 0-4 16,-2 5-11-16,-4-4 8 0,-2 2 20 15,-1 2-32-15,-7-2-15 0,-2 1 14 16,-7 1-1-16,0 0 0 0,-4 0-2 16,0 0-8-16,-3-2 9 0,-2 2-10 15,-1-1-15-15,2-1-28 0,-2 1-55 16,0 1-59-16,0 0-100 0,0 0-120 0,0 0-148 15,0-3-183-15,-2 2-435 0</inkml:trace>
          <inkml:trace contextRef="#ctx0" brushRef="#br0" timeOffset="16859.3073">4487 7196 53 0,'0'0'323'0,"0"0"-59"0,0 0-98 0,0 0-68 15,0 0-26-15,0 0 13 0,-2 0 32 16,-1 0-10-16,3 0 20 0,-3 0 0 16,2 0 7-16,-1 0-4 0,1 0-6 15,-1 0-17-15,2 0-16 0,-1 0-7 16,1 0 4-16,-1 0-1 0,1 0-6 0,0 0-20 16,-2 0-19-16,1 0-22 0,-1 0-1 15,-1 0 10-15,3 0 3 0,-6 0-6 16,5 0 3-16,-2 0-29 0,0 0-19 15,3 0-1-15,-2 0-9 0,1 0-16 16,-1 0-10-16,1 0-3 0,0 2 23 16,-1 2 15-16,-1 0 19 0,2-1 0 15,-1 1-15-15,2-2 14 0,0 1 0 16,0-3-14-16,0 1 12 0,0-1 2 16,0 2 0-16,2-2 0 0,1 0 2 0,1 0 16 15,-1 1-15-15,0-1 12 0,-3 0 3 16,3 0 0-16,-3 0 13 0,1 0 4 15,1 0 2-15,-2 0 4 0,1 0 13 0,-1 0-4 16,0-1 4-16,2-2 5 0,-1 0-28 16,-1-1 0-16,0-1 0 0,0 5-10 15,0-6-19-15,0 4-4 0,-1 2-18 16,-2-2-4-16,-2 2-3 0,4 0 13 16,-2 0-19-16,1 0-17 0,1 0-22 15,0 0 3-15,-2 0 0 0,1 0-13 16,-1 2 26-16,-1 2 9 0,2 0 14 15,-1 1 18-15,2-1 14 0,-1 2-10 16,-1-1-6-16,3 0 17 0,0 1-21 0,0 0 4 16,0-2 19-16,0 1-2 0,6-5 2 15,-1 1-2-15,-1-1-11 0,-1 0 12 16,3 0 1-16,0 0 23 0,-3 0 16 16,1-1 0-16,4-4 6 0,-4 3 13 15,2-2 4-15,-2 0-17 0,-1-2 19 16,-1 1-12-16,-1 0-36 0,-1 2-16 0,0 0-16 15,0 1-28-15,-3 0 44 0,0 2 26 16,-1 0-25-16,0 0-1 0,2 0-39 16,1 0-19-16,1 0-3 0,0 0-17 15,0 0-26-15,0 0 4 16,0 2 45-16,0 1 35 0,0 0 4 16,0 0 14-16,0 1-14 0,0-2-23 0,0-1-36 0,0 1-49 15,3-2-65-15,-1 0-9 0,0 0 64 16,2 0 43-16,-2 0 39 0,1 0 29 15,-2 0 23-15,1 0 0 0,-1 0 33 16,1 0 28-16,-1 0-61 0,2 0-149 16,-1 0-246-16</inkml:trace>
        </inkml:traceGroup>
        <inkml:traceGroup>
          <inkml:annotationXML>
            <emma:emma xmlns:emma="http://www.w3.org/2003/04/emma" version="1.0">
              <emma:interpretation id="{5A6E6E75-2F58-4C5B-A9AD-7E59B441BF35}" emma:medium="tactile" emma:mode="ink">
                <msink:context xmlns:msink="http://schemas.microsoft.com/ink/2010/main" type="inkWord" rotatedBoundingBox="28049,9040 29041,8849 29185,9601 28194,9791"/>
              </emma:interpretation>
              <emma:one-of disjunction-type="recognition" id="oneOf1">
                <emma:interpretation id="interp1" emma:lang="" emma:confidence="1">
                  <emma:literal/>
                </emma:interpretation>
              </emma:one-of>
            </emma:emma>
          </inkml:annotationXML>
          <inkml:trace contextRef="#ctx0" brushRef="#br0" timeOffset="21968.213">5450 6584 457 0,'0'0'391'16,"0"0"-238"-16,0 0-59 0,0 0 46 15,0 0 40-15,0 0-63 0,0 0-20 16,0 0-15-16,0 0-1 0,0-1 17 15,0 1 22-15,0 0 7 0,0 0 19 16,0 0-1-16,-1 0-22 0,1 0-23 16,-1 0 3-16,1 0 3 0,0 0 4 0,-2 0-5 15,2 0-5-15,-1 0-21 0,-1 0 1 16,-1 0-10-16,3 0-16 0,-1 0-9 16,1 0 9-16,0 0 9 0,0 0 13 15,0 0 6-15,0 0 12 0,0 0-3 0,0 0-6 16,0 0-13-16,0 0-16 0,0 0-22 15,0 0-9-15,0 0-13 0,1 0-12 16,4 0 0-16,-2 0 1 0,1 0 21 16,2 0 15-16,-2 0-6 0,1-1-31 15,-2-1 0-15,4 0 0 16,3 2 3-16,5 0 50 0,6 0-1 16,2-2 4-16,4 0-19 0,2 0-34 0,2-1 25 15,5-3 3-15,3 3-28 0,1-4-1 16,-2 4 13-16,-2-1-15 0,-7 1-16 15,-10 1 13-15,-1 0-9 0,-6 2 11 0,-8 0-2 16,2 0 1-16,-3 0 0 0,-1 0 2 16,-1 0 13-16,-1 0-10 0,0 0-3 15,0 0-1-15,0 0-12 0,0 0-5 16,0 0 6-16,0 0 8 0,0 0-14 16,0 0 6-16,0 0-1 0,3-2-5 15,-1 2-16-15,1 0-35 0,1-1-64 16,-1 1-82-16,1 0-100 0,-1 0-62 15,2 0-103-15,-1 0-130 0,2 0-200 16,-3 1-452-16</inkml:trace>
          <inkml:trace contextRef="#ctx0" brushRef="#br0" timeOffset="23091.0557">5484 6920 235 0,'-1'0'372'16,"1"0"-138"-16,0 0-68 0,0 0-16 15,0 0-3-15,-2 0-4 0,2 0 7 16,0 0-10-16,-4-1-20 0,3 1-22 15,-2 0-26-15,-2 0-27 0,2 0-32 16,-3 0 10-16,2 0 16 0,-1 0 35 16,4 0 1-16,-2 0-7 0,3 0-13 0,-1 0 6 15,1 0-3-15,-2 0-3 0,2 0-3 16,-3 0-10-16,3 0-7 0,0 0 0 16,-1 0 14-16,-1 0-1 0,2 0-3 15,-1 0 19-15,1 0 10 0,0 0-7 16,0 0-16-16,0 0-12 0,0 0-4 15,0 0 3-15,0 0 4 0,0 0-1 0,0 0-3 16,0 0 0-16,1 0-3 0,1 0-9 16,-1 0-4-16,2 0 0 0,-1 0-20 15,-2 0 1-15,0 0 0 0,0 0 9 16,0 0-11-16,0 0 0 0,0 0 1 16,0 0-1-16,0 0 2 0,0 0 9 15,1 0-9-15,-1 0-1 0,3 0 17 16,-2 0 0-16,2 0 15 0,2 0 4 15,-4 0-19-15,2-2-15 0,-1 1 7 16,1 1-11-16,-2-1-16 0,-1 1-3 0,6 0 4 16,1 0 15-16,5 0 12 0,1 0 23 15,4 0 6-15,0 0 6 0,4 0-9 16,0 0-7-16,-1 0-12 0,2 0-17 16,0 0 27-16,1 0-4 0,0 0-13 0,-2 0-10 15,1 0 20-15,-1 0-19 0,-5 0 0 16,-3 0-1-16,3 0-2 0,-3 0 2 15,2 0 13-15,1 0 1 0,-2 0-16 16,-5 0 2-16,2 0 14 0,-5 0-1 0,0 0 7 16,-1 0-3-16,-3 0-3 15,1 0-14-15,0 0 10 0,0 0-10 0,0 0-2 16,2 0 0-16,-4 0-1 0,1 0-2 16,-2 0-9-16,1 0-4 0,-1 0-12 15,0 0-10-15,0 0-5 0,0 0 5 0,0 0 10 16,0 0 12-16,0 0 16 0,0 0 1 15,0 0 0-15,0 0 1 0,0 0-2 16,0 0-2-16,0 0-1 0,0 0-13 16,5 0 2-16,-1 1 14 0,2-1 34 15,-2 1-12-15,1-1-19 0,1 2 16 16,-1-2-17-16,0 0 0 0,-4 0 1 16,1 0 9-16,-2 0-12 15,0 0-3-15,0 1-25 0,0-1-64 0,0 0-34 16,0 0-25-16,0 2-107 0,0-1-161 15,0 5-84-15,0-3-189 0,0 1-364 0</inkml:trace>
          <inkml:trace contextRef="#ctx0" brushRef="#br0" timeOffset="131556.9475">6485 7112 121 0,'0'0'221'0,"0"0"-48"0,0 0 7 16,1 0 25-16,1 0 0 0,-2 0-48 0,1 0-60 15,-1 0-19-15,2 0 13 0,-2 0 7 16,1 0 0-16,-1 0-7 0,3 0-19 16,-3 0-17-16,2 0-3 0,-1 0 0 0,2 0 3 15,-3 0 0-15,0 0 4 0,0 0 12 16,0 0 10-16,0 0 29 0,0 0-7 15,0 0 0-15,0 0 13 0,0 0 16 16,0 0-13-16,0 0-10 0,0 0-17 16,0 0-12-16,0 0-7 0,0 0-9 15,0 0-7-15,0 0-3 0,-3 0 6 16,0 0 6-16,0 0-12 0,2 0-13 16,-2 0-6-16,1 0-17 0,-1 0-5 15,1 0-13-15,-1 0-13 0,0 0-15 16,1-1-3-16,-1 1-4 0,2 0-12 0,1 0-7 15,0 0-13-15,0 0-15 0,-3 0-7 16,1 0 13-16,-4 1 25 0,1 4 22 16,0 3 10-16,2-2 3 0,-1 1-19 15,2-2-10-15,2 1 10 0,0 0 3 16,0-3-7-16,0-1-2 0,3 0 9 0,0 0 3 16,0-2 9-16,0 0 20 0,1 0 0 15,2 0 19-15,-4 0 10 0,1 0 9 16,-2 0 4-16,-1 0 22 0,2 0 13 15,-2 0-4-15,0 0-6 0,1-2-10 0,2-2-57 16,-1-2 0-16,1-3-32 0,0 1 32 16,-2 0 0-16,0 3 0 0,-1 0 0 0,0 1-57 15,0 3 19-15,-2 0 36 0,-3 1-2 32,2 0-24-32,0 0-27 0,0 0-8 0,2 0-18 15,1 0 8-15,-2 0-11 0,2 0-9 16,0 0 6-16,0 0 9 0,0 0-5 15,0 2 2-15,0 2 33 0,0 2 48 16,0 2 13-16,0-1 0 0,0-2-11 16,0 0-2-16,0-3-13 0,0 0 13 15,2-2 3-15,-2 1 16 0,3-1 29 0,-3 0 20 16,0 0 23-16,0 0 15 0,0 0-19 16,1 0-87-16,1-4-42 0,1 0-158 15,0-3-198-15,0 2-249 0,1-5-437 0</inkml:trace>
        </inkml:traceGroup>
        <inkml:traceGroup>
          <inkml:annotationXML>
            <emma:emma xmlns:emma="http://www.w3.org/2003/04/emma" version="1.0">
              <emma:interpretation id="{0C2A86C5-3EF5-4BCF-9271-8767EF246CC7}" emma:medium="tactile" emma:mode="ink">
                <msink:context xmlns:msink="http://schemas.microsoft.com/ink/2010/main" type="inkWord" rotatedBoundingBox="29508,8748 30048,8645 30211,9492 29671,9596"/>
              </emma:interpretation>
              <emma:one-of disjunction-type="recognition" id="oneOf2">
                <emma:interpretation id="interp2" emma:lang="" emma:confidence="1">
                  <emma:literal>8</emma:literal>
                </emma:interpretation>
                <emma:interpretation id="interp3" emma:lang="" emma:confidence="0">
                  <emma:literal>•</emma:literal>
                </emma:interpretation>
                <emma:interpretation id="interp4" emma:lang="" emma:confidence="0">
                  <emma:literal>q</emma:literal>
                </emma:interpretation>
                <emma:interpretation id="interp5" emma:lang="" emma:confidence="0">
                  <emma:literal>0</emma:literal>
                </emma:interpretation>
                <emma:interpretation id="interp6" emma:lang="" emma:confidence="0">
                  <emma:literal>&amp;</emma:literal>
                </emma:interpretation>
              </emma:one-of>
            </emma:emma>
          </inkml:annotationXML>
          <inkml:trace contextRef="#ctx0" brushRef="#br0" timeOffset="134654.1284">7250 6284 912 0,'-8'-6'212'0,"7"5"-180"15,-2-2-16-15,1 0 79 0,0 2 71 16,-1-2-26-16,1 3-72 0,-1-3-35 16,0 0-14-16,0 2 17 0,-1 0 19 15,-4-1-13-15,0 0-19 0,-1 1 4 16,-2 1 32-16,0 0 2 0,-4 0-18 16,6 0 2-16,-1 0 7 0,-1 0 6 15,1 0 1-15,1 0-17 0,-2 0-7 0,-4 3-19 16,3-1 1-16,0 0-14 0,-1 1 19 15,4 0-22-15,0 0 0 0,0-1 3 16,-1 3-2-16,3 0 2 0,-1-1 0 0,1 0 10 16,0 2-11-16,-2 0-2 0,1 0-13 15,3 3-9-15,-3 1 21 0,-1 1 1 16,0 0 13-16,4 4-10 0,0-4-2 16,1 1 2-16,-1 2 13 0,1 1 0 15,-1-3-12-15,1 3-2 0,-2-1 14 16,5-1-14-16,-2 0 0 0,1-2 21 15,1 4-23-15,1-6-13 0,0 4 13 16,0-3 19-16,0 2 1 0,4 1-17 16,4-1 20-16,-4-2-4 0,2 0-18 15,0 0-1-15,1-1-1 16,1 0 1-16,3-1 3 0,-2 0 46 16,1-1-20-16,-1 1-10 0,3 0-16 0,-2-2 0 15,1 0 17-15,2 0-7 0,-1 1 16 16,0-1-26-16,-2-3 21 0,5 4-24 15,-5 1-2-15,-1-4-10 0,3 1 12 0,-2 4-20 16,0-3-22-16,1 4 39 0,-1-4 2 16,2 4-2-16,-5-1 0 0,2-2 0 15,0 2-19-15,0-2 9 0,-2 3 0 0,0 1 11 16,2-2-1-16,0 2 3 0,0 1 1 16,-2 2 0-16,-2-3 18 0,2-1-16 15,-3 2-3-15,2-2-1 0,-3 3-12 16,0-3-9-16,-1 3 22 0,-2 1 0 15,0 1 1-15,0 1 11 0,0 0-12 16,0-2 0-16,0 0 17 0,-5-1 9 16,2-1-7-16,-3-3-19 0,2-1 1 15,0 0 0-15,-2-3 12 0,-3 1-11 16,-3-1 21-16,-3 1 22 0,1 2-6 16,-6-3-17-16,4 1-20 0,-3-2 0 0,3-1 10 15,1 1-12-15,0-2-3 0,5-2-13 16,-2 1 16-16,0-1 2 0,4 0-2 15,-1 0-1-15,0-1-21 0,0-1 22 16,2-4 17-16,2 2 18 0,1 0 4 16,1-2-3-16,1 0-34 0,1 0-4 0,1 0-22 15,0-3 8-15,0 4 0 0,0-6-6 16,0 1 9-16,0 2 13 0,3-2 0 16,1-1 0-16,-1-3-2 0,2 0-47 15,2-2 15-15,0 2 34 0,1-2 2 16,1 2 27-16,-3 0-28 0,1 0 22 15,2 1-23-15,-2-1-1 0,-1 5 1 16,1-2-1-16,1 1-22 16,2-1 10-16,-1-1 0 0,1 3-16 0,-1-2 27 15,3-1-20-15,0 1 22 0,-2-1 0 0,3 1 0 16,-1 1 19-16,-2-1 17 0,1 3-33 16,0-2 0-16,1 2 10 0,-1-2-13 15,3 0 1-15,0-1-1 0,-1 3-3 16,2 0-31-16,-2-1 34 0,-3 0 3 15,2 2 13-15,-3 0 3 0,-2-1 20 16,0 3-23-16,-1-2 26 0,0 1-4 16,2-1 1-16,-1 0-4 0,-1 0-35 15,1-1-15-15,-4 0 15 0,5 0 13 16,-3-1-10-16,0 2-3 0,-2-2 0 0,-2 1 3 16,2 2 29-16,-3-2 20 0,0 3-33 15,0 0-19-15,0-1-23 0,0-3-25 16,0 1-5-16,0 0 52 0,0-2-1 15,0 3-5-15,0 0 7 0,0-1 2 16,0 2-2-16,0-2-1 0,0 2-24 16,-1-3 25-16,-4 2 6 0,1 1-6 0,0-1-3 15,-4 0-8-15,2 1 11 0,0-2 3 16,-2 5 10-16,-1-5-13 0,-5 2-54 16,3 1 2-16,-1-1 17 0,-4 1-1 15,4 2 36-15,0 0 12 0,-1 0-11 16,4 1-1-16,-3-3-16 0,-1 2 16 15,3 1 0-15,-1 1 0 0,2 1-13 16,-2-1 12-16,5 1 1 0,0 0-1 16,1 0-12-16,2 0-9 0,2 0-4 15,-2 0 3-15,2 0-22 0,-2 0-20 0,1 0-54 16,-1 0-91-16,-3 1-152 0,3 2-99 16,-1 1-106-16,0 0-141 0</inkml:trace>
        </inkml:traceGroup>
      </inkml:traceGroup>
    </inkml:traceGroup>
    <inkml:traceGroup>
      <inkml:annotationXML>
        <emma:emma xmlns:emma="http://www.w3.org/2003/04/emma" version="1.0">
          <emma:interpretation id="{85D777D0-0301-4845-97F4-E8EDC02E2D75}" emma:medium="tactile" emma:mode="ink">
            <msink:context xmlns:msink="http://schemas.microsoft.com/ink/2010/main" type="paragraph" rotatedBoundingBox="22509,11669 32029,11206 32074,12138 22554,12601" alignmentLevel="1"/>
          </emma:interpretation>
        </emma:emma>
      </inkml:annotationXML>
      <inkml:traceGroup>
        <inkml:annotationXML>
          <emma:emma xmlns:emma="http://www.w3.org/2003/04/emma" version="1.0">
            <emma:interpretation id="{E76D5EF4-EDF5-4D72-9D32-9A98C1B8E3F8}" emma:medium="tactile" emma:mode="ink">
              <msink:context xmlns:msink="http://schemas.microsoft.com/ink/2010/main" type="line" rotatedBoundingBox="22509,11669 32029,11206 32074,12138 22554,12601"/>
            </emma:interpretation>
          </emma:emma>
        </inkml:annotationXML>
        <inkml:traceGroup>
          <inkml:annotationXML>
            <emma:emma xmlns:emma="http://www.w3.org/2003/04/emma" version="1.0">
              <emma:interpretation id="{5F284D2C-AB07-46DD-BB8D-70BDE97AC12D}" emma:medium="tactile" emma:mode="ink">
                <msink:context xmlns:msink="http://schemas.microsoft.com/ink/2010/main" type="inkWord" rotatedBoundingBox="22512,11748 23954,11678 23995,12531 22554,12601"/>
              </emma:interpretation>
              <emma:one-of disjunction-type="recognition" id="oneOf3">
                <emma:interpretation id="interp7" emma:lang="" emma:confidence="1">
                  <emma:literal/>
                </emma:interpretation>
              </emma:one-of>
            </emma:emma>
          </inkml:annotationXML>
          <inkml:trace contextRef="#ctx0" brushRef="#br0" timeOffset="615758.0748">197 9718 378 0,'2'-3'444'0,"1"1"-252"0,-3-3-143 16,4 0 6-16,-1 3 85 0,0-2 33 15,3-2 3-15,-3 1-63 0,3 1-44 16,1-2-14-16,-1 2 11 0,0-2 2 16,0 2 10-16,0 1-13 0,-4-1-7 15,4 1 4-15,2 1 6 0,-4 1-23 16,4-3-16-16,-3 1 10 0,1 1 13 16,2 2-4-16,2-4-3 0,-1 0-9 0,1 0 3 15,-1 4 6-15,1-3-7 0,1 2-15 16,-3 1-10-16,0 0-12 0,2 0 21 15,-1 0 4-15,1 0 6 0,-2 0 4 16,3 4-24-16,-2 2-10 0,-3 0 23 16,0 4 30-16,-1-4 22 0,-3 3-29 0,-2 1-23 15,3 0 7-15,-1 3-3 0,-2-2 13 16,0 3-17-16,0 0 1 0,0-2-13 16,-5 0 6-16,0 1-7 0,-4-2 11 15,0 0-7-15,-4 1-15 0,-1-1 21 16,0 1-19-16,-3-1 13 0,0 0-15 15,-1-3-1-15,5-4 0 0,1 2 2 16,2-4 14-16,2 2 0 0,4-2-15 0,1-2-1 16,1 2 1-16,2-2 0 0,0 0 1 15,0 0 11-15,0 0 3 0,0 0-13 16,0 0-3-16,2 0-2 0,1 0-36 0,1-2 9 16,-1 1 4-16,2-3 9 0,1 3-10 15,-1 1 4-15,1-4-3 0,3 0 2 16,0 2 10-16,4-2 12 0,-2 2-24 15,0-2 2-15,1 4 12 0,0 0 10 16,0 0-11-16,0-2 10 0,2 2-17 16,0 0 19-16,0 0 2 0,0 0-2 15,-3 0-32-15,0 0 16 0,-1 2-3 0,-1 2-4 16,-3 2 23-16,3-1 0 16,-6 0 32-16,4 1 16 0,-1 2-32 0,-3 0-3 15,-3-4 6-15,1 3-17 0,-1 2 17 16,0-2 1-16,0 3 2 0,0 0 23 15,0 2 9-15,0-2-51 0,-1 0 13 0,-5-2 9 16,-2 1-9-16,3-1-3 0,-4 2 12 16,-3 0 10-16,-1 5-9 0,-2-4 2 15,-1 2 4-15,-3-1-13 0,-1-1-3 16,3-1-4-16,-2-1 4 0,-1 0 10 16,1-4-4-16,-1 1 6 0,0 1-12 15,1-3 3-15,3 0 0 0,4-2 3 16,1-1-10-16,3-1 5 0,-1 0-17 0,2 0-57 15,0 0-18-15,1 0-58 16,3-4-10-16,-2-1-71 0,1 1-122 0,2-3-80 16,1 1-168-16,-2 0-442 0,2-5 283 0</inkml:trace>
          <inkml:trace contextRef="#ctx0" brushRef="#br0" timeOffset="614448.2181">-129 9303 111 0,'0'-1'518'0,"0"1"-169"16,0 0-199-16,0 0-69 0,0 0 33 16,0 0 7-16,0 0 100 0,0 0-9 15,2 0-62-15,-1 0-56 0,-1 0-13 16,3 0-10-16,-1 0-3 0,-1 0 13 16,-1 0 0-16,0 0-4 0,0 0-6 0,0 0 6 15,0 0 4-15,0 0-4 0,0 0 7 16,0 0-14-16,0 0-19 0,0 0 1 15,0 0-11-15,0 0 1 0,0 0 2 16,0 0 14-16,0 0-7 0,0 0 9 16,0 0 10-16,0 0 6 0,0 0-9 0,0 0 5 15,0 0 1-15,0 0-45 0,0 0-12 16,0 0-4-16,0 1-10 0,0-1-1 16,0 0 0-16,0 0-1 0,0 3-16 15,0-3 14-15,0 0 0 0,0 0-11 16,0 0 0-16,0 0 11 0,0 1-23 15,0 3 0-15,0-2 25 0,0 2 2 16,0 2-1-16,0 0 15 0,0 0-16 0,0-1-1 16,0 3-15-16,0-2 14 0,0 4 2 15,0-2-3-15,0-1 0 0,0 2-23 16,2-1-5-16,-2 1 28 0,0 0 3 16,0 4 19-16,0-3 6 0,0-1-25 0,0 3 0 15,0-2 0-15,0 0-1 0,0 0 2 16,0 2 0-16,0-2 0 0,0 2 12 15,0-1-12-15,0-1-1 0,0 0-2 16,0-1 2-16,0 1-1 0,0 0 2 16,-2 0 13-16,2 0-12 15,-3-2-2-15,0-2 2 0,2 2-2 16,-1-2-2-16,2 4 2 0,-1-1 0 0,0-2 1 16,-1 3 2-16,1 0 12 0,-1-1-15 0,1-1-19 15,-1 0 17-15,1-3-10 0,1-2 9 16,0 3 1-16,0-3 2 0,0 1-1 15,0-1 1-15,0-1 1 0,0 0-1 0,0 1-2 16,0-2 2-16,0 1-1 0,0-2-1 16,0 2 0-16,0-1 2 0,0-1-2 15,0 0 1-15,0 0 1 0,0 0 0 16,0 0 0 0,0 0 2-16,0 0 0 0,0 0-2 0,0 0 2 15,-2 0 1-15,2 0 0 0,0 0-1 0,0 0 0 16,0 0 0-16,0 0 0 0,0 0 11 15,0-1-13-15,0-4-18 0,0 0-11 16,0-2 7-16,0 0-22 0,0-3 22 16,2 0-13-16,1-1 3 0,-2 0 7 15,2-4 22-15,-1 4 3 0,-1-4 2 16,2 6 0-16,1-4-2 0,-1 3 0 16,2-1-1-16,-2 1 1 0,-2 0 19 15,2 4-19-15,0-3-2 0,-1 2-11 16,0-2 11-16,0 1-23 0,1-1 24 0,1-1-2 15,-1 1-10-15,3 3 11 0,-3-3-30 16,2 2 13-16,-1-2 19 0,-1 3 13 16,1 1-13-16,1-1-3 0,1-1 0 15,-2 1-8-15,5-1 10 0,-2 0 1 0,1-1-3 16,-2 3 3-16,-1-1 3 0,1 1 9 16,3 0-12-16,-3-3-12 0,0 5 12 15,1-2 19-15,-1 0-16 0,3 0-1 16,-2-1-2-16,1 1 0 0,-1 0-2 15,1 0 1-15,-4 0 1 0,3 1 0 16,-2 3 0-16,-2 0 0 0,0-2-2 16,1 2-2-16,-1-2 1 0,1 1-22 15,1 1 12-15,-4-4 11 0,4 5-17 0,1-1 3 16,-3-1 14-16,0 2-17 0,-1 0-13 16,1 0 0-16,0 0 16 0,2 0 16 0,-1 2 0 0,1 4 2 15,-1-2-2-15,2 3 16 0,-2 0 16 0,2 1 9 16,-3 0-6-16,2 0-9 0,-2-3-4 15,-1 3-3-15,1-1 19 0,-1 1-9 16,-1-1-26-16,-1-1-2 0,2-3 1 16,-2 0 10-16,1 1-11 0,1-4 1 15,-1 2-2-15,-1-2-2 0,0 0-14 32,3 0 13-32,-1 0-10 0,-2 0-15 15,0 0-52-15,0 0-89 0,0 0-141 0,0 0-154 16,0-2-61-16,0 2-211 0,0-4-455 15</inkml:trace>
          <inkml:trace contextRef="#ctx0" brushRef="#br0" timeOffset="616718.8656">857 9366 375 0,'-3'0'280'0,"3"0"-130"0,0 0-36 0,0 0 14 15,0-2 12-15,0 2-10 16,0 0 0-16,0 0-3 0,0 0-13 0,0 0-17 15,0 0 5-15,5 0 2 0,-5 0-13 16,0 0-26-16,1 0-23 0,1 0-3 0,-2 0 13 16,1 0-1-16,-1 0-9 0,2 0 0 15,1 0-3-15,-2-2 0 0,2 0 0 16,0 1-7-16,1 1 0 0,1-1 7 16,2-1 22-16,5 0 4 0,1 2-4 15,1-5-19-15,3 2-40 0,-2-1 1 16,0 1 16-16,-1 0 10 0,1-1 3 15,6 1 0-15,-5 2 7 0,5-4-10 16,-2 4-10-16,0-2 3 0,-1 1-4 16,1 0-17-16,-2 0-1 0,3 2 2 15,-4-1-1-15,1-2 40 0,-2 1-23 0,-2 1-18 16,-5 1-3-16,-1-3 3 16,-2 3 2-16,-4 0-2 0,-1 0-1 0,2 0 1 15,-2 0-1-15,0 0 0 0,0-1-18 16,0 1-45-16,0 0-87 0,0 0-84 0,0 0-65 15,-3 0-92-15,-2 0-113 0,2 0-143 16,-4 0-151-16</inkml:trace>
          <inkml:trace contextRef="#ctx0" brushRef="#br0" timeOffset="617406.2707">897 9610 160 0,'3'-2'447'16,"-1"2"-164"-16,0 0-136 0,1 0-20 15,2 0 0-15,-1 0 13 0,4-2-4 16,-4 1-28-16,3 1-43 0,2 0-16 16,-1-3-1-16,2 3 28 0,-1 0 12 0,4 0-14 15,2 0-6-15,-3 0 17 0,5 0 5 16,-2 0-12-16,0 0-10 0,1 0-3 15,2-3-7-15,-2 3-7 0,0-1-12 16,3 1-13-16,-3-2-1 0,-1 1-2 16,-3 1-21-16,0 0 21 0,-3 0-1 15,1 0 17-15,-3 0-1 0,2 0-9 16,-3 0-6-16,-2 0 3 0,2 0-14 16,-1 0-8-16,-1 0 15 0,1 0-18 15,-1 0 12-15,0 0-10 0,2 0-1 0,-3 1-2 16,2 1 2-16,-1-2 0 0,0 0-2 15,-2 1 1-15,-1-1-1 0,-1 0 0 16,0 0 0-16,0 0-2 0,0 0-27 16,0 0-35-16,0 0-64 0,0 0-40 15,0 0-16-15,0 0-20 0,-1 0-55 0,-1 0-110 16,0 0-151-16,-4 0-149 0</inkml:trace>
        </inkml:traceGroup>
        <inkml:traceGroup>
          <inkml:annotationXML>
            <emma:emma xmlns:emma="http://www.w3.org/2003/04/emma" version="1.0">
              <emma:interpretation id="{D8EDA36A-7731-481C-8607-C9CD80AB030D}" emma:medium="tactile" emma:mode="ink">
                <msink:context xmlns:msink="http://schemas.microsoft.com/ink/2010/main" type="inkWord" rotatedBoundingBox="24523,11661 27792,11502 27820,12081 24551,12240"/>
              </emma:interpretation>
              <emma:one-of disjunction-type="recognition" id="oneOf4">
                <emma:interpretation id="interp8" emma:lang="" emma:confidence="1">
                  <emma:literal/>
                </emma:interpretation>
              </emma:one-of>
            </emma:emma>
          </inkml:annotationXML>
          <inkml:trace contextRef="#ctx0" brushRef="#br0" timeOffset="624843.4136">1927 9676 46 0,'0'0'384'0,"-3"0"-136"15,2 0-114-15,1 0-17 0,-5 0 59 16,4 0-6-16,-4 0-14 0,2 0-26 0,0-1-45 16,2 1-50-16,1 0 21 0,0-1 15 15,0 1 5-15,0 0-21 0,0 0-9 16,0 0-17-16,-1 0-7 0,1 0 8 15,-2 0-1-15,1 0 3 0,-1 0-3 16,-2 1 1-16,-1 3-1 0,2 1-16 16,0-1 6-16,2 1-3 0,-4 3 4 15,4-3-20-15,0 2-2 0,-2 2-24 16,3-4 24-16,0 3-1 0,0-2 1 16,0-2-1-16,3 2 2 0,1-1 0 15,2-2-15-15,-2 0 15 0,2-1-16 0,0 0 16 16,1-2 1-16,2 0 4 0,0 0 21 15,1 0-25-15,-2 0 0 0,-2-2-48 16,3 0-27-16,-5-1 75 0,0-1 12 16,-1 1 11-16,0-1 9 0,-1-1-16 15,-1 0-16-15,-1 0 2 0,0-1-2 0,0 1 1 16,0 0 9-16,0-1-10 0,-3 1-1 16,-3 1-41-16,0 0 40 0,2 3-14 15,-3-4 16-15,2 2 2 0,2 0 17 16,-1 2-6-16,-1 0-9 0,3 1 12 15,0 0-16-15,1 0-16 0,1 0-17 0,0 0-9 16,0 0 0-16,0 0 6 0,0 0 17 16,0 0-10-16,0 2 29 0,0 1 13 15,0 1 3 1,0 1-13-16,3-2-3 0,-1-1 0 16,3 1-18-16,-2-3 5 0,0 2 13 0,-3-2 19 15,4 0-18-15,-4 0 1 0,5 0-1 16,-4 0-1-16,-1 0-58 0,2 0-27 0,-2-2-78 15,1-1-126-15,1 2-122 0,-2-3-185 0</inkml:trace>
          <inkml:trace contextRef="#ctx0" brushRef="#br0" timeOffset="625907.4313">2512 9216 424 0,'0'-2'772'16,"0"2"-420"-16,0 0-352 0,0 0 3 15,0 0-3-15,-3 0 140 0,2 0 13 0,-1 0-38 16,1 0-64-16,1 0-31 16,-5 0 3-16,4 0 3 0,-4 0 3 0,4 0 13 15,-3 0 0-15,-1 0-10 0,2 0 20 16,0 0-3-16,-1 0-14 0,-1 0 11 16,1 0 5-16,-5 2 4 0,3 3-6 0,-1 0-10 15,-2-1-17-15,-3 5-20 0,3-3 0 16,1 2 2-16,-3 1-4 0,-1 1 0 15,5 3 13-15,-3-1 35 0,-1 3-9 16,3-4-23-16,-3 1-13 0,5-3-3 16,-1 3 0-16,1-2-2 0,0 4 2 15,-1-1 22-15,2 3-2 0,3 0-20 16,-1 1 1-16,0-1 27 0,1 0-28 16,2-2-23-16,0 2 23 0,0 0 17 15,0-1-14-15,0 2 16 0,3-6-19 16,2 3-29-16,0-4 29 0,3 2-2 0,-1 0-2 15,1-2-20-15,0-3 24 0,0 3 16 16,2-3-3-16,-3-2-11 0,2 0-1 16,-1-2-1-16,-2-1 0 0,2 0 0 15,1 1 3-15,2-3 13 0,-3 1 7 16,4-1-22-16,-3 0-1 0,-2 0 0 0,-1 0-20 16,-1 0 8-16,-1 0 10 0,2-1 2 15,-3-2 2-15,1 0 27 0,1-1-4 16,-1-1 11-16,-1 0-14 0,2 0-9 15,-1-5 6-15,-3 4-16 0,4-3 20 16,-4 2-9-16,4-2-12 0,-4 1 21 16,2-1-19-16,-3 4 31 0,0-5-16 15,0 4 16-15,0-3-18 16,0 2-17-16,-1 0-1 0,-7-1 1 0,2 2-19 16,1 1 19-16,-3 0 2 0,-1 1 43 0,2 2-10 15,-3-2-34-15,2 4-1 0,-2 0-19 16,1-2 16-16,0 0 3 0,2 2 0 15,0 0 0-15,-2 0-17 0,3 2-15 0,-2 2-16 16,4 3-4-16,0-1 1 16,-1 1 0-16,1 0-10 0,-1-1-36 0,1 1-35 15,0-1-62-15,1-1-55 0,-3-1-46 16,1-2-93-16,2 2-113 0,-1 1-132 0</inkml:trace>
          <inkml:trace contextRef="#ctx0" brushRef="#br0" timeOffset="626968.9475">2825 9195 307 0,'1'-2'365'0,"-1"1"-186"0,0-1-42 15,1 1 62-15,-1 1 16 0,2 0-46 16,-2 0-42-16,0 0-49 0,0 0-20 16,0 0 2-16,0 0-8 0,0 0 6 15,0 0 17-15,0 0 9 0,0 0 16 16,0 0 14-16,0 0 15 0,0 0-26 15,0 0-12-15,0 1-21 0,-3 4-70 16,0 2-16-16,0 1 10 0,0 6 6 0,-3 1 45 16,0 2-13-16,2 4-13 0,-3-5 1 15,1 2-20-15,0-4 29 0,-3-1-18 0,5-5-11 16,1 0-2-16,-2-2 2 0,2-2 0 16,-1 0 23-16,1-2 22 0,1-2-4 15,-1 0-5-15,2 0-4 0,1 0 12 16,0 0-2-16,0 0 6 0,0 0-7 15,0 0-12-15,0-6-29 0,-2 1 0 16,1-5-2-16,1 1-11 0,0 0-9 0,0-3-20 16,0-1 14-16,0-2 12 0,3 1-3 15,1-1 3-15,2 1-32 0,0 2 12 16,2-1 7-16,0 2-25 0,1 1-10 16,-1 1 12-16,0 5 14 0,1-2-4 0,2 1 10 15,-1 2-14-15,0 0-8 0,1-1 2 16,0 4 10-16,1 0 3 0,0 0 1 15,1 0 15-15,0 0 4 0,1 5-40 16,2 0-15-16,0 0-14 0,2 1-51 16,-2-2 22-16,-1 2 6 0,2-3-13 15,-5 2-32-15,-4-2-3 0,2 1 54 16,-3-2 77-16,1 1 28 0,-1-1 3 16,-3 0 14-16,2-1-14 0,0-1 0 15,-1 0 17-15,-1 0-7 0,0 0 16 16,2 0-9-16,-1 0 28 0,-2 0-18 0,6 0-14 15,-5 0-14-15,2-2 11 0,-2 1 7 16,-1 1-4-16,0 0 13 0,-3 0 17 16,0 0 12-16,0 0 20 0,0 0 4 31,0 0 0-31,0 0 15 0,-1 0 17 0,-4 0-36 16,2 0-30-16,0 2-26 0,0-1-22 0,2 1-39 15,-3 1-16-15,-2 3 35 0,0 1 20 16,-3 1 13-16,-1 5 13 0,-4 1-6 15,3 5 12-15,-4 0 20 0,-3 2-13 0,2 2 19 16,-5 0-6-16,5 1 0 0,-2 1-14 16,7-3-9-16,-3 3 65 0,6-3-57 15,-3-3-37-15,7 0-10 0,-1-4 10 16,2-1 42-16,0-2-23 0,2-2-19 16,1-1 0-16,0-2-19 0,0-1 3 15,0 1 3-15,0-2-3 0,0-2 0 16,0 1 12-16,0 1-18 0,0 0-53 15,0-3-89-15,0 1-95 0,0-2-122 16,0-1-274-16,1 0-428 0</inkml:trace>
          <inkml:trace contextRef="#ctx0" brushRef="#br0" timeOffset="627721.9557">3436 9329 290 0,'-3'-4'688'0,"2"4"-418"0,1 0-227 16,-2 0-1-16,-1 0 98 0,-1 0-10 15,1 0-35-15,-3 0-30 0,0 3-30 16,-1-2-2-16,1 2 3 0,3 1 13 16,0-1-3-16,0 2-7 0,0 0 6 15,3 2 10-15,-1 1-3 0,1-2-10 0,0-1-29 16,0 0-12-16,0-2-1 0,1 0 0 16,3-1 1-16,1 2 22 0,-4-3-20 15,4 2 30-15,2-3-4 0,-1 0 13 16,-2 0 3-16,1 0 4 0,-2 0-10 15,1 0-7-15,-1 0 0 0,-1-6 17 16,1 4-33-16,0-4-16 0,-2 3 0 16,1-2-13-16,-2-1-3 0,0 2 3 15,0-4-7-15,-2 6-38 0,-2-3 58 16,-1 5 7-16,-1-1 41 0,2 1-16 0,1 0-32 16,0 0-52-16,0 0-26 15,2 0 17-15,-1 0 25 0,-4 6-9 0,3-4 12 16,0 6-2-16,2-4-40 0,-1 0-119 15,2-1-123-15,0 1-99 0,0-3-171 0</inkml:trace>
          <inkml:trace contextRef="#ctx0" brushRef="#br0" timeOffset="629964.1276">3771 9615 55 0,'0'0'170'0,"0"0"-4"16,0 0-16-16,0 0-9 0,0 0 25 15,1 0-7-15,-1 0-15 0,0 0-7 16,0 0-7-16,0 0-16 0,0 0-7 16,0 0-16-16,0 0-29 0,0 0-30 15,0 0-15-15,0 0-16 0,0 0 12 16,0 0 30-16,0 0 12 0,0 0 0 16,0 0 0-16,0 0-9 0,-1 0-17 0,1 0-6 15,-2 0-1-15,2 1-9 16,0 1-13-16,0-1 0 0,0 1 1 0,0-2 1 15,0 2 1-15,0-1-1 0,0-1-1 16,0 0 1-16,0 0 11 0,0 1 0 16,0-1 7-16,0 0 9 0,2 0 6 0,-1 0 4 15,1 0-3-15,-1 0-1 16,0 0-2-16,2 0-8 0,-1 0-12 16,2-1-13-16,-4-2-1 0,2 3-12 0,-1-3-19 15,1 0 32-15,-1 2 22 0,-1-1 3 16,0 1-5-16,0 1 9 0,0 0-3 15,0 0-10-15,0 0-14 0,-1 0 11 16,-2 0-10-16,1 1 9 0,-2 1-12 16,2-1-29-16,-1 0-36 0,1 2 14 15,0 1 22-15,-1-2 29 0,2 1 25 16,-1 3 24-16,1-4-10 0,1 2-36 16,0-4-3-16,0 2-1 0,0-2-2 15,0 0-10-15,0 0 13 0,0 0-4 16,0 0-28-16,1 0-26 0,2 0-71 15,0-2-92-15,0 0-140 0,0-1-192 16,4-4-217-16</inkml:trace>
          <inkml:trace contextRef="#ctx0" brushRef="#br0" timeOffset="630878.2317">3934 9230 897 0,'-1'0'407'0,"1"0"-349"16,0 0-58-16,0 0 0 0,0 0 72 15,0 0 22-15,4 0-48 0,1 0-45 16,0 4 32-16,6-2 22 0,-2 4 3 0,-1-3 17 16,1 0-10-16,3-1 11 0,-2 0-5 15,2-2 30-15,-3 0-40 0,3 0-5 16,-2 0-18-16,-1 0 11 0,-2 0-10 16,5-4 9-16,-2-2 4 0,1 0-7 15,-5 0-19-15,4 0 0 0,-3 0-7 16,-1-2-15-16,0 0-2 0,-1 1 10 0,0-3-11 15,1 3 10-15,-3-3-8 0,-1 5 10 16,1-5-1-16,-2 4 12 0,1 0-24 0,-1 0-16 16,-1 2 13-16,0-1 3 0,0 3 1 0,0 0 18 15,0 2-17-15,0 0-2 0,0 0-22 16,0 0 2-16,0 0 17 0,0 0-12 16,0 0 15-16,0 0 16 0,0 0-15 15,0 0-1-15,0 2-26 0,0-1-22 31,0 1-7-31,0 4 45 0,0 2 10 0,0 2 30 0,0 2-8 16,0 3 20-16,0 2 26 0,0 4-29 0,0 1 19 16,0 2 6-16,0 0-19 0,-3-1-13 15,2 2 13 1,-2-3-29-16,3 2-3 0,-2 1 45 0,-1-3-13 16,3 3 0-16,-3-2-4 0,2-2-6 0,-1-1-3 15,-1-1-6-15,2-2 9 0,0-4-19 16,-1 1-15-16,1-4-1 0,1-1 0 15,0-5-3-15,0 2-10 0,0-3-3 16,0-3-26-16,0 0-41 0,0 0-64 16,0 0-88-16,0 0-94 0,3 0-144 15,-2 0-159-15,3-9-176 0</inkml:trace>
          <inkml:trace contextRef="#ctx0" brushRef="#br0" timeOffset="631508.8309">3970 9688 267 0,'0'0'496'0,"0"0"-229"0,0 0-130 15,0 0-7-15,0 0 36 0,0 0 10 16,0 0-36-16,2 0-52 0,1 0-22 0,-1 0-8 16,1 0 7-16,0 0-16 0,0 0-14 15,0 0 7-15,1 0-3 0,1 0-3 16,0 0 6-16,1 0 19 0,3 0 11 15,-1 0-1-15,5 0-29 0,2 0 9 16,-1 0 11-16,8 0 2 0,-2-4-38 16,2 1-13-16,0 0 12 0,0 1-22 15,4 1 29-15,-4-2-6 0,6 2-1 16,-4 1-24-16,-2 0 0 0,2-4 0 16,-7 4 12-16,3 0-11 0,-6 0-2 0,1 0-6 15,-3 0-7-15,-2 0 13 0,-7 0-11 16,1 0 11-16,-2 0 13 0,-1 0-11 15,-1 0 1-15,0 0 8 0,0 0-11 16,0 0-45-16,0 0-61 0,0 0-39 16,0 0-42-16,-3 0-53 0,2 0-66 0,0 0-146 15,-1 0-213-15</inkml:trace>
          <inkml:trace contextRef="#ctx0" brushRef="#br0" timeOffset="632699.4284">3856 9579 179 0,'0'-2'190'0,"-1"2"-80"16,-1 0 11-16,2 0 32 0,-1-4 17 15,-1 4 2-15,1 0-12 0,-1 0-4 16,1 0-29-16,-1 0-29 0,1 0-46 16,-1 0-36-16,-1 0-3 0,-3 0 13 15,2 0 0-15,0 0-3 0,-1 4 6 0,-1-4 4 16,2 2 10-16,-1 0-1 0,3 1-13 16,0 0-6-16,-1-1 6 0,3 2 0 15,0 1-26-15,0-1 10 0,0 2 12 16,0 0-22-16,0-1-3 0,0 0-13 15,0-1-7-15,0-2 20 0,3 2 0 0,1-2 26 16,1-2-3-16,1 2-4 0,-2 0 1 16,1-2 15-16,-2 0-5 0,0 0-1 15,-1 0-3-15,3 0-23 0,-4 0 10 16,1-4 13-16,-1 3 6 0,-1-4-6 16,3 3-10-16,-3-2-16 0,3-1-2 15,-1 0-17-15,-2-1 6 0,0 0 9 16,0 3-15-16,0-1 16 0,0 1-26 15,0 0 17-15,-5 1 12 0,1 2 16 16,-1-2 10-16,-2 2 3 0,3 0-3 0,-1 0-23 16,1 0 0-16,-1 0-3 0,2 0-13 15,0 0-6-15,3 0 0 0,-2 0-11 16,0 2 5-16,1 0 15 0,-1 1 10 16,2 0 16-16,0 0-3 0,0 1-11 15,0 0 1-15,0 1-1 16,0-2 1-16,0-1-2 0,2 1-1 15,1-1 3-15,1 1 16 0,2-3 7 0,0 0 7 16,0 0-4-16,-2 0-7 0,3 0 4 16,-2 0-6-16,-2 0-3 0,0 0-17 15,0 0-20-15,-3 0-9 0,1-3 29 16,-1 1 18-16,0 1-18 0,0-2-42 0,0 0-26 16,-3 1 3-16,-1 0 0 0,1 2 0 15,0 0-12-15,-2 0-76 0,4-2-157 16,1 2-266-16,0 0-425 0</inkml:trace>
          <inkml:trace contextRef="#ctx0" brushRef="#br0" timeOffset="633874.5702">4780 9193 29 0,'3'-3'441'0,"-3"3"-200"16,0 0-134-16,0-1 17 0,0 1 42 0,1 0 17 15,-1 0-27-15,2 0-49 0,-1 0-32 16,-1 0-6-16,0-3 9 0,0 2 9 16,2 1 9-16,-2 0-2 0,1-2 0 15,1 2 3-15,-2 0-10 0,0-1-9 16,1 1-20-16,1-3 4 0,-1 3-8 16,-1-1-2-16,2 1 0 0,-2 0 9 15,0-2 6-15,1 2-5 0,-1 0 11 16,0 0 1-16,2 0-16 0,-2 0-17 0,0 0-5 15,0 0-8-15,0 0-5 0,0 0 2 16,0 0 1-16,0 0-1 0,0 0-2 16,0 2-1-16,0-2-22 0,0 1-15 15,0 3 1-15,0-2 14 0,0 3 39 16,0 0-1-16,3 0-13 0,-3 4 1 16,3-2 12-16,-1 1 3 0,0 3-3 15,2 0 3-15,1 4 7 0,-4-3-17 16,2 7-8-16,-1 0-1 0,-1-1-7 0,-1 2 4 15,2 1 7-15,-2-3-15 0,0 1-11 16,0 1 0-16,0-2 13 0,0 0 9 16,0-2-22-16,0 0 12 0,0-2 17 0,0-3-29 0,-2 0 1 31,2 0 0-31,-1-1-1 0,-1 0-1 16,2 0 0-16,-1 2 1 0,-2-3 2 0,1 3 14 0,1-2-1 15,-1-1-2-15,2-3-13 0,0-2 0 16,0-2-2-16,0 0-17 0,0-2 16 15,0 0-22-15,0 0-20 0,0 0-24 16,0 0-60-16,0 0-84 0,0-4-33 16,3-2-78-16,-1-1-98 0,2-2-179 15,-2-1-213-15</inkml:trace>
          <inkml:trace contextRef="#ctx0" brushRef="#br0" timeOffset="634515.1881">4577 9445 245 0,'-2'0'404'0,"2"0"-218"0,0 0-98 0,0 0 19 16,0 0 63-16,0 0 25 0,0 0-19 16,2 0-53-16,2 0-45 0,-1 0-29 15,1 0-13-15,-1 0 14 0,3 0 31 16,0 0-3-16,2 0 3 0,3 0 32 16,3 0-26-16,0 0 4 0,4 0 9 15,0-2-26-15,2 1-32 0,1-2 10 16,4 1 25-16,2 2 4 0,1-4-11 15,4 3-18-15,-1-2-50 0,0 1 27 16,-5-2 9-16,4 2-25 0,-7 2 16 0,-3-4 0 16,-3 4-29-16,-3 0-3 0,-7-3 2 15,-1 3-1-15,1 0-1 0,-2 0 0 16,-2 0 2-16,-1-1 0 0,1 1 0 16,0 0 1-16,0 0 2 0,0 0-1 0,0 0 1 15,0 0-2-15,3 0 0 0,1 0-2 16,-1 0 2-16,0 0-2 0,2 0-21 15,-4 0 21-15,2 0-1 0,-2 0-19 16,1 0-4-16,-2 0-9 0,-3 0-23 16,0 0-29-16,0 0-48 0,0 0-71 15,0 0-105-15,-5 0-96 0,-1 0-175 16,-1 0-223-16</inkml:trace>
        </inkml:traceGroup>
        <inkml:traceGroup>
          <inkml:annotationXML>
            <emma:emma xmlns:emma="http://www.w3.org/2003/04/emma" version="1.0">
              <emma:interpretation id="{52AA1378-AF4F-4BDF-987C-F10454D4FBAB}" emma:medium="tactile" emma:mode="ink">
                <msink:context xmlns:msink="http://schemas.microsoft.com/ink/2010/main" type="inkWord" rotatedBoundingBox="28251,11389 30549,11278 30581,11926 28283,12038"/>
              </emma:interpretation>
              <emma:one-of disjunction-type="recognition" id="oneOf5">
                <emma:interpretation id="interp9" emma:lang="" emma:confidence="1">
                  <emma:literal/>
                </emma:interpretation>
              </emma:one-of>
            </emma:emma>
          </inkml:annotationXML>
          <inkml:trace contextRef="#ctx0" brushRef="#br0" timeOffset="637171.4649">5695 9526 261 0,'0'-2'499'0,"0"2"-252"0,2 0-126 15,-1-2-14-15,-1 2 56 16,0 0 16-16,0 0-29 0,0-2-49 16,0 2-16-16,0-1 9 0,0 1 17 0,0 0 12 15,0 0 3-15,0 0 3 0,-1 0-9 16,-1 0-14-16,-2 0-16 0,1 0-13 0,0 0-12 15,-2 0-8-15,-1 0 11 16,1 0-11-16,0 0-57 0,-1-3-9 0,0 3-7 16,0-1 16-16,-1 1-1 0,-3 0-10 15,5 0-2-15,-1 0 11 0,2 0 2 16,0 0-1-16,1 1 1 0,1 2-19 16,1-3-1-16,1 1 17 0,0 1-13 15,0 0 3-15,0 0-6 0,0 0-3 16,1-1 18-16,2 0 2 0,0 0-1 15,0 1 3-15,1 0 10 0,2-1-8 0,-1-1-1 16,-1 0 2-16,4 0 29 16,-3 0 7-16,0 0-20 0,-1 0-6 0,-1 0 9 15,-1 0-3-15,-1 0 7 0,1-1-7 16,-2 1 4-16,0-4-8 0,0 3-11 16,0 0-4-16,0 0-4 0,0-1-11 15,-5 0-37-15,1 2 11 0,-1-2 41 0,1 2 25 16,1 0-25-16,0 0-12 0,0 0-46 15,0 0-22-15,3 0 3 0,-3 0 35 16,2 0 7-16,1 0 6 0,-2 0 12 16,1 4 15-16,1-2 2 0,0-1-2 15,0 0-1-15,0 0-13 0,0-1-7 16,0 2-9-16,0-2-32 0,0 0-59 16,3 0-94-16,0 0-139 0,-2 0-247 15,7 0-500-15</inkml:trace>
          <inkml:trace contextRef="#ctx0" brushRef="#br0" timeOffset="638671.7995">6168 8969 532 0,'-1'-2'352'15,"-2"0"-180"-15,-2-2-48 0,1 2 68 16,-2-3-6-16,0 3-89 0,-1-3 37 15,2 2-20-15,-2-1-39 0,0 0-26 16,-1 1-7-16,1 0 0 0,1 1 13 0,-1 2 7 16,-2-2 22-16,0 0-3 0,0 2-39 15,0 0-20-15,-1 0-2 0,0 0 12 16,-5 0 13-16,4 0-6 0,0 4 6 16,-1-2 0-16,3 2-9 0,0 1-17 15,0-1-3-15,1 0 2 0,0 1-18 0,2 3-2 16,-1-1 2-16,0 2 23 15,1 0-7-15,-3-1-14 0,4 2 9 0,4 1-9 16,-2-2-1-16,2 0 15 0,-1 2-16 16,1-1-18-16,1 1 17 0,0-2-25 15,0 1 4-15,0-1-7 0,5 4 25 16,1-2 4-16,5 0 4 0,-2 1 31 0,-1 0-9 16,0 0-26-16,4-3-1 0,-5 1-3 15,2-2-8-15,1 2 12 0,-3-1 0 16,4 1 0-16,-4-1 0 0,2-2-3 15,-5 0-9-15,4-1 8 0,1 1 4 16,-2-1 12-16,0 0-11 0,1-1-1 16,-1 4 1-16,2-4-1 0,-2 2 1 15,1-1 0-15,-3 2-1 0,1 0-2 16,0-1 2-16,0 0 2 0,0 2 1 16,-2-3-3-16,1 4 0 0,1-4-3 0,-2 4-13 15,1-1 16-15,-1 0 15 0,0 2 5 16,1-3-19-16,-4 2-1 0,2 0-12 15,-3-4 10-15,0 3 1 0,0-5-15 16,0 3 12-16,0 0 3 0,0 0 1 0,-4 0 26 16,-1-2 3-16,-3 1 10 0,2-1-7 15,-5 0-7-15,1 0 1 0,-2-1-7 16,3 0-3-16,-4-2 10 16,-3 2-7-16,1-2-17 0,-1 0 1 15,-2-1-3-15,1-1-1 0,-1 0-32 16,0 0 8-16,2 0 6 0,3 0-4 0,-2 0 20 15,3-1 0-15,4-1 1 0,0-1 2 16,2 0 0-16,2 2-13 0,1-4 13 16,1 1 0-16,2 0 0 0,0 0-20 15,0-3 19-15,0 1 1 0,2 1 13 16,1-4 6-16,0 2-19 0,0-5-1 16,1 3 1-16,2-1 45 0,0 2-45 15,0-2-22-15,4 0-7 0,-2-1 19 16,0 2 10-16,1 0 36 0,3 1-36 15,-2 0 9-15,2 0-9 0,-2 1 20 16,5 0-3-16,0-2-15 0,-2-1-1 0,3 0 31 16,-4 2-29-16,-2-1-1 15,4 0 27-15,-4-1-3 0,0-1-23 0,4 1 10 16,-3-1 19-16,-2-2-3 0,2 1-13 16,-1 1 22-16,-1-2-9 0,1 2-13 15,-3-1-14-15,4-1 23 0,-2-1-6 0,-2 3-19 16,-1 1 0-16,-2-3 0 0,2 3 26 15,1 1 9-15,-2 0-22 0,-2 3 3 16,-2 0 3-16,1 0 6 0,-2 0-25 16,0 2-3-16,0 0-16 0,0 0 0 0,-5-2-19 15,1 6-26-15,-5-5-45 0,3 3 20 16,2-1-40-16,-1 1-2 0,1 1-75 16,0-2-72-16,-1 2-150 0,-1 0-162 15,-1 1-140-15</inkml:trace>
          <inkml:trace contextRef="#ctx0" brushRef="#br0" timeOffset="640778.4311">6369 9331 82 0,'0'0'446'0,"1"0"-240"0,-1-2-122 16,0 2 53-16,0 0 82 0,0 0 31 16,0 0-35-16,1 0-69 0,-1-1-50 15,2 1-12-15,-1 0 26 0,1 0-12 16,-2 0-24-16,1 0-9 0,1 0 3 15,-2-3 0-15,1 3-7 0,-1-2 4 0,3 2-1 16,-1-1 4-16,-2-1-4 0,0 1-20 16,0-3-43-16,0 1 21 0,0-2 0 15,0 1 7-15,0 0 10 0,0 2 9 16,0 0-26-16,0-1 4 0,0 0 16 16,0 1-26-16,0 1 3 0,0 0 35 0,0-1 4 15,-2 2-17-15,-2 0-12 0,1 0-3 16,-2 0-23-16,3 0-3 0,-1 0-13 15,0 0 10-15,1 0-16 0,-1 0-13 16,2 0-26-16,1 2-12 0,-3 0 16 16,1 4 31-16,1-2-9 0,-1 2-3 0,2-2 6 15,0 1 27-15,0-2-11 0,0-2 1 16,0 2 12-16,3-3 0 0,2 1 1 16,-1-1 18-16,2 0 10 0,-3 0 0 15,1 0 29-15,1 0-10 0,-4 0-10 16,4 0 4-16,-4 0-7 15,1 0 7-15,-1-1-7 0,-1-1-26 0,2 0-9 0,-2-1-28 16,0 2-1-16,0-3 6 0,0 4-28 16,0 0-29-16,0 0-51 0,0 0-62 15,0 0-91-15,0 0-95 16,0 0-93-16,0 0-241 0</inkml:trace>
          <inkml:trace contextRef="#ctx0" brushRef="#br0" timeOffset="641600.5752">6666 9539 869 0,'0'0'362'16,"-3"0"-222"-16,2 0-91 0,-4 0 49 15,2 0 64-15,0 0-19 0,1 0-41 16,-1 0-40-16,1 0-1 0,-1 0 27 16,-1 0 41-16,1 0 11 0,0 0-21 15,1 2-28-15,2-1-37 0,0-1-34 16,0 0-7-16,0 0 0 0,0 1 3 16,0-1 6-16,0 0 14 0,5 0-1 15,-4 0-9-15,2 0 6 0,-1 0 0 16,-1 0-3-16,2 0 16 0,-1 0 0 0,1 0-16 15,-1-1-17-15,0 0 14 0,-1-2-7 0,2 0-3 16,-3-2-16-16,0 3-35 0,0-2 35 16,0 0 0-16,0 3 48 0,-4 1-13 15,1 0-22-15,0 0 6 0,0 0-19 16,3 0-18-16,-3 0-20 0,3 0 12 0,-3 0-3 16,3 0 4-16,0 0-1 0,0 0-25 15,-1 0-17-15,1 1 4 0,0 1 16 16,-2 0 12-16,2 0-28 0,0-2-107 15,-1 2-165-15,1-1-237 0,0-1-453 0</inkml:trace>
          <inkml:trace contextRef="#ctx0" brushRef="#br0" timeOffset="642731.0813">6889 8995 737 0,'0'-2'323'0,"0"2"-232"0,0 0 3 15,0 0 92-15,0 0 42 0,0 0-33 0,0 0-64 16,0 0-54-16,0 0-5 0,0 0 9 16,0 0-20-16,0 0-57 15,0 4-4-15,0 2-65 0,0 2 65 16,-2 3 31-16,-1 3 34 0,0 0-30 0,0 4 4 15,-1-4 3-15,1 0 7 16,-1-1-14-16,-1-3-6 0,2 2-3 0,2-4-3 16,-2 0 16-16,1 1 12 0,-2-2-9 15,2-4-3-15,-1-1 6 0,3 0 3 0,-1-2 0 16,1 2 4-16,-1-2-1 0,1 0-6 16,0 0 3-16,0 0 6 0,0 0-12 15,0 0 2-15,0 0 8 0,0 0 5 16,0 0 6-16,0 0 14 0,0 0-1 15,0-4 3-15,0 2-25 0,0-5-35 0,0 1-19 0,0-1 2 0,0-2 20 16,0-1-22-16,0 0-24 0,0-2-8 16,4-3-12-16,3 1 19 0,1 0 6 15,-2 0-7-15,2-2-15 0,1 4 9 16,2 2-3-16,-3 0-12 0,1 3-7 16,-1 0 9-16,0 6-12 0,4-3-10 15,2 2-1-15,-1 0 17 0,4 1 16 16,0 1 0-16,5 0 9 0,-6 0 13 15,5 0-13-15,-4 0-18 0,2 0 27 16,-2 0-11-16,0 3 28 0,-2-1 3 16,-2 3-3-16,1 0 0 0,-3-3 3 0,-2 1 32 15,0-2-19-15,-2 1-12 0,-1-1 8 16,0 0 1-16,-3-1 10 0,3 2-7 16,-1-2-16-16,-1 0-2 0,5 0-11 0,-3 0 13 15,1 0 1-15,-1 0 0 0,0 0 12 16,0 0 0-16,3 2-10 0,-4 0 16 15,3-2 0-15,-4 0-19 0,-1 0 3 16,-1 0 17-16,-1 0-1 0,-1 0 3 16,0 0 14-16,0 0 5 0,0 0-6 15,0 0-9-15,0 0-4 0,0 0-3 16,0 0 4-16,0 3 9 0,-1-2-16 16,-2-1-16-16,1 3-22 0,-2-1-22 31,1 1-23-31,-2 3 51 0,-2 1 16 0,-2 9 28 15,0 0-26-15,-2 3 21 0,-4 3-9 16,2 4-12-16,-7 0 8 0,1 6 29 16,0-2-23-16,-3 3 15 0,3-3-31 15,0 1 2-15,3-4 13 0,-1-1-15 16,7-2 0-16,0-2 45 0,-1-3 3 0,5-4-23 16,1 1-24-16,2-4 19 0,1-4-20 15,2-5-16-15,0 2-3 0,0-3 0 16,0-2-3-16,0 0-10 0,0 0-16 15,0 0-50-15,0 0-85 0,2-2-109 16,1-3-118-16,-2 2-148 0,2-9-437 0</inkml:trace>
          <inkml:trace contextRef="#ctx0" brushRef="#br0" timeOffset="644322.7835">7469 9417 496 0,'2'0'459'16,"-1"-3"-237"-16,2 3-50 0,3-1 46 16,0 1 4-16,0 0-23 0,1 0-44 15,1 0-35-15,3-1 0 0,1 1-4 16,1-1-3-16,2-1 20 0,1 0-21 16,1 0-12-16,2 0-26 0,-3-3 9 15,6 3-10-15,-4-2-6 0,4 2 4 16,-2 0-5-16,4 0-21 0,-2 1 9 15,0-2 3-15,-1 1-35 0,-2 1 7 16,-1-3 2-16,-4 4-12 0,0 0-7 16,-4-1-12-16,-1 1-1 0,-3 0-15 0,-2 0 14 15,-2 0 0-15,1 0 0 0,-3 0-27 16,1 0 1-16,1 0-10 0,-2 0-13 16,0 0-19-16,0 0-28 0,0 0-43 15,0 0-35-15,0 0-52 0,0 0-111 0,0 0-131 16,0 0-61-16,0 0-117 0,-5 0-115 15</inkml:trace>
          <inkml:trace contextRef="#ctx0" brushRef="#br0" timeOffset="643775.6507">7475 9175 713 0,'-1'-2'473'0,"-1"2"-193"0,1 0-69 16,1 0 66-16,0 0 18 0,0 0-46 16,0 0-45-16,0 0-37 0,0 0-48 15,0 0-29-15,0 0-20 0,0 0 0 16,0 0 10-16,1 0 9 0,2 0-3 16,-3 0-10-16,3 0-12 0,0 0-20 15,-1 0-9-15,-1 0-13 0,2 0-6 0,-2 0 2 16,4 0 23-16,-2 0-3 0,4 0-13 15,-1 0 10-15,6 0 12 0,0 0-12 16,1 0-7-16,5 0 9 0,-4 0-8 0,3 0-17 16,0 0 10-16,1 0-19 0,1 0 10 15,-4 0-13-15,2 0 1 0,-3 0-1 16,-2 0-1-16,2 0 1 0,-2 0 2 16,-2 0-2-16,-1 0-13 0,0 0 10 15,-3 0-25-15,0 0 9 0,-2 0 4 16,-1 0-4-16,0 0-9 0,0 0-7 15,-1 0-6-15,-2 0-28 0,0 0-32 16,0 0-38-16,0 0-67 0,0 0-72 16,0 0-130-16,0 0-131 0,0 0-70 15,0 0-130-15</inkml:trace>
        </inkml:traceGroup>
        <inkml:traceGroup>
          <inkml:annotationXML>
            <emma:emma xmlns:emma="http://www.w3.org/2003/04/emma" version="1.0">
              <emma:interpretation id="{500ADF8C-4ABE-4BF2-941D-FF44772447ED}" emma:medium="tactile" emma:mode="ink">
                <msink:context xmlns:msink="http://schemas.microsoft.com/ink/2010/main" type="inkWord" rotatedBoundingBox="30879,11311 32031,11255 32062,11881 30910,11937"/>
              </emma:interpretation>
              <emma:one-of disjunction-type="recognition" id="oneOf6">
                <emma:interpretation id="interp10" emma:lang="" emma:confidence="1">
                  <emma:literal>63</emma:literal>
                </emma:interpretation>
                <emma:interpretation id="interp11" emma:lang="" emma:confidence="1">
                  <emma:literal>6 3</emma:literal>
                </emma:interpretation>
                <emma:interpretation id="interp12" emma:lang="" emma:confidence="0">
                  <emma:literal>G 3</emma:literal>
                </emma:interpretation>
                <emma:interpretation id="interp13" emma:lang="" emma:confidence="0">
                  <emma:literal>b 3</emma:literal>
                </emma:interpretation>
                <emma:interpretation id="interp14" emma:lang="" emma:confidence="0">
                  <emma:literal>E 3</emma:literal>
                </emma:interpretation>
              </emma:one-of>
            </emma:emma>
          </inkml:annotationXML>
          <inkml:trace contextRef="#ctx0" brushRef="#br0" timeOffset="831218.5731">8343 9374 574 0,'0'0'544'16,"0"0"-309"-16,-3 1-99 0,2-1 37 16,1 0 46-16,0 0-44 0,0 0-62 15,0 0-38-15,0 0-17 0,0 0-3 16,0 0 16-16,0 0-9 0,0 0-1 15,0 0 0-15,0 0 4 0,0 0 3 16,0 0-1-16,0 0-2 0,0 0-1 16,0 0-7-16,-2 0 8 0,2 0 2 15,0 0 0-15,-1 0-10 0,1 0-2 0,-2 0-20 16,2 0 3-16,0 0 0 0,0 0 0 16,0 0-3-16,-1 0-6 0,-1 0 2 15,1 0-2-15,1 4-10 0,-3-4 9 16,3 0-24-16,-4 0-1 0,-1 1 19 15,-2-1 0-15,1 2-19 0,-3-2-2 0,3 1-1 16,2 1-2-16,-2-1 0 0,3 1-11 16,0 0 10-16,0 0-25 0,1-1-1 15,0 4-9-15,-3 0 7 16,2-1 2-16,2 6 7 0,-2-2 9 16,1 2-6-16,1-2 18 0,1 2 1 0,0-1-13 15,0-3-9-15,0 0 3 0,0-4 6 0,4 1 12 16,1 0 1-16,1 0 1 0,-2-3 1 15,0 4 0-15,-1-3 0 0,-1-1-2 16,1 0 0-16,-2 0 1 0,1 0 1 16,-1 0 1-16,1 0 29 0,-1 0-7 0,2-5-9 15,1 2 3-15,2-4 0 0,-1 0-6 16,-1-2 3-16,-1 1 12 0,2-2-26 16,-5 1 27-16,0-2-26 0,0 3-2 15,0 1-1-15,0-1-2 0,0 0-17 16,0 3-10-16,0-1 14 0,-3 1 14 15,0 1-31-15,0 2 6 0,-2 0 24 16,-1 2-14-16,3 0 16 0,-2 0-12 16,2 0-4-16,-3 0-16 0,-2 0-22 15,2 0-7-15,-1 0 17 0,0 2 21 16,1 2 21-16,3-1-23 0,-2 1 12 0,3-1 11 16,-3 1-14-16,4 2-7 0,-1 0 20 15,2 1 3-15,0-1 2 0,0 0-2 16,0 0 0-16,3-2-13 0,3 2-9 15,1-2 21-15,1 1 1 0,2-2-1 16,0-2 1-16,-1 2-2 0,0-3-14 0,1 0 16 16,-2 0 10-16,-2 0 3 0,-2 0 6 15,-1 0 1-15,0 0-4 0,-3 0-13 16,0-3 10-16,0 0-13 0,0 1 0 16,0-2-26-16,0-2 10 0,0 0-13 15,0 0-12-15,0 4 38 0,-2-2-16 16,0 4-19-16,0 0-65 0,1 0-87 15,1 0-142-15,0 0-93 0,-2 0-174 16,1 0-222-16</inkml:trace>
          <inkml:trace contextRef="#ctx0" brushRef="#br0" timeOffset="867922.818">8813 8837 798 0,'0'0'436'16,"0"0"-257"-16,0 0-87 0,0 0 67 15,0 0 42-15,0 0-27 0,0 0-61 16,0 0-32-16,0 0 3 0,0 0 17 16,0 0 5-16,0 0-12 0,0 0-10 0,0 0 3 15,0 0-7-15,0 0-3 0,0 0-3 16,0 0-13-16,0 0-7 0,0 0-6 16,0 0-10-16,0 0 7 0,0 0 0 15,0 0-4 1,0 0 4-16,0 0-7 0,0 0 0 0,-3 2 3 0,2-2 7 15,-1 0 3-15,2 0-7 0,-1 0-12 16,-1 2-10-16,1-2 0 0,-1 0 3 16,1 0 6-16,-2 0-9 0,3 0-6 15,-4 0-16-15,-1 0 0 0,1 5 0 16,-2-5 0-16,-3 3-1 0,2 1 2 16,-1 0-2-16,-2 2-1 0,-3 0 2 15,1 1 0-15,2 0 41 0,-2-1-13 16,0 1-28-16,3 1-31 0,0-2 31 0,-1 2 3 15,-3 2 32-15,2-2-10 0,-2 0-3 16,1 1-22-16,4-2 0 0,-1 3-14 16,-2-3 14-16,1 2 19 0,3 2 3 15,-1-1-21-15,1 2 1 0,0-4 14 0,-1 3-16 16,2-1-12-16,2 0 12 16,-1 2 2-16,0 1 1 0,-3 1 1 0,-1 0 17 15,2 0-17-15,1-2-4 0,-1 2-19 16,2 1 6-16,-2 2 13 0,1-1 0 15,0 1 28-15,0 1-28 0,5-4 0 0,-1 1-15 16,1 0 15-16,1 2 1 0,0 0-1 16,0-1 0-16,1-4-1 0,2 2 0 15,2 0-21-15,-1-2 22 0,5-2 0 0,-3 1 12 16,3-5 7-16,-2 4-16 0,0-6-1 16,7 2 13-16,-4-2-15 0,-1-2-1 15,4 0-2-15,-3 0-10 0,2-2 13 16,-1 0 13-16,0 0 12 0,3 0-24 15,-6 0 1-15,1 0 11 0,2 0-11 16,-3 0 20-16,0-4-10 0,-2 3 1 16,0-4-1-16,1 1-10 0,-3 0 17 0,-1-1-4 15,2-2-12-15,-2 3 0 16,0-1-3-16,-2-1-1 0,2 2 1 0,-1 1 15 16,0-2-15-16,-2 0-12 0,3 0-7 15,-1-1 19-15,-2 1-2 0,0 0 2 16,0-1 0-16,0 1 15 0,0 1-2 0,0-1-11 15,-3 0 0-15,0-1-2 0,-1 2-2 16,2-2 0-16,-2 0-1 0,-1 1-13 16,-1 0 14-16,2 0-16 0,-3 0 17 15,1 3-1 1,0-2-19-16,-2 0 8 0,1 4-6 16,-2-4 0-16,0 3 19 0,2 0 4 0,0 1 18 15,-2 0-20-15,-3 0-2 0,2 0 0 16,1 0 0-16,-1 0 0 0,1 1-3 0,3 4-23 15,0-5-5-15,3 1 0 0,-3 3 3 16,0-1 12-16,-1-1-3 0,-1 0-6 16,1 2-6-16,1-1 2 0,-1-2-18 15,1 4-19-15,0-4-35 0,2-1-45 16,1 3-51-16,1-3-53 0,2 0-78 16,0 0-104-16,0 0-163 0,3 0-458 0</inkml:trace>
          <inkml:trace contextRef="#ctx0" brushRef="#br0" timeOffset="869359.2398">8869 8993 176 0,'2'0'545'0,"2"-2"-229"0,-1-3-108 15,3 4-9-15,1-3-4 0,-1-1-55 16,0-1 33-16,0 1-17 0,-2-1-56 15,1-3-22-15,1 2 9 0,3-2-3 16,-5 3 23-16,3-2-23 0,-2 2-7 16,1 2-16-16,0-2-9 0,2 1-26 15,1 0 6-15,2 0-10 0,-3 0 1 16,4 0-1-16,0 2-10 0,-2-2-12 16,1 5-3-16,3-2-13 0,0 2 14 0,-1 0-14 15,5 0 16-15,-2 0 34 0,1 0-21 16,-2 0 9-16,1 0-22 0,1 0-19 0,-7 4 19 15,5 1 17-15,-2 0-14 0,-4-1-6 16,1 3 3-16,0 1-13 0,-2 0 0 16,-2 0 12-16,-2 2 0 0,-2 1-12 15,1 2 13-15,-3-2 22 0,0 2 19 16,0 0 1-16,-6 1-23 0,-5 0 13 16,-3 1 42-16,-1 1 44 0,-6-6-67 15,2 5-16-15,-2-5-3 0,-1-1 28 16,0-1-22-16,6 1-35 0,0-3 29 15,1-4-29-15,6 3 19 0,2-2-6 0,-1-1 0 16,3-2 0-16,3 4-13 0,-1-4 0 16,3 0 13-16,0 0-14 0,0 0 11 15,0 0-1-15,0 0-10 0,0 0 1 16,2 0-3-16,1 0-13 0,4 0-3 16,-1 0 3-16,3-5-2 0,0 4-8 0,5-3-11 15,0 0 11-15,-1 2 11 0,4 2-20 16,-2-2 10-16,4 2 20 0,-1 0-10 15,-3 0 11-15,2 0 1 0,-2 0-32 16,-2 0 16-16,2 2 16 0,-3 0 4 16,1 6-4-16,-1-2 0 0,-2-1-2 15,-1 1 2-15,1 3 0 0,-1 3 0 16,-3-5-2-16,0 5 2 0,0-4 16 16,-2 4-15-16,4 0-1 0,-4 2 38 15,-1 0-3-15,0 0-9 0,-1-1-25 16,-2-1 15-16,0-1 3 0,0 0-4 0,-2-1 8 15,-5 2 24-15,-4-2-3 16,3-1 1-16,-4 1-8 0,-1 0-2 0,-4-2 41 16,0 2 33-16,-5-2 1 0,-1 0-17 15,0 0-21-15,-1-2-1 0,4-1-2 16,1-3-20-16,4 0 10 0,0-2-10 0,-1 2-18 16,6 0-6-16,-1-2-13 0,-1 2 0 15,5-2-9-15,3 0-1 0,-1 0 1 16,1 0-3-16,1 0 0 0,0 0-44 15,1 0-30-15,-2-2-18 0,1 0-32 16,0 0-79-16,0-2-142 0,-1 1-220 16,1 1-219-16,-2-3-662 0</inkml:trace>
        </inkml:traceGroup>
      </inkml:traceGroup>
    </inkml:traceGroup>
    <inkml:traceGroup>
      <inkml:annotationXML>
        <emma:emma xmlns:emma="http://www.w3.org/2003/04/emma" version="1.0">
          <emma:interpretation id="{B3660E8C-E33C-4BD3-9E98-70A522012D2E}" emma:medium="tactile" emma:mode="ink">
            <msink:context xmlns:msink="http://schemas.microsoft.com/ink/2010/main" type="paragraph" rotatedBoundingBox="22504,13637 25904,13283 25966,13881 22567,14235" alignmentLevel="1"/>
          </emma:interpretation>
        </emma:emma>
      </inkml:annotationXML>
      <inkml:traceGroup>
        <inkml:annotationXML>
          <emma:emma xmlns:emma="http://www.w3.org/2003/04/emma" version="1.0">
            <emma:interpretation id="{82D74BDC-2683-4E83-A2B5-B805C5FBA8C7}" emma:medium="tactile" emma:mode="ink">
              <msink:context xmlns:msink="http://schemas.microsoft.com/ink/2010/main" type="line" rotatedBoundingBox="22504,13637 25904,13283 25966,13881 22567,14235"/>
            </emma:interpretation>
          </emma:emma>
        </inkml:annotationXML>
        <inkml:traceGroup>
          <inkml:annotationXML>
            <emma:emma xmlns:emma="http://www.w3.org/2003/04/emma" version="1.0">
              <emma:interpretation id="{A8132B44-3DBD-4A2F-BEF1-6C1AC7B8C10A}" emma:medium="tactile" emma:mode="ink">
                <msink:context xmlns:msink="http://schemas.microsoft.com/ink/2010/main" type="inkWord" rotatedBoundingBox="22509,13681 23725,13554 23769,13981 22553,14107"/>
              </emma:interpretation>
              <emma:one-of disjunction-type="recognition" id="oneOf7">
                <emma:interpretation id="interp15" emma:lang="" emma:confidence="1">
                  <emma:literal/>
                </emma:interpretation>
              </emma:one-of>
            </emma:emma>
          </inkml:annotationXML>
          <inkml:trace contextRef="#ctx0" brushRef="#br0" timeOffset="880875.2395">647 11287 32 0,'0'0'130'0,"0"-1"33"0,0 1 72 16,0 0-49-16,0-1-63 0,0 1-18 0,0 0-7 15,0 0-20-15,0 0-10 0,0 0-3 16,0 0-9-16,0 0-1 0,0 0 0 16,0 0 14-16,0 0 12 0,0 0 10 15,0 0 19-15,0 0 9 0,0 0-25 0,0 0-10 16,0-2-13-16,0 2-3 0,0 0-13 15,-2 0-3-15,2 0-7 0,-1 0 1 16,1 0-7-16,0 0-1 0,0 0 1 16,0 0-3-16,0 0 2 0,0 0-2 15,0 0 2-15,0 0-2 0,0 0-4 16,0 0 0-16,0 0 10 0,0 0-3 16,0 0-1-16,0 0 4 0,0 0 3 15,0 0 0-15,0 0-7 0,0 0-3 16,0 0-9-16,0 0 0 0,0 0-1 15,0 0-3-15,0 0-2 0,0 0-8 0,0 0 1 16,0 0 0-16,0 0 3 0,0 0-14 16,0 0 11-16,0 0-13 0,0 0-2 15,0 0-1-15,1-1 1 0,1 1-1 16,-1 0 3-16,2-2 2 0,-2 2 18 0,4-1 14 16,2-1 1-16,-1 1-9 15,2 0-23-15,-3-2 16 0,3 1-16 0,-2 2 1 16,3-2 15-16,-1 0-3 0,4-3-4 15,1 4 4-15,-1-3 16 0,1 1-29 16,-2 2 0-16,4-1 0 0,-5 2 0 16,0 0 16-16,3-2-6 0,-4 0-12 15,3-1 1-15,-6 3 1 16,4-4 1-16,-2 3 8 0,-1-3-11 0,-3 3 0 16,1 1 0-16,-4-1-1 0,1 1-1 15,-2 0-1-15,0 0-14 0,0 0 1 0,0 0-1 16,0 0-3-16,0 0-6 0,0 0-7 15,0 0-13-15,0 0-22 0,0 0-28 16,0 0-49-16,0 0-35 0,0 0-24 16,0 0-55-16,0 0-143 0,0 0-137 15,0 0-152-15,0 0-109 0</inkml:trace>
          <inkml:trace contextRef="#ctx0" brushRef="#br0" timeOffset="898764.1803">682 11471 114 0,'0'0'170'0,"0"0"-85"0,0 0 153 16,0 0-17-16,0 0-87 0,0 2-40 0,0-2 17 15,0 0 26-15,0 0 16 16,0 0-13-16,0 0 6 0,0 0 5 0,0 0 1 15,0 0 14-15,0 2-27 0,0-2-7 16,0 0-9-16,0 1-20 0,0-1-9 0,0 0-1 16,0 1-13-16,0-1-16 0,0 2-16 15,0-2-9-15,0 0-4 0,0 0-6 16,0 0 6-16,1 0 3 0,1 0 4 16,1 0 5-16,0 3 23 0,1-3 16 15,4 1 6-15,0 1-10 0,0-2-15 16,2 0-1-16,2 0-13 0,1 0 1 15,2 0 2-15,0 0-28 0,-1 0-6 16,-2 0 0-16,3 0 6 0,0 0 7 16,2 0 11-16,1 0-11 0,3 0 5 15,2-3 4-15,1 2-16 0,-1-3 6 0,2 3 43 16,-5-2-58-16,2 1-16 0,-9-1-2 16,2 2 2-16,-5 0 13 0,-3 1-15 15,-2-1 0-15,-5 1 0 0,0 0-1 16,0 0 1-16,0 0-1 0,0 0-1 0,0 0-15 15,0 0-2-15,0 0-10 0,0 0-19 16,0 0-18-16,0 0-53 0,0 0-70 16,0 0-101-16,0 0-143 0,1 0-175 0,1 0-419 31,-2 0-537-31</inkml:trace>
          <inkml:trace contextRef="#ctx0" brushRef="#br0" timeOffset="897724.5462">-143 11250 333 0,'-2'0'570'0,"1"0"-325"0,-1 0-125 15,2 0 10-15,-1 0 36 0,1 0 3 16,-2 0-48-16,2 0-39 0,0 0-8 0,-1 0 17 15,1 0 16-15,0 0 3 0,0 0-6 16,-2 0-20-16,1 0-7 0,-1 0-15 16,1 0-17-16,0 0-13 0,1 0 0 15,-2 0-16-15,2 0-12 0,-1 0-2 16,1 0 14-16,0 0 0 0,-3 0 0 16,3 0 3-16,0 0 10 0,0 0 3 0,0 0 20 15,0 0 5-15,0 0 1 0,0 0 0 16,0 0-4-16,0 0 0 0,0 0-2 15,0 0-8-15,0 0 10 0,4 0-6 16,-1 0-29-16,-2 0-19 0,4 0 1 16,-4 0 0-16,4 0 15 0,-1 0-3 15,2 0 3-15,-1 0 15 0,3-2 4 16,0 2 13-16,2-2-13 0,0 0-10 16,2 1-3-16,3-2-19 0,0 1 10 15,5-2-10-15,-2 2-1 0,1-1-2 0,2 2-2 16,-4-3 1-16,1 2-1 0,-2-1 2 15,-1 1 9-15,-2-1-9 0,-1 1-1 16,-3 2 1-16,1 0 0 0,-2-2 0 16,2 1 16-16,-3 1-3 0,-1-2-13 15,0 2-2-15,-3-1 0 0,0-1 0 0,0 2 2 16,-2-2 0-16,2 2 1 0,0-2 2 16,0 1 1-16,-1 1-2 0,-1 0-2 15,-1 0-1-15,0 0-1 0,0 0-11 16,2 0 0-16,-1 0 1 0,2 0-10 15,3 0 20-15,0 0 2 0,3 0 22 16,0-2-10-16,-2 2-11 0,-1 0 1 16,0-2 1-16,-3 0-1 0,-2 2-2 15,1 0-1-15,-2 0 1 0,0 0 1 16,0 0 0-16,0 0 1 0,0 0 0 0,0 0-1 16,0 0-1-16,0 0 0 0,0 0 0 15,0 0-1-15,-2 0-2 0,2 0-13 16,-3 0-3-16,2 2 0 0,-4 2 19 15,-1 2 14-15,-1 3 11 0,-3 1-6 16,-2 2 6-16,0 0-3 0,-3 1-3 0,4 2 5 16,-3 1-23-16,0-2 11 15,0 1-9-15,1 1 10 0,-2 2-13 0,4-3 2 16,-4 1 1-16,2 1 22 0,-1-2-11 16,3 0-14-16,-1-1 0 0,0 0 22 15,2 1 15-15,-2-2-5 0,6-2-31 16,-3 1 2-16,5-3-1 0,1-4-2 15,-2 1 0-15,4-2-1 0,-2 2 0 16,0-2 1-16,-3 4 3 0,2-2 16 16,2 2-18-16,-2 0 11 0,-1-1 4 15,1-3-16-15,1 2-1 0,0 0-2 16,0-1 2-16,0 2 1 0,2-2 12 0,-1 0-9 16,1-3-2-16,-2 1-1 0,3-3 1 15,-2 1 2-15,2-1-2 0,0 0 0 16,0 2 0-16,0-2 1 15,0 0 0-15,0 0-2 0,0 3-1 0,-1-2-1 0,1 1 0 16,-2 1 1-16,2-2 1 0,-1 1 0 16,1 0 2-16,-2 0 1 0,2-1 0 15,0 1-1-15,0-2 11 0,0 0-1 16,0 0 1-16,0 0 2 0,0 0 1 0,0 0-1 16,0 0 4-16,0 0-7 0,0 0 7 15,0 0-16-15,0 0 0 0,0 0-1 16,0 0-2-16,0 0 0 0,0 0 0 15,2 0 0-15,-1 0 3 0,-1 0 9 0,3 0 4 16,-3 0-4-16,2 1-9 0,1-1 10 16,-2 0-1-16,2 0 1 0,2 0 2 15,0 0 13-15,3 0 6 0,1 0-3 16,1 0-3-16,0 0 0 0,1 0 3 16,-1 0-13-1,5 0-15-15,-1-1 13 0,4-2 12 0,3-1 9 0,4 1 37 0,-2 0-40 16,7 0-13-16,-5 2 7 0,-2-1-16 15,1-1 6-15,-5 0-16 0,2 2-2 16,-7-2 4-16,0 3 14 0,-5 0-16 16,-4 0-1-16,-2 0 0 0,-1 0 1 0,-2 0-1 15,0 0 0-15,0 0 0 0,0 0-1 16,0 0 0-16,0 0 0 0,0 0-1 16,0 0-1-16,0 0-16 0,0 0 5 15,0 0-2-15,0 0-10 0,0 0-30 16,0 0-59-16,0-2-78 0,-3-2-66 15,1 2-43-15,0-2-155 0,-3 0-343 16,-4-6-862-16</inkml:trace>
        </inkml:traceGroup>
        <inkml:traceGroup>
          <inkml:annotationXML>
            <emma:emma xmlns:emma="http://www.w3.org/2003/04/emma" version="1.0">
              <emma:interpretation id="{C4C05E53-282E-493B-9DF8-58A1099109C3}" emma:medium="tactile" emma:mode="ink">
                <msink:context xmlns:msink="http://schemas.microsoft.com/ink/2010/main" type="inkWord" rotatedBoundingBox="24250,13937 24370,13925 24378,14001 24258,14013"/>
              </emma:interpretation>
              <emma:one-of disjunction-type="recognition" id="oneOf8">
                <emma:interpretation id="interp16" emma:lang="" emma:confidence="1">
                  <emma:literal/>
                </emma:interpretation>
              </emma:one-of>
            </emma:emma>
          </inkml:annotationXML>
          <inkml:trace contextRef="#ctx0" brushRef="#br0" timeOffset="899862.0953">1696 11494 183 0,'-2'0'231'15,"-1"-1"193"-15,0 0-111 0,0 1-88 16,-1-1-69-16,-2-1-29 0,3 2 51 0,0-2-11 15,-1 2-44-15,-1 0-35 0,0 0-33 16,0 0 10-16,-2 0-4 0,-2 0-19 16,3 0-16-16,-1 4 9 0,-1-2 7 15,2 4-6-15,0 0-4 0,1-1-9 16,0 3-20-16,4-2 33 0,-4 0-1 16,4 2 10-16,-1-2-10 0,2 0-6 15,0-2-9-15,0 0-17 0,0-2 0 16,3-2 20-16,2 0-7 0,1 2 3 0,4-2 13 15,-3 0 10-15,5 0-7 0,-3 0-3 16,3 0 0-16,-3-2-9 0,-2-2 5 16,2 0-15-16,-3-2 0 0,1 2-10 15,-1-4 14 1,-3 3-15-16,-2 0-2 0,-1-1 13 0,0 3-11 16,0-2 2-16,0 4-2 0,-4-1-2 0,-2 1 2 15,-1 1-2-15,2 0-39 0,4 0-28 16,-4 0-19-16,1 0-11 0,1 0 4 15,1 0 13-15,0 1 12 0,0 1-13 16,2 2-112-16,0-1-167 0,0-1-187 0,0-1-264 0</inkml:trace>
        </inkml:traceGroup>
        <inkml:traceGroup>
          <inkml:annotationXML>
            <emma:emma xmlns:emma="http://www.w3.org/2003/04/emma" version="1.0">
              <emma:interpretation id="{9F6E218B-31D8-4193-815E-416C9A79CB47}" emma:medium="tactile" emma:mode="ink">
                <msink:context xmlns:msink="http://schemas.microsoft.com/ink/2010/main" type="inkWord" rotatedBoundingBox="24794,13398 25904,13283 25966,13881 24856,13997"/>
              </emma:interpretation>
              <emma:one-of disjunction-type="recognition" id="oneOf9">
                <emma:interpretation id="interp17" emma:lang="" emma:confidence="1">
                  <emma:literal/>
                </emma:interpretation>
              </emma:one-of>
            </emma:emma>
          </inkml:annotationXML>
          <inkml:trace contextRef="#ctx0" brushRef="#br0" timeOffset="902266.5959">2771 10923 101 0,'0'0'206'16,"0"0"159"-16,0 2-127 0,0-1-43 0,0 0-9 0,0 4 16 15,0-3 25-15,-1 6-21 0,-2-7-27 16,2 7-27-16,-1-1-42 0,-1-1-23 15,2-2-25-15,-2 4 12 0,0 0 23 16,1 1-1-16,-1 1-6 0,0 2 7 16,0 0-11-16,1 0-19 0,-1 0-15 15,0 1-17-15,0 0 6 0,3-2-9 16,0 1 3-16,0-2 10 0,0 0-10 16,0-4-16-16,0 1-18 0,0-1 18 15,6-3 10-15,-2 1 6 0,0-1 6 0,2-1 0 16,2 2 29-16,-1-4 12 0,3 0-3 15,1 0-16-15,2 0-16 0,-1 0-35 16,2 0 1-16,1-4 2 0,1 3-15 16,1-2-1-16,-3 2-1 0,3 1 1 15,-1-2 0-15,-3 1-2 0,0 1-16 0,1 0 7 16,-1 0-1-16,0 0 12 16,0 0 0-16,-1 0-18 0,1 3 16 0,-1 1-16 15,-1 1 3-15,2-1 1 0,0 3 12 16,0 2 3-16,5 2 39 0,-5 0-39 15,2 2-1-15,-2 1-21 0,-2 1 19 16,-4 0 3-16,0 1 0 0,-1 0 2 16,-3 0-1-16,-3-2 18 0,0-1 28 15,-1 3 0-15,-8-3 7 0,-6 1-7 16,-3-1 9-16,-1-1 0 0,-4 2 10 16,-2-3 27-16,-5 0-28 0,4-1-12 0,-4 0 2 15,1-2-2-15,-2-1-16 0,6 1 0 16,1-5-9-16,3 0-7 0,4-2-5 15,2-1-2-15,0 0-14 0,5 0-3 16,0 0-13-16,2-1 13 0,2-4-31 0,3 1-40 16,2-2-58-16,1 0-92 15,0-3-79-15,0 0-133 0,0-1-206 0,0 2-462 16,3-4-492-16</inkml:trace>
          <inkml:trace contextRef="#ctx0" brushRef="#br0" timeOffset="901581.94">2833 10942 59 0,'-4'0'156'16,"2"0"187"-16,1-2 35 0,0 0-75 15,-1 1-59-15,1 1-55 0,1 0-17 16,0 0-25-16,0 0-24 0,0 0-25 16,0 0-11-16,0 0-16 0,-3-1-6 15,1-1-4-15,-2 1-12 0,1 0-48 0,0-2 28 16,1 1-7-16,-2 1 56 0,2 0-11 15,1 1 4-15,0 0 3 0,-1-2 3 16,1 2 0-16,1 0-3 0,-2 0-4 16,2 0 1-16,0 0-20 0,0-1-10 15,0 1 7-15,0 0 6 0,0 0 16 16,0 0-13-16,0-2-7 0,2 2-15 16,1 0-6-16,-2 0-1 0,2 0 0 0,1 0-6 15,1 0-9-15,5 0 6 16,0-1 3-16,5-1 0 0,3 1 13 0,2-1 15 15,7 0 6-15,1-1-15 0,1 0-6 16,5-2 8-16,-1 1-5 0,1 0-4 16,0-2-9-16,-2 2-6 0,-4-2-1 0,-3 4-16 15,-7-2 0-15,-5 2 0 0,-6 0 1 16,-2 2 0-16,-4-1-3 0,-1 1 0 16,0 0-16-16,0 0-24 0,0 0-35 15,0 0-66-15,-4 0-101 0,-2 0-72 16,-3 0-75-16,-6 0-97 0,2 0-208 15,0 0-336-15,-11 1 251 0</inkml:trace>
          <inkml:trace contextRef="#ctx0" brushRef="#br0" timeOffset="900829.0029">2415 10929 127 0,'0'-2'828'0,"-2"2"-495"0,1 0-180 15,1-1 29-15,-3 1 42 0,2 0-15 16,-2 0-73-16,0 0-52 0,-2 0-9 16,1 0 12-16,-2 0 26 0,-3 1 3 15,3 4-13-15,-4-4-22 0,1 3-23 16,-1 1-1-16,2-1 14 0,-2 3-10 16,0 0-16-16,-2 2 15 0,0 2 7 15,0 2-38-15,-2-1 13 0,3 2-18 16,-1-2-23-16,1 3 1 0,-1 1 59 15,0 1-17-15,0 2-43 0,2 1 12 0,3 1-12 16,1 1 0-16,-2-2 1 0,4 1 1 16,0-1 16-16,2 1-16 0,2-4-2 15,0 2 20-15,0-2 10 0,2-2-18 16,2 3-13-16,2-4 2 0,0 1 0 0,1-3-2 16,0-2 13-16,5 0-11 0,-1-1 11 15,-1-2 6-15,3-1 15 0,2-4 4 16,-3 3-35-16,4-4 12 0,-1-1 20 15,-1 0-10-15,3 0-6 0,-3 0-3 16,0-4-15-16,-3 1 21 0,-3-1-3 16,-1-2 0-16,3 2 0 0,1-1-4 15,-2-3-2-15,-2 1-10 0,0 1 19 16,-1-2 6-16,-1 1-15 0,-2 2-13 16,0-5 0-16,-2 3-1 0,-1 0 1 0,0 1 2 15,0 2 16-15,0-1-18 0,0 0-2 16,-4-2 1-16,-4 0-24 0,-1-1 6 15,2 1-18-15,-2 2-4 0,-1 0 16 16,0 3 25-16,2 0-16 0,-4 2-19 16,1 0-6-16,-4 0 19 0,-1 0 19 0,-2 0 1 15,2 3-1 1,0 0 3-16,-1 4 21 0,3-3-21 16,-1-1-12-16,5 1 11 0,2-1 1 0,4-1-18 15,-1-2-8-15,5 0-18 0,0 0-32 16,0 0-51-16,0 0-70 0,0 0-136 15,9 0-335-15,-1 0-122 0,11 0-431 0</inkml:trace>
        </inkml:traceGroup>
      </inkml:traceGroup>
    </inkml:traceGroup>
  </inkml:traceGroup>
</inkml:ink>
</file>

<file path=ppt/ink/ink9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9:18:15.817"/>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0AF6373A-633C-4643-B158-CA0E2DDC7DAC}" emma:medium="tactile" emma:mode="ink">
          <msink:context xmlns:msink="http://schemas.microsoft.com/ink/2010/main" type="inkDrawing" rotatedBoundingBox="24254,17369 28433,17220 28436,17298 24257,17447" semanticType="underline" shapeName="Other">
            <msink:sourceLink direction="with" ref="{A0B32F5F-58D1-4AEB-82D0-92EBB4EC7E43}"/>
            <msink:sourceLink direction="with" ref="{773DBD30-EFFB-46F1-BE9A-A31CE5244E4E}"/>
            <msink:sourceLink direction="with" ref="{D78784B3-EBA2-44FE-BBAF-A317ADC66543}"/>
          </msink:context>
        </emma:interpretation>
      </emma:emma>
    </inkml:annotationXML>
    <inkml:trace contextRef="#ctx0" brushRef="#br0">91 175 189 0,'0'0'105'16,"-1"0"-21"-16,1 0 138 0,0 0-59 15,0 0-68-15,0 0-34 0,0 0 1 16,0 0 17-16,0 0-14 0,0 0-13 0,0 0-10 16,0 0-3-16,-2 0 7 0,2 0 16 15,-1 0 22-15,1 0 20 0,-2 0-9 16,2 0-20-16,-1 0-20 0,-1 0-26 0,1 0-9 15,-2 0-20-15,0 2 1 0,0 0 0 16,-1-1 25-16,-2 2 4 0,0-2-1 16,1 0 7-16,2 1 3 0,-1-2-3 0,1 2 12 15,-1 0 4 1,2-2 3-16,-1 2 17 0,2-2-4 16,-2 1-10-16,0 0-13 0,1 1-13 0,-1-1-6 0,1-1-6 15,0 3 5-15,1-3 1 0,-2 2 0 16,1 0 13-16,1 1 12 0,-4-3-9 15,2 0 7-15,3 2-1 0,-1-1 7 16,1-1 9-16,0 0 13 0,0 0-10 16,0 0-12-16,0 0-11 0,0 0-2 15,0 0-4-15,0 0-3 0,0 0 10 16,0 0-7-16,0 0-3 0,0 0 3 16,1 0-6-16,-1 0-13 0,2 0 3 15,-2 0-6-15,1 0 0 0,-1 0-3 16,0 0 6-16,2 0-3 0,-1 0-13 15,1 0 16-15,-2 0-16 0,1 0 10 0,-1 0-10 16,2 0 22-16,-2 0-12 0,1 0-11 16,1 0 10-16,1 0 1 0,2 0 0 15,0 0 15-15,-1 0-3 0,2 0-25 16,-1 0 1-16,0 0-3 0,-2 0 2 0,6 0-3 16,-3 0 3-16,2 0-1 0,-4 0 0 15,3 0-1-15,-2 0 1 0,1 0 1 16,2 0 1-16,-2 0 12 0,2 0-12 15,1 0 1-15,-2 0 17 0,5 0-18 16,-2 0-1-16,2-1 2 16,1-1 29-16,3 2-18 0,-4-3-13 15,1 1-1-15,-1 2-18 0,-2-2 19 0,-2 2 0 16,4 0 3-16,-2 0-2 0,-3 0 1 0,1 0-2 16,-1 0-1-16,-1 0-11 0,-2 0 12 15,1 0-2-15,-2 0-13 0,1 0 14 16,-1 0 1-16,0 0-2 0,3 0 2 15,1 0 15-15,1 0-15 0,0 0 1 0,1 0-1 16,2 0 1-16,-1 0 0 0,2 0 12 16,1 0 9-16,3 0-7 0,0-3-15 0,1 2 0 15,-1-1-1-15,-1 1 0 0,-1 0 1 16,0-1-2-16,-3 1-19 0,3-2 21 16,-1 1 2-16,-1 1 13 0,4-3-12 0,0 3-3 15,-1-1 0-15,-2 0-1 0,-1 0-1 31,3 0 2-31,-1 0 0 0,0-2 19 16,3 2-3-16,1-1-16 0,1 0-9 0,0 1 9 16,2 0 1-16,-2-1 1 0,6 0-2 15,-4-1-1-15,2 1 1 0,-1-1 0 16,-1 2 0-16,-2 1-2 0,0-2 2 0,2 1 1 0,0 0 12 16,-2 0-13-16,1 1-2 0,0 1 1 15,-4-2 1-15,1 1 9 0,0-1-9 0,-3 2-19 16,4 0 19-16,0 0 1 0,-2 0 18 15,3 0-19-15,-1-2 1 0,0 2-1 16,-4 0-2-16,4-2-2 0,-2 2 3 16,2 0 1-16,1 0 0 0,0-2 14 15,-3 1-13-15,2 1-1 0,-2 0-16 0,-2 0-9 16,3 0 22-16,-1 0 3 0,1 0 12 16,0 0-11-16,2 0 0 0,2 0 18 15,-2 0-19-15,0 0-3 0,-2 0 2 16,0 1-2-16,-2-1 1 0,1 2 2 15,0-2 18-15,-2 0-18 0,3 0-12 16,-2 0 10 0,0 2 0-16,1-2 2 0,-1 1 14 15,4 0-14-15,-3-1-13 0,5 2 13 16,1-2 18-16,2 0 4 0,1 0-21 0,-3 0 0 16,0 0-1-16,-5 0-19 0,0 0 17 15,-6 0 1-15,1 0-1 0,0 0-10 0,-3 1 8 16,1 1-14-16,-2-1 16 0,0 1 2 15,6-1 4-15,-3 0-2 0,1 1 1 0,1 1 9 16,4-3-9-16,-1 1-1 0,0-1 26 16,0 0-25-16,3 0-3 0,-2 0-1 15,2 2 1 1,-3-2 0-16,0 0 0 0,0 0 0 16,-1 0 0-16,4 0 0 0,-2 0 0 0,0 0 0 0,-1 0-3 15,1 0 2-15,-1 0 0 0,-1 0-1 16,2 0 2-16,0 0 15 0,3 0 1 15,-1 0-16-15,3 0 0 0,-2-2 0 16,0 2 0-16,-4-1 0 0,5-1 1 16,-3 1-1-16,-2-1-15 0,2 2 14 0,-1-1 1 15,4 0 0-15,0-1 2 0,-1-1 20 16,4 0-22-16,-4 1 4 0,4 0 21 16,-2-1-25-16,2 1 0 0,-2 1 2 15,1-1-2-15,1 0 0 0,-1 0 9 0,3 0-7 16,-1 0-2-16,-2 1-1 0,1 1-11 15,-4-3 12-15,4 1 2 0,-6 2 9 16,2 0-11-16,-4-1 0 0,2 1-1 16,-3 0-1-16,3 0 0 0,-2 0 2 15,3 0 34-15,0 0-33 0,0 0-1 16,0 0 0-16,1 0 11 0,-1 0-11 16,-2 0-1-16,3 0 1 0,-6 0-3 15,4 0 3-15,-5 0 2 0,1 0-2 16,-1 0-1-16,-1 0 1 0,-4 0-2 15,4 0 2-15,0 0 0 0,-2 0 2 0,1 0-2 16,3 0 2-16,1 0 10 16,0 0 7-16,1 0-17 0,0 0 17 15,0 0-10-15,-1 0-9 0,1 0-3 16,-1 0 3-16,-2 0 0 0,4 0 12 0,-1 0-12 16,-4 0-19-16,2 0 19 0,0 0 9 15,2 0 10-15,-3 0 0 0,-1 0-18 16,1 0-1-16,-1 0-13 0,-2 0 13 15,2-3 21-15,4 3-8 0,-1-2-1 0,3-1 10 16,-4 2-10-16,-2 0-10 0,3 0 11 16,-3-1-1-16,-2 1-10 0,3 0-1 0,-1-1 2 15,0 1-2-15,4-2 2 0,0 0 31 16,0 1-9-16,5-2-23 0,-3 1 10 0,2 0 0 16,-5 1-12-16,3-1 0 0,-5 0 1 15,-1 0 0-15,1 2 0 0,-3-1 11 16,1 0 4-16,-1 1-15 0,0 0 14 15,-1-1 10-15,-3 1-6 0,0 1-17 16,1 0 10-16,-1-1-9 0,-1-1 19 16,4 2 3-16,-2-2-4 0,3 2 4 15,4-3 6-15,-3 3-6 0,-5-2-25 16,0 1-1-16,0-1-1 0,-5 2 1 16,-1 0-2-16,0 0-9 0,0-2-3 0,0 2-44 15,0-2-68-15,-7 0-75 0,-3-2-124 16,-9 0-363-16,1 1-356 0,-28-2-536 0</inkml:trace>
  </inkml:traceGroup>
</inkml:ink>
</file>

<file path=ppt/ink/ink9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18-11-26T08:36:29.880"/>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2E41BE9F-B5BE-40B2-B2A3-ECCB866DAD48}" emma:medium="tactile" emma:mode="ink">
          <msink:context xmlns:msink="http://schemas.microsoft.com/ink/2010/main" type="inkDrawing" rotatedBoundingBox="4681,6411 5252,6313 5318,6697 4747,6795" hotPoints="5298,6553 4996,6741 4702,6540 5004,6352" semanticType="container" shapeName="Ellipse"/>
        </emma:interpretation>
      </emma:emma>
    </inkml:annotationXML>
    <inkml:trace contextRef="#ctx0" brushRef="#br0">4022 2077 235 0,'-7'-5'763'0,"6"2"-561"0,-2-2-121 16,2 3 66-16,0-4 80 0,-6 2-8 16,1-1-57-16,-2-2-22 0,3 5 38 15,-3-3 35-15,1 3-84 0,-1 1-29 0,1-3-32 16,-1 2 9-16,0 2-3 0,2-3 28 16,-2 2-6-16,-1-3-23 0,1 4-31 15,-1 0-23-15,-6-1-19 0,1 1 0 16,-3 0 13-16,-1 0 34 0,0 1-19 15,-2 4-27-15,-2-2-1 0,2 3 13 16,1-2 3-16,-2 2 9 0,2 1 7 16,1-2-30-16,3 1-2 0,0-1-1 15,4 2-2-15,1-2-26 0,0 0-9 16,5 2-3-16,-3 0 9 0,1 1-3 16,-1 3 0-16,2-1 35 0,1 3 3 15,-2 0 0-15,3 2 19 0,0-1-22 0,3 1-30 16,1-2 30-16,0 1-19 0,0 1 19 15,0 0 0-15,0-6-23 0,1 5 4 16,6-5 4-16,2 1 15 0,-1 2 35 16,5 0 20-16,-1 0-55 0,1-1 0 15,2-2-39-15,4 2 39 0,-1-3 19 0,3-2-15 16,1-1 43-16,4 2-9 0,-2-2-18 16,-1-4-1-16,1 2-17 0,2-3 14 15,-3 0 19-15,1 0-13 0,2 0-9 16,-6-3-10-16,3-1 9 0,-5 1-9 15,-1-4 9-15,0 1 4 0,0 2 19 16,-3-4-10-16,2-2-12 0,-3 0 18 16,1 1-2-16,-2-1-1 0,-4-2-6 15,0 0 0-15,-2 0 10 0,-2 1-1 16,0-5-5-16,-3 0 8 0,2-3-34 0,-3-2-8 16,0 1 8-16,0-3 6 0,-7 2-6 15,0 1-28-15,-1 2 28 0,-2 3-19 16,-1 1-13-16,-6 4 1 0,4 2 9 15,-5 1-28-15,2 2 8 0,3 2 20 16,-2-3-9-16,4 5-7 0,3-1-48 0,0 2-41 16,1 0-65-16,4 0-83 0,-4 0-147 15,2 2-171-15,1 1-124 0,-6 4-280 0</inkml:trace>
  </inkml:traceGroup>
</inkml:ink>
</file>

<file path=ppt/ink/ink9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38:30.458"/>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15C2F7E9-AE3D-4E76-8029-2847F3A79568}" emma:medium="tactile" emma:mode="ink">
          <msink:context xmlns:msink="http://schemas.microsoft.com/ink/2010/main" type="writingRegion" rotatedBoundingBox="8852,11098 8901,11098 8901,11180 8852,11180"/>
        </emma:interpretation>
      </emma:emma>
    </inkml:annotationXML>
    <inkml:traceGroup>
      <inkml:annotationXML>
        <emma:emma xmlns:emma="http://www.w3.org/2003/04/emma" version="1.0">
          <emma:interpretation id="{0C54D9A7-E4B0-42A4-85B9-28DDEAE12366}" emma:medium="tactile" emma:mode="ink">
            <msink:context xmlns:msink="http://schemas.microsoft.com/ink/2010/main" type="paragraph" rotatedBoundingBox="8852,11098 8901,11098 8901,11180 8852,11180" alignmentLevel="1"/>
          </emma:interpretation>
        </emma:emma>
      </inkml:annotationXML>
      <inkml:traceGroup>
        <inkml:annotationXML>
          <emma:emma xmlns:emma="http://www.w3.org/2003/04/emma" version="1.0">
            <emma:interpretation id="{901EF6B0-0221-4D0F-A8C1-AEA03A642AF4}" emma:medium="tactile" emma:mode="ink">
              <msink:context xmlns:msink="http://schemas.microsoft.com/ink/2010/main" type="line" rotatedBoundingBox="8852,11098 8901,11098 8901,11180 8852,11180"/>
            </emma:interpretation>
          </emma:emma>
        </inkml:annotationXML>
        <inkml:traceGroup>
          <inkml:annotationXML>
            <emma:emma xmlns:emma="http://www.w3.org/2003/04/emma" version="1.0">
              <emma:interpretation id="{3A3B2DD8-2C37-48C4-9174-C10A6CEE5AAE}" emma:medium="tactile" emma:mode="ink">
                <msink:context xmlns:msink="http://schemas.microsoft.com/ink/2010/main" type="inkWord" rotatedBoundingBox="8852,11098 8901,11098 8901,11180 8852,11180"/>
              </emma:interpretation>
            </emma:emma>
          </inkml:annotationXML>
          <inkml:trace contextRef="#ctx0" brushRef="#br0">-4379 6984 16 0,'0'0'75'15,"-1"0"-9"-15,1 2-5 0,-5 1 8 16,4-3 55-16,-2 1 39 0,3-1-3 15,-2 0-27-15,2 0-32 0,-1 0-22 0,1 0-8 16,0 0-2-16,0 0-14 0,0 0-22 16,0 0-33-16,0 0 0 0,0 0-20 15,0 0 4-15,0 0-1 0,0 0-2 16,0 0-7-16,0 0-3 0,-2 0-4 16,1 1 4-16,-2 2-20 0,0-3-29 15,0 5-17-15,1-3 30 0,0 3 32 16,0-1 20-16,-1 1 11 0,0 0-63 15,0-2-49-15,2 1-101 0,-4 0-53 0,4 0 179 16</inkml:trace>
          <inkml:trace contextRef="#ctx0" brushRef="#br0" timeOffset="405.903">-4379 6984 54 0,'-47'57'147'16,"47"-57"-26"-16,0 0-27 0,0 0-2 15,0 0-8-15,0 4-12 0,0 1-36 0,0-1-9 16,0 1-27-16,0-3-23 0,0 0 20 15,-2 1-13-15,2-3 3 0,0 0 9 16,0 0-10-16,0 0 14 0,0 0 43 16,0 0 41-16,0 0 8 0,0 0-11 15,0 0-25-15,0 0-11 0,2 0-2 16,-1 0-43-16,1 0-26 0,-2 0-33 16,3 0 20-16,-3 0 39 0,0 0 0 15,0 0 23-15,0 0-1 0,0 0 1 16,0 0 3-16,0 0-14 0,0 0-12 0,0 0-19 15,0 0-20-15,1 0-46 0,1 0-36 16,1 0 10-16,0 0-29 0,1-3-13 16,0 1-30-16,-1 1 37 0,0-2 64 15,0 2 81-15,-3 1 1 0,0-2 109 16,0 2 139-16,0-1 32 0,0 1 7 16,0 0-62-16,0 0-53 0,0 0-45 0,0 0-42 15,0 0-40-15,0 0-25 0,0 0-20 16,0 0-13-16,2 0-23 0,-2 0 3 15,0 0-9-15,0-2 3 0,1 2 0 16,1-2-3-16,-2-2-7 0,0 0-13 16,1 3-45-16,-1-4-37 0,0 5-77 15,0 0-76-15,0 0-111 0</inkml:trace>
        </inkml:traceGroup>
      </inkml:traceGroup>
    </inkml:traceGroup>
  </inkml:traceGroup>
</inkml:ink>
</file>

<file path=ppt/ink/ink9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40:47.130"/>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2E1C7D32-941C-4483-9D66-1FEE7C11D475}" emma:medium="tactile" emma:mode="ink">
          <msink:context xmlns:msink="http://schemas.microsoft.com/ink/2010/main" type="inkDrawing" rotatedBoundingBox="8018,12452 8022,11704 8330,11706 8325,12454" semanticType="callout" shapeName="Other">
            <msink:sourceLink direction="to" ref="{28F5D270-8B1F-4920-9301-47239751DFF4}"/>
            <msink:sourceLink direction="to" ref="{808DB1C6-12B4-4CC7-A68D-DA36DD38511B}"/>
          </msink:context>
        </emma:interpretation>
      </emma:emma>
    </inkml:annotationXML>
    <inkml:trace contextRef="#ctx0" brushRef="#br0">-5246 7706 833 0,'-4'4'726'0,"4"-4"-394"15,0 1-312-15,-2 1 22 0,1-1-32 16,1 2 136-16,-2 1-7 0,1 2-64 16,-1 1-27-16,2 1 7 0,0-2 0 15,0 2-3-15,0-1 16 0,5-2 3 16,1 0 12-16,-1-2-31 0,3 1-17 16,1-4 13-16,-2 2 4 0,2-1 12 15,1-1-10-15,1 0-5 0,-1 0 27 16,0 0 14-16,2-3-33 0,0-1-25 0,1 0-10 15,0 0-6-15,1-4 3 16,0 2 16-16,1 0-3 0,-2-5 0 0,3 3-10 16,-1-4-3-16,-2 1-16 0,1 0 22 15,-1-4-23-15,-4 5 11 0,0-1-12 16,-2-1 2-16,-3 2 16 0,2 1-6 0,-1-1 6 16,-5 4 0-16,1-3-19 0,-1 4 1 15,0 0 13-15,0 4 5 0,0 1 15 16,0 0 10-16,0 0 4 0,0 0-1 15,0 0 9-15,0 0-2 0,0 0-29 16,0 0-22-16,0 0-3 0,0 0-12 16,0 0-6-16,0 0 5 0,0 1 10 15,0 2-14-15,0 1 17 0,0 4 25 16,-1 0-6-16,1 2-3 0,-5 1-4 16,2 2-10-16,0 2 14 0,-2 0 6 0,0 6 1 15,-1-3-23-15,0 1 0 0,0 1 6 16,1 4 22-16,-1 0-27 0,0 3-1 15,0 0 22-15,1 3-22 0,0-2 13 16,2 4 27-16,0-2-18 0,1-3 6 16,-1 2 9-16,0-2-18 0,0-3-18 0,2 0 24 15,-2 1-13-15,0 1-9 0,2 0 25 16,-4-2 3-16,2 0-29 0,2-2-2 16,-2-4 28-16,1 1 0 0,2-4-9 15,0-1-18-15,0-8-1 0,0 0-13 16,0-3 13-16,0-2 3 0,0-1-1 15,0 0 1-15,0 0 18 0,0 0-5 16,0 0-15-16,0 0-1 0,0 0-13 0,0-4-27 16,0 0-34-16,0-3-75 0,0-3-82 15,2-1-97-15,1-1-119 0,-2 1-109 16,1 1-220-16,-2 0-506 0</inkml:trace>
  </inkml:traceGroup>
</inkml:ink>
</file>

<file path=ppt/ink/ink9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40:47.991"/>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808DB1C6-12B4-4CC7-A68D-DA36DD38511B}" emma:medium="tactile" emma:mode="ink">
          <msink:context xmlns:msink="http://schemas.microsoft.com/ink/2010/main" type="inkDrawing" rotatedBoundingBox="7047,12823 7637,10799 9610,11375 9019,13399" hotPoints="9286,12269 8248,13306 7210,12269 8248,11231" semanticType="enclosure" shapeName="Circle">
            <msink:destinationLink direction="to" ref="{2E1C7D32-941C-4483-9D66-1FEE7C11D475}"/>
          </msink:context>
        </emma:interpretation>
      </emma:emma>
    </inkml:annotationXML>
    <inkml:trace contextRef="#ctx0" brushRef="#br0">-5430 8401 232 0,'0'-4'1388'16,"1"4"-1114"-16,1-1-216 0,-1 1 4 15,-1-3 51-15,5 2 33 0,-5 1-10 16,4-1-29-16,1-1-27 0,0 0-5 15,3 2 15-15,-4 0-7 0,4-1-18 16,-3 0 21-16,1-1 27 0,2 1 8 16,1 1-13-16,-1 0-3 0,4-2-28 15,0 1-27-15,1-2 1 0,-1-1 0 16,3 2-20-16,2-3 17 0,0 2-14 16,0-1-2-16,1 0-13 0,0 0-19 0,1 0 0 15,0-2 9-15,2 2 29 0,-1-2 9 16,-1 1-22-16,1 0-3 0,-4 0 19 15,-3 2-4-15,-3 1-9 0,-2 0-24 16,-2 2-3-16,-2-2 0 0,1 1-1 0,0 1 2 16,1-1 10-16,2 1-10 0,2-2 11 15,-4 2-12-15,6-3 11 0,-1 3 1 16,3-2 17-16,0 2-29 0,0-2 0 16,-2 0 11-16,-1 2-10 0,0-1-2 15,0 0 12-15,0-1 4 0,1 2 5 16,-1-2 4-16,1 2-25 0,-3 0-10 15,-2 0 7-15,1 0 2 0,-2 0 1 16,1 0 15-16,0 0 7 0,1 0 9 16,1 0-12-16,2 0 24 0,-2 0 1 15,3 0-4-15,-3 0 6 0,3 0 4 0,-4 0-16 16,3 2-13-16,-2-2 1 0,-1 0-19 16,-2 0-1-16,0 0-1 0,0 0-1 15,-3 0-2-15,-1 0-10 0,-1 0 12 16,-1 0-1-16,0 0-1 0,0 0-2 0,0 0-17 15,0 2-22-15,0-1-7 16,0-1-21-16,0 1-37 0,0-1-17 0,0 2-15 16,0 0-67-16,0 0-205 0,0 3-214 15,0-3-108-15,-7 2-558 0</inkml:trace>
    <inkml:trace contextRef="#ctx0" brushRef="#br0" timeOffset="-165970.6817">-4934 6892 0 0,'0'0'460'0,"0"0"-173"15,0 0-75-15,0 0-27 0,0 0-9 16,0 0-7-16,0 0-6 0,0 0-30 15,0 0-34-15,0 0-24 0,0 0-7 0,0 0-7 16,0 0 4-16,0 0 13 0,0 0 22 16,0 0 4-16,0 4 6 0,0-4 6 0,0 0 6 15,0 0 13-15,0 2-3 0,0-2-1 16,0 0-3-16,0 0-20 16,0 0-19-16,0 0-13 0,0 0-6 0,0 0-4 15,0 0-16-15,0 0 4 0,0 0-7 16,0 0-3-16,0 0 3 0,0 0 7 15,-1 0-1-15,-1 0-3 0,1 0-13 16,-3 0-6-16,-2 0-13 0,-5 0-18 16,0 0-28-16,-4 0-6 0,-1 0 27 15,1 0 6-15,0 0 1 0,2 0 0 16,-2 0 0-16,-1 0 0 0,-2 0 0 16,-2 3-18-16,-1 1 18 0,1-1 0 15,2 3 21-15,2-3 10 0,3 2-17 0,-2 0-14 16,-1 1-25-16,-3 0 25 0,-1 3 15 15,-5 2 4-15,0 1-18 0,-3 1-1 16,2 3 0-16,0-4 13 0,3 3 9 16,0 0-20-16,2 0-1 0,1 1 5 0,-1 0-4 15,1 4-2-15,2-2 22 0,-1 0-22 16,3 0 1-16,-2-1-1 0,0 1 2 16,2 2 0-16,-6 2-1 0,1 2 14 15,2-1-12-15,0 0 9 0,3-1-10 16,3 0-2-16,-2 3 18 0,2-2-17 15,0 5 1-15,-1-1 14 0,1 3 21 16,1-1-36-16,-1 0 0 0,1-1 0 16,-1 1 1-16,0-1 1 0,0 4 10 15,-2-1-13-15,0 0 31 0,-1 3-28 0,1-2 0 16,1-1 12-16,0 1-2 0,2-1-13 16,1 1 15-16,2-3-12 0,0-1 16 15,2 1-8-15,-2-2-11 0,3-2 0 16,0 1 14-16,2 0-11 0,1-1-1 15,0 0 1-15,0-2 12 0,1 2-14 0,2 0-2 16,0-3 2-16,0 0-1 0,0 2 27 16,0-2-26-16,0-1 0 0,6 1 0 15,0-1 15-15,0 1-13 0,1-2-2 16,4-2 0-16,-4 4 13 0,3-3-14 16,2 1-12-16,1 1 12 0,-2 1 27 15,3-2-27-15,1 2 0 0,0-1 0 16,1-1 0-16,0 0 3 0,2 1-3 0,1-3 0 15,2 2 0-15,1-1 11 0,1-2 1 16,1 0-12-16,-1 1-1 0,1-2 1 16,2 0-3-16,-1 0 3 0,2-1 33 15,-2 0-11-15,1-2-22 0,-4 1 1 16,2-4-1-16,-2 1 17 0,0-1-16 16,2-1 0-16,-2 0 2 0,0-2 0 15,0 0 12-15,0 0-2 0,1 0-13 0,-1-1 3 16,5 0 24-16,-4-1-25 15,4-1 0-15,1 1 27 0,-2-4-29 0,2 3 0 16,2-4 0-16,-1 0 3 0,1 0-2 16,-1 0 12-16,2 0-11 0,0 0-1 0,-3 0 2 15,0 0 20-15,0 0-23 0,-5-2-3 16,-2 0 0-16,-1 1 0 0,1-2 2 16,0 1 1-16,2-3 2 0,1-1 17 15,4-2-16-15,0 1 18 0,0-2-3 16,-2 1-16-16,2-2 11 0,-2 2-11 15,2-3-1-15,-4 2-1 0,-1 1 23 16,2-4-23-16,-4 2-2 0,0 1 2 16,-2-1 3-16,0 0 0 0,-1 2 0 15,-1 0-1-15,-1-1 0 0,1 0-2 16,-1 1 1-16,-1-1 2 0,-1 2 0 0,1-3 9 16,-3 4-9-16,1-2 9 15,-3 1-9-15,-2-2 9 0,2 3-11 0,-3-3 0 16,4 1 12-16,0-5 2 0,0 2-12 15,0 0 0-15,0-1 12 0,-2 2-13 16,-2 0 1-16,2 0 25 0,0-5-1 0,1 0-11 16,0-1-4-16,0 0-9 0,-1 1-1 15,0 0 1-15,0 1 15 0,0-3 3 16,1 0-21-16,-1-4 0 0,1 2-3 16,0-3 2-16,1 2 1 0,-2 0-1 15,1 2 2-15,-3-1-1 0,1 3 19 16,-3 0-1-16,3 0-15 0,-2-3 25 15,1-4-28-15,0 3-12 0,2-1 12 16,-1-2-2-16,0 1-1 0,-2 2 3 16,-1 3 3-16,-1 0 9 0,1-2-10 15,-2 2 2-15,-1-1-4 0,3-1 0 0,-5 4 24 16,0-1-21-16,0 0 21 0,0-2-24 16,0 1 0-16,0 1-1 0,0-4 1 15,-6 1 18-15,0 1-16 0,0-6 1 16,2 2-3-16,-2-1-27 0,0-1 27 15,2 2 0-15,-2 2 11 0,0-1-11 16,1 6 0-16,0-3 2 0,-1 5 10 0,3-3-12 16,-2 1 0-16,2 3 0 0,2-1-2 15,-4 0 2-15,3 3 0 0,-1-1 2 16,0-1-2-16,0 4 3 0,-2-1 12 16,2 1-12-16,-1 2 9 0,0-1-12 15,-1 1 0-15,-2-2-3 0,1 1 1 16,-3-3-22-16,0-2-7 0,-1 2 30 15,-2-4-2-15,0 5 1 0,-1-3-1 16,0 2-21-16,1 0 24 0,0 0 11 0,2 2 1 16,0-2 0-16,1 0-11 15,0 1-1-15,-1-1 2 0,1 0-1 0,-1 0-1 16,-1 0-15-16,1-1 12 0,1 2-13 16,-1 0 16-16,3 1 18 0,-1 1-6 15,-2 0-12-15,0-1 0 0,-1-2-14 0,3 2 11 16,-4 1 1-16,4 1-1 15,1-1 3-15,0 2 3 0,-2-3-3 0,0 1 0 16,-1 1-18-16,-2-3-7 0,0 0 9 16,-1 2 16-16,3-2 27 0,1 2-14 15,-1 0-10-15,2-1-1 0,-1 2-2 16,1 1-12-16,-1 1-4 0,1-3 16 16,2 0-1-16,1 2 1 0,-1 1 16 15,1-1-4-15,2 1-10 0,-3 0 16 16,3 3-6-16,-1-1-12 0,0-1 2 15,1-1-1-15,0 4 0 0,-2-6 0 0,1 2-1 16,-2-2-3-16,-1 0 2 0,-2 1 0 16,-1-2-17-16,1-1-16 0,-3 3 31 15,3 1-12-15,-3 1-3 0,4-1 15 16,-1-1 2-16,0 1-2 0,0 1-22 0,2 0 13 16,-1 0 12-16,2 0 0 15,2 2 2-15,0-2 13 0,-2 1-2 0,0-2-10 16,-1 0 0-16,1 2-1 0,0-2-1 15,-2 2 1-15,4 0 10 0,-2 1-11 16,0 0 1-16,3-3 1 0,-1 3-1 16,1 1-1-16,1-4 14 0,-2 3-12 15,0-3 10-15,-1 2-11 0,-1-1-2 16,0-4-1-16,2 5 0 0,1-1 1 16,-1-1 2-16,-2 3-1 0,1-2 1 15,-1 0-2-15,1 2-19 0,-1-3 17 16,0 2-10-16,0-1 10 0,-3-2 2 0,2 3-2 15,-2-2-10-15,-1 0 12 0,-1 2 11 16,1-1-10-16,0 0 0 0,-2 0 1 16,2 2 0-16,-2-4-2 0,2 2-1 15,2 3 1-15,1-1 2 0,1 1 10 0,3 0-9 16,2-1-3-16,-1 1 0 16,2-2-2-16,0 2 0 0,0 0-16 0,0 0 15 15,0 0-12-15,0 0 13 0,0 0 0 16,0 0 1-16,0 0 1 0,0 0-1 15,-1 0 1-15,-1-1 0 0,1 1-2 16,-1 0-10-16,1-1-4 0,-1 1-8 16,1-2-4-16,-1 0-2 0,2 1-22 0,0 0-18 15,-1-1-28-15,-1 1-22 0,1-1-65 16,-2 1-127-16,2-3-149 0,-4-1-183 16,2 1-413-16,-4-6-440 0</inkml:trace>
  </inkml:traceGroup>
</inkml:ink>
</file>

<file path=ppt/ink/ink9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963.73529" units="1/cm"/>
          <inkml:channelProperty channel="Y" name="resolution" value="1724.57898" units="1/cm"/>
          <inkml:channelProperty channel="F" name="resolution" value="22.75278" units="1/deg"/>
          <inkml:channelProperty channel="T" name="resolution" value="1" units="1/dev"/>
        </inkml:channelProperties>
      </inkml:inkSource>
      <inkml:timestamp xml:id="ts0" timeString="2018-11-26T08:38:37.591"/>
    </inkml:context>
    <inkml:brush xml:id="br0">
      <inkml:brushProperty name="width" value="0.06667" units="cm"/>
      <inkml:brushProperty name="height" value="0.06667" units="cm"/>
      <inkml:brushProperty name="color" value="#00B050"/>
      <inkml:brushProperty name="fitToCurve" value="1"/>
    </inkml:brush>
  </inkml:definitions>
  <inkml:traceGroup>
    <inkml:annotationXML>
      <emma:emma xmlns:emma="http://www.w3.org/2003/04/emma" version="1.0">
        <emma:interpretation id="{570C5AAD-FBCC-4B87-9B7F-2D069893D5E4}" emma:medium="tactile" emma:mode="ink">
          <msink:context xmlns:msink="http://schemas.microsoft.com/ink/2010/main" type="inkDrawing" rotatedBoundingBox="9403,11973 13180,11887 13182,11970 9405,12056" semanticType="container" shapeName="Other"/>
        </emma:interpretation>
      </emma:emma>
    </inkml:annotationXML>
    <inkml:trace contextRef="#ctx0" brushRef="#br0">-3749 1069 65 0,'0'0'150'0,"0"0"30"0,0 0-40 16,0 0-26-16,-1 0 3 0,1 0 1 16,0 0-4-16,0 0-39 0,0 0-30 15,0 0-32-15,0 0-12 0,0 0 16 0,0 0 2 16,0 0-3-16,0 0 10 0,0 0 20 15,0 0 36-15,0 0 31 0,0 0 31 16,0 0-11-16,-3 0-23 0,3 0-14 16,0 0-18-16,0 0-17 0,0 0-9 15,0 0 0-15,0 0-13 0,0 0 3 16,0 0 16-16,0 3 10 0,0-3 10 16,0 0-1-16,0 3 4 0,0-3 3 15,0 1 16-15,0-1 22 0,0 0 16 16,0 0-17-16,0 0-12 0,3 0-39 15,-2 0-16-15,2 0 6 0,2 0 23 0,2 2-13 16,-1-2 9-16,3 0-16 0,1 0-26 16,-1 0 8-16,3 0 14 0,1 0 10 15,2 0-15-15,0 0-14 0,1-3-5 16,-2 0-14-16,1 0 1 0,1 0 9 16,1 0 4-16,-3 1-1 0,3 0 16 15,-3 0-29-15,1 0-5 0,0 1 9 16,-2-1-13-16,-1 2-12 0,0-1-1 0,-2-1 1 15,0 2 0-15,-2-2 0 0,0 2 13 16,1 0-10-16,5 0-2 0,-3 0 20 16,4-4-2-16,3 4-7 0,-1-1 26 15,3-2 14-15,-1 3-38 0,-2-2-14 16,1 2 0-16,3-4 13 0,-2 3 5 16,3 0-2-16,2 1-14 0,-1-4 0 15,1 4-2-15,1-2 12 0,0 0-10 16,0 1 17-16,0 1 12 0,0-4-30 0,-1 2 0 15,-1 1 16-15,-2-1-17 0,-1 0-12 16,3-1 12-16,-1 1 15 0,3 1-2 16,0-4-13-16,0 3 0 0,0 0 0 15,0 0 3-15,0-2 0 0,-1 3 12 0,1 0-15 16,0-1 3-16,0 0 30 0,1 1-33 16,2 1 0-16,0-3 17 0,-1 2-17 15,1 0 0-15,0-1 0 0,-2 0 0 16,2 2-3-16,0 0 3 0,0-2 0 15,2 0 3-15,1 2 13 0,-2 0-14 16,2-4-2-16,-3 3 0 0,0 1 0 16,-4 0 1-16,1 0-1 0,0 0 0 15,-3 0 2-15,3 0-1 0,-2 0-1 16,3 0 0-16,0 0 9 0,2 0-7 16,-1 0 14-16,-1 0-15 0,1 0-1 0,-2 0-9 15,-2 0 9-15,1 0 2 0,-2 0 1 16,0 0 11-16,-1 0-14 0,-1-1-15 15,1 1 15-15,2-4 13 0,3 2-10 16,3-1-3-16,0 3 0 0,4-3 18 16,1 0-18-16,-3 2 0 0,0-1-11 0,0 1 11 15,-2 1 18-15,-2 0-16 0,-2 0-2 16,-3 0-6-16,-2 0 6 0,-2 0 3 16,-2 0-1-16,-1 0 11 0,-2 0 0 15,1 0-13-15,-1 1-2 0,2 1 0 16,-1-2 0-16,1 1 2 0,0-1 2 15,1 3-2-15,-1-1 0 0,1-1 0 16,0-1 18-16,2 4-6 0,-2-3-11 16,0 1-1-16,-1 0-1 0,1-2-10 15,-4 0 11-15,0 0 12 0,-2 0-12 0,0 1 0 16,-2-1 2-16,1 0 1 0,2 0 10 16,0 1-1-16,2-1-10 0,-1 0 0 15,0 0 10-15,-1 4-12 0,1-4-11 16,-2 0 11-16,2 0 2 0,3 0 10 0,1 0 4 15,2 0-4-15,1 0-12 0,-1 0 0 16,-1 0 2-16,0 0-1 0,-4 0 0 16,2 0 0-16,-4 0 2 0,4 0-2 15,0 0 1-15,1-4 10 0,0 4 4 16,0-1-13-16,1 1 0 0,-3-1-1 16,1 1 0-16,-2 0-2 0,-1 0 0 15,1 0-1-15,2 0 1 0,0 0 2 0,0 0-2 16,-1 0 1-16,3 0 0 0,-3 0 14 15,0 0-15-15,-3 0 2 0,1 0 17 16,-1 0-18-16,-1 0 0 0,0 0-1 16,-1 0 2-16,0 0-2 0,-2 1 0 15,-1-1 0-15,0 0-2 0,0 0-1 16,1 0 3-16,1 0 0 0,0 0 1 16,0 0 11-16,-1 1-9 0,2-1-2 15,-2 0 1-15,1 0 10 0,1 0-11 0,1 0 1 16,0 0 13-16,2 0-15 0,0 0-1 15,0 0-2-15,1 0 1 0,0 0-7 16,2 0 9-16,0 0 15 0,-1 0-15 16,3 0-1-16,-4 0 1 0,2 0 1 15,-2 0-1-15,-3 0 3 0,-1 4 10 0,-3-4-13 16,-2 0-2-16,-1 0 2 16,-1 0-3-16,-2 0 1 0,1 0 2 0,-1 0 0 15,0 0 1-15,0 0 0 0,0 0 12 16,0 0-13-16,0 2-2 0,0-2 1 15,0 0-15-15,2 2 4 0,2-2 12 16,-1 0 2-16,3 0 10 0,0 2 1 16,-2 0-12-16,-1-1 0 0,0-1 0 15,0 1 1-15,-1-1-1 0,0 0 0 16,-2 0-1-16,0 0 1 0,2 0-1 0,-2 3 3 16,0-3 12-16,0 0-12 0,0 0 9 15,0 0-11-15,0 0-1 0,0 0-3 16,0 0 1-16,0 1-10 0,0-1 0 15,0 0 10-15,0 0 0 0,0 0-1 16,0 0 1-16,1 0 2 0,1 0 0 0,-1 0 0 16,1 1 3-16,1 0 9 15,-2-1-11-15,-1 0 1 0,2 2 1 0,-2-2-2 16,0 0 2-16,0 0 12 0,0 1-13 16,0-1 0-16,0 0 11 0,0 0-1 15,0 1-12-15,0-1 3 0,0 0 0 16,0 0-2-16,0 0-1 0,0 0-2 15,0 0 0-15,0 0-13 0,0 0 15 16,0 0-1-16,0 0 0 0,0 0 1 16,0 0 12-16,0 0-11 0,0 0-1 0,0 0 1 15,0 0 11-15,0 0-11 16,0 0 11-16,0 0-10 0,0 0-1 0,0 0 1 16,0 0 10-16,0 0-11 0,0 0 0 15,0 0-1-15,0 0 0 0,0 0-1 16,0 0-2-16,0 0 1 0,0 0 0 0,0 0 2 15,0 0 15-15,0 0 3 0,0 0 0 16,0 0 0-16,0 0-3 0,0 0-2 16,0 0 8-16,0 0 9 0,0 0-15 15,0 0-12-15,0 0 10 0,0 0-13 16,0 0-2-16,0 0 0 0,0 0 1 16,0 0-18-16,0 0 7 0,0 0-3 15,0 0-6-15,0 0-1 0,0 0-11 16,0 0-22-16,-2 0-18 0,2 0-24 15,-4 0-44-15,-1 0-71 0,-2 0-87 16,-5 0-184-16,-8 2-284 0,2 0-632 16,-22 2-384-16</inkml:trace>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9D33BE-58B9-414C-ADCD-D2CB5CE60DC3}"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4F15E-E76E-4506-A57B-9D557C9760EB}" type="slidenum">
              <a:rPr lang="en-US" smtClean="0"/>
              <a:t>‹#›</a:t>
            </a:fld>
            <a:endParaRPr lang="en-US"/>
          </a:p>
        </p:txBody>
      </p:sp>
    </p:spTree>
    <p:extLst>
      <p:ext uri="{BB962C8B-B14F-4D97-AF65-F5344CB8AC3E}">
        <p14:creationId xmlns:p14="http://schemas.microsoft.com/office/powerpoint/2010/main" val="284083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9D33BE-58B9-414C-ADCD-D2CB5CE60DC3}"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4F15E-E76E-4506-A57B-9D557C9760EB}" type="slidenum">
              <a:rPr lang="en-US" smtClean="0"/>
              <a:t>‹#›</a:t>
            </a:fld>
            <a:endParaRPr lang="en-US"/>
          </a:p>
        </p:txBody>
      </p:sp>
    </p:spTree>
    <p:extLst>
      <p:ext uri="{BB962C8B-B14F-4D97-AF65-F5344CB8AC3E}">
        <p14:creationId xmlns:p14="http://schemas.microsoft.com/office/powerpoint/2010/main" val="1653745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9D33BE-58B9-414C-ADCD-D2CB5CE60DC3}"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4F15E-E76E-4506-A57B-9D557C9760EB}" type="slidenum">
              <a:rPr lang="en-US" smtClean="0"/>
              <a:t>‹#›</a:t>
            </a:fld>
            <a:endParaRPr lang="en-US"/>
          </a:p>
        </p:txBody>
      </p:sp>
    </p:spTree>
    <p:extLst>
      <p:ext uri="{BB962C8B-B14F-4D97-AF65-F5344CB8AC3E}">
        <p14:creationId xmlns:p14="http://schemas.microsoft.com/office/powerpoint/2010/main" val="668970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9D33BE-58B9-414C-ADCD-D2CB5CE60DC3}"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4F15E-E76E-4506-A57B-9D557C9760EB}" type="slidenum">
              <a:rPr lang="en-US" smtClean="0"/>
              <a:t>‹#›</a:t>
            </a:fld>
            <a:endParaRPr lang="en-US"/>
          </a:p>
        </p:txBody>
      </p:sp>
    </p:spTree>
    <p:extLst>
      <p:ext uri="{BB962C8B-B14F-4D97-AF65-F5344CB8AC3E}">
        <p14:creationId xmlns:p14="http://schemas.microsoft.com/office/powerpoint/2010/main" val="2829247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39D33BE-58B9-414C-ADCD-D2CB5CE60DC3}"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4F15E-E76E-4506-A57B-9D557C9760EB}" type="slidenum">
              <a:rPr lang="en-US" smtClean="0"/>
              <a:t>‹#›</a:t>
            </a:fld>
            <a:endParaRPr lang="en-US"/>
          </a:p>
        </p:txBody>
      </p:sp>
    </p:spTree>
    <p:extLst>
      <p:ext uri="{BB962C8B-B14F-4D97-AF65-F5344CB8AC3E}">
        <p14:creationId xmlns:p14="http://schemas.microsoft.com/office/powerpoint/2010/main" val="1412325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9D33BE-58B9-414C-ADCD-D2CB5CE60DC3}"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4F15E-E76E-4506-A57B-9D557C9760EB}" type="slidenum">
              <a:rPr lang="en-US" smtClean="0"/>
              <a:t>‹#›</a:t>
            </a:fld>
            <a:endParaRPr lang="en-US"/>
          </a:p>
        </p:txBody>
      </p:sp>
    </p:spTree>
    <p:extLst>
      <p:ext uri="{BB962C8B-B14F-4D97-AF65-F5344CB8AC3E}">
        <p14:creationId xmlns:p14="http://schemas.microsoft.com/office/powerpoint/2010/main" val="3088707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9D33BE-58B9-414C-ADCD-D2CB5CE60DC3}"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44F15E-E76E-4506-A57B-9D557C9760EB}" type="slidenum">
              <a:rPr lang="en-US" smtClean="0"/>
              <a:t>‹#›</a:t>
            </a:fld>
            <a:endParaRPr lang="en-US"/>
          </a:p>
        </p:txBody>
      </p:sp>
    </p:spTree>
    <p:extLst>
      <p:ext uri="{BB962C8B-B14F-4D97-AF65-F5344CB8AC3E}">
        <p14:creationId xmlns:p14="http://schemas.microsoft.com/office/powerpoint/2010/main" val="2041571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9D33BE-58B9-414C-ADCD-D2CB5CE60DC3}"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4F15E-E76E-4506-A57B-9D557C9760EB}" type="slidenum">
              <a:rPr lang="en-US" smtClean="0"/>
              <a:t>‹#›</a:t>
            </a:fld>
            <a:endParaRPr lang="en-US"/>
          </a:p>
        </p:txBody>
      </p:sp>
    </p:spTree>
    <p:extLst>
      <p:ext uri="{BB962C8B-B14F-4D97-AF65-F5344CB8AC3E}">
        <p14:creationId xmlns:p14="http://schemas.microsoft.com/office/powerpoint/2010/main" val="52175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9D33BE-58B9-414C-ADCD-D2CB5CE60DC3}"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44F15E-E76E-4506-A57B-9D557C9760EB}" type="slidenum">
              <a:rPr lang="en-US" smtClean="0"/>
              <a:t>‹#›</a:t>
            </a:fld>
            <a:endParaRPr lang="en-US"/>
          </a:p>
        </p:txBody>
      </p:sp>
    </p:spTree>
    <p:extLst>
      <p:ext uri="{BB962C8B-B14F-4D97-AF65-F5344CB8AC3E}">
        <p14:creationId xmlns:p14="http://schemas.microsoft.com/office/powerpoint/2010/main" val="2432206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9D33BE-58B9-414C-ADCD-D2CB5CE60DC3}"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4F15E-E76E-4506-A57B-9D557C9760EB}" type="slidenum">
              <a:rPr lang="en-US" smtClean="0"/>
              <a:t>‹#›</a:t>
            </a:fld>
            <a:endParaRPr lang="en-US"/>
          </a:p>
        </p:txBody>
      </p:sp>
    </p:spTree>
    <p:extLst>
      <p:ext uri="{BB962C8B-B14F-4D97-AF65-F5344CB8AC3E}">
        <p14:creationId xmlns:p14="http://schemas.microsoft.com/office/powerpoint/2010/main" val="657590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39D33BE-58B9-414C-ADCD-D2CB5CE60DC3}"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4F15E-E76E-4506-A57B-9D557C9760EB}" type="slidenum">
              <a:rPr lang="en-US" smtClean="0"/>
              <a:t>‹#›</a:t>
            </a:fld>
            <a:endParaRPr lang="en-US"/>
          </a:p>
        </p:txBody>
      </p:sp>
    </p:spTree>
    <p:extLst>
      <p:ext uri="{BB962C8B-B14F-4D97-AF65-F5344CB8AC3E}">
        <p14:creationId xmlns:p14="http://schemas.microsoft.com/office/powerpoint/2010/main" val="3230674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D33BE-58B9-414C-ADCD-D2CB5CE60DC3}"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4F15E-E76E-4506-A57B-9D557C9760EB}" type="slidenum">
              <a:rPr lang="en-US" smtClean="0"/>
              <a:t>‹#›</a:t>
            </a:fld>
            <a:endParaRPr lang="en-US"/>
          </a:p>
        </p:txBody>
      </p:sp>
    </p:spTree>
    <p:extLst>
      <p:ext uri="{BB962C8B-B14F-4D97-AF65-F5344CB8AC3E}">
        <p14:creationId xmlns:p14="http://schemas.microsoft.com/office/powerpoint/2010/main" val="2157009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customXml" Target="../ink/ink4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ustomXml" Target="../ink/ink50.xml"/><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53.emf"/><Relationship Id="rId5" Type="http://schemas.openxmlformats.org/officeDocument/2006/relationships/customXml" Target="../ink/ink51.xml"/><Relationship Id="rId4" Type="http://schemas.openxmlformats.org/officeDocument/2006/relationships/image" Target="../media/image52.emf"/></Relationships>
</file>

<file path=ppt/slides/_rels/slide12.xml.rels><?xml version="1.0" encoding="UTF-8" standalone="yes"?>
<Relationships xmlns="http://schemas.openxmlformats.org/package/2006/relationships"><Relationship Id="rId26" Type="http://schemas.openxmlformats.org/officeDocument/2006/relationships/customXml" Target="../ink/ink64.xml"/><Relationship Id="rId117" Type="http://schemas.openxmlformats.org/officeDocument/2006/relationships/image" Target="../media/image111.emf"/><Relationship Id="rId21" Type="http://schemas.openxmlformats.org/officeDocument/2006/relationships/image" Target="../media/image63.emf"/><Relationship Id="rId42" Type="http://schemas.openxmlformats.org/officeDocument/2006/relationships/customXml" Target="../ink/ink72.xml"/><Relationship Id="rId47" Type="http://schemas.openxmlformats.org/officeDocument/2006/relationships/image" Target="../media/image76.emf"/><Relationship Id="rId63" Type="http://schemas.openxmlformats.org/officeDocument/2006/relationships/image" Target="../media/image84.emf"/><Relationship Id="rId68" Type="http://schemas.openxmlformats.org/officeDocument/2006/relationships/customXml" Target="../ink/ink85.xml"/><Relationship Id="rId84" Type="http://schemas.openxmlformats.org/officeDocument/2006/relationships/customXml" Target="../ink/ink93.xml"/><Relationship Id="rId89" Type="http://schemas.openxmlformats.org/officeDocument/2006/relationships/image" Target="../media/image97.emf"/><Relationship Id="rId112" Type="http://schemas.openxmlformats.org/officeDocument/2006/relationships/customXml" Target="../ink/ink107.xml"/><Relationship Id="rId16" Type="http://schemas.openxmlformats.org/officeDocument/2006/relationships/customXml" Target="../ink/ink59.xml"/><Relationship Id="rId107" Type="http://schemas.openxmlformats.org/officeDocument/2006/relationships/image" Target="../media/image106.emf"/><Relationship Id="rId11" Type="http://schemas.openxmlformats.org/officeDocument/2006/relationships/image" Target="../media/image58.emf"/><Relationship Id="rId32" Type="http://schemas.openxmlformats.org/officeDocument/2006/relationships/customXml" Target="../ink/ink67.xml"/><Relationship Id="rId37" Type="http://schemas.openxmlformats.org/officeDocument/2006/relationships/image" Target="../media/image71.emf"/><Relationship Id="rId53" Type="http://schemas.openxmlformats.org/officeDocument/2006/relationships/image" Target="../media/image79.emf"/><Relationship Id="rId58" Type="http://schemas.openxmlformats.org/officeDocument/2006/relationships/customXml" Target="../ink/ink80.xml"/><Relationship Id="rId74" Type="http://schemas.openxmlformats.org/officeDocument/2006/relationships/customXml" Target="../ink/ink88.xml"/><Relationship Id="rId79" Type="http://schemas.openxmlformats.org/officeDocument/2006/relationships/image" Target="../media/image92.emf"/><Relationship Id="rId102" Type="http://schemas.openxmlformats.org/officeDocument/2006/relationships/customXml" Target="../ink/ink102.xml"/><Relationship Id="rId5" Type="http://schemas.openxmlformats.org/officeDocument/2006/relationships/image" Target="../media/image55.emf"/><Relationship Id="rId90" Type="http://schemas.openxmlformats.org/officeDocument/2006/relationships/customXml" Target="../ink/ink96.xml"/><Relationship Id="rId95" Type="http://schemas.openxmlformats.org/officeDocument/2006/relationships/image" Target="../media/image100.emf"/><Relationship Id="rId22" Type="http://schemas.openxmlformats.org/officeDocument/2006/relationships/customXml" Target="../ink/ink62.xml"/><Relationship Id="rId27" Type="http://schemas.openxmlformats.org/officeDocument/2006/relationships/image" Target="../media/image66.emf"/><Relationship Id="rId43" Type="http://schemas.openxmlformats.org/officeDocument/2006/relationships/image" Target="../media/image74.emf"/><Relationship Id="rId48" Type="http://schemas.openxmlformats.org/officeDocument/2006/relationships/customXml" Target="../ink/ink75.xml"/><Relationship Id="rId64" Type="http://schemas.openxmlformats.org/officeDocument/2006/relationships/customXml" Target="../ink/ink83.xml"/><Relationship Id="rId69" Type="http://schemas.openxmlformats.org/officeDocument/2006/relationships/image" Target="../media/image87.emf"/><Relationship Id="rId113" Type="http://schemas.openxmlformats.org/officeDocument/2006/relationships/image" Target="../media/image109.emf"/><Relationship Id="rId80" Type="http://schemas.openxmlformats.org/officeDocument/2006/relationships/customXml" Target="../ink/ink91.xml"/><Relationship Id="rId85" Type="http://schemas.openxmlformats.org/officeDocument/2006/relationships/image" Target="../media/image95.emf"/><Relationship Id="rId12" Type="http://schemas.openxmlformats.org/officeDocument/2006/relationships/customXml" Target="../ink/ink57.xml"/><Relationship Id="rId17" Type="http://schemas.openxmlformats.org/officeDocument/2006/relationships/image" Target="../media/image61.emf"/><Relationship Id="rId33" Type="http://schemas.openxmlformats.org/officeDocument/2006/relationships/image" Target="../media/image69.emf"/><Relationship Id="rId38" Type="http://schemas.openxmlformats.org/officeDocument/2006/relationships/customXml" Target="../ink/ink70.xml"/><Relationship Id="rId59" Type="http://schemas.openxmlformats.org/officeDocument/2006/relationships/image" Target="../media/image82.emf"/><Relationship Id="rId103" Type="http://schemas.openxmlformats.org/officeDocument/2006/relationships/image" Target="../media/image104.emf"/><Relationship Id="rId108" Type="http://schemas.openxmlformats.org/officeDocument/2006/relationships/customXml" Target="../ink/ink105.xml"/><Relationship Id="rId54" Type="http://schemas.openxmlformats.org/officeDocument/2006/relationships/customXml" Target="../ink/ink78.xml"/><Relationship Id="rId70" Type="http://schemas.openxmlformats.org/officeDocument/2006/relationships/customXml" Target="../ink/ink86.xml"/><Relationship Id="rId75" Type="http://schemas.openxmlformats.org/officeDocument/2006/relationships/image" Target="../media/image90.emf"/><Relationship Id="rId91" Type="http://schemas.openxmlformats.org/officeDocument/2006/relationships/image" Target="../media/image98.emf"/><Relationship Id="rId96" Type="http://schemas.openxmlformats.org/officeDocument/2006/relationships/customXml" Target="../ink/ink99.xml"/><Relationship Id="rId1" Type="http://schemas.openxmlformats.org/officeDocument/2006/relationships/slideLayout" Target="../slideLayouts/slideLayout1.xml"/><Relationship Id="rId6" Type="http://schemas.openxmlformats.org/officeDocument/2006/relationships/customXml" Target="../ink/ink54.xml"/><Relationship Id="rId23" Type="http://schemas.openxmlformats.org/officeDocument/2006/relationships/image" Target="../media/image64.emf"/><Relationship Id="rId28" Type="http://schemas.openxmlformats.org/officeDocument/2006/relationships/customXml" Target="../ink/ink65.xml"/><Relationship Id="rId49" Type="http://schemas.openxmlformats.org/officeDocument/2006/relationships/image" Target="../media/image77.emf"/><Relationship Id="rId114" Type="http://schemas.openxmlformats.org/officeDocument/2006/relationships/customXml" Target="../ink/ink108.xml"/><Relationship Id="rId10" Type="http://schemas.openxmlformats.org/officeDocument/2006/relationships/customXml" Target="../ink/ink56.xml"/><Relationship Id="rId31" Type="http://schemas.openxmlformats.org/officeDocument/2006/relationships/image" Target="../media/image68.emf"/><Relationship Id="rId44" Type="http://schemas.openxmlformats.org/officeDocument/2006/relationships/customXml" Target="../ink/ink73.xml"/><Relationship Id="rId52" Type="http://schemas.openxmlformats.org/officeDocument/2006/relationships/customXml" Target="../ink/ink77.xml"/><Relationship Id="rId60" Type="http://schemas.openxmlformats.org/officeDocument/2006/relationships/customXml" Target="../ink/ink81.xml"/><Relationship Id="rId65" Type="http://schemas.openxmlformats.org/officeDocument/2006/relationships/image" Target="../media/image85.emf"/><Relationship Id="rId73" Type="http://schemas.openxmlformats.org/officeDocument/2006/relationships/image" Target="../media/image89.emf"/><Relationship Id="rId78" Type="http://schemas.openxmlformats.org/officeDocument/2006/relationships/customXml" Target="../ink/ink90.xml"/><Relationship Id="rId81" Type="http://schemas.openxmlformats.org/officeDocument/2006/relationships/image" Target="../media/image93.emf"/><Relationship Id="rId86" Type="http://schemas.openxmlformats.org/officeDocument/2006/relationships/customXml" Target="../ink/ink94.xml"/><Relationship Id="rId94" Type="http://schemas.openxmlformats.org/officeDocument/2006/relationships/customXml" Target="../ink/ink98.xml"/><Relationship Id="rId99" Type="http://schemas.openxmlformats.org/officeDocument/2006/relationships/image" Target="../media/image102.emf"/><Relationship Id="rId101" Type="http://schemas.openxmlformats.org/officeDocument/2006/relationships/image" Target="../media/image103.emf"/><Relationship Id="rId4" Type="http://schemas.openxmlformats.org/officeDocument/2006/relationships/customXml" Target="../ink/ink53.xml"/><Relationship Id="rId9" Type="http://schemas.openxmlformats.org/officeDocument/2006/relationships/image" Target="../media/image57.emf"/><Relationship Id="rId13" Type="http://schemas.openxmlformats.org/officeDocument/2006/relationships/image" Target="../media/image59.emf"/><Relationship Id="rId18" Type="http://schemas.openxmlformats.org/officeDocument/2006/relationships/customXml" Target="../ink/ink60.xml"/><Relationship Id="rId39" Type="http://schemas.openxmlformats.org/officeDocument/2006/relationships/image" Target="../media/image72.emf"/><Relationship Id="rId109" Type="http://schemas.openxmlformats.org/officeDocument/2006/relationships/image" Target="../media/image107.emf"/><Relationship Id="rId34" Type="http://schemas.openxmlformats.org/officeDocument/2006/relationships/customXml" Target="../ink/ink68.xml"/><Relationship Id="rId50" Type="http://schemas.openxmlformats.org/officeDocument/2006/relationships/customXml" Target="../ink/ink76.xml"/><Relationship Id="rId55" Type="http://schemas.openxmlformats.org/officeDocument/2006/relationships/image" Target="../media/image80.emf"/><Relationship Id="rId76" Type="http://schemas.openxmlformats.org/officeDocument/2006/relationships/customXml" Target="../ink/ink89.xml"/><Relationship Id="rId97" Type="http://schemas.openxmlformats.org/officeDocument/2006/relationships/image" Target="../media/image101.emf"/><Relationship Id="rId104" Type="http://schemas.openxmlformats.org/officeDocument/2006/relationships/customXml" Target="../ink/ink103.xml"/><Relationship Id="rId7" Type="http://schemas.openxmlformats.org/officeDocument/2006/relationships/image" Target="../media/image56.emf"/><Relationship Id="rId71" Type="http://schemas.openxmlformats.org/officeDocument/2006/relationships/image" Target="../media/image88.emf"/><Relationship Id="rId92" Type="http://schemas.openxmlformats.org/officeDocument/2006/relationships/customXml" Target="../ink/ink97.xml"/><Relationship Id="rId2" Type="http://schemas.openxmlformats.org/officeDocument/2006/relationships/customXml" Target="../ink/ink52.xml"/><Relationship Id="rId29" Type="http://schemas.openxmlformats.org/officeDocument/2006/relationships/image" Target="../media/image67.emf"/><Relationship Id="rId24" Type="http://schemas.openxmlformats.org/officeDocument/2006/relationships/customXml" Target="../ink/ink63.xml"/><Relationship Id="rId40" Type="http://schemas.openxmlformats.org/officeDocument/2006/relationships/customXml" Target="../ink/ink71.xml"/><Relationship Id="rId45" Type="http://schemas.openxmlformats.org/officeDocument/2006/relationships/image" Target="../media/image75.emf"/><Relationship Id="rId66" Type="http://schemas.openxmlformats.org/officeDocument/2006/relationships/customXml" Target="../ink/ink84.xml"/><Relationship Id="rId87" Type="http://schemas.openxmlformats.org/officeDocument/2006/relationships/image" Target="../media/image96.emf"/><Relationship Id="rId110" Type="http://schemas.openxmlformats.org/officeDocument/2006/relationships/customXml" Target="../ink/ink106.xml"/><Relationship Id="rId115" Type="http://schemas.openxmlformats.org/officeDocument/2006/relationships/image" Target="../media/image110.emf"/><Relationship Id="rId61" Type="http://schemas.openxmlformats.org/officeDocument/2006/relationships/image" Target="../media/image83.emf"/><Relationship Id="rId82" Type="http://schemas.openxmlformats.org/officeDocument/2006/relationships/customXml" Target="../ink/ink92.xml"/><Relationship Id="rId19" Type="http://schemas.openxmlformats.org/officeDocument/2006/relationships/image" Target="../media/image62.emf"/><Relationship Id="rId14" Type="http://schemas.openxmlformats.org/officeDocument/2006/relationships/customXml" Target="../ink/ink58.xml"/><Relationship Id="rId30" Type="http://schemas.openxmlformats.org/officeDocument/2006/relationships/customXml" Target="../ink/ink66.xml"/><Relationship Id="rId35" Type="http://schemas.openxmlformats.org/officeDocument/2006/relationships/image" Target="../media/image70.emf"/><Relationship Id="rId56" Type="http://schemas.openxmlformats.org/officeDocument/2006/relationships/customXml" Target="../ink/ink79.xml"/><Relationship Id="rId77" Type="http://schemas.openxmlformats.org/officeDocument/2006/relationships/image" Target="../media/image91.emf"/><Relationship Id="rId100" Type="http://schemas.openxmlformats.org/officeDocument/2006/relationships/customXml" Target="../ink/ink101.xml"/><Relationship Id="rId105" Type="http://schemas.openxmlformats.org/officeDocument/2006/relationships/image" Target="../media/image105.emf"/><Relationship Id="rId8" Type="http://schemas.openxmlformats.org/officeDocument/2006/relationships/customXml" Target="../ink/ink55.xml"/><Relationship Id="rId51" Type="http://schemas.openxmlformats.org/officeDocument/2006/relationships/image" Target="../media/image78.emf"/><Relationship Id="rId72" Type="http://schemas.openxmlformats.org/officeDocument/2006/relationships/customXml" Target="../ink/ink87.xml"/><Relationship Id="rId93" Type="http://schemas.openxmlformats.org/officeDocument/2006/relationships/image" Target="../media/image99.emf"/><Relationship Id="rId98" Type="http://schemas.openxmlformats.org/officeDocument/2006/relationships/customXml" Target="../ink/ink100.xml"/><Relationship Id="rId3" Type="http://schemas.openxmlformats.org/officeDocument/2006/relationships/image" Target="../media/image54.emf"/><Relationship Id="rId25" Type="http://schemas.openxmlformats.org/officeDocument/2006/relationships/image" Target="../media/image65.emf"/><Relationship Id="rId46" Type="http://schemas.openxmlformats.org/officeDocument/2006/relationships/customXml" Target="../ink/ink74.xml"/><Relationship Id="rId67" Type="http://schemas.openxmlformats.org/officeDocument/2006/relationships/image" Target="../media/image86.emf"/><Relationship Id="rId116" Type="http://schemas.openxmlformats.org/officeDocument/2006/relationships/customXml" Target="../ink/ink109.xml"/><Relationship Id="rId20" Type="http://schemas.openxmlformats.org/officeDocument/2006/relationships/customXml" Target="../ink/ink61.xml"/><Relationship Id="rId41" Type="http://schemas.openxmlformats.org/officeDocument/2006/relationships/image" Target="../media/image73.emf"/><Relationship Id="rId62" Type="http://schemas.openxmlformats.org/officeDocument/2006/relationships/customXml" Target="../ink/ink82.xml"/><Relationship Id="rId83" Type="http://schemas.openxmlformats.org/officeDocument/2006/relationships/image" Target="../media/image94.emf"/><Relationship Id="rId88" Type="http://schemas.openxmlformats.org/officeDocument/2006/relationships/customXml" Target="../ink/ink95.xml"/><Relationship Id="rId111" Type="http://schemas.openxmlformats.org/officeDocument/2006/relationships/image" Target="../media/image108.emf"/><Relationship Id="rId15" Type="http://schemas.openxmlformats.org/officeDocument/2006/relationships/image" Target="../media/image60.emf"/><Relationship Id="rId36" Type="http://schemas.openxmlformats.org/officeDocument/2006/relationships/customXml" Target="../ink/ink69.xml"/><Relationship Id="rId57" Type="http://schemas.openxmlformats.org/officeDocument/2006/relationships/image" Target="../media/image81.emf"/><Relationship Id="rId106" Type="http://schemas.openxmlformats.org/officeDocument/2006/relationships/customXml" Target="../ink/ink104.xml"/></Relationships>
</file>

<file path=ppt/slides/_rels/slide13.xml.rels><?xml version="1.0" encoding="UTF-8" standalone="yes"?>
<Relationships xmlns="http://schemas.openxmlformats.org/package/2006/relationships"><Relationship Id="rId13" Type="http://schemas.openxmlformats.org/officeDocument/2006/relationships/image" Target="../media/image117.emf"/><Relationship Id="rId18" Type="http://schemas.openxmlformats.org/officeDocument/2006/relationships/customXml" Target="../ink/ink118.xml"/><Relationship Id="rId26" Type="http://schemas.openxmlformats.org/officeDocument/2006/relationships/customXml" Target="../ink/ink122.xml"/><Relationship Id="rId39" Type="http://schemas.openxmlformats.org/officeDocument/2006/relationships/image" Target="../media/image130.emf"/><Relationship Id="rId21" Type="http://schemas.openxmlformats.org/officeDocument/2006/relationships/image" Target="../media/image121.emf"/><Relationship Id="rId34" Type="http://schemas.openxmlformats.org/officeDocument/2006/relationships/customXml" Target="../ink/ink126.xml"/><Relationship Id="rId42" Type="http://schemas.openxmlformats.org/officeDocument/2006/relationships/customXml" Target="../ink/ink130.xml"/><Relationship Id="rId47" Type="http://schemas.openxmlformats.org/officeDocument/2006/relationships/image" Target="../media/image134.emf"/><Relationship Id="rId50" Type="http://schemas.openxmlformats.org/officeDocument/2006/relationships/customXml" Target="../ink/ink134.xml"/><Relationship Id="rId55" Type="http://schemas.openxmlformats.org/officeDocument/2006/relationships/image" Target="../media/image138.emf"/><Relationship Id="rId7" Type="http://schemas.openxmlformats.org/officeDocument/2006/relationships/image" Target="../media/image114.emf"/><Relationship Id="rId2" Type="http://schemas.openxmlformats.org/officeDocument/2006/relationships/customXml" Target="../ink/ink110.xml"/><Relationship Id="rId16" Type="http://schemas.openxmlformats.org/officeDocument/2006/relationships/customXml" Target="../ink/ink117.xml"/><Relationship Id="rId29" Type="http://schemas.openxmlformats.org/officeDocument/2006/relationships/image" Target="../media/image125.emf"/><Relationship Id="rId11" Type="http://schemas.openxmlformats.org/officeDocument/2006/relationships/image" Target="../media/image116.emf"/><Relationship Id="rId24" Type="http://schemas.openxmlformats.org/officeDocument/2006/relationships/customXml" Target="../ink/ink121.xml"/><Relationship Id="rId32" Type="http://schemas.openxmlformats.org/officeDocument/2006/relationships/customXml" Target="../ink/ink125.xml"/><Relationship Id="rId37" Type="http://schemas.openxmlformats.org/officeDocument/2006/relationships/image" Target="../media/image129.emf"/><Relationship Id="rId40" Type="http://schemas.openxmlformats.org/officeDocument/2006/relationships/customXml" Target="../ink/ink129.xml"/><Relationship Id="rId45" Type="http://schemas.openxmlformats.org/officeDocument/2006/relationships/image" Target="../media/image133.emf"/><Relationship Id="rId53" Type="http://schemas.openxmlformats.org/officeDocument/2006/relationships/image" Target="../media/image137.emf"/><Relationship Id="rId58" Type="http://schemas.openxmlformats.org/officeDocument/2006/relationships/customXml" Target="../ink/ink138.xml"/><Relationship Id="rId5" Type="http://schemas.openxmlformats.org/officeDocument/2006/relationships/image" Target="../media/image113.emf"/><Relationship Id="rId61" Type="http://schemas.openxmlformats.org/officeDocument/2006/relationships/image" Target="../media/image141.emf"/><Relationship Id="rId19" Type="http://schemas.openxmlformats.org/officeDocument/2006/relationships/image" Target="../media/image120.emf"/><Relationship Id="rId14" Type="http://schemas.openxmlformats.org/officeDocument/2006/relationships/customXml" Target="../ink/ink116.xml"/><Relationship Id="rId22" Type="http://schemas.openxmlformats.org/officeDocument/2006/relationships/customXml" Target="../ink/ink120.xml"/><Relationship Id="rId27" Type="http://schemas.openxmlformats.org/officeDocument/2006/relationships/image" Target="../media/image124.emf"/><Relationship Id="rId30" Type="http://schemas.openxmlformats.org/officeDocument/2006/relationships/customXml" Target="../ink/ink124.xml"/><Relationship Id="rId35" Type="http://schemas.openxmlformats.org/officeDocument/2006/relationships/image" Target="../media/image128.emf"/><Relationship Id="rId43" Type="http://schemas.openxmlformats.org/officeDocument/2006/relationships/image" Target="../media/image132.emf"/><Relationship Id="rId48" Type="http://schemas.openxmlformats.org/officeDocument/2006/relationships/customXml" Target="../ink/ink133.xml"/><Relationship Id="rId56" Type="http://schemas.openxmlformats.org/officeDocument/2006/relationships/customXml" Target="../ink/ink137.xml"/><Relationship Id="rId8" Type="http://schemas.openxmlformats.org/officeDocument/2006/relationships/customXml" Target="../ink/ink113.xml"/><Relationship Id="rId51" Type="http://schemas.openxmlformats.org/officeDocument/2006/relationships/image" Target="../media/image136.emf"/><Relationship Id="rId3" Type="http://schemas.openxmlformats.org/officeDocument/2006/relationships/image" Target="../media/image112.emf"/><Relationship Id="rId12" Type="http://schemas.openxmlformats.org/officeDocument/2006/relationships/customXml" Target="../ink/ink115.xml"/><Relationship Id="rId17" Type="http://schemas.openxmlformats.org/officeDocument/2006/relationships/image" Target="../media/image119.emf"/><Relationship Id="rId25" Type="http://schemas.openxmlformats.org/officeDocument/2006/relationships/image" Target="../media/image123.emf"/><Relationship Id="rId33" Type="http://schemas.openxmlformats.org/officeDocument/2006/relationships/image" Target="../media/image127.emf"/><Relationship Id="rId38" Type="http://schemas.openxmlformats.org/officeDocument/2006/relationships/customXml" Target="../ink/ink128.xml"/><Relationship Id="rId46" Type="http://schemas.openxmlformats.org/officeDocument/2006/relationships/customXml" Target="../ink/ink132.xml"/><Relationship Id="rId59" Type="http://schemas.openxmlformats.org/officeDocument/2006/relationships/image" Target="../media/image140.emf"/><Relationship Id="rId20" Type="http://schemas.openxmlformats.org/officeDocument/2006/relationships/customXml" Target="../ink/ink119.xml"/><Relationship Id="rId41" Type="http://schemas.openxmlformats.org/officeDocument/2006/relationships/image" Target="../media/image131.emf"/><Relationship Id="rId54" Type="http://schemas.openxmlformats.org/officeDocument/2006/relationships/customXml" Target="../ink/ink136.xml"/><Relationship Id="rId1" Type="http://schemas.openxmlformats.org/officeDocument/2006/relationships/slideLayout" Target="../slideLayouts/slideLayout1.xml"/><Relationship Id="rId6" Type="http://schemas.openxmlformats.org/officeDocument/2006/relationships/customXml" Target="../ink/ink112.xml"/><Relationship Id="rId15" Type="http://schemas.openxmlformats.org/officeDocument/2006/relationships/image" Target="../media/image118.emf"/><Relationship Id="rId23" Type="http://schemas.openxmlformats.org/officeDocument/2006/relationships/image" Target="../media/image122.emf"/><Relationship Id="rId28" Type="http://schemas.openxmlformats.org/officeDocument/2006/relationships/customXml" Target="../ink/ink123.xml"/><Relationship Id="rId36" Type="http://schemas.openxmlformats.org/officeDocument/2006/relationships/customXml" Target="../ink/ink127.xml"/><Relationship Id="rId49" Type="http://schemas.openxmlformats.org/officeDocument/2006/relationships/image" Target="../media/image135.emf"/><Relationship Id="rId57" Type="http://schemas.openxmlformats.org/officeDocument/2006/relationships/image" Target="../media/image139.emf"/><Relationship Id="rId10" Type="http://schemas.openxmlformats.org/officeDocument/2006/relationships/customXml" Target="../ink/ink114.xml"/><Relationship Id="rId31" Type="http://schemas.openxmlformats.org/officeDocument/2006/relationships/image" Target="../media/image126.emf"/><Relationship Id="rId44" Type="http://schemas.openxmlformats.org/officeDocument/2006/relationships/customXml" Target="../ink/ink131.xml"/><Relationship Id="rId52" Type="http://schemas.openxmlformats.org/officeDocument/2006/relationships/customXml" Target="../ink/ink135.xml"/><Relationship Id="rId60" Type="http://schemas.openxmlformats.org/officeDocument/2006/relationships/customXml" Target="../ink/ink139.xml"/><Relationship Id="rId4" Type="http://schemas.openxmlformats.org/officeDocument/2006/relationships/customXml" Target="../ink/ink111.xml"/><Relationship Id="rId9" Type="http://schemas.openxmlformats.org/officeDocument/2006/relationships/image" Target="../media/image115.emf"/></Relationships>
</file>

<file path=ppt/slides/_rels/slide14.xml.rels><?xml version="1.0" encoding="UTF-8" standalone="yes"?>
<Relationships xmlns="http://schemas.openxmlformats.org/package/2006/relationships"><Relationship Id="rId117" Type="http://schemas.openxmlformats.org/officeDocument/2006/relationships/image" Target="../media/image179.emf"/><Relationship Id="rId21" Type="http://schemas.openxmlformats.org/officeDocument/2006/relationships/image" Target="../media/image82.emf"/><Relationship Id="rId42" Type="http://schemas.openxmlformats.org/officeDocument/2006/relationships/customXml" Target="../ink/ink160.xml"/><Relationship Id="rId63" Type="http://schemas.openxmlformats.org/officeDocument/2006/relationships/image" Target="../media/image152.emf"/><Relationship Id="rId84" Type="http://schemas.openxmlformats.org/officeDocument/2006/relationships/customXml" Target="../ink/ink181.xml"/><Relationship Id="rId138" Type="http://schemas.openxmlformats.org/officeDocument/2006/relationships/customXml" Target="../ink/ink208.xml"/><Relationship Id="rId107" Type="http://schemas.openxmlformats.org/officeDocument/2006/relationships/image" Target="../media/image174.emf"/><Relationship Id="rId11" Type="http://schemas.openxmlformats.org/officeDocument/2006/relationships/image" Target="../media/image70.emf"/><Relationship Id="rId32" Type="http://schemas.openxmlformats.org/officeDocument/2006/relationships/customXml" Target="../ink/ink155.xml"/><Relationship Id="rId53" Type="http://schemas.openxmlformats.org/officeDocument/2006/relationships/image" Target="../media/image147.emf"/><Relationship Id="rId74" Type="http://schemas.openxmlformats.org/officeDocument/2006/relationships/customXml" Target="../ink/ink176.xml"/><Relationship Id="rId128" Type="http://schemas.openxmlformats.org/officeDocument/2006/relationships/customXml" Target="../ink/ink203.xml"/><Relationship Id="rId149" Type="http://schemas.openxmlformats.org/officeDocument/2006/relationships/image" Target="../media/image195.emf"/><Relationship Id="rId5" Type="http://schemas.openxmlformats.org/officeDocument/2006/relationships/image" Target="../media/image63.emf"/><Relationship Id="rId95" Type="http://schemas.openxmlformats.org/officeDocument/2006/relationships/image" Target="../media/image168.emf"/><Relationship Id="rId22" Type="http://schemas.openxmlformats.org/officeDocument/2006/relationships/customXml" Target="../ink/ink150.xml"/><Relationship Id="rId27" Type="http://schemas.openxmlformats.org/officeDocument/2006/relationships/image" Target="../media/image85.emf"/><Relationship Id="rId43" Type="http://schemas.openxmlformats.org/officeDocument/2006/relationships/image" Target="../media/image107.emf"/><Relationship Id="rId48" Type="http://schemas.openxmlformats.org/officeDocument/2006/relationships/customXml" Target="../ink/ink163.xml"/><Relationship Id="rId64" Type="http://schemas.openxmlformats.org/officeDocument/2006/relationships/customXml" Target="../ink/ink171.xml"/><Relationship Id="rId69" Type="http://schemas.openxmlformats.org/officeDocument/2006/relationships/image" Target="../media/image155.emf"/><Relationship Id="rId113" Type="http://schemas.openxmlformats.org/officeDocument/2006/relationships/image" Target="../media/image177.emf"/><Relationship Id="rId118" Type="http://schemas.openxmlformats.org/officeDocument/2006/relationships/customXml" Target="../ink/ink198.xml"/><Relationship Id="rId134" Type="http://schemas.openxmlformats.org/officeDocument/2006/relationships/customXml" Target="../ink/ink206.xml"/><Relationship Id="rId139" Type="http://schemas.openxmlformats.org/officeDocument/2006/relationships/image" Target="../media/image190.emf"/><Relationship Id="rId80" Type="http://schemas.openxmlformats.org/officeDocument/2006/relationships/customXml" Target="../ink/ink179.xml"/><Relationship Id="rId85" Type="http://schemas.openxmlformats.org/officeDocument/2006/relationships/image" Target="../media/image163.emf"/><Relationship Id="rId150" Type="http://schemas.openxmlformats.org/officeDocument/2006/relationships/customXml" Target="../ink/ink214.xml"/><Relationship Id="rId12" Type="http://schemas.openxmlformats.org/officeDocument/2006/relationships/customXml" Target="../ink/ink145.xml"/><Relationship Id="rId17" Type="http://schemas.openxmlformats.org/officeDocument/2006/relationships/image" Target="../media/image143.emf"/><Relationship Id="rId33" Type="http://schemas.openxmlformats.org/officeDocument/2006/relationships/image" Target="../media/image88.emf"/><Relationship Id="rId38" Type="http://schemas.openxmlformats.org/officeDocument/2006/relationships/customXml" Target="../ink/ink158.xml"/><Relationship Id="rId59" Type="http://schemas.openxmlformats.org/officeDocument/2006/relationships/image" Target="../media/image150.emf"/><Relationship Id="rId103" Type="http://schemas.openxmlformats.org/officeDocument/2006/relationships/image" Target="../media/image172.emf"/><Relationship Id="rId108" Type="http://schemas.openxmlformats.org/officeDocument/2006/relationships/customXml" Target="../ink/ink193.xml"/><Relationship Id="rId124" Type="http://schemas.openxmlformats.org/officeDocument/2006/relationships/customXml" Target="../ink/ink201.xml"/><Relationship Id="rId129" Type="http://schemas.openxmlformats.org/officeDocument/2006/relationships/image" Target="../media/image185.emf"/><Relationship Id="rId54" Type="http://schemas.openxmlformats.org/officeDocument/2006/relationships/customXml" Target="../ink/ink166.xml"/><Relationship Id="rId70" Type="http://schemas.openxmlformats.org/officeDocument/2006/relationships/customXml" Target="../ink/ink174.xml"/><Relationship Id="rId75" Type="http://schemas.openxmlformats.org/officeDocument/2006/relationships/image" Target="../media/image158.emf"/><Relationship Id="rId91" Type="http://schemas.openxmlformats.org/officeDocument/2006/relationships/image" Target="../media/image166.emf"/><Relationship Id="rId96" Type="http://schemas.openxmlformats.org/officeDocument/2006/relationships/customXml" Target="../ink/ink187.xml"/><Relationship Id="rId140" Type="http://schemas.openxmlformats.org/officeDocument/2006/relationships/customXml" Target="../ink/ink209.xml"/><Relationship Id="rId145" Type="http://schemas.openxmlformats.org/officeDocument/2006/relationships/image" Target="../media/image193.emf"/><Relationship Id="rId1" Type="http://schemas.openxmlformats.org/officeDocument/2006/relationships/slideLayout" Target="../slideLayouts/slideLayout1.xml"/><Relationship Id="rId6" Type="http://schemas.openxmlformats.org/officeDocument/2006/relationships/customXml" Target="../ink/ink142.xml"/><Relationship Id="rId23" Type="http://schemas.openxmlformats.org/officeDocument/2006/relationships/image" Target="../media/image83.emf"/><Relationship Id="rId28" Type="http://schemas.openxmlformats.org/officeDocument/2006/relationships/customXml" Target="../ink/ink153.xml"/><Relationship Id="rId49" Type="http://schemas.openxmlformats.org/officeDocument/2006/relationships/image" Target="../media/image145.emf"/><Relationship Id="rId114" Type="http://schemas.openxmlformats.org/officeDocument/2006/relationships/customXml" Target="../ink/ink196.xml"/><Relationship Id="rId119" Type="http://schemas.openxmlformats.org/officeDocument/2006/relationships/image" Target="../media/image180.emf"/><Relationship Id="rId44" Type="http://schemas.openxmlformats.org/officeDocument/2006/relationships/customXml" Target="../ink/ink161.xml"/><Relationship Id="rId60" Type="http://schemas.openxmlformats.org/officeDocument/2006/relationships/customXml" Target="../ink/ink169.xml"/><Relationship Id="rId65" Type="http://schemas.openxmlformats.org/officeDocument/2006/relationships/image" Target="../media/image153.emf"/><Relationship Id="rId81" Type="http://schemas.openxmlformats.org/officeDocument/2006/relationships/image" Target="../media/image161.emf"/><Relationship Id="rId86" Type="http://schemas.openxmlformats.org/officeDocument/2006/relationships/customXml" Target="../ink/ink182.xml"/><Relationship Id="rId130" Type="http://schemas.openxmlformats.org/officeDocument/2006/relationships/customXml" Target="../ink/ink204.xml"/><Relationship Id="rId135" Type="http://schemas.openxmlformats.org/officeDocument/2006/relationships/image" Target="../media/image188.emf"/><Relationship Id="rId151" Type="http://schemas.openxmlformats.org/officeDocument/2006/relationships/image" Target="../media/image196.emf"/><Relationship Id="rId13" Type="http://schemas.openxmlformats.org/officeDocument/2006/relationships/image" Target="../media/image142.emf"/><Relationship Id="rId18" Type="http://schemas.openxmlformats.org/officeDocument/2006/relationships/customXml" Target="../ink/ink148.xml"/><Relationship Id="rId39" Type="http://schemas.openxmlformats.org/officeDocument/2006/relationships/image" Target="../media/image100.emf"/><Relationship Id="rId109" Type="http://schemas.openxmlformats.org/officeDocument/2006/relationships/image" Target="../media/image175.emf"/><Relationship Id="rId34" Type="http://schemas.openxmlformats.org/officeDocument/2006/relationships/customXml" Target="../ink/ink156.xml"/><Relationship Id="rId50" Type="http://schemas.openxmlformats.org/officeDocument/2006/relationships/customXml" Target="../ink/ink164.xml"/><Relationship Id="rId55" Type="http://schemas.openxmlformats.org/officeDocument/2006/relationships/image" Target="../media/image148.emf"/><Relationship Id="rId76" Type="http://schemas.openxmlformats.org/officeDocument/2006/relationships/customXml" Target="../ink/ink177.xml"/><Relationship Id="rId97" Type="http://schemas.openxmlformats.org/officeDocument/2006/relationships/image" Target="../media/image169.emf"/><Relationship Id="rId104" Type="http://schemas.openxmlformats.org/officeDocument/2006/relationships/customXml" Target="../ink/ink191.xml"/><Relationship Id="rId120" Type="http://schemas.openxmlformats.org/officeDocument/2006/relationships/customXml" Target="../ink/ink199.xml"/><Relationship Id="rId125" Type="http://schemas.openxmlformats.org/officeDocument/2006/relationships/image" Target="../media/image183.emf"/><Relationship Id="rId141" Type="http://schemas.openxmlformats.org/officeDocument/2006/relationships/image" Target="../media/image191.emf"/><Relationship Id="rId146" Type="http://schemas.openxmlformats.org/officeDocument/2006/relationships/customXml" Target="../ink/ink212.xml"/><Relationship Id="rId7" Type="http://schemas.openxmlformats.org/officeDocument/2006/relationships/image" Target="../media/image64.emf"/><Relationship Id="rId71" Type="http://schemas.openxmlformats.org/officeDocument/2006/relationships/image" Target="../media/image156.emf"/><Relationship Id="rId92" Type="http://schemas.openxmlformats.org/officeDocument/2006/relationships/customXml" Target="../ink/ink185.xml"/><Relationship Id="rId2" Type="http://schemas.openxmlformats.org/officeDocument/2006/relationships/customXml" Target="../ink/ink140.xml"/><Relationship Id="rId29" Type="http://schemas.openxmlformats.org/officeDocument/2006/relationships/image" Target="../media/image86.emf"/><Relationship Id="rId24" Type="http://schemas.openxmlformats.org/officeDocument/2006/relationships/customXml" Target="../ink/ink151.xml"/><Relationship Id="rId40" Type="http://schemas.openxmlformats.org/officeDocument/2006/relationships/customXml" Target="../ink/ink159.xml"/><Relationship Id="rId45" Type="http://schemas.openxmlformats.org/officeDocument/2006/relationships/image" Target="../media/image109.emf"/><Relationship Id="rId66" Type="http://schemas.openxmlformats.org/officeDocument/2006/relationships/customXml" Target="../ink/ink172.xml"/><Relationship Id="rId87" Type="http://schemas.openxmlformats.org/officeDocument/2006/relationships/image" Target="../media/image164.emf"/><Relationship Id="rId110" Type="http://schemas.openxmlformats.org/officeDocument/2006/relationships/customXml" Target="../ink/ink194.xml"/><Relationship Id="rId115" Type="http://schemas.openxmlformats.org/officeDocument/2006/relationships/image" Target="../media/image178.emf"/><Relationship Id="rId131" Type="http://schemas.openxmlformats.org/officeDocument/2006/relationships/image" Target="../media/image186.emf"/><Relationship Id="rId136" Type="http://schemas.openxmlformats.org/officeDocument/2006/relationships/customXml" Target="../ink/ink207.xml"/><Relationship Id="rId61" Type="http://schemas.openxmlformats.org/officeDocument/2006/relationships/image" Target="../media/image151.emf"/><Relationship Id="rId82" Type="http://schemas.openxmlformats.org/officeDocument/2006/relationships/customXml" Target="../ink/ink180.xml"/><Relationship Id="rId152" Type="http://schemas.openxmlformats.org/officeDocument/2006/relationships/customXml" Target="../ink/ink215.xml"/><Relationship Id="rId19" Type="http://schemas.openxmlformats.org/officeDocument/2006/relationships/image" Target="../media/image81.emf"/><Relationship Id="rId14" Type="http://schemas.openxmlformats.org/officeDocument/2006/relationships/customXml" Target="../ink/ink146.xml"/><Relationship Id="rId30" Type="http://schemas.openxmlformats.org/officeDocument/2006/relationships/customXml" Target="../ink/ink154.xml"/><Relationship Id="rId35" Type="http://schemas.openxmlformats.org/officeDocument/2006/relationships/image" Target="../media/image98.emf"/><Relationship Id="rId56" Type="http://schemas.openxmlformats.org/officeDocument/2006/relationships/customXml" Target="../ink/ink167.xml"/><Relationship Id="rId77" Type="http://schemas.openxmlformats.org/officeDocument/2006/relationships/image" Target="../media/image159.emf"/><Relationship Id="rId100" Type="http://schemas.openxmlformats.org/officeDocument/2006/relationships/customXml" Target="../ink/ink189.xml"/><Relationship Id="rId105" Type="http://schemas.openxmlformats.org/officeDocument/2006/relationships/image" Target="../media/image173.emf"/><Relationship Id="rId126" Type="http://schemas.openxmlformats.org/officeDocument/2006/relationships/customXml" Target="../ink/ink202.xml"/><Relationship Id="rId147" Type="http://schemas.openxmlformats.org/officeDocument/2006/relationships/image" Target="../media/image194.emf"/><Relationship Id="rId8" Type="http://schemas.openxmlformats.org/officeDocument/2006/relationships/customXml" Target="../ink/ink143.xml"/><Relationship Id="rId51" Type="http://schemas.openxmlformats.org/officeDocument/2006/relationships/image" Target="../media/image146.emf"/><Relationship Id="rId72" Type="http://schemas.openxmlformats.org/officeDocument/2006/relationships/customXml" Target="../ink/ink175.xml"/><Relationship Id="rId93" Type="http://schemas.openxmlformats.org/officeDocument/2006/relationships/image" Target="../media/image167.emf"/><Relationship Id="rId98" Type="http://schemas.openxmlformats.org/officeDocument/2006/relationships/customXml" Target="../ink/ink188.xml"/><Relationship Id="rId121" Type="http://schemas.openxmlformats.org/officeDocument/2006/relationships/image" Target="../media/image181.emf"/><Relationship Id="rId142" Type="http://schemas.openxmlformats.org/officeDocument/2006/relationships/customXml" Target="../ink/ink210.xml"/><Relationship Id="rId3" Type="http://schemas.openxmlformats.org/officeDocument/2006/relationships/image" Target="../media/image62.emf"/><Relationship Id="rId25" Type="http://schemas.openxmlformats.org/officeDocument/2006/relationships/image" Target="../media/image84.emf"/><Relationship Id="rId46" Type="http://schemas.openxmlformats.org/officeDocument/2006/relationships/customXml" Target="../ink/ink162.xml"/><Relationship Id="rId67" Type="http://schemas.openxmlformats.org/officeDocument/2006/relationships/image" Target="../media/image154.emf"/><Relationship Id="rId116" Type="http://schemas.openxmlformats.org/officeDocument/2006/relationships/customXml" Target="../ink/ink197.xml"/><Relationship Id="rId137" Type="http://schemas.openxmlformats.org/officeDocument/2006/relationships/image" Target="../media/image189.emf"/><Relationship Id="rId20" Type="http://schemas.openxmlformats.org/officeDocument/2006/relationships/customXml" Target="../ink/ink149.xml"/><Relationship Id="rId41" Type="http://schemas.openxmlformats.org/officeDocument/2006/relationships/image" Target="../media/image101.emf"/><Relationship Id="rId62" Type="http://schemas.openxmlformats.org/officeDocument/2006/relationships/customXml" Target="../ink/ink170.xml"/><Relationship Id="rId83" Type="http://schemas.openxmlformats.org/officeDocument/2006/relationships/image" Target="../media/image162.emf"/><Relationship Id="rId88" Type="http://schemas.openxmlformats.org/officeDocument/2006/relationships/customXml" Target="../ink/ink183.xml"/><Relationship Id="rId111" Type="http://schemas.openxmlformats.org/officeDocument/2006/relationships/image" Target="../media/image176.emf"/><Relationship Id="rId132" Type="http://schemas.openxmlformats.org/officeDocument/2006/relationships/customXml" Target="../ink/ink205.xml"/><Relationship Id="rId153" Type="http://schemas.openxmlformats.org/officeDocument/2006/relationships/image" Target="../media/image197.emf"/><Relationship Id="rId15" Type="http://schemas.openxmlformats.org/officeDocument/2006/relationships/image" Target="../media/image79.emf"/><Relationship Id="rId36" Type="http://schemas.openxmlformats.org/officeDocument/2006/relationships/customXml" Target="../ink/ink157.xml"/><Relationship Id="rId57" Type="http://schemas.openxmlformats.org/officeDocument/2006/relationships/image" Target="../media/image149.emf"/><Relationship Id="rId106" Type="http://schemas.openxmlformats.org/officeDocument/2006/relationships/customXml" Target="../ink/ink192.xml"/><Relationship Id="rId127" Type="http://schemas.openxmlformats.org/officeDocument/2006/relationships/image" Target="../media/image184.emf"/><Relationship Id="rId10" Type="http://schemas.openxmlformats.org/officeDocument/2006/relationships/customXml" Target="../ink/ink144.xml"/><Relationship Id="rId31" Type="http://schemas.openxmlformats.org/officeDocument/2006/relationships/image" Target="../media/image87.emf"/><Relationship Id="rId52" Type="http://schemas.openxmlformats.org/officeDocument/2006/relationships/customXml" Target="../ink/ink165.xml"/><Relationship Id="rId73" Type="http://schemas.openxmlformats.org/officeDocument/2006/relationships/image" Target="../media/image157.emf"/><Relationship Id="rId78" Type="http://schemas.openxmlformats.org/officeDocument/2006/relationships/customXml" Target="../ink/ink178.xml"/><Relationship Id="rId94" Type="http://schemas.openxmlformats.org/officeDocument/2006/relationships/customXml" Target="../ink/ink186.xml"/><Relationship Id="rId99" Type="http://schemas.openxmlformats.org/officeDocument/2006/relationships/image" Target="../media/image170.emf"/><Relationship Id="rId101" Type="http://schemas.openxmlformats.org/officeDocument/2006/relationships/image" Target="../media/image171.emf"/><Relationship Id="rId122" Type="http://schemas.openxmlformats.org/officeDocument/2006/relationships/customXml" Target="../ink/ink200.xml"/><Relationship Id="rId143" Type="http://schemas.openxmlformats.org/officeDocument/2006/relationships/image" Target="../media/image192.emf"/><Relationship Id="rId148" Type="http://schemas.openxmlformats.org/officeDocument/2006/relationships/customXml" Target="../ink/ink213.xml"/><Relationship Id="rId4" Type="http://schemas.openxmlformats.org/officeDocument/2006/relationships/customXml" Target="../ink/ink141.xml"/><Relationship Id="rId9" Type="http://schemas.openxmlformats.org/officeDocument/2006/relationships/image" Target="../media/image67.emf"/><Relationship Id="rId26" Type="http://schemas.openxmlformats.org/officeDocument/2006/relationships/customXml" Target="../ink/ink152.xml"/><Relationship Id="rId47" Type="http://schemas.openxmlformats.org/officeDocument/2006/relationships/image" Target="../media/image144.emf"/><Relationship Id="rId68" Type="http://schemas.openxmlformats.org/officeDocument/2006/relationships/customXml" Target="../ink/ink173.xml"/><Relationship Id="rId89" Type="http://schemas.openxmlformats.org/officeDocument/2006/relationships/image" Target="../media/image165.emf"/><Relationship Id="rId112" Type="http://schemas.openxmlformats.org/officeDocument/2006/relationships/customXml" Target="../ink/ink195.xml"/><Relationship Id="rId133" Type="http://schemas.openxmlformats.org/officeDocument/2006/relationships/image" Target="../media/image187.emf"/><Relationship Id="rId16" Type="http://schemas.openxmlformats.org/officeDocument/2006/relationships/customXml" Target="../ink/ink147.xml"/><Relationship Id="rId37" Type="http://schemas.openxmlformats.org/officeDocument/2006/relationships/image" Target="../media/image99.emf"/><Relationship Id="rId58" Type="http://schemas.openxmlformats.org/officeDocument/2006/relationships/customXml" Target="../ink/ink168.xml"/><Relationship Id="rId79" Type="http://schemas.openxmlformats.org/officeDocument/2006/relationships/image" Target="../media/image160.emf"/><Relationship Id="rId102" Type="http://schemas.openxmlformats.org/officeDocument/2006/relationships/customXml" Target="../ink/ink190.xml"/><Relationship Id="rId123" Type="http://schemas.openxmlformats.org/officeDocument/2006/relationships/image" Target="../media/image182.emf"/><Relationship Id="rId144" Type="http://schemas.openxmlformats.org/officeDocument/2006/relationships/customXml" Target="../ink/ink211.xml"/><Relationship Id="rId90" Type="http://schemas.openxmlformats.org/officeDocument/2006/relationships/customXml" Target="../ink/ink184.xml"/></Relationships>
</file>

<file path=ppt/slides/_rels/slide15.xml.rels><?xml version="1.0" encoding="UTF-8" standalone="yes"?>
<Relationships xmlns="http://schemas.openxmlformats.org/package/2006/relationships"><Relationship Id="rId13" Type="http://schemas.openxmlformats.org/officeDocument/2006/relationships/image" Target="../media/image203.emf"/><Relationship Id="rId18" Type="http://schemas.openxmlformats.org/officeDocument/2006/relationships/customXml" Target="../ink/ink224.xml"/><Relationship Id="rId26" Type="http://schemas.openxmlformats.org/officeDocument/2006/relationships/customXml" Target="../ink/ink228.xml"/><Relationship Id="rId39" Type="http://schemas.openxmlformats.org/officeDocument/2006/relationships/image" Target="../media/image214.emf"/><Relationship Id="rId21" Type="http://schemas.openxmlformats.org/officeDocument/2006/relationships/image" Target="../media/image206.emf"/><Relationship Id="rId34" Type="http://schemas.openxmlformats.org/officeDocument/2006/relationships/customXml" Target="../ink/ink232.xml"/><Relationship Id="rId42" Type="http://schemas.openxmlformats.org/officeDocument/2006/relationships/customXml" Target="../ink/ink236.xml"/><Relationship Id="rId47" Type="http://schemas.openxmlformats.org/officeDocument/2006/relationships/image" Target="../media/image217.emf"/><Relationship Id="rId50" Type="http://schemas.openxmlformats.org/officeDocument/2006/relationships/customXml" Target="../ink/ink240.xml"/><Relationship Id="rId55" Type="http://schemas.openxmlformats.org/officeDocument/2006/relationships/customXml" Target="../ink/ink242.xml"/><Relationship Id="rId7" Type="http://schemas.openxmlformats.org/officeDocument/2006/relationships/image" Target="../media/image200.emf"/><Relationship Id="rId2" Type="http://schemas.openxmlformats.org/officeDocument/2006/relationships/customXml" Target="../ink/ink216.xml"/><Relationship Id="rId16" Type="http://schemas.openxmlformats.org/officeDocument/2006/relationships/customXml" Target="../ink/ink223.xml"/><Relationship Id="rId29" Type="http://schemas.openxmlformats.org/officeDocument/2006/relationships/image" Target="../media/image82.emf"/><Relationship Id="rId11" Type="http://schemas.openxmlformats.org/officeDocument/2006/relationships/image" Target="../media/image202.emf"/><Relationship Id="rId24" Type="http://schemas.openxmlformats.org/officeDocument/2006/relationships/customXml" Target="../ink/ink227.xml"/><Relationship Id="rId32" Type="http://schemas.openxmlformats.org/officeDocument/2006/relationships/customXml" Target="../ink/ink231.xml"/><Relationship Id="rId37" Type="http://schemas.openxmlformats.org/officeDocument/2006/relationships/image" Target="../media/image213.emf"/><Relationship Id="rId40" Type="http://schemas.openxmlformats.org/officeDocument/2006/relationships/customXml" Target="../ink/ink235.xml"/><Relationship Id="rId45" Type="http://schemas.openxmlformats.org/officeDocument/2006/relationships/image" Target="../media/image79.emf"/><Relationship Id="rId53" Type="http://schemas.openxmlformats.org/officeDocument/2006/relationships/customXml" Target="../ink/ink241.xml"/><Relationship Id="rId58" Type="http://schemas.openxmlformats.org/officeDocument/2006/relationships/image" Target="../media/image223.emf"/><Relationship Id="rId5" Type="http://schemas.openxmlformats.org/officeDocument/2006/relationships/image" Target="../media/image199.emf"/><Relationship Id="rId19" Type="http://schemas.openxmlformats.org/officeDocument/2006/relationships/image" Target="../media/image205.emf"/><Relationship Id="rId4" Type="http://schemas.openxmlformats.org/officeDocument/2006/relationships/customXml" Target="../ink/ink217.xml"/><Relationship Id="rId9" Type="http://schemas.openxmlformats.org/officeDocument/2006/relationships/image" Target="../media/image201.emf"/><Relationship Id="rId14" Type="http://schemas.openxmlformats.org/officeDocument/2006/relationships/customXml" Target="../ink/ink222.xml"/><Relationship Id="rId22" Type="http://schemas.openxmlformats.org/officeDocument/2006/relationships/customXml" Target="../ink/ink226.xml"/><Relationship Id="rId27" Type="http://schemas.openxmlformats.org/officeDocument/2006/relationships/image" Target="../media/image209.emf"/><Relationship Id="rId30" Type="http://schemas.openxmlformats.org/officeDocument/2006/relationships/customXml" Target="../ink/ink230.xml"/><Relationship Id="rId35" Type="http://schemas.openxmlformats.org/officeDocument/2006/relationships/image" Target="../media/image212.emf"/><Relationship Id="rId43" Type="http://schemas.openxmlformats.org/officeDocument/2006/relationships/image" Target="../media/image216.emf"/><Relationship Id="rId48" Type="http://schemas.openxmlformats.org/officeDocument/2006/relationships/customXml" Target="../ink/ink239.xml"/><Relationship Id="rId56" Type="http://schemas.openxmlformats.org/officeDocument/2006/relationships/image" Target="../media/image222.emf"/><Relationship Id="rId8" Type="http://schemas.openxmlformats.org/officeDocument/2006/relationships/customXml" Target="../ink/ink219.xml"/><Relationship Id="rId51" Type="http://schemas.openxmlformats.org/officeDocument/2006/relationships/image" Target="../media/image219.emf"/><Relationship Id="rId3" Type="http://schemas.openxmlformats.org/officeDocument/2006/relationships/image" Target="../media/image198.emf"/><Relationship Id="rId12" Type="http://schemas.openxmlformats.org/officeDocument/2006/relationships/customXml" Target="../ink/ink221.xml"/><Relationship Id="rId17" Type="http://schemas.openxmlformats.org/officeDocument/2006/relationships/image" Target="../media/image204.emf"/><Relationship Id="rId25" Type="http://schemas.openxmlformats.org/officeDocument/2006/relationships/image" Target="../media/image208.emf"/><Relationship Id="rId33" Type="http://schemas.openxmlformats.org/officeDocument/2006/relationships/image" Target="../media/image211.emf"/><Relationship Id="rId38" Type="http://schemas.openxmlformats.org/officeDocument/2006/relationships/customXml" Target="../ink/ink234.xml"/><Relationship Id="rId46" Type="http://schemas.openxmlformats.org/officeDocument/2006/relationships/customXml" Target="../ink/ink238.xml"/><Relationship Id="rId20" Type="http://schemas.openxmlformats.org/officeDocument/2006/relationships/customXml" Target="../ink/ink225.xml"/><Relationship Id="rId41" Type="http://schemas.openxmlformats.org/officeDocument/2006/relationships/image" Target="../media/image215.emf"/><Relationship Id="rId54" Type="http://schemas.openxmlformats.org/officeDocument/2006/relationships/image" Target="../media/image221.emf"/><Relationship Id="rId1" Type="http://schemas.openxmlformats.org/officeDocument/2006/relationships/slideLayout" Target="../slideLayouts/slideLayout1.xml"/><Relationship Id="rId6" Type="http://schemas.openxmlformats.org/officeDocument/2006/relationships/customXml" Target="../ink/ink218.xml"/><Relationship Id="rId15" Type="http://schemas.openxmlformats.org/officeDocument/2006/relationships/image" Target="../media/image67.emf"/><Relationship Id="rId23" Type="http://schemas.openxmlformats.org/officeDocument/2006/relationships/image" Target="../media/image207.emf"/><Relationship Id="rId28" Type="http://schemas.openxmlformats.org/officeDocument/2006/relationships/customXml" Target="../ink/ink229.xml"/><Relationship Id="rId36" Type="http://schemas.openxmlformats.org/officeDocument/2006/relationships/customXml" Target="../ink/ink233.xml"/><Relationship Id="rId49" Type="http://schemas.openxmlformats.org/officeDocument/2006/relationships/image" Target="../media/image218.emf"/><Relationship Id="rId57" Type="http://schemas.openxmlformats.org/officeDocument/2006/relationships/customXml" Target="../ink/ink243.xml"/><Relationship Id="rId10" Type="http://schemas.openxmlformats.org/officeDocument/2006/relationships/customXml" Target="../ink/ink220.xml"/><Relationship Id="rId31" Type="http://schemas.openxmlformats.org/officeDocument/2006/relationships/image" Target="../media/image210.emf"/><Relationship Id="rId44" Type="http://schemas.openxmlformats.org/officeDocument/2006/relationships/customXml" Target="../ink/ink237.xml"/><Relationship Id="rId52" Type="http://schemas.openxmlformats.org/officeDocument/2006/relationships/image" Target="../media/image2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customXml" Target="../ink/ink3.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customXml" Target="../ink/ink4.xml"/><Relationship Id="rId7" Type="http://schemas.openxmlformats.org/officeDocument/2006/relationships/customXml" Target="../ink/ink6.xml"/><Relationship Id="rId12"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customXml" Target="../ink/ink8.xml"/><Relationship Id="rId5" Type="http://schemas.openxmlformats.org/officeDocument/2006/relationships/customXml" Target="../ink/ink5.xml"/><Relationship Id="rId10" Type="http://schemas.openxmlformats.org/officeDocument/2006/relationships/image" Target="../media/image9.emf"/><Relationship Id="rId4" Type="http://schemas.openxmlformats.org/officeDocument/2006/relationships/image" Target="../media/image6.emf"/><Relationship Id="rId9" Type="http://schemas.openxmlformats.org/officeDocument/2006/relationships/customXml" Target="../ink/ink7.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Walter_Pitts" TargetMode="External"/><Relationship Id="rId2" Type="http://schemas.openxmlformats.org/officeDocument/2006/relationships/hyperlink" Target="https://en.wikipedia.org/wiki/Warren_McCulloch" TargetMode="External"/><Relationship Id="rId1" Type="http://schemas.openxmlformats.org/officeDocument/2006/relationships/slideLayout" Target="../slideLayouts/slideLayout1.xml"/><Relationship Id="rId6" Type="http://schemas.openxmlformats.org/officeDocument/2006/relationships/hyperlink" Target="https://en.wikipedia.org/wiki/Backpropagation" TargetMode="External"/><Relationship Id="rId5" Type="http://schemas.openxmlformats.org/officeDocument/2006/relationships/hyperlink" Target="https://en.wikipedia.org/wiki/Paul_Werbos" TargetMode="External"/><Relationship Id="rId4" Type="http://schemas.openxmlformats.org/officeDocument/2006/relationships/hyperlink" Target="https://en.wikipedia.org/wiki/Artificial_neural_network#cite_note-3" TargetMode="External"/></Relationships>
</file>

<file path=ppt/slides/_rels/slide5.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5.png"/><Relationship Id="rId7"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customXml" Target="../ink/ink9.xml"/><Relationship Id="rId11" Type="http://schemas.openxmlformats.org/officeDocument/2006/relationships/image" Target="../media/image12.emf"/><Relationship Id="rId5" Type="http://schemas.openxmlformats.org/officeDocument/2006/relationships/image" Target="../media/image7.png"/><Relationship Id="rId10" Type="http://schemas.openxmlformats.org/officeDocument/2006/relationships/customXml" Target="../ink/ink11.xml"/><Relationship Id="rId4" Type="http://schemas.openxmlformats.org/officeDocument/2006/relationships/image" Target="../media/image6.png"/><Relationship Id="rId9"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news.mit.edu/2017/artificial-intelligence-suggests-recipes-based-on-food-photos-0720"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nasa.gov/press-release/artificial-intelligence-nasa-data-used-to-discover-eighth-planet-circling-distant-star"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12.xml"/><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customXml" Target="../ink/ink13.xml"/></Relationships>
</file>

<file path=ppt/slides/_rels/slide9.xml.rels><?xml version="1.0" encoding="UTF-8" standalone="yes"?>
<Relationships xmlns="http://schemas.openxmlformats.org/package/2006/relationships"><Relationship Id="rId26" Type="http://schemas.openxmlformats.org/officeDocument/2006/relationships/customXml" Target="../ink/ink26.xml"/><Relationship Id="rId21" Type="http://schemas.openxmlformats.org/officeDocument/2006/relationships/image" Target="../media/image24.emf"/><Relationship Id="rId42" Type="http://schemas.openxmlformats.org/officeDocument/2006/relationships/customXml" Target="../ink/ink34.xml"/><Relationship Id="rId47" Type="http://schemas.openxmlformats.org/officeDocument/2006/relationships/image" Target="../media/image37.emf"/><Relationship Id="rId63" Type="http://schemas.openxmlformats.org/officeDocument/2006/relationships/image" Target="../media/image45.emf"/><Relationship Id="rId68" Type="http://schemas.openxmlformats.org/officeDocument/2006/relationships/customXml" Target="../ink/ink47.xml"/><Relationship Id="rId7" Type="http://schemas.openxmlformats.org/officeDocument/2006/relationships/image" Target="../media/image17.emf"/><Relationship Id="rId71" Type="http://schemas.openxmlformats.org/officeDocument/2006/relationships/image" Target="../media/image49.emf"/><Relationship Id="rId2" Type="http://schemas.openxmlformats.org/officeDocument/2006/relationships/customXml" Target="../ink/ink14.xml"/><Relationship Id="rId16" Type="http://schemas.openxmlformats.org/officeDocument/2006/relationships/customXml" Target="../ink/ink21.xml"/><Relationship Id="rId29" Type="http://schemas.openxmlformats.org/officeDocument/2006/relationships/image" Target="../media/image28.emf"/><Relationship Id="rId11" Type="http://schemas.openxmlformats.org/officeDocument/2006/relationships/image" Target="../media/image19.emf"/><Relationship Id="rId24" Type="http://schemas.openxmlformats.org/officeDocument/2006/relationships/customXml" Target="../ink/ink25.xml"/><Relationship Id="rId32" Type="http://schemas.openxmlformats.org/officeDocument/2006/relationships/customXml" Target="../ink/ink29.xml"/><Relationship Id="rId37" Type="http://schemas.openxmlformats.org/officeDocument/2006/relationships/image" Target="../media/image32.emf"/><Relationship Id="rId40" Type="http://schemas.openxmlformats.org/officeDocument/2006/relationships/customXml" Target="../ink/ink33.xml"/><Relationship Id="rId45" Type="http://schemas.openxmlformats.org/officeDocument/2006/relationships/image" Target="../media/image36.emf"/><Relationship Id="rId53" Type="http://schemas.openxmlformats.org/officeDocument/2006/relationships/image" Target="../media/image40.emf"/><Relationship Id="rId58" Type="http://schemas.openxmlformats.org/officeDocument/2006/relationships/customXml" Target="../ink/ink42.xml"/><Relationship Id="rId66" Type="http://schemas.openxmlformats.org/officeDocument/2006/relationships/customXml" Target="../ink/ink46.xml"/><Relationship Id="rId5" Type="http://schemas.openxmlformats.org/officeDocument/2006/relationships/image" Target="../media/image16.emf"/><Relationship Id="rId61" Type="http://schemas.openxmlformats.org/officeDocument/2006/relationships/image" Target="../media/image44.emf"/><Relationship Id="rId19" Type="http://schemas.openxmlformats.org/officeDocument/2006/relationships/image" Target="../media/image23.emf"/><Relationship Id="rId14" Type="http://schemas.openxmlformats.org/officeDocument/2006/relationships/customXml" Target="../ink/ink20.xml"/><Relationship Id="rId22" Type="http://schemas.openxmlformats.org/officeDocument/2006/relationships/customXml" Target="../ink/ink24.xml"/><Relationship Id="rId27" Type="http://schemas.openxmlformats.org/officeDocument/2006/relationships/image" Target="../media/image27.emf"/><Relationship Id="rId30" Type="http://schemas.openxmlformats.org/officeDocument/2006/relationships/customXml" Target="../ink/ink28.xml"/><Relationship Id="rId35" Type="http://schemas.openxmlformats.org/officeDocument/2006/relationships/image" Target="../media/image31.emf"/><Relationship Id="rId43" Type="http://schemas.openxmlformats.org/officeDocument/2006/relationships/image" Target="../media/image35.emf"/><Relationship Id="rId48" Type="http://schemas.openxmlformats.org/officeDocument/2006/relationships/customXml" Target="../ink/ink37.xml"/><Relationship Id="rId56" Type="http://schemas.openxmlformats.org/officeDocument/2006/relationships/customXml" Target="../ink/ink41.xml"/><Relationship Id="rId64" Type="http://schemas.openxmlformats.org/officeDocument/2006/relationships/customXml" Target="../ink/ink45.xml"/><Relationship Id="rId69" Type="http://schemas.openxmlformats.org/officeDocument/2006/relationships/image" Target="../media/image48.emf"/><Relationship Id="rId8" Type="http://schemas.openxmlformats.org/officeDocument/2006/relationships/customXml" Target="../ink/ink17.xml"/><Relationship Id="rId51" Type="http://schemas.openxmlformats.org/officeDocument/2006/relationships/image" Target="../media/image39.emf"/><Relationship Id="rId3" Type="http://schemas.openxmlformats.org/officeDocument/2006/relationships/image" Target="../media/image15.emf"/><Relationship Id="rId12" Type="http://schemas.openxmlformats.org/officeDocument/2006/relationships/customXml" Target="../ink/ink19.xml"/><Relationship Id="rId17" Type="http://schemas.openxmlformats.org/officeDocument/2006/relationships/image" Target="../media/image22.emf"/><Relationship Id="rId25" Type="http://schemas.openxmlformats.org/officeDocument/2006/relationships/image" Target="../media/image26.emf"/><Relationship Id="rId33" Type="http://schemas.openxmlformats.org/officeDocument/2006/relationships/image" Target="../media/image30.emf"/><Relationship Id="rId38" Type="http://schemas.openxmlformats.org/officeDocument/2006/relationships/customXml" Target="../ink/ink32.xml"/><Relationship Id="rId46" Type="http://schemas.openxmlformats.org/officeDocument/2006/relationships/customXml" Target="../ink/ink36.xml"/><Relationship Id="rId59" Type="http://schemas.openxmlformats.org/officeDocument/2006/relationships/image" Target="../media/image43.emf"/><Relationship Id="rId67" Type="http://schemas.openxmlformats.org/officeDocument/2006/relationships/image" Target="../media/image47.emf"/><Relationship Id="rId20" Type="http://schemas.openxmlformats.org/officeDocument/2006/relationships/customXml" Target="../ink/ink23.xml"/><Relationship Id="rId41" Type="http://schemas.openxmlformats.org/officeDocument/2006/relationships/image" Target="../media/image34.emf"/><Relationship Id="rId54" Type="http://schemas.openxmlformats.org/officeDocument/2006/relationships/customXml" Target="../ink/ink40.xml"/><Relationship Id="rId62" Type="http://schemas.openxmlformats.org/officeDocument/2006/relationships/customXml" Target="../ink/ink44.xml"/><Relationship Id="rId70" Type="http://schemas.openxmlformats.org/officeDocument/2006/relationships/customXml" Target="../ink/ink48.xml"/><Relationship Id="rId1" Type="http://schemas.openxmlformats.org/officeDocument/2006/relationships/slideLayout" Target="../slideLayouts/slideLayout1.xml"/><Relationship Id="rId6" Type="http://schemas.openxmlformats.org/officeDocument/2006/relationships/customXml" Target="../ink/ink16.xml"/><Relationship Id="rId15" Type="http://schemas.openxmlformats.org/officeDocument/2006/relationships/image" Target="../media/image21.emf"/><Relationship Id="rId23" Type="http://schemas.openxmlformats.org/officeDocument/2006/relationships/image" Target="../media/image25.emf"/><Relationship Id="rId28" Type="http://schemas.openxmlformats.org/officeDocument/2006/relationships/customXml" Target="../ink/ink27.xml"/><Relationship Id="rId36" Type="http://schemas.openxmlformats.org/officeDocument/2006/relationships/customXml" Target="../ink/ink31.xml"/><Relationship Id="rId49" Type="http://schemas.openxmlformats.org/officeDocument/2006/relationships/image" Target="../media/image38.emf"/><Relationship Id="rId57" Type="http://schemas.openxmlformats.org/officeDocument/2006/relationships/image" Target="../media/image42.emf"/><Relationship Id="rId10" Type="http://schemas.openxmlformats.org/officeDocument/2006/relationships/customXml" Target="../ink/ink18.xml"/><Relationship Id="rId31" Type="http://schemas.openxmlformats.org/officeDocument/2006/relationships/image" Target="../media/image29.emf"/><Relationship Id="rId44" Type="http://schemas.openxmlformats.org/officeDocument/2006/relationships/customXml" Target="../ink/ink35.xml"/><Relationship Id="rId52" Type="http://schemas.openxmlformats.org/officeDocument/2006/relationships/customXml" Target="../ink/ink39.xml"/><Relationship Id="rId60" Type="http://schemas.openxmlformats.org/officeDocument/2006/relationships/customXml" Target="../ink/ink43.xml"/><Relationship Id="rId65" Type="http://schemas.openxmlformats.org/officeDocument/2006/relationships/image" Target="../media/image46.emf"/><Relationship Id="rId4" Type="http://schemas.openxmlformats.org/officeDocument/2006/relationships/customXml" Target="../ink/ink15.xml"/><Relationship Id="rId9" Type="http://schemas.openxmlformats.org/officeDocument/2006/relationships/image" Target="../media/image18.emf"/><Relationship Id="rId13" Type="http://schemas.openxmlformats.org/officeDocument/2006/relationships/image" Target="../media/image20.emf"/><Relationship Id="rId18" Type="http://schemas.openxmlformats.org/officeDocument/2006/relationships/customXml" Target="../ink/ink22.xml"/><Relationship Id="rId39" Type="http://schemas.openxmlformats.org/officeDocument/2006/relationships/image" Target="../media/image33.emf"/><Relationship Id="rId34" Type="http://schemas.openxmlformats.org/officeDocument/2006/relationships/customXml" Target="../ink/ink30.xml"/><Relationship Id="rId50" Type="http://schemas.openxmlformats.org/officeDocument/2006/relationships/customXml" Target="../ink/ink38.xml"/><Relationship Id="rId55" Type="http://schemas.openxmlformats.org/officeDocument/2006/relationships/image" Target="../media/image4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Artificial Neural Networks</a:t>
            </a:r>
            <a:endParaRPr lang="en-US" dirty="0"/>
          </a:p>
        </p:txBody>
      </p:sp>
      <p:sp>
        <p:nvSpPr>
          <p:cNvPr id="3" name="Subtitle 2"/>
          <p:cNvSpPr>
            <a:spLocks noGrp="1"/>
          </p:cNvSpPr>
          <p:nvPr>
            <p:ph type="subTitle" idx="1"/>
          </p:nvPr>
        </p:nvSpPr>
        <p:spPr>
          <a:xfrm>
            <a:off x="1524000" y="1180407"/>
            <a:ext cx="9144000" cy="4077393"/>
          </a:xfrm>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831273"/>
            <a:ext cx="10058400" cy="5657850"/>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9463024" y="4168593"/>
              <a:ext cx="2075040" cy="1455480"/>
            </p14:xfrm>
          </p:contentPart>
        </mc:Choice>
        <mc:Fallback xmlns="">
          <p:pic>
            <p:nvPicPr>
              <p:cNvPr id="9" name="Ink 8"/>
              <p:cNvPicPr/>
              <p:nvPr/>
            </p:nvPicPr>
            <p:blipFill>
              <a:blip r:embed="rId4"/>
              <a:stretch>
                <a:fillRect/>
              </a:stretch>
            </p:blipFill>
            <p:spPr>
              <a:xfrm>
                <a:off x="9450784" y="4161753"/>
                <a:ext cx="2091960" cy="1465920"/>
              </a:xfrm>
              <a:prstGeom prst="rect">
                <a:avLst/>
              </a:prstGeom>
            </p:spPr>
          </p:pic>
        </mc:Fallback>
      </mc:AlternateContent>
    </p:spTree>
    <p:extLst>
      <p:ext uri="{BB962C8B-B14F-4D97-AF65-F5344CB8AC3E}">
        <p14:creationId xmlns:p14="http://schemas.microsoft.com/office/powerpoint/2010/main" val="40971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Forward Propagation</a:t>
            </a:r>
            <a:endParaRPr lang="en-US" dirty="0"/>
          </a:p>
        </p:txBody>
      </p:sp>
      <p:sp>
        <p:nvSpPr>
          <p:cNvPr id="3" name="Subtitle 2"/>
          <p:cNvSpPr>
            <a:spLocks noGrp="1"/>
          </p:cNvSpPr>
          <p:nvPr>
            <p:ph type="subTitle" idx="1"/>
          </p:nvPr>
        </p:nvSpPr>
        <p:spPr>
          <a:xfrm>
            <a:off x="1524000" y="1180407"/>
            <a:ext cx="9144000" cy="4077393"/>
          </a:xfrm>
        </p:spPr>
        <p:txBody>
          <a:bodyPr>
            <a:noAutofit/>
          </a:bodyPr>
          <a:lstStyle/>
          <a:p>
            <a:pPr marL="457200" indent="-457200" algn="l">
              <a:buFont typeface="+mj-lt"/>
              <a:buAutoNum type="arabicPeriod"/>
            </a:pPr>
            <a:r>
              <a:rPr lang="en-US" sz="3600" dirty="0" smtClean="0"/>
              <a:t>Assign random weights to the synapses</a:t>
            </a:r>
          </a:p>
          <a:p>
            <a:pPr marL="457200" indent="-457200" algn="l">
              <a:buFont typeface="+mj-lt"/>
              <a:buAutoNum type="arabicPeriod"/>
            </a:pPr>
            <a:r>
              <a:rPr lang="en-US" sz="3600" dirty="0" smtClean="0"/>
              <a:t>Feed in the training data</a:t>
            </a:r>
          </a:p>
          <a:p>
            <a:pPr marL="457200" indent="-457200" algn="l">
              <a:buFont typeface="+mj-lt"/>
              <a:buAutoNum type="arabicPeriod"/>
            </a:pPr>
            <a:r>
              <a:rPr lang="en-US" sz="3600" dirty="0" smtClean="0"/>
              <a:t>Calculate the hidden layers neurons from the inputs and the weights using an activation function</a:t>
            </a:r>
          </a:p>
          <a:p>
            <a:pPr marL="457200" indent="-457200" algn="l">
              <a:buFont typeface="+mj-lt"/>
              <a:buAutoNum type="arabicPeriod"/>
            </a:pPr>
            <a:r>
              <a:rPr lang="en-US" sz="3600" dirty="0" smtClean="0"/>
              <a:t>Calculate the output from the hidden layer neurons and the output weights</a:t>
            </a:r>
          </a:p>
          <a:p>
            <a:pPr marL="457200" indent="-457200" algn="l">
              <a:buFont typeface="+mj-lt"/>
              <a:buAutoNum type="arabicPeriod"/>
            </a:pPr>
            <a:r>
              <a:rPr lang="en-US" sz="3600" dirty="0" smtClean="0"/>
              <a:t>Calculate the error from what is expected</a:t>
            </a:r>
          </a:p>
          <a:p>
            <a:pPr algn="l"/>
            <a:r>
              <a:rPr lang="en-US" sz="3600" dirty="0" smtClean="0"/>
              <a:t> </a:t>
            </a:r>
            <a:endParaRPr lang="en-US" sz="3600" dirty="0"/>
          </a:p>
        </p:txBody>
      </p:sp>
      <mc:AlternateContent xmlns:mc="http://schemas.openxmlformats.org/markup-compatibility/2006">
        <mc:Choice xmlns:p14="http://schemas.microsoft.com/office/powerpoint/2010/main" Requires="p14">
          <p:contentPart p14:bwMode="auto" r:id="rId2">
            <p14:nvContentPartPr>
              <p14:cNvPr id="18" name="Ink 17"/>
              <p14:cNvContentPartPr/>
              <p14:nvPr/>
            </p14:nvContentPartPr>
            <p14:xfrm>
              <a:off x="2086014" y="5606934"/>
              <a:ext cx="3580920" cy="586440"/>
            </p14:xfrm>
          </p:contentPart>
        </mc:Choice>
        <mc:Fallback>
          <p:pic>
            <p:nvPicPr>
              <p:cNvPr id="18" name="Ink 17"/>
              <p:cNvPicPr/>
              <p:nvPr/>
            </p:nvPicPr>
            <p:blipFill>
              <a:blip r:embed="rId3"/>
              <a:stretch>
                <a:fillRect/>
              </a:stretch>
            </p:blipFill>
            <p:spPr>
              <a:xfrm>
                <a:off x="2074854" y="5596494"/>
                <a:ext cx="3604680" cy="606960"/>
              </a:xfrm>
              <a:prstGeom prst="rect">
                <a:avLst/>
              </a:prstGeom>
            </p:spPr>
          </p:pic>
        </mc:Fallback>
      </mc:AlternateContent>
    </p:spTree>
    <p:extLst>
      <p:ext uri="{BB962C8B-B14F-4D97-AF65-F5344CB8AC3E}">
        <p14:creationId xmlns:p14="http://schemas.microsoft.com/office/powerpoint/2010/main" val="3369085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Activation Function</a:t>
            </a:r>
            <a:endParaRPr lang="en-US" dirty="0"/>
          </a:p>
        </p:txBody>
      </p:sp>
      <p:pic>
        <p:nvPicPr>
          <p:cNvPr id="1026" name="Picture 2" descr="Image result for activation function sigmo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045" y="1140735"/>
            <a:ext cx="7972347" cy="530941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2738117" y="584433"/>
              <a:ext cx="7777080" cy="642240"/>
            </p14:xfrm>
          </p:contentPart>
        </mc:Choice>
        <mc:Fallback>
          <p:pic>
            <p:nvPicPr>
              <p:cNvPr id="5" name="Ink 4"/>
              <p:cNvPicPr/>
              <p:nvPr/>
            </p:nvPicPr>
            <p:blipFill>
              <a:blip r:embed="rId4"/>
              <a:stretch>
                <a:fillRect/>
              </a:stretch>
            </p:blipFill>
            <p:spPr>
              <a:xfrm>
                <a:off x="2729117" y="574713"/>
                <a:ext cx="7795080" cy="658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1" name="Ink 20"/>
              <p14:cNvContentPartPr/>
              <p14:nvPr/>
            </p14:nvContentPartPr>
            <p14:xfrm>
              <a:off x="9504677" y="411993"/>
              <a:ext cx="1159920" cy="326160"/>
            </p14:xfrm>
          </p:contentPart>
        </mc:Choice>
        <mc:Fallback>
          <p:pic>
            <p:nvPicPr>
              <p:cNvPr id="21" name="Ink 20"/>
              <p:cNvPicPr/>
              <p:nvPr/>
            </p:nvPicPr>
            <p:blipFill>
              <a:blip r:embed="rId6"/>
              <a:stretch>
                <a:fillRect/>
              </a:stretch>
            </p:blipFill>
            <p:spPr>
              <a:xfrm>
                <a:off x="9499277" y="403713"/>
                <a:ext cx="1173600" cy="343800"/>
              </a:xfrm>
              <a:prstGeom prst="rect">
                <a:avLst/>
              </a:prstGeom>
            </p:spPr>
          </p:pic>
        </mc:Fallback>
      </mc:AlternateContent>
    </p:spTree>
    <p:extLst>
      <p:ext uri="{BB962C8B-B14F-4D97-AF65-F5344CB8AC3E}">
        <p14:creationId xmlns:p14="http://schemas.microsoft.com/office/powerpoint/2010/main" val="1803517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Forward </a:t>
            </a:r>
            <a:r>
              <a:rPr lang="en-US" dirty="0" smtClean="0"/>
              <a:t>propagation</a:t>
            </a:r>
            <a:endParaRPr lang="en-US" dirty="0"/>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886526" y="876633"/>
              <a:ext cx="59400" cy="2481840"/>
            </p14:xfrm>
          </p:contentPart>
        </mc:Choice>
        <mc:Fallback>
          <p:pic>
            <p:nvPicPr>
              <p:cNvPr id="5" name="Ink 4"/>
              <p:cNvPicPr/>
              <p:nvPr/>
            </p:nvPicPr>
            <p:blipFill>
              <a:blip r:embed="rId3"/>
              <a:stretch>
                <a:fillRect/>
              </a:stretch>
            </p:blipFill>
            <p:spPr>
              <a:xfrm>
                <a:off x="874286" y="865113"/>
                <a:ext cx="85320" cy="25074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7" name="Ink 26"/>
              <p14:cNvContentPartPr/>
              <p14:nvPr/>
            </p14:nvContentPartPr>
            <p14:xfrm>
              <a:off x="1456406" y="831273"/>
              <a:ext cx="61200" cy="2537280"/>
            </p14:xfrm>
          </p:contentPart>
        </mc:Choice>
        <mc:Fallback>
          <p:pic>
            <p:nvPicPr>
              <p:cNvPr id="27" name="Ink 26"/>
              <p:cNvPicPr/>
              <p:nvPr/>
            </p:nvPicPr>
            <p:blipFill>
              <a:blip r:embed="rId5"/>
              <a:stretch>
                <a:fillRect/>
              </a:stretch>
            </p:blipFill>
            <p:spPr>
              <a:xfrm>
                <a:off x="1442806" y="820834"/>
                <a:ext cx="88400" cy="2561757"/>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4" name="Ink 33"/>
              <p14:cNvContentPartPr/>
              <p14:nvPr/>
            </p14:nvContentPartPr>
            <p14:xfrm>
              <a:off x="299006" y="1242393"/>
              <a:ext cx="1920600" cy="170640"/>
            </p14:xfrm>
          </p:contentPart>
        </mc:Choice>
        <mc:Fallback>
          <p:pic>
            <p:nvPicPr>
              <p:cNvPr id="34" name="Ink 33"/>
              <p:cNvPicPr/>
              <p:nvPr/>
            </p:nvPicPr>
            <p:blipFill>
              <a:blip r:embed="rId7"/>
              <a:stretch>
                <a:fillRect/>
              </a:stretch>
            </p:blipFill>
            <p:spPr>
              <a:xfrm>
                <a:off x="290366" y="1231233"/>
                <a:ext cx="19404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5" name="Ink 34"/>
              <p14:cNvContentPartPr/>
              <p14:nvPr/>
            </p14:nvContentPartPr>
            <p14:xfrm>
              <a:off x="354446" y="1668273"/>
              <a:ext cx="1858320" cy="175680"/>
            </p14:xfrm>
          </p:contentPart>
        </mc:Choice>
        <mc:Fallback>
          <p:pic>
            <p:nvPicPr>
              <p:cNvPr id="35" name="Ink 34"/>
              <p:cNvPicPr/>
              <p:nvPr/>
            </p:nvPicPr>
            <p:blipFill>
              <a:blip r:embed="rId9"/>
              <a:stretch>
                <a:fillRect/>
              </a:stretch>
            </p:blipFill>
            <p:spPr>
              <a:xfrm>
                <a:off x="346526" y="1656753"/>
                <a:ext cx="18777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7" name="Ink 36"/>
              <p14:cNvContentPartPr/>
              <p14:nvPr/>
            </p14:nvContentPartPr>
            <p14:xfrm>
              <a:off x="366686" y="2108553"/>
              <a:ext cx="1886400" cy="181800"/>
            </p14:xfrm>
          </p:contentPart>
        </mc:Choice>
        <mc:Fallback>
          <p:pic>
            <p:nvPicPr>
              <p:cNvPr id="37" name="Ink 36"/>
              <p:cNvPicPr/>
              <p:nvPr/>
            </p:nvPicPr>
            <p:blipFill>
              <a:blip r:embed="rId11"/>
              <a:stretch>
                <a:fillRect/>
              </a:stretch>
            </p:blipFill>
            <p:spPr>
              <a:xfrm>
                <a:off x="358406" y="2097393"/>
                <a:ext cx="19051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8" name="Ink 37"/>
              <p14:cNvContentPartPr/>
              <p14:nvPr/>
            </p14:nvContentPartPr>
            <p14:xfrm>
              <a:off x="365606" y="2507793"/>
              <a:ext cx="1955520" cy="267480"/>
            </p14:xfrm>
          </p:contentPart>
        </mc:Choice>
        <mc:Fallback>
          <p:pic>
            <p:nvPicPr>
              <p:cNvPr id="38" name="Ink 37"/>
              <p:cNvPicPr/>
              <p:nvPr/>
            </p:nvPicPr>
            <p:blipFill>
              <a:blip r:embed="rId13"/>
              <a:stretch>
                <a:fillRect/>
              </a:stretch>
            </p:blipFill>
            <p:spPr>
              <a:xfrm>
                <a:off x="355166" y="2495553"/>
                <a:ext cx="197856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0" name="Ink 39"/>
              <p14:cNvContentPartPr/>
              <p14:nvPr/>
            </p14:nvContentPartPr>
            <p14:xfrm>
              <a:off x="1729286" y="967353"/>
              <a:ext cx="275871" cy="189360"/>
            </p14:xfrm>
          </p:contentPart>
        </mc:Choice>
        <mc:Fallback>
          <p:pic>
            <p:nvPicPr>
              <p:cNvPr id="40" name="Ink 39"/>
              <p:cNvPicPr/>
              <p:nvPr/>
            </p:nvPicPr>
            <p:blipFill>
              <a:blip r:embed="rId15"/>
              <a:stretch>
                <a:fillRect/>
              </a:stretch>
            </p:blipFill>
            <p:spPr>
              <a:xfrm>
                <a:off x="1717401" y="955473"/>
                <a:ext cx="2985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1" name="Ink 40"/>
              <p14:cNvContentPartPr/>
              <p14:nvPr/>
            </p14:nvContentPartPr>
            <p14:xfrm>
              <a:off x="510686" y="1962033"/>
              <a:ext cx="159480" cy="140040"/>
            </p14:xfrm>
          </p:contentPart>
        </mc:Choice>
        <mc:Fallback>
          <p:pic>
            <p:nvPicPr>
              <p:cNvPr id="41" name="Ink 40"/>
              <p:cNvPicPr/>
              <p:nvPr/>
            </p:nvPicPr>
            <p:blipFill>
              <a:blip r:embed="rId17"/>
              <a:stretch>
                <a:fillRect/>
              </a:stretch>
            </p:blipFill>
            <p:spPr>
              <a:xfrm>
                <a:off x="501326" y="1952673"/>
                <a:ext cx="17928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1" name="Ink 100"/>
              <p14:cNvContentPartPr/>
              <p14:nvPr/>
            </p14:nvContentPartPr>
            <p14:xfrm>
              <a:off x="2866886" y="1308273"/>
              <a:ext cx="1103511" cy="515280"/>
            </p14:xfrm>
          </p:contentPart>
        </mc:Choice>
        <mc:Fallback>
          <p:pic>
            <p:nvPicPr>
              <p:cNvPr id="101" name="Ink 100"/>
              <p:cNvPicPr/>
              <p:nvPr/>
            </p:nvPicPr>
            <p:blipFill>
              <a:blip r:embed="rId19"/>
              <a:stretch>
                <a:fillRect/>
              </a:stretch>
            </p:blipFill>
            <p:spPr>
              <a:xfrm>
                <a:off x="2857165" y="1299631"/>
                <a:ext cx="1124753" cy="534725"/>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3" name="Ink 102"/>
              <p14:cNvContentPartPr/>
              <p14:nvPr/>
            </p14:nvContentPartPr>
            <p14:xfrm>
              <a:off x="4781117" y="1481073"/>
              <a:ext cx="613800" cy="490440"/>
            </p14:xfrm>
          </p:contentPart>
        </mc:Choice>
        <mc:Fallback>
          <p:pic>
            <p:nvPicPr>
              <p:cNvPr id="103" name="Ink 102"/>
              <p:cNvPicPr/>
              <p:nvPr/>
            </p:nvPicPr>
            <p:blipFill>
              <a:blip r:embed="rId21"/>
              <a:stretch>
                <a:fillRect/>
              </a:stretch>
            </p:blipFill>
            <p:spPr>
              <a:xfrm>
                <a:off x="4769597" y="1469550"/>
                <a:ext cx="640080" cy="515286"/>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05" name="Ink 104"/>
              <p14:cNvContentPartPr/>
              <p14:nvPr/>
            </p14:nvContentPartPr>
            <p14:xfrm>
              <a:off x="3162806" y="3421593"/>
              <a:ext cx="267231" cy="299880"/>
            </p14:xfrm>
          </p:contentPart>
        </mc:Choice>
        <mc:Fallback>
          <p:pic>
            <p:nvPicPr>
              <p:cNvPr id="105" name="Ink 104"/>
              <p:cNvPicPr/>
              <p:nvPr/>
            </p:nvPicPr>
            <p:blipFill>
              <a:blip r:embed="rId23"/>
              <a:stretch>
                <a:fillRect/>
              </a:stretch>
            </p:blipFill>
            <p:spPr>
              <a:xfrm>
                <a:off x="3153802" y="3411873"/>
                <a:ext cx="287399"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17" name="Ink 116"/>
              <p14:cNvContentPartPr/>
              <p14:nvPr/>
            </p14:nvContentPartPr>
            <p14:xfrm>
              <a:off x="1738646" y="2777793"/>
              <a:ext cx="111711" cy="214320"/>
            </p14:xfrm>
          </p:contentPart>
        </mc:Choice>
        <mc:Fallback>
          <p:pic>
            <p:nvPicPr>
              <p:cNvPr id="117" name="Ink 116"/>
              <p:cNvPicPr/>
              <p:nvPr/>
            </p:nvPicPr>
            <p:blipFill>
              <a:blip r:embed="rId25"/>
              <a:stretch>
                <a:fillRect/>
              </a:stretch>
            </p:blipFill>
            <p:spPr>
              <a:xfrm>
                <a:off x="1730358" y="2767347"/>
                <a:ext cx="130450" cy="235572"/>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8" name="Ink 117"/>
              <p14:cNvContentPartPr/>
              <p14:nvPr/>
            </p14:nvContentPartPr>
            <p14:xfrm>
              <a:off x="1654766" y="2995593"/>
              <a:ext cx="331671" cy="50880"/>
            </p14:xfrm>
          </p:contentPart>
        </mc:Choice>
        <mc:Fallback>
          <p:pic>
            <p:nvPicPr>
              <p:cNvPr id="118" name="Ink 117"/>
              <p:cNvPicPr/>
              <p:nvPr/>
            </p:nvPicPr>
            <p:blipFill>
              <a:blip r:embed="rId27"/>
              <a:stretch>
                <a:fillRect/>
              </a:stretch>
            </p:blipFill>
            <p:spPr>
              <a:xfrm>
                <a:off x="1650805" y="2985489"/>
                <a:ext cx="344635" cy="66757"/>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27" name="Ink 126"/>
              <p14:cNvContentPartPr/>
              <p14:nvPr/>
            </p14:nvContentPartPr>
            <p14:xfrm>
              <a:off x="3752597" y="3936033"/>
              <a:ext cx="356400" cy="291600"/>
            </p14:xfrm>
          </p:contentPart>
        </mc:Choice>
        <mc:Fallback>
          <p:pic>
            <p:nvPicPr>
              <p:cNvPr id="127" name="Ink 126"/>
              <p:cNvPicPr/>
              <p:nvPr/>
            </p:nvPicPr>
            <p:blipFill>
              <a:blip r:embed="rId29"/>
              <a:stretch>
                <a:fillRect/>
              </a:stretch>
            </p:blipFill>
            <p:spPr>
              <a:xfrm>
                <a:off x="3743237" y="3927033"/>
                <a:ext cx="37656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31" name="Ink 130"/>
              <p14:cNvContentPartPr/>
              <p14:nvPr/>
            </p14:nvContentPartPr>
            <p14:xfrm>
              <a:off x="1127006" y="2850513"/>
              <a:ext cx="147240" cy="136800"/>
            </p14:xfrm>
          </p:contentPart>
        </mc:Choice>
        <mc:Fallback>
          <p:pic>
            <p:nvPicPr>
              <p:cNvPr id="131" name="Ink 130"/>
              <p:cNvPicPr/>
              <p:nvPr/>
            </p:nvPicPr>
            <p:blipFill>
              <a:blip r:embed="rId31"/>
              <a:stretch>
                <a:fillRect/>
              </a:stretch>
            </p:blipFill>
            <p:spPr>
              <a:xfrm>
                <a:off x="1118366" y="2842233"/>
                <a:ext cx="1659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39" name="Ink 138"/>
              <p14:cNvContentPartPr/>
              <p14:nvPr/>
            </p14:nvContentPartPr>
            <p14:xfrm>
              <a:off x="1120166" y="1493673"/>
              <a:ext cx="186951" cy="108000"/>
            </p14:xfrm>
          </p:contentPart>
        </mc:Choice>
        <mc:Fallback>
          <p:pic>
            <p:nvPicPr>
              <p:cNvPr id="139" name="Ink 138"/>
              <p:cNvPicPr/>
              <p:nvPr/>
            </p:nvPicPr>
            <p:blipFill>
              <a:blip r:embed="rId33"/>
              <a:stretch>
                <a:fillRect/>
              </a:stretch>
            </p:blipFill>
            <p:spPr>
              <a:xfrm>
                <a:off x="1111161" y="1484344"/>
                <a:ext cx="206763" cy="126658"/>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46" name="Ink 145"/>
              <p14:cNvContentPartPr/>
              <p14:nvPr/>
            </p14:nvContentPartPr>
            <p14:xfrm>
              <a:off x="2671406" y="1355433"/>
              <a:ext cx="600951" cy="597720"/>
            </p14:xfrm>
          </p:contentPart>
        </mc:Choice>
        <mc:Fallback>
          <p:pic>
            <p:nvPicPr>
              <p:cNvPr id="146" name="Ink 145"/>
              <p:cNvPicPr/>
              <p:nvPr/>
            </p:nvPicPr>
            <p:blipFill>
              <a:blip r:embed="rId35"/>
              <a:stretch>
                <a:fillRect/>
              </a:stretch>
            </p:blipFill>
            <p:spPr>
              <a:xfrm>
                <a:off x="2660604" y="1350392"/>
                <a:ext cx="625436" cy="615364"/>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50" name="Ink 149"/>
              <p14:cNvContentPartPr/>
              <p14:nvPr/>
            </p14:nvContentPartPr>
            <p14:xfrm>
              <a:off x="986246" y="958713"/>
              <a:ext cx="339951" cy="1569240"/>
            </p14:xfrm>
          </p:contentPart>
        </mc:Choice>
        <mc:Fallback>
          <p:pic>
            <p:nvPicPr>
              <p:cNvPr id="150" name="Ink 149"/>
              <p:cNvPicPr/>
              <p:nvPr/>
            </p:nvPicPr>
            <p:blipFill>
              <a:blip r:embed="rId37"/>
              <a:stretch>
                <a:fillRect/>
              </a:stretch>
            </p:blipFill>
            <p:spPr>
              <a:xfrm>
                <a:off x="980124" y="950433"/>
                <a:ext cx="349314" cy="1586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51" name="Ink 150"/>
              <p14:cNvContentPartPr/>
              <p14:nvPr/>
            </p14:nvContentPartPr>
            <p14:xfrm>
              <a:off x="416366" y="946473"/>
              <a:ext cx="346431" cy="761760"/>
            </p14:xfrm>
          </p:contentPart>
        </mc:Choice>
        <mc:Fallback>
          <p:pic>
            <p:nvPicPr>
              <p:cNvPr id="151" name="Ink 150"/>
              <p:cNvPicPr/>
              <p:nvPr/>
            </p:nvPicPr>
            <p:blipFill>
              <a:blip r:embed="rId39"/>
              <a:stretch>
                <a:fillRect/>
              </a:stretch>
            </p:blipFill>
            <p:spPr>
              <a:xfrm>
                <a:off x="406643" y="940353"/>
                <a:ext cx="361556" cy="778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52" name="Ink 151"/>
              <p14:cNvContentPartPr/>
              <p14:nvPr/>
            </p14:nvContentPartPr>
            <p14:xfrm>
              <a:off x="1683206" y="1466313"/>
              <a:ext cx="212871" cy="122400"/>
            </p14:xfrm>
          </p:contentPart>
        </mc:Choice>
        <mc:Fallback>
          <p:pic>
            <p:nvPicPr>
              <p:cNvPr id="152" name="Ink 151"/>
              <p:cNvPicPr/>
              <p:nvPr/>
            </p:nvPicPr>
            <p:blipFill>
              <a:blip r:embed="rId41"/>
              <a:stretch>
                <a:fillRect/>
              </a:stretch>
            </p:blipFill>
            <p:spPr>
              <a:xfrm>
                <a:off x="1674561" y="1457673"/>
                <a:ext cx="232321"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53" name="Ink 152"/>
              <p14:cNvContentPartPr/>
              <p14:nvPr/>
            </p14:nvContentPartPr>
            <p14:xfrm>
              <a:off x="1685366" y="1849713"/>
              <a:ext cx="284151" cy="223920"/>
            </p14:xfrm>
          </p:contentPart>
        </mc:Choice>
        <mc:Fallback>
          <p:pic>
            <p:nvPicPr>
              <p:cNvPr id="153" name="Ink 152"/>
              <p:cNvPicPr/>
              <p:nvPr/>
            </p:nvPicPr>
            <p:blipFill>
              <a:blip r:embed="rId43"/>
              <a:stretch>
                <a:fillRect/>
              </a:stretch>
            </p:blipFill>
            <p:spPr>
              <a:xfrm>
                <a:off x="1678883" y="1838913"/>
                <a:ext cx="295315"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55" name="Ink 154"/>
              <p14:cNvContentPartPr/>
              <p14:nvPr/>
            </p14:nvContentPartPr>
            <p14:xfrm>
              <a:off x="535526" y="2371713"/>
              <a:ext cx="217551" cy="759960"/>
            </p14:xfrm>
          </p:contentPart>
        </mc:Choice>
        <mc:Fallback>
          <p:pic>
            <p:nvPicPr>
              <p:cNvPr id="155" name="Ink 154"/>
              <p:cNvPicPr/>
              <p:nvPr/>
            </p:nvPicPr>
            <p:blipFill>
              <a:blip r:embed="rId45"/>
              <a:stretch>
                <a:fillRect/>
              </a:stretch>
            </p:blipFill>
            <p:spPr>
              <a:xfrm>
                <a:off x="528683" y="2360553"/>
                <a:ext cx="234119" cy="780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73" name="Ink 172"/>
              <p14:cNvContentPartPr/>
              <p14:nvPr/>
            </p14:nvContentPartPr>
            <p14:xfrm>
              <a:off x="5633237" y="3372513"/>
              <a:ext cx="197280" cy="325920"/>
            </p14:xfrm>
          </p:contentPart>
        </mc:Choice>
        <mc:Fallback>
          <p:pic>
            <p:nvPicPr>
              <p:cNvPr id="173" name="Ink 172"/>
              <p:cNvPicPr/>
              <p:nvPr/>
            </p:nvPicPr>
            <p:blipFill>
              <a:blip r:embed="rId47"/>
              <a:stretch>
                <a:fillRect/>
              </a:stretch>
            </p:blipFill>
            <p:spPr>
              <a:xfrm>
                <a:off x="5624957" y="3362069"/>
                <a:ext cx="216000" cy="345007"/>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80" name="Ink 179"/>
              <p14:cNvContentPartPr/>
              <p14:nvPr/>
            </p14:nvContentPartPr>
            <p14:xfrm>
              <a:off x="7996049" y="976113"/>
              <a:ext cx="3489840" cy="1734120"/>
            </p14:xfrm>
          </p:contentPart>
        </mc:Choice>
        <mc:Fallback>
          <p:pic>
            <p:nvPicPr>
              <p:cNvPr id="180" name="Ink 179"/>
              <p:cNvPicPr/>
              <p:nvPr/>
            </p:nvPicPr>
            <p:blipFill>
              <a:blip r:embed="rId49"/>
              <a:stretch>
                <a:fillRect/>
              </a:stretch>
            </p:blipFill>
            <p:spPr>
              <a:xfrm>
                <a:off x="7984889" y="966033"/>
                <a:ext cx="3510360" cy="17557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87" name="Ink 286"/>
              <p14:cNvContentPartPr/>
              <p14:nvPr/>
            </p14:nvContentPartPr>
            <p14:xfrm>
              <a:off x="8049689" y="1725633"/>
              <a:ext cx="320760" cy="1840680"/>
            </p14:xfrm>
          </p:contentPart>
        </mc:Choice>
        <mc:Fallback>
          <p:pic>
            <p:nvPicPr>
              <p:cNvPr id="287" name="Ink 286"/>
              <p:cNvPicPr/>
              <p:nvPr/>
            </p:nvPicPr>
            <p:blipFill>
              <a:blip r:embed="rId51"/>
              <a:stretch>
                <a:fillRect/>
              </a:stretch>
            </p:blipFill>
            <p:spPr>
              <a:xfrm>
                <a:off x="8039598" y="1717353"/>
                <a:ext cx="339861" cy="1861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96" name="Ink 295"/>
              <p14:cNvContentPartPr/>
              <p14:nvPr/>
            </p14:nvContentPartPr>
            <p14:xfrm>
              <a:off x="4927409" y="1629153"/>
              <a:ext cx="334440" cy="189000"/>
            </p14:xfrm>
          </p:contentPart>
        </mc:Choice>
        <mc:Fallback>
          <p:pic>
            <p:nvPicPr>
              <p:cNvPr id="296" name="Ink 295"/>
              <p:cNvPicPr/>
              <p:nvPr/>
            </p:nvPicPr>
            <p:blipFill>
              <a:blip r:embed="rId53"/>
              <a:stretch>
                <a:fillRect/>
              </a:stretch>
            </p:blipFill>
            <p:spPr>
              <a:xfrm>
                <a:off x="4921649" y="1623033"/>
                <a:ext cx="3492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97" name="Ink 296"/>
              <p14:cNvContentPartPr/>
              <p14:nvPr/>
            </p14:nvContentPartPr>
            <p14:xfrm>
              <a:off x="5854997" y="1816593"/>
              <a:ext cx="316800" cy="224400"/>
            </p14:xfrm>
          </p:contentPart>
        </mc:Choice>
        <mc:Fallback>
          <p:pic>
            <p:nvPicPr>
              <p:cNvPr id="297" name="Ink 296"/>
              <p:cNvPicPr/>
              <p:nvPr/>
            </p:nvPicPr>
            <p:blipFill>
              <a:blip r:embed="rId55"/>
              <a:stretch>
                <a:fillRect/>
              </a:stretch>
            </p:blipFill>
            <p:spPr>
              <a:xfrm>
                <a:off x="5847437" y="1806868"/>
                <a:ext cx="328680" cy="245291"/>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98" name="Ink 297"/>
              <p14:cNvContentPartPr/>
              <p14:nvPr/>
            </p14:nvContentPartPr>
            <p14:xfrm>
              <a:off x="3504806" y="2116833"/>
              <a:ext cx="231591" cy="227280"/>
            </p14:xfrm>
          </p:contentPart>
        </mc:Choice>
        <mc:Fallback>
          <p:pic>
            <p:nvPicPr>
              <p:cNvPr id="298" name="Ink 297"/>
              <p:cNvPicPr/>
              <p:nvPr/>
            </p:nvPicPr>
            <p:blipFill>
              <a:blip r:embed="rId57"/>
              <a:stretch>
                <a:fillRect/>
              </a:stretch>
            </p:blipFill>
            <p:spPr>
              <a:xfrm>
                <a:off x="3495442" y="2107828"/>
                <a:ext cx="249239" cy="24601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02" name="Ink 301"/>
              <p14:cNvContentPartPr/>
              <p14:nvPr/>
            </p14:nvContentPartPr>
            <p14:xfrm>
              <a:off x="5386637" y="1741353"/>
              <a:ext cx="1402560" cy="702840"/>
            </p14:xfrm>
          </p:contentPart>
        </mc:Choice>
        <mc:Fallback>
          <p:pic>
            <p:nvPicPr>
              <p:cNvPr id="302" name="Ink 301"/>
              <p:cNvPicPr/>
              <p:nvPr/>
            </p:nvPicPr>
            <p:blipFill>
              <a:blip r:embed="rId59"/>
              <a:stretch>
                <a:fillRect/>
              </a:stretch>
            </p:blipFill>
            <p:spPr>
              <a:xfrm>
                <a:off x="5376557" y="1728751"/>
                <a:ext cx="1427760" cy="730565"/>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04" name="Ink 303"/>
              <p14:cNvContentPartPr/>
              <p14:nvPr/>
            </p14:nvContentPartPr>
            <p14:xfrm>
              <a:off x="3274046" y="1626513"/>
              <a:ext cx="1509231" cy="69960"/>
            </p14:xfrm>
          </p:contentPart>
        </mc:Choice>
        <mc:Fallback>
          <p:pic>
            <p:nvPicPr>
              <p:cNvPr id="304" name="Ink 303"/>
              <p:cNvPicPr/>
              <p:nvPr/>
            </p:nvPicPr>
            <p:blipFill>
              <a:blip r:embed="rId61"/>
              <a:stretch>
                <a:fillRect/>
              </a:stretch>
            </p:blipFill>
            <p:spPr>
              <a:xfrm>
                <a:off x="3262885" y="1613170"/>
                <a:ext cx="1534073" cy="94843"/>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05" name="Ink 304"/>
              <p14:cNvContentPartPr/>
              <p14:nvPr/>
            </p14:nvContentPartPr>
            <p14:xfrm>
              <a:off x="4971329" y="4149513"/>
              <a:ext cx="285120" cy="218160"/>
            </p14:xfrm>
          </p:contentPart>
        </mc:Choice>
        <mc:Fallback>
          <p:pic>
            <p:nvPicPr>
              <p:cNvPr id="305" name="Ink 304"/>
              <p:cNvPicPr/>
              <p:nvPr/>
            </p:nvPicPr>
            <p:blipFill>
              <a:blip r:embed="rId63"/>
              <a:stretch>
                <a:fillRect/>
              </a:stretch>
            </p:blipFill>
            <p:spPr>
              <a:xfrm>
                <a:off x="4963409" y="4142301"/>
                <a:ext cx="302760" cy="234387"/>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09" name="Ink 308"/>
              <p14:cNvContentPartPr/>
              <p14:nvPr/>
            </p14:nvContentPartPr>
            <p14:xfrm>
              <a:off x="5474117" y="3169473"/>
              <a:ext cx="1257840" cy="874920"/>
            </p14:xfrm>
          </p:contentPart>
        </mc:Choice>
        <mc:Fallback>
          <p:pic>
            <p:nvPicPr>
              <p:cNvPr id="309" name="Ink 308"/>
              <p:cNvPicPr/>
              <p:nvPr/>
            </p:nvPicPr>
            <p:blipFill>
              <a:blip r:embed="rId65"/>
              <a:stretch>
                <a:fillRect/>
              </a:stretch>
            </p:blipFill>
            <p:spPr>
              <a:xfrm>
                <a:off x="5463317" y="3164072"/>
                <a:ext cx="1279080" cy="891122"/>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10" name="Ink 309"/>
              <p14:cNvContentPartPr/>
              <p14:nvPr/>
            </p14:nvContentPartPr>
            <p14:xfrm>
              <a:off x="6446837" y="2377113"/>
              <a:ext cx="1225440" cy="875640"/>
            </p14:xfrm>
          </p:contentPart>
        </mc:Choice>
        <mc:Fallback>
          <p:pic>
            <p:nvPicPr>
              <p:cNvPr id="310" name="Ink 309"/>
              <p:cNvPicPr/>
              <p:nvPr/>
            </p:nvPicPr>
            <p:blipFill>
              <a:blip r:embed="rId67"/>
              <a:stretch>
                <a:fillRect/>
              </a:stretch>
            </p:blipFill>
            <p:spPr>
              <a:xfrm>
                <a:off x="6432797" y="2370632"/>
                <a:ext cx="1255320" cy="897243"/>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55" name="Ink 354"/>
              <p14:cNvContentPartPr/>
              <p14:nvPr/>
            </p14:nvContentPartPr>
            <p14:xfrm>
              <a:off x="3162557" y="1878273"/>
              <a:ext cx="1810800" cy="2184840"/>
            </p14:xfrm>
          </p:contentPart>
        </mc:Choice>
        <mc:Fallback>
          <p:pic>
            <p:nvPicPr>
              <p:cNvPr id="355" name="Ink 354"/>
              <p:cNvPicPr/>
              <p:nvPr/>
            </p:nvPicPr>
            <p:blipFill>
              <a:blip r:embed="rId69"/>
              <a:stretch>
                <a:fillRect/>
              </a:stretch>
            </p:blipFill>
            <p:spPr>
              <a:xfrm>
                <a:off x="3156437" y="1866033"/>
                <a:ext cx="1832040" cy="22039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56" name="Ink 355"/>
              <p14:cNvContentPartPr/>
              <p14:nvPr/>
            </p14:nvContentPartPr>
            <p14:xfrm>
              <a:off x="6812729" y="2664513"/>
              <a:ext cx="666000" cy="321840"/>
            </p14:xfrm>
          </p:contentPart>
        </mc:Choice>
        <mc:Fallback>
          <p:pic>
            <p:nvPicPr>
              <p:cNvPr id="356" name="Ink 355"/>
              <p:cNvPicPr/>
              <p:nvPr/>
            </p:nvPicPr>
            <p:blipFill>
              <a:blip r:embed="rId71"/>
              <a:stretch>
                <a:fillRect/>
              </a:stretch>
            </p:blipFill>
            <p:spPr>
              <a:xfrm>
                <a:off x="6801569" y="2651913"/>
                <a:ext cx="68904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61" name="Ink 360"/>
              <p14:cNvContentPartPr/>
              <p14:nvPr/>
            </p14:nvContentPartPr>
            <p14:xfrm>
              <a:off x="8975249" y="1470033"/>
              <a:ext cx="99360" cy="138240"/>
            </p14:xfrm>
          </p:contentPart>
        </mc:Choice>
        <mc:Fallback>
          <p:pic>
            <p:nvPicPr>
              <p:cNvPr id="361" name="Ink 360"/>
              <p:cNvPicPr/>
              <p:nvPr/>
            </p:nvPicPr>
            <p:blipFill>
              <a:blip r:embed="rId73"/>
              <a:stretch>
                <a:fillRect/>
              </a:stretch>
            </p:blipFill>
            <p:spPr>
              <a:xfrm>
                <a:off x="8965889" y="1458513"/>
                <a:ext cx="1198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62" name="Ink 361"/>
              <p14:cNvContentPartPr/>
              <p14:nvPr/>
            </p14:nvContentPartPr>
            <p14:xfrm>
              <a:off x="8928449" y="1619433"/>
              <a:ext cx="297360" cy="21600"/>
            </p14:xfrm>
          </p:contentPart>
        </mc:Choice>
        <mc:Fallback>
          <p:pic>
            <p:nvPicPr>
              <p:cNvPr id="362" name="Ink 361"/>
              <p:cNvPicPr/>
              <p:nvPr/>
            </p:nvPicPr>
            <p:blipFill>
              <a:blip r:embed="rId75"/>
              <a:stretch>
                <a:fillRect/>
              </a:stretch>
            </p:blipFill>
            <p:spPr>
              <a:xfrm>
                <a:off x="8920889" y="1609353"/>
                <a:ext cx="3150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63" name="Ink 362"/>
              <p14:cNvContentPartPr/>
              <p14:nvPr/>
            </p14:nvContentPartPr>
            <p14:xfrm>
              <a:off x="8681849" y="1705113"/>
              <a:ext cx="906480" cy="25560"/>
            </p14:xfrm>
          </p:contentPart>
        </mc:Choice>
        <mc:Fallback>
          <p:pic>
            <p:nvPicPr>
              <p:cNvPr id="363" name="Ink 362"/>
              <p:cNvPicPr/>
              <p:nvPr/>
            </p:nvPicPr>
            <p:blipFill>
              <a:blip r:embed="rId77"/>
              <a:stretch>
                <a:fillRect/>
              </a:stretch>
            </p:blipFill>
            <p:spPr>
              <a:xfrm>
                <a:off x="8672849" y="1693953"/>
                <a:ext cx="9273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64" name="Ink 363"/>
              <p14:cNvContentPartPr/>
              <p14:nvPr/>
            </p14:nvContentPartPr>
            <p14:xfrm>
              <a:off x="9074969" y="3226473"/>
              <a:ext cx="282960" cy="29160"/>
            </p14:xfrm>
          </p:contentPart>
        </mc:Choice>
        <mc:Fallback>
          <p:pic>
            <p:nvPicPr>
              <p:cNvPr id="364" name="Ink 363"/>
              <p:cNvPicPr/>
              <p:nvPr/>
            </p:nvPicPr>
            <p:blipFill>
              <a:blip r:embed="rId79"/>
              <a:stretch>
                <a:fillRect/>
              </a:stretch>
            </p:blipFill>
            <p:spPr>
              <a:xfrm>
                <a:off x="9063449" y="3214233"/>
                <a:ext cx="3067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65" name="Ink 364"/>
              <p14:cNvContentPartPr/>
              <p14:nvPr/>
            </p14:nvContentPartPr>
            <p14:xfrm>
              <a:off x="8824049" y="3330153"/>
              <a:ext cx="696240" cy="49320"/>
            </p14:xfrm>
          </p:contentPart>
        </mc:Choice>
        <mc:Fallback>
          <p:pic>
            <p:nvPicPr>
              <p:cNvPr id="365" name="Ink 364"/>
              <p:cNvPicPr/>
              <p:nvPr/>
            </p:nvPicPr>
            <p:blipFill>
              <a:blip r:embed="rId81"/>
              <a:stretch>
                <a:fillRect/>
              </a:stretch>
            </p:blipFill>
            <p:spPr>
              <a:xfrm>
                <a:off x="8813249" y="3318273"/>
                <a:ext cx="7189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67" name="Ink 366"/>
              <p14:cNvContentPartPr/>
              <p14:nvPr/>
            </p14:nvContentPartPr>
            <p14:xfrm>
              <a:off x="8217089" y="3015513"/>
              <a:ext cx="996480" cy="675000"/>
            </p14:xfrm>
          </p:contentPart>
        </mc:Choice>
        <mc:Fallback>
          <p:pic>
            <p:nvPicPr>
              <p:cNvPr id="367" name="Ink 366"/>
              <p:cNvPicPr/>
              <p:nvPr/>
            </p:nvPicPr>
            <p:blipFill>
              <a:blip r:embed="rId83"/>
              <a:stretch>
                <a:fillRect/>
              </a:stretch>
            </p:blipFill>
            <p:spPr>
              <a:xfrm>
                <a:off x="8211329" y="3002913"/>
                <a:ext cx="1014840" cy="6976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68" name="Ink 367"/>
              <p14:cNvContentPartPr/>
              <p14:nvPr/>
            </p14:nvContentPartPr>
            <p14:xfrm>
              <a:off x="8104409" y="3131793"/>
              <a:ext cx="3435840" cy="1942200"/>
            </p14:xfrm>
          </p:contentPart>
        </mc:Choice>
        <mc:Fallback>
          <p:pic>
            <p:nvPicPr>
              <p:cNvPr id="368" name="Ink 367"/>
              <p:cNvPicPr/>
              <p:nvPr/>
            </p:nvPicPr>
            <p:blipFill>
              <a:blip r:embed="rId85"/>
              <a:stretch>
                <a:fillRect/>
              </a:stretch>
            </p:blipFill>
            <p:spPr>
              <a:xfrm>
                <a:off x="8093969" y="3123513"/>
                <a:ext cx="3457080" cy="19634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98" name="Ink 397"/>
              <p14:cNvContentPartPr/>
              <p14:nvPr/>
            </p14:nvContentPartPr>
            <p14:xfrm>
              <a:off x="8732609" y="6201153"/>
              <a:ext cx="1503720" cy="76320"/>
            </p14:xfrm>
          </p:contentPart>
        </mc:Choice>
        <mc:Fallback>
          <p:pic>
            <p:nvPicPr>
              <p:cNvPr id="398" name="Ink 397"/>
              <p:cNvPicPr/>
              <p:nvPr/>
            </p:nvPicPr>
            <p:blipFill>
              <a:blip r:embed="rId87"/>
              <a:stretch>
                <a:fillRect/>
              </a:stretch>
            </p:blipFill>
            <p:spPr>
              <a:xfrm>
                <a:off x="8722169" y="6193953"/>
                <a:ext cx="15274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06" name="Ink 405"/>
              <p14:cNvContentPartPr/>
              <p14:nvPr/>
            </p14:nvContentPartPr>
            <p14:xfrm>
              <a:off x="1697966" y="2289993"/>
              <a:ext cx="205671" cy="136800"/>
            </p14:xfrm>
          </p:contentPart>
        </mc:Choice>
        <mc:Fallback>
          <p:pic>
            <p:nvPicPr>
              <p:cNvPr id="406" name="Ink 405"/>
              <p:cNvPicPr/>
              <p:nvPr/>
            </p:nvPicPr>
            <p:blipFill>
              <a:blip r:embed="rId89"/>
              <a:stretch>
                <a:fillRect/>
              </a:stretch>
            </p:blipFill>
            <p:spPr>
              <a:xfrm>
                <a:off x="1687520" y="2279553"/>
                <a:ext cx="227643"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12" name="Ink 411"/>
              <p14:cNvContentPartPr/>
              <p14:nvPr/>
            </p14:nvContentPartPr>
            <p14:xfrm>
              <a:off x="3187286" y="3995793"/>
              <a:ext cx="17751" cy="29520"/>
            </p14:xfrm>
          </p:contentPart>
        </mc:Choice>
        <mc:Fallback>
          <p:pic>
            <p:nvPicPr>
              <p:cNvPr id="412" name="Ink 411"/>
              <p:cNvPicPr/>
              <p:nvPr/>
            </p:nvPicPr>
            <p:blipFill>
              <a:blip r:embed="rId91"/>
              <a:stretch>
                <a:fillRect/>
              </a:stretch>
            </p:blipFill>
            <p:spPr>
              <a:xfrm>
                <a:off x="3181852" y="3992193"/>
                <a:ext cx="26445"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44" name="Ink 443"/>
              <p14:cNvContentPartPr/>
              <p14:nvPr/>
            </p14:nvContentPartPr>
            <p14:xfrm>
              <a:off x="2888009" y="4214673"/>
              <a:ext cx="111468" cy="268920"/>
            </p14:xfrm>
          </p:contentPart>
        </mc:Choice>
        <mc:Fallback>
          <p:pic>
            <p:nvPicPr>
              <p:cNvPr id="444" name="Ink 443"/>
              <p:cNvPicPr/>
              <p:nvPr/>
            </p:nvPicPr>
            <p:blipFill>
              <a:blip r:embed="rId93"/>
              <a:stretch>
                <a:fillRect/>
              </a:stretch>
            </p:blipFill>
            <p:spPr>
              <a:xfrm>
                <a:off x="2879351" y="4202793"/>
                <a:ext cx="13203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50" name="Ink 449"/>
              <p14:cNvContentPartPr/>
              <p14:nvPr/>
            </p14:nvContentPartPr>
            <p14:xfrm>
              <a:off x="2598209" y="3960873"/>
              <a:ext cx="773508" cy="758160"/>
            </p14:xfrm>
          </p:contentPart>
        </mc:Choice>
        <mc:Fallback>
          <p:pic>
            <p:nvPicPr>
              <p:cNvPr id="450" name="Ink 449"/>
              <p:cNvPicPr/>
              <p:nvPr/>
            </p:nvPicPr>
            <p:blipFill>
              <a:blip r:embed="rId95"/>
              <a:stretch>
                <a:fillRect/>
              </a:stretch>
            </p:blipFill>
            <p:spPr>
              <a:xfrm>
                <a:off x="2585245" y="3950793"/>
                <a:ext cx="801236" cy="7819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51" name="Ink 450"/>
              <p14:cNvContentPartPr/>
              <p14:nvPr/>
            </p14:nvContentPartPr>
            <p14:xfrm>
              <a:off x="3387806" y="4291713"/>
              <a:ext cx="1357671" cy="47520"/>
            </p14:xfrm>
          </p:contentPart>
        </mc:Choice>
        <mc:Fallback>
          <p:pic>
            <p:nvPicPr>
              <p:cNvPr id="451" name="Ink 450"/>
              <p:cNvPicPr/>
              <p:nvPr/>
            </p:nvPicPr>
            <p:blipFill>
              <a:blip r:embed="rId97"/>
              <a:stretch>
                <a:fillRect/>
              </a:stretch>
            </p:blipFill>
            <p:spPr>
              <a:xfrm>
                <a:off x="3377725" y="4277673"/>
                <a:ext cx="1382873"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71" name="Ink 470"/>
              <p14:cNvContentPartPr/>
              <p14:nvPr/>
            </p14:nvContentPartPr>
            <p14:xfrm>
              <a:off x="3114089" y="6589593"/>
              <a:ext cx="1869480" cy="52920"/>
            </p14:xfrm>
          </p:contentPart>
        </mc:Choice>
        <mc:Fallback>
          <p:pic>
            <p:nvPicPr>
              <p:cNvPr id="471" name="Ink 470"/>
              <p:cNvPicPr/>
              <p:nvPr/>
            </p:nvPicPr>
            <p:blipFill>
              <a:blip r:embed="rId99"/>
              <a:stretch>
                <a:fillRect/>
              </a:stretch>
            </p:blipFill>
            <p:spPr>
              <a:xfrm>
                <a:off x="3104729" y="6578793"/>
                <a:ext cx="18910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73" name="Ink 472"/>
              <p14:cNvContentPartPr/>
              <p14:nvPr/>
            </p14:nvContentPartPr>
            <p14:xfrm>
              <a:off x="466289" y="6023313"/>
              <a:ext cx="7531200" cy="781200"/>
            </p14:xfrm>
          </p:contentPart>
        </mc:Choice>
        <mc:Fallback>
          <p:pic>
            <p:nvPicPr>
              <p:cNvPr id="473" name="Ink 472"/>
              <p:cNvPicPr/>
              <p:nvPr/>
            </p:nvPicPr>
            <p:blipFill>
              <a:blip r:embed="rId101"/>
              <a:stretch>
                <a:fillRect/>
              </a:stretch>
            </p:blipFill>
            <p:spPr>
              <a:xfrm>
                <a:off x="455849" y="6014313"/>
                <a:ext cx="7553160" cy="8006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00" name="Ink 499"/>
              <p14:cNvContentPartPr/>
              <p14:nvPr/>
            </p14:nvContentPartPr>
            <p14:xfrm>
              <a:off x="8322569" y="5460633"/>
              <a:ext cx="523080" cy="245160"/>
            </p14:xfrm>
          </p:contentPart>
        </mc:Choice>
        <mc:Fallback>
          <p:pic>
            <p:nvPicPr>
              <p:cNvPr id="500" name="Ink 499"/>
              <p:cNvPicPr/>
              <p:nvPr/>
            </p:nvPicPr>
            <p:blipFill>
              <a:blip r:embed="rId103"/>
              <a:stretch>
                <a:fillRect/>
              </a:stretch>
            </p:blipFill>
            <p:spPr>
              <a:xfrm>
                <a:off x="8311769" y="5449113"/>
                <a:ext cx="54648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03" name="Ink 502"/>
              <p14:cNvContentPartPr/>
              <p14:nvPr/>
            </p14:nvContentPartPr>
            <p14:xfrm>
              <a:off x="2808449" y="5045193"/>
              <a:ext cx="3339360" cy="953640"/>
            </p14:xfrm>
          </p:contentPart>
        </mc:Choice>
        <mc:Fallback>
          <p:pic>
            <p:nvPicPr>
              <p:cNvPr id="503" name="Ink 502"/>
              <p:cNvPicPr/>
              <p:nvPr/>
            </p:nvPicPr>
            <p:blipFill>
              <a:blip r:embed="rId105"/>
              <a:stretch>
                <a:fillRect/>
              </a:stretch>
            </p:blipFill>
            <p:spPr>
              <a:xfrm>
                <a:off x="2800529" y="5037633"/>
                <a:ext cx="3350880" cy="971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09" name="Ink 508"/>
              <p14:cNvContentPartPr/>
              <p14:nvPr/>
            </p14:nvContentPartPr>
            <p14:xfrm>
              <a:off x="5420609" y="6619473"/>
              <a:ext cx="2804400" cy="56880"/>
            </p14:xfrm>
          </p:contentPart>
        </mc:Choice>
        <mc:Fallback>
          <p:pic>
            <p:nvPicPr>
              <p:cNvPr id="509" name="Ink 508"/>
              <p:cNvPicPr/>
              <p:nvPr/>
            </p:nvPicPr>
            <p:blipFill>
              <a:blip r:embed="rId107"/>
              <a:stretch>
                <a:fillRect/>
              </a:stretch>
            </p:blipFill>
            <p:spPr>
              <a:xfrm>
                <a:off x="5416649" y="6607953"/>
                <a:ext cx="28216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18" name="Ink 517"/>
              <p14:cNvContentPartPr/>
              <p14:nvPr/>
            </p14:nvContentPartPr>
            <p14:xfrm>
              <a:off x="2822489" y="4383873"/>
              <a:ext cx="1091520" cy="813600"/>
            </p14:xfrm>
          </p:contentPart>
        </mc:Choice>
        <mc:Fallback>
          <p:pic>
            <p:nvPicPr>
              <p:cNvPr id="518" name="Ink 517"/>
              <p:cNvPicPr/>
              <p:nvPr/>
            </p:nvPicPr>
            <p:blipFill>
              <a:blip r:embed="rId109"/>
              <a:stretch>
                <a:fillRect/>
              </a:stretch>
            </p:blipFill>
            <p:spPr>
              <a:xfrm>
                <a:off x="2813849" y="4372713"/>
                <a:ext cx="1111680" cy="8316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19" name="Ink 518"/>
              <p14:cNvContentPartPr/>
              <p14:nvPr/>
            </p14:nvContentPartPr>
            <p14:xfrm>
              <a:off x="4010849" y="5410593"/>
              <a:ext cx="2581920" cy="806760"/>
            </p14:xfrm>
          </p:contentPart>
        </mc:Choice>
        <mc:Fallback>
          <p:pic>
            <p:nvPicPr>
              <p:cNvPr id="519" name="Ink 518"/>
              <p:cNvPicPr/>
              <p:nvPr/>
            </p:nvPicPr>
            <p:blipFill>
              <a:blip r:embed="rId111"/>
              <a:stretch>
                <a:fillRect/>
              </a:stretch>
            </p:blipFill>
            <p:spPr>
              <a:xfrm>
                <a:off x="4001849" y="5400513"/>
                <a:ext cx="2600640" cy="8251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22" name="Ink 521"/>
              <p14:cNvContentPartPr/>
              <p14:nvPr/>
            </p14:nvContentPartPr>
            <p14:xfrm>
              <a:off x="4737086" y="3951153"/>
              <a:ext cx="795351" cy="635760"/>
            </p14:xfrm>
          </p:contentPart>
        </mc:Choice>
        <mc:Fallback>
          <p:pic>
            <p:nvPicPr>
              <p:cNvPr id="522" name="Ink 521"/>
              <p:cNvPicPr/>
              <p:nvPr/>
            </p:nvPicPr>
            <p:blipFill>
              <a:blip r:embed="rId113"/>
              <a:stretch>
                <a:fillRect/>
              </a:stretch>
            </p:blipFill>
            <p:spPr>
              <a:xfrm>
                <a:off x="4723764" y="3938193"/>
                <a:ext cx="823795" cy="6627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23" name="Ink 522"/>
              <p14:cNvContentPartPr/>
              <p14:nvPr/>
            </p14:nvContentPartPr>
            <p14:xfrm>
              <a:off x="7965809" y="5088033"/>
              <a:ext cx="474480" cy="1526400"/>
            </p14:xfrm>
          </p:contentPart>
        </mc:Choice>
        <mc:Fallback>
          <p:pic>
            <p:nvPicPr>
              <p:cNvPr id="523" name="Ink 522"/>
              <p:cNvPicPr/>
              <p:nvPr/>
            </p:nvPicPr>
            <p:blipFill>
              <a:blip r:embed="rId115"/>
              <a:stretch>
                <a:fillRect/>
              </a:stretch>
            </p:blipFill>
            <p:spPr>
              <a:xfrm>
                <a:off x="7959329" y="5076873"/>
                <a:ext cx="486720" cy="15512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24" name="Ink 523"/>
              <p14:cNvContentPartPr/>
              <p14:nvPr/>
            </p14:nvContentPartPr>
            <p14:xfrm>
              <a:off x="8103329" y="5773473"/>
              <a:ext cx="3231360" cy="690120"/>
            </p14:xfrm>
          </p:contentPart>
        </mc:Choice>
        <mc:Fallback>
          <p:pic>
            <p:nvPicPr>
              <p:cNvPr id="524" name="Ink 523"/>
              <p:cNvPicPr/>
              <p:nvPr/>
            </p:nvPicPr>
            <p:blipFill>
              <a:blip r:embed="rId117"/>
              <a:stretch>
                <a:fillRect/>
              </a:stretch>
            </p:blipFill>
            <p:spPr>
              <a:xfrm>
                <a:off x="8093969" y="5763033"/>
                <a:ext cx="3250800" cy="713160"/>
              </a:xfrm>
              <a:prstGeom prst="rect">
                <a:avLst/>
              </a:prstGeom>
            </p:spPr>
          </p:pic>
        </mc:Fallback>
      </mc:AlternateContent>
    </p:spTree>
    <p:extLst>
      <p:ext uri="{BB962C8B-B14F-4D97-AF65-F5344CB8AC3E}">
        <p14:creationId xmlns:p14="http://schemas.microsoft.com/office/powerpoint/2010/main" val="3345174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Back propagation</a:t>
            </a:r>
            <a:endParaRPr lang="en-US" dirty="0"/>
          </a:p>
        </p:txBody>
      </p:sp>
      <p:sp>
        <p:nvSpPr>
          <p:cNvPr id="3" name="Subtitle 2"/>
          <p:cNvSpPr>
            <a:spLocks noGrp="1"/>
          </p:cNvSpPr>
          <p:nvPr>
            <p:ph type="subTitle" idx="1"/>
          </p:nvPr>
        </p:nvSpPr>
        <p:spPr>
          <a:xfrm>
            <a:off x="1524000" y="1180407"/>
            <a:ext cx="9144000" cy="4077393"/>
          </a:xfrm>
        </p:spPr>
        <p:txBody>
          <a:bodyPr/>
          <a:lstStyle/>
          <a:p>
            <a:pPr algn="l"/>
            <a:r>
              <a:rPr lang="en-US" dirty="0" smtClean="0"/>
              <a:t>We need to adjust the weights to minimize the error </a:t>
            </a:r>
            <a:endParaRPr lang="en-US" dirty="0"/>
          </a:p>
        </p:txBody>
      </p:sp>
      <mc:AlternateContent xmlns:mc="http://schemas.openxmlformats.org/markup-compatibility/2006">
        <mc:Choice xmlns:p14="http://schemas.microsoft.com/office/powerpoint/2010/main" Requires="p14">
          <p:contentPart p14:bwMode="auto" r:id="rId2">
            <p14:nvContentPartPr>
              <p14:cNvPr id="26" name="Ink 25"/>
              <p14:cNvContentPartPr/>
              <p14:nvPr/>
            </p14:nvContentPartPr>
            <p14:xfrm>
              <a:off x="1207169" y="2397033"/>
              <a:ext cx="2167920" cy="65880"/>
            </p14:xfrm>
          </p:contentPart>
        </mc:Choice>
        <mc:Fallback>
          <p:pic>
            <p:nvPicPr>
              <p:cNvPr id="26" name="Ink 25"/>
              <p:cNvPicPr/>
              <p:nvPr/>
            </p:nvPicPr>
            <p:blipFill>
              <a:blip r:embed="rId3"/>
              <a:stretch>
                <a:fillRect/>
              </a:stretch>
            </p:blipFill>
            <p:spPr>
              <a:xfrm>
                <a:off x="1198889" y="2383353"/>
                <a:ext cx="21902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9" name="Ink 48"/>
              <p14:cNvContentPartPr/>
              <p14:nvPr/>
            </p14:nvContentPartPr>
            <p14:xfrm>
              <a:off x="4193009" y="2443473"/>
              <a:ext cx="2883600" cy="64800"/>
            </p14:xfrm>
          </p:contentPart>
        </mc:Choice>
        <mc:Fallback>
          <p:pic>
            <p:nvPicPr>
              <p:cNvPr id="49" name="Ink 48"/>
              <p:cNvPicPr/>
              <p:nvPr/>
            </p:nvPicPr>
            <p:blipFill>
              <a:blip r:embed="rId5"/>
              <a:stretch>
                <a:fillRect/>
              </a:stretch>
            </p:blipFill>
            <p:spPr>
              <a:xfrm>
                <a:off x="4186529" y="2437353"/>
                <a:ext cx="29034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2" name="Ink 51"/>
              <p14:cNvContentPartPr/>
              <p14:nvPr/>
            </p14:nvContentPartPr>
            <p14:xfrm>
              <a:off x="11297969" y="1711953"/>
              <a:ext cx="394125" cy="624600"/>
            </p14:xfrm>
          </p:contentPart>
        </mc:Choice>
        <mc:Fallback>
          <p:pic>
            <p:nvPicPr>
              <p:cNvPr id="52" name="Ink 51"/>
              <p:cNvPicPr/>
              <p:nvPr/>
            </p:nvPicPr>
            <p:blipFill>
              <a:blip r:embed="rId7"/>
              <a:stretch>
                <a:fillRect/>
              </a:stretch>
            </p:blipFill>
            <p:spPr>
              <a:xfrm>
                <a:off x="11289691" y="1700073"/>
                <a:ext cx="415721" cy="649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8" name="Ink 67"/>
              <p14:cNvContentPartPr/>
              <p14:nvPr/>
            </p14:nvContentPartPr>
            <p14:xfrm>
              <a:off x="6607889" y="1724553"/>
              <a:ext cx="488445" cy="585000"/>
            </p14:xfrm>
          </p:contentPart>
        </mc:Choice>
        <mc:Fallback>
          <p:pic>
            <p:nvPicPr>
              <p:cNvPr id="68" name="Ink 67"/>
              <p:cNvPicPr/>
              <p:nvPr/>
            </p:nvPicPr>
            <p:blipFill>
              <a:blip r:embed="rId9"/>
              <a:stretch>
                <a:fillRect/>
              </a:stretch>
            </p:blipFill>
            <p:spPr>
              <a:xfrm>
                <a:off x="6597811" y="1713393"/>
                <a:ext cx="511122" cy="609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0" name="Ink 79"/>
              <p14:cNvContentPartPr/>
              <p14:nvPr/>
            </p14:nvContentPartPr>
            <p14:xfrm>
              <a:off x="7691054" y="2498193"/>
              <a:ext cx="4082040" cy="90720"/>
            </p14:xfrm>
          </p:contentPart>
        </mc:Choice>
        <mc:Fallback>
          <p:pic>
            <p:nvPicPr>
              <p:cNvPr id="80" name="Ink 79"/>
              <p:cNvPicPr/>
              <p:nvPr/>
            </p:nvPicPr>
            <p:blipFill>
              <a:blip r:embed="rId11"/>
              <a:stretch>
                <a:fillRect/>
              </a:stretch>
            </p:blipFill>
            <p:spPr>
              <a:xfrm>
                <a:off x="7687094" y="2487753"/>
                <a:ext cx="40993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1" name="Ink 80"/>
              <p14:cNvContentPartPr/>
              <p14:nvPr/>
            </p14:nvContentPartPr>
            <p14:xfrm>
              <a:off x="5080049" y="2547153"/>
              <a:ext cx="570885" cy="848520"/>
            </p14:xfrm>
          </p:contentPart>
        </mc:Choice>
        <mc:Fallback>
          <p:pic>
            <p:nvPicPr>
              <p:cNvPr id="81" name="Ink 80"/>
              <p:cNvPicPr/>
              <p:nvPr/>
            </p:nvPicPr>
            <p:blipFill>
              <a:blip r:embed="rId13"/>
              <a:stretch>
                <a:fillRect/>
              </a:stretch>
            </p:blipFill>
            <p:spPr>
              <a:xfrm>
                <a:off x="5071770" y="2536713"/>
                <a:ext cx="584923" cy="872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8" name="Ink 117"/>
              <p14:cNvContentPartPr/>
              <p14:nvPr/>
            </p14:nvContentPartPr>
            <p14:xfrm>
              <a:off x="1263254" y="3457233"/>
              <a:ext cx="4157640" cy="93960"/>
            </p14:xfrm>
          </p:contentPart>
        </mc:Choice>
        <mc:Fallback>
          <p:pic>
            <p:nvPicPr>
              <p:cNvPr id="118" name="Ink 117"/>
              <p:cNvPicPr/>
              <p:nvPr/>
            </p:nvPicPr>
            <p:blipFill>
              <a:blip r:embed="rId15"/>
              <a:stretch>
                <a:fillRect/>
              </a:stretch>
            </p:blipFill>
            <p:spPr>
              <a:xfrm>
                <a:off x="1256054" y="3449673"/>
                <a:ext cx="41778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3" name="Ink 122"/>
              <p14:cNvContentPartPr/>
              <p14:nvPr/>
            </p14:nvContentPartPr>
            <p14:xfrm>
              <a:off x="329367" y="1682073"/>
              <a:ext cx="6295802" cy="674160"/>
            </p14:xfrm>
          </p:contentPart>
        </mc:Choice>
        <mc:Fallback>
          <p:pic>
            <p:nvPicPr>
              <p:cNvPr id="123" name="Ink 122"/>
              <p:cNvPicPr/>
              <p:nvPr/>
            </p:nvPicPr>
            <p:blipFill>
              <a:blip r:embed="rId17"/>
              <a:stretch>
                <a:fillRect/>
              </a:stretch>
            </p:blipFill>
            <p:spPr>
              <a:xfrm>
                <a:off x="321447" y="1670549"/>
                <a:ext cx="6316322" cy="699009"/>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26" name="Ink 225"/>
              <p14:cNvContentPartPr/>
              <p14:nvPr/>
            </p14:nvContentPartPr>
            <p14:xfrm>
              <a:off x="2033247" y="2515833"/>
              <a:ext cx="303962" cy="173040"/>
            </p14:xfrm>
          </p:contentPart>
        </mc:Choice>
        <mc:Fallback>
          <p:pic>
            <p:nvPicPr>
              <p:cNvPr id="226" name="Ink 225"/>
              <p:cNvPicPr/>
              <p:nvPr/>
            </p:nvPicPr>
            <p:blipFill>
              <a:blip r:embed="rId19"/>
              <a:stretch>
                <a:fillRect/>
              </a:stretch>
            </p:blipFill>
            <p:spPr>
              <a:xfrm>
                <a:off x="2022803" y="2505018"/>
                <a:ext cx="328452" cy="196833"/>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28" name="Ink 227"/>
              <p14:cNvContentPartPr/>
              <p14:nvPr/>
            </p14:nvContentPartPr>
            <p14:xfrm>
              <a:off x="334047" y="1874313"/>
              <a:ext cx="10940807" cy="1704480"/>
            </p14:xfrm>
          </p:contentPart>
        </mc:Choice>
        <mc:Fallback>
          <p:pic>
            <p:nvPicPr>
              <p:cNvPr id="228" name="Ink 227"/>
              <p:cNvPicPr/>
              <p:nvPr/>
            </p:nvPicPr>
            <p:blipFill>
              <a:blip r:embed="rId21"/>
              <a:stretch>
                <a:fillRect/>
              </a:stretch>
            </p:blipFill>
            <p:spPr>
              <a:xfrm>
                <a:off x="329367" y="1866034"/>
                <a:ext cx="10957007" cy="1724639"/>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40" name="Ink 239"/>
              <p14:cNvContentPartPr/>
              <p14:nvPr/>
            </p14:nvContentPartPr>
            <p14:xfrm>
              <a:off x="7669047" y="4205160"/>
              <a:ext cx="3019893" cy="378753"/>
            </p14:xfrm>
          </p:contentPart>
        </mc:Choice>
        <mc:Fallback>
          <p:pic>
            <p:nvPicPr>
              <p:cNvPr id="240" name="Ink 239"/>
              <p:cNvPicPr/>
              <p:nvPr/>
            </p:nvPicPr>
            <p:blipFill>
              <a:blip r:embed="rId23"/>
              <a:stretch>
                <a:fillRect/>
              </a:stretch>
            </p:blipFill>
            <p:spPr>
              <a:xfrm>
                <a:off x="7661847" y="4192919"/>
                <a:ext cx="3040412" cy="403595"/>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46" name="Ink 245"/>
              <p14:cNvContentPartPr/>
              <p14:nvPr/>
            </p14:nvContentPartPr>
            <p14:xfrm>
              <a:off x="10223607" y="2968713"/>
              <a:ext cx="952247" cy="763440"/>
            </p14:xfrm>
          </p:contentPart>
        </mc:Choice>
        <mc:Fallback>
          <p:pic>
            <p:nvPicPr>
              <p:cNvPr id="246" name="Ink 245"/>
              <p:cNvPicPr/>
              <p:nvPr/>
            </p:nvPicPr>
            <p:blipFill>
              <a:blip r:embed="rId25"/>
              <a:stretch>
                <a:fillRect/>
              </a:stretch>
            </p:blipFill>
            <p:spPr>
              <a:xfrm>
                <a:off x="10216767" y="2958635"/>
                <a:ext cx="971688" cy="784317"/>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50" name="Ink 249"/>
              <p14:cNvContentPartPr/>
              <p14:nvPr/>
            </p14:nvContentPartPr>
            <p14:xfrm>
              <a:off x="204807" y="4394673"/>
              <a:ext cx="874800" cy="79407"/>
            </p14:xfrm>
          </p:contentPart>
        </mc:Choice>
        <mc:Fallback>
          <p:pic>
            <p:nvPicPr>
              <p:cNvPr id="250" name="Ink 249"/>
              <p:cNvPicPr/>
              <p:nvPr/>
            </p:nvPicPr>
            <p:blipFill>
              <a:blip r:embed="rId27"/>
              <a:stretch>
                <a:fillRect/>
              </a:stretch>
            </p:blipFill>
            <p:spPr>
              <a:xfrm>
                <a:off x="197967" y="4383175"/>
                <a:ext cx="892800" cy="9845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51" name="Ink 250"/>
              <p14:cNvContentPartPr/>
              <p14:nvPr/>
            </p14:nvContentPartPr>
            <p14:xfrm>
              <a:off x="2584767" y="4399713"/>
              <a:ext cx="674280" cy="50967"/>
            </p14:xfrm>
          </p:contentPart>
        </mc:Choice>
        <mc:Fallback>
          <p:pic>
            <p:nvPicPr>
              <p:cNvPr id="251" name="Ink 250"/>
              <p:cNvPicPr/>
              <p:nvPr/>
            </p:nvPicPr>
            <p:blipFill>
              <a:blip r:embed="rId29"/>
              <a:stretch>
                <a:fillRect/>
              </a:stretch>
            </p:blipFill>
            <p:spPr>
              <a:xfrm>
                <a:off x="2577927" y="4389663"/>
                <a:ext cx="691200" cy="68195"/>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2" name="Ink 251"/>
              <p14:cNvContentPartPr/>
              <p14:nvPr/>
            </p14:nvContentPartPr>
            <p14:xfrm>
              <a:off x="423687" y="4551633"/>
              <a:ext cx="89280" cy="312327"/>
            </p14:xfrm>
          </p:contentPart>
        </mc:Choice>
        <mc:Fallback>
          <p:pic>
            <p:nvPicPr>
              <p:cNvPr id="252" name="Ink 251"/>
              <p:cNvPicPr/>
              <p:nvPr/>
            </p:nvPicPr>
            <p:blipFill>
              <a:blip r:embed="rId31"/>
              <a:stretch>
                <a:fillRect/>
              </a:stretch>
            </p:blipFill>
            <p:spPr>
              <a:xfrm>
                <a:off x="413967" y="4543357"/>
                <a:ext cx="109440" cy="331038"/>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1" name="Ink 260"/>
              <p14:cNvContentPartPr/>
              <p14:nvPr/>
            </p14:nvContentPartPr>
            <p14:xfrm>
              <a:off x="365580" y="5390793"/>
              <a:ext cx="2713320" cy="657567"/>
            </p14:xfrm>
          </p:contentPart>
        </mc:Choice>
        <mc:Fallback>
          <p:pic>
            <p:nvPicPr>
              <p:cNvPr id="261" name="Ink 260"/>
              <p:cNvPicPr/>
              <p:nvPr/>
            </p:nvPicPr>
            <p:blipFill>
              <a:blip r:embed="rId33"/>
              <a:stretch>
                <a:fillRect/>
              </a:stretch>
            </p:blipFill>
            <p:spPr>
              <a:xfrm>
                <a:off x="355140" y="5379636"/>
                <a:ext cx="2733840" cy="680242"/>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6" name="Ink 265"/>
              <p14:cNvContentPartPr/>
              <p14:nvPr/>
            </p14:nvContentPartPr>
            <p14:xfrm>
              <a:off x="279540" y="5616513"/>
              <a:ext cx="787680" cy="132687"/>
            </p14:xfrm>
          </p:contentPart>
        </mc:Choice>
        <mc:Fallback>
          <p:pic>
            <p:nvPicPr>
              <p:cNvPr id="266" name="Ink 265"/>
              <p:cNvPicPr/>
              <p:nvPr/>
            </p:nvPicPr>
            <p:blipFill>
              <a:blip r:embed="rId35"/>
              <a:stretch>
                <a:fillRect/>
              </a:stretch>
            </p:blipFill>
            <p:spPr>
              <a:xfrm>
                <a:off x="271980" y="5605006"/>
                <a:ext cx="805680" cy="149228"/>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5" name="Ink 284"/>
              <p14:cNvContentPartPr/>
              <p14:nvPr/>
            </p14:nvContentPartPr>
            <p14:xfrm>
              <a:off x="625140" y="4096233"/>
              <a:ext cx="1371027" cy="824607"/>
            </p14:xfrm>
          </p:contentPart>
        </mc:Choice>
        <mc:Fallback>
          <p:pic>
            <p:nvPicPr>
              <p:cNvPr id="285" name="Ink 284"/>
              <p:cNvPicPr/>
              <p:nvPr/>
            </p:nvPicPr>
            <p:blipFill>
              <a:blip r:embed="rId37"/>
              <a:stretch>
                <a:fillRect/>
              </a:stretch>
            </p:blipFill>
            <p:spPr>
              <a:xfrm>
                <a:off x="615779" y="4086515"/>
                <a:ext cx="1386509" cy="844403"/>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02" name="Ink 301"/>
              <p14:cNvContentPartPr/>
              <p14:nvPr/>
            </p14:nvContentPartPr>
            <p14:xfrm>
              <a:off x="404820" y="4082193"/>
              <a:ext cx="99867" cy="280647"/>
            </p14:xfrm>
          </p:contentPart>
        </mc:Choice>
        <mc:Fallback>
          <p:pic>
            <p:nvPicPr>
              <p:cNvPr id="302" name="Ink 301"/>
              <p:cNvPicPr/>
              <p:nvPr/>
            </p:nvPicPr>
            <p:blipFill>
              <a:blip r:embed="rId39"/>
              <a:stretch>
                <a:fillRect/>
              </a:stretch>
            </p:blipFill>
            <p:spPr>
              <a:xfrm>
                <a:off x="395446" y="4073198"/>
                <a:ext cx="115009" cy="299717"/>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3" name="Ink 302"/>
              <p14:cNvContentPartPr/>
              <p14:nvPr/>
            </p14:nvContentPartPr>
            <p14:xfrm>
              <a:off x="1521900" y="4375593"/>
              <a:ext cx="725187" cy="53487"/>
            </p14:xfrm>
          </p:contentPart>
        </mc:Choice>
        <mc:Fallback>
          <p:pic>
            <p:nvPicPr>
              <p:cNvPr id="303" name="Ink 302"/>
              <p:cNvPicPr/>
              <p:nvPr/>
            </p:nvPicPr>
            <p:blipFill>
              <a:blip r:embed="rId41"/>
              <a:stretch>
                <a:fillRect/>
              </a:stretch>
            </p:blipFill>
            <p:spPr>
              <a:xfrm>
                <a:off x="1514338" y="4364465"/>
                <a:ext cx="743191" cy="74666"/>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9" name="Ink 308"/>
              <p14:cNvContentPartPr/>
              <p14:nvPr/>
            </p14:nvContentPartPr>
            <p14:xfrm>
              <a:off x="3427380" y="4161393"/>
              <a:ext cx="726314" cy="247527"/>
            </p14:xfrm>
          </p:contentPart>
        </mc:Choice>
        <mc:Fallback>
          <p:pic>
            <p:nvPicPr>
              <p:cNvPr id="309" name="Ink 308"/>
              <p:cNvPicPr/>
              <p:nvPr/>
            </p:nvPicPr>
            <p:blipFill>
              <a:blip r:embed="rId43"/>
              <a:stretch>
                <a:fillRect/>
              </a:stretch>
            </p:blipFill>
            <p:spPr>
              <a:xfrm>
                <a:off x="3419458" y="4153118"/>
                <a:ext cx="743959" cy="266955"/>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2" name="Ink 311"/>
              <p14:cNvContentPartPr/>
              <p14:nvPr/>
            </p14:nvContentPartPr>
            <p14:xfrm>
              <a:off x="1632060" y="4101993"/>
              <a:ext cx="1391547" cy="742887"/>
            </p14:xfrm>
          </p:contentPart>
        </mc:Choice>
        <mc:Fallback>
          <p:pic>
            <p:nvPicPr>
              <p:cNvPr id="312" name="Ink 311"/>
              <p:cNvPicPr/>
              <p:nvPr/>
            </p:nvPicPr>
            <p:blipFill>
              <a:blip r:embed="rId45"/>
              <a:stretch>
                <a:fillRect/>
              </a:stretch>
            </p:blipFill>
            <p:spPr>
              <a:xfrm>
                <a:off x="1622339" y="4093715"/>
                <a:ext cx="1409549" cy="761243"/>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6" name="Ink 315"/>
              <p14:cNvContentPartPr/>
              <p14:nvPr/>
            </p14:nvContentPartPr>
            <p14:xfrm>
              <a:off x="2925327" y="3615273"/>
              <a:ext cx="318002" cy="183120"/>
            </p14:xfrm>
          </p:contentPart>
        </mc:Choice>
        <mc:Fallback>
          <p:pic>
            <p:nvPicPr>
              <p:cNvPr id="316" name="Ink 315"/>
              <p:cNvPicPr/>
              <p:nvPr/>
            </p:nvPicPr>
            <p:blipFill>
              <a:blip r:embed="rId47"/>
              <a:stretch>
                <a:fillRect/>
              </a:stretch>
            </p:blipFill>
            <p:spPr>
              <a:xfrm>
                <a:off x="2914883" y="3603738"/>
                <a:ext cx="334208" cy="206551"/>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0" name="Ink 319"/>
              <p14:cNvContentPartPr/>
              <p14:nvPr/>
            </p14:nvContentPartPr>
            <p14:xfrm>
              <a:off x="3163140" y="5555673"/>
              <a:ext cx="128880" cy="17847"/>
            </p14:xfrm>
          </p:contentPart>
        </mc:Choice>
        <mc:Fallback>
          <p:pic>
            <p:nvPicPr>
              <p:cNvPr id="320" name="Ink 319"/>
              <p:cNvPicPr/>
              <p:nvPr/>
            </p:nvPicPr>
            <p:blipFill>
              <a:blip r:embed="rId49"/>
              <a:stretch>
                <a:fillRect/>
              </a:stretch>
            </p:blipFill>
            <p:spPr>
              <a:xfrm>
                <a:off x="3157380" y="5544608"/>
                <a:ext cx="144360" cy="37479"/>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9" name="Ink 328"/>
              <p14:cNvContentPartPr/>
              <p14:nvPr/>
            </p14:nvContentPartPr>
            <p14:xfrm>
              <a:off x="2381580" y="5514993"/>
              <a:ext cx="654480" cy="75807"/>
            </p14:xfrm>
          </p:contentPart>
        </mc:Choice>
        <mc:Fallback>
          <p:pic>
            <p:nvPicPr>
              <p:cNvPr id="329" name="Ink 328"/>
              <p:cNvPicPr/>
              <p:nvPr/>
            </p:nvPicPr>
            <p:blipFill>
              <a:blip r:embed="rId51"/>
              <a:stretch>
                <a:fillRect/>
              </a:stretch>
            </p:blipFill>
            <p:spPr>
              <a:xfrm>
                <a:off x="2376900" y="5502778"/>
                <a:ext cx="671400" cy="97723"/>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2" name="Ink 331"/>
              <p14:cNvContentPartPr/>
              <p14:nvPr/>
            </p14:nvContentPartPr>
            <p14:xfrm>
              <a:off x="4551300" y="4088313"/>
              <a:ext cx="491760" cy="495567"/>
            </p14:xfrm>
          </p:contentPart>
        </mc:Choice>
        <mc:Fallback>
          <p:pic>
            <p:nvPicPr>
              <p:cNvPr id="332" name="Ink 331"/>
              <p:cNvPicPr/>
              <p:nvPr/>
            </p:nvPicPr>
            <p:blipFill>
              <a:blip r:embed="rId53"/>
              <a:stretch>
                <a:fillRect/>
              </a:stretch>
            </p:blipFill>
            <p:spPr>
              <a:xfrm>
                <a:off x="4538700" y="4080036"/>
                <a:ext cx="511200" cy="516441"/>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1" name="Ink 340"/>
              <p14:cNvContentPartPr/>
              <p14:nvPr/>
            </p14:nvContentPartPr>
            <p14:xfrm>
              <a:off x="3642300" y="4461273"/>
              <a:ext cx="726840" cy="58527"/>
            </p14:xfrm>
          </p:contentPart>
        </mc:Choice>
        <mc:Fallback>
          <p:pic>
            <p:nvPicPr>
              <p:cNvPr id="341" name="Ink 340"/>
              <p:cNvPicPr/>
              <p:nvPr/>
            </p:nvPicPr>
            <p:blipFill>
              <a:blip r:embed="rId55"/>
              <a:stretch>
                <a:fillRect/>
              </a:stretch>
            </p:blipFill>
            <p:spPr>
              <a:xfrm>
                <a:off x="3639060" y="4449783"/>
                <a:ext cx="741600" cy="74685"/>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4" name="Ink 343"/>
              <p14:cNvContentPartPr/>
              <p14:nvPr/>
            </p14:nvContentPartPr>
            <p14:xfrm>
              <a:off x="7034220" y="4550193"/>
              <a:ext cx="473040" cy="265167"/>
            </p14:xfrm>
          </p:contentPart>
        </mc:Choice>
        <mc:Fallback>
          <p:pic>
            <p:nvPicPr>
              <p:cNvPr id="344" name="Ink 343"/>
              <p:cNvPicPr/>
              <p:nvPr/>
            </p:nvPicPr>
            <p:blipFill>
              <a:blip r:embed="rId57"/>
              <a:stretch>
                <a:fillRect/>
              </a:stretch>
            </p:blipFill>
            <p:spPr>
              <a:xfrm>
                <a:off x="7024500" y="4543717"/>
                <a:ext cx="493200" cy="283516"/>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5" name="Ink 344"/>
              <p14:cNvContentPartPr/>
              <p14:nvPr/>
            </p14:nvContentPartPr>
            <p14:xfrm>
              <a:off x="2740500" y="4155993"/>
              <a:ext cx="4758120" cy="709407"/>
            </p14:xfrm>
          </p:contentPart>
        </mc:Choice>
        <mc:Fallback>
          <p:pic>
            <p:nvPicPr>
              <p:cNvPr id="345" name="Ink 344"/>
              <p:cNvPicPr/>
              <p:nvPr/>
            </p:nvPicPr>
            <p:blipFill>
              <a:blip r:embed="rId59"/>
              <a:stretch>
                <a:fillRect/>
              </a:stretch>
            </p:blipFill>
            <p:spPr>
              <a:xfrm>
                <a:off x="2731140" y="4148795"/>
                <a:ext cx="4773960" cy="727763"/>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6" name="Ink 345"/>
              <p14:cNvContentPartPr/>
              <p14:nvPr/>
            </p14:nvContentPartPr>
            <p14:xfrm>
              <a:off x="2406780" y="5142240"/>
              <a:ext cx="6865200" cy="504360"/>
            </p14:xfrm>
          </p:contentPart>
        </mc:Choice>
        <mc:Fallback>
          <p:pic>
            <p:nvPicPr>
              <p:cNvPr id="346" name="Ink 345"/>
              <p:cNvPicPr/>
              <p:nvPr/>
            </p:nvPicPr>
            <p:blipFill>
              <a:blip r:embed="rId61"/>
              <a:stretch>
                <a:fillRect/>
              </a:stretch>
            </p:blipFill>
            <p:spPr>
              <a:xfrm>
                <a:off x="2396340" y="5132160"/>
                <a:ext cx="6883560" cy="526680"/>
              </a:xfrm>
              <a:prstGeom prst="rect">
                <a:avLst/>
              </a:prstGeom>
            </p:spPr>
          </p:pic>
        </mc:Fallback>
      </mc:AlternateContent>
    </p:spTree>
    <p:extLst>
      <p:ext uri="{BB962C8B-B14F-4D97-AF65-F5344CB8AC3E}">
        <p14:creationId xmlns:p14="http://schemas.microsoft.com/office/powerpoint/2010/main" val="2303647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Back propagation</a:t>
            </a:r>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2866886" y="1308273"/>
              <a:ext cx="1103511" cy="515280"/>
            </p14:xfrm>
          </p:contentPart>
        </mc:Choice>
        <mc:Fallback>
          <p:pic>
            <p:nvPicPr>
              <p:cNvPr id="4" name="Ink 3"/>
              <p:cNvPicPr/>
              <p:nvPr/>
            </p:nvPicPr>
            <p:blipFill>
              <a:blip r:embed="rId3"/>
              <a:stretch>
                <a:fillRect/>
              </a:stretch>
            </p:blipFill>
            <p:spPr>
              <a:xfrm>
                <a:off x="2857165" y="1299631"/>
                <a:ext cx="1124753" cy="534725"/>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4781117" y="1481073"/>
              <a:ext cx="613800" cy="490440"/>
            </p14:xfrm>
          </p:contentPart>
        </mc:Choice>
        <mc:Fallback>
          <p:pic>
            <p:nvPicPr>
              <p:cNvPr id="5" name="Ink 4"/>
              <p:cNvPicPr/>
              <p:nvPr/>
            </p:nvPicPr>
            <p:blipFill>
              <a:blip r:embed="rId5"/>
              <a:stretch>
                <a:fillRect/>
              </a:stretch>
            </p:blipFill>
            <p:spPr>
              <a:xfrm>
                <a:off x="4769597" y="1469550"/>
                <a:ext cx="640080" cy="515286"/>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p14:cNvContentPartPr/>
              <p14:nvPr/>
            </p14:nvContentPartPr>
            <p14:xfrm>
              <a:off x="3162806" y="3421593"/>
              <a:ext cx="267231" cy="299880"/>
            </p14:xfrm>
          </p:contentPart>
        </mc:Choice>
        <mc:Fallback>
          <p:pic>
            <p:nvPicPr>
              <p:cNvPr id="6" name="Ink 5"/>
              <p:cNvPicPr/>
              <p:nvPr/>
            </p:nvPicPr>
            <p:blipFill>
              <a:blip r:embed="rId7"/>
              <a:stretch>
                <a:fillRect/>
              </a:stretch>
            </p:blipFill>
            <p:spPr>
              <a:xfrm>
                <a:off x="3153802" y="3411873"/>
                <a:ext cx="287399"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p14:cNvContentPartPr/>
              <p14:nvPr/>
            </p14:nvContentPartPr>
            <p14:xfrm>
              <a:off x="3752597" y="3936033"/>
              <a:ext cx="356400" cy="291600"/>
            </p14:xfrm>
          </p:contentPart>
        </mc:Choice>
        <mc:Fallback>
          <p:pic>
            <p:nvPicPr>
              <p:cNvPr id="7" name="Ink 6"/>
              <p:cNvPicPr/>
              <p:nvPr/>
            </p:nvPicPr>
            <p:blipFill>
              <a:blip r:embed="rId9"/>
              <a:stretch>
                <a:fillRect/>
              </a:stretch>
            </p:blipFill>
            <p:spPr>
              <a:xfrm>
                <a:off x="3743237" y="3927033"/>
                <a:ext cx="37656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p14:cNvContentPartPr/>
              <p14:nvPr/>
            </p14:nvContentPartPr>
            <p14:xfrm>
              <a:off x="2671406" y="1355433"/>
              <a:ext cx="600951" cy="597720"/>
            </p14:xfrm>
          </p:contentPart>
        </mc:Choice>
        <mc:Fallback>
          <p:pic>
            <p:nvPicPr>
              <p:cNvPr id="8" name="Ink 7"/>
              <p:cNvPicPr/>
              <p:nvPr/>
            </p:nvPicPr>
            <p:blipFill>
              <a:blip r:embed="rId11"/>
              <a:stretch>
                <a:fillRect/>
              </a:stretch>
            </p:blipFill>
            <p:spPr>
              <a:xfrm>
                <a:off x="2660604" y="1350392"/>
                <a:ext cx="625436" cy="615364"/>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p14:cNvContentPartPr/>
              <p14:nvPr/>
            </p14:nvContentPartPr>
            <p14:xfrm>
              <a:off x="5633237" y="3674553"/>
              <a:ext cx="22320" cy="23880"/>
            </p14:xfrm>
          </p:contentPart>
        </mc:Choice>
        <mc:Fallback>
          <p:pic>
            <p:nvPicPr>
              <p:cNvPr id="9" name="Ink 8"/>
              <p:cNvPicPr/>
              <p:nvPr/>
            </p:nvPicPr>
            <p:blipFill>
              <a:blip r:embed="rId13"/>
              <a:stretch>
                <a:fillRect/>
              </a:stretch>
            </p:blipFill>
            <p:spPr>
              <a:xfrm>
                <a:off x="5624957" y="3666231"/>
                <a:ext cx="38520" cy="40885"/>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p14:cNvContentPartPr/>
              <p14:nvPr/>
            </p14:nvContentPartPr>
            <p14:xfrm>
              <a:off x="4927409" y="1629153"/>
              <a:ext cx="334440" cy="189000"/>
            </p14:xfrm>
          </p:contentPart>
        </mc:Choice>
        <mc:Fallback>
          <p:pic>
            <p:nvPicPr>
              <p:cNvPr id="10" name="Ink 9"/>
              <p:cNvPicPr/>
              <p:nvPr/>
            </p:nvPicPr>
            <p:blipFill>
              <a:blip r:embed="rId15"/>
              <a:stretch>
                <a:fillRect/>
              </a:stretch>
            </p:blipFill>
            <p:spPr>
              <a:xfrm>
                <a:off x="4921649" y="1623033"/>
                <a:ext cx="3492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p14:cNvContentPartPr/>
              <p14:nvPr/>
            </p14:nvContentPartPr>
            <p14:xfrm>
              <a:off x="5854997" y="1959873"/>
              <a:ext cx="36000" cy="26040"/>
            </p14:xfrm>
          </p:contentPart>
        </mc:Choice>
        <mc:Fallback>
          <p:pic>
            <p:nvPicPr>
              <p:cNvPr id="11" name="Ink 10"/>
              <p:cNvPicPr/>
              <p:nvPr/>
            </p:nvPicPr>
            <p:blipFill>
              <a:blip r:embed="rId17"/>
              <a:stretch>
                <a:fillRect/>
              </a:stretch>
            </p:blipFill>
            <p:spPr>
              <a:xfrm>
                <a:off x="5847437" y="1953001"/>
                <a:ext cx="52920" cy="40868"/>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p14:cNvContentPartPr/>
              <p14:nvPr/>
            </p14:nvContentPartPr>
            <p14:xfrm>
              <a:off x="3504806" y="2116833"/>
              <a:ext cx="231591" cy="227280"/>
            </p14:xfrm>
          </p:contentPart>
        </mc:Choice>
        <mc:Fallback>
          <p:pic>
            <p:nvPicPr>
              <p:cNvPr id="12" name="Ink 11"/>
              <p:cNvPicPr/>
              <p:nvPr/>
            </p:nvPicPr>
            <p:blipFill>
              <a:blip r:embed="rId19"/>
              <a:stretch>
                <a:fillRect/>
              </a:stretch>
            </p:blipFill>
            <p:spPr>
              <a:xfrm>
                <a:off x="3495442" y="2107828"/>
                <a:ext cx="249239" cy="24601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p14:cNvContentPartPr/>
              <p14:nvPr/>
            </p14:nvContentPartPr>
            <p14:xfrm>
              <a:off x="5386637" y="1741353"/>
              <a:ext cx="1402560" cy="702840"/>
            </p14:xfrm>
          </p:contentPart>
        </mc:Choice>
        <mc:Fallback>
          <p:pic>
            <p:nvPicPr>
              <p:cNvPr id="13" name="Ink 12"/>
              <p:cNvPicPr/>
              <p:nvPr/>
            </p:nvPicPr>
            <p:blipFill>
              <a:blip r:embed="rId21"/>
              <a:stretch>
                <a:fillRect/>
              </a:stretch>
            </p:blipFill>
            <p:spPr>
              <a:xfrm>
                <a:off x="5376557" y="1728751"/>
                <a:ext cx="1427760" cy="730565"/>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Ink 13"/>
              <p14:cNvContentPartPr/>
              <p14:nvPr/>
            </p14:nvContentPartPr>
            <p14:xfrm>
              <a:off x="3274046" y="1626513"/>
              <a:ext cx="1509231" cy="69960"/>
            </p14:xfrm>
          </p:contentPart>
        </mc:Choice>
        <mc:Fallback>
          <p:pic>
            <p:nvPicPr>
              <p:cNvPr id="14" name="Ink 13"/>
              <p:cNvPicPr/>
              <p:nvPr/>
            </p:nvPicPr>
            <p:blipFill>
              <a:blip r:embed="rId23"/>
              <a:stretch>
                <a:fillRect/>
              </a:stretch>
            </p:blipFill>
            <p:spPr>
              <a:xfrm>
                <a:off x="3262885" y="1613170"/>
                <a:ext cx="1534073" cy="94843"/>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Ink 14"/>
              <p14:cNvContentPartPr/>
              <p14:nvPr/>
            </p14:nvContentPartPr>
            <p14:xfrm>
              <a:off x="4971329" y="4149513"/>
              <a:ext cx="285120" cy="218160"/>
            </p14:xfrm>
          </p:contentPart>
        </mc:Choice>
        <mc:Fallback>
          <p:pic>
            <p:nvPicPr>
              <p:cNvPr id="15" name="Ink 14"/>
              <p:cNvPicPr/>
              <p:nvPr/>
            </p:nvPicPr>
            <p:blipFill>
              <a:blip r:embed="rId25"/>
              <a:stretch>
                <a:fillRect/>
              </a:stretch>
            </p:blipFill>
            <p:spPr>
              <a:xfrm>
                <a:off x="4963409" y="4142301"/>
                <a:ext cx="302760" cy="234387"/>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Ink 15"/>
              <p14:cNvContentPartPr/>
              <p14:nvPr/>
            </p14:nvContentPartPr>
            <p14:xfrm>
              <a:off x="5474117" y="3169473"/>
              <a:ext cx="1257840" cy="874920"/>
            </p14:xfrm>
          </p:contentPart>
        </mc:Choice>
        <mc:Fallback>
          <p:pic>
            <p:nvPicPr>
              <p:cNvPr id="16" name="Ink 15"/>
              <p:cNvPicPr/>
              <p:nvPr/>
            </p:nvPicPr>
            <p:blipFill>
              <a:blip r:embed="rId27"/>
              <a:stretch>
                <a:fillRect/>
              </a:stretch>
            </p:blipFill>
            <p:spPr>
              <a:xfrm>
                <a:off x="5463317" y="3164072"/>
                <a:ext cx="1279080" cy="891122"/>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Ink 16"/>
              <p14:cNvContentPartPr/>
              <p14:nvPr/>
            </p14:nvContentPartPr>
            <p14:xfrm>
              <a:off x="6446837" y="2377113"/>
              <a:ext cx="1225440" cy="875640"/>
            </p14:xfrm>
          </p:contentPart>
        </mc:Choice>
        <mc:Fallback>
          <p:pic>
            <p:nvPicPr>
              <p:cNvPr id="17" name="Ink 16"/>
              <p:cNvPicPr/>
              <p:nvPr/>
            </p:nvPicPr>
            <p:blipFill>
              <a:blip r:embed="rId29"/>
              <a:stretch>
                <a:fillRect/>
              </a:stretch>
            </p:blipFill>
            <p:spPr>
              <a:xfrm>
                <a:off x="6432797" y="2370632"/>
                <a:ext cx="1255320" cy="897243"/>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Ink 17"/>
              <p14:cNvContentPartPr/>
              <p14:nvPr/>
            </p14:nvContentPartPr>
            <p14:xfrm>
              <a:off x="3162557" y="1878273"/>
              <a:ext cx="1810800" cy="2184840"/>
            </p14:xfrm>
          </p:contentPart>
        </mc:Choice>
        <mc:Fallback>
          <p:pic>
            <p:nvPicPr>
              <p:cNvPr id="18" name="Ink 17"/>
              <p:cNvPicPr/>
              <p:nvPr/>
            </p:nvPicPr>
            <p:blipFill>
              <a:blip r:embed="rId31"/>
              <a:stretch>
                <a:fillRect/>
              </a:stretch>
            </p:blipFill>
            <p:spPr>
              <a:xfrm>
                <a:off x="3156437" y="1866033"/>
                <a:ext cx="1832040" cy="2203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Ink 18"/>
              <p14:cNvContentPartPr/>
              <p14:nvPr/>
            </p14:nvContentPartPr>
            <p14:xfrm>
              <a:off x="6812729" y="2664513"/>
              <a:ext cx="666000" cy="321840"/>
            </p14:xfrm>
          </p:contentPart>
        </mc:Choice>
        <mc:Fallback>
          <p:pic>
            <p:nvPicPr>
              <p:cNvPr id="19" name="Ink 18"/>
              <p:cNvPicPr/>
              <p:nvPr/>
            </p:nvPicPr>
            <p:blipFill>
              <a:blip r:embed="rId33"/>
              <a:stretch>
                <a:fillRect/>
              </a:stretch>
            </p:blipFill>
            <p:spPr>
              <a:xfrm>
                <a:off x="6801569" y="2651913"/>
                <a:ext cx="68904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Ink 19"/>
              <p14:cNvContentPartPr/>
              <p14:nvPr/>
            </p14:nvContentPartPr>
            <p14:xfrm>
              <a:off x="3187286" y="3995793"/>
              <a:ext cx="17751" cy="29520"/>
            </p14:xfrm>
          </p:contentPart>
        </mc:Choice>
        <mc:Fallback>
          <p:pic>
            <p:nvPicPr>
              <p:cNvPr id="20" name="Ink 19"/>
              <p:cNvPicPr/>
              <p:nvPr/>
            </p:nvPicPr>
            <p:blipFill>
              <a:blip r:embed="rId35"/>
              <a:stretch>
                <a:fillRect/>
              </a:stretch>
            </p:blipFill>
            <p:spPr>
              <a:xfrm>
                <a:off x="3181852" y="3992193"/>
                <a:ext cx="26445"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Ink 20"/>
              <p14:cNvContentPartPr/>
              <p14:nvPr/>
            </p14:nvContentPartPr>
            <p14:xfrm>
              <a:off x="2888009" y="4214673"/>
              <a:ext cx="111468" cy="268920"/>
            </p14:xfrm>
          </p:contentPart>
        </mc:Choice>
        <mc:Fallback>
          <p:pic>
            <p:nvPicPr>
              <p:cNvPr id="21" name="Ink 20"/>
              <p:cNvPicPr/>
              <p:nvPr/>
            </p:nvPicPr>
            <p:blipFill>
              <a:blip r:embed="rId37"/>
              <a:stretch>
                <a:fillRect/>
              </a:stretch>
            </p:blipFill>
            <p:spPr>
              <a:xfrm>
                <a:off x="2879351" y="4202793"/>
                <a:ext cx="13203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Ink 21"/>
              <p14:cNvContentPartPr/>
              <p14:nvPr/>
            </p14:nvContentPartPr>
            <p14:xfrm>
              <a:off x="2598209" y="3960873"/>
              <a:ext cx="773508" cy="758160"/>
            </p14:xfrm>
          </p:contentPart>
        </mc:Choice>
        <mc:Fallback>
          <p:pic>
            <p:nvPicPr>
              <p:cNvPr id="22" name="Ink 21"/>
              <p:cNvPicPr/>
              <p:nvPr/>
            </p:nvPicPr>
            <p:blipFill>
              <a:blip r:embed="rId39"/>
              <a:stretch>
                <a:fillRect/>
              </a:stretch>
            </p:blipFill>
            <p:spPr>
              <a:xfrm>
                <a:off x="2585245" y="3950793"/>
                <a:ext cx="801236" cy="7819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3" name="Ink 22"/>
              <p14:cNvContentPartPr/>
              <p14:nvPr/>
            </p14:nvContentPartPr>
            <p14:xfrm>
              <a:off x="3387806" y="4291713"/>
              <a:ext cx="1357671" cy="47520"/>
            </p14:xfrm>
          </p:contentPart>
        </mc:Choice>
        <mc:Fallback>
          <p:pic>
            <p:nvPicPr>
              <p:cNvPr id="23" name="Ink 22"/>
              <p:cNvPicPr/>
              <p:nvPr/>
            </p:nvPicPr>
            <p:blipFill>
              <a:blip r:embed="rId41"/>
              <a:stretch>
                <a:fillRect/>
              </a:stretch>
            </p:blipFill>
            <p:spPr>
              <a:xfrm>
                <a:off x="3377725" y="4277673"/>
                <a:ext cx="1382873"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4" name="Ink 23"/>
              <p14:cNvContentPartPr/>
              <p14:nvPr/>
            </p14:nvContentPartPr>
            <p14:xfrm>
              <a:off x="2822489" y="4383873"/>
              <a:ext cx="1091520" cy="813600"/>
            </p14:xfrm>
          </p:contentPart>
        </mc:Choice>
        <mc:Fallback>
          <p:pic>
            <p:nvPicPr>
              <p:cNvPr id="24" name="Ink 23"/>
              <p:cNvPicPr/>
              <p:nvPr/>
            </p:nvPicPr>
            <p:blipFill>
              <a:blip r:embed="rId43"/>
              <a:stretch>
                <a:fillRect/>
              </a:stretch>
            </p:blipFill>
            <p:spPr>
              <a:xfrm>
                <a:off x="2813849" y="4372713"/>
                <a:ext cx="1111680" cy="831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5" name="Ink 24"/>
              <p14:cNvContentPartPr/>
              <p14:nvPr/>
            </p14:nvContentPartPr>
            <p14:xfrm>
              <a:off x="4737086" y="3951153"/>
              <a:ext cx="795351" cy="635760"/>
            </p14:xfrm>
          </p:contentPart>
        </mc:Choice>
        <mc:Fallback>
          <p:pic>
            <p:nvPicPr>
              <p:cNvPr id="25" name="Ink 24"/>
              <p:cNvPicPr/>
              <p:nvPr/>
            </p:nvPicPr>
            <p:blipFill>
              <a:blip r:embed="rId45"/>
              <a:stretch>
                <a:fillRect/>
              </a:stretch>
            </p:blipFill>
            <p:spPr>
              <a:xfrm>
                <a:off x="4723764" y="3938193"/>
                <a:ext cx="823795" cy="662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6" name="Ink 25"/>
              <p14:cNvContentPartPr/>
              <p14:nvPr/>
            </p14:nvContentPartPr>
            <p14:xfrm>
              <a:off x="5970165" y="1885650"/>
              <a:ext cx="245160" cy="175680"/>
            </p14:xfrm>
          </p:contentPart>
        </mc:Choice>
        <mc:Fallback>
          <p:pic>
            <p:nvPicPr>
              <p:cNvPr id="26" name="Ink 25"/>
              <p:cNvPicPr/>
              <p:nvPr/>
            </p:nvPicPr>
            <p:blipFill>
              <a:blip r:embed="rId47"/>
              <a:stretch>
                <a:fillRect/>
              </a:stretch>
            </p:blipFill>
            <p:spPr>
              <a:xfrm>
                <a:off x="5959365" y="1874130"/>
                <a:ext cx="2671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7" name="Ink 26"/>
              <p14:cNvContentPartPr/>
              <p14:nvPr/>
            </p14:nvContentPartPr>
            <p14:xfrm>
              <a:off x="6242685" y="1939650"/>
              <a:ext cx="168840" cy="216360"/>
            </p14:xfrm>
          </p:contentPart>
        </mc:Choice>
        <mc:Fallback>
          <p:pic>
            <p:nvPicPr>
              <p:cNvPr id="27" name="Ink 26"/>
              <p:cNvPicPr/>
              <p:nvPr/>
            </p:nvPicPr>
            <p:blipFill>
              <a:blip r:embed="rId49"/>
              <a:stretch>
                <a:fillRect/>
              </a:stretch>
            </p:blipFill>
            <p:spPr>
              <a:xfrm>
                <a:off x="6230445" y="1929210"/>
                <a:ext cx="1929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8" name="Ink 27"/>
              <p14:cNvContentPartPr/>
              <p14:nvPr/>
            </p14:nvContentPartPr>
            <p14:xfrm>
              <a:off x="5737605" y="3288570"/>
              <a:ext cx="120960" cy="239400"/>
            </p14:xfrm>
          </p:contentPart>
        </mc:Choice>
        <mc:Fallback>
          <p:pic>
            <p:nvPicPr>
              <p:cNvPr id="28" name="Ink 27"/>
              <p:cNvPicPr/>
              <p:nvPr/>
            </p:nvPicPr>
            <p:blipFill>
              <a:blip r:embed="rId51"/>
              <a:stretch>
                <a:fillRect/>
              </a:stretch>
            </p:blipFill>
            <p:spPr>
              <a:xfrm>
                <a:off x="5726085" y="3277050"/>
                <a:ext cx="14508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9" name="Ink 28"/>
              <p14:cNvContentPartPr/>
              <p14:nvPr/>
            </p14:nvContentPartPr>
            <p14:xfrm>
              <a:off x="5930565" y="3178410"/>
              <a:ext cx="196560" cy="263520"/>
            </p14:xfrm>
          </p:contentPart>
        </mc:Choice>
        <mc:Fallback>
          <p:pic>
            <p:nvPicPr>
              <p:cNvPr id="29" name="Ink 28"/>
              <p:cNvPicPr/>
              <p:nvPr/>
            </p:nvPicPr>
            <p:blipFill>
              <a:blip r:embed="rId53"/>
              <a:stretch>
                <a:fillRect/>
              </a:stretch>
            </p:blipFill>
            <p:spPr>
              <a:xfrm>
                <a:off x="5920125" y="3165810"/>
                <a:ext cx="21960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0" name="Ink 29"/>
              <p14:cNvContentPartPr/>
              <p14:nvPr/>
            </p14:nvContentPartPr>
            <p14:xfrm>
              <a:off x="6527085" y="1811850"/>
              <a:ext cx="840240" cy="259560"/>
            </p14:xfrm>
          </p:contentPart>
        </mc:Choice>
        <mc:Fallback>
          <p:pic>
            <p:nvPicPr>
              <p:cNvPr id="30" name="Ink 29"/>
              <p:cNvPicPr/>
              <p:nvPr/>
            </p:nvPicPr>
            <p:blipFill>
              <a:blip r:embed="rId55"/>
              <a:stretch>
                <a:fillRect/>
              </a:stretch>
            </p:blipFill>
            <p:spPr>
              <a:xfrm>
                <a:off x="6513405" y="1797810"/>
                <a:ext cx="85896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1" name="Ink 30"/>
              <p14:cNvContentPartPr/>
              <p14:nvPr/>
            </p14:nvContentPartPr>
            <p14:xfrm>
              <a:off x="7579365" y="1901490"/>
              <a:ext cx="850680" cy="165240"/>
            </p14:xfrm>
          </p:contentPart>
        </mc:Choice>
        <mc:Fallback>
          <p:pic>
            <p:nvPicPr>
              <p:cNvPr id="31" name="Ink 30"/>
              <p:cNvPicPr/>
              <p:nvPr/>
            </p:nvPicPr>
            <p:blipFill>
              <a:blip r:embed="rId57"/>
              <a:stretch>
                <a:fillRect/>
              </a:stretch>
            </p:blipFill>
            <p:spPr>
              <a:xfrm>
                <a:off x="7568565" y="1889610"/>
                <a:ext cx="8715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2" name="Ink 31"/>
              <p14:cNvContentPartPr/>
              <p14:nvPr/>
            </p14:nvContentPartPr>
            <p14:xfrm>
              <a:off x="8632005" y="1770090"/>
              <a:ext cx="1784160" cy="517680"/>
            </p14:xfrm>
          </p:contentPart>
        </mc:Choice>
        <mc:Fallback>
          <p:pic>
            <p:nvPicPr>
              <p:cNvPr id="32" name="Ink 31"/>
              <p:cNvPicPr/>
              <p:nvPr/>
            </p:nvPicPr>
            <p:blipFill>
              <a:blip r:embed="rId59"/>
              <a:stretch>
                <a:fillRect/>
              </a:stretch>
            </p:blipFill>
            <p:spPr>
              <a:xfrm>
                <a:off x="8623005" y="1758930"/>
                <a:ext cx="1801440" cy="541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3" name="Ink 32"/>
              <p14:cNvContentPartPr/>
              <p14:nvPr/>
            </p14:nvContentPartPr>
            <p14:xfrm>
              <a:off x="9975885" y="1882410"/>
              <a:ext cx="369720" cy="117000"/>
            </p14:xfrm>
          </p:contentPart>
        </mc:Choice>
        <mc:Fallback>
          <p:pic>
            <p:nvPicPr>
              <p:cNvPr id="33" name="Ink 32"/>
              <p:cNvPicPr/>
              <p:nvPr/>
            </p:nvPicPr>
            <p:blipFill>
              <a:blip r:embed="rId61"/>
              <a:stretch>
                <a:fillRect/>
              </a:stretch>
            </p:blipFill>
            <p:spPr>
              <a:xfrm>
                <a:off x="9967245" y="1868730"/>
                <a:ext cx="3924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4" name="Ink 33"/>
              <p14:cNvContentPartPr/>
              <p14:nvPr/>
            </p14:nvContentPartPr>
            <p14:xfrm>
              <a:off x="9431925" y="1854330"/>
              <a:ext cx="5040" cy="5400"/>
            </p14:xfrm>
          </p:contentPart>
        </mc:Choice>
        <mc:Fallback>
          <p:pic>
            <p:nvPicPr>
              <p:cNvPr id="34" name="Ink 33"/>
              <p:cNvPicPr/>
              <p:nvPr/>
            </p:nvPicPr>
            <p:blipFill>
              <a:blip r:embed="rId63"/>
              <a:stretch>
                <a:fillRect/>
              </a:stretch>
            </p:blipFill>
            <p:spPr>
              <a:xfrm>
                <a:off x="9418245" y="1841730"/>
                <a:ext cx="291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5" name="Ink 34"/>
              <p14:cNvContentPartPr/>
              <p14:nvPr/>
            </p14:nvContentPartPr>
            <p14:xfrm>
              <a:off x="10580846" y="1714971"/>
              <a:ext cx="917640" cy="574560"/>
            </p14:xfrm>
          </p:contentPart>
        </mc:Choice>
        <mc:Fallback>
          <p:pic>
            <p:nvPicPr>
              <p:cNvPr id="35" name="Ink 34"/>
              <p:cNvPicPr/>
              <p:nvPr/>
            </p:nvPicPr>
            <p:blipFill>
              <a:blip r:embed="rId65"/>
              <a:stretch>
                <a:fillRect/>
              </a:stretch>
            </p:blipFill>
            <p:spPr>
              <a:xfrm>
                <a:off x="10568966" y="1702371"/>
                <a:ext cx="933480" cy="598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6" name="Ink 35"/>
              <p14:cNvContentPartPr/>
              <p14:nvPr/>
            </p14:nvContentPartPr>
            <p14:xfrm>
              <a:off x="7993166" y="2328411"/>
              <a:ext cx="1139400" cy="597600"/>
            </p14:xfrm>
          </p:contentPart>
        </mc:Choice>
        <mc:Fallback>
          <p:pic>
            <p:nvPicPr>
              <p:cNvPr id="36" name="Ink 35"/>
              <p:cNvPicPr/>
              <p:nvPr/>
            </p:nvPicPr>
            <p:blipFill>
              <a:blip r:embed="rId67"/>
              <a:stretch>
                <a:fillRect/>
              </a:stretch>
            </p:blipFill>
            <p:spPr>
              <a:xfrm>
                <a:off x="7989566" y="2317971"/>
                <a:ext cx="1151280" cy="6181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7" name="Ink 36"/>
              <p14:cNvContentPartPr/>
              <p14:nvPr/>
            </p14:nvContentPartPr>
            <p14:xfrm>
              <a:off x="8339126" y="2478531"/>
              <a:ext cx="10440" cy="2880"/>
            </p14:xfrm>
          </p:contentPart>
        </mc:Choice>
        <mc:Fallback>
          <p:pic>
            <p:nvPicPr>
              <p:cNvPr id="37" name="Ink 36"/>
              <p:cNvPicPr/>
              <p:nvPr/>
            </p:nvPicPr>
            <p:blipFill>
              <a:blip r:embed="rId69"/>
              <a:stretch>
                <a:fillRect/>
              </a:stretch>
            </p:blipFill>
            <p:spPr>
              <a:xfrm>
                <a:off x="8329046" y="2469891"/>
                <a:ext cx="266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8" name="Ink 37"/>
              <p14:cNvContentPartPr/>
              <p14:nvPr/>
            </p14:nvContentPartPr>
            <p14:xfrm>
              <a:off x="9458366" y="2562051"/>
              <a:ext cx="1154880" cy="200880"/>
            </p14:xfrm>
          </p:contentPart>
        </mc:Choice>
        <mc:Fallback>
          <p:pic>
            <p:nvPicPr>
              <p:cNvPr id="38" name="Ink 37"/>
              <p:cNvPicPr/>
              <p:nvPr/>
            </p:nvPicPr>
            <p:blipFill>
              <a:blip r:embed="rId71"/>
              <a:stretch>
                <a:fillRect/>
              </a:stretch>
            </p:blipFill>
            <p:spPr>
              <a:xfrm>
                <a:off x="9452246" y="2552691"/>
                <a:ext cx="11667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9" name="Ink 38"/>
              <p14:cNvContentPartPr/>
              <p14:nvPr/>
            </p14:nvContentPartPr>
            <p14:xfrm>
              <a:off x="5251766" y="1177491"/>
              <a:ext cx="865800" cy="330840"/>
            </p14:xfrm>
          </p:contentPart>
        </mc:Choice>
        <mc:Fallback>
          <p:pic>
            <p:nvPicPr>
              <p:cNvPr id="39" name="Ink 38"/>
              <p:cNvPicPr/>
              <p:nvPr/>
            </p:nvPicPr>
            <p:blipFill>
              <a:blip r:embed="rId73"/>
              <a:stretch>
                <a:fillRect/>
              </a:stretch>
            </p:blipFill>
            <p:spPr>
              <a:xfrm>
                <a:off x="5242406" y="1166331"/>
                <a:ext cx="88596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0" name="Ink 39"/>
              <p14:cNvContentPartPr/>
              <p14:nvPr/>
            </p14:nvContentPartPr>
            <p14:xfrm>
              <a:off x="5942606" y="1157691"/>
              <a:ext cx="203040" cy="123840"/>
            </p14:xfrm>
          </p:contentPart>
        </mc:Choice>
        <mc:Fallback>
          <p:pic>
            <p:nvPicPr>
              <p:cNvPr id="40" name="Ink 39"/>
              <p:cNvPicPr/>
              <p:nvPr/>
            </p:nvPicPr>
            <p:blipFill>
              <a:blip r:embed="rId75"/>
              <a:stretch>
                <a:fillRect/>
              </a:stretch>
            </p:blipFill>
            <p:spPr>
              <a:xfrm>
                <a:off x="5930366" y="1145451"/>
                <a:ext cx="2268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1" name="Ink 40"/>
              <p14:cNvContentPartPr/>
              <p14:nvPr/>
            </p14:nvContentPartPr>
            <p14:xfrm>
              <a:off x="6180206" y="914331"/>
              <a:ext cx="503280" cy="267480"/>
            </p14:xfrm>
          </p:contentPart>
        </mc:Choice>
        <mc:Fallback>
          <p:pic>
            <p:nvPicPr>
              <p:cNvPr id="41" name="Ink 40"/>
              <p:cNvPicPr/>
              <p:nvPr/>
            </p:nvPicPr>
            <p:blipFill>
              <a:blip r:embed="rId77"/>
              <a:stretch>
                <a:fillRect/>
              </a:stretch>
            </p:blipFill>
            <p:spPr>
              <a:xfrm>
                <a:off x="6169406" y="902091"/>
                <a:ext cx="52560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2" name="Ink 41"/>
              <p14:cNvContentPartPr/>
              <p14:nvPr/>
            </p14:nvContentPartPr>
            <p14:xfrm>
              <a:off x="6620846" y="903171"/>
              <a:ext cx="659160" cy="287280"/>
            </p14:xfrm>
          </p:contentPart>
        </mc:Choice>
        <mc:Fallback>
          <p:pic>
            <p:nvPicPr>
              <p:cNvPr id="42" name="Ink 41"/>
              <p:cNvPicPr/>
              <p:nvPr/>
            </p:nvPicPr>
            <p:blipFill>
              <a:blip r:embed="rId79"/>
              <a:stretch>
                <a:fillRect/>
              </a:stretch>
            </p:blipFill>
            <p:spPr>
              <a:xfrm>
                <a:off x="6614366" y="893811"/>
                <a:ext cx="67140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3" name="Ink 42"/>
              <p14:cNvContentPartPr/>
              <p14:nvPr/>
            </p14:nvContentPartPr>
            <p14:xfrm>
              <a:off x="7457486" y="841251"/>
              <a:ext cx="383040" cy="306720"/>
            </p14:xfrm>
          </p:contentPart>
        </mc:Choice>
        <mc:Fallback>
          <p:pic>
            <p:nvPicPr>
              <p:cNvPr id="43" name="Ink 42"/>
              <p:cNvPicPr/>
              <p:nvPr/>
            </p:nvPicPr>
            <p:blipFill>
              <a:blip r:embed="rId81"/>
              <a:stretch>
                <a:fillRect/>
              </a:stretch>
            </p:blipFill>
            <p:spPr>
              <a:xfrm>
                <a:off x="7447766" y="832251"/>
                <a:ext cx="39636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4" name="Ink 43"/>
              <p14:cNvContentPartPr/>
              <p14:nvPr/>
            </p14:nvContentPartPr>
            <p14:xfrm>
              <a:off x="7961846" y="772131"/>
              <a:ext cx="785520" cy="427680"/>
            </p14:xfrm>
          </p:contentPart>
        </mc:Choice>
        <mc:Fallback>
          <p:pic>
            <p:nvPicPr>
              <p:cNvPr id="44" name="Ink 43"/>
              <p:cNvPicPr/>
              <p:nvPr/>
            </p:nvPicPr>
            <p:blipFill>
              <a:blip r:embed="rId83"/>
              <a:stretch>
                <a:fillRect/>
              </a:stretch>
            </p:blipFill>
            <p:spPr>
              <a:xfrm>
                <a:off x="7957166" y="764211"/>
                <a:ext cx="793440" cy="4456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5" name="Ink 44"/>
              <p14:cNvContentPartPr/>
              <p14:nvPr/>
            </p14:nvContentPartPr>
            <p14:xfrm>
              <a:off x="7953926" y="925491"/>
              <a:ext cx="257400" cy="45720"/>
            </p14:xfrm>
          </p:contentPart>
        </mc:Choice>
        <mc:Fallback>
          <p:pic>
            <p:nvPicPr>
              <p:cNvPr id="45" name="Ink 44"/>
              <p:cNvPicPr/>
              <p:nvPr/>
            </p:nvPicPr>
            <p:blipFill>
              <a:blip r:embed="rId85"/>
              <a:stretch>
                <a:fillRect/>
              </a:stretch>
            </p:blipFill>
            <p:spPr>
              <a:xfrm>
                <a:off x="7947446" y="914331"/>
                <a:ext cx="2754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6" name="Ink 45"/>
              <p14:cNvContentPartPr/>
              <p14:nvPr/>
            </p14:nvContentPartPr>
            <p14:xfrm>
              <a:off x="8907926" y="993171"/>
              <a:ext cx="942480" cy="149400"/>
            </p14:xfrm>
          </p:contentPart>
        </mc:Choice>
        <mc:Fallback>
          <p:pic>
            <p:nvPicPr>
              <p:cNvPr id="46" name="Ink 45"/>
              <p:cNvPicPr/>
              <p:nvPr/>
            </p:nvPicPr>
            <p:blipFill>
              <a:blip r:embed="rId87"/>
              <a:stretch>
                <a:fillRect/>
              </a:stretch>
            </p:blipFill>
            <p:spPr>
              <a:xfrm>
                <a:off x="8898566" y="984531"/>
                <a:ext cx="9583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7" name="Ink 46"/>
              <p14:cNvContentPartPr/>
              <p14:nvPr/>
            </p14:nvContentPartPr>
            <p14:xfrm>
              <a:off x="9973526" y="930531"/>
              <a:ext cx="685440" cy="162000"/>
            </p14:xfrm>
          </p:contentPart>
        </mc:Choice>
        <mc:Fallback>
          <p:pic>
            <p:nvPicPr>
              <p:cNvPr id="47" name="Ink 46"/>
              <p:cNvPicPr/>
              <p:nvPr/>
            </p:nvPicPr>
            <p:blipFill>
              <a:blip r:embed="rId89"/>
              <a:stretch>
                <a:fillRect/>
              </a:stretch>
            </p:blipFill>
            <p:spPr>
              <a:xfrm>
                <a:off x="9965246" y="921531"/>
                <a:ext cx="6984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8" name="Ink 47"/>
              <p14:cNvContentPartPr/>
              <p14:nvPr/>
            </p14:nvContentPartPr>
            <p14:xfrm>
              <a:off x="10814126" y="602931"/>
              <a:ext cx="777960" cy="634320"/>
            </p14:xfrm>
          </p:contentPart>
        </mc:Choice>
        <mc:Fallback>
          <p:pic>
            <p:nvPicPr>
              <p:cNvPr id="48" name="Ink 47"/>
              <p:cNvPicPr/>
              <p:nvPr/>
            </p:nvPicPr>
            <p:blipFill>
              <a:blip r:embed="rId91"/>
              <a:stretch>
                <a:fillRect/>
              </a:stretch>
            </p:blipFill>
            <p:spPr>
              <a:xfrm>
                <a:off x="10804766" y="594651"/>
                <a:ext cx="792360" cy="6530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9" name="Ink 48"/>
              <p14:cNvContentPartPr/>
              <p14:nvPr/>
            </p14:nvContentPartPr>
            <p14:xfrm>
              <a:off x="11629886" y="499251"/>
              <a:ext cx="202680" cy="304200"/>
            </p14:xfrm>
          </p:contentPart>
        </mc:Choice>
        <mc:Fallback>
          <p:pic>
            <p:nvPicPr>
              <p:cNvPr id="49" name="Ink 48"/>
              <p:cNvPicPr/>
              <p:nvPr/>
            </p:nvPicPr>
            <p:blipFill>
              <a:blip r:embed="rId93"/>
              <a:stretch>
                <a:fillRect/>
              </a:stretch>
            </p:blipFill>
            <p:spPr>
              <a:xfrm>
                <a:off x="11620526" y="489171"/>
                <a:ext cx="22212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0" name="Ink 49"/>
              <p14:cNvContentPartPr/>
              <p14:nvPr/>
            </p14:nvContentPartPr>
            <p14:xfrm>
              <a:off x="11751566" y="992811"/>
              <a:ext cx="16560" cy="15840"/>
            </p14:xfrm>
          </p:contentPart>
        </mc:Choice>
        <mc:Fallback>
          <p:pic>
            <p:nvPicPr>
              <p:cNvPr id="50" name="Ink 49"/>
              <p:cNvPicPr/>
              <p:nvPr/>
            </p:nvPicPr>
            <p:blipFill>
              <a:blip r:embed="rId95"/>
              <a:stretch>
                <a:fillRect/>
              </a:stretch>
            </p:blipFill>
            <p:spPr>
              <a:xfrm>
                <a:off x="11742206" y="985251"/>
                <a:ext cx="367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1" name="Ink 50"/>
              <p14:cNvContentPartPr/>
              <p14:nvPr/>
            </p14:nvContentPartPr>
            <p14:xfrm>
              <a:off x="5184806" y="4618011"/>
              <a:ext cx="863640" cy="363600"/>
            </p14:xfrm>
          </p:contentPart>
        </mc:Choice>
        <mc:Fallback>
          <p:pic>
            <p:nvPicPr>
              <p:cNvPr id="51" name="Ink 50"/>
              <p:cNvPicPr/>
              <p:nvPr/>
            </p:nvPicPr>
            <p:blipFill>
              <a:blip r:embed="rId97"/>
              <a:stretch>
                <a:fillRect/>
              </a:stretch>
            </p:blipFill>
            <p:spPr>
              <a:xfrm>
                <a:off x="5171846" y="4605051"/>
                <a:ext cx="890280" cy="3902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2" name="Ink 51"/>
              <p14:cNvContentPartPr/>
              <p14:nvPr/>
            </p14:nvContentPartPr>
            <p14:xfrm>
              <a:off x="6104246" y="4557171"/>
              <a:ext cx="471960" cy="354600"/>
            </p14:xfrm>
          </p:contentPart>
        </mc:Choice>
        <mc:Fallback>
          <p:pic>
            <p:nvPicPr>
              <p:cNvPr id="52" name="Ink 51"/>
              <p:cNvPicPr/>
              <p:nvPr/>
            </p:nvPicPr>
            <p:blipFill>
              <a:blip r:embed="rId99"/>
              <a:stretch>
                <a:fillRect/>
              </a:stretch>
            </p:blipFill>
            <p:spPr>
              <a:xfrm>
                <a:off x="6093806" y="4548171"/>
                <a:ext cx="489240" cy="3747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3" name="Ink 52"/>
              <p14:cNvContentPartPr/>
              <p14:nvPr/>
            </p14:nvContentPartPr>
            <p14:xfrm>
              <a:off x="6338606" y="4726731"/>
              <a:ext cx="690480" cy="149760"/>
            </p14:xfrm>
          </p:contentPart>
        </mc:Choice>
        <mc:Fallback>
          <p:pic>
            <p:nvPicPr>
              <p:cNvPr id="53" name="Ink 52"/>
              <p:cNvPicPr/>
              <p:nvPr/>
            </p:nvPicPr>
            <p:blipFill>
              <a:blip r:embed="rId101"/>
              <a:stretch>
                <a:fillRect/>
              </a:stretch>
            </p:blipFill>
            <p:spPr>
              <a:xfrm>
                <a:off x="6332486" y="4717371"/>
                <a:ext cx="7056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4" name="Ink 53"/>
              <p14:cNvContentPartPr/>
              <p14:nvPr/>
            </p14:nvContentPartPr>
            <p14:xfrm>
              <a:off x="7169846" y="4552131"/>
              <a:ext cx="512640" cy="312840"/>
            </p14:xfrm>
          </p:contentPart>
        </mc:Choice>
        <mc:Fallback>
          <p:pic>
            <p:nvPicPr>
              <p:cNvPr id="54" name="Ink 53"/>
              <p:cNvPicPr/>
              <p:nvPr/>
            </p:nvPicPr>
            <p:blipFill>
              <a:blip r:embed="rId103"/>
              <a:stretch>
                <a:fillRect/>
              </a:stretch>
            </p:blipFill>
            <p:spPr>
              <a:xfrm>
                <a:off x="7160486" y="4542771"/>
                <a:ext cx="52632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5" name="Ink 54"/>
              <p14:cNvContentPartPr/>
              <p14:nvPr/>
            </p14:nvContentPartPr>
            <p14:xfrm>
              <a:off x="7782566" y="4657971"/>
              <a:ext cx="527400" cy="188280"/>
            </p14:xfrm>
          </p:contentPart>
        </mc:Choice>
        <mc:Fallback>
          <p:pic>
            <p:nvPicPr>
              <p:cNvPr id="55" name="Ink 54"/>
              <p:cNvPicPr/>
              <p:nvPr/>
            </p:nvPicPr>
            <p:blipFill>
              <a:blip r:embed="rId105"/>
              <a:stretch>
                <a:fillRect/>
              </a:stretch>
            </p:blipFill>
            <p:spPr>
              <a:xfrm>
                <a:off x="7775006" y="4647531"/>
                <a:ext cx="5407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6" name="Ink 55"/>
              <p14:cNvContentPartPr/>
              <p14:nvPr/>
            </p14:nvContentPartPr>
            <p14:xfrm>
              <a:off x="8482406" y="4469691"/>
              <a:ext cx="1108800" cy="554040"/>
            </p14:xfrm>
          </p:contentPart>
        </mc:Choice>
        <mc:Fallback>
          <p:pic>
            <p:nvPicPr>
              <p:cNvPr id="56" name="Ink 55"/>
              <p:cNvPicPr/>
              <p:nvPr/>
            </p:nvPicPr>
            <p:blipFill>
              <a:blip r:embed="rId107"/>
              <a:stretch>
                <a:fillRect/>
              </a:stretch>
            </p:blipFill>
            <p:spPr>
              <a:xfrm>
                <a:off x="8471966" y="4458531"/>
                <a:ext cx="1128240" cy="5745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7" name="Ink 56"/>
              <p14:cNvContentPartPr/>
              <p14:nvPr/>
            </p14:nvContentPartPr>
            <p14:xfrm>
              <a:off x="9120326" y="4511811"/>
              <a:ext cx="498240" cy="69120"/>
            </p14:xfrm>
          </p:contentPart>
        </mc:Choice>
        <mc:Fallback>
          <p:pic>
            <p:nvPicPr>
              <p:cNvPr id="57" name="Ink 56"/>
              <p:cNvPicPr/>
              <p:nvPr/>
            </p:nvPicPr>
            <p:blipFill>
              <a:blip r:embed="rId109"/>
              <a:stretch>
                <a:fillRect/>
              </a:stretch>
            </p:blipFill>
            <p:spPr>
              <a:xfrm>
                <a:off x="9110246" y="4498491"/>
                <a:ext cx="522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8" name="Ink 57"/>
              <p14:cNvContentPartPr/>
              <p14:nvPr/>
            </p14:nvContentPartPr>
            <p14:xfrm>
              <a:off x="9854726" y="4364571"/>
              <a:ext cx="608400" cy="405360"/>
            </p14:xfrm>
          </p:contentPart>
        </mc:Choice>
        <mc:Fallback>
          <p:pic>
            <p:nvPicPr>
              <p:cNvPr id="58" name="Ink 57"/>
              <p:cNvPicPr/>
              <p:nvPr/>
            </p:nvPicPr>
            <p:blipFill>
              <a:blip r:embed="rId111"/>
              <a:stretch>
                <a:fillRect/>
              </a:stretch>
            </p:blipFill>
            <p:spPr>
              <a:xfrm>
                <a:off x="9843566" y="4355931"/>
                <a:ext cx="625680" cy="4269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9" name="Ink 58"/>
              <p14:cNvContentPartPr/>
              <p14:nvPr/>
            </p14:nvContentPartPr>
            <p14:xfrm>
              <a:off x="9792086" y="4517571"/>
              <a:ext cx="327600" cy="80640"/>
            </p14:xfrm>
          </p:contentPart>
        </mc:Choice>
        <mc:Fallback>
          <p:pic>
            <p:nvPicPr>
              <p:cNvPr id="59" name="Ink 58"/>
              <p:cNvPicPr/>
              <p:nvPr/>
            </p:nvPicPr>
            <p:blipFill>
              <a:blip r:embed="rId113"/>
              <a:stretch>
                <a:fillRect/>
              </a:stretch>
            </p:blipFill>
            <p:spPr>
              <a:xfrm>
                <a:off x="9785606" y="4506411"/>
                <a:ext cx="3456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0" name="Ink 59"/>
              <p14:cNvContentPartPr/>
              <p14:nvPr/>
            </p14:nvContentPartPr>
            <p14:xfrm>
              <a:off x="10620806" y="4387611"/>
              <a:ext cx="1170360" cy="508680"/>
            </p14:xfrm>
          </p:contentPart>
        </mc:Choice>
        <mc:Fallback>
          <p:pic>
            <p:nvPicPr>
              <p:cNvPr id="60" name="Ink 59"/>
              <p:cNvPicPr/>
              <p:nvPr/>
            </p:nvPicPr>
            <p:blipFill>
              <a:blip r:embed="rId115"/>
              <a:stretch>
                <a:fillRect/>
              </a:stretch>
            </p:blipFill>
            <p:spPr>
              <a:xfrm>
                <a:off x="10612886" y="4379691"/>
                <a:ext cx="1182960" cy="5270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1" name="Ink 60"/>
              <p14:cNvContentPartPr/>
              <p14:nvPr/>
            </p14:nvContentPartPr>
            <p14:xfrm>
              <a:off x="11401286" y="4455651"/>
              <a:ext cx="422280" cy="91800"/>
            </p14:xfrm>
          </p:contentPart>
        </mc:Choice>
        <mc:Fallback>
          <p:pic>
            <p:nvPicPr>
              <p:cNvPr id="61" name="Ink 60"/>
              <p:cNvPicPr/>
              <p:nvPr/>
            </p:nvPicPr>
            <p:blipFill>
              <a:blip r:embed="rId117"/>
              <a:stretch>
                <a:fillRect/>
              </a:stretch>
            </p:blipFill>
            <p:spPr>
              <a:xfrm>
                <a:off x="11391926" y="4444131"/>
                <a:ext cx="4442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2" name="Ink 61"/>
              <p14:cNvContentPartPr/>
              <p14:nvPr/>
            </p14:nvContentPartPr>
            <p14:xfrm>
              <a:off x="11171246" y="4477611"/>
              <a:ext cx="5040" cy="10080"/>
            </p14:xfrm>
          </p:contentPart>
        </mc:Choice>
        <mc:Fallback>
          <p:pic>
            <p:nvPicPr>
              <p:cNvPr id="62" name="Ink 61"/>
              <p:cNvPicPr/>
              <p:nvPr/>
            </p:nvPicPr>
            <p:blipFill>
              <a:blip r:embed="rId119"/>
              <a:stretch>
                <a:fillRect/>
              </a:stretch>
            </p:blipFill>
            <p:spPr>
              <a:xfrm>
                <a:off x="11162246" y="4466091"/>
                <a:ext cx="255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3" name="Ink 62"/>
              <p14:cNvContentPartPr/>
              <p14:nvPr/>
            </p14:nvContentPartPr>
            <p14:xfrm>
              <a:off x="6200006" y="5109051"/>
              <a:ext cx="1432440" cy="354600"/>
            </p14:xfrm>
          </p:contentPart>
        </mc:Choice>
        <mc:Fallback>
          <p:pic>
            <p:nvPicPr>
              <p:cNvPr id="63" name="Ink 62"/>
              <p:cNvPicPr/>
              <p:nvPr/>
            </p:nvPicPr>
            <p:blipFill>
              <a:blip r:embed="rId121"/>
              <a:stretch>
                <a:fillRect/>
              </a:stretch>
            </p:blipFill>
            <p:spPr>
              <a:xfrm>
                <a:off x="6190286" y="5099331"/>
                <a:ext cx="145440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4" name="Ink 63"/>
              <p14:cNvContentPartPr/>
              <p14:nvPr/>
            </p14:nvContentPartPr>
            <p14:xfrm>
              <a:off x="7058246" y="5027691"/>
              <a:ext cx="21600" cy="11880"/>
            </p14:xfrm>
          </p:contentPart>
        </mc:Choice>
        <mc:Fallback>
          <p:pic>
            <p:nvPicPr>
              <p:cNvPr id="64" name="Ink 63"/>
              <p:cNvPicPr/>
              <p:nvPr/>
            </p:nvPicPr>
            <p:blipFill>
              <a:blip r:embed="rId123"/>
              <a:stretch>
                <a:fillRect/>
              </a:stretch>
            </p:blipFill>
            <p:spPr>
              <a:xfrm>
                <a:off x="7048526" y="5016531"/>
                <a:ext cx="374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5" name="Ink 64"/>
              <p14:cNvContentPartPr/>
              <p14:nvPr/>
            </p14:nvContentPartPr>
            <p14:xfrm>
              <a:off x="7793366" y="4919691"/>
              <a:ext cx="795240" cy="311040"/>
            </p14:xfrm>
          </p:contentPart>
        </mc:Choice>
        <mc:Fallback>
          <p:pic>
            <p:nvPicPr>
              <p:cNvPr id="65" name="Ink 64"/>
              <p:cNvPicPr/>
              <p:nvPr/>
            </p:nvPicPr>
            <p:blipFill>
              <a:blip r:embed="rId125"/>
              <a:stretch>
                <a:fillRect/>
              </a:stretch>
            </p:blipFill>
            <p:spPr>
              <a:xfrm>
                <a:off x="7783286" y="4911051"/>
                <a:ext cx="81180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66" name="Ink 65"/>
              <p14:cNvContentPartPr/>
              <p14:nvPr/>
            </p14:nvContentPartPr>
            <p14:xfrm>
              <a:off x="8166686" y="4996011"/>
              <a:ext cx="324360" cy="59760"/>
            </p14:xfrm>
          </p:contentPart>
        </mc:Choice>
        <mc:Fallback>
          <p:pic>
            <p:nvPicPr>
              <p:cNvPr id="66" name="Ink 65"/>
              <p:cNvPicPr/>
              <p:nvPr/>
            </p:nvPicPr>
            <p:blipFill>
              <a:blip r:embed="rId127"/>
              <a:stretch>
                <a:fillRect/>
              </a:stretch>
            </p:blipFill>
            <p:spPr>
              <a:xfrm>
                <a:off x="8160206" y="4984851"/>
                <a:ext cx="3420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67" name="Ink 66"/>
              <p14:cNvContentPartPr/>
              <p14:nvPr/>
            </p14:nvContentPartPr>
            <p14:xfrm>
              <a:off x="7934486" y="5003571"/>
              <a:ext cx="23040" cy="8640"/>
            </p14:xfrm>
          </p:contentPart>
        </mc:Choice>
        <mc:Fallback>
          <p:pic>
            <p:nvPicPr>
              <p:cNvPr id="67" name="Ink 66"/>
              <p:cNvPicPr/>
              <p:nvPr/>
            </p:nvPicPr>
            <p:blipFill>
              <a:blip r:embed="rId129"/>
              <a:stretch>
                <a:fillRect/>
              </a:stretch>
            </p:blipFill>
            <p:spPr>
              <a:xfrm>
                <a:off x="7923686" y="4993131"/>
                <a:ext cx="381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68" name="Ink 67"/>
              <p14:cNvContentPartPr/>
              <p14:nvPr/>
            </p14:nvContentPartPr>
            <p14:xfrm>
              <a:off x="8701286" y="4841571"/>
              <a:ext cx="644040" cy="393480"/>
            </p14:xfrm>
          </p:contentPart>
        </mc:Choice>
        <mc:Fallback>
          <p:pic>
            <p:nvPicPr>
              <p:cNvPr id="68" name="Ink 67"/>
              <p:cNvPicPr/>
              <p:nvPr/>
            </p:nvPicPr>
            <p:blipFill>
              <a:blip r:embed="rId131"/>
              <a:stretch>
                <a:fillRect/>
              </a:stretch>
            </p:blipFill>
            <p:spPr>
              <a:xfrm>
                <a:off x="8695526" y="4832211"/>
                <a:ext cx="659880" cy="4140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69" name="Ink 68"/>
              <p14:cNvContentPartPr/>
              <p14:nvPr/>
            </p14:nvContentPartPr>
            <p14:xfrm>
              <a:off x="8725046" y="5018691"/>
              <a:ext cx="314280" cy="51120"/>
            </p14:xfrm>
          </p:contentPart>
        </mc:Choice>
        <mc:Fallback>
          <p:pic>
            <p:nvPicPr>
              <p:cNvPr id="69" name="Ink 68"/>
              <p:cNvPicPr/>
              <p:nvPr/>
            </p:nvPicPr>
            <p:blipFill>
              <a:blip r:embed="rId133"/>
              <a:stretch>
                <a:fillRect/>
              </a:stretch>
            </p:blipFill>
            <p:spPr>
              <a:xfrm>
                <a:off x="8714966" y="5007531"/>
                <a:ext cx="3351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0" name="Ink 69"/>
              <p14:cNvContentPartPr/>
              <p14:nvPr/>
            </p14:nvContentPartPr>
            <p14:xfrm>
              <a:off x="9540806" y="4854531"/>
              <a:ext cx="1159560" cy="357120"/>
            </p14:xfrm>
          </p:contentPart>
        </mc:Choice>
        <mc:Fallback>
          <p:pic>
            <p:nvPicPr>
              <p:cNvPr id="70" name="Ink 69"/>
              <p:cNvPicPr/>
              <p:nvPr/>
            </p:nvPicPr>
            <p:blipFill>
              <a:blip r:embed="rId135"/>
              <a:stretch>
                <a:fillRect/>
              </a:stretch>
            </p:blipFill>
            <p:spPr>
              <a:xfrm>
                <a:off x="9534326" y="4845891"/>
                <a:ext cx="1171800" cy="3772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1" name="Ink 70"/>
              <p14:cNvContentPartPr/>
              <p14:nvPr/>
            </p14:nvContentPartPr>
            <p14:xfrm>
              <a:off x="9966686" y="4983051"/>
              <a:ext cx="31680" cy="13680"/>
            </p14:xfrm>
          </p:contentPart>
        </mc:Choice>
        <mc:Fallback>
          <p:pic>
            <p:nvPicPr>
              <p:cNvPr id="71" name="Ink 70"/>
              <p:cNvPicPr/>
              <p:nvPr/>
            </p:nvPicPr>
            <p:blipFill>
              <a:blip r:embed="rId137"/>
              <a:stretch>
                <a:fillRect/>
              </a:stretch>
            </p:blipFill>
            <p:spPr>
              <a:xfrm>
                <a:off x="9958406" y="4972971"/>
                <a:ext cx="486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3" name="Ink 72"/>
              <p14:cNvContentPartPr/>
              <p14:nvPr/>
            </p14:nvContentPartPr>
            <p14:xfrm>
              <a:off x="10867766" y="4816371"/>
              <a:ext cx="881640" cy="553680"/>
            </p14:xfrm>
          </p:contentPart>
        </mc:Choice>
        <mc:Fallback>
          <p:pic>
            <p:nvPicPr>
              <p:cNvPr id="73" name="Ink 72"/>
              <p:cNvPicPr/>
              <p:nvPr/>
            </p:nvPicPr>
            <p:blipFill>
              <a:blip r:embed="rId139"/>
              <a:stretch>
                <a:fillRect/>
              </a:stretch>
            </p:blipFill>
            <p:spPr>
              <a:xfrm>
                <a:off x="10862366" y="4804851"/>
                <a:ext cx="894960" cy="577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4" name="Ink 73"/>
              <p14:cNvContentPartPr/>
              <p14:nvPr/>
            </p14:nvContentPartPr>
            <p14:xfrm>
              <a:off x="11731046" y="4732131"/>
              <a:ext cx="172080" cy="291240"/>
            </p14:xfrm>
          </p:contentPart>
        </mc:Choice>
        <mc:Fallback>
          <p:pic>
            <p:nvPicPr>
              <p:cNvPr id="74" name="Ink 73"/>
              <p:cNvPicPr/>
              <p:nvPr/>
            </p:nvPicPr>
            <p:blipFill>
              <a:blip r:embed="rId141"/>
              <a:stretch>
                <a:fillRect/>
              </a:stretch>
            </p:blipFill>
            <p:spPr>
              <a:xfrm>
                <a:off x="11722406" y="4719531"/>
                <a:ext cx="19296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75" name="Ink 74"/>
              <p14:cNvContentPartPr/>
              <p14:nvPr/>
            </p14:nvContentPartPr>
            <p14:xfrm>
              <a:off x="11857766" y="5136771"/>
              <a:ext cx="20160" cy="25920"/>
            </p14:xfrm>
          </p:contentPart>
        </mc:Choice>
        <mc:Fallback>
          <p:pic>
            <p:nvPicPr>
              <p:cNvPr id="75" name="Ink 74"/>
              <p:cNvPicPr/>
              <p:nvPr/>
            </p:nvPicPr>
            <p:blipFill>
              <a:blip r:embed="rId143"/>
              <a:stretch>
                <a:fillRect/>
              </a:stretch>
            </p:blipFill>
            <p:spPr>
              <a:xfrm>
                <a:off x="11845886" y="5124891"/>
                <a:ext cx="424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76" name="Ink 75"/>
              <p14:cNvContentPartPr/>
              <p14:nvPr/>
            </p14:nvContentPartPr>
            <p14:xfrm>
              <a:off x="4674326" y="1264251"/>
              <a:ext cx="154080" cy="242640"/>
            </p14:xfrm>
          </p:contentPart>
        </mc:Choice>
        <mc:Fallback>
          <p:pic>
            <p:nvPicPr>
              <p:cNvPr id="76" name="Ink 75"/>
              <p:cNvPicPr/>
              <p:nvPr/>
            </p:nvPicPr>
            <p:blipFill>
              <a:blip r:embed="rId145"/>
              <a:stretch>
                <a:fillRect/>
              </a:stretch>
            </p:blipFill>
            <p:spPr>
              <a:xfrm>
                <a:off x="4664246" y="1254171"/>
                <a:ext cx="17388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77" name="Ink 76"/>
              <p14:cNvContentPartPr/>
              <p14:nvPr/>
            </p14:nvContentPartPr>
            <p14:xfrm>
              <a:off x="4888886" y="1412211"/>
              <a:ext cx="81360" cy="62640"/>
            </p14:xfrm>
          </p:contentPart>
        </mc:Choice>
        <mc:Fallback>
          <p:pic>
            <p:nvPicPr>
              <p:cNvPr id="77" name="Ink 76"/>
              <p:cNvPicPr/>
              <p:nvPr/>
            </p:nvPicPr>
            <p:blipFill>
              <a:blip r:embed="rId147"/>
              <a:stretch>
                <a:fillRect/>
              </a:stretch>
            </p:blipFill>
            <p:spPr>
              <a:xfrm>
                <a:off x="4878086" y="1399971"/>
                <a:ext cx="1047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78" name="Ink 77"/>
              <p14:cNvContentPartPr/>
              <p14:nvPr/>
            </p14:nvContentPartPr>
            <p14:xfrm>
              <a:off x="4781966" y="4584171"/>
              <a:ext cx="120960" cy="226440"/>
            </p14:xfrm>
          </p:contentPart>
        </mc:Choice>
        <mc:Fallback>
          <p:pic>
            <p:nvPicPr>
              <p:cNvPr id="78" name="Ink 77"/>
              <p:cNvPicPr/>
              <p:nvPr/>
            </p:nvPicPr>
            <p:blipFill>
              <a:blip r:embed="rId149"/>
              <a:stretch>
                <a:fillRect/>
              </a:stretch>
            </p:blipFill>
            <p:spPr>
              <a:xfrm>
                <a:off x="4770446" y="4572651"/>
                <a:ext cx="1414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79" name="Ink 78"/>
              <p14:cNvContentPartPr/>
              <p14:nvPr/>
            </p14:nvContentPartPr>
            <p14:xfrm>
              <a:off x="5019206" y="4768131"/>
              <a:ext cx="51120" cy="126720"/>
            </p14:xfrm>
          </p:contentPart>
        </mc:Choice>
        <mc:Fallback>
          <p:pic>
            <p:nvPicPr>
              <p:cNvPr id="79" name="Ink 78"/>
              <p:cNvPicPr/>
              <p:nvPr/>
            </p:nvPicPr>
            <p:blipFill>
              <a:blip r:embed="rId151"/>
              <a:stretch>
                <a:fillRect/>
              </a:stretch>
            </p:blipFill>
            <p:spPr>
              <a:xfrm>
                <a:off x="5008406" y="4756251"/>
                <a:ext cx="738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0" name="Ink 79"/>
              <p14:cNvContentPartPr/>
              <p14:nvPr/>
            </p14:nvContentPartPr>
            <p14:xfrm>
              <a:off x="4868366" y="4908531"/>
              <a:ext cx="306720" cy="9720"/>
            </p14:xfrm>
          </p:contentPart>
        </mc:Choice>
        <mc:Fallback>
          <p:pic>
            <p:nvPicPr>
              <p:cNvPr id="80" name="Ink 79"/>
              <p:cNvPicPr/>
              <p:nvPr/>
            </p:nvPicPr>
            <p:blipFill>
              <a:blip r:embed="rId153"/>
              <a:stretch>
                <a:fillRect/>
              </a:stretch>
            </p:blipFill>
            <p:spPr>
              <a:xfrm>
                <a:off x="4860806" y="4896651"/>
                <a:ext cx="323280" cy="33840"/>
              </a:xfrm>
              <a:prstGeom prst="rect">
                <a:avLst/>
              </a:prstGeom>
            </p:spPr>
          </p:pic>
        </mc:Fallback>
      </mc:AlternateContent>
    </p:spTree>
    <p:extLst>
      <p:ext uri="{BB962C8B-B14F-4D97-AF65-F5344CB8AC3E}">
        <p14:creationId xmlns:p14="http://schemas.microsoft.com/office/powerpoint/2010/main" val="1403650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Back Propagation</a:t>
            </a:r>
            <a:endParaRPr lang="en-US" dirty="0"/>
          </a:p>
        </p:txBody>
      </p:sp>
      <mc:AlternateContent xmlns:mc="http://schemas.openxmlformats.org/markup-compatibility/2006">
        <mc:Choice xmlns:p14="http://schemas.microsoft.com/office/powerpoint/2010/main" Requires="p14">
          <p:contentPart p14:bwMode="auto" r:id="rId2">
            <p14:nvContentPartPr>
              <p14:cNvPr id="35" name="Ink 34"/>
              <p14:cNvContentPartPr/>
              <p14:nvPr/>
            </p14:nvContentPartPr>
            <p14:xfrm>
              <a:off x="337494" y="441021"/>
              <a:ext cx="2111871" cy="597720"/>
            </p14:xfrm>
          </p:contentPart>
        </mc:Choice>
        <mc:Fallback>
          <p:pic>
            <p:nvPicPr>
              <p:cNvPr id="35" name="Ink 34"/>
              <p:cNvPicPr/>
              <p:nvPr/>
            </p:nvPicPr>
            <p:blipFill>
              <a:blip r:embed="rId3"/>
              <a:stretch>
                <a:fillRect/>
              </a:stretch>
            </p:blipFill>
            <p:spPr>
              <a:xfrm>
                <a:off x="326695" y="435980"/>
                <a:ext cx="2136348" cy="61536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9" name="Ink 58"/>
              <p14:cNvContentPartPr/>
              <p14:nvPr/>
            </p14:nvContentPartPr>
            <p14:xfrm>
              <a:off x="2697566" y="3828171"/>
              <a:ext cx="55440" cy="124200"/>
            </p14:xfrm>
          </p:contentPart>
        </mc:Choice>
        <mc:Fallback>
          <p:pic>
            <p:nvPicPr>
              <p:cNvPr id="59" name="Ink 58"/>
              <p:cNvPicPr/>
              <p:nvPr/>
            </p:nvPicPr>
            <p:blipFill>
              <a:blip r:embed="rId5"/>
              <a:stretch>
                <a:fillRect/>
              </a:stretch>
            </p:blipFill>
            <p:spPr>
              <a:xfrm>
                <a:off x="2690366" y="3817731"/>
                <a:ext cx="730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0" name="Ink 59"/>
              <p14:cNvContentPartPr/>
              <p14:nvPr/>
            </p14:nvContentPartPr>
            <p14:xfrm>
              <a:off x="2627726" y="3978651"/>
              <a:ext cx="206280" cy="29880"/>
            </p14:xfrm>
          </p:contentPart>
        </mc:Choice>
        <mc:Fallback>
          <p:pic>
            <p:nvPicPr>
              <p:cNvPr id="60" name="Ink 59"/>
              <p:cNvPicPr/>
              <p:nvPr/>
            </p:nvPicPr>
            <p:blipFill>
              <a:blip r:embed="rId7"/>
              <a:stretch>
                <a:fillRect/>
              </a:stretch>
            </p:blipFill>
            <p:spPr>
              <a:xfrm>
                <a:off x="2622686" y="3968211"/>
                <a:ext cx="2163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1" name="Ink 60"/>
              <p14:cNvContentPartPr/>
              <p14:nvPr/>
            </p14:nvContentPartPr>
            <p14:xfrm>
              <a:off x="2393726" y="3604101"/>
              <a:ext cx="179119" cy="335670"/>
            </p14:xfrm>
          </p:contentPart>
        </mc:Choice>
        <mc:Fallback>
          <p:pic>
            <p:nvPicPr>
              <p:cNvPr id="61" name="Ink 60"/>
              <p:cNvPicPr/>
              <p:nvPr/>
            </p:nvPicPr>
            <p:blipFill>
              <a:blip r:embed="rId9"/>
              <a:stretch>
                <a:fillRect/>
              </a:stretch>
            </p:blipFill>
            <p:spPr>
              <a:xfrm>
                <a:off x="2383295" y="3593656"/>
                <a:ext cx="194225" cy="356919"/>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2" name="Ink 61"/>
              <p14:cNvContentPartPr/>
              <p14:nvPr/>
            </p14:nvContentPartPr>
            <p14:xfrm>
              <a:off x="2637417" y="3235101"/>
              <a:ext cx="285120" cy="218520"/>
            </p14:xfrm>
          </p:contentPart>
        </mc:Choice>
        <mc:Fallback>
          <p:pic>
            <p:nvPicPr>
              <p:cNvPr id="62" name="Ink 61"/>
              <p:cNvPicPr/>
              <p:nvPr/>
            </p:nvPicPr>
            <p:blipFill>
              <a:blip r:embed="rId11"/>
              <a:stretch>
                <a:fillRect/>
              </a:stretch>
            </p:blipFill>
            <p:spPr>
              <a:xfrm>
                <a:off x="2629487" y="3227901"/>
                <a:ext cx="302782"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4" name="Ink 63"/>
              <p14:cNvContentPartPr/>
              <p14:nvPr/>
            </p14:nvContentPartPr>
            <p14:xfrm>
              <a:off x="3299325" y="2263998"/>
              <a:ext cx="493888" cy="520023"/>
            </p14:xfrm>
          </p:contentPart>
        </mc:Choice>
        <mc:Fallback>
          <p:pic>
            <p:nvPicPr>
              <p:cNvPr id="64" name="Ink 63"/>
              <p:cNvPicPr/>
              <p:nvPr/>
            </p:nvPicPr>
            <p:blipFill>
              <a:blip r:embed="rId13"/>
              <a:stretch>
                <a:fillRect/>
              </a:stretch>
            </p:blipFill>
            <p:spPr>
              <a:xfrm>
                <a:off x="3291046" y="2251394"/>
                <a:ext cx="514767" cy="54127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6" name="Ink 65"/>
              <p14:cNvContentPartPr/>
              <p14:nvPr/>
            </p14:nvContentPartPr>
            <p14:xfrm>
              <a:off x="1418685" y="3021621"/>
              <a:ext cx="356400" cy="291600"/>
            </p14:xfrm>
          </p:contentPart>
        </mc:Choice>
        <mc:Fallback>
          <p:pic>
            <p:nvPicPr>
              <p:cNvPr id="66" name="Ink 65"/>
              <p:cNvPicPr/>
              <p:nvPr/>
            </p:nvPicPr>
            <p:blipFill>
              <a:blip r:embed="rId15"/>
              <a:stretch>
                <a:fillRect/>
              </a:stretch>
            </p:blipFill>
            <p:spPr>
              <a:xfrm>
                <a:off x="1409325" y="3012621"/>
                <a:ext cx="37656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7" name="Ink 66"/>
              <p14:cNvContentPartPr/>
              <p14:nvPr/>
            </p14:nvContentPartPr>
            <p14:xfrm>
              <a:off x="264297" y="3046461"/>
              <a:ext cx="2147268" cy="758160"/>
            </p14:xfrm>
          </p:contentPart>
        </mc:Choice>
        <mc:Fallback>
          <p:pic>
            <p:nvPicPr>
              <p:cNvPr id="67" name="Ink 66"/>
              <p:cNvPicPr/>
              <p:nvPr/>
            </p:nvPicPr>
            <p:blipFill>
              <a:blip r:embed="rId17"/>
              <a:stretch>
                <a:fillRect/>
              </a:stretch>
            </p:blipFill>
            <p:spPr>
              <a:xfrm>
                <a:off x="251338" y="3036381"/>
                <a:ext cx="2175346" cy="781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0" name="Ink 69"/>
              <p14:cNvContentPartPr/>
              <p14:nvPr/>
            </p14:nvContentPartPr>
            <p14:xfrm>
              <a:off x="554097" y="3300261"/>
              <a:ext cx="111468" cy="268920"/>
            </p14:xfrm>
          </p:contentPart>
        </mc:Choice>
        <mc:Fallback>
          <p:pic>
            <p:nvPicPr>
              <p:cNvPr id="70" name="Ink 69"/>
              <p:cNvPicPr/>
              <p:nvPr/>
            </p:nvPicPr>
            <p:blipFill>
              <a:blip r:embed="rId19"/>
              <a:stretch>
                <a:fillRect/>
              </a:stretch>
            </p:blipFill>
            <p:spPr>
              <a:xfrm>
                <a:off x="545467" y="3288381"/>
                <a:ext cx="131964"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1" name="Ink 70"/>
              <p14:cNvContentPartPr/>
              <p14:nvPr/>
            </p14:nvContentPartPr>
            <p14:xfrm>
              <a:off x="853374" y="3081381"/>
              <a:ext cx="17751" cy="29520"/>
            </p14:xfrm>
          </p:contentPart>
        </mc:Choice>
        <mc:Fallback>
          <p:pic>
            <p:nvPicPr>
              <p:cNvPr id="71" name="Ink 70"/>
              <p:cNvPicPr/>
              <p:nvPr/>
            </p:nvPicPr>
            <p:blipFill>
              <a:blip r:embed="rId21"/>
              <a:stretch>
                <a:fillRect/>
              </a:stretch>
            </p:blipFill>
            <p:spPr>
              <a:xfrm>
                <a:off x="848049" y="3077781"/>
                <a:ext cx="26271"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2" name="Ink 71"/>
              <p14:cNvContentPartPr/>
              <p14:nvPr/>
            </p14:nvContentPartPr>
            <p14:xfrm>
              <a:off x="841965" y="963861"/>
              <a:ext cx="1797480" cy="2128830"/>
            </p14:xfrm>
          </p:contentPart>
        </mc:Choice>
        <mc:Fallback>
          <p:pic>
            <p:nvPicPr>
              <p:cNvPr id="72" name="Ink 71"/>
              <p:cNvPicPr/>
              <p:nvPr/>
            </p:nvPicPr>
            <p:blipFill>
              <a:blip r:embed="rId23"/>
              <a:stretch>
                <a:fillRect/>
              </a:stretch>
            </p:blipFill>
            <p:spPr>
              <a:xfrm>
                <a:off x="829725" y="951620"/>
                <a:ext cx="1824840" cy="2156192"/>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74" name="Ink 73"/>
              <p14:cNvContentPartPr/>
              <p14:nvPr/>
            </p14:nvContentPartPr>
            <p14:xfrm>
              <a:off x="828894" y="2507181"/>
              <a:ext cx="267231" cy="299880"/>
            </p14:xfrm>
          </p:contentPart>
        </mc:Choice>
        <mc:Fallback>
          <p:pic>
            <p:nvPicPr>
              <p:cNvPr id="74" name="Ink 73"/>
              <p:cNvPicPr/>
              <p:nvPr/>
            </p:nvPicPr>
            <p:blipFill>
              <a:blip r:embed="rId25"/>
              <a:stretch>
                <a:fillRect/>
              </a:stretch>
            </p:blipFill>
            <p:spPr>
              <a:xfrm>
                <a:off x="819902" y="2497461"/>
                <a:ext cx="287372"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78" name="Ink 77"/>
              <p14:cNvContentPartPr/>
              <p14:nvPr/>
            </p14:nvContentPartPr>
            <p14:xfrm>
              <a:off x="4478817" y="1750101"/>
              <a:ext cx="666000" cy="321840"/>
            </p14:xfrm>
          </p:contentPart>
        </mc:Choice>
        <mc:Fallback>
          <p:pic>
            <p:nvPicPr>
              <p:cNvPr id="78" name="Ink 77"/>
              <p:cNvPicPr/>
              <p:nvPr/>
            </p:nvPicPr>
            <p:blipFill>
              <a:blip r:embed="rId27"/>
              <a:stretch>
                <a:fillRect/>
              </a:stretch>
            </p:blipFill>
            <p:spPr>
              <a:xfrm>
                <a:off x="4467657" y="1737501"/>
                <a:ext cx="68904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81" name="Ink 80"/>
              <p14:cNvContentPartPr/>
              <p14:nvPr/>
            </p14:nvContentPartPr>
            <p14:xfrm>
              <a:off x="3052725" y="826941"/>
              <a:ext cx="1402200" cy="702840"/>
            </p14:xfrm>
          </p:contentPart>
        </mc:Choice>
        <mc:Fallback>
          <p:pic>
            <p:nvPicPr>
              <p:cNvPr id="81" name="Ink 80"/>
              <p:cNvPicPr/>
              <p:nvPr/>
            </p:nvPicPr>
            <p:blipFill>
              <a:blip r:embed="rId29"/>
              <a:stretch>
                <a:fillRect/>
              </a:stretch>
            </p:blipFill>
            <p:spPr>
              <a:xfrm>
                <a:off x="3042648" y="814339"/>
                <a:ext cx="1427394" cy="730565"/>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21" name="Ink 120"/>
              <p14:cNvContentPartPr/>
              <p14:nvPr/>
            </p14:nvContentPartPr>
            <p14:xfrm>
              <a:off x="3521085" y="859611"/>
              <a:ext cx="4407120" cy="899640"/>
            </p14:xfrm>
          </p:contentPart>
        </mc:Choice>
        <mc:Fallback>
          <p:pic>
            <p:nvPicPr>
              <p:cNvPr id="121" name="Ink 120"/>
              <p:cNvPicPr/>
              <p:nvPr/>
            </p:nvPicPr>
            <p:blipFill>
              <a:blip r:embed="rId31"/>
              <a:stretch>
                <a:fillRect/>
              </a:stretch>
            </p:blipFill>
            <p:spPr>
              <a:xfrm>
                <a:off x="3513525" y="848811"/>
                <a:ext cx="4419720" cy="923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22" name="Ink 121"/>
              <p14:cNvContentPartPr/>
              <p14:nvPr/>
            </p14:nvContentPartPr>
            <p14:xfrm>
              <a:off x="492177" y="3550101"/>
              <a:ext cx="278148" cy="41760"/>
            </p14:xfrm>
          </p:contentPart>
        </mc:Choice>
        <mc:Fallback>
          <p:pic>
            <p:nvPicPr>
              <p:cNvPr id="122" name="Ink 121"/>
              <p:cNvPicPr/>
              <p:nvPr/>
            </p:nvPicPr>
            <p:blipFill>
              <a:blip r:embed="rId33"/>
              <a:stretch>
                <a:fillRect/>
              </a:stretch>
            </p:blipFill>
            <p:spPr>
              <a:xfrm>
                <a:off x="485700" y="3537141"/>
                <a:ext cx="297939"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26" name="Ink 125"/>
              <p14:cNvContentPartPr/>
              <p14:nvPr/>
            </p14:nvContentPartPr>
            <p14:xfrm>
              <a:off x="4112925" y="1462701"/>
              <a:ext cx="1225440" cy="876000"/>
            </p14:xfrm>
          </p:contentPart>
        </mc:Choice>
        <mc:Fallback>
          <p:pic>
            <p:nvPicPr>
              <p:cNvPr id="126" name="Ink 125"/>
              <p:cNvPicPr/>
              <p:nvPr/>
            </p:nvPicPr>
            <p:blipFill>
              <a:blip r:embed="rId35"/>
              <a:stretch>
                <a:fillRect/>
              </a:stretch>
            </p:blipFill>
            <p:spPr>
              <a:xfrm>
                <a:off x="4098889" y="1456220"/>
                <a:ext cx="1255311" cy="897603"/>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27" name="Ink 126"/>
              <p14:cNvContentPartPr/>
              <p14:nvPr/>
            </p14:nvContentPartPr>
            <p14:xfrm>
              <a:off x="6405765" y="1074930"/>
              <a:ext cx="0" cy="2160"/>
            </p14:xfrm>
          </p:contentPart>
        </mc:Choice>
        <mc:Fallback>
          <p:pic>
            <p:nvPicPr>
              <p:cNvPr id="127" name="Ink 126"/>
              <p:cNvPicPr/>
              <p:nvPr/>
            </p:nvPicPr>
            <p:blipFill>
              <a:blip r:embed="rId37"/>
              <a:stretch>
                <a:fillRect/>
              </a:stretch>
            </p:blipFill>
            <p:spPr>
              <a:xfrm>
                <a:off x="0" y="0"/>
                <a:ext cx="0" cy="2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37" name="Ink 136"/>
              <p14:cNvContentPartPr/>
              <p14:nvPr/>
            </p14:nvContentPartPr>
            <p14:xfrm>
              <a:off x="2340414" y="349839"/>
              <a:ext cx="295920" cy="242640"/>
            </p14:xfrm>
          </p:contentPart>
        </mc:Choice>
        <mc:Fallback>
          <p:pic>
            <p:nvPicPr>
              <p:cNvPr id="137" name="Ink 136"/>
              <p:cNvPicPr/>
              <p:nvPr/>
            </p:nvPicPr>
            <p:blipFill>
              <a:blip r:embed="rId39"/>
              <a:stretch>
                <a:fillRect/>
              </a:stretch>
            </p:blipFill>
            <p:spPr>
              <a:xfrm>
                <a:off x="2330334" y="339759"/>
                <a:ext cx="31860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38" name="Ink 137"/>
              <p14:cNvContentPartPr/>
              <p14:nvPr/>
            </p14:nvContentPartPr>
            <p14:xfrm>
              <a:off x="1170894" y="393861"/>
              <a:ext cx="465591" cy="1035840"/>
            </p14:xfrm>
          </p:contentPart>
        </mc:Choice>
        <mc:Fallback>
          <p:pic>
            <p:nvPicPr>
              <p:cNvPr id="138" name="Ink 137"/>
              <p:cNvPicPr/>
              <p:nvPr/>
            </p:nvPicPr>
            <p:blipFill>
              <a:blip r:embed="rId41"/>
              <a:stretch>
                <a:fillRect/>
              </a:stretch>
            </p:blipFill>
            <p:spPr>
              <a:xfrm>
                <a:off x="1161532" y="385223"/>
                <a:ext cx="486476" cy="1054196"/>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39" name="Ink 138"/>
              <p14:cNvContentPartPr/>
              <p14:nvPr/>
            </p14:nvContentPartPr>
            <p14:xfrm>
              <a:off x="6258885" y="1374051"/>
              <a:ext cx="1057320" cy="23400"/>
            </p14:xfrm>
          </p:contentPart>
        </mc:Choice>
        <mc:Fallback>
          <p:pic>
            <p:nvPicPr>
              <p:cNvPr id="139" name="Ink 138"/>
              <p:cNvPicPr/>
              <p:nvPr/>
            </p:nvPicPr>
            <p:blipFill>
              <a:blip r:embed="rId43"/>
              <a:stretch>
                <a:fillRect/>
              </a:stretch>
            </p:blipFill>
            <p:spPr>
              <a:xfrm>
                <a:off x="6252045" y="1363251"/>
                <a:ext cx="10774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41" name="Ink 140"/>
              <p14:cNvContentPartPr/>
              <p14:nvPr/>
            </p14:nvContentPartPr>
            <p14:xfrm>
              <a:off x="2593365" y="714621"/>
              <a:ext cx="334080" cy="189120"/>
            </p14:xfrm>
          </p:contentPart>
        </mc:Choice>
        <mc:Fallback>
          <p:pic>
            <p:nvPicPr>
              <p:cNvPr id="141" name="Ink 140"/>
              <p:cNvPicPr/>
              <p:nvPr/>
            </p:nvPicPr>
            <p:blipFill>
              <a:blip r:embed="rId45"/>
              <a:stretch>
                <a:fillRect/>
              </a:stretch>
            </p:blipFill>
            <p:spPr>
              <a:xfrm>
                <a:off x="2587611" y="708497"/>
                <a:ext cx="348824" cy="20533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42" name="Ink 141"/>
              <p14:cNvContentPartPr/>
              <p14:nvPr/>
            </p14:nvContentPartPr>
            <p14:xfrm>
              <a:off x="532974" y="651261"/>
              <a:ext cx="240951" cy="257880"/>
            </p14:xfrm>
          </p:contentPart>
        </mc:Choice>
        <mc:Fallback>
          <p:pic>
            <p:nvPicPr>
              <p:cNvPr id="142" name="Ink 141"/>
              <p:cNvPicPr/>
              <p:nvPr/>
            </p:nvPicPr>
            <p:blipFill>
              <a:blip r:embed="rId47"/>
              <a:stretch>
                <a:fillRect/>
              </a:stretch>
            </p:blipFill>
            <p:spPr>
              <a:xfrm>
                <a:off x="523250" y="639736"/>
                <a:ext cx="257158" cy="28021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43" name="Ink 142"/>
              <p14:cNvContentPartPr/>
              <p14:nvPr/>
            </p14:nvContentPartPr>
            <p14:xfrm>
              <a:off x="828645" y="1013421"/>
              <a:ext cx="1751760" cy="2135280"/>
            </p14:xfrm>
          </p:contentPart>
        </mc:Choice>
        <mc:Fallback>
          <p:pic>
            <p:nvPicPr>
              <p:cNvPr id="143" name="Ink 142"/>
              <p:cNvPicPr/>
              <p:nvPr/>
            </p:nvPicPr>
            <p:blipFill>
              <a:blip r:embed="rId49"/>
              <a:stretch>
                <a:fillRect/>
              </a:stretch>
            </p:blipFill>
            <p:spPr>
              <a:xfrm>
                <a:off x="822526" y="1001180"/>
                <a:ext cx="1762558" cy="2154361"/>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44" name="Ink 143"/>
              <p14:cNvContentPartPr/>
              <p14:nvPr/>
            </p14:nvContentPartPr>
            <p14:xfrm>
              <a:off x="3140205" y="2255061"/>
              <a:ext cx="1257480" cy="874920"/>
            </p14:xfrm>
          </p:contentPart>
        </mc:Choice>
        <mc:Fallback>
          <p:pic>
            <p:nvPicPr>
              <p:cNvPr id="144" name="Ink 143"/>
              <p:cNvPicPr/>
              <p:nvPr/>
            </p:nvPicPr>
            <p:blipFill>
              <a:blip r:embed="rId51"/>
              <a:stretch>
                <a:fillRect/>
              </a:stretch>
            </p:blipFill>
            <p:spPr>
              <a:xfrm>
                <a:off x="3129408" y="2249660"/>
                <a:ext cx="1278714" cy="891122"/>
              </a:xfrm>
              <a:prstGeom prst="rect">
                <a:avLst/>
              </a:prstGeom>
            </p:spPr>
          </p:pic>
        </mc:Fallback>
      </mc:AlternateContent>
      <p:pic>
        <p:nvPicPr>
          <p:cNvPr id="145" name="Picture 144"/>
          <p:cNvPicPr>
            <a:picLocks noChangeAspect="1"/>
          </p:cNvPicPr>
          <p:nvPr/>
        </p:nvPicPr>
        <p:blipFill>
          <a:blip r:embed="rId52"/>
          <a:stretch>
            <a:fillRect/>
          </a:stretch>
        </p:blipFill>
        <p:spPr>
          <a:xfrm>
            <a:off x="6081690" y="2255061"/>
            <a:ext cx="1733550" cy="723900"/>
          </a:xfrm>
          <a:prstGeom prst="rect">
            <a:avLst/>
          </a:prstGeom>
        </p:spPr>
      </p:pic>
      <mc:AlternateContent xmlns:mc="http://schemas.openxmlformats.org/markup-compatibility/2006">
        <mc:Choice xmlns:p14="http://schemas.microsoft.com/office/powerpoint/2010/main" Requires="p14">
          <p:contentPart p14:bwMode="auto" r:id="rId53">
            <p14:nvContentPartPr>
              <p14:cNvPr id="148" name="Ink 147"/>
              <p14:cNvContentPartPr/>
              <p14:nvPr/>
            </p14:nvContentPartPr>
            <p14:xfrm>
              <a:off x="2402925" y="3036741"/>
              <a:ext cx="795600" cy="636270"/>
            </p14:xfrm>
          </p:contentPart>
        </mc:Choice>
        <mc:Fallback>
          <p:pic>
            <p:nvPicPr>
              <p:cNvPr id="148" name="Ink 147"/>
              <p:cNvPicPr/>
              <p:nvPr/>
            </p:nvPicPr>
            <p:blipFill>
              <a:blip r:embed="rId54"/>
              <a:stretch>
                <a:fillRect/>
              </a:stretch>
            </p:blipFill>
            <p:spPr>
              <a:xfrm>
                <a:off x="2389605" y="3023778"/>
                <a:ext cx="824040" cy="663276"/>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50" name="Ink 149"/>
              <p14:cNvContentPartPr/>
              <p14:nvPr/>
            </p14:nvContentPartPr>
            <p14:xfrm>
              <a:off x="5071245" y="2322690"/>
              <a:ext cx="6246360" cy="2110680"/>
            </p14:xfrm>
          </p:contentPart>
        </mc:Choice>
        <mc:Fallback>
          <p:pic>
            <p:nvPicPr>
              <p:cNvPr id="150" name="Ink 149"/>
              <p:cNvPicPr/>
              <p:nvPr/>
            </p:nvPicPr>
            <p:blipFill>
              <a:blip r:embed="rId56"/>
              <a:stretch>
                <a:fillRect/>
              </a:stretch>
            </p:blipFill>
            <p:spPr>
              <a:xfrm>
                <a:off x="5064405" y="2311890"/>
                <a:ext cx="6266520" cy="2133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64" name="Ink 163"/>
              <p14:cNvContentPartPr/>
              <p14:nvPr/>
            </p14:nvContentPartPr>
            <p14:xfrm>
              <a:off x="2447205" y="566661"/>
              <a:ext cx="613800" cy="490800"/>
            </p14:xfrm>
          </p:contentPart>
        </mc:Choice>
        <mc:Fallback>
          <p:pic>
            <p:nvPicPr>
              <p:cNvPr id="164" name="Ink 163"/>
              <p:cNvPicPr/>
              <p:nvPr/>
            </p:nvPicPr>
            <p:blipFill>
              <a:blip r:embed="rId58"/>
              <a:stretch>
                <a:fillRect/>
              </a:stretch>
            </p:blipFill>
            <p:spPr>
              <a:xfrm>
                <a:off x="2435692" y="555138"/>
                <a:ext cx="640065" cy="515646"/>
              </a:xfrm>
              <a:prstGeom prst="rect">
                <a:avLst/>
              </a:prstGeom>
            </p:spPr>
          </p:pic>
        </mc:Fallback>
      </mc:AlternateContent>
    </p:spTree>
    <p:extLst>
      <p:ext uri="{BB962C8B-B14F-4D97-AF65-F5344CB8AC3E}">
        <p14:creationId xmlns:p14="http://schemas.microsoft.com/office/powerpoint/2010/main" val="994076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An excel example</a:t>
            </a:r>
            <a:endParaRPr lang="en-US" dirty="0"/>
          </a:p>
        </p:txBody>
      </p:sp>
      <p:sp>
        <p:nvSpPr>
          <p:cNvPr id="3" name="Subtitle 2"/>
          <p:cNvSpPr>
            <a:spLocks noGrp="1"/>
          </p:cNvSpPr>
          <p:nvPr>
            <p:ph type="subTitle" idx="1"/>
          </p:nvPr>
        </p:nvSpPr>
        <p:spPr>
          <a:xfrm>
            <a:off x="1524000" y="1180407"/>
            <a:ext cx="9144000" cy="4077393"/>
          </a:xfrm>
        </p:spPr>
        <p:txBody>
          <a:bodyPr/>
          <a:lstStyle/>
          <a:p>
            <a:endParaRPr lang="en-US" dirty="0"/>
          </a:p>
        </p:txBody>
      </p:sp>
    </p:spTree>
    <p:extLst>
      <p:ext uri="{BB962C8B-B14F-4D97-AF65-F5344CB8AC3E}">
        <p14:creationId xmlns:p14="http://schemas.microsoft.com/office/powerpoint/2010/main" val="3846475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Derivative of the sigmoid</a:t>
            </a:r>
            <a:endParaRPr lang="en-US" dirty="0"/>
          </a:p>
        </p:txBody>
      </p:sp>
      <p:pic>
        <p:nvPicPr>
          <p:cNvPr id="4" name="Picture 3"/>
          <p:cNvPicPr>
            <a:picLocks noChangeAspect="1"/>
          </p:cNvPicPr>
          <p:nvPr/>
        </p:nvPicPr>
        <p:blipFill>
          <a:blip r:embed="rId2"/>
          <a:stretch>
            <a:fillRect/>
          </a:stretch>
        </p:blipFill>
        <p:spPr>
          <a:xfrm>
            <a:off x="3491865" y="1058227"/>
            <a:ext cx="5086350" cy="4848225"/>
          </a:xfrm>
          <a:prstGeom prst="rect">
            <a:avLst/>
          </a:prstGeom>
        </p:spPr>
      </p:pic>
    </p:spTree>
    <p:extLst>
      <p:ext uri="{BB962C8B-B14F-4D97-AF65-F5344CB8AC3E}">
        <p14:creationId xmlns:p14="http://schemas.microsoft.com/office/powerpoint/2010/main" val="4033277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What are they?</a:t>
            </a:r>
            <a:endParaRPr lang="en-US" dirty="0"/>
          </a:p>
        </p:txBody>
      </p:sp>
      <p:sp>
        <p:nvSpPr>
          <p:cNvPr id="3" name="Subtitle 2"/>
          <p:cNvSpPr>
            <a:spLocks noGrp="1"/>
          </p:cNvSpPr>
          <p:nvPr>
            <p:ph type="subTitle" idx="1"/>
          </p:nvPr>
        </p:nvSpPr>
        <p:spPr>
          <a:xfrm>
            <a:off x="1524000" y="1180407"/>
            <a:ext cx="9144000" cy="4077393"/>
          </a:xfrm>
        </p:spPr>
        <p:txBody>
          <a:bodyPr/>
          <a:lstStyle/>
          <a:p>
            <a:pPr algn="l"/>
            <a:r>
              <a:rPr lang="en-US" dirty="0" smtClean="0"/>
              <a:t>Inspired by the Human Brain.</a:t>
            </a:r>
          </a:p>
          <a:p>
            <a:pPr algn="l"/>
            <a:r>
              <a:rPr lang="en-US" dirty="0" smtClean="0"/>
              <a:t>The human brain has about 86 Billion neurons and requires 20% of your body’s energy to function. </a:t>
            </a:r>
          </a:p>
          <a:p>
            <a:pPr algn="l"/>
            <a:r>
              <a:rPr lang="en-US" dirty="0" smtClean="0"/>
              <a:t>These neurons are connected to between 100 Trillion to 1 Quadrillion synapses!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310" y="2842952"/>
            <a:ext cx="4230832" cy="3626427"/>
          </a:xfrm>
          <a:prstGeom prst="rect">
            <a:avLst/>
          </a:prstGeom>
        </p:spPr>
      </p:pic>
      <p:sp>
        <p:nvSpPr>
          <p:cNvPr id="5" name="Freeform 4"/>
          <p:cNvSpPr/>
          <p:nvPr/>
        </p:nvSpPr>
        <p:spPr>
          <a:xfrm>
            <a:off x="4898571" y="3508310"/>
            <a:ext cx="615821" cy="317241"/>
          </a:xfrm>
          <a:custGeom>
            <a:avLst/>
            <a:gdLst>
              <a:gd name="connsiteX0" fmla="*/ 0 w 615821"/>
              <a:gd name="connsiteY0" fmla="*/ 317241 h 317241"/>
              <a:gd name="connsiteX1" fmla="*/ 74645 w 615821"/>
              <a:gd name="connsiteY1" fmla="*/ 279919 h 317241"/>
              <a:gd name="connsiteX2" fmla="*/ 93307 w 615821"/>
              <a:gd name="connsiteY2" fmla="*/ 261257 h 317241"/>
              <a:gd name="connsiteX3" fmla="*/ 121298 w 615821"/>
              <a:gd name="connsiteY3" fmla="*/ 242596 h 317241"/>
              <a:gd name="connsiteX4" fmla="*/ 139960 w 615821"/>
              <a:gd name="connsiteY4" fmla="*/ 223935 h 317241"/>
              <a:gd name="connsiteX5" fmla="*/ 167951 w 615821"/>
              <a:gd name="connsiteY5" fmla="*/ 214604 h 317241"/>
              <a:gd name="connsiteX6" fmla="*/ 214605 w 615821"/>
              <a:gd name="connsiteY6" fmla="*/ 186612 h 317241"/>
              <a:gd name="connsiteX7" fmla="*/ 270588 w 615821"/>
              <a:gd name="connsiteY7" fmla="*/ 158621 h 317241"/>
              <a:gd name="connsiteX8" fmla="*/ 317241 w 615821"/>
              <a:gd name="connsiteY8" fmla="*/ 130629 h 317241"/>
              <a:gd name="connsiteX9" fmla="*/ 345233 w 615821"/>
              <a:gd name="connsiteY9" fmla="*/ 111968 h 317241"/>
              <a:gd name="connsiteX10" fmla="*/ 401217 w 615821"/>
              <a:gd name="connsiteY10" fmla="*/ 93306 h 317241"/>
              <a:gd name="connsiteX11" fmla="*/ 457200 w 615821"/>
              <a:gd name="connsiteY11" fmla="*/ 65314 h 317241"/>
              <a:gd name="connsiteX12" fmla="*/ 475862 w 615821"/>
              <a:gd name="connsiteY12" fmla="*/ 46653 h 317241"/>
              <a:gd name="connsiteX13" fmla="*/ 531845 w 615821"/>
              <a:gd name="connsiteY13" fmla="*/ 27992 h 317241"/>
              <a:gd name="connsiteX14" fmla="*/ 559837 w 615821"/>
              <a:gd name="connsiteY14" fmla="*/ 18661 h 317241"/>
              <a:gd name="connsiteX15" fmla="*/ 587829 w 615821"/>
              <a:gd name="connsiteY15" fmla="*/ 9331 h 317241"/>
              <a:gd name="connsiteX16" fmla="*/ 615821 w 615821"/>
              <a:gd name="connsiteY16" fmla="*/ 0 h 31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821" h="317241">
                <a:moveTo>
                  <a:pt x="0" y="317241"/>
                </a:moveTo>
                <a:cubicBezTo>
                  <a:pt x="24882" y="304800"/>
                  <a:pt x="50791" y="294231"/>
                  <a:pt x="74645" y="279919"/>
                </a:cubicBezTo>
                <a:cubicBezTo>
                  <a:pt x="82189" y="275393"/>
                  <a:pt x="86437" y="266753"/>
                  <a:pt x="93307" y="261257"/>
                </a:cubicBezTo>
                <a:cubicBezTo>
                  <a:pt x="102063" y="254252"/>
                  <a:pt x="112542" y="249601"/>
                  <a:pt x="121298" y="242596"/>
                </a:cubicBezTo>
                <a:cubicBezTo>
                  <a:pt x="128167" y="237101"/>
                  <a:pt x="132417" y="228461"/>
                  <a:pt x="139960" y="223935"/>
                </a:cubicBezTo>
                <a:cubicBezTo>
                  <a:pt x="148394" y="218875"/>
                  <a:pt x="158621" y="217714"/>
                  <a:pt x="167951" y="214604"/>
                </a:cubicBezTo>
                <a:cubicBezTo>
                  <a:pt x="204403" y="178154"/>
                  <a:pt x="166154" y="210838"/>
                  <a:pt x="214605" y="186612"/>
                </a:cubicBezTo>
                <a:cubicBezTo>
                  <a:pt x="286947" y="150440"/>
                  <a:pt x="200236" y="182070"/>
                  <a:pt x="270588" y="158621"/>
                </a:cubicBezTo>
                <a:cubicBezTo>
                  <a:pt x="307036" y="122171"/>
                  <a:pt x="268792" y="154853"/>
                  <a:pt x="317241" y="130629"/>
                </a:cubicBezTo>
                <a:cubicBezTo>
                  <a:pt x="327271" y="125614"/>
                  <a:pt x="334986" y="116522"/>
                  <a:pt x="345233" y="111968"/>
                </a:cubicBezTo>
                <a:cubicBezTo>
                  <a:pt x="363208" y="103979"/>
                  <a:pt x="384850" y="104217"/>
                  <a:pt x="401217" y="93306"/>
                </a:cubicBezTo>
                <a:cubicBezTo>
                  <a:pt x="437392" y="69190"/>
                  <a:pt x="418571" y="78191"/>
                  <a:pt x="457200" y="65314"/>
                </a:cubicBezTo>
                <a:cubicBezTo>
                  <a:pt x="463421" y="59094"/>
                  <a:pt x="467994" y="50587"/>
                  <a:pt x="475862" y="46653"/>
                </a:cubicBezTo>
                <a:cubicBezTo>
                  <a:pt x="493456" y="37856"/>
                  <a:pt x="513184" y="34212"/>
                  <a:pt x="531845" y="27992"/>
                </a:cubicBezTo>
                <a:lnTo>
                  <a:pt x="559837" y="18661"/>
                </a:lnTo>
                <a:lnTo>
                  <a:pt x="587829" y="9331"/>
                </a:lnTo>
                <a:lnTo>
                  <a:pt x="61582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4630320" y="3246480"/>
              <a:ext cx="1681200" cy="574560"/>
            </p14:xfrm>
          </p:contentPart>
        </mc:Choice>
        <mc:Fallback xmlns="">
          <p:pic>
            <p:nvPicPr>
              <p:cNvPr id="8" name="Ink 7"/>
              <p:cNvPicPr/>
              <p:nvPr/>
            </p:nvPicPr>
            <p:blipFill>
              <a:blip r:embed="rId4"/>
              <a:stretch>
                <a:fillRect/>
              </a:stretch>
            </p:blipFill>
            <p:spPr>
              <a:xfrm>
                <a:off x="4623120" y="3239640"/>
                <a:ext cx="1690920" cy="588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p14:cNvContentPartPr/>
              <p14:nvPr/>
            </p14:nvContentPartPr>
            <p14:xfrm>
              <a:off x="8818200" y="2776680"/>
              <a:ext cx="1423800" cy="483840"/>
            </p14:xfrm>
          </p:contentPart>
        </mc:Choice>
        <mc:Fallback xmlns="">
          <p:pic>
            <p:nvPicPr>
              <p:cNvPr id="9" name="Ink 8"/>
              <p:cNvPicPr/>
              <p:nvPr/>
            </p:nvPicPr>
            <p:blipFill>
              <a:blip r:embed="rId6"/>
              <a:stretch>
                <a:fillRect/>
              </a:stretch>
            </p:blipFill>
            <p:spPr>
              <a:xfrm>
                <a:off x="8811360" y="2767320"/>
                <a:ext cx="1440000" cy="496080"/>
              </a:xfrm>
              <a:prstGeom prst="rect">
                <a:avLst/>
              </a:prstGeom>
            </p:spPr>
          </p:pic>
        </mc:Fallback>
      </mc:AlternateContent>
    </p:spTree>
    <p:extLst>
      <p:ext uri="{BB962C8B-B14F-4D97-AF65-F5344CB8AC3E}">
        <p14:creationId xmlns:p14="http://schemas.microsoft.com/office/powerpoint/2010/main" val="700733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What are they?</a:t>
            </a:r>
            <a:endParaRPr lang="en-US" dirty="0"/>
          </a:p>
        </p:txBody>
      </p:sp>
      <p:pic>
        <p:nvPicPr>
          <p:cNvPr id="1026" name="Picture 2" descr="Image result for ann neuron syna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661" y="1644246"/>
            <a:ext cx="7174463" cy="467559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19" name="Ink 18"/>
              <p14:cNvContentPartPr/>
              <p14:nvPr/>
            </p14:nvContentPartPr>
            <p14:xfrm>
              <a:off x="3043396" y="971691"/>
              <a:ext cx="5766840" cy="558000"/>
            </p14:xfrm>
          </p:contentPart>
        </mc:Choice>
        <mc:Fallback xmlns="">
          <p:pic>
            <p:nvPicPr>
              <p:cNvPr id="19" name="Ink 18"/>
              <p:cNvPicPr/>
              <p:nvPr/>
            </p:nvPicPr>
            <p:blipFill>
              <a:blip r:embed="rId4"/>
              <a:stretch>
                <a:fillRect/>
              </a:stretch>
            </p:blipFill>
            <p:spPr>
              <a:xfrm>
                <a:off x="3034036" y="963771"/>
                <a:ext cx="5780880" cy="578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Ink 22"/>
              <p14:cNvContentPartPr/>
              <p14:nvPr/>
            </p14:nvContentPartPr>
            <p14:xfrm>
              <a:off x="1606996" y="2222331"/>
              <a:ext cx="940320" cy="305280"/>
            </p14:xfrm>
          </p:contentPart>
        </mc:Choice>
        <mc:Fallback xmlns="">
          <p:pic>
            <p:nvPicPr>
              <p:cNvPr id="23" name="Ink 22"/>
              <p:cNvPicPr/>
              <p:nvPr/>
            </p:nvPicPr>
            <p:blipFill>
              <a:blip r:embed="rId6"/>
              <a:stretch>
                <a:fillRect/>
              </a:stretch>
            </p:blipFill>
            <p:spPr>
              <a:xfrm>
                <a:off x="1596556" y="2210091"/>
                <a:ext cx="96264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7" name="Ink 26"/>
              <p14:cNvContentPartPr/>
              <p14:nvPr/>
            </p14:nvContentPartPr>
            <p14:xfrm>
              <a:off x="645436" y="2146731"/>
              <a:ext cx="953280" cy="1255680"/>
            </p14:xfrm>
          </p:contentPart>
        </mc:Choice>
        <mc:Fallback xmlns="">
          <p:pic>
            <p:nvPicPr>
              <p:cNvPr id="27" name="Ink 26"/>
              <p:cNvPicPr/>
              <p:nvPr/>
            </p:nvPicPr>
            <p:blipFill>
              <a:blip r:embed="rId8"/>
              <a:stretch>
                <a:fillRect/>
              </a:stretch>
            </p:blipFill>
            <p:spPr>
              <a:xfrm>
                <a:off x="637156" y="2137731"/>
                <a:ext cx="972360" cy="1271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8" name="Ink 37"/>
              <p14:cNvContentPartPr/>
              <p14:nvPr/>
            </p14:nvContentPartPr>
            <p14:xfrm>
              <a:off x="5171716" y="1588011"/>
              <a:ext cx="1481400" cy="795960"/>
            </p14:xfrm>
          </p:contentPart>
        </mc:Choice>
        <mc:Fallback xmlns="">
          <p:pic>
            <p:nvPicPr>
              <p:cNvPr id="38" name="Ink 37"/>
              <p:cNvPicPr/>
              <p:nvPr/>
            </p:nvPicPr>
            <p:blipFill>
              <a:blip r:embed="rId10"/>
              <a:stretch>
                <a:fillRect/>
              </a:stretch>
            </p:blipFill>
            <p:spPr>
              <a:xfrm>
                <a:off x="5163076" y="1578291"/>
                <a:ext cx="1501560" cy="815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p14:cNvContentPartPr/>
              <p14:nvPr/>
            </p14:nvContentPartPr>
            <p14:xfrm>
              <a:off x="8046491" y="3488433"/>
              <a:ext cx="235440" cy="928440"/>
            </p14:xfrm>
          </p:contentPart>
        </mc:Choice>
        <mc:Fallback xmlns="">
          <p:pic>
            <p:nvPicPr>
              <p:cNvPr id="8" name="Ink 7"/>
              <p:cNvPicPr/>
              <p:nvPr/>
            </p:nvPicPr>
            <p:blipFill>
              <a:blip r:embed="rId12"/>
              <a:stretch>
                <a:fillRect/>
              </a:stretch>
            </p:blipFill>
            <p:spPr>
              <a:xfrm>
                <a:off x="8032451" y="3477993"/>
                <a:ext cx="262440" cy="952200"/>
              </a:xfrm>
              <a:prstGeom prst="rect">
                <a:avLst/>
              </a:prstGeom>
            </p:spPr>
          </p:pic>
        </mc:Fallback>
      </mc:AlternateContent>
    </p:spTree>
    <p:extLst>
      <p:ext uri="{BB962C8B-B14F-4D97-AF65-F5344CB8AC3E}">
        <p14:creationId xmlns:p14="http://schemas.microsoft.com/office/powerpoint/2010/main" val="3766829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What are they?</a:t>
            </a:r>
            <a:endParaRPr lang="en-US" dirty="0"/>
          </a:p>
        </p:txBody>
      </p:sp>
      <p:sp>
        <p:nvSpPr>
          <p:cNvPr id="3" name="Subtitle 2"/>
          <p:cNvSpPr>
            <a:spLocks noGrp="1"/>
          </p:cNvSpPr>
          <p:nvPr>
            <p:ph type="subTitle" idx="1"/>
          </p:nvPr>
        </p:nvSpPr>
        <p:spPr>
          <a:xfrm>
            <a:off x="1524000" y="1180407"/>
            <a:ext cx="9144000" cy="4077393"/>
          </a:xfrm>
        </p:spPr>
        <p:txBody>
          <a:bodyPr>
            <a:noAutofit/>
          </a:bodyPr>
          <a:lstStyle/>
          <a:p>
            <a:pPr marL="457200" indent="-457200" algn="l">
              <a:buFont typeface="+mj-lt"/>
              <a:buAutoNum type="arabicPeriod"/>
            </a:pPr>
            <a:r>
              <a:rPr lang="en-US" sz="2800" dirty="0" smtClean="0"/>
              <a:t>Originally developed by </a:t>
            </a:r>
            <a:r>
              <a:rPr lang="en-US" sz="2800" dirty="0">
                <a:hlinkClick r:id="rId2" tooltip="Warren McCulloch"/>
              </a:rPr>
              <a:t>Warren McCulloch</a:t>
            </a:r>
            <a:r>
              <a:rPr lang="en-US" sz="2800" dirty="0"/>
              <a:t> and </a:t>
            </a:r>
            <a:r>
              <a:rPr lang="en-US" sz="2800" dirty="0">
                <a:hlinkClick r:id="rId3" tooltip="Walter Pitts"/>
              </a:rPr>
              <a:t>Walter Pitts</a:t>
            </a:r>
            <a:r>
              <a:rPr lang="en-US" sz="2800" baseline="30000" dirty="0">
                <a:hlinkClick r:id="rId4"/>
              </a:rPr>
              <a:t>[3]</a:t>
            </a:r>
            <a:r>
              <a:rPr lang="en-US" sz="2800" dirty="0"/>
              <a:t> (1943) </a:t>
            </a:r>
            <a:endParaRPr lang="en-US" sz="2800" dirty="0" smtClean="0"/>
          </a:p>
          <a:p>
            <a:pPr marL="457200" indent="-457200" algn="l">
              <a:buFont typeface="+mj-lt"/>
              <a:buAutoNum type="arabicPeriod"/>
            </a:pPr>
            <a:r>
              <a:rPr lang="en-US" sz="2800" dirty="0" smtClean="0"/>
              <a:t>Started off as an unsupervised learning tool. </a:t>
            </a:r>
          </a:p>
          <a:p>
            <a:pPr marL="914400" lvl="1" indent="-457200" algn="l">
              <a:buFont typeface="+mj-lt"/>
              <a:buAutoNum type="arabicPeriod"/>
            </a:pPr>
            <a:r>
              <a:rPr lang="en-US" sz="2800" dirty="0" smtClean="0"/>
              <a:t>Had problems with computing time and could not compute XOR </a:t>
            </a:r>
          </a:p>
          <a:p>
            <a:pPr marL="914400" lvl="1" indent="-457200" algn="l">
              <a:buFont typeface="+mj-lt"/>
              <a:buAutoNum type="arabicPeriod"/>
            </a:pPr>
            <a:r>
              <a:rPr lang="en-US" sz="2800" dirty="0" smtClean="0"/>
              <a:t>Was abandoned in favor of other algorithms</a:t>
            </a:r>
          </a:p>
          <a:p>
            <a:pPr marL="457200" indent="-457200" algn="l">
              <a:buFont typeface="+mj-lt"/>
              <a:buAutoNum type="arabicPeriod"/>
            </a:pPr>
            <a:r>
              <a:rPr lang="en-US" sz="2800" dirty="0" err="1" smtClean="0">
                <a:hlinkClick r:id="rId5" tooltip="Paul Werbos"/>
              </a:rPr>
              <a:t>Werbos</a:t>
            </a:r>
            <a:r>
              <a:rPr lang="en-US" sz="2800" dirty="0" err="1" smtClean="0"/>
              <a:t>'s</a:t>
            </a:r>
            <a:r>
              <a:rPr lang="en-US" sz="2800" dirty="0" smtClean="0"/>
              <a:t> </a:t>
            </a:r>
            <a:r>
              <a:rPr lang="en-US" sz="2800" dirty="0"/>
              <a:t>(1975) </a:t>
            </a:r>
            <a:r>
              <a:rPr lang="en-US" sz="2800" dirty="0">
                <a:hlinkClick r:id="rId6" tooltip="Backpropagation"/>
              </a:rPr>
              <a:t>backpropagation</a:t>
            </a:r>
            <a:r>
              <a:rPr lang="en-US" sz="2800" dirty="0"/>
              <a:t> </a:t>
            </a:r>
            <a:r>
              <a:rPr lang="en-US" sz="2800" dirty="0" smtClean="0"/>
              <a:t>algorithm</a:t>
            </a:r>
          </a:p>
          <a:p>
            <a:pPr marL="914400" lvl="1" indent="-457200" algn="l">
              <a:buFont typeface="+mj-lt"/>
              <a:buAutoNum type="arabicPeriod"/>
            </a:pPr>
            <a:r>
              <a:rPr lang="en-US" sz="2800" dirty="0" smtClean="0"/>
              <a:t>Incorporated supervision and solved XOR</a:t>
            </a:r>
          </a:p>
          <a:p>
            <a:pPr marL="914400" lvl="1" indent="-457200" algn="l">
              <a:buFont typeface="+mj-lt"/>
              <a:buAutoNum type="arabicPeriod"/>
            </a:pPr>
            <a:r>
              <a:rPr lang="en-US" sz="2800" dirty="0" smtClean="0"/>
              <a:t>But were still too slow vs. other algorithms e.g., Support Vector Machines</a:t>
            </a:r>
          </a:p>
          <a:p>
            <a:pPr marL="457200" indent="-457200" algn="l">
              <a:buFont typeface="+mj-lt"/>
              <a:buAutoNum type="arabicPeriod"/>
            </a:pPr>
            <a:r>
              <a:rPr lang="en-US" sz="2800" dirty="0" smtClean="0"/>
              <a:t>Backpropagation was accelerated by GPUs in 2010 and shown to be more efficient and cost effective</a:t>
            </a:r>
            <a:endParaRPr lang="en-US" sz="2800" dirty="0"/>
          </a:p>
        </p:txBody>
      </p:sp>
    </p:spTree>
    <p:extLst>
      <p:ext uri="{BB962C8B-B14F-4D97-AF65-F5344CB8AC3E}">
        <p14:creationId xmlns:p14="http://schemas.microsoft.com/office/powerpoint/2010/main" val="2188599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GPUS</a:t>
            </a:r>
            <a:endParaRPr lang="en-US" dirty="0"/>
          </a:p>
        </p:txBody>
      </p:sp>
      <p:sp>
        <p:nvSpPr>
          <p:cNvPr id="3" name="Subtitle 2"/>
          <p:cNvSpPr>
            <a:spLocks noGrp="1"/>
          </p:cNvSpPr>
          <p:nvPr>
            <p:ph type="subTitle" idx="1"/>
          </p:nvPr>
        </p:nvSpPr>
        <p:spPr>
          <a:xfrm>
            <a:off x="1524000" y="955963"/>
            <a:ext cx="9144000" cy="1853217"/>
          </a:xfrm>
        </p:spPr>
        <p:txBody>
          <a:bodyPr>
            <a:normAutofit/>
          </a:bodyPr>
          <a:lstStyle/>
          <a:p>
            <a:pPr algn="l"/>
            <a:r>
              <a:rPr lang="en-US" dirty="0" smtClean="0"/>
              <a:t>GPUS handle parallel operations much better (thousands of threads per core) but are not as quick as CPUs. However, the matrix multiplication steps in ANNs can be run in parallel resulting in considerable time + cost savings. </a:t>
            </a:r>
            <a:r>
              <a:rPr lang="en-US" dirty="0"/>
              <a:t>The best CPUs </a:t>
            </a:r>
            <a:r>
              <a:rPr lang="en-US" dirty="0" smtClean="0"/>
              <a:t>handle </a:t>
            </a:r>
            <a:r>
              <a:rPr lang="en-US" dirty="0"/>
              <a:t>about 50GB/s while the best GPUs </a:t>
            </a:r>
            <a:r>
              <a:rPr lang="en-US" dirty="0" smtClean="0"/>
              <a:t>handle </a:t>
            </a:r>
            <a:r>
              <a:rPr lang="en-US" dirty="0"/>
              <a:t>750GB/s memory bandwidth.</a:t>
            </a:r>
          </a:p>
        </p:txBody>
      </p:sp>
      <p:pic>
        <p:nvPicPr>
          <p:cNvPr id="4" name="Picture 3"/>
          <p:cNvPicPr>
            <a:picLocks noChangeAspect="1"/>
          </p:cNvPicPr>
          <p:nvPr/>
        </p:nvPicPr>
        <p:blipFill>
          <a:blip r:embed="rId2"/>
          <a:stretch>
            <a:fillRect/>
          </a:stretch>
        </p:blipFill>
        <p:spPr>
          <a:xfrm>
            <a:off x="752475" y="4669846"/>
            <a:ext cx="10687050" cy="2066925"/>
          </a:xfrm>
          <a:prstGeom prst="rect">
            <a:avLst/>
          </a:prstGeom>
        </p:spPr>
      </p:pic>
      <p:pic>
        <p:nvPicPr>
          <p:cNvPr id="5" name="Picture 4"/>
          <p:cNvPicPr>
            <a:picLocks noChangeAspect="1"/>
          </p:cNvPicPr>
          <p:nvPr/>
        </p:nvPicPr>
        <p:blipFill>
          <a:blip r:embed="rId3"/>
          <a:stretch>
            <a:fillRect/>
          </a:stretch>
        </p:blipFill>
        <p:spPr>
          <a:xfrm>
            <a:off x="1458623" y="2809181"/>
            <a:ext cx="8277225" cy="657225"/>
          </a:xfrm>
          <a:prstGeom prst="rect">
            <a:avLst/>
          </a:prstGeom>
        </p:spPr>
      </p:pic>
      <p:pic>
        <p:nvPicPr>
          <p:cNvPr id="7" name="Picture 6"/>
          <p:cNvPicPr>
            <a:picLocks noChangeAspect="1"/>
          </p:cNvPicPr>
          <p:nvPr/>
        </p:nvPicPr>
        <p:blipFill>
          <a:blip r:embed="rId4"/>
          <a:stretch>
            <a:fillRect/>
          </a:stretch>
        </p:blipFill>
        <p:spPr>
          <a:xfrm>
            <a:off x="1458623" y="3386959"/>
            <a:ext cx="3781425" cy="466725"/>
          </a:xfrm>
          <a:prstGeom prst="rect">
            <a:avLst/>
          </a:prstGeom>
        </p:spPr>
      </p:pic>
      <p:sp>
        <p:nvSpPr>
          <p:cNvPr id="8" name="Oval 7"/>
          <p:cNvSpPr/>
          <p:nvPr/>
        </p:nvSpPr>
        <p:spPr>
          <a:xfrm>
            <a:off x="1458624" y="3560349"/>
            <a:ext cx="2307042" cy="3872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stretch>
            <a:fillRect/>
          </a:stretch>
        </p:blipFill>
        <p:spPr>
          <a:xfrm>
            <a:off x="1458623" y="4004590"/>
            <a:ext cx="6124575" cy="514350"/>
          </a:xfrm>
          <a:prstGeom prst="rect">
            <a:avLst/>
          </a:prstGeom>
        </p:spPr>
      </p:pic>
      <mc:AlternateContent xmlns:mc="http://schemas.openxmlformats.org/markup-compatibility/2006" xmlns:p14="http://schemas.microsoft.com/office/powerpoint/2010/main">
        <mc:Choice Requires="p14">
          <p:contentPart p14:bwMode="auto" r:id="rId6">
            <p14:nvContentPartPr>
              <p14:cNvPr id="10" name="Ink 9"/>
              <p14:cNvContentPartPr/>
              <p14:nvPr/>
            </p14:nvContentPartPr>
            <p14:xfrm>
              <a:off x="7871464" y="2975553"/>
              <a:ext cx="1351440" cy="495000"/>
            </p14:xfrm>
          </p:contentPart>
        </mc:Choice>
        <mc:Fallback xmlns="">
          <p:pic>
            <p:nvPicPr>
              <p:cNvPr id="10" name="Ink 9"/>
              <p:cNvPicPr/>
              <p:nvPr/>
            </p:nvPicPr>
            <p:blipFill>
              <a:blip r:embed="rId7"/>
              <a:stretch>
                <a:fillRect/>
              </a:stretch>
            </p:blipFill>
            <p:spPr>
              <a:xfrm>
                <a:off x="7859584" y="2962953"/>
                <a:ext cx="1376640" cy="519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p14:cNvContentPartPr/>
              <p14:nvPr/>
            </p14:nvContentPartPr>
            <p14:xfrm>
              <a:off x="5910904" y="5880753"/>
              <a:ext cx="445320" cy="134640"/>
            </p14:xfrm>
          </p:contentPart>
        </mc:Choice>
        <mc:Fallback xmlns="">
          <p:pic>
            <p:nvPicPr>
              <p:cNvPr id="15" name="Ink 14"/>
              <p:cNvPicPr/>
              <p:nvPr/>
            </p:nvPicPr>
            <p:blipFill>
              <a:blip r:embed="rId9"/>
              <a:stretch>
                <a:fillRect/>
              </a:stretch>
            </p:blipFill>
            <p:spPr>
              <a:xfrm>
                <a:off x="5875624" y="5804433"/>
                <a:ext cx="5194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p14:cNvContentPartPr/>
              <p14:nvPr/>
            </p14:nvContentPartPr>
            <p14:xfrm>
              <a:off x="5643424" y="4221873"/>
              <a:ext cx="3580560" cy="2364480"/>
            </p14:xfrm>
          </p:contentPart>
        </mc:Choice>
        <mc:Fallback xmlns="">
          <p:pic>
            <p:nvPicPr>
              <p:cNvPr id="17" name="Ink 16"/>
              <p:cNvPicPr/>
              <p:nvPr/>
            </p:nvPicPr>
            <p:blipFill>
              <a:blip r:embed="rId11"/>
              <a:stretch>
                <a:fillRect/>
              </a:stretch>
            </p:blipFill>
            <p:spPr>
              <a:xfrm>
                <a:off x="5631904" y="4210713"/>
                <a:ext cx="3605040" cy="2388600"/>
              </a:xfrm>
              <a:prstGeom prst="rect">
                <a:avLst/>
              </a:prstGeom>
            </p:spPr>
          </p:pic>
        </mc:Fallback>
      </mc:AlternateContent>
    </p:spTree>
    <p:extLst>
      <p:ext uri="{BB962C8B-B14F-4D97-AF65-F5344CB8AC3E}">
        <p14:creationId xmlns:p14="http://schemas.microsoft.com/office/powerpoint/2010/main" val="1580734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Applications</a:t>
            </a:r>
            <a:endParaRPr lang="en-US" dirty="0"/>
          </a:p>
        </p:txBody>
      </p:sp>
      <p:sp>
        <p:nvSpPr>
          <p:cNvPr id="3" name="Subtitle 2"/>
          <p:cNvSpPr>
            <a:spLocks noGrp="1"/>
          </p:cNvSpPr>
          <p:nvPr>
            <p:ph type="subTitle" idx="1"/>
          </p:nvPr>
        </p:nvSpPr>
        <p:spPr>
          <a:xfrm>
            <a:off x="1524000" y="1180407"/>
            <a:ext cx="9144000" cy="4077393"/>
          </a:xfrm>
        </p:spPr>
        <p:txBody>
          <a:bodyPr/>
          <a:lstStyle/>
          <a:p>
            <a:pPr algn="l"/>
            <a:r>
              <a:rPr lang="en-US" dirty="0">
                <a:hlinkClick r:id="rId2"/>
              </a:rPr>
              <a:t>http://</a:t>
            </a:r>
            <a:r>
              <a:rPr lang="en-US" dirty="0" smtClean="0">
                <a:hlinkClick r:id="rId2"/>
              </a:rPr>
              <a:t>news.mit.edu/2017/artificial-intelligence-suggests-recipes-based-on-food-photos-0720</a:t>
            </a:r>
            <a:endParaRPr lang="en-US" dirty="0" smtClean="0"/>
          </a:p>
          <a:p>
            <a:pPr algn="l"/>
            <a:r>
              <a:rPr lang="en-US" dirty="0" smtClean="0"/>
              <a:t>Image to food to ingredients to recipes. </a:t>
            </a:r>
            <a:endParaRPr lang="en-US" dirty="0"/>
          </a:p>
        </p:txBody>
      </p:sp>
      <p:pic>
        <p:nvPicPr>
          <p:cNvPr id="5" name="Picture 4"/>
          <p:cNvPicPr>
            <a:picLocks noChangeAspect="1"/>
          </p:cNvPicPr>
          <p:nvPr/>
        </p:nvPicPr>
        <p:blipFill>
          <a:blip r:embed="rId3"/>
          <a:stretch>
            <a:fillRect/>
          </a:stretch>
        </p:blipFill>
        <p:spPr>
          <a:xfrm>
            <a:off x="1624012" y="1600200"/>
            <a:ext cx="8943975" cy="3657600"/>
          </a:xfrm>
          <a:prstGeom prst="rect">
            <a:avLst/>
          </a:prstGeom>
        </p:spPr>
      </p:pic>
    </p:spTree>
    <p:extLst>
      <p:ext uri="{BB962C8B-B14F-4D97-AF65-F5344CB8AC3E}">
        <p14:creationId xmlns:p14="http://schemas.microsoft.com/office/powerpoint/2010/main" val="1903867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Applications</a:t>
            </a:r>
            <a:endParaRPr lang="en-US" dirty="0"/>
          </a:p>
        </p:txBody>
      </p:sp>
      <p:sp>
        <p:nvSpPr>
          <p:cNvPr id="3" name="Subtitle 2"/>
          <p:cNvSpPr>
            <a:spLocks noGrp="1"/>
          </p:cNvSpPr>
          <p:nvPr>
            <p:ph type="subTitle" idx="1"/>
          </p:nvPr>
        </p:nvSpPr>
        <p:spPr>
          <a:xfrm>
            <a:off x="1524000" y="1180407"/>
            <a:ext cx="9144000" cy="4077393"/>
          </a:xfrm>
        </p:spPr>
        <p:txBody>
          <a:bodyPr/>
          <a:lstStyle/>
          <a:p>
            <a:pPr algn="l"/>
            <a:r>
              <a:rPr lang="en-US" dirty="0">
                <a:hlinkClick r:id="rId2"/>
              </a:rPr>
              <a:t>https://</a:t>
            </a:r>
            <a:r>
              <a:rPr lang="en-US" dirty="0" smtClean="0">
                <a:hlinkClick r:id="rId2"/>
              </a:rPr>
              <a:t>www.nasa.gov/press-release/artificial-intelligence-nasa-data-used-to-discover-eighth-planet-circling-distant-star</a:t>
            </a:r>
            <a:endParaRPr lang="en-US" dirty="0" smtClean="0"/>
          </a:p>
          <a:p>
            <a:pPr algn="l"/>
            <a:r>
              <a:rPr lang="en-US" dirty="0" smtClean="0"/>
              <a:t>Images of light drop compared and new ones found.</a:t>
            </a:r>
            <a:endParaRPr lang="en-US" dirty="0"/>
          </a:p>
        </p:txBody>
      </p:sp>
      <p:pic>
        <p:nvPicPr>
          <p:cNvPr id="4" name="Picture 3"/>
          <p:cNvPicPr>
            <a:picLocks noChangeAspect="1"/>
          </p:cNvPicPr>
          <p:nvPr/>
        </p:nvPicPr>
        <p:blipFill>
          <a:blip r:embed="rId3"/>
          <a:stretch>
            <a:fillRect/>
          </a:stretch>
        </p:blipFill>
        <p:spPr>
          <a:xfrm>
            <a:off x="1524000" y="2320463"/>
            <a:ext cx="9239250" cy="4095750"/>
          </a:xfrm>
          <a:prstGeom prst="rect">
            <a:avLst/>
          </a:prstGeom>
        </p:spPr>
      </p:pic>
    </p:spTree>
    <p:extLst>
      <p:ext uri="{BB962C8B-B14F-4D97-AF65-F5344CB8AC3E}">
        <p14:creationId xmlns:p14="http://schemas.microsoft.com/office/powerpoint/2010/main" val="22197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Idea behind them</a:t>
            </a:r>
            <a:endParaRPr lang="en-US" dirty="0"/>
          </a:p>
        </p:txBody>
      </p:sp>
      <p:sp>
        <p:nvSpPr>
          <p:cNvPr id="3" name="Subtitle 2"/>
          <p:cNvSpPr>
            <a:spLocks noGrp="1"/>
          </p:cNvSpPr>
          <p:nvPr>
            <p:ph type="subTitle" idx="1"/>
          </p:nvPr>
        </p:nvSpPr>
        <p:spPr>
          <a:xfrm>
            <a:off x="1524000" y="1180407"/>
            <a:ext cx="9144000" cy="5029200"/>
          </a:xfrm>
        </p:spPr>
        <p:txBody>
          <a:bodyPr>
            <a:noAutofit/>
          </a:bodyPr>
          <a:lstStyle/>
          <a:p>
            <a:pPr marL="457200" indent="-457200" algn="l">
              <a:buFont typeface="+mj-lt"/>
              <a:buAutoNum type="arabicPeriod"/>
            </a:pPr>
            <a:r>
              <a:rPr lang="en-US" sz="2800" dirty="0" smtClean="0"/>
              <a:t>Obtain some structured data (always a good idea </a:t>
            </a:r>
            <a:r>
              <a:rPr lang="en-US" sz="2800" dirty="0" smtClean="0">
                <a:sym typeface="Wingdings" panose="05000000000000000000" pitchFamily="2" charset="2"/>
              </a:rPr>
              <a:t>).</a:t>
            </a:r>
          </a:p>
          <a:p>
            <a:pPr marL="457200" indent="-457200" algn="l">
              <a:buFont typeface="+mj-lt"/>
              <a:buAutoNum type="arabicPeriod"/>
            </a:pPr>
            <a:r>
              <a:rPr lang="en-US" sz="2800" dirty="0" smtClean="0">
                <a:sym typeface="Wingdings" panose="05000000000000000000" pitchFamily="2" charset="2"/>
              </a:rPr>
              <a:t>Use some subset of that data </a:t>
            </a:r>
            <a:r>
              <a:rPr lang="en-US" sz="2800" dirty="0" smtClean="0">
                <a:sym typeface="Wingdings" panose="05000000000000000000" pitchFamily="2" charset="2"/>
              </a:rPr>
              <a:t>as training</a:t>
            </a:r>
          </a:p>
          <a:p>
            <a:pPr marL="457200" indent="-457200" algn="l">
              <a:buFont typeface="+mj-lt"/>
              <a:buAutoNum type="arabicPeriod"/>
            </a:pPr>
            <a:r>
              <a:rPr lang="en-US" sz="2800" dirty="0" smtClean="0">
                <a:sym typeface="Wingdings" panose="05000000000000000000" pitchFamily="2" charset="2"/>
              </a:rPr>
              <a:t>Feed each training example through the network</a:t>
            </a:r>
          </a:p>
          <a:p>
            <a:pPr marL="914400" lvl="1" indent="-457200" algn="l">
              <a:buFont typeface="+mj-lt"/>
              <a:buAutoNum type="arabicPeriod"/>
            </a:pPr>
            <a:r>
              <a:rPr lang="en-US" sz="2800" dirty="0" smtClean="0">
                <a:sym typeface="Wingdings" panose="05000000000000000000" pitchFamily="2" charset="2"/>
              </a:rPr>
              <a:t>Calculate the error for each training example</a:t>
            </a:r>
          </a:p>
          <a:p>
            <a:pPr marL="914400" lvl="1" indent="-457200" algn="l">
              <a:buFont typeface="+mj-lt"/>
              <a:buAutoNum type="arabicPeriod"/>
            </a:pPr>
            <a:r>
              <a:rPr lang="en-US" sz="2800" dirty="0" smtClean="0">
                <a:sym typeface="Wingdings" panose="05000000000000000000" pitchFamily="2" charset="2"/>
              </a:rPr>
              <a:t>Update the weights for each neuron to minimize the error using Gradient Descent (Back Propagation)</a:t>
            </a:r>
          </a:p>
          <a:p>
            <a:pPr marL="914400" lvl="1" indent="-457200" algn="l">
              <a:buFont typeface="+mj-lt"/>
              <a:buAutoNum type="arabicPeriod"/>
            </a:pPr>
            <a:r>
              <a:rPr lang="en-US" sz="2800" dirty="0" smtClean="0">
                <a:sym typeface="Wingdings" panose="05000000000000000000" pitchFamily="2" charset="2"/>
              </a:rPr>
              <a:t>Feed in the data again until you reach the desired % error or trials run out</a:t>
            </a:r>
          </a:p>
          <a:p>
            <a:pPr marL="914400" lvl="1" indent="-457200" algn="l">
              <a:buFont typeface="+mj-lt"/>
              <a:buAutoNum type="arabicPeriod"/>
            </a:pPr>
            <a:r>
              <a:rPr lang="en-US" sz="2800" dirty="0" smtClean="0">
                <a:sym typeface="Wingdings" panose="05000000000000000000" pitchFamily="2" charset="2"/>
              </a:rPr>
              <a:t>If you reached % error or trials stop and go to the next training input</a:t>
            </a:r>
          </a:p>
          <a:p>
            <a:pPr marL="1371600" lvl="2" indent="-457200" algn="l">
              <a:buFont typeface="+mj-lt"/>
              <a:buAutoNum type="arabicPeriod"/>
            </a:pPr>
            <a:r>
              <a:rPr lang="en-US" sz="2800" dirty="0" smtClean="0">
                <a:sym typeface="Wingdings" panose="05000000000000000000" pitchFamily="2" charset="2"/>
              </a:rPr>
              <a:t>Else (Back Propagation)</a:t>
            </a:r>
            <a:endParaRPr lang="en-US" sz="2800" dirty="0"/>
          </a:p>
        </p:txBody>
      </p:sp>
      <mc:AlternateContent xmlns:mc="http://schemas.openxmlformats.org/markup-compatibility/2006">
        <mc:Choice xmlns:p14="http://schemas.microsoft.com/office/powerpoint/2010/main" Requires="p14">
          <p:contentPart p14:bwMode="auto" r:id="rId2">
            <p14:nvContentPartPr>
              <p14:cNvPr id="7" name="Ink 6"/>
              <p14:cNvContentPartPr/>
              <p14:nvPr/>
            </p14:nvContentPartPr>
            <p14:xfrm>
              <a:off x="1122251" y="2045160"/>
              <a:ext cx="9653760" cy="3541680"/>
            </p14:xfrm>
          </p:contentPart>
        </mc:Choice>
        <mc:Fallback>
          <p:pic>
            <p:nvPicPr>
              <p:cNvPr id="7" name="Ink 6"/>
              <p:cNvPicPr/>
              <p:nvPr/>
            </p:nvPicPr>
            <p:blipFill>
              <a:blip r:embed="rId3"/>
              <a:stretch>
                <a:fillRect/>
              </a:stretch>
            </p:blipFill>
            <p:spPr>
              <a:xfrm>
                <a:off x="1110011" y="2032920"/>
                <a:ext cx="9678960" cy="35650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8" name="Ink 7"/>
              <p14:cNvContentPartPr/>
              <p14:nvPr/>
            </p14:nvContentPartPr>
            <p14:xfrm>
              <a:off x="1425731" y="3308400"/>
              <a:ext cx="1123920" cy="2581920"/>
            </p14:xfrm>
          </p:contentPart>
        </mc:Choice>
        <mc:Fallback>
          <p:pic>
            <p:nvPicPr>
              <p:cNvPr id="8" name="Ink 7"/>
              <p:cNvPicPr/>
              <p:nvPr/>
            </p:nvPicPr>
            <p:blipFill>
              <a:blip r:embed="rId5"/>
              <a:stretch>
                <a:fillRect/>
              </a:stretch>
            </p:blipFill>
            <p:spPr>
              <a:xfrm>
                <a:off x="1412771" y="3295800"/>
                <a:ext cx="1145880" cy="2606760"/>
              </a:xfrm>
              <a:prstGeom prst="rect">
                <a:avLst/>
              </a:prstGeom>
            </p:spPr>
          </p:pic>
        </mc:Fallback>
      </mc:AlternateContent>
    </p:spTree>
    <p:extLst>
      <p:ext uri="{BB962C8B-B14F-4D97-AF65-F5344CB8AC3E}">
        <p14:creationId xmlns:p14="http://schemas.microsoft.com/office/powerpoint/2010/main" val="94060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1273"/>
          </a:xfrm>
        </p:spPr>
        <p:txBody>
          <a:bodyPr>
            <a:normAutofit fontScale="90000"/>
          </a:bodyPr>
          <a:lstStyle/>
          <a:p>
            <a:r>
              <a:rPr lang="en-US" dirty="0" smtClean="0"/>
              <a:t>An example</a:t>
            </a:r>
            <a:endParaRPr lang="en-US" dirty="0"/>
          </a:p>
        </p:txBody>
      </p:sp>
      <mc:AlternateContent xmlns:mc="http://schemas.openxmlformats.org/markup-compatibility/2006" xmlns:p14="http://schemas.microsoft.com/office/powerpoint/2010/main">
        <mc:Choice Requires="p14">
          <p:contentPart p14:bwMode="auto" r:id="rId2">
            <p14:nvContentPartPr>
              <p14:cNvPr id="14" name="Ink 13"/>
              <p14:cNvContentPartPr/>
              <p14:nvPr/>
            </p14:nvContentPartPr>
            <p14:xfrm>
              <a:off x="2723891" y="1725513"/>
              <a:ext cx="61200" cy="2537280"/>
            </p14:xfrm>
          </p:contentPart>
        </mc:Choice>
        <mc:Fallback xmlns="">
          <p:pic>
            <p:nvPicPr>
              <p:cNvPr id="14" name="Ink 13"/>
              <p:cNvPicPr/>
              <p:nvPr/>
            </p:nvPicPr>
            <p:blipFill>
              <a:blip r:embed="rId3"/>
              <a:stretch>
                <a:fillRect/>
              </a:stretch>
            </p:blipFill>
            <p:spPr>
              <a:xfrm>
                <a:off x="2710211" y="1714713"/>
                <a:ext cx="88920" cy="2562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5" name="Ink 14"/>
              <p14:cNvContentPartPr/>
              <p14:nvPr/>
            </p14:nvContentPartPr>
            <p14:xfrm>
              <a:off x="2154011" y="1770873"/>
              <a:ext cx="59400" cy="2481840"/>
            </p14:xfrm>
          </p:contentPart>
        </mc:Choice>
        <mc:Fallback xmlns="">
          <p:pic>
            <p:nvPicPr>
              <p:cNvPr id="15" name="Ink 14"/>
              <p:cNvPicPr/>
              <p:nvPr/>
            </p:nvPicPr>
            <p:blipFill>
              <a:blip r:embed="rId5"/>
              <a:stretch>
                <a:fillRect/>
              </a:stretch>
            </p:blipFill>
            <p:spPr>
              <a:xfrm>
                <a:off x="2141771" y="1759353"/>
                <a:ext cx="85320" cy="2507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 name="Ink 22"/>
              <p14:cNvContentPartPr/>
              <p14:nvPr/>
            </p14:nvContentPartPr>
            <p14:xfrm>
              <a:off x="1566491" y="2136633"/>
              <a:ext cx="1920600" cy="170640"/>
            </p14:xfrm>
          </p:contentPart>
        </mc:Choice>
        <mc:Fallback xmlns="">
          <p:pic>
            <p:nvPicPr>
              <p:cNvPr id="23" name="Ink 22"/>
              <p:cNvPicPr/>
              <p:nvPr/>
            </p:nvPicPr>
            <p:blipFill>
              <a:blip r:embed="rId7"/>
              <a:stretch>
                <a:fillRect/>
              </a:stretch>
            </p:blipFill>
            <p:spPr>
              <a:xfrm>
                <a:off x="1557851" y="2125473"/>
                <a:ext cx="19404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Ink 24"/>
              <p14:cNvContentPartPr/>
              <p14:nvPr/>
            </p14:nvContentPartPr>
            <p14:xfrm>
              <a:off x="1621931" y="2562513"/>
              <a:ext cx="1858320" cy="175680"/>
            </p14:xfrm>
          </p:contentPart>
        </mc:Choice>
        <mc:Fallback xmlns="">
          <p:pic>
            <p:nvPicPr>
              <p:cNvPr id="25" name="Ink 24"/>
              <p:cNvPicPr/>
              <p:nvPr/>
            </p:nvPicPr>
            <p:blipFill>
              <a:blip r:embed="rId9"/>
              <a:stretch>
                <a:fillRect/>
              </a:stretch>
            </p:blipFill>
            <p:spPr>
              <a:xfrm>
                <a:off x="1614011" y="2550993"/>
                <a:ext cx="18777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 name="Ink 26"/>
              <p14:cNvContentPartPr/>
              <p14:nvPr/>
            </p14:nvContentPartPr>
            <p14:xfrm>
              <a:off x="1634171" y="3002793"/>
              <a:ext cx="1886400" cy="181800"/>
            </p14:xfrm>
          </p:contentPart>
        </mc:Choice>
        <mc:Fallback xmlns="">
          <p:pic>
            <p:nvPicPr>
              <p:cNvPr id="27" name="Ink 26"/>
              <p:cNvPicPr/>
              <p:nvPr/>
            </p:nvPicPr>
            <p:blipFill>
              <a:blip r:embed="rId11"/>
              <a:stretch>
                <a:fillRect/>
              </a:stretch>
            </p:blipFill>
            <p:spPr>
              <a:xfrm>
                <a:off x="1625891" y="2991633"/>
                <a:ext cx="19051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9" name="Ink 28"/>
              <p14:cNvContentPartPr/>
              <p14:nvPr/>
            </p14:nvContentPartPr>
            <p14:xfrm>
              <a:off x="1633091" y="3402033"/>
              <a:ext cx="1955520" cy="267480"/>
            </p14:xfrm>
          </p:contentPart>
        </mc:Choice>
        <mc:Fallback xmlns="">
          <p:pic>
            <p:nvPicPr>
              <p:cNvPr id="29" name="Ink 28"/>
              <p:cNvPicPr/>
              <p:nvPr/>
            </p:nvPicPr>
            <p:blipFill>
              <a:blip r:embed="rId13"/>
              <a:stretch>
                <a:fillRect/>
              </a:stretch>
            </p:blipFill>
            <p:spPr>
              <a:xfrm>
                <a:off x="1622651" y="3389793"/>
                <a:ext cx="19785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1" name="Ink 30"/>
              <p14:cNvContentPartPr/>
              <p14:nvPr/>
            </p14:nvContentPartPr>
            <p14:xfrm>
              <a:off x="1809851" y="1840713"/>
              <a:ext cx="220320" cy="311040"/>
            </p14:xfrm>
          </p:contentPart>
        </mc:Choice>
        <mc:Fallback xmlns="">
          <p:pic>
            <p:nvPicPr>
              <p:cNvPr id="31" name="Ink 30"/>
              <p:cNvPicPr/>
              <p:nvPr/>
            </p:nvPicPr>
            <p:blipFill>
              <a:blip r:embed="rId15"/>
              <a:stretch>
                <a:fillRect/>
              </a:stretch>
            </p:blipFill>
            <p:spPr>
              <a:xfrm>
                <a:off x="1796891" y="1834593"/>
                <a:ext cx="23868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8" name="Ink 47"/>
              <p14:cNvContentPartPr/>
              <p14:nvPr/>
            </p14:nvContentPartPr>
            <p14:xfrm>
              <a:off x="1803011" y="3265953"/>
              <a:ext cx="217440" cy="212400"/>
            </p14:xfrm>
          </p:contentPart>
        </mc:Choice>
        <mc:Fallback xmlns="">
          <p:pic>
            <p:nvPicPr>
              <p:cNvPr id="48" name="Ink 47"/>
              <p:cNvPicPr/>
              <p:nvPr/>
            </p:nvPicPr>
            <p:blipFill>
              <a:blip r:embed="rId17"/>
              <a:stretch>
                <a:fillRect/>
              </a:stretch>
            </p:blipFill>
            <p:spPr>
              <a:xfrm>
                <a:off x="1796171" y="3254793"/>
                <a:ext cx="2340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7" name="Ink 56"/>
              <p14:cNvContentPartPr/>
              <p14:nvPr/>
            </p14:nvContentPartPr>
            <p14:xfrm>
              <a:off x="1829291" y="3782193"/>
              <a:ext cx="185040" cy="243720"/>
            </p14:xfrm>
          </p:contentPart>
        </mc:Choice>
        <mc:Fallback xmlns="">
          <p:pic>
            <p:nvPicPr>
              <p:cNvPr id="57" name="Ink 56"/>
              <p:cNvPicPr/>
              <p:nvPr/>
            </p:nvPicPr>
            <p:blipFill>
              <a:blip r:embed="rId19"/>
              <a:stretch>
                <a:fillRect/>
              </a:stretch>
            </p:blipFill>
            <p:spPr>
              <a:xfrm>
                <a:off x="1820651" y="3771393"/>
                <a:ext cx="2037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6" name="Ink 65"/>
              <p14:cNvContentPartPr/>
              <p14:nvPr/>
            </p14:nvContentPartPr>
            <p14:xfrm>
              <a:off x="1683851" y="2458833"/>
              <a:ext cx="196560" cy="143640"/>
            </p14:xfrm>
          </p:contentPart>
        </mc:Choice>
        <mc:Fallback xmlns="">
          <p:pic>
            <p:nvPicPr>
              <p:cNvPr id="66" name="Ink 65"/>
              <p:cNvPicPr/>
              <p:nvPr/>
            </p:nvPicPr>
            <p:blipFill>
              <a:blip r:embed="rId21"/>
              <a:stretch>
                <a:fillRect/>
              </a:stretch>
            </p:blipFill>
            <p:spPr>
              <a:xfrm>
                <a:off x="1674131" y="2448753"/>
                <a:ext cx="2178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0" name="Ink 79"/>
              <p14:cNvContentPartPr/>
              <p14:nvPr/>
            </p14:nvContentPartPr>
            <p14:xfrm>
              <a:off x="5165051" y="1858353"/>
              <a:ext cx="0" cy="3960"/>
            </p14:xfrm>
          </p:contentPart>
        </mc:Choice>
        <mc:Fallback xmlns="">
          <p:pic>
            <p:nvPicPr>
              <p:cNvPr id="80" name="Ink 79"/>
              <p:cNvPicPr/>
              <p:nvPr/>
            </p:nvPicPr>
            <p:blipFill>
              <a:blip r:embed="rId23"/>
              <a:stretch>
                <a:fillRect/>
              </a:stretch>
            </p:blipFill>
            <p:spPr>
              <a:xfrm>
                <a:off x="0" y="0"/>
                <a:ext cx="0" cy="3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4" name="Ink 153"/>
              <p14:cNvContentPartPr/>
              <p14:nvPr/>
            </p14:nvContentPartPr>
            <p14:xfrm>
              <a:off x="2394491" y="3744753"/>
              <a:ext cx="146880" cy="136800"/>
            </p14:xfrm>
          </p:contentPart>
        </mc:Choice>
        <mc:Fallback xmlns="">
          <p:pic>
            <p:nvPicPr>
              <p:cNvPr id="154" name="Ink 153"/>
              <p:cNvPicPr/>
              <p:nvPr/>
            </p:nvPicPr>
            <p:blipFill>
              <a:blip r:embed="rId25"/>
              <a:stretch>
                <a:fillRect/>
              </a:stretch>
            </p:blipFill>
            <p:spPr>
              <a:xfrm>
                <a:off x="2385491" y="3736473"/>
                <a:ext cx="1659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5" name="Ink 164"/>
              <p14:cNvContentPartPr/>
              <p14:nvPr/>
            </p14:nvContentPartPr>
            <p14:xfrm>
              <a:off x="2996771" y="1533633"/>
              <a:ext cx="6987960" cy="1562007"/>
            </p14:xfrm>
          </p:contentPart>
        </mc:Choice>
        <mc:Fallback xmlns="">
          <p:pic>
            <p:nvPicPr>
              <p:cNvPr id="165" name="Ink 164"/>
              <p:cNvPicPr/>
              <p:nvPr/>
            </p:nvPicPr>
            <p:blipFill>
              <a:blip r:embed="rId27"/>
              <a:stretch>
                <a:fillRect/>
              </a:stretch>
            </p:blipFill>
            <p:spPr>
              <a:xfrm>
                <a:off x="2984891" y="1525353"/>
                <a:ext cx="7004520" cy="158072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9" name="Ink 178"/>
              <p14:cNvContentPartPr/>
              <p14:nvPr/>
            </p14:nvContentPartPr>
            <p14:xfrm>
              <a:off x="4341371" y="2876433"/>
              <a:ext cx="1046520" cy="892440"/>
            </p14:xfrm>
          </p:contentPart>
        </mc:Choice>
        <mc:Fallback xmlns="">
          <p:pic>
            <p:nvPicPr>
              <p:cNvPr id="179" name="Ink 178"/>
              <p:cNvPicPr/>
              <p:nvPr/>
            </p:nvPicPr>
            <p:blipFill>
              <a:blip r:embed="rId29"/>
              <a:stretch>
                <a:fillRect/>
              </a:stretch>
            </p:blipFill>
            <p:spPr>
              <a:xfrm>
                <a:off x="4332731" y="2865993"/>
                <a:ext cx="1066680" cy="911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6" name="Ink 185"/>
              <p14:cNvContentPartPr/>
              <p14:nvPr/>
            </p14:nvContentPartPr>
            <p14:xfrm>
              <a:off x="6365651" y="3090273"/>
              <a:ext cx="405720" cy="336600"/>
            </p14:xfrm>
          </p:contentPart>
        </mc:Choice>
        <mc:Fallback xmlns="">
          <p:pic>
            <p:nvPicPr>
              <p:cNvPr id="186" name="Ink 185"/>
              <p:cNvPicPr/>
              <p:nvPr/>
            </p:nvPicPr>
            <p:blipFill>
              <a:blip r:embed="rId31"/>
              <a:stretch>
                <a:fillRect/>
              </a:stretch>
            </p:blipFill>
            <p:spPr>
              <a:xfrm>
                <a:off x="6354851" y="3078753"/>
                <a:ext cx="42912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0" name="Ink 189"/>
              <p14:cNvContentPartPr/>
              <p14:nvPr/>
            </p14:nvContentPartPr>
            <p14:xfrm>
              <a:off x="2324291" y="1852953"/>
              <a:ext cx="269280" cy="267120"/>
            </p14:xfrm>
          </p:contentPart>
        </mc:Choice>
        <mc:Fallback xmlns="">
          <p:pic>
            <p:nvPicPr>
              <p:cNvPr id="190" name="Ink 189"/>
              <p:cNvPicPr/>
              <p:nvPr/>
            </p:nvPicPr>
            <p:blipFill>
              <a:blip r:embed="rId33"/>
              <a:stretch>
                <a:fillRect/>
              </a:stretch>
            </p:blipFill>
            <p:spPr>
              <a:xfrm>
                <a:off x="2314931" y="1844673"/>
                <a:ext cx="28188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2" name="Ink 191"/>
              <p14:cNvContentPartPr/>
              <p14:nvPr/>
            </p14:nvContentPartPr>
            <p14:xfrm>
              <a:off x="2253731" y="2792913"/>
              <a:ext cx="309600" cy="629280"/>
            </p14:xfrm>
          </p:contentPart>
        </mc:Choice>
        <mc:Fallback xmlns="">
          <p:pic>
            <p:nvPicPr>
              <p:cNvPr id="192" name="Ink 191"/>
              <p:cNvPicPr/>
              <p:nvPr/>
            </p:nvPicPr>
            <p:blipFill>
              <a:blip r:embed="rId35"/>
              <a:stretch>
                <a:fillRect/>
              </a:stretch>
            </p:blipFill>
            <p:spPr>
              <a:xfrm>
                <a:off x="2247611" y="2783193"/>
                <a:ext cx="326160" cy="648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4" name="Ink 193"/>
              <p14:cNvContentPartPr/>
              <p14:nvPr/>
            </p14:nvContentPartPr>
            <p14:xfrm>
              <a:off x="2952851" y="2743953"/>
              <a:ext cx="284040" cy="170640"/>
            </p14:xfrm>
          </p:contentPart>
        </mc:Choice>
        <mc:Fallback xmlns="">
          <p:pic>
            <p:nvPicPr>
              <p:cNvPr id="194" name="Ink 193"/>
              <p:cNvPicPr/>
              <p:nvPr/>
            </p:nvPicPr>
            <p:blipFill>
              <a:blip r:embed="rId37"/>
              <a:stretch>
                <a:fillRect/>
              </a:stretch>
            </p:blipFill>
            <p:spPr>
              <a:xfrm>
                <a:off x="2946371" y="2733153"/>
                <a:ext cx="2952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4" name="Ink 203"/>
              <p14:cNvContentPartPr/>
              <p14:nvPr/>
            </p14:nvContentPartPr>
            <p14:xfrm>
              <a:off x="4333811" y="2989473"/>
              <a:ext cx="1071360" cy="784080"/>
            </p14:xfrm>
          </p:contentPart>
        </mc:Choice>
        <mc:Fallback xmlns="">
          <p:pic>
            <p:nvPicPr>
              <p:cNvPr id="204" name="Ink 203"/>
              <p:cNvPicPr/>
              <p:nvPr/>
            </p:nvPicPr>
            <p:blipFill>
              <a:blip r:embed="rId39"/>
              <a:stretch>
                <a:fillRect/>
              </a:stretch>
            </p:blipFill>
            <p:spPr>
              <a:xfrm>
                <a:off x="4324811" y="2978673"/>
                <a:ext cx="1092600" cy="805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06" name="Ink 205"/>
              <p14:cNvContentPartPr/>
              <p14:nvPr/>
            </p14:nvContentPartPr>
            <p14:xfrm>
              <a:off x="2950691" y="2360553"/>
              <a:ext cx="212400" cy="122040"/>
            </p14:xfrm>
          </p:contentPart>
        </mc:Choice>
        <mc:Fallback xmlns="">
          <p:pic>
            <p:nvPicPr>
              <p:cNvPr id="206" name="Ink 205"/>
              <p:cNvPicPr/>
              <p:nvPr/>
            </p:nvPicPr>
            <p:blipFill>
              <a:blip r:embed="rId41"/>
              <a:stretch>
                <a:fillRect/>
              </a:stretch>
            </p:blipFill>
            <p:spPr>
              <a:xfrm>
                <a:off x="2941691" y="2351553"/>
                <a:ext cx="2322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12" name="Ink 211"/>
              <p14:cNvContentPartPr/>
              <p14:nvPr/>
            </p14:nvContentPartPr>
            <p14:xfrm>
              <a:off x="5422811" y="3353040"/>
              <a:ext cx="739800" cy="511920"/>
            </p14:xfrm>
          </p:contentPart>
        </mc:Choice>
        <mc:Fallback xmlns="">
          <p:pic>
            <p:nvPicPr>
              <p:cNvPr id="212" name="Ink 211"/>
              <p:cNvPicPr/>
              <p:nvPr/>
            </p:nvPicPr>
            <p:blipFill>
              <a:blip r:embed="rId43"/>
              <a:stretch>
                <a:fillRect/>
              </a:stretch>
            </p:blipFill>
            <p:spPr>
              <a:xfrm>
                <a:off x="5412731" y="3342240"/>
                <a:ext cx="75600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13" name="Ink 212"/>
              <p14:cNvContentPartPr/>
              <p14:nvPr/>
            </p14:nvContentPartPr>
            <p14:xfrm>
              <a:off x="4126451" y="3603993"/>
              <a:ext cx="867960" cy="211680"/>
            </p14:xfrm>
          </p:contentPart>
        </mc:Choice>
        <mc:Fallback xmlns="">
          <p:pic>
            <p:nvPicPr>
              <p:cNvPr id="213" name="Ink 212"/>
              <p:cNvPicPr/>
              <p:nvPr/>
            </p:nvPicPr>
            <p:blipFill>
              <a:blip r:embed="rId45"/>
              <a:stretch>
                <a:fillRect/>
              </a:stretch>
            </p:blipFill>
            <p:spPr>
              <a:xfrm>
                <a:off x="4116731" y="3593913"/>
                <a:ext cx="8874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17" name="Ink 216"/>
              <p14:cNvContentPartPr/>
              <p14:nvPr/>
            </p14:nvContentPartPr>
            <p14:xfrm>
              <a:off x="5656091" y="2911713"/>
              <a:ext cx="737280" cy="268920"/>
            </p14:xfrm>
          </p:contentPart>
        </mc:Choice>
        <mc:Fallback xmlns="">
          <p:pic>
            <p:nvPicPr>
              <p:cNvPr id="217" name="Ink 216"/>
              <p:cNvPicPr/>
              <p:nvPr/>
            </p:nvPicPr>
            <p:blipFill>
              <a:blip r:embed="rId47"/>
              <a:stretch>
                <a:fillRect/>
              </a:stretch>
            </p:blipFill>
            <p:spPr>
              <a:xfrm>
                <a:off x="5646731" y="2902353"/>
                <a:ext cx="75780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24" name="Ink 223"/>
              <p14:cNvContentPartPr/>
              <p14:nvPr/>
            </p14:nvContentPartPr>
            <p14:xfrm>
              <a:off x="4026731" y="2672673"/>
              <a:ext cx="408240" cy="352767"/>
            </p14:xfrm>
          </p:contentPart>
        </mc:Choice>
        <mc:Fallback xmlns="">
          <p:pic>
            <p:nvPicPr>
              <p:cNvPr id="224" name="Ink 223"/>
              <p:cNvPicPr/>
              <p:nvPr/>
            </p:nvPicPr>
            <p:blipFill>
              <a:blip r:embed="rId49"/>
              <a:stretch>
                <a:fillRect/>
              </a:stretch>
            </p:blipFill>
            <p:spPr>
              <a:xfrm>
                <a:off x="4015931" y="2661514"/>
                <a:ext cx="431640" cy="375445"/>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36" name="Ink 235"/>
              <p14:cNvContentPartPr/>
              <p14:nvPr/>
            </p14:nvContentPartPr>
            <p14:xfrm>
              <a:off x="2387651" y="2387913"/>
              <a:ext cx="186840" cy="108000"/>
            </p14:xfrm>
          </p:contentPart>
        </mc:Choice>
        <mc:Fallback xmlns="">
          <p:pic>
            <p:nvPicPr>
              <p:cNvPr id="236" name="Ink 235"/>
              <p:cNvPicPr/>
              <p:nvPr/>
            </p:nvPicPr>
            <p:blipFill>
              <a:blip r:embed="rId51"/>
              <a:stretch>
                <a:fillRect/>
              </a:stretch>
            </p:blipFill>
            <p:spPr>
              <a:xfrm>
                <a:off x="2378651" y="2378553"/>
                <a:ext cx="2066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37" name="Ink 236"/>
              <p14:cNvContentPartPr/>
              <p14:nvPr/>
            </p14:nvContentPartPr>
            <p14:xfrm>
              <a:off x="1778171" y="2856273"/>
              <a:ext cx="159480" cy="140040"/>
            </p14:xfrm>
          </p:contentPart>
        </mc:Choice>
        <mc:Fallback xmlns="">
          <p:pic>
            <p:nvPicPr>
              <p:cNvPr id="237" name="Ink 236"/>
              <p:cNvPicPr/>
              <p:nvPr/>
            </p:nvPicPr>
            <p:blipFill>
              <a:blip r:embed="rId53"/>
              <a:stretch>
                <a:fillRect/>
              </a:stretch>
            </p:blipFill>
            <p:spPr>
              <a:xfrm>
                <a:off x="1768811" y="2846913"/>
                <a:ext cx="1792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38" name="Ink 237"/>
              <p14:cNvContentPartPr/>
              <p14:nvPr/>
            </p14:nvContentPartPr>
            <p14:xfrm>
              <a:off x="4494731" y="3003873"/>
              <a:ext cx="336240" cy="487800"/>
            </p14:xfrm>
          </p:contentPart>
        </mc:Choice>
        <mc:Fallback xmlns="">
          <p:pic>
            <p:nvPicPr>
              <p:cNvPr id="238" name="Ink 237"/>
              <p:cNvPicPr/>
              <p:nvPr/>
            </p:nvPicPr>
            <p:blipFill>
              <a:blip r:embed="rId55"/>
              <a:stretch>
                <a:fillRect/>
              </a:stretch>
            </p:blipFill>
            <p:spPr>
              <a:xfrm>
                <a:off x="4485011" y="2993433"/>
                <a:ext cx="35172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39" name="Ink 238"/>
              <p14:cNvContentPartPr/>
              <p14:nvPr/>
            </p14:nvContentPartPr>
            <p14:xfrm>
              <a:off x="2965451" y="3184233"/>
              <a:ext cx="205200" cy="136440"/>
            </p14:xfrm>
          </p:contentPart>
        </mc:Choice>
        <mc:Fallback xmlns="">
          <p:pic>
            <p:nvPicPr>
              <p:cNvPr id="239" name="Ink 238"/>
              <p:cNvPicPr/>
              <p:nvPr/>
            </p:nvPicPr>
            <p:blipFill>
              <a:blip r:embed="rId57"/>
              <a:stretch>
                <a:fillRect/>
              </a:stretch>
            </p:blipFill>
            <p:spPr>
              <a:xfrm>
                <a:off x="2955011" y="3173433"/>
                <a:ext cx="2271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40" name="Ink 239"/>
              <p14:cNvContentPartPr/>
              <p14:nvPr/>
            </p14:nvContentPartPr>
            <p14:xfrm>
              <a:off x="2922251" y="3600033"/>
              <a:ext cx="1411200" cy="340200"/>
            </p14:xfrm>
          </p:contentPart>
        </mc:Choice>
        <mc:Fallback xmlns="">
          <p:pic>
            <p:nvPicPr>
              <p:cNvPr id="240" name="Ink 239"/>
              <p:cNvPicPr/>
              <p:nvPr/>
            </p:nvPicPr>
            <p:blipFill>
              <a:blip r:embed="rId59"/>
              <a:stretch>
                <a:fillRect/>
              </a:stretch>
            </p:blipFill>
            <p:spPr>
              <a:xfrm>
                <a:off x="2918291" y="3588153"/>
                <a:ext cx="142776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44" name="Ink 243"/>
              <p14:cNvContentPartPr/>
              <p14:nvPr/>
            </p14:nvContentPartPr>
            <p14:xfrm>
              <a:off x="5693531" y="3345153"/>
              <a:ext cx="721800" cy="357840"/>
            </p14:xfrm>
          </p:contentPart>
        </mc:Choice>
        <mc:Fallback xmlns="">
          <p:pic>
            <p:nvPicPr>
              <p:cNvPr id="244" name="Ink 243"/>
              <p:cNvPicPr/>
              <p:nvPr/>
            </p:nvPicPr>
            <p:blipFill>
              <a:blip r:embed="rId61"/>
              <a:stretch>
                <a:fillRect/>
              </a:stretch>
            </p:blipFill>
            <p:spPr>
              <a:xfrm>
                <a:off x="5684891" y="3336153"/>
                <a:ext cx="74232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50" name="Ink 249"/>
              <p14:cNvContentPartPr/>
              <p14:nvPr/>
            </p14:nvContentPartPr>
            <p14:xfrm>
              <a:off x="6532691" y="3566913"/>
              <a:ext cx="4024080" cy="908607"/>
            </p14:xfrm>
          </p:contentPart>
        </mc:Choice>
        <mc:Fallback xmlns="">
          <p:pic>
            <p:nvPicPr>
              <p:cNvPr id="250" name="Ink 249"/>
              <p:cNvPicPr/>
              <p:nvPr/>
            </p:nvPicPr>
            <p:blipFill>
              <a:blip r:embed="rId63"/>
              <a:stretch>
                <a:fillRect/>
              </a:stretch>
            </p:blipFill>
            <p:spPr>
              <a:xfrm>
                <a:off x="6525131" y="3557193"/>
                <a:ext cx="4039560" cy="928766"/>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52" name="Ink 251"/>
              <p14:cNvContentPartPr/>
              <p14:nvPr/>
            </p14:nvContentPartPr>
            <p14:xfrm>
              <a:off x="5302571" y="3611553"/>
              <a:ext cx="400680" cy="335520"/>
            </p14:xfrm>
          </p:contentPart>
        </mc:Choice>
        <mc:Fallback xmlns="">
          <p:pic>
            <p:nvPicPr>
              <p:cNvPr id="252" name="Ink 251"/>
              <p:cNvPicPr/>
              <p:nvPr/>
            </p:nvPicPr>
            <p:blipFill>
              <a:blip r:embed="rId65"/>
              <a:stretch>
                <a:fillRect/>
              </a:stretch>
            </p:blipFill>
            <p:spPr>
              <a:xfrm>
                <a:off x="5292491" y="3600753"/>
                <a:ext cx="42336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57" name="Ink 256"/>
              <p14:cNvContentPartPr/>
              <p14:nvPr/>
            </p14:nvContentPartPr>
            <p14:xfrm>
              <a:off x="6477251" y="3216273"/>
              <a:ext cx="159120" cy="103647"/>
            </p14:xfrm>
          </p:contentPart>
        </mc:Choice>
        <mc:Fallback xmlns="">
          <p:pic>
            <p:nvPicPr>
              <p:cNvPr id="257" name="Ink 256"/>
              <p:cNvPicPr/>
              <p:nvPr/>
            </p:nvPicPr>
            <p:blipFill>
              <a:blip r:embed="rId67"/>
              <a:stretch>
                <a:fillRect/>
              </a:stretch>
            </p:blipFill>
            <p:spPr>
              <a:xfrm>
                <a:off x="6467531" y="3206556"/>
                <a:ext cx="181800" cy="126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58" name="Ink 257"/>
              <p14:cNvContentPartPr/>
              <p14:nvPr/>
            </p14:nvContentPartPr>
            <p14:xfrm>
              <a:off x="5642771" y="3859953"/>
              <a:ext cx="756000" cy="385527"/>
            </p14:xfrm>
          </p:contentPart>
        </mc:Choice>
        <mc:Fallback xmlns="">
          <p:pic>
            <p:nvPicPr>
              <p:cNvPr id="258" name="Ink 257"/>
              <p:cNvPicPr/>
              <p:nvPr/>
            </p:nvPicPr>
            <p:blipFill>
              <a:blip r:embed="rId69"/>
              <a:stretch>
                <a:fillRect/>
              </a:stretch>
            </p:blipFill>
            <p:spPr>
              <a:xfrm>
                <a:off x="5630171" y="3846994"/>
                <a:ext cx="777240" cy="410725"/>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0" name="Ink 9"/>
              <p14:cNvContentPartPr/>
              <p14:nvPr/>
            </p14:nvContentPartPr>
            <p14:xfrm>
              <a:off x="3179291" y="1120680"/>
              <a:ext cx="1517040" cy="691920"/>
            </p14:xfrm>
          </p:contentPart>
        </mc:Choice>
        <mc:Fallback>
          <p:pic>
            <p:nvPicPr>
              <p:cNvPr id="10" name="Ink 9"/>
              <p:cNvPicPr/>
              <p:nvPr/>
            </p:nvPicPr>
            <p:blipFill>
              <a:blip r:embed="rId71"/>
              <a:stretch>
                <a:fillRect/>
              </a:stretch>
            </p:blipFill>
            <p:spPr>
              <a:xfrm>
                <a:off x="3170291" y="1112760"/>
                <a:ext cx="1536840" cy="708840"/>
              </a:xfrm>
              <a:prstGeom prst="rect">
                <a:avLst/>
              </a:prstGeom>
            </p:spPr>
          </p:pic>
        </mc:Fallback>
      </mc:AlternateContent>
    </p:spTree>
    <p:extLst>
      <p:ext uri="{BB962C8B-B14F-4D97-AF65-F5344CB8AC3E}">
        <p14:creationId xmlns:p14="http://schemas.microsoft.com/office/powerpoint/2010/main" val="2769403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1307</TotalTime>
  <Words>308</Words>
  <Application>Microsoft Office PowerPoint</Application>
  <PresentationFormat>Widescreen</PresentationFormat>
  <Paragraphs>48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Artificial Neural Networks</vt:lpstr>
      <vt:lpstr>What are they?</vt:lpstr>
      <vt:lpstr>What are they?</vt:lpstr>
      <vt:lpstr>What are they?</vt:lpstr>
      <vt:lpstr>GPUS</vt:lpstr>
      <vt:lpstr>Applications</vt:lpstr>
      <vt:lpstr>Applications</vt:lpstr>
      <vt:lpstr>Idea behind them</vt:lpstr>
      <vt:lpstr>An example</vt:lpstr>
      <vt:lpstr>Forward Propagation</vt:lpstr>
      <vt:lpstr>Activation Function</vt:lpstr>
      <vt:lpstr>Forward propagation</vt:lpstr>
      <vt:lpstr>Back propagation</vt:lpstr>
      <vt:lpstr>Back propagation</vt:lpstr>
      <vt:lpstr>Back Propagation</vt:lpstr>
      <vt:lpstr>An excel example</vt:lpstr>
      <vt:lpstr>Derivative of the sigmoid</vt:lpstr>
    </vt:vector>
  </TitlesOfParts>
  <Company>FINRA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Saggar, Prem</dc:creator>
  <cp:lastModifiedBy>Saggar, Prem</cp:lastModifiedBy>
  <cp:revision>73</cp:revision>
  <dcterms:created xsi:type="dcterms:W3CDTF">2018-11-25T22:00:44Z</dcterms:created>
  <dcterms:modified xsi:type="dcterms:W3CDTF">2018-11-26T20:17:42Z</dcterms:modified>
</cp:coreProperties>
</file>