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256" r:id="rId3"/>
    <p:sldId id="288" r:id="rId4"/>
    <p:sldId id="289" r:id="rId5"/>
    <p:sldId id="290" r:id="rId6"/>
    <p:sldId id="291" r:id="rId7"/>
    <p:sldId id="292" r:id="rId8"/>
    <p:sldId id="296" r:id="rId9"/>
    <p:sldId id="293" r:id="rId10"/>
    <p:sldId id="295" r:id="rId11"/>
    <p:sldId id="272" r:id="rId12"/>
    <p:sldId id="283" r:id="rId13"/>
    <p:sldId id="286" r:id="rId14"/>
    <p:sldId id="28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6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5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5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2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0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9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3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0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0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4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0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2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50C7-848C-4A39-BA92-7F18323ACF97}" type="datetimeFigureOut">
              <a:rPr lang="en-US" smtClean="0"/>
              <a:t>10/20/18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50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Standard deviations and probability of the population mean</a:t>
            </a:r>
          </a:p>
        </p:txBody>
      </p:sp>
      <p:pic>
        <p:nvPicPr>
          <p:cNvPr id="8194" name="Picture 2" descr="Image result for 68 95 99.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44662" y="1825625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6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entral limit theor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246" y="958179"/>
            <a:ext cx="7697779" cy="56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1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Standard deviations and probability of the population mean</a:t>
            </a:r>
          </a:p>
        </p:txBody>
      </p:sp>
      <p:pic>
        <p:nvPicPr>
          <p:cNvPr id="8194" name="Picture 2" descr="Image result for 68 95 99.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44662" y="1825625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39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3677"/>
            <a:ext cx="12192000" cy="20811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3867" y="431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Type I &amp; Type II errors</a:t>
            </a:r>
          </a:p>
        </p:txBody>
      </p:sp>
    </p:spTree>
    <p:extLst>
      <p:ext uri="{BB962C8B-B14F-4D97-AF65-F5344CB8AC3E}">
        <p14:creationId xmlns:p14="http://schemas.microsoft.com/office/powerpoint/2010/main" val="12302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average time it takes to find Waldo at Comic Con by a random group of people over age 6 is 7 minutes. We surveyed 30 random people over age six and they found Waldo in an average time of 5 minutes.  Who is right?</a:t>
            </a:r>
          </a:p>
          <a:p>
            <a:r>
              <a:rPr lang="en-US" dirty="0"/>
              <a:t>Null hypo = mean = 7</a:t>
            </a:r>
          </a:p>
          <a:p>
            <a:r>
              <a:rPr lang="en-US" dirty="0"/>
              <a:t>New hypo = mean = 5. N = 30, calculated sdev = 2.08, Z-Score = -.96</a:t>
            </a:r>
          </a:p>
          <a:p>
            <a:r>
              <a:rPr lang="en-US" dirty="0"/>
              <a:t>Z-table look up gives =  .33*2 </a:t>
            </a:r>
            <a:r>
              <a:rPr lang="en-US" dirty="0">
                <a:sym typeface="Wingdings" panose="05000000000000000000" pitchFamily="2" charset="2"/>
              </a:rPr>
              <a:t> p = </a:t>
            </a:r>
            <a:r>
              <a:rPr lang="en-US" dirty="0"/>
              <a:t>66%. So there’s a 66% chance that the population mean is in this range. Margin of error = 5+-.36 66% confidence. Should we reject?</a:t>
            </a:r>
          </a:p>
        </p:txBody>
      </p:sp>
    </p:spTree>
    <p:extLst>
      <p:ext uri="{BB962C8B-B14F-4D97-AF65-F5344CB8AC3E}">
        <p14:creationId xmlns:p14="http://schemas.microsoft.com/office/powerpoint/2010/main" val="303927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93" y="74815"/>
            <a:ext cx="10515600" cy="1017992"/>
          </a:xfrm>
        </p:spPr>
        <p:txBody>
          <a:bodyPr/>
          <a:lstStyle/>
          <a:p>
            <a:r>
              <a:rPr lang="en-US" dirty="0"/>
              <a:t>Time permitting in class examples with Waldo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93" y="887895"/>
            <a:ext cx="10465738" cy="58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628" y="0"/>
            <a:ext cx="9144000" cy="873029"/>
          </a:xfrm>
        </p:spPr>
        <p:txBody>
          <a:bodyPr>
            <a:normAutofit fontScale="90000"/>
          </a:bodyPr>
          <a:lstStyle/>
          <a:p>
            <a:r>
              <a:rPr lang="en-US" dirty="0"/>
              <a:t>Bayesian Inferencing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931" y="796752"/>
            <a:ext cx="7620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8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Thomas Bayes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445" y="1825625"/>
            <a:ext cx="8135110" cy="4351338"/>
          </a:xfrm>
        </p:spPr>
      </p:pic>
    </p:spTree>
    <p:extLst>
      <p:ext uri="{BB962C8B-B14F-4D97-AF65-F5344CB8AC3E}">
        <p14:creationId xmlns:p14="http://schemas.microsoft.com/office/powerpoint/2010/main" val="36931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Basic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probability of something occurring is the number of ways that thing can occur divided by the total number of things that can occur.</a:t>
            </a:r>
          </a:p>
          <a:p>
            <a:r>
              <a:rPr lang="en-US" dirty="0"/>
              <a:t>Say you flip a “fair” coin. What’s the probability of heads? </a:t>
            </a:r>
          </a:p>
          <a:p>
            <a:r>
              <a:rPr lang="en-US" dirty="0"/>
              <a:t>Ways you can have heads = 1</a:t>
            </a:r>
          </a:p>
          <a:p>
            <a:r>
              <a:rPr lang="en-US" dirty="0"/>
              <a:t>Total possible outcomes = 2</a:t>
            </a:r>
          </a:p>
          <a:p>
            <a:r>
              <a:rPr lang="en-US" dirty="0"/>
              <a:t>Probability of heads = P(h) = ½ = 50%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868" y="3221182"/>
            <a:ext cx="2424545" cy="36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Conditional probabilities: If I know something ahead of time (or before), then what is the probability of event x? Conditional probabilities are calculated just like basic probabilities. What is P(drawing an Ace from a full deck) = 4/52. Ok. After drawing that ace what are probabilities of getting an Ace again? P(</a:t>
            </a:r>
            <a:r>
              <a:rPr lang="en-US" dirty="0" err="1"/>
              <a:t>Ace|Ace</a:t>
            </a:r>
            <a:r>
              <a:rPr lang="en-US" dirty="0"/>
              <a:t>) = 3/51. This is read what is the probability of getting an Ace given=| we’ve pulled one already. I.e., P(A|B) = The probability of  A given B has already occurred. </a:t>
            </a:r>
          </a:p>
          <a:p>
            <a:r>
              <a:rPr lang="en-US" dirty="0"/>
              <a:t>Conditionals = adjust all possibilities</a:t>
            </a:r>
          </a:p>
        </p:txBody>
      </p:sp>
    </p:spTree>
    <p:extLst>
      <p:ext uri="{BB962C8B-B14F-4D97-AF65-F5344CB8AC3E}">
        <p14:creationId xmlns:p14="http://schemas.microsoft.com/office/powerpoint/2010/main" val="227052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probability of pulling an Ace of (Hearts or Diamonds)? </a:t>
            </a:r>
          </a:p>
          <a:p>
            <a:r>
              <a:rPr lang="en-US" dirty="0"/>
              <a:t>P(Ace) = P(a) 4/52</a:t>
            </a:r>
          </a:p>
          <a:p>
            <a:r>
              <a:rPr lang="en-US" dirty="0"/>
              <a:t>P(Hearts or Diamonds) = P(</a:t>
            </a:r>
            <a:r>
              <a:rPr lang="en-US" dirty="0" err="1"/>
              <a:t>hd</a:t>
            </a:r>
            <a:r>
              <a:rPr lang="en-US" dirty="0"/>
              <a:t>) =13*2/52 = 26/52 = ½</a:t>
            </a:r>
          </a:p>
          <a:p>
            <a:r>
              <a:rPr lang="en-US" dirty="0"/>
              <a:t>P(a and </a:t>
            </a:r>
            <a:r>
              <a:rPr lang="en-US" dirty="0" err="1"/>
              <a:t>hd</a:t>
            </a:r>
            <a:r>
              <a:rPr lang="en-US" dirty="0"/>
              <a:t>) = 4/52 * ½ = 4/104 = 2/52 </a:t>
            </a:r>
          </a:p>
          <a:p>
            <a:r>
              <a:rPr lang="en-US" dirty="0"/>
              <a:t>We calculate this in our heads but are actually doing some quick multiplication. </a:t>
            </a:r>
          </a:p>
          <a:p>
            <a:r>
              <a:rPr lang="en-US" dirty="0"/>
              <a:t>Joint = multiply</a:t>
            </a:r>
          </a:p>
        </p:txBody>
      </p:sp>
    </p:spTree>
    <p:extLst>
      <p:ext uri="{BB962C8B-B14F-4D97-AF65-F5344CB8AC3E}">
        <p14:creationId xmlns:p14="http://schemas.microsoft.com/office/powerpoint/2010/main" val="74143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P of pulling any heart or diamond?</a:t>
            </a:r>
          </a:p>
          <a:p>
            <a:r>
              <a:rPr lang="en-US" dirty="0"/>
              <a:t>P(heart) = 13/52</a:t>
            </a:r>
          </a:p>
          <a:p>
            <a:r>
              <a:rPr lang="en-US" dirty="0"/>
              <a:t>P(diamond) = 13/52</a:t>
            </a:r>
          </a:p>
          <a:p>
            <a:r>
              <a:rPr lang="en-US" dirty="0"/>
              <a:t>P(any red) = P(heart) + P(diamond)</a:t>
            </a:r>
          </a:p>
          <a:p>
            <a:r>
              <a:rPr lang="en-US" dirty="0"/>
              <a:t>Marginal = add</a:t>
            </a:r>
          </a:p>
        </p:txBody>
      </p:sp>
    </p:spTree>
    <p:extLst>
      <p:ext uri="{BB962C8B-B14F-4D97-AF65-F5344CB8AC3E}">
        <p14:creationId xmlns:p14="http://schemas.microsoft.com/office/powerpoint/2010/main" val="282581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25" y="37790"/>
            <a:ext cx="7267575" cy="6820210"/>
          </a:xfrm>
        </p:spPr>
      </p:pic>
    </p:spTree>
    <p:extLst>
      <p:ext uri="{BB962C8B-B14F-4D97-AF65-F5344CB8AC3E}">
        <p14:creationId xmlns:p14="http://schemas.microsoft.com/office/powerpoint/2010/main" val="101420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740" y="1690688"/>
            <a:ext cx="5562600" cy="1524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0" y="3474720"/>
            <a:ext cx="694944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56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2161</TotalTime>
  <Words>452</Words>
  <Application>Microsoft Macintosh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Standard deviations and probability of the population mean</vt:lpstr>
      <vt:lpstr>Bayesian Inferencing</vt:lpstr>
      <vt:lpstr>Thomas Bayes</vt:lpstr>
      <vt:lpstr>Basic Probabilities</vt:lpstr>
      <vt:lpstr>Conditional Probabilities</vt:lpstr>
      <vt:lpstr>Joint Probabilities</vt:lpstr>
      <vt:lpstr>Marginal Probabilities</vt:lpstr>
      <vt:lpstr>PowerPoint Presentation</vt:lpstr>
      <vt:lpstr>Bayes Theorem</vt:lpstr>
      <vt:lpstr>PowerPoint Presentation</vt:lpstr>
      <vt:lpstr>Standard deviations and probability of the population mean</vt:lpstr>
      <vt:lpstr>PowerPoint Presentation</vt:lpstr>
      <vt:lpstr>Some examples</vt:lpstr>
      <vt:lpstr>Time permitting in class examples with Waldo</vt:lpstr>
    </vt:vector>
  </TitlesOfParts>
  <Company>FINRA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Hypothesis Testing</dc:title>
  <dc:creator>Saggar, Prem</dc:creator>
  <cp:lastModifiedBy>Microsoft Office User</cp:lastModifiedBy>
  <cp:revision>45</cp:revision>
  <cp:lastPrinted>2018-10-20T21:08:02Z</cp:lastPrinted>
  <dcterms:created xsi:type="dcterms:W3CDTF">2018-10-08T16:20:11Z</dcterms:created>
  <dcterms:modified xsi:type="dcterms:W3CDTF">2018-10-20T21:08:06Z</dcterms:modified>
</cp:coreProperties>
</file>