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6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BA71-011E-46F6-8E05-D5B25D4B93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4F9B-A471-4D12-8E8E-A541F2E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0001"/>
          <a:stretch/>
        </p:blipFill>
        <p:spPr>
          <a:xfrm>
            <a:off x="3341307" y="891251"/>
            <a:ext cx="3707193" cy="3694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1" y="1782501"/>
            <a:ext cx="3367802" cy="1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Python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62" y="1430098"/>
            <a:ext cx="11152275" cy="52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Descent Applications</a:t>
            </a:r>
            <a:endParaRPr lang="en-US" dirty="0"/>
          </a:p>
        </p:txBody>
      </p:sp>
      <p:pic>
        <p:nvPicPr>
          <p:cNvPr id="1026" name="Picture 2" descr="Image result for gradient descent regression 3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05"/>
            <a:ext cx="5357324" cy="27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1659" y="1904873"/>
            <a:ext cx="30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Multi-variable Regression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07" y="1690688"/>
            <a:ext cx="70104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find the best linear regression line?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757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the best linear regression line with multiple variables?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1989"/>
            <a:ext cx="10515600" cy="4118610"/>
          </a:xfrm>
        </p:spPr>
      </p:pic>
    </p:spTree>
    <p:extLst>
      <p:ext uri="{BB962C8B-B14F-4D97-AF65-F5344CB8AC3E}">
        <p14:creationId xmlns:p14="http://schemas.microsoft.com/office/powerpoint/2010/main" val="847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Partial Differential Equations!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1312125"/>
            <a:ext cx="6605847" cy="4954385"/>
          </a:xfrm>
        </p:spPr>
      </p:pic>
    </p:spTree>
    <p:extLst>
      <p:ext uri="{BB962C8B-B14F-4D97-AF65-F5344CB8AC3E}">
        <p14:creationId xmlns:p14="http://schemas.microsoft.com/office/powerpoint/2010/main" val="3333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Revisit SSE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77778" y="1335145"/>
            <a:ext cx="5836444" cy="4752975"/>
            <a:chOff x="0" y="0"/>
            <a:chExt cx="5857875" cy="4752975"/>
          </a:xfrm>
        </p:grpSpPr>
        <p:pic>
          <p:nvPicPr>
            <p:cNvPr id="5" name="Picture 4" descr="linear_regression_gradien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1743075"/>
              <a:ext cx="5676900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linear_regression_erro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57875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49135" y="4121505"/>
            <a:ext cx="23774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Both are basic applications of the chain rule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1537855" y="3815542"/>
            <a:ext cx="2094807" cy="30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1537855" y="5044835"/>
            <a:ext cx="2094807" cy="75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Gradient descent</a:t>
            </a:r>
            <a:r>
              <a:rPr lang="en-US" dirty="0"/>
              <a:t> is </a:t>
            </a:r>
            <a:r>
              <a:rPr lang="en-US" dirty="0" smtClean="0"/>
              <a:t>an optimization </a:t>
            </a:r>
            <a:r>
              <a:rPr lang="en-US" dirty="0"/>
              <a:t>algorithm for finding the minimum of a function. To find a local minimum of a function using </a:t>
            </a:r>
            <a:r>
              <a:rPr lang="en-US" b="1" dirty="0"/>
              <a:t>gradient descent</a:t>
            </a:r>
            <a:r>
              <a:rPr lang="en-US" dirty="0"/>
              <a:t>, one takes steps proportional to the negative of the </a:t>
            </a:r>
            <a:r>
              <a:rPr lang="en-US" b="1" dirty="0"/>
              <a:t>gradient</a:t>
            </a:r>
            <a:r>
              <a:rPr lang="en-US" dirty="0"/>
              <a:t> </a:t>
            </a:r>
            <a:r>
              <a:rPr lang="en-US" dirty="0" smtClean="0"/>
              <a:t>of </a:t>
            </a:r>
            <a:r>
              <a:rPr lang="en-US" dirty="0"/>
              <a:t>the function at the current point</a:t>
            </a:r>
            <a:r>
              <a:rPr lang="en-US" dirty="0" smtClean="0"/>
              <a:t>. </a:t>
            </a:r>
            <a:r>
              <a:rPr lang="en-US" dirty="0" smtClean="0"/>
              <a:t>These steps are governed by a learning rate.</a:t>
            </a:r>
          </a:p>
        </p:txBody>
      </p:sp>
      <p:pic>
        <p:nvPicPr>
          <p:cNvPr id="3074" name="Picture 2" descr="Image result for learning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24" y="3794187"/>
            <a:ext cx="7363576" cy="28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Rate</a:t>
            </a:r>
            <a:endParaRPr lang="en-US" dirty="0"/>
          </a:p>
        </p:txBody>
      </p:sp>
      <p:pic>
        <p:nvPicPr>
          <p:cNvPr id="2050" name="Picture 2" descr="Image result for gradient desc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34" y="1983567"/>
            <a:ext cx="93076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2061" y="1467796"/>
            <a:ext cx="690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we set the learning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Excel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8" y="1321724"/>
            <a:ext cx="11081602" cy="4780425"/>
          </a:xfrm>
        </p:spPr>
      </p:pic>
    </p:spTree>
    <p:extLst>
      <p:ext uri="{BB962C8B-B14F-4D97-AF65-F5344CB8AC3E}">
        <p14:creationId xmlns:p14="http://schemas.microsoft.com/office/powerpoint/2010/main" val="1703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8478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Java Example!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710" y="932898"/>
            <a:ext cx="6921423" cy="59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64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How do we find the best linear regression line?</vt:lpstr>
      <vt:lpstr>How do we find the best linear regression line with multiple variables?</vt:lpstr>
      <vt:lpstr>Partial Differential Equations!</vt:lpstr>
      <vt:lpstr>Revisit SSE</vt:lpstr>
      <vt:lpstr>Gradient Descent</vt:lpstr>
      <vt:lpstr>Learning Rate</vt:lpstr>
      <vt:lpstr>Excel example</vt:lpstr>
      <vt:lpstr>Java Example!</vt:lpstr>
      <vt:lpstr>Python Example</vt:lpstr>
      <vt:lpstr>Gradient Descent Applications</vt:lpstr>
    </vt:vector>
  </TitlesOfParts>
  <Company>FINRA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Saggar, Prem</dc:creator>
  <cp:lastModifiedBy>Saggar, Prem</cp:lastModifiedBy>
  <cp:revision>6</cp:revision>
  <dcterms:created xsi:type="dcterms:W3CDTF">2018-11-13T23:09:25Z</dcterms:created>
  <dcterms:modified xsi:type="dcterms:W3CDTF">2018-11-14T18:12:30Z</dcterms:modified>
</cp:coreProperties>
</file>