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467" r:id="rId2"/>
    <p:sldId id="1479" r:id="rId3"/>
    <p:sldId id="1481" r:id="rId4"/>
    <p:sldId id="1482" r:id="rId5"/>
    <p:sldId id="1476" r:id="rId6"/>
    <p:sldId id="1474" r:id="rId7"/>
    <p:sldId id="1475" r:id="rId8"/>
    <p:sldId id="147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3429"/>
    <a:srgbClr val="0173A6"/>
    <a:srgbClr val="000000"/>
    <a:srgbClr val="2F3F65"/>
    <a:srgbClr val="BB222D"/>
    <a:srgbClr val="7F96BA"/>
    <a:srgbClr val="C65B05"/>
    <a:srgbClr val="7C8595"/>
    <a:srgbClr val="FD8509"/>
    <a:srgbClr val="263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37"/>
    <p:restoredTop sz="75843" autoAdjust="0"/>
  </p:normalViewPr>
  <p:slideViewPr>
    <p:cSldViewPr snapToGrid="0" snapToObjects="1">
      <p:cViewPr varScale="1">
        <p:scale>
          <a:sx n="88" d="100"/>
          <a:sy n="88" d="100"/>
        </p:scale>
        <p:origin x="17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8" d="100"/>
        <a:sy n="48" d="100"/>
      </p:scale>
      <p:origin x="0" y="4864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2208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D2724-5C52-9C47-82D7-E6741C2FC1F7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1821A-6EB8-164F-A892-0F93A75A6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75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A4B48-24D0-8243-85A7-202D0BCFD1AC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B8135-54D7-3746-8976-0B97D07C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17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2621A-E34F-9248-B830-032176361374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63213-8B16-C24A-88C8-0589995BF694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FA9F-1B81-6D42-9619-670D79F231C8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53CE8-C674-4D49-9C10-57BD8F83D6EA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3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4E207-597E-4041-995D-8D10AE3834B1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7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77AF-E967-6C4D-90E9-CADD951F0B37}" type="datetime1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4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395A6-6430-C346-8914-03CC2FE40AFF}" type="datetime1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FA972-9F11-C14E-8FCE-5719FD4B061B}" type="datetime1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3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63424-28EF-E44E-8212-AC30A1EA6150}" type="datetime1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92F1-F3A0-324A-B1F5-BCB3FEF5A4C8}" type="datetime1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9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6DE3-05F3-F143-B9B0-36D433505E01}" type="datetime1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46691-3FC3-0D47-A55E-9931E91284A7}" type="datetime1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85247-443B-144F-A3FF-8C48487B4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6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Conclusion</a:t>
            </a:r>
            <a:endParaRPr lang="en-US" sz="2400" b="1" dirty="0">
              <a:solidFill>
                <a:srgbClr val="4472C4">
                  <a:lumMod val="75000"/>
                </a:srgbClr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4795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A2AE586-F0D1-F24F-BE6C-95987692F843}"/>
              </a:ext>
            </a:extLst>
          </p:cNvPr>
          <p:cNvSpPr/>
          <p:nvPr/>
        </p:nvSpPr>
        <p:spPr>
          <a:xfrm>
            <a:off x="3757570" y="2614570"/>
            <a:ext cx="1628860" cy="16288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737AA-C234-3A40-9048-2BF870D77B79}"/>
              </a:ext>
            </a:extLst>
          </p:cNvPr>
          <p:cNvSpPr txBox="1"/>
          <p:nvPr/>
        </p:nvSpPr>
        <p:spPr>
          <a:xfrm>
            <a:off x="4085303" y="3082414"/>
            <a:ext cx="100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Lucida Bright" panose="02040602050505020304" pitchFamily="18" charset="77"/>
              </a:rPr>
              <a:t>IoT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ED4F12-A2F0-7F49-92CB-3B64BAB49C8E}"/>
              </a:ext>
            </a:extLst>
          </p:cNvPr>
          <p:cNvGrpSpPr/>
          <p:nvPr/>
        </p:nvGrpSpPr>
        <p:grpSpPr>
          <a:xfrm>
            <a:off x="3808278" y="4243430"/>
            <a:ext cx="1586434" cy="2472657"/>
            <a:chOff x="3808278" y="4243430"/>
            <a:chExt cx="1586434" cy="247265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13AB575-F8BA-D242-9B3C-486DE074A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4243430"/>
              <a:ext cx="0" cy="800518"/>
            </a:xfrm>
            <a:prstGeom prst="straightConnector1">
              <a:avLst/>
            </a:prstGeom>
            <a:ln w="508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C6D224B-BF7C-304B-B7E6-20F5C4BFC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43" t="20036" r="27258"/>
            <a:stretch/>
          </p:blipFill>
          <p:spPr>
            <a:xfrm>
              <a:off x="3808278" y="5130364"/>
              <a:ext cx="1586434" cy="1585723"/>
            </a:xfrm>
            <a:prstGeom prst="ellipse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468034-55A3-F74B-9323-9C6F2C76A832}"/>
              </a:ext>
            </a:extLst>
          </p:cNvPr>
          <p:cNvGrpSpPr/>
          <p:nvPr/>
        </p:nvGrpSpPr>
        <p:grpSpPr>
          <a:xfrm>
            <a:off x="528622" y="3887286"/>
            <a:ext cx="3250160" cy="1618277"/>
            <a:chOff x="528622" y="3887286"/>
            <a:chExt cx="3250160" cy="16182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47CA0B-401E-1248-9D06-C2B351007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622" y="4136971"/>
              <a:ext cx="2443915" cy="136859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E1B59B4-0093-AB48-85E4-E5541F193F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2537" y="3887286"/>
              <a:ext cx="806245" cy="403122"/>
            </a:xfrm>
            <a:prstGeom prst="straightConnector1">
              <a:avLst/>
            </a:prstGeom>
            <a:ln w="508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F35EE5-1710-E546-84A6-ECE7E64DF5DD}"/>
              </a:ext>
            </a:extLst>
          </p:cNvPr>
          <p:cNvGrpSpPr/>
          <p:nvPr/>
        </p:nvGrpSpPr>
        <p:grpSpPr>
          <a:xfrm>
            <a:off x="158100" y="874020"/>
            <a:ext cx="3763931" cy="2116792"/>
            <a:chOff x="158100" y="874020"/>
            <a:chExt cx="3763931" cy="211679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118122B-A388-3141-840C-C5C3BAB0A9A2}"/>
                </a:ext>
              </a:extLst>
            </p:cNvPr>
            <p:cNvCxnSpPr>
              <a:cxnSpLocks/>
            </p:cNvCxnSpPr>
            <p:nvPr/>
          </p:nvCxnSpPr>
          <p:spPr>
            <a:xfrm>
              <a:off x="3372390" y="2513644"/>
              <a:ext cx="549641" cy="477168"/>
            </a:xfrm>
            <a:prstGeom prst="straightConnector1">
              <a:avLst/>
            </a:prstGeom>
            <a:ln w="508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197347-B914-5844-898D-FF379B88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100" y="874020"/>
              <a:ext cx="3204916" cy="1802765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E8E583-9A0D-784C-AA53-AFC7FCE4DDB9}"/>
              </a:ext>
            </a:extLst>
          </p:cNvPr>
          <p:cNvGrpSpPr/>
          <p:nvPr/>
        </p:nvGrpSpPr>
        <p:grpSpPr>
          <a:xfrm>
            <a:off x="4041249" y="226461"/>
            <a:ext cx="2213674" cy="2341131"/>
            <a:chOff x="4041249" y="226461"/>
            <a:chExt cx="2213674" cy="23411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6E7644-DFE5-4C4F-9B12-47F21B23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1249" y="226461"/>
              <a:ext cx="2213674" cy="1898797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893D117-DFE7-8F4F-85B0-33EAE689C98D}"/>
                </a:ext>
              </a:extLst>
            </p:cNvPr>
            <p:cNvCxnSpPr>
              <a:cxnSpLocks/>
            </p:cNvCxnSpPr>
            <p:nvPr/>
          </p:nvCxnSpPr>
          <p:spPr>
            <a:xfrm>
              <a:off x="4707627" y="2115934"/>
              <a:ext cx="0" cy="451658"/>
            </a:xfrm>
            <a:prstGeom prst="straightConnector1">
              <a:avLst/>
            </a:prstGeom>
            <a:ln w="508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BBAEFD-8FDB-ED4C-A083-584A0CD6EE2F}"/>
              </a:ext>
            </a:extLst>
          </p:cNvPr>
          <p:cNvGrpSpPr/>
          <p:nvPr/>
        </p:nvGrpSpPr>
        <p:grpSpPr>
          <a:xfrm>
            <a:off x="5367707" y="2296125"/>
            <a:ext cx="3662438" cy="1958559"/>
            <a:chOff x="5367707" y="2296125"/>
            <a:chExt cx="3662438" cy="19585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B486F7-D47C-3F44-AA47-4863FC3A3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2305" y="2296125"/>
              <a:ext cx="2937840" cy="1958559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D0AE905-B7CE-C241-B6EE-C3BFDD8A6D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7707" y="2990812"/>
              <a:ext cx="724598" cy="75416"/>
            </a:xfrm>
            <a:prstGeom prst="straightConnector1">
              <a:avLst/>
            </a:prstGeom>
            <a:ln w="508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B30537-8C4F-A941-813E-F4116C68D10E}"/>
              </a:ext>
            </a:extLst>
          </p:cNvPr>
          <p:cNvGrpSpPr/>
          <p:nvPr/>
        </p:nvGrpSpPr>
        <p:grpSpPr>
          <a:xfrm>
            <a:off x="5196568" y="3956665"/>
            <a:ext cx="3551758" cy="2405117"/>
            <a:chOff x="5196568" y="3956665"/>
            <a:chExt cx="3551758" cy="24051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D39E1A-A3FA-734C-8AC0-D027BDA22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3479" y="4561875"/>
              <a:ext cx="2924847" cy="1799907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B8B6110-57EB-FD4E-A764-BD071D29A3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6568" y="3956665"/>
              <a:ext cx="626911" cy="593956"/>
            </a:xfrm>
            <a:prstGeom prst="straightConnector1">
              <a:avLst/>
            </a:prstGeom>
            <a:ln w="50800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224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18122B-A388-3141-840C-C5C3BAB0A9A2}"/>
              </a:ext>
            </a:extLst>
          </p:cNvPr>
          <p:cNvCxnSpPr>
            <a:cxnSpLocks/>
          </p:cNvCxnSpPr>
          <p:nvPr/>
        </p:nvCxnSpPr>
        <p:spPr>
          <a:xfrm>
            <a:off x="3372390" y="2513644"/>
            <a:ext cx="549641" cy="47716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A2AE586-F0D1-F24F-BE6C-95987692F843}"/>
              </a:ext>
            </a:extLst>
          </p:cNvPr>
          <p:cNvSpPr/>
          <p:nvPr/>
        </p:nvSpPr>
        <p:spPr>
          <a:xfrm>
            <a:off x="3757570" y="2614570"/>
            <a:ext cx="1628860" cy="162886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737AA-C234-3A40-9048-2BF870D77B79}"/>
              </a:ext>
            </a:extLst>
          </p:cNvPr>
          <p:cNvSpPr txBox="1"/>
          <p:nvPr/>
        </p:nvSpPr>
        <p:spPr>
          <a:xfrm>
            <a:off x="4085303" y="3082414"/>
            <a:ext cx="100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Lucida Bright" panose="02040602050505020304" pitchFamily="18" charset="77"/>
              </a:rPr>
              <a:t>IoT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13AB575-F8BA-D242-9B3C-486DE074ABAD}"/>
              </a:ext>
            </a:extLst>
          </p:cNvPr>
          <p:cNvCxnSpPr>
            <a:cxnSpLocks/>
          </p:cNvCxnSpPr>
          <p:nvPr/>
        </p:nvCxnSpPr>
        <p:spPr>
          <a:xfrm flipV="1">
            <a:off x="4572000" y="4243430"/>
            <a:ext cx="0" cy="80051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C6D224B-BF7C-304B-B7E6-20F5C4BFC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43" t="20036" r="27258"/>
          <a:stretch/>
        </p:blipFill>
        <p:spPr>
          <a:xfrm>
            <a:off x="3808278" y="5130364"/>
            <a:ext cx="1586434" cy="1585723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47CA0B-401E-1248-9D06-C2B351007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22" y="4136971"/>
            <a:ext cx="2443915" cy="136859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1B59B4-0093-AB48-85E4-E5541F193FDF}"/>
              </a:ext>
            </a:extLst>
          </p:cNvPr>
          <p:cNvCxnSpPr>
            <a:cxnSpLocks/>
          </p:cNvCxnSpPr>
          <p:nvPr/>
        </p:nvCxnSpPr>
        <p:spPr>
          <a:xfrm flipV="1">
            <a:off x="2972537" y="3887286"/>
            <a:ext cx="806245" cy="403122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0197347-B914-5844-898D-FF379B88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00" y="874020"/>
            <a:ext cx="3204916" cy="180276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6E7644-DFE5-4C4F-9B12-47F21B23F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249" y="226461"/>
            <a:ext cx="2213674" cy="189879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B486F7-D47C-3F44-AA47-4863FC3A3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305" y="2296125"/>
            <a:ext cx="2937840" cy="19585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39E1A-A3FA-734C-8AC0-D027BDA22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479" y="4561875"/>
            <a:ext cx="2924847" cy="179990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93D117-DFE7-8F4F-85B0-33EAE689C98D}"/>
              </a:ext>
            </a:extLst>
          </p:cNvPr>
          <p:cNvCxnSpPr>
            <a:cxnSpLocks/>
          </p:cNvCxnSpPr>
          <p:nvPr/>
        </p:nvCxnSpPr>
        <p:spPr>
          <a:xfrm>
            <a:off x="4707627" y="2115934"/>
            <a:ext cx="0" cy="451658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0AE905-B7CE-C241-B6EE-C3BFDD8A6DCC}"/>
              </a:ext>
            </a:extLst>
          </p:cNvPr>
          <p:cNvCxnSpPr>
            <a:cxnSpLocks/>
          </p:cNvCxnSpPr>
          <p:nvPr/>
        </p:nvCxnSpPr>
        <p:spPr>
          <a:xfrm flipH="1">
            <a:off x="5367707" y="2990812"/>
            <a:ext cx="724598" cy="75416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8B6110-57EB-FD4E-A764-BD071D29A36E}"/>
              </a:ext>
            </a:extLst>
          </p:cNvPr>
          <p:cNvCxnSpPr>
            <a:cxnSpLocks/>
          </p:cNvCxnSpPr>
          <p:nvPr/>
        </p:nvCxnSpPr>
        <p:spPr>
          <a:xfrm flipH="1" flipV="1">
            <a:off x="5196568" y="3956665"/>
            <a:ext cx="626911" cy="593956"/>
          </a:xfrm>
          <a:prstGeom prst="straightConnector1">
            <a:avLst/>
          </a:prstGeom>
          <a:ln w="508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0E3F38E-E0CE-D943-AC18-98C62C888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1D07B8-BF56-DD44-B1AD-1FBD2A0B6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750" y="1841500"/>
            <a:ext cx="83185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7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79FDF4-81D6-0C46-AEFE-7EAB24855121}"/>
              </a:ext>
            </a:extLst>
          </p:cNvPr>
          <p:cNvSpPr txBox="1"/>
          <p:nvPr/>
        </p:nvSpPr>
        <p:spPr>
          <a:xfrm>
            <a:off x="1172496" y="1755061"/>
            <a:ext cx="7573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Thanks</a:t>
            </a:r>
            <a:r>
              <a:rPr lang="en-US" sz="3600" dirty="0">
                <a:latin typeface="Lucida Bright" panose="02040602050505020304" pitchFamily="18" charset="77"/>
              </a:rPr>
              <a:t> for being such an 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    amazing</a:t>
            </a:r>
            <a:r>
              <a:rPr lang="en-US" sz="3600" dirty="0">
                <a:latin typeface="Lucida Bright" panose="02040602050505020304" pitchFamily="18" charset="77"/>
              </a:rPr>
              <a:t> group of students…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FF473-44A7-AB4F-9878-C1B89215043B}"/>
              </a:ext>
            </a:extLst>
          </p:cNvPr>
          <p:cNvSpPr txBox="1"/>
          <p:nvPr/>
        </p:nvSpPr>
        <p:spPr>
          <a:xfrm>
            <a:off x="1172495" y="3721586"/>
            <a:ext cx="7573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ucida Bright" panose="02040602050505020304" pitchFamily="18" charset="77"/>
              </a:rPr>
              <a:t>Please be like that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77"/>
              </a:rPr>
              <a:t>forever </a:t>
            </a:r>
          </a:p>
          <a:p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Lucida Bright" panose="02040602050505020304" pitchFamily="18" charset="77"/>
              </a:rPr>
              <a:t>           </a:t>
            </a:r>
            <a:r>
              <a:rPr lang="en-US" sz="3600" dirty="0">
                <a:latin typeface="Lucida Bright" panose="02040602050505020304" pitchFamily="18" charset="77"/>
              </a:rPr>
              <a:t>and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keeeeeep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 </a:t>
            </a:r>
            <a:r>
              <a:rPr lang="en-US" sz="3600" dirty="0">
                <a:solidFill>
                  <a:srgbClr val="B93429"/>
                </a:solidFill>
                <a:latin typeface="Lucida Bright" panose="02040602050505020304" pitchFamily="18" charset="77"/>
              </a:rPr>
              <a:t>learning</a:t>
            </a:r>
            <a:r>
              <a:rPr lang="en-US" sz="3600" dirty="0">
                <a:latin typeface="Lucida Bright" panose="02040602050505020304" pitchFamily="18" charset="77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873663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00131C-BF9F-E04F-8F86-454E74A2876A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EE5AC8-D710-9141-A7EA-98EACC258A6E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D46A16-07C9-5640-BA1B-3D910B8F881B}"/>
                </a:ext>
              </a:extLst>
            </p:cNvPr>
            <p:cNvSpPr txBox="1"/>
            <p:nvPr/>
          </p:nvSpPr>
          <p:spPr>
            <a:xfrm>
              <a:off x="0" y="-1105191"/>
              <a:ext cx="7175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Project pitch (20% of the project)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BDDEAD9-1DE9-7F40-BB6E-6750DF673770}"/>
              </a:ext>
            </a:extLst>
          </p:cNvPr>
          <p:cNvSpPr txBox="1"/>
          <p:nvPr/>
        </p:nvSpPr>
        <p:spPr>
          <a:xfrm>
            <a:off x="560439" y="1106132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Location: CSI 1122 (this classroom)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2A2B4-C88E-B347-A749-E075DF795BDB}"/>
              </a:ext>
            </a:extLst>
          </p:cNvPr>
          <p:cNvSpPr txBox="1"/>
          <p:nvPr/>
        </p:nvSpPr>
        <p:spPr>
          <a:xfrm>
            <a:off x="560439" y="1654668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Time: 1:30pm – 3:30pm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D73BD-4414-BA4F-81FF-A4B0BD3B90AF}"/>
              </a:ext>
            </a:extLst>
          </p:cNvPr>
          <p:cNvSpPr txBox="1"/>
          <p:nvPr/>
        </p:nvSpPr>
        <p:spPr>
          <a:xfrm>
            <a:off x="984455" y="2410875"/>
            <a:ext cx="7175090" cy="5232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Each team will get 5 minutes to speak. </a:t>
            </a:r>
            <a:endParaRPr lang="en-US" sz="24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3407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5CA36-46E7-164A-86F5-7DE5E4277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742" y="789707"/>
            <a:ext cx="9899483" cy="60682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3D4D533-851E-8D46-9BFF-DCCECA5B28E7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304243-C13D-6142-9290-03FB1DD4D6FD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B1D720-10B0-FB43-959E-8DADA9E2EDC6}"/>
                </a:ext>
              </a:extLst>
            </p:cNvPr>
            <p:cNvSpPr txBox="1"/>
            <p:nvPr/>
          </p:nvSpPr>
          <p:spPr>
            <a:xfrm>
              <a:off x="0" y="-1105191"/>
              <a:ext cx="4501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Project pitch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357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DDEAD9-1DE9-7F40-BB6E-6750DF673770}"/>
              </a:ext>
            </a:extLst>
          </p:cNvPr>
          <p:cNvSpPr txBox="1"/>
          <p:nvPr/>
        </p:nvSpPr>
        <p:spPr>
          <a:xfrm>
            <a:off x="560439" y="1106132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Location: CSI 1122 (this classroom)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2A2B4-C88E-B347-A749-E075DF795BDB}"/>
              </a:ext>
            </a:extLst>
          </p:cNvPr>
          <p:cNvSpPr txBox="1"/>
          <p:nvPr/>
        </p:nvSpPr>
        <p:spPr>
          <a:xfrm>
            <a:off x="560439" y="1654668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Time: 1:30pm – 3:30pm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3C11EC-C213-9844-9E0A-D99D2880FE4D}"/>
              </a:ext>
            </a:extLst>
          </p:cNvPr>
          <p:cNvSpPr txBox="1"/>
          <p:nvPr/>
        </p:nvSpPr>
        <p:spPr>
          <a:xfrm>
            <a:off x="560439" y="3311014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Format of the pitch: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None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EB8CD-B104-6042-9ECA-1DBBC8D7DA9F}"/>
              </a:ext>
            </a:extLst>
          </p:cNvPr>
          <p:cNvSpPr txBox="1"/>
          <p:nvPr/>
        </p:nvSpPr>
        <p:spPr>
          <a:xfrm>
            <a:off x="1061883" y="3878478"/>
            <a:ext cx="8288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 -- Convince the class that you have worked on an </a:t>
            </a:r>
          </a:p>
          <a:p>
            <a:r>
              <a:rPr lang="en-US" sz="2400" dirty="0">
                <a:latin typeface="Lucida Bright" panose="02040602050505020304" pitchFamily="18" charset="77"/>
              </a:rPr>
              <a:t>     excellent project.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1E64-F251-6A4B-884B-5D31EFF97D36}"/>
              </a:ext>
            </a:extLst>
          </p:cNvPr>
          <p:cNvSpPr txBox="1"/>
          <p:nvPr/>
        </p:nvSpPr>
        <p:spPr>
          <a:xfrm>
            <a:off x="1061883" y="4863359"/>
            <a:ext cx="747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 -- Feel free to use any media/prop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4E1FA-8432-EB47-8DC2-809BD4718FF8}"/>
              </a:ext>
            </a:extLst>
          </p:cNvPr>
          <p:cNvSpPr txBox="1"/>
          <p:nvPr/>
        </p:nvSpPr>
        <p:spPr>
          <a:xfrm>
            <a:off x="1061882" y="5535447"/>
            <a:ext cx="7477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 -- Generally focusing on the broader impacts of </a:t>
            </a:r>
          </a:p>
          <a:p>
            <a:r>
              <a:rPr lang="en-US" sz="2400" dirty="0">
                <a:latin typeface="Lucida Bright" panose="02040602050505020304" pitchFamily="18" charset="77"/>
              </a:rPr>
              <a:t>    the project and your concrete achievements </a:t>
            </a:r>
          </a:p>
          <a:p>
            <a:r>
              <a:rPr lang="en-US" sz="2400" dirty="0">
                <a:latin typeface="Lucida Bright" panose="02040602050505020304" pitchFamily="18" charset="77"/>
              </a:rPr>
              <a:t>    helps.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8144B1-8C2F-4944-A57C-7AAC29A86DB6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10C52C-B5CE-BA47-A9A3-DE4BAC6A5355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02B4BE-4D92-A541-92A5-7D8CAEBB5F23}"/>
                </a:ext>
              </a:extLst>
            </p:cNvPr>
            <p:cNvSpPr txBox="1"/>
            <p:nvPr/>
          </p:nvSpPr>
          <p:spPr>
            <a:xfrm>
              <a:off x="0" y="-1105191"/>
              <a:ext cx="7175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Project pitch (20% of the project)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728A188-46D8-FE49-A8B9-C60D1BB070FA}"/>
              </a:ext>
            </a:extLst>
          </p:cNvPr>
          <p:cNvSpPr txBox="1"/>
          <p:nvPr/>
        </p:nvSpPr>
        <p:spPr>
          <a:xfrm>
            <a:off x="984455" y="2410875"/>
            <a:ext cx="7175090" cy="52322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Lucida Bright" panose="02040602050505020304" pitchFamily="18" charset="77"/>
              </a:rPr>
              <a:t>Each team will get 5 minutes to speak. </a:t>
            </a:r>
            <a:endParaRPr lang="en-US" sz="24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26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544DA2-344E-D34B-BA0B-795A7525973B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81B350-4C3A-F94B-BC2A-6FE2C29A5058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3BAC3E-CEBA-5042-A5DB-3ABA32B2A348}"/>
                </a:ext>
              </a:extLst>
            </p:cNvPr>
            <p:cNvSpPr txBox="1"/>
            <p:nvPr/>
          </p:nvSpPr>
          <p:spPr>
            <a:xfrm>
              <a:off x="0" y="-1105191"/>
              <a:ext cx="45015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Project evaluation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D6EC33-24FC-214E-A45B-5CBC2C23492F}"/>
              </a:ext>
            </a:extLst>
          </p:cNvPr>
          <p:cNvSpPr txBox="1"/>
          <p:nvPr/>
        </p:nvSpPr>
        <p:spPr>
          <a:xfrm>
            <a:off x="545690" y="1504338"/>
            <a:ext cx="8318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ucida Bright" panose="02040602050505020304" pitchFamily="18" charset="77"/>
              </a:rPr>
              <a:t>Inherently subjective. We will try to make it as objective as possible.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4050-1986-D541-951A-4FFA71708F19}"/>
              </a:ext>
            </a:extLst>
          </p:cNvPr>
          <p:cNvSpPr txBox="1"/>
          <p:nvPr/>
        </p:nvSpPr>
        <p:spPr>
          <a:xfrm>
            <a:off x="545690" y="2571140"/>
            <a:ext cx="8318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ucida Bright" panose="02040602050505020304" pitchFamily="18" charset="77"/>
              </a:rPr>
              <a:t>Will use your project proposal as a guideline about the scope of the project.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BA230-0BC9-8E4F-827B-1D8CD9D35517}"/>
              </a:ext>
            </a:extLst>
          </p:cNvPr>
          <p:cNvSpPr txBox="1"/>
          <p:nvPr/>
        </p:nvSpPr>
        <p:spPr>
          <a:xfrm>
            <a:off x="545690" y="3711680"/>
            <a:ext cx="8318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Lucida Bright" panose="02040602050505020304" pitchFamily="18" charset="77"/>
              </a:rPr>
              <a:t>We know life is uncertain, so are projects. Please justify challenges/roadblocks you have faced.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CD5650-CA27-D54A-95BA-8F880F849D4A}"/>
              </a:ext>
            </a:extLst>
          </p:cNvPr>
          <p:cNvGrpSpPr/>
          <p:nvPr/>
        </p:nvGrpSpPr>
        <p:grpSpPr>
          <a:xfrm>
            <a:off x="0" y="5283108"/>
            <a:ext cx="9144000" cy="1474120"/>
            <a:chOff x="0" y="5283108"/>
            <a:chExt cx="9144000" cy="14741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12771C-AB50-6047-A6BA-EDC4449C7F58}"/>
                </a:ext>
              </a:extLst>
            </p:cNvPr>
            <p:cNvSpPr/>
            <p:nvPr/>
          </p:nvSpPr>
          <p:spPr>
            <a:xfrm>
              <a:off x="0" y="5283108"/>
              <a:ext cx="9144000" cy="147242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9C3107-1DBF-F74E-8139-32D1F3126716}"/>
                </a:ext>
              </a:extLst>
            </p:cNvPr>
            <p:cNvSpPr txBox="1"/>
            <p:nvPr/>
          </p:nvSpPr>
          <p:spPr>
            <a:xfrm>
              <a:off x="191729" y="5372233"/>
              <a:ext cx="876054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According to the score board so far, you are doing great. Feel confident and use the rest of the time wisely.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8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37891</TotalTime>
  <Words>230</Words>
  <Application>Microsoft Macintosh PowerPoint</Application>
  <PresentationFormat>On-screen Show (4:3)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1597</cp:revision>
  <cp:lastPrinted>2018-02-18T16:59:17Z</cp:lastPrinted>
  <dcterms:created xsi:type="dcterms:W3CDTF">2017-12-25T03:38:09Z</dcterms:created>
  <dcterms:modified xsi:type="dcterms:W3CDTF">2019-12-09T20:45:06Z</dcterms:modified>
</cp:coreProperties>
</file>