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9"/>
  </p:notesMasterIdLst>
  <p:sldIdLst>
    <p:sldId id="1467" r:id="rId2"/>
    <p:sldId id="1565" r:id="rId3"/>
    <p:sldId id="1566" r:id="rId4"/>
    <p:sldId id="1564" r:id="rId5"/>
    <p:sldId id="1567" r:id="rId6"/>
    <p:sldId id="1568" r:id="rId7"/>
    <p:sldId id="1569" r:id="rId8"/>
    <p:sldId id="1572" r:id="rId9"/>
    <p:sldId id="1570" r:id="rId10"/>
    <p:sldId id="1571" r:id="rId11"/>
    <p:sldId id="1573" r:id="rId12"/>
    <p:sldId id="1623" r:id="rId13"/>
    <p:sldId id="1624" r:id="rId14"/>
    <p:sldId id="1622" r:id="rId15"/>
    <p:sldId id="1621" r:id="rId16"/>
    <p:sldId id="1626" r:id="rId17"/>
    <p:sldId id="1627" r:id="rId18"/>
    <p:sldId id="1580" r:id="rId19"/>
    <p:sldId id="1586" r:id="rId20"/>
    <p:sldId id="1587" r:id="rId21"/>
    <p:sldId id="1588" r:id="rId22"/>
    <p:sldId id="682" r:id="rId23"/>
    <p:sldId id="827" r:id="rId24"/>
    <p:sldId id="1589" r:id="rId25"/>
    <p:sldId id="1435" r:id="rId26"/>
    <p:sldId id="1436" r:id="rId27"/>
    <p:sldId id="813" r:id="rId28"/>
    <p:sldId id="815" r:id="rId29"/>
    <p:sldId id="817" r:id="rId30"/>
    <p:sldId id="1590" r:id="rId31"/>
    <p:sldId id="818" r:id="rId32"/>
    <p:sldId id="819" r:id="rId33"/>
    <p:sldId id="820" r:id="rId34"/>
    <p:sldId id="821" r:id="rId35"/>
    <p:sldId id="822" r:id="rId36"/>
    <p:sldId id="823" r:id="rId37"/>
    <p:sldId id="1591" r:id="rId38"/>
    <p:sldId id="1592" r:id="rId39"/>
    <p:sldId id="932" r:id="rId40"/>
    <p:sldId id="921" r:id="rId41"/>
    <p:sldId id="920" r:id="rId42"/>
    <p:sldId id="1628" r:id="rId43"/>
    <p:sldId id="1593" r:id="rId44"/>
    <p:sldId id="1594" r:id="rId45"/>
    <p:sldId id="1595" r:id="rId46"/>
    <p:sldId id="1444" r:id="rId47"/>
    <p:sldId id="809" r:id="rId48"/>
    <p:sldId id="877" r:id="rId49"/>
    <p:sldId id="878" r:id="rId50"/>
    <p:sldId id="812" r:id="rId51"/>
    <p:sldId id="1614" r:id="rId52"/>
    <p:sldId id="1618" r:id="rId53"/>
    <p:sldId id="1615" r:id="rId54"/>
    <p:sldId id="1616" r:id="rId55"/>
    <p:sldId id="1617" r:id="rId56"/>
    <p:sldId id="1630" r:id="rId57"/>
    <p:sldId id="1620" r:id="rId58"/>
    <p:sldId id="1631" r:id="rId59"/>
    <p:sldId id="1632" r:id="rId60"/>
    <p:sldId id="1633" r:id="rId61"/>
    <p:sldId id="1634" r:id="rId62"/>
    <p:sldId id="879" r:id="rId63"/>
    <p:sldId id="880" r:id="rId64"/>
    <p:sldId id="881" r:id="rId65"/>
    <p:sldId id="882" r:id="rId66"/>
    <p:sldId id="883" r:id="rId67"/>
    <p:sldId id="1635" r:id="rId68"/>
    <p:sldId id="1629" r:id="rId69"/>
    <p:sldId id="1636" r:id="rId70"/>
    <p:sldId id="1637" r:id="rId71"/>
    <p:sldId id="1442" r:id="rId72"/>
    <p:sldId id="1445" r:id="rId73"/>
    <p:sldId id="1446" r:id="rId74"/>
    <p:sldId id="1447" r:id="rId75"/>
    <p:sldId id="1640" r:id="rId76"/>
    <p:sldId id="1596" r:id="rId77"/>
    <p:sldId id="1583" r:id="rId78"/>
    <p:sldId id="1585" r:id="rId79"/>
    <p:sldId id="1597" r:id="rId80"/>
    <p:sldId id="1598" r:id="rId81"/>
    <p:sldId id="1599" r:id="rId82"/>
    <p:sldId id="1600" r:id="rId83"/>
    <p:sldId id="1601" r:id="rId84"/>
    <p:sldId id="1602" r:id="rId85"/>
    <p:sldId id="1603" r:id="rId86"/>
    <p:sldId id="1604" r:id="rId87"/>
    <p:sldId id="1605" r:id="rId88"/>
    <p:sldId id="1606" r:id="rId89"/>
    <p:sldId id="1607" r:id="rId90"/>
    <p:sldId id="1608" r:id="rId91"/>
    <p:sldId id="1609" r:id="rId92"/>
    <p:sldId id="1610" r:id="rId93"/>
    <p:sldId id="1611" r:id="rId94"/>
    <p:sldId id="1612" r:id="rId95"/>
    <p:sldId id="1613" r:id="rId96"/>
    <p:sldId id="1584" r:id="rId97"/>
    <p:sldId id="1581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54"/>
    <p:restoredTop sz="92041"/>
  </p:normalViewPr>
  <p:slideViewPr>
    <p:cSldViewPr snapToGrid="0" snapToObjects="1" showGuides="1">
      <p:cViewPr varScale="1">
        <p:scale>
          <a:sx n="109" d="100"/>
          <a:sy n="109" d="100"/>
        </p:scale>
        <p:origin x="240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www.analog.com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/analog-dialogue/articles/massive-mimo-and-beamforming-the-signal-processing-behind-the-5g-buzzwords.html#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39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2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42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16672-F69E-476E-885E-1414729565F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0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41</a:t>
            </a:fld>
            <a:endParaRPr lang="en-US" dirty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59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tif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if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4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.1: Wireless Networks for the IoT</a:t>
            </a:r>
          </a:p>
        </p:txBody>
      </p:sp>
    </p:spTree>
    <p:extLst>
      <p:ext uri="{BB962C8B-B14F-4D97-AF65-F5344CB8AC3E}">
        <p14:creationId xmlns:p14="http://schemas.microsoft.com/office/powerpoint/2010/main" val="7747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386318-893B-0644-8F2C-7B148502EA7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MIMO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BCA7F-5B8F-DE49-B2CF-7CD071A3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02" y="931631"/>
            <a:ext cx="7739596" cy="49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58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386318-893B-0644-8F2C-7B148502EA7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7BA82-1549-C24F-8F43-EF5A35C6A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02" y="931631"/>
            <a:ext cx="7739596" cy="49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7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569B44-3EAC-424A-85BB-DAB335244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456" y="220107"/>
            <a:ext cx="6338888" cy="6440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9033A-2A12-D04B-874E-F1B82B47885C}"/>
              </a:ext>
            </a:extLst>
          </p:cNvPr>
          <p:cNvSpPr txBox="1"/>
          <p:nvPr/>
        </p:nvSpPr>
        <p:spPr>
          <a:xfrm>
            <a:off x="1" y="6475751"/>
            <a:ext cx="699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[Ref] 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lavellenetworks</a:t>
            </a:r>
            <a:r>
              <a:rPr lang="en-US" dirty="0"/>
              <a:t>/status/1070315894751006720</a:t>
            </a:r>
          </a:p>
        </p:txBody>
      </p:sp>
    </p:spTree>
    <p:extLst>
      <p:ext uri="{BB962C8B-B14F-4D97-AF65-F5344CB8AC3E}">
        <p14:creationId xmlns:p14="http://schemas.microsoft.com/office/powerpoint/2010/main" val="3364339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569B44-3EAC-424A-85BB-DAB335244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63"/>
          <a:stretch/>
        </p:blipFill>
        <p:spPr>
          <a:xfrm>
            <a:off x="1364456" y="220107"/>
            <a:ext cx="6338888" cy="949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9033A-2A12-D04B-874E-F1B82B47885C}"/>
              </a:ext>
            </a:extLst>
          </p:cNvPr>
          <p:cNvSpPr txBox="1"/>
          <p:nvPr/>
        </p:nvSpPr>
        <p:spPr>
          <a:xfrm>
            <a:off x="1" y="6475751"/>
            <a:ext cx="699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[Ref] 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lavellenetworks</a:t>
            </a:r>
            <a:r>
              <a:rPr lang="en-US" dirty="0"/>
              <a:t>/status/1070315894751006720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D8695-1DD9-F24D-BA55-8AB95DFF13B5}"/>
              </a:ext>
            </a:extLst>
          </p:cNvPr>
          <p:cNvSpPr txBox="1"/>
          <p:nvPr/>
        </p:nvSpPr>
        <p:spPr>
          <a:xfrm>
            <a:off x="179882" y="2514600"/>
            <a:ext cx="2128603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Huge bandwidth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695469-1FAA-2846-B712-CF0541E9400E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364458" y="1169233"/>
            <a:ext cx="3169442" cy="118422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652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0FE887-A239-6843-A149-774E15A46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05" y="1670001"/>
            <a:ext cx="8181391" cy="351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C1FA4-6848-2948-862A-C2F914340B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5G spectrum</a:t>
            </a:r>
          </a:p>
        </p:txBody>
      </p:sp>
    </p:spTree>
    <p:extLst>
      <p:ext uri="{BB962C8B-B14F-4D97-AF65-F5344CB8AC3E}">
        <p14:creationId xmlns:p14="http://schemas.microsoft.com/office/powerpoint/2010/main" val="42022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814EE-CEAF-7842-968B-E52AED6A6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96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569B44-3EAC-424A-85BB-DAB335244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63"/>
          <a:stretch/>
        </p:blipFill>
        <p:spPr>
          <a:xfrm>
            <a:off x="1364456" y="220107"/>
            <a:ext cx="6338888" cy="949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9033A-2A12-D04B-874E-F1B82B47885C}"/>
              </a:ext>
            </a:extLst>
          </p:cNvPr>
          <p:cNvSpPr txBox="1"/>
          <p:nvPr/>
        </p:nvSpPr>
        <p:spPr>
          <a:xfrm>
            <a:off x="1" y="6475751"/>
            <a:ext cx="699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[Ref] 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lavellenetworks</a:t>
            </a:r>
            <a:r>
              <a:rPr lang="en-US" dirty="0"/>
              <a:t>/status/1070315894751006720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D8695-1DD9-F24D-BA55-8AB95DFF13B5}"/>
              </a:ext>
            </a:extLst>
          </p:cNvPr>
          <p:cNvSpPr txBox="1"/>
          <p:nvPr/>
        </p:nvSpPr>
        <p:spPr>
          <a:xfrm>
            <a:off x="179882" y="2514600"/>
            <a:ext cx="2128603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Huge bandwidth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695469-1FAA-2846-B712-CF0541E9400E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364458" y="1169233"/>
            <a:ext cx="3169442" cy="118422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AA1E24-C335-6045-9FA4-BFB68CA5A1EA}"/>
              </a:ext>
            </a:extLst>
          </p:cNvPr>
          <p:cNvCxnSpPr>
            <a:cxnSpLocks/>
          </p:cNvCxnSpPr>
          <p:nvPr/>
        </p:nvCxnSpPr>
        <p:spPr>
          <a:xfrm>
            <a:off x="4484912" y="1186723"/>
            <a:ext cx="3169442" cy="118422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F30AE0-AAFD-C24B-8DDE-3EF8A26E3248}"/>
              </a:ext>
            </a:extLst>
          </p:cNvPr>
          <p:cNvSpPr txBox="1"/>
          <p:nvPr/>
        </p:nvSpPr>
        <p:spPr>
          <a:xfrm>
            <a:off x="6590052" y="2474893"/>
            <a:ext cx="2128603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Channel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sharing</a:t>
            </a:r>
          </a:p>
        </p:txBody>
      </p:sp>
    </p:spTree>
    <p:extLst>
      <p:ext uri="{BB962C8B-B14F-4D97-AF65-F5344CB8AC3E}">
        <p14:creationId xmlns:p14="http://schemas.microsoft.com/office/powerpoint/2010/main" val="1822014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569B44-3EAC-424A-85BB-DAB335244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63"/>
          <a:stretch/>
        </p:blipFill>
        <p:spPr>
          <a:xfrm>
            <a:off x="1364456" y="220107"/>
            <a:ext cx="6338888" cy="949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9033A-2A12-D04B-874E-F1B82B47885C}"/>
              </a:ext>
            </a:extLst>
          </p:cNvPr>
          <p:cNvSpPr txBox="1"/>
          <p:nvPr/>
        </p:nvSpPr>
        <p:spPr>
          <a:xfrm>
            <a:off x="1" y="6475751"/>
            <a:ext cx="699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[Ref] 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lavellenetworks</a:t>
            </a:r>
            <a:r>
              <a:rPr lang="en-US" dirty="0"/>
              <a:t>/status/1070315894751006720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D8695-1DD9-F24D-BA55-8AB95DFF13B5}"/>
              </a:ext>
            </a:extLst>
          </p:cNvPr>
          <p:cNvSpPr txBox="1"/>
          <p:nvPr/>
        </p:nvSpPr>
        <p:spPr>
          <a:xfrm>
            <a:off x="179882" y="2514600"/>
            <a:ext cx="2128603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Huge bandwidth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695469-1FAA-2846-B712-CF0541E9400E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364458" y="1169233"/>
            <a:ext cx="3169442" cy="118422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AA1E24-C335-6045-9FA4-BFB68CA5A1EA}"/>
              </a:ext>
            </a:extLst>
          </p:cNvPr>
          <p:cNvCxnSpPr>
            <a:cxnSpLocks/>
          </p:cNvCxnSpPr>
          <p:nvPr/>
        </p:nvCxnSpPr>
        <p:spPr>
          <a:xfrm>
            <a:off x="4484912" y="1186723"/>
            <a:ext cx="3169442" cy="118422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F30AE0-AAFD-C24B-8DDE-3EF8A26E3248}"/>
              </a:ext>
            </a:extLst>
          </p:cNvPr>
          <p:cNvSpPr txBox="1"/>
          <p:nvPr/>
        </p:nvSpPr>
        <p:spPr>
          <a:xfrm>
            <a:off x="6590052" y="2474893"/>
            <a:ext cx="2128603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Channel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sharing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1C5E1-A25C-5D44-8186-C299E9A0341A}"/>
              </a:ext>
            </a:extLst>
          </p:cNvPr>
          <p:cNvSpPr txBox="1"/>
          <p:nvPr/>
        </p:nvSpPr>
        <p:spPr>
          <a:xfrm>
            <a:off x="2023675" y="4446100"/>
            <a:ext cx="2128603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Massive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MIMO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D8226-DEAD-4444-AEC4-FC071FF1A07C}"/>
              </a:ext>
            </a:extLst>
          </p:cNvPr>
          <p:cNvSpPr txBox="1"/>
          <p:nvPr/>
        </p:nvSpPr>
        <p:spPr>
          <a:xfrm>
            <a:off x="4422104" y="4446100"/>
            <a:ext cx="2167948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Orthogonal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449693-6C2E-A347-85A8-21DB7F24C225}"/>
              </a:ext>
            </a:extLst>
          </p:cNvPr>
          <p:cNvSpPr txBox="1"/>
          <p:nvPr/>
        </p:nvSpPr>
        <p:spPr>
          <a:xfrm>
            <a:off x="6820533" y="4446100"/>
            <a:ext cx="2128603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Efficient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coding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897805-7251-E541-A2C2-65D778A020D7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3087978" y="3429000"/>
            <a:ext cx="4566376" cy="93126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A0FF4F-1ABE-FA40-96F2-9840B7B88660}"/>
              </a:ext>
            </a:extLst>
          </p:cNvPr>
          <p:cNvCxnSpPr>
            <a:cxnSpLocks/>
          </p:cNvCxnSpPr>
          <p:nvPr/>
        </p:nvCxnSpPr>
        <p:spPr>
          <a:xfrm flipH="1">
            <a:off x="5506078" y="3442696"/>
            <a:ext cx="2148274" cy="91756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55A441-FD21-D840-8C4B-546091C76461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7654354" y="3429000"/>
            <a:ext cx="269824" cy="94496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877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3D8B3-F048-C748-A25D-FCFCA3BC3D87}"/>
              </a:ext>
            </a:extLst>
          </p:cNvPr>
          <p:cNvSpPr txBox="1"/>
          <p:nvPr/>
        </p:nvSpPr>
        <p:spPr>
          <a:xfrm>
            <a:off x="609600" y="1219200"/>
            <a:ext cx="6063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ZTE, and Facebook have demonstrated Massive MIMO systems</a:t>
            </a:r>
          </a:p>
          <a:p>
            <a:r>
              <a:rPr lang="en-US" dirty="0"/>
              <a:t>with as many as 96 to 128 antennas.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F8A9F-963E-D742-BE1C-4D1B8E559D20}"/>
              </a:ext>
            </a:extLst>
          </p:cNvPr>
          <p:cNvSpPr txBox="1"/>
          <p:nvPr/>
        </p:nvSpPr>
        <p:spPr>
          <a:xfrm>
            <a:off x="0" y="2744569"/>
            <a:ext cx="9272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Cisco estimates that by 2020 - when 5G is set to roll out to a mainstream audience – </a:t>
            </a:r>
          </a:p>
          <a:p>
            <a:r>
              <a:rPr lang="en-US" dirty="0"/>
              <a:t>there will be 5.5 billion mobile users around the world, each consuming 20GB of data per month.</a:t>
            </a:r>
          </a:p>
        </p:txBody>
      </p:sp>
    </p:spTree>
    <p:extLst>
      <p:ext uri="{BB962C8B-B14F-4D97-AF65-F5344CB8AC3E}">
        <p14:creationId xmlns:p14="http://schemas.microsoft.com/office/powerpoint/2010/main" val="2803372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-26095" y="3186044"/>
            <a:ext cx="9170095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Lucida Bright" panose="02040602050505020304" pitchFamily="18" charset="77"/>
              </a:rPr>
              <a:t>Communication: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Lucida Bright" panose="02040602050505020304" pitchFamily="18" charset="77"/>
              </a:rPr>
              <a:t>A generalized 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4B674-2B1A-7D4E-B149-00DC471A4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715"/>
          <a:stretch/>
        </p:blipFill>
        <p:spPr>
          <a:xfrm>
            <a:off x="-26095" y="-304474"/>
            <a:ext cx="9276054" cy="35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2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A2E0A0-80C0-2D40-AC2A-D6E84AF57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926417"/>
            <a:ext cx="6350000" cy="582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D76B74-D574-EC4C-B676-696768E7123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is everywhere</a:t>
            </a:r>
          </a:p>
        </p:txBody>
      </p:sp>
    </p:spTree>
    <p:extLst>
      <p:ext uri="{BB962C8B-B14F-4D97-AF65-F5344CB8AC3E}">
        <p14:creationId xmlns:p14="http://schemas.microsoft.com/office/powerpoint/2010/main" val="680007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CA0CC-1EA1-4B4A-A954-398DDB3B0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21" y="1379003"/>
            <a:ext cx="8459558" cy="5084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65E79B-82C2-B44D-A864-F3F64B42183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Sending/Receiving agreed set of symbols</a:t>
            </a:r>
          </a:p>
        </p:txBody>
      </p:sp>
    </p:spTree>
    <p:extLst>
      <p:ext uri="{BB962C8B-B14F-4D97-AF65-F5344CB8AC3E}">
        <p14:creationId xmlns:p14="http://schemas.microsoft.com/office/powerpoint/2010/main" val="2057870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5E79B-82C2-B44D-A864-F3F64B42183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Sending/Receiving agreed set of symbols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FD267-638F-4942-A652-CF8E54163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8" y="1979614"/>
            <a:ext cx="4381090" cy="2898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4D770C-3D28-8E4C-9E76-E36074A9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34" y="1979614"/>
            <a:ext cx="4417172" cy="2898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1EA3BE-434D-8F44-8F93-FBCE74B54F2D}"/>
              </a:ext>
            </a:extLst>
          </p:cNvPr>
          <p:cNvSpPr txBox="1"/>
          <p:nvPr/>
        </p:nvSpPr>
        <p:spPr>
          <a:xfrm>
            <a:off x="0" y="3067734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Lucida Bright" panose="02040602050505020304" pitchFamily="18" charset="77"/>
              </a:rPr>
              <a:t>What is the computer’s version of this?</a:t>
            </a:r>
          </a:p>
        </p:txBody>
      </p:sp>
    </p:spTree>
    <p:extLst>
      <p:ext uri="{BB962C8B-B14F-4D97-AF65-F5344CB8AC3E}">
        <p14:creationId xmlns:p14="http://schemas.microsoft.com/office/powerpoint/2010/main" val="281918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Finding distance using waves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SONAR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(detection)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Amplitude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5FE69B-224E-7546-B63B-1291FE5CEE38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B3FD19-654A-BB49-8392-A1BF4986ECD6}"/>
              </a:ext>
            </a:extLst>
          </p:cNvPr>
          <p:cNvSpPr txBox="1"/>
          <p:nvPr/>
        </p:nvSpPr>
        <p:spPr>
          <a:xfrm>
            <a:off x="604435" y="667743"/>
            <a:ext cx="190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Depth imaging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2EBB9-E8FC-0246-B453-BB1C3D7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22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64F6B3-A124-A340-AED7-B61D44779E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Recall: what can we change in a wave</a:t>
            </a:r>
          </a:p>
        </p:txBody>
      </p:sp>
    </p:spTree>
    <p:extLst>
      <p:ext uri="{BB962C8B-B14F-4D97-AF65-F5344CB8AC3E}">
        <p14:creationId xmlns:p14="http://schemas.microsoft.com/office/powerpoint/2010/main" val="1667802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Modulation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Amplitude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09157E-406D-9843-9CD1-DCA757D785A0}"/>
              </a:ext>
            </a:extLst>
          </p:cNvPr>
          <p:cNvSpPr txBox="1"/>
          <p:nvPr/>
        </p:nvSpPr>
        <p:spPr>
          <a:xfrm>
            <a:off x="2781888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(AM)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CC5071-4978-3040-9D6F-3A687A33FE3C}"/>
              </a:ext>
            </a:extLst>
          </p:cNvPr>
          <p:cNvSpPr txBox="1"/>
          <p:nvPr/>
        </p:nvSpPr>
        <p:spPr>
          <a:xfrm>
            <a:off x="5010326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(FM)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958054-2B84-B14C-9362-EE93870E57F0}"/>
              </a:ext>
            </a:extLst>
          </p:cNvPr>
          <p:cNvSpPr txBox="1"/>
          <p:nvPr/>
        </p:nvSpPr>
        <p:spPr>
          <a:xfrm>
            <a:off x="7238764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(PM)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2A873-C6BC-C248-9A4A-48184B8B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23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002EDA-8462-7544-9889-FF33F152E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Modulation</a:t>
            </a:r>
          </a:p>
        </p:txBody>
      </p:sp>
    </p:spTree>
    <p:extLst>
      <p:ext uri="{BB962C8B-B14F-4D97-AF65-F5344CB8AC3E}">
        <p14:creationId xmlns:p14="http://schemas.microsoft.com/office/powerpoint/2010/main" val="2010644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15A21D-081A-2646-B862-457922B4F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23" y="1161627"/>
            <a:ext cx="6952136" cy="5399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CE0171-ADD6-1D4D-BDF7-FC83E42EE0B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Modulation schemes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AED665-E7EE-CE48-B667-86D05D472016}"/>
              </a:ext>
            </a:extLst>
          </p:cNvPr>
          <p:cNvSpPr/>
          <p:nvPr/>
        </p:nvSpPr>
        <p:spPr>
          <a:xfrm>
            <a:off x="1099751" y="2273643"/>
            <a:ext cx="7315200" cy="963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7FC652-0B32-2041-AD3B-69B3A04C622F}"/>
              </a:ext>
            </a:extLst>
          </p:cNvPr>
          <p:cNvSpPr/>
          <p:nvPr/>
        </p:nvSpPr>
        <p:spPr>
          <a:xfrm>
            <a:off x="1173891" y="3237470"/>
            <a:ext cx="7315200" cy="963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978AF8-D0E7-C642-82D7-61D0CAA545BC}"/>
              </a:ext>
            </a:extLst>
          </p:cNvPr>
          <p:cNvSpPr/>
          <p:nvPr/>
        </p:nvSpPr>
        <p:spPr>
          <a:xfrm>
            <a:off x="1173891" y="4201297"/>
            <a:ext cx="7315200" cy="116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610E28-76D8-844D-98A0-2545F8666D31}"/>
              </a:ext>
            </a:extLst>
          </p:cNvPr>
          <p:cNvSpPr/>
          <p:nvPr/>
        </p:nvSpPr>
        <p:spPr>
          <a:xfrm>
            <a:off x="1244210" y="5358916"/>
            <a:ext cx="7315200" cy="1202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9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4424470-0C43-5241-A625-EE5B752135B7}"/>
              </a:ext>
            </a:extLst>
          </p:cNvPr>
          <p:cNvSpPr txBox="1"/>
          <p:nvPr/>
        </p:nvSpPr>
        <p:spPr>
          <a:xfrm>
            <a:off x="519192" y="76568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70E2A-DE79-A04C-92AE-6E738DF2F2D6}"/>
              </a:ext>
            </a:extLst>
          </p:cNvPr>
          <p:cNvSpPr txBox="1"/>
          <p:nvPr/>
        </p:nvSpPr>
        <p:spPr>
          <a:xfrm>
            <a:off x="890018" y="77504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F49D2-B741-7F40-8BDB-E19A992C424A}"/>
              </a:ext>
            </a:extLst>
          </p:cNvPr>
          <p:cNvSpPr txBox="1"/>
          <p:nvPr/>
        </p:nvSpPr>
        <p:spPr>
          <a:xfrm>
            <a:off x="1260844" y="76890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E3B6E-E96C-174E-86BF-B751C07E61BB}"/>
              </a:ext>
            </a:extLst>
          </p:cNvPr>
          <p:cNvSpPr txBox="1"/>
          <p:nvPr/>
        </p:nvSpPr>
        <p:spPr>
          <a:xfrm>
            <a:off x="1631670" y="76277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FD641-89FB-D644-8EFD-F024CB6133B6}"/>
              </a:ext>
            </a:extLst>
          </p:cNvPr>
          <p:cNvSpPr txBox="1"/>
          <p:nvPr/>
        </p:nvSpPr>
        <p:spPr>
          <a:xfrm>
            <a:off x="2002496" y="75663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153F84-BD81-4E49-A576-302A987CDCAC}"/>
              </a:ext>
            </a:extLst>
          </p:cNvPr>
          <p:cNvSpPr txBox="1"/>
          <p:nvPr/>
        </p:nvSpPr>
        <p:spPr>
          <a:xfrm>
            <a:off x="2481808" y="75049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83BB1-D04E-AE4C-9564-C7D95772BCBD}"/>
              </a:ext>
            </a:extLst>
          </p:cNvPr>
          <p:cNvSpPr txBox="1"/>
          <p:nvPr/>
        </p:nvSpPr>
        <p:spPr>
          <a:xfrm>
            <a:off x="2883630" y="74435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0BB37-E98E-A940-AEAF-93AC8CA8F152}"/>
              </a:ext>
            </a:extLst>
          </p:cNvPr>
          <p:cNvSpPr txBox="1"/>
          <p:nvPr/>
        </p:nvSpPr>
        <p:spPr>
          <a:xfrm>
            <a:off x="3285452" y="73821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CABEF-5690-AC4B-B435-8382F35E6A15}"/>
              </a:ext>
            </a:extLst>
          </p:cNvPr>
          <p:cNvSpPr txBox="1"/>
          <p:nvPr/>
        </p:nvSpPr>
        <p:spPr>
          <a:xfrm>
            <a:off x="3687274" y="73208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634CA-5900-CA48-B853-F25A8A2B964A}"/>
              </a:ext>
            </a:extLst>
          </p:cNvPr>
          <p:cNvSpPr txBox="1"/>
          <p:nvPr/>
        </p:nvSpPr>
        <p:spPr>
          <a:xfrm>
            <a:off x="4042602" y="72594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F2754-77ED-AD4C-A320-7ED46FF4EACA}"/>
              </a:ext>
            </a:extLst>
          </p:cNvPr>
          <p:cNvSpPr txBox="1"/>
          <p:nvPr/>
        </p:nvSpPr>
        <p:spPr>
          <a:xfrm>
            <a:off x="4413428" y="71980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B8C82-181D-2142-9B0D-B913FC125035}"/>
              </a:ext>
            </a:extLst>
          </p:cNvPr>
          <p:cNvSpPr txBox="1"/>
          <p:nvPr/>
        </p:nvSpPr>
        <p:spPr>
          <a:xfrm>
            <a:off x="5016725" y="71366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3653FB-549E-FC43-A722-DB1CD38F4015}"/>
              </a:ext>
            </a:extLst>
          </p:cNvPr>
          <p:cNvSpPr txBox="1"/>
          <p:nvPr/>
        </p:nvSpPr>
        <p:spPr>
          <a:xfrm>
            <a:off x="5294562" y="70752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E5E90-14E5-8E4E-BADE-DD249BFCC78E}"/>
              </a:ext>
            </a:extLst>
          </p:cNvPr>
          <p:cNvSpPr txBox="1"/>
          <p:nvPr/>
        </p:nvSpPr>
        <p:spPr>
          <a:xfrm>
            <a:off x="5696384" y="70139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2AB4AC-52C3-3A47-B12F-0766AC20D8F2}"/>
              </a:ext>
            </a:extLst>
          </p:cNvPr>
          <p:cNvSpPr txBox="1"/>
          <p:nvPr/>
        </p:nvSpPr>
        <p:spPr>
          <a:xfrm>
            <a:off x="6098206" y="69525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8258E2-B959-6F44-B0DA-288D4B953C12}"/>
              </a:ext>
            </a:extLst>
          </p:cNvPr>
          <p:cNvSpPr txBox="1"/>
          <p:nvPr/>
        </p:nvSpPr>
        <p:spPr>
          <a:xfrm>
            <a:off x="6438036" y="689115"/>
            <a:ext cx="94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D0EF4-0F76-7749-8CB0-78C989A5D990}"/>
              </a:ext>
            </a:extLst>
          </p:cNvPr>
          <p:cNvSpPr txBox="1"/>
          <p:nvPr/>
        </p:nvSpPr>
        <p:spPr>
          <a:xfrm>
            <a:off x="4719802" y="732080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DFF-14F2-5F47-A51E-4577DDDBC9EC}"/>
              </a:ext>
            </a:extLst>
          </p:cNvPr>
          <p:cNvSpPr txBox="1"/>
          <p:nvPr/>
        </p:nvSpPr>
        <p:spPr>
          <a:xfrm>
            <a:off x="-9584" y="414628"/>
            <a:ext cx="165675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Data bits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9D43F7-4905-A247-9E1B-D429210CF6FC}"/>
              </a:ext>
            </a:extLst>
          </p:cNvPr>
          <p:cNvGrpSpPr/>
          <p:nvPr/>
        </p:nvGrpSpPr>
        <p:grpSpPr>
          <a:xfrm>
            <a:off x="573437" y="1175331"/>
            <a:ext cx="8229600" cy="929898"/>
            <a:chOff x="573437" y="1175331"/>
            <a:chExt cx="8229600" cy="929898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E94784C-6993-4E4B-8B9B-8DC1ADAE7761}"/>
                </a:ext>
              </a:extLst>
            </p:cNvPr>
            <p:cNvSpPr/>
            <p:nvPr/>
          </p:nvSpPr>
          <p:spPr>
            <a:xfrm>
              <a:off x="573437" y="1224366"/>
              <a:ext cx="8043621" cy="511444"/>
            </a:xfrm>
            <a:custGeom>
              <a:avLst/>
              <a:gdLst>
                <a:gd name="connsiteX0" fmla="*/ 0 w 8043621"/>
                <a:gd name="connsiteY0" fmla="*/ 15498 h 511444"/>
                <a:gd name="connsiteX1" fmla="*/ 867905 w 8043621"/>
                <a:gd name="connsiteY1" fmla="*/ 0 h 511444"/>
                <a:gd name="connsiteX2" fmla="*/ 898902 w 8043621"/>
                <a:gd name="connsiteY2" fmla="*/ 511444 h 511444"/>
                <a:gd name="connsiteX3" fmla="*/ 1146875 w 8043621"/>
                <a:gd name="connsiteY3" fmla="*/ 511444 h 511444"/>
                <a:gd name="connsiteX4" fmla="*/ 1162373 w 8043621"/>
                <a:gd name="connsiteY4" fmla="*/ 15498 h 511444"/>
                <a:gd name="connsiteX5" fmla="*/ 2014780 w 8043621"/>
                <a:gd name="connsiteY5" fmla="*/ 15498 h 511444"/>
                <a:gd name="connsiteX6" fmla="*/ 2045777 w 8043621"/>
                <a:gd name="connsiteY6" fmla="*/ 495946 h 511444"/>
                <a:gd name="connsiteX7" fmla="*/ 2851688 w 8043621"/>
                <a:gd name="connsiteY7" fmla="*/ 495946 h 511444"/>
                <a:gd name="connsiteX8" fmla="*/ 2913682 w 8043621"/>
                <a:gd name="connsiteY8" fmla="*/ 15498 h 511444"/>
                <a:gd name="connsiteX9" fmla="*/ 3130658 w 8043621"/>
                <a:gd name="connsiteY9" fmla="*/ 15498 h 511444"/>
                <a:gd name="connsiteX10" fmla="*/ 3192651 w 8043621"/>
                <a:gd name="connsiteY10" fmla="*/ 511444 h 511444"/>
                <a:gd name="connsiteX11" fmla="*/ 3983065 w 8043621"/>
                <a:gd name="connsiteY11" fmla="*/ 495946 h 511444"/>
                <a:gd name="connsiteX12" fmla="*/ 4045058 w 8043621"/>
                <a:gd name="connsiteY12" fmla="*/ 15498 h 511444"/>
                <a:gd name="connsiteX13" fmla="*/ 4293031 w 8043621"/>
                <a:gd name="connsiteY13" fmla="*/ 30997 h 511444"/>
                <a:gd name="connsiteX14" fmla="*/ 4324027 w 8043621"/>
                <a:gd name="connsiteY14" fmla="*/ 495946 h 511444"/>
                <a:gd name="connsiteX15" fmla="*/ 4572000 w 8043621"/>
                <a:gd name="connsiteY15" fmla="*/ 495946 h 511444"/>
                <a:gd name="connsiteX16" fmla="*/ 4618495 w 8043621"/>
                <a:gd name="connsiteY16" fmla="*/ 15498 h 511444"/>
                <a:gd name="connsiteX17" fmla="*/ 4866468 w 8043621"/>
                <a:gd name="connsiteY17" fmla="*/ 30997 h 511444"/>
                <a:gd name="connsiteX18" fmla="*/ 4897465 w 8043621"/>
                <a:gd name="connsiteY18" fmla="*/ 480448 h 511444"/>
                <a:gd name="connsiteX19" fmla="*/ 5145438 w 8043621"/>
                <a:gd name="connsiteY19" fmla="*/ 480448 h 511444"/>
                <a:gd name="connsiteX20" fmla="*/ 5191932 w 8043621"/>
                <a:gd name="connsiteY20" fmla="*/ 0 h 511444"/>
                <a:gd name="connsiteX21" fmla="*/ 5718875 w 8043621"/>
                <a:gd name="connsiteY21" fmla="*/ 30997 h 511444"/>
                <a:gd name="connsiteX22" fmla="*/ 5749871 w 8043621"/>
                <a:gd name="connsiteY22" fmla="*/ 511444 h 511444"/>
                <a:gd name="connsiteX23" fmla="*/ 6013343 w 8043621"/>
                <a:gd name="connsiteY23" fmla="*/ 511444 h 511444"/>
                <a:gd name="connsiteX24" fmla="*/ 6059838 w 8043621"/>
                <a:gd name="connsiteY24" fmla="*/ 30997 h 511444"/>
                <a:gd name="connsiteX25" fmla="*/ 6307810 w 8043621"/>
                <a:gd name="connsiteY25" fmla="*/ 30997 h 511444"/>
                <a:gd name="connsiteX26" fmla="*/ 6323309 w 8043621"/>
                <a:gd name="connsiteY26" fmla="*/ 495946 h 511444"/>
                <a:gd name="connsiteX27" fmla="*/ 6586780 w 8043621"/>
                <a:gd name="connsiteY27" fmla="*/ 495946 h 511444"/>
                <a:gd name="connsiteX28" fmla="*/ 6633275 w 8043621"/>
                <a:gd name="connsiteY28" fmla="*/ 30997 h 511444"/>
                <a:gd name="connsiteX29" fmla="*/ 6881248 w 8043621"/>
                <a:gd name="connsiteY29" fmla="*/ 15498 h 511444"/>
                <a:gd name="connsiteX30" fmla="*/ 6912244 w 8043621"/>
                <a:gd name="connsiteY30" fmla="*/ 511444 h 511444"/>
                <a:gd name="connsiteX31" fmla="*/ 7160217 w 8043621"/>
                <a:gd name="connsiteY31" fmla="*/ 495946 h 511444"/>
                <a:gd name="connsiteX32" fmla="*/ 7206712 w 8043621"/>
                <a:gd name="connsiteY32" fmla="*/ 30997 h 511444"/>
                <a:gd name="connsiteX33" fmla="*/ 8043621 w 8043621"/>
                <a:gd name="connsiteY33" fmla="*/ 15498 h 51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43621" h="511444">
                  <a:moveTo>
                    <a:pt x="0" y="15498"/>
                  </a:moveTo>
                  <a:lnTo>
                    <a:pt x="867905" y="0"/>
                  </a:lnTo>
                  <a:lnTo>
                    <a:pt x="898902" y="511444"/>
                  </a:lnTo>
                  <a:lnTo>
                    <a:pt x="1146875" y="511444"/>
                  </a:lnTo>
                  <a:lnTo>
                    <a:pt x="1162373" y="15498"/>
                  </a:lnTo>
                  <a:lnTo>
                    <a:pt x="2014780" y="15498"/>
                  </a:lnTo>
                  <a:lnTo>
                    <a:pt x="2045777" y="495946"/>
                  </a:lnTo>
                  <a:lnTo>
                    <a:pt x="2851688" y="495946"/>
                  </a:lnTo>
                  <a:lnTo>
                    <a:pt x="2913682" y="15498"/>
                  </a:lnTo>
                  <a:lnTo>
                    <a:pt x="3130658" y="15498"/>
                  </a:lnTo>
                  <a:lnTo>
                    <a:pt x="3192651" y="511444"/>
                  </a:lnTo>
                  <a:lnTo>
                    <a:pt x="3983065" y="495946"/>
                  </a:lnTo>
                  <a:lnTo>
                    <a:pt x="4045058" y="15498"/>
                  </a:lnTo>
                  <a:lnTo>
                    <a:pt x="4293031" y="30997"/>
                  </a:lnTo>
                  <a:lnTo>
                    <a:pt x="4324027" y="495946"/>
                  </a:lnTo>
                  <a:lnTo>
                    <a:pt x="4572000" y="495946"/>
                  </a:lnTo>
                  <a:lnTo>
                    <a:pt x="4618495" y="15498"/>
                  </a:lnTo>
                  <a:lnTo>
                    <a:pt x="4866468" y="30997"/>
                  </a:lnTo>
                  <a:lnTo>
                    <a:pt x="4897465" y="480448"/>
                  </a:lnTo>
                  <a:lnTo>
                    <a:pt x="5145438" y="480448"/>
                  </a:lnTo>
                  <a:lnTo>
                    <a:pt x="5191932" y="0"/>
                  </a:lnTo>
                  <a:lnTo>
                    <a:pt x="5718875" y="30997"/>
                  </a:lnTo>
                  <a:lnTo>
                    <a:pt x="5749871" y="511444"/>
                  </a:lnTo>
                  <a:lnTo>
                    <a:pt x="6013343" y="511444"/>
                  </a:lnTo>
                  <a:lnTo>
                    <a:pt x="6059838" y="30997"/>
                  </a:lnTo>
                  <a:lnTo>
                    <a:pt x="6307810" y="30997"/>
                  </a:lnTo>
                  <a:lnTo>
                    <a:pt x="6323309" y="495946"/>
                  </a:lnTo>
                  <a:lnTo>
                    <a:pt x="6586780" y="495946"/>
                  </a:lnTo>
                  <a:lnTo>
                    <a:pt x="6633275" y="30997"/>
                  </a:lnTo>
                  <a:lnTo>
                    <a:pt x="6881248" y="15498"/>
                  </a:lnTo>
                  <a:lnTo>
                    <a:pt x="6912244" y="511444"/>
                  </a:lnTo>
                  <a:lnTo>
                    <a:pt x="7160217" y="495946"/>
                  </a:lnTo>
                  <a:lnTo>
                    <a:pt x="7206712" y="30997"/>
                  </a:lnTo>
                  <a:lnTo>
                    <a:pt x="8043621" y="15498"/>
                  </a:ln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700F3EC-ED04-5746-9493-D6A114AF91AA}"/>
                </a:ext>
              </a:extLst>
            </p:cNvPr>
            <p:cNvSpPr/>
            <p:nvPr/>
          </p:nvSpPr>
          <p:spPr>
            <a:xfrm>
              <a:off x="4214215" y="1175331"/>
              <a:ext cx="4588822" cy="929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E3E65-5110-5B4D-B38F-DD30385B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8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00B8E8-719B-5D45-9904-0E65327F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996520"/>
            <a:ext cx="8343900" cy="1511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DFEED6-2E5D-C443-91D7-3A5C91065E5A}"/>
              </a:ext>
            </a:extLst>
          </p:cNvPr>
          <p:cNvSpPr txBox="1"/>
          <p:nvPr/>
        </p:nvSpPr>
        <p:spPr>
          <a:xfrm>
            <a:off x="368300" y="2170205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24470-0C43-5241-A625-EE5B752135B7}"/>
              </a:ext>
            </a:extLst>
          </p:cNvPr>
          <p:cNvSpPr txBox="1"/>
          <p:nvPr/>
        </p:nvSpPr>
        <p:spPr>
          <a:xfrm>
            <a:off x="519192" y="76568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70E2A-DE79-A04C-92AE-6E738DF2F2D6}"/>
              </a:ext>
            </a:extLst>
          </p:cNvPr>
          <p:cNvSpPr txBox="1"/>
          <p:nvPr/>
        </p:nvSpPr>
        <p:spPr>
          <a:xfrm>
            <a:off x="890018" y="77504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F49D2-B741-7F40-8BDB-E19A992C424A}"/>
              </a:ext>
            </a:extLst>
          </p:cNvPr>
          <p:cNvSpPr txBox="1"/>
          <p:nvPr/>
        </p:nvSpPr>
        <p:spPr>
          <a:xfrm>
            <a:off x="1260844" y="76890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E3B6E-E96C-174E-86BF-B751C07E61BB}"/>
              </a:ext>
            </a:extLst>
          </p:cNvPr>
          <p:cNvSpPr txBox="1"/>
          <p:nvPr/>
        </p:nvSpPr>
        <p:spPr>
          <a:xfrm>
            <a:off x="1631670" y="76277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FD641-89FB-D644-8EFD-F024CB6133B6}"/>
              </a:ext>
            </a:extLst>
          </p:cNvPr>
          <p:cNvSpPr txBox="1"/>
          <p:nvPr/>
        </p:nvSpPr>
        <p:spPr>
          <a:xfrm>
            <a:off x="2002496" y="75663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153F84-BD81-4E49-A576-302A987CDCAC}"/>
              </a:ext>
            </a:extLst>
          </p:cNvPr>
          <p:cNvSpPr txBox="1"/>
          <p:nvPr/>
        </p:nvSpPr>
        <p:spPr>
          <a:xfrm>
            <a:off x="2481808" y="75049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83BB1-D04E-AE4C-9564-C7D95772BCBD}"/>
              </a:ext>
            </a:extLst>
          </p:cNvPr>
          <p:cNvSpPr txBox="1"/>
          <p:nvPr/>
        </p:nvSpPr>
        <p:spPr>
          <a:xfrm>
            <a:off x="2883630" y="74435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0BB37-E98E-A940-AEAF-93AC8CA8F152}"/>
              </a:ext>
            </a:extLst>
          </p:cNvPr>
          <p:cNvSpPr txBox="1"/>
          <p:nvPr/>
        </p:nvSpPr>
        <p:spPr>
          <a:xfrm>
            <a:off x="3285452" y="73821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CABEF-5690-AC4B-B435-8382F35E6A15}"/>
              </a:ext>
            </a:extLst>
          </p:cNvPr>
          <p:cNvSpPr txBox="1"/>
          <p:nvPr/>
        </p:nvSpPr>
        <p:spPr>
          <a:xfrm>
            <a:off x="3687274" y="73208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634CA-5900-CA48-B853-F25A8A2B964A}"/>
              </a:ext>
            </a:extLst>
          </p:cNvPr>
          <p:cNvSpPr txBox="1"/>
          <p:nvPr/>
        </p:nvSpPr>
        <p:spPr>
          <a:xfrm>
            <a:off x="4042602" y="72594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F2754-77ED-AD4C-A320-7ED46FF4EACA}"/>
              </a:ext>
            </a:extLst>
          </p:cNvPr>
          <p:cNvSpPr txBox="1"/>
          <p:nvPr/>
        </p:nvSpPr>
        <p:spPr>
          <a:xfrm>
            <a:off x="4413428" y="71980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B8C82-181D-2142-9B0D-B913FC125035}"/>
              </a:ext>
            </a:extLst>
          </p:cNvPr>
          <p:cNvSpPr txBox="1"/>
          <p:nvPr/>
        </p:nvSpPr>
        <p:spPr>
          <a:xfrm>
            <a:off x="5016725" y="71366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3653FB-549E-FC43-A722-DB1CD38F4015}"/>
              </a:ext>
            </a:extLst>
          </p:cNvPr>
          <p:cNvSpPr txBox="1"/>
          <p:nvPr/>
        </p:nvSpPr>
        <p:spPr>
          <a:xfrm>
            <a:off x="5294562" y="70752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E5E90-14E5-8E4E-BADE-DD249BFCC78E}"/>
              </a:ext>
            </a:extLst>
          </p:cNvPr>
          <p:cNvSpPr txBox="1"/>
          <p:nvPr/>
        </p:nvSpPr>
        <p:spPr>
          <a:xfrm>
            <a:off x="5696384" y="70139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2AB4AC-52C3-3A47-B12F-0766AC20D8F2}"/>
              </a:ext>
            </a:extLst>
          </p:cNvPr>
          <p:cNvSpPr txBox="1"/>
          <p:nvPr/>
        </p:nvSpPr>
        <p:spPr>
          <a:xfrm>
            <a:off x="6098206" y="69525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8258E2-B959-6F44-B0DA-288D4B953C12}"/>
              </a:ext>
            </a:extLst>
          </p:cNvPr>
          <p:cNvSpPr txBox="1"/>
          <p:nvPr/>
        </p:nvSpPr>
        <p:spPr>
          <a:xfrm>
            <a:off x="6438036" y="689115"/>
            <a:ext cx="94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D0EF4-0F76-7749-8CB0-78C989A5D990}"/>
              </a:ext>
            </a:extLst>
          </p:cNvPr>
          <p:cNvSpPr txBox="1"/>
          <p:nvPr/>
        </p:nvSpPr>
        <p:spPr>
          <a:xfrm>
            <a:off x="4719802" y="732080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DFF-14F2-5F47-A51E-4577DDDBC9EC}"/>
              </a:ext>
            </a:extLst>
          </p:cNvPr>
          <p:cNvSpPr txBox="1"/>
          <p:nvPr/>
        </p:nvSpPr>
        <p:spPr>
          <a:xfrm>
            <a:off x="-9584" y="414628"/>
            <a:ext cx="165675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Data bits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AE94784C-6993-4E4B-8B9B-8DC1ADAE7761}"/>
              </a:ext>
            </a:extLst>
          </p:cNvPr>
          <p:cNvSpPr/>
          <p:nvPr/>
        </p:nvSpPr>
        <p:spPr>
          <a:xfrm>
            <a:off x="573437" y="1224366"/>
            <a:ext cx="8043621" cy="511444"/>
          </a:xfrm>
          <a:custGeom>
            <a:avLst/>
            <a:gdLst>
              <a:gd name="connsiteX0" fmla="*/ 0 w 8043621"/>
              <a:gd name="connsiteY0" fmla="*/ 15498 h 511444"/>
              <a:gd name="connsiteX1" fmla="*/ 867905 w 8043621"/>
              <a:gd name="connsiteY1" fmla="*/ 0 h 511444"/>
              <a:gd name="connsiteX2" fmla="*/ 898902 w 8043621"/>
              <a:gd name="connsiteY2" fmla="*/ 511444 h 511444"/>
              <a:gd name="connsiteX3" fmla="*/ 1146875 w 8043621"/>
              <a:gd name="connsiteY3" fmla="*/ 511444 h 511444"/>
              <a:gd name="connsiteX4" fmla="*/ 1162373 w 8043621"/>
              <a:gd name="connsiteY4" fmla="*/ 15498 h 511444"/>
              <a:gd name="connsiteX5" fmla="*/ 2014780 w 8043621"/>
              <a:gd name="connsiteY5" fmla="*/ 15498 h 511444"/>
              <a:gd name="connsiteX6" fmla="*/ 2045777 w 8043621"/>
              <a:gd name="connsiteY6" fmla="*/ 495946 h 511444"/>
              <a:gd name="connsiteX7" fmla="*/ 2851688 w 8043621"/>
              <a:gd name="connsiteY7" fmla="*/ 495946 h 511444"/>
              <a:gd name="connsiteX8" fmla="*/ 2913682 w 8043621"/>
              <a:gd name="connsiteY8" fmla="*/ 15498 h 511444"/>
              <a:gd name="connsiteX9" fmla="*/ 3130658 w 8043621"/>
              <a:gd name="connsiteY9" fmla="*/ 15498 h 511444"/>
              <a:gd name="connsiteX10" fmla="*/ 3192651 w 8043621"/>
              <a:gd name="connsiteY10" fmla="*/ 511444 h 511444"/>
              <a:gd name="connsiteX11" fmla="*/ 3983065 w 8043621"/>
              <a:gd name="connsiteY11" fmla="*/ 495946 h 511444"/>
              <a:gd name="connsiteX12" fmla="*/ 4045058 w 8043621"/>
              <a:gd name="connsiteY12" fmla="*/ 15498 h 511444"/>
              <a:gd name="connsiteX13" fmla="*/ 4293031 w 8043621"/>
              <a:gd name="connsiteY13" fmla="*/ 30997 h 511444"/>
              <a:gd name="connsiteX14" fmla="*/ 4324027 w 8043621"/>
              <a:gd name="connsiteY14" fmla="*/ 495946 h 511444"/>
              <a:gd name="connsiteX15" fmla="*/ 4572000 w 8043621"/>
              <a:gd name="connsiteY15" fmla="*/ 495946 h 511444"/>
              <a:gd name="connsiteX16" fmla="*/ 4618495 w 8043621"/>
              <a:gd name="connsiteY16" fmla="*/ 15498 h 511444"/>
              <a:gd name="connsiteX17" fmla="*/ 4866468 w 8043621"/>
              <a:gd name="connsiteY17" fmla="*/ 30997 h 511444"/>
              <a:gd name="connsiteX18" fmla="*/ 4897465 w 8043621"/>
              <a:gd name="connsiteY18" fmla="*/ 480448 h 511444"/>
              <a:gd name="connsiteX19" fmla="*/ 5145438 w 8043621"/>
              <a:gd name="connsiteY19" fmla="*/ 480448 h 511444"/>
              <a:gd name="connsiteX20" fmla="*/ 5191932 w 8043621"/>
              <a:gd name="connsiteY20" fmla="*/ 0 h 511444"/>
              <a:gd name="connsiteX21" fmla="*/ 5718875 w 8043621"/>
              <a:gd name="connsiteY21" fmla="*/ 30997 h 511444"/>
              <a:gd name="connsiteX22" fmla="*/ 5749871 w 8043621"/>
              <a:gd name="connsiteY22" fmla="*/ 511444 h 511444"/>
              <a:gd name="connsiteX23" fmla="*/ 6013343 w 8043621"/>
              <a:gd name="connsiteY23" fmla="*/ 511444 h 511444"/>
              <a:gd name="connsiteX24" fmla="*/ 6059838 w 8043621"/>
              <a:gd name="connsiteY24" fmla="*/ 30997 h 511444"/>
              <a:gd name="connsiteX25" fmla="*/ 6307810 w 8043621"/>
              <a:gd name="connsiteY25" fmla="*/ 30997 h 511444"/>
              <a:gd name="connsiteX26" fmla="*/ 6323309 w 8043621"/>
              <a:gd name="connsiteY26" fmla="*/ 495946 h 511444"/>
              <a:gd name="connsiteX27" fmla="*/ 6586780 w 8043621"/>
              <a:gd name="connsiteY27" fmla="*/ 495946 h 511444"/>
              <a:gd name="connsiteX28" fmla="*/ 6633275 w 8043621"/>
              <a:gd name="connsiteY28" fmla="*/ 30997 h 511444"/>
              <a:gd name="connsiteX29" fmla="*/ 6881248 w 8043621"/>
              <a:gd name="connsiteY29" fmla="*/ 15498 h 511444"/>
              <a:gd name="connsiteX30" fmla="*/ 6912244 w 8043621"/>
              <a:gd name="connsiteY30" fmla="*/ 511444 h 511444"/>
              <a:gd name="connsiteX31" fmla="*/ 7160217 w 8043621"/>
              <a:gd name="connsiteY31" fmla="*/ 495946 h 511444"/>
              <a:gd name="connsiteX32" fmla="*/ 7206712 w 8043621"/>
              <a:gd name="connsiteY32" fmla="*/ 30997 h 511444"/>
              <a:gd name="connsiteX33" fmla="*/ 8043621 w 8043621"/>
              <a:gd name="connsiteY33" fmla="*/ 15498 h 51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043621" h="511444">
                <a:moveTo>
                  <a:pt x="0" y="15498"/>
                </a:moveTo>
                <a:lnTo>
                  <a:pt x="867905" y="0"/>
                </a:lnTo>
                <a:lnTo>
                  <a:pt x="898902" y="511444"/>
                </a:lnTo>
                <a:lnTo>
                  <a:pt x="1146875" y="511444"/>
                </a:lnTo>
                <a:lnTo>
                  <a:pt x="1162373" y="15498"/>
                </a:lnTo>
                <a:lnTo>
                  <a:pt x="2014780" y="15498"/>
                </a:lnTo>
                <a:lnTo>
                  <a:pt x="2045777" y="495946"/>
                </a:lnTo>
                <a:lnTo>
                  <a:pt x="2851688" y="495946"/>
                </a:lnTo>
                <a:lnTo>
                  <a:pt x="2913682" y="15498"/>
                </a:lnTo>
                <a:lnTo>
                  <a:pt x="3130658" y="15498"/>
                </a:lnTo>
                <a:lnTo>
                  <a:pt x="3192651" y="511444"/>
                </a:lnTo>
                <a:lnTo>
                  <a:pt x="3983065" y="495946"/>
                </a:lnTo>
                <a:lnTo>
                  <a:pt x="4045058" y="15498"/>
                </a:lnTo>
                <a:lnTo>
                  <a:pt x="4293031" y="30997"/>
                </a:lnTo>
                <a:lnTo>
                  <a:pt x="4324027" y="495946"/>
                </a:lnTo>
                <a:lnTo>
                  <a:pt x="4572000" y="495946"/>
                </a:lnTo>
                <a:lnTo>
                  <a:pt x="4618495" y="15498"/>
                </a:lnTo>
                <a:lnTo>
                  <a:pt x="4866468" y="30997"/>
                </a:lnTo>
                <a:lnTo>
                  <a:pt x="4897465" y="480448"/>
                </a:lnTo>
                <a:lnTo>
                  <a:pt x="5145438" y="480448"/>
                </a:lnTo>
                <a:lnTo>
                  <a:pt x="5191932" y="0"/>
                </a:lnTo>
                <a:lnTo>
                  <a:pt x="5718875" y="30997"/>
                </a:lnTo>
                <a:lnTo>
                  <a:pt x="5749871" y="511444"/>
                </a:lnTo>
                <a:lnTo>
                  <a:pt x="6013343" y="511444"/>
                </a:lnTo>
                <a:lnTo>
                  <a:pt x="6059838" y="30997"/>
                </a:lnTo>
                <a:lnTo>
                  <a:pt x="6307810" y="30997"/>
                </a:lnTo>
                <a:lnTo>
                  <a:pt x="6323309" y="495946"/>
                </a:lnTo>
                <a:lnTo>
                  <a:pt x="6586780" y="495946"/>
                </a:lnTo>
                <a:lnTo>
                  <a:pt x="6633275" y="30997"/>
                </a:lnTo>
                <a:lnTo>
                  <a:pt x="6881248" y="15498"/>
                </a:lnTo>
                <a:lnTo>
                  <a:pt x="6912244" y="511444"/>
                </a:lnTo>
                <a:lnTo>
                  <a:pt x="7160217" y="495946"/>
                </a:lnTo>
                <a:lnTo>
                  <a:pt x="7206712" y="30997"/>
                </a:lnTo>
                <a:lnTo>
                  <a:pt x="8043621" y="1549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0CB56B-144C-7547-B5F0-10782A49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25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AFA7F1-E5BD-9741-83FF-D98E047CDF70}"/>
              </a:ext>
            </a:extLst>
          </p:cNvPr>
          <p:cNvCxnSpPr>
            <a:cxnSpLocks/>
          </p:cNvCxnSpPr>
          <p:nvPr/>
        </p:nvCxnSpPr>
        <p:spPr>
          <a:xfrm>
            <a:off x="826116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A86C53-2CA3-AC48-AAC7-BF734F75F586}"/>
              </a:ext>
            </a:extLst>
          </p:cNvPr>
          <p:cNvCxnSpPr/>
          <p:nvPr/>
        </p:nvCxnSpPr>
        <p:spPr>
          <a:xfrm flipV="1">
            <a:off x="829049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4520D5-6F6E-8E40-B694-95C5B1BAA440}"/>
              </a:ext>
            </a:extLst>
          </p:cNvPr>
          <p:cNvSpPr txBox="1"/>
          <p:nvPr/>
        </p:nvSpPr>
        <p:spPr>
          <a:xfrm rot="16200000">
            <a:off x="-27495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F1985-6277-6440-A6A8-B6FCBED095CE}"/>
              </a:ext>
            </a:extLst>
          </p:cNvPr>
          <p:cNvSpPr txBox="1"/>
          <p:nvPr/>
        </p:nvSpPr>
        <p:spPr>
          <a:xfrm>
            <a:off x="2277538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FDBBC0-B18C-854F-976D-48F8E41655D4}"/>
              </a:ext>
            </a:extLst>
          </p:cNvPr>
          <p:cNvCxnSpPr/>
          <p:nvPr/>
        </p:nvCxnSpPr>
        <p:spPr>
          <a:xfrm>
            <a:off x="10898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8F1161-9725-3044-BFE4-827709ABE668}"/>
              </a:ext>
            </a:extLst>
          </p:cNvPr>
          <p:cNvCxnSpPr/>
          <p:nvPr/>
        </p:nvCxnSpPr>
        <p:spPr>
          <a:xfrm>
            <a:off x="13565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461A2E-BED6-174C-AD90-F21AD8C03858}"/>
              </a:ext>
            </a:extLst>
          </p:cNvPr>
          <p:cNvCxnSpPr/>
          <p:nvPr/>
        </p:nvCxnSpPr>
        <p:spPr>
          <a:xfrm>
            <a:off x="16232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548ED7-22E2-124E-82B5-DC5B238B766A}"/>
              </a:ext>
            </a:extLst>
          </p:cNvPr>
          <p:cNvCxnSpPr/>
          <p:nvPr/>
        </p:nvCxnSpPr>
        <p:spPr>
          <a:xfrm>
            <a:off x="18899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AF03E7-281D-4C42-9987-807D876E1B78}"/>
              </a:ext>
            </a:extLst>
          </p:cNvPr>
          <p:cNvCxnSpPr/>
          <p:nvPr/>
        </p:nvCxnSpPr>
        <p:spPr>
          <a:xfrm>
            <a:off x="21566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8AFE5F-C331-C447-BDD4-A69CA1A79A7D}"/>
              </a:ext>
            </a:extLst>
          </p:cNvPr>
          <p:cNvCxnSpPr/>
          <p:nvPr/>
        </p:nvCxnSpPr>
        <p:spPr>
          <a:xfrm>
            <a:off x="24233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20C6BF-C06C-4F4C-B984-D1A667646BDA}"/>
              </a:ext>
            </a:extLst>
          </p:cNvPr>
          <p:cNvCxnSpPr/>
          <p:nvPr/>
        </p:nvCxnSpPr>
        <p:spPr>
          <a:xfrm>
            <a:off x="26900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>
            <a:extLst>
              <a:ext uri="{FF2B5EF4-FFF2-40B4-BE49-F238E27FC236}">
                <a16:creationId xmlns:a16="http://schemas.microsoft.com/office/drawing/2014/main" id="{7ECA030E-3078-6A41-BBE9-904222F6CD5B}"/>
              </a:ext>
            </a:extLst>
          </p:cNvPr>
          <p:cNvSpPr/>
          <p:nvPr/>
        </p:nvSpPr>
        <p:spPr>
          <a:xfrm>
            <a:off x="852406" y="1223341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4E919A-6539-3F40-97C3-13CCB307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3C8A2B-2EE0-F34C-95DF-FA10CE5A268B}"/>
                  </a:ext>
                </a:extLst>
              </p:cNvPr>
              <p:cNvSpPr txBox="1"/>
              <p:nvPr/>
            </p:nvSpPr>
            <p:spPr>
              <a:xfrm>
                <a:off x="2697254" y="917550"/>
                <a:ext cx="1440459" cy="572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3C8A2B-2EE0-F34C-95DF-FA10CE5A2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254" y="917550"/>
                <a:ext cx="1440459" cy="572016"/>
              </a:xfrm>
              <a:prstGeom prst="rect">
                <a:avLst/>
              </a:prstGeom>
              <a:blipFill>
                <a:blip r:embed="rId2"/>
                <a:stretch>
                  <a:fillRect l="-2609" t="-4444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5952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AFA7F1-E5BD-9741-83FF-D98E047CDF70}"/>
              </a:ext>
            </a:extLst>
          </p:cNvPr>
          <p:cNvCxnSpPr>
            <a:cxnSpLocks/>
          </p:cNvCxnSpPr>
          <p:nvPr/>
        </p:nvCxnSpPr>
        <p:spPr>
          <a:xfrm>
            <a:off x="826116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A86C53-2CA3-AC48-AAC7-BF734F75F586}"/>
              </a:ext>
            </a:extLst>
          </p:cNvPr>
          <p:cNvCxnSpPr/>
          <p:nvPr/>
        </p:nvCxnSpPr>
        <p:spPr>
          <a:xfrm flipV="1">
            <a:off x="829049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4520D5-6F6E-8E40-B694-95C5B1BAA440}"/>
              </a:ext>
            </a:extLst>
          </p:cNvPr>
          <p:cNvSpPr txBox="1"/>
          <p:nvPr/>
        </p:nvSpPr>
        <p:spPr>
          <a:xfrm rot="16200000">
            <a:off x="-27495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F1985-6277-6440-A6A8-B6FCBED095CE}"/>
              </a:ext>
            </a:extLst>
          </p:cNvPr>
          <p:cNvSpPr txBox="1"/>
          <p:nvPr/>
        </p:nvSpPr>
        <p:spPr>
          <a:xfrm>
            <a:off x="2277538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FDBBC0-B18C-854F-976D-48F8E41655D4}"/>
              </a:ext>
            </a:extLst>
          </p:cNvPr>
          <p:cNvCxnSpPr/>
          <p:nvPr/>
        </p:nvCxnSpPr>
        <p:spPr>
          <a:xfrm>
            <a:off x="10898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8F1161-9725-3044-BFE4-827709ABE668}"/>
              </a:ext>
            </a:extLst>
          </p:cNvPr>
          <p:cNvCxnSpPr/>
          <p:nvPr/>
        </p:nvCxnSpPr>
        <p:spPr>
          <a:xfrm>
            <a:off x="13565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461A2E-BED6-174C-AD90-F21AD8C03858}"/>
              </a:ext>
            </a:extLst>
          </p:cNvPr>
          <p:cNvCxnSpPr/>
          <p:nvPr/>
        </p:nvCxnSpPr>
        <p:spPr>
          <a:xfrm>
            <a:off x="16232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548ED7-22E2-124E-82B5-DC5B238B766A}"/>
              </a:ext>
            </a:extLst>
          </p:cNvPr>
          <p:cNvCxnSpPr/>
          <p:nvPr/>
        </p:nvCxnSpPr>
        <p:spPr>
          <a:xfrm>
            <a:off x="18899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AF03E7-281D-4C42-9987-807D876E1B78}"/>
              </a:ext>
            </a:extLst>
          </p:cNvPr>
          <p:cNvCxnSpPr/>
          <p:nvPr/>
        </p:nvCxnSpPr>
        <p:spPr>
          <a:xfrm>
            <a:off x="21566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8AFE5F-C331-C447-BDD4-A69CA1A79A7D}"/>
              </a:ext>
            </a:extLst>
          </p:cNvPr>
          <p:cNvCxnSpPr/>
          <p:nvPr/>
        </p:nvCxnSpPr>
        <p:spPr>
          <a:xfrm>
            <a:off x="24233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20C6BF-C06C-4F4C-B984-D1A667646BDA}"/>
              </a:ext>
            </a:extLst>
          </p:cNvPr>
          <p:cNvCxnSpPr/>
          <p:nvPr/>
        </p:nvCxnSpPr>
        <p:spPr>
          <a:xfrm>
            <a:off x="26900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4CB0FEB-11D4-4C47-886E-A3381F1E1AC6}"/>
              </a:ext>
            </a:extLst>
          </p:cNvPr>
          <p:cNvCxnSpPr/>
          <p:nvPr/>
        </p:nvCxnSpPr>
        <p:spPr>
          <a:xfrm>
            <a:off x="29567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3536BD-7AD5-D94B-951F-E08BC7588A4B}"/>
              </a:ext>
            </a:extLst>
          </p:cNvPr>
          <p:cNvCxnSpPr/>
          <p:nvPr/>
        </p:nvCxnSpPr>
        <p:spPr>
          <a:xfrm>
            <a:off x="32234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>
            <a:extLst>
              <a:ext uri="{FF2B5EF4-FFF2-40B4-BE49-F238E27FC236}">
                <a16:creationId xmlns:a16="http://schemas.microsoft.com/office/drawing/2014/main" id="{7ECA030E-3078-6A41-BBE9-904222F6CD5B}"/>
              </a:ext>
            </a:extLst>
          </p:cNvPr>
          <p:cNvSpPr/>
          <p:nvPr/>
        </p:nvSpPr>
        <p:spPr>
          <a:xfrm>
            <a:off x="852406" y="1223341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A1E9A6-58A9-3D4B-902B-1FE9833C71F1}"/>
              </a:ext>
            </a:extLst>
          </p:cNvPr>
          <p:cNvCxnSpPr>
            <a:cxnSpLocks/>
          </p:cNvCxnSpPr>
          <p:nvPr/>
        </p:nvCxnSpPr>
        <p:spPr>
          <a:xfrm>
            <a:off x="6172372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DFBE07-71E3-E648-BC61-34C6D88A7DF8}"/>
              </a:ext>
            </a:extLst>
          </p:cNvPr>
          <p:cNvCxnSpPr/>
          <p:nvPr/>
        </p:nvCxnSpPr>
        <p:spPr>
          <a:xfrm flipV="1">
            <a:off x="6175305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90D78AC-160C-1742-976C-AC3DE74C2FCB}"/>
              </a:ext>
            </a:extLst>
          </p:cNvPr>
          <p:cNvSpPr txBox="1"/>
          <p:nvPr/>
        </p:nvSpPr>
        <p:spPr>
          <a:xfrm rot="16200000">
            <a:off x="5318761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67FF50-584A-264F-B704-6ECA283903C3}"/>
              </a:ext>
            </a:extLst>
          </p:cNvPr>
          <p:cNvSpPr txBox="1"/>
          <p:nvPr/>
        </p:nvSpPr>
        <p:spPr>
          <a:xfrm>
            <a:off x="7623794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279D39E-99B9-0A49-8705-9B73C2F751D5}"/>
              </a:ext>
            </a:extLst>
          </p:cNvPr>
          <p:cNvCxnSpPr/>
          <p:nvPr/>
        </p:nvCxnSpPr>
        <p:spPr>
          <a:xfrm>
            <a:off x="64361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A8DC90-75F4-A942-8623-61B3D0EDB24C}"/>
              </a:ext>
            </a:extLst>
          </p:cNvPr>
          <p:cNvCxnSpPr/>
          <p:nvPr/>
        </p:nvCxnSpPr>
        <p:spPr>
          <a:xfrm>
            <a:off x="67028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28F691-07FF-2A4C-9AE6-6211FE10340E}"/>
              </a:ext>
            </a:extLst>
          </p:cNvPr>
          <p:cNvCxnSpPr/>
          <p:nvPr/>
        </p:nvCxnSpPr>
        <p:spPr>
          <a:xfrm>
            <a:off x="69695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8A65EC-721E-CB46-8141-2BF334F36359}"/>
              </a:ext>
            </a:extLst>
          </p:cNvPr>
          <p:cNvCxnSpPr/>
          <p:nvPr/>
        </p:nvCxnSpPr>
        <p:spPr>
          <a:xfrm>
            <a:off x="72362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35327A-E655-8842-B98E-AA48EB998473}"/>
              </a:ext>
            </a:extLst>
          </p:cNvPr>
          <p:cNvCxnSpPr/>
          <p:nvPr/>
        </p:nvCxnSpPr>
        <p:spPr>
          <a:xfrm>
            <a:off x="75029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8C481BB-E1A1-A24D-9C6E-EBD2A4684C87}"/>
              </a:ext>
            </a:extLst>
          </p:cNvPr>
          <p:cNvCxnSpPr/>
          <p:nvPr/>
        </p:nvCxnSpPr>
        <p:spPr>
          <a:xfrm>
            <a:off x="77696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C183D85-BD30-0142-A979-B16A6A82D75F}"/>
              </a:ext>
            </a:extLst>
          </p:cNvPr>
          <p:cNvCxnSpPr/>
          <p:nvPr/>
        </p:nvCxnSpPr>
        <p:spPr>
          <a:xfrm>
            <a:off x="80363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2068B9A-E84C-8642-A72C-82B457C876DE}"/>
              </a:ext>
            </a:extLst>
          </p:cNvPr>
          <p:cNvCxnSpPr/>
          <p:nvPr/>
        </p:nvCxnSpPr>
        <p:spPr>
          <a:xfrm>
            <a:off x="83030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EA9746C-2AF6-454A-A93A-0EC3A5A38A7E}"/>
              </a:ext>
            </a:extLst>
          </p:cNvPr>
          <p:cNvCxnSpPr/>
          <p:nvPr/>
        </p:nvCxnSpPr>
        <p:spPr>
          <a:xfrm>
            <a:off x="85697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6FB77E-9EDF-C444-A400-E2131DBEEFE7}"/>
              </a:ext>
            </a:extLst>
          </p:cNvPr>
          <p:cNvGrpSpPr/>
          <p:nvPr/>
        </p:nvGrpSpPr>
        <p:grpSpPr>
          <a:xfrm>
            <a:off x="3511919" y="1702109"/>
            <a:ext cx="2158858" cy="501141"/>
            <a:chOff x="3518353" y="3977062"/>
            <a:chExt cx="2158858" cy="501141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37EDFAA-2B53-924E-B609-EF636E11B321}"/>
                </a:ext>
              </a:extLst>
            </p:cNvPr>
            <p:cNvSpPr/>
            <p:nvPr/>
          </p:nvSpPr>
          <p:spPr>
            <a:xfrm rot="13102834">
              <a:off x="5094240" y="3977062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8AFF6BE-1375-9A40-8483-FFCCE376A3ED}"/>
                </a:ext>
              </a:extLst>
            </p:cNvPr>
            <p:cNvSpPr/>
            <p:nvPr/>
          </p:nvSpPr>
          <p:spPr>
            <a:xfrm rot="13102834">
              <a:off x="3518353" y="4003189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6A59F6-803F-C74F-A7AF-5C0D0B9E7915}"/>
                </a:ext>
              </a:extLst>
            </p:cNvPr>
            <p:cNvSpPr txBox="1"/>
            <p:nvPr/>
          </p:nvSpPr>
          <p:spPr>
            <a:xfrm>
              <a:off x="4166662" y="4014515"/>
              <a:ext cx="939736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6793C00-D713-EF48-AEF2-3B815F60F298}"/>
              </a:ext>
            </a:extLst>
          </p:cNvPr>
          <p:cNvCxnSpPr>
            <a:cxnSpLocks/>
          </p:cNvCxnSpPr>
          <p:nvPr/>
        </p:nvCxnSpPr>
        <p:spPr>
          <a:xfrm flipV="1">
            <a:off x="6415014" y="1999280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A7AE000-E0B1-A044-8B6C-5F3512ECBE70}"/>
              </a:ext>
            </a:extLst>
          </p:cNvPr>
          <p:cNvCxnSpPr>
            <a:cxnSpLocks/>
          </p:cNvCxnSpPr>
          <p:nvPr/>
        </p:nvCxnSpPr>
        <p:spPr>
          <a:xfrm flipV="1">
            <a:off x="6684531" y="2401339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700A534-76A1-9540-9D21-8CD088F387FF}"/>
              </a:ext>
            </a:extLst>
          </p:cNvPr>
          <p:cNvCxnSpPr>
            <a:cxnSpLocks/>
          </p:cNvCxnSpPr>
          <p:nvPr/>
        </p:nvCxnSpPr>
        <p:spPr>
          <a:xfrm flipV="1">
            <a:off x="6954048" y="1890792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758C92F-FE49-C44E-8554-544EDB5252B2}"/>
              </a:ext>
            </a:extLst>
          </p:cNvPr>
          <p:cNvSpPr txBox="1"/>
          <p:nvPr/>
        </p:nvSpPr>
        <p:spPr>
          <a:xfrm>
            <a:off x="7236246" y="830866"/>
            <a:ext cx="135178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83AC4D3D-DBCB-0245-90DA-9C07EE3F7E11}"/>
              </a:ext>
            </a:extLst>
          </p:cNvPr>
          <p:cNvSpPr/>
          <p:nvPr/>
        </p:nvSpPr>
        <p:spPr>
          <a:xfrm>
            <a:off x="7315200" y="1534332"/>
            <a:ext cx="764792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024CC5-077B-664C-8027-7EA2CFE8D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7A623EC-2A7C-B84A-8FC8-33871BE58BB8}"/>
                  </a:ext>
                </a:extLst>
              </p:cNvPr>
              <p:cNvSpPr txBox="1"/>
              <p:nvPr/>
            </p:nvSpPr>
            <p:spPr>
              <a:xfrm>
                <a:off x="2697254" y="917550"/>
                <a:ext cx="1440459" cy="572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7A623EC-2A7C-B84A-8FC8-33871BE58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254" y="917550"/>
                <a:ext cx="1440459" cy="572016"/>
              </a:xfrm>
              <a:prstGeom prst="rect">
                <a:avLst/>
              </a:prstGeom>
              <a:blipFill>
                <a:blip r:embed="rId2"/>
                <a:stretch>
                  <a:fillRect l="-2609" t="-4444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571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AFA7F1-E5BD-9741-83FF-D98E047CDF70}"/>
              </a:ext>
            </a:extLst>
          </p:cNvPr>
          <p:cNvCxnSpPr>
            <a:cxnSpLocks/>
          </p:cNvCxnSpPr>
          <p:nvPr/>
        </p:nvCxnSpPr>
        <p:spPr>
          <a:xfrm>
            <a:off x="826116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A86C53-2CA3-AC48-AAC7-BF734F75F586}"/>
              </a:ext>
            </a:extLst>
          </p:cNvPr>
          <p:cNvCxnSpPr/>
          <p:nvPr/>
        </p:nvCxnSpPr>
        <p:spPr>
          <a:xfrm flipV="1">
            <a:off x="829049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4520D5-6F6E-8E40-B694-95C5B1BAA440}"/>
              </a:ext>
            </a:extLst>
          </p:cNvPr>
          <p:cNvSpPr txBox="1"/>
          <p:nvPr/>
        </p:nvSpPr>
        <p:spPr>
          <a:xfrm rot="16200000">
            <a:off x="-27495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F1985-6277-6440-A6A8-B6FCBED095CE}"/>
              </a:ext>
            </a:extLst>
          </p:cNvPr>
          <p:cNvSpPr txBox="1"/>
          <p:nvPr/>
        </p:nvSpPr>
        <p:spPr>
          <a:xfrm>
            <a:off x="2277538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FDBBC0-B18C-854F-976D-48F8E41655D4}"/>
              </a:ext>
            </a:extLst>
          </p:cNvPr>
          <p:cNvCxnSpPr/>
          <p:nvPr/>
        </p:nvCxnSpPr>
        <p:spPr>
          <a:xfrm>
            <a:off x="10898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8F1161-9725-3044-BFE4-827709ABE668}"/>
              </a:ext>
            </a:extLst>
          </p:cNvPr>
          <p:cNvCxnSpPr/>
          <p:nvPr/>
        </p:nvCxnSpPr>
        <p:spPr>
          <a:xfrm>
            <a:off x="13565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461A2E-BED6-174C-AD90-F21AD8C03858}"/>
              </a:ext>
            </a:extLst>
          </p:cNvPr>
          <p:cNvCxnSpPr/>
          <p:nvPr/>
        </p:nvCxnSpPr>
        <p:spPr>
          <a:xfrm>
            <a:off x="16232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548ED7-22E2-124E-82B5-DC5B238B766A}"/>
              </a:ext>
            </a:extLst>
          </p:cNvPr>
          <p:cNvCxnSpPr/>
          <p:nvPr/>
        </p:nvCxnSpPr>
        <p:spPr>
          <a:xfrm>
            <a:off x="18899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AF03E7-281D-4C42-9987-807D876E1B78}"/>
              </a:ext>
            </a:extLst>
          </p:cNvPr>
          <p:cNvCxnSpPr/>
          <p:nvPr/>
        </p:nvCxnSpPr>
        <p:spPr>
          <a:xfrm>
            <a:off x="21566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8AFE5F-C331-C447-BDD4-A69CA1A79A7D}"/>
              </a:ext>
            </a:extLst>
          </p:cNvPr>
          <p:cNvCxnSpPr/>
          <p:nvPr/>
        </p:nvCxnSpPr>
        <p:spPr>
          <a:xfrm>
            <a:off x="24233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20C6BF-C06C-4F4C-B984-D1A667646BDA}"/>
              </a:ext>
            </a:extLst>
          </p:cNvPr>
          <p:cNvCxnSpPr/>
          <p:nvPr/>
        </p:nvCxnSpPr>
        <p:spPr>
          <a:xfrm>
            <a:off x="26900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4CB0FEB-11D4-4C47-886E-A3381F1E1AC6}"/>
              </a:ext>
            </a:extLst>
          </p:cNvPr>
          <p:cNvCxnSpPr/>
          <p:nvPr/>
        </p:nvCxnSpPr>
        <p:spPr>
          <a:xfrm>
            <a:off x="29567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3536BD-7AD5-D94B-951F-E08BC7588A4B}"/>
              </a:ext>
            </a:extLst>
          </p:cNvPr>
          <p:cNvCxnSpPr/>
          <p:nvPr/>
        </p:nvCxnSpPr>
        <p:spPr>
          <a:xfrm>
            <a:off x="32234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>
            <a:extLst>
              <a:ext uri="{FF2B5EF4-FFF2-40B4-BE49-F238E27FC236}">
                <a16:creationId xmlns:a16="http://schemas.microsoft.com/office/drawing/2014/main" id="{7ECA030E-3078-6A41-BBE9-904222F6CD5B}"/>
              </a:ext>
            </a:extLst>
          </p:cNvPr>
          <p:cNvSpPr/>
          <p:nvPr/>
        </p:nvSpPr>
        <p:spPr>
          <a:xfrm>
            <a:off x="852406" y="1223341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A1E9A6-58A9-3D4B-902B-1FE9833C71F1}"/>
              </a:ext>
            </a:extLst>
          </p:cNvPr>
          <p:cNvCxnSpPr>
            <a:cxnSpLocks/>
          </p:cNvCxnSpPr>
          <p:nvPr/>
        </p:nvCxnSpPr>
        <p:spPr>
          <a:xfrm>
            <a:off x="6172372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DFBE07-71E3-E648-BC61-34C6D88A7DF8}"/>
              </a:ext>
            </a:extLst>
          </p:cNvPr>
          <p:cNvCxnSpPr/>
          <p:nvPr/>
        </p:nvCxnSpPr>
        <p:spPr>
          <a:xfrm flipV="1">
            <a:off x="6175305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90D78AC-160C-1742-976C-AC3DE74C2FCB}"/>
              </a:ext>
            </a:extLst>
          </p:cNvPr>
          <p:cNvSpPr txBox="1"/>
          <p:nvPr/>
        </p:nvSpPr>
        <p:spPr>
          <a:xfrm rot="16200000">
            <a:off x="5318761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67FF50-584A-264F-B704-6ECA283903C3}"/>
              </a:ext>
            </a:extLst>
          </p:cNvPr>
          <p:cNvSpPr txBox="1"/>
          <p:nvPr/>
        </p:nvSpPr>
        <p:spPr>
          <a:xfrm>
            <a:off x="7623794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279D39E-99B9-0A49-8705-9B73C2F751D5}"/>
              </a:ext>
            </a:extLst>
          </p:cNvPr>
          <p:cNvCxnSpPr/>
          <p:nvPr/>
        </p:nvCxnSpPr>
        <p:spPr>
          <a:xfrm>
            <a:off x="64361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A8DC90-75F4-A942-8623-61B3D0EDB24C}"/>
              </a:ext>
            </a:extLst>
          </p:cNvPr>
          <p:cNvCxnSpPr/>
          <p:nvPr/>
        </p:nvCxnSpPr>
        <p:spPr>
          <a:xfrm>
            <a:off x="67028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28F691-07FF-2A4C-9AE6-6211FE10340E}"/>
              </a:ext>
            </a:extLst>
          </p:cNvPr>
          <p:cNvCxnSpPr/>
          <p:nvPr/>
        </p:nvCxnSpPr>
        <p:spPr>
          <a:xfrm>
            <a:off x="69695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8A65EC-721E-CB46-8141-2BF334F36359}"/>
              </a:ext>
            </a:extLst>
          </p:cNvPr>
          <p:cNvCxnSpPr/>
          <p:nvPr/>
        </p:nvCxnSpPr>
        <p:spPr>
          <a:xfrm>
            <a:off x="72362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35327A-E655-8842-B98E-AA48EB998473}"/>
              </a:ext>
            </a:extLst>
          </p:cNvPr>
          <p:cNvCxnSpPr/>
          <p:nvPr/>
        </p:nvCxnSpPr>
        <p:spPr>
          <a:xfrm>
            <a:off x="75029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8C481BB-E1A1-A24D-9C6E-EBD2A4684C87}"/>
              </a:ext>
            </a:extLst>
          </p:cNvPr>
          <p:cNvCxnSpPr/>
          <p:nvPr/>
        </p:nvCxnSpPr>
        <p:spPr>
          <a:xfrm>
            <a:off x="77696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C183D85-BD30-0142-A979-B16A6A82D75F}"/>
              </a:ext>
            </a:extLst>
          </p:cNvPr>
          <p:cNvCxnSpPr/>
          <p:nvPr/>
        </p:nvCxnSpPr>
        <p:spPr>
          <a:xfrm>
            <a:off x="80363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2068B9A-E84C-8642-A72C-82B457C876DE}"/>
              </a:ext>
            </a:extLst>
          </p:cNvPr>
          <p:cNvCxnSpPr/>
          <p:nvPr/>
        </p:nvCxnSpPr>
        <p:spPr>
          <a:xfrm>
            <a:off x="83030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EA9746C-2AF6-454A-A93A-0EC3A5A38A7E}"/>
              </a:ext>
            </a:extLst>
          </p:cNvPr>
          <p:cNvCxnSpPr/>
          <p:nvPr/>
        </p:nvCxnSpPr>
        <p:spPr>
          <a:xfrm>
            <a:off x="85697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6FB77E-9EDF-C444-A400-E2131DBEEFE7}"/>
              </a:ext>
            </a:extLst>
          </p:cNvPr>
          <p:cNvGrpSpPr/>
          <p:nvPr/>
        </p:nvGrpSpPr>
        <p:grpSpPr>
          <a:xfrm>
            <a:off x="3511919" y="1702109"/>
            <a:ext cx="2158858" cy="501141"/>
            <a:chOff x="3518353" y="3977062"/>
            <a:chExt cx="2158858" cy="501141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37EDFAA-2B53-924E-B609-EF636E11B321}"/>
                </a:ext>
              </a:extLst>
            </p:cNvPr>
            <p:cNvSpPr/>
            <p:nvPr/>
          </p:nvSpPr>
          <p:spPr>
            <a:xfrm rot="13102834">
              <a:off x="5094240" y="3977062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8AFF6BE-1375-9A40-8483-FFCCE376A3ED}"/>
                </a:ext>
              </a:extLst>
            </p:cNvPr>
            <p:cNvSpPr/>
            <p:nvPr/>
          </p:nvSpPr>
          <p:spPr>
            <a:xfrm rot="13102834">
              <a:off x="3518353" y="4003189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6A59F6-803F-C74F-A7AF-5C0D0B9E7915}"/>
                </a:ext>
              </a:extLst>
            </p:cNvPr>
            <p:cNvSpPr txBox="1"/>
            <p:nvPr/>
          </p:nvSpPr>
          <p:spPr>
            <a:xfrm>
              <a:off x="4166662" y="4014515"/>
              <a:ext cx="939736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6793C00-D713-EF48-AEF2-3B815F60F298}"/>
              </a:ext>
            </a:extLst>
          </p:cNvPr>
          <p:cNvCxnSpPr>
            <a:cxnSpLocks/>
          </p:cNvCxnSpPr>
          <p:nvPr/>
        </p:nvCxnSpPr>
        <p:spPr>
          <a:xfrm flipV="1">
            <a:off x="6415014" y="1999280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A7AE000-E0B1-A044-8B6C-5F3512ECBE70}"/>
              </a:ext>
            </a:extLst>
          </p:cNvPr>
          <p:cNvCxnSpPr>
            <a:cxnSpLocks/>
          </p:cNvCxnSpPr>
          <p:nvPr/>
        </p:nvCxnSpPr>
        <p:spPr>
          <a:xfrm flipV="1">
            <a:off x="6684531" y="2401339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700A534-76A1-9540-9D21-8CD088F387FF}"/>
              </a:ext>
            </a:extLst>
          </p:cNvPr>
          <p:cNvCxnSpPr>
            <a:cxnSpLocks/>
          </p:cNvCxnSpPr>
          <p:nvPr/>
        </p:nvCxnSpPr>
        <p:spPr>
          <a:xfrm flipV="1">
            <a:off x="6954048" y="1890792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758C92F-FE49-C44E-8554-544EDB5252B2}"/>
              </a:ext>
            </a:extLst>
          </p:cNvPr>
          <p:cNvSpPr txBox="1"/>
          <p:nvPr/>
        </p:nvSpPr>
        <p:spPr>
          <a:xfrm>
            <a:off x="7236246" y="830866"/>
            <a:ext cx="135178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83AC4D3D-DBCB-0245-90DA-9C07EE3F7E11}"/>
              </a:ext>
            </a:extLst>
          </p:cNvPr>
          <p:cNvSpPr/>
          <p:nvPr/>
        </p:nvSpPr>
        <p:spPr>
          <a:xfrm>
            <a:off x="7315200" y="1534332"/>
            <a:ext cx="764792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C350D8-456F-EF42-A344-6F483D79C7CB}"/>
              </a:ext>
            </a:extLst>
          </p:cNvPr>
          <p:cNvGrpSpPr/>
          <p:nvPr/>
        </p:nvGrpSpPr>
        <p:grpSpPr>
          <a:xfrm>
            <a:off x="390031" y="3737885"/>
            <a:ext cx="3374693" cy="2998179"/>
            <a:chOff x="390031" y="3737885"/>
            <a:chExt cx="3374693" cy="299817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86F4EE9-A234-1940-8486-73B1EF2AA81B}"/>
                </a:ext>
              </a:extLst>
            </p:cNvPr>
            <p:cNvCxnSpPr>
              <a:cxnSpLocks/>
            </p:cNvCxnSpPr>
            <p:nvPr/>
          </p:nvCxnSpPr>
          <p:spPr>
            <a:xfrm>
              <a:off x="777257" y="5981925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99A5F97-3D80-8145-B9E1-91FE68F2099B}"/>
                </a:ext>
              </a:extLst>
            </p:cNvPr>
            <p:cNvCxnSpPr/>
            <p:nvPr/>
          </p:nvCxnSpPr>
          <p:spPr>
            <a:xfrm flipV="1">
              <a:off x="779953" y="3737885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0966BA-4448-1540-969D-B5DB071B90F8}"/>
                </a:ext>
              </a:extLst>
            </p:cNvPr>
            <p:cNvSpPr txBox="1"/>
            <p:nvPr/>
          </p:nvSpPr>
          <p:spPr>
            <a:xfrm rot="16200000">
              <a:off x="-89957" y="4775760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EF443E7-FD7A-7E4A-9F55-B990D214209C}"/>
                </a:ext>
              </a:extLst>
            </p:cNvPr>
            <p:cNvGrpSpPr/>
            <p:nvPr/>
          </p:nvGrpSpPr>
          <p:grpSpPr>
            <a:xfrm>
              <a:off x="1967881" y="5855316"/>
              <a:ext cx="315804" cy="573687"/>
              <a:chOff x="7225127" y="3524912"/>
              <a:chExt cx="315804" cy="57368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46BE747E-CC33-FD4E-B0CD-057A737A8FCB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ED3C16-A0EF-7A42-A64F-EE5C333D91A9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127DA4-4556-FE4F-AB09-A7EC4D21D8E3}"/>
                </a:ext>
              </a:extLst>
            </p:cNvPr>
            <p:cNvSpPr txBox="1"/>
            <p:nvPr/>
          </p:nvSpPr>
          <p:spPr>
            <a:xfrm>
              <a:off x="1421104" y="6335954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(kHz)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788585C-4EB2-804F-9524-C2FDA4754558}"/>
                </a:ext>
              </a:extLst>
            </p:cNvPr>
            <p:cNvGrpSpPr/>
            <p:nvPr/>
          </p:nvGrpSpPr>
          <p:grpSpPr>
            <a:xfrm>
              <a:off x="2661750" y="5848182"/>
              <a:ext cx="315804" cy="573687"/>
              <a:chOff x="7225127" y="3524912"/>
              <a:chExt cx="315804" cy="57368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BFA6A0E-2987-3449-897F-48CA085F8E8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2BCAC4-05BB-8E44-8FB9-9408CE4696E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72AC90-7559-8948-BADD-BBE2128656DD}"/>
                </a:ext>
              </a:extLst>
            </p:cNvPr>
            <p:cNvGrpSpPr/>
            <p:nvPr/>
          </p:nvGrpSpPr>
          <p:grpSpPr>
            <a:xfrm>
              <a:off x="3313522" y="5855316"/>
              <a:ext cx="315804" cy="573687"/>
              <a:chOff x="7225127" y="3524912"/>
              <a:chExt cx="315804" cy="57368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52806B6-AEDC-AC4C-9741-9E83CB884B1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B0BBBE-A3D1-7F49-88BD-5F2F1FC9A3A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3BE3444-3F58-B14B-85AC-DE090BFA2181}"/>
                </a:ext>
              </a:extLst>
            </p:cNvPr>
            <p:cNvGrpSpPr/>
            <p:nvPr/>
          </p:nvGrpSpPr>
          <p:grpSpPr>
            <a:xfrm>
              <a:off x="1305510" y="5848182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3D51D87-1216-5E49-8A8C-87E1F27EA5B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B0AA10-DD1C-5944-81EF-F1A96BE3A102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A7B1504-08C9-9245-B084-798608DB56F8}"/>
                </a:ext>
              </a:extLst>
            </p:cNvPr>
            <p:cNvSpPr/>
            <p:nvPr/>
          </p:nvSpPr>
          <p:spPr>
            <a:xfrm>
              <a:off x="864865" y="3793049"/>
              <a:ext cx="2541722" cy="1116902"/>
            </a:xfrm>
            <a:custGeom>
              <a:avLst/>
              <a:gdLst>
                <a:gd name="connsiteX0" fmla="*/ 0 w 2541722"/>
                <a:gd name="connsiteY0" fmla="*/ 202502 h 1116902"/>
                <a:gd name="connsiteX1" fmla="*/ 371959 w 2541722"/>
                <a:gd name="connsiteY1" fmla="*/ 946420 h 1116902"/>
                <a:gd name="connsiteX2" fmla="*/ 991892 w 2541722"/>
                <a:gd name="connsiteY2" fmla="*/ 434976 h 1116902"/>
                <a:gd name="connsiteX3" fmla="*/ 1549831 w 2541722"/>
                <a:gd name="connsiteY3" fmla="*/ 1024 h 1116902"/>
                <a:gd name="connsiteX4" fmla="*/ 2247254 w 2541722"/>
                <a:gd name="connsiteY4" fmla="*/ 558963 h 1116902"/>
                <a:gd name="connsiteX5" fmla="*/ 2541722 w 2541722"/>
                <a:gd name="connsiteY5" fmla="*/ 1116902 h 111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1722" h="1116902">
                  <a:moveTo>
                    <a:pt x="0" y="202502"/>
                  </a:moveTo>
                  <a:cubicBezTo>
                    <a:pt x="103322" y="555088"/>
                    <a:pt x="206644" y="907674"/>
                    <a:pt x="371959" y="946420"/>
                  </a:cubicBezTo>
                  <a:cubicBezTo>
                    <a:pt x="537274" y="985166"/>
                    <a:pt x="795580" y="592542"/>
                    <a:pt x="991892" y="434976"/>
                  </a:cubicBezTo>
                  <a:cubicBezTo>
                    <a:pt x="1188204" y="277410"/>
                    <a:pt x="1340604" y="-19640"/>
                    <a:pt x="1549831" y="1024"/>
                  </a:cubicBezTo>
                  <a:cubicBezTo>
                    <a:pt x="1759058" y="21688"/>
                    <a:pt x="2081939" y="372983"/>
                    <a:pt x="2247254" y="558963"/>
                  </a:cubicBezTo>
                  <a:cubicBezTo>
                    <a:pt x="2412569" y="744943"/>
                    <a:pt x="2477145" y="930922"/>
                    <a:pt x="2541722" y="1116902"/>
                  </a:cubicBezTo>
                </a:path>
              </a:pathLst>
            </a:custGeom>
            <a:noFill/>
            <a:ln w="412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5A5881F0-E033-704E-9F21-43C004C80F1D}"/>
                </a:ext>
              </a:extLst>
            </p:cNvPr>
            <p:cNvSpPr/>
            <p:nvPr/>
          </p:nvSpPr>
          <p:spPr>
            <a:xfrm>
              <a:off x="861940" y="3987269"/>
              <a:ext cx="2501192" cy="1959915"/>
            </a:xfrm>
            <a:custGeom>
              <a:avLst/>
              <a:gdLst>
                <a:gd name="connsiteX0" fmla="*/ 5965 w 2501192"/>
                <a:gd name="connsiteY0" fmla="*/ 1007501 h 2371498"/>
                <a:gd name="connsiteX1" fmla="*/ 5965 w 2501192"/>
                <a:gd name="connsiteY1" fmla="*/ 232586 h 2371498"/>
                <a:gd name="connsiteX2" fmla="*/ 67958 w 2501192"/>
                <a:gd name="connsiteY2" fmla="*/ 1859908 h 2371498"/>
                <a:gd name="connsiteX3" fmla="*/ 98955 w 2501192"/>
                <a:gd name="connsiteY3" fmla="*/ 527054 h 2371498"/>
                <a:gd name="connsiteX4" fmla="*/ 160948 w 2501192"/>
                <a:gd name="connsiteY4" fmla="*/ 1549942 h 2371498"/>
                <a:gd name="connsiteX5" fmla="*/ 238440 w 2501192"/>
                <a:gd name="connsiteY5" fmla="*/ 821522 h 2371498"/>
                <a:gd name="connsiteX6" fmla="*/ 284935 w 2501192"/>
                <a:gd name="connsiteY6" fmla="*/ 1317467 h 2371498"/>
                <a:gd name="connsiteX7" fmla="*/ 362426 w 2501192"/>
                <a:gd name="connsiteY7" fmla="*/ 930010 h 2371498"/>
                <a:gd name="connsiteX8" fmla="*/ 424419 w 2501192"/>
                <a:gd name="connsiteY8" fmla="*/ 1224478 h 2371498"/>
                <a:gd name="connsiteX9" fmla="*/ 486413 w 2501192"/>
                <a:gd name="connsiteY9" fmla="*/ 883515 h 2371498"/>
                <a:gd name="connsiteX10" fmla="*/ 563904 w 2501192"/>
                <a:gd name="connsiteY10" fmla="*/ 1224478 h 2371498"/>
                <a:gd name="connsiteX11" fmla="*/ 610399 w 2501192"/>
                <a:gd name="connsiteY11" fmla="*/ 790525 h 2371498"/>
                <a:gd name="connsiteX12" fmla="*/ 718887 w 2501192"/>
                <a:gd name="connsiteY12" fmla="*/ 1301969 h 2371498"/>
                <a:gd name="connsiteX13" fmla="*/ 780880 w 2501192"/>
                <a:gd name="connsiteY13" fmla="*/ 620044 h 2371498"/>
                <a:gd name="connsiteX14" fmla="*/ 889368 w 2501192"/>
                <a:gd name="connsiteY14" fmla="*/ 1518945 h 2371498"/>
                <a:gd name="connsiteX15" fmla="*/ 935863 w 2501192"/>
                <a:gd name="connsiteY15" fmla="*/ 465061 h 2371498"/>
                <a:gd name="connsiteX16" fmla="*/ 1028853 w 2501192"/>
                <a:gd name="connsiteY16" fmla="*/ 1689427 h 2371498"/>
                <a:gd name="connsiteX17" fmla="*/ 1075348 w 2501192"/>
                <a:gd name="connsiteY17" fmla="*/ 356572 h 2371498"/>
                <a:gd name="connsiteX18" fmla="*/ 1168338 w 2501192"/>
                <a:gd name="connsiteY18" fmla="*/ 1797915 h 2371498"/>
                <a:gd name="connsiteX19" fmla="*/ 1199335 w 2501192"/>
                <a:gd name="connsiteY19" fmla="*/ 248084 h 2371498"/>
                <a:gd name="connsiteX20" fmla="*/ 1323321 w 2501192"/>
                <a:gd name="connsiteY20" fmla="*/ 1906403 h 2371498"/>
                <a:gd name="connsiteX21" fmla="*/ 1338819 w 2501192"/>
                <a:gd name="connsiteY21" fmla="*/ 108600 h 2371498"/>
                <a:gd name="connsiteX22" fmla="*/ 1447307 w 2501192"/>
                <a:gd name="connsiteY22" fmla="*/ 1968396 h 2371498"/>
                <a:gd name="connsiteX23" fmla="*/ 1462806 w 2501192"/>
                <a:gd name="connsiteY23" fmla="*/ 46606 h 2371498"/>
                <a:gd name="connsiteX24" fmla="*/ 1586792 w 2501192"/>
                <a:gd name="connsiteY24" fmla="*/ 2185372 h 2371498"/>
                <a:gd name="connsiteX25" fmla="*/ 1555796 w 2501192"/>
                <a:gd name="connsiteY25" fmla="*/ 111 h 2371498"/>
                <a:gd name="connsiteX26" fmla="*/ 1695280 w 2501192"/>
                <a:gd name="connsiteY26" fmla="*/ 2293861 h 2371498"/>
                <a:gd name="connsiteX27" fmla="*/ 1679782 w 2501192"/>
                <a:gd name="connsiteY27" fmla="*/ 31108 h 2371498"/>
                <a:gd name="connsiteX28" fmla="*/ 1834765 w 2501192"/>
                <a:gd name="connsiteY28" fmla="*/ 2371352 h 2371498"/>
                <a:gd name="connsiteX29" fmla="*/ 1865762 w 2501192"/>
                <a:gd name="connsiteY29" fmla="*/ 155094 h 2371498"/>
                <a:gd name="connsiteX30" fmla="*/ 1958752 w 2501192"/>
                <a:gd name="connsiteY30" fmla="*/ 1952898 h 2371498"/>
                <a:gd name="connsiteX31" fmla="*/ 2020745 w 2501192"/>
                <a:gd name="connsiteY31" fmla="*/ 356572 h 2371498"/>
                <a:gd name="connsiteX32" fmla="*/ 2113735 w 2501192"/>
                <a:gd name="connsiteY32" fmla="*/ 1611935 h 2371498"/>
                <a:gd name="connsiteX33" fmla="*/ 2175728 w 2501192"/>
                <a:gd name="connsiteY33" fmla="*/ 542552 h 2371498"/>
                <a:gd name="connsiteX34" fmla="*/ 2284216 w 2501192"/>
                <a:gd name="connsiteY34" fmla="*/ 1301969 h 2371498"/>
                <a:gd name="connsiteX35" fmla="*/ 2346209 w 2501192"/>
                <a:gd name="connsiteY35" fmla="*/ 852518 h 2371498"/>
                <a:gd name="connsiteX36" fmla="*/ 2423701 w 2501192"/>
                <a:gd name="connsiteY36" fmla="*/ 1239976 h 2371498"/>
                <a:gd name="connsiteX37" fmla="*/ 2439199 w 2501192"/>
                <a:gd name="connsiteY37" fmla="*/ 961006 h 2371498"/>
                <a:gd name="connsiteX38" fmla="*/ 2501192 w 2501192"/>
                <a:gd name="connsiteY38" fmla="*/ 1162484 h 2371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501192" h="2371498">
                  <a:moveTo>
                    <a:pt x="5965" y="1007501"/>
                  </a:moveTo>
                  <a:cubicBezTo>
                    <a:pt x="799" y="549009"/>
                    <a:pt x="-4367" y="90518"/>
                    <a:pt x="5965" y="232586"/>
                  </a:cubicBezTo>
                  <a:cubicBezTo>
                    <a:pt x="16297" y="374654"/>
                    <a:pt x="52460" y="1810830"/>
                    <a:pt x="67958" y="1859908"/>
                  </a:cubicBezTo>
                  <a:cubicBezTo>
                    <a:pt x="83456" y="1908986"/>
                    <a:pt x="83457" y="578715"/>
                    <a:pt x="98955" y="527054"/>
                  </a:cubicBezTo>
                  <a:cubicBezTo>
                    <a:pt x="114453" y="475393"/>
                    <a:pt x="137701" y="1500864"/>
                    <a:pt x="160948" y="1549942"/>
                  </a:cubicBezTo>
                  <a:cubicBezTo>
                    <a:pt x="184195" y="1599020"/>
                    <a:pt x="217776" y="860268"/>
                    <a:pt x="238440" y="821522"/>
                  </a:cubicBezTo>
                  <a:cubicBezTo>
                    <a:pt x="259104" y="782776"/>
                    <a:pt x="264271" y="1299386"/>
                    <a:pt x="284935" y="1317467"/>
                  </a:cubicBezTo>
                  <a:cubicBezTo>
                    <a:pt x="305599" y="1335548"/>
                    <a:pt x="339179" y="945508"/>
                    <a:pt x="362426" y="930010"/>
                  </a:cubicBezTo>
                  <a:cubicBezTo>
                    <a:pt x="385673" y="914512"/>
                    <a:pt x="403755" y="1232227"/>
                    <a:pt x="424419" y="1224478"/>
                  </a:cubicBezTo>
                  <a:cubicBezTo>
                    <a:pt x="445084" y="1216729"/>
                    <a:pt x="463166" y="883515"/>
                    <a:pt x="486413" y="883515"/>
                  </a:cubicBezTo>
                  <a:cubicBezTo>
                    <a:pt x="509660" y="883515"/>
                    <a:pt x="543240" y="1239976"/>
                    <a:pt x="563904" y="1224478"/>
                  </a:cubicBezTo>
                  <a:cubicBezTo>
                    <a:pt x="584568" y="1208980"/>
                    <a:pt x="584569" y="777610"/>
                    <a:pt x="610399" y="790525"/>
                  </a:cubicBezTo>
                  <a:cubicBezTo>
                    <a:pt x="636230" y="803440"/>
                    <a:pt x="690474" y="1330382"/>
                    <a:pt x="718887" y="1301969"/>
                  </a:cubicBezTo>
                  <a:cubicBezTo>
                    <a:pt x="747300" y="1273556"/>
                    <a:pt x="752467" y="583881"/>
                    <a:pt x="780880" y="620044"/>
                  </a:cubicBezTo>
                  <a:cubicBezTo>
                    <a:pt x="809293" y="656207"/>
                    <a:pt x="863538" y="1544775"/>
                    <a:pt x="889368" y="1518945"/>
                  </a:cubicBezTo>
                  <a:cubicBezTo>
                    <a:pt x="915198" y="1493115"/>
                    <a:pt x="912615" y="436647"/>
                    <a:pt x="935863" y="465061"/>
                  </a:cubicBezTo>
                  <a:cubicBezTo>
                    <a:pt x="959111" y="493475"/>
                    <a:pt x="1005606" y="1707509"/>
                    <a:pt x="1028853" y="1689427"/>
                  </a:cubicBezTo>
                  <a:cubicBezTo>
                    <a:pt x="1052101" y="1671346"/>
                    <a:pt x="1052101" y="338491"/>
                    <a:pt x="1075348" y="356572"/>
                  </a:cubicBezTo>
                  <a:cubicBezTo>
                    <a:pt x="1098595" y="374653"/>
                    <a:pt x="1147674" y="1815996"/>
                    <a:pt x="1168338" y="1797915"/>
                  </a:cubicBezTo>
                  <a:cubicBezTo>
                    <a:pt x="1189003" y="1779834"/>
                    <a:pt x="1173505" y="230003"/>
                    <a:pt x="1199335" y="248084"/>
                  </a:cubicBezTo>
                  <a:cubicBezTo>
                    <a:pt x="1225165" y="266165"/>
                    <a:pt x="1300074" y="1929650"/>
                    <a:pt x="1323321" y="1906403"/>
                  </a:cubicBezTo>
                  <a:cubicBezTo>
                    <a:pt x="1346568" y="1883156"/>
                    <a:pt x="1318155" y="98268"/>
                    <a:pt x="1338819" y="108600"/>
                  </a:cubicBezTo>
                  <a:cubicBezTo>
                    <a:pt x="1359483" y="118932"/>
                    <a:pt x="1426643" y="1978728"/>
                    <a:pt x="1447307" y="1968396"/>
                  </a:cubicBezTo>
                  <a:cubicBezTo>
                    <a:pt x="1467972" y="1958064"/>
                    <a:pt x="1439558" y="10443"/>
                    <a:pt x="1462806" y="46606"/>
                  </a:cubicBezTo>
                  <a:cubicBezTo>
                    <a:pt x="1486054" y="82769"/>
                    <a:pt x="1571294" y="2193121"/>
                    <a:pt x="1586792" y="2185372"/>
                  </a:cubicBezTo>
                  <a:cubicBezTo>
                    <a:pt x="1602290" y="2177623"/>
                    <a:pt x="1537715" y="-17970"/>
                    <a:pt x="1555796" y="111"/>
                  </a:cubicBezTo>
                  <a:cubicBezTo>
                    <a:pt x="1573877" y="18192"/>
                    <a:pt x="1674616" y="2288695"/>
                    <a:pt x="1695280" y="2293861"/>
                  </a:cubicBezTo>
                  <a:cubicBezTo>
                    <a:pt x="1715944" y="2299027"/>
                    <a:pt x="1656535" y="18193"/>
                    <a:pt x="1679782" y="31108"/>
                  </a:cubicBezTo>
                  <a:cubicBezTo>
                    <a:pt x="1703029" y="44023"/>
                    <a:pt x="1803768" y="2350688"/>
                    <a:pt x="1834765" y="2371352"/>
                  </a:cubicBezTo>
                  <a:cubicBezTo>
                    <a:pt x="1865762" y="2392016"/>
                    <a:pt x="1845098" y="224836"/>
                    <a:pt x="1865762" y="155094"/>
                  </a:cubicBezTo>
                  <a:cubicBezTo>
                    <a:pt x="1886427" y="85352"/>
                    <a:pt x="1932922" y="1919318"/>
                    <a:pt x="1958752" y="1952898"/>
                  </a:cubicBezTo>
                  <a:cubicBezTo>
                    <a:pt x="1984582" y="1986478"/>
                    <a:pt x="1994915" y="413399"/>
                    <a:pt x="2020745" y="356572"/>
                  </a:cubicBezTo>
                  <a:cubicBezTo>
                    <a:pt x="2046575" y="299745"/>
                    <a:pt x="2087905" y="1580938"/>
                    <a:pt x="2113735" y="1611935"/>
                  </a:cubicBezTo>
                  <a:cubicBezTo>
                    <a:pt x="2139566" y="1642932"/>
                    <a:pt x="2147315" y="594213"/>
                    <a:pt x="2175728" y="542552"/>
                  </a:cubicBezTo>
                  <a:cubicBezTo>
                    <a:pt x="2204141" y="490891"/>
                    <a:pt x="2255803" y="1250308"/>
                    <a:pt x="2284216" y="1301969"/>
                  </a:cubicBezTo>
                  <a:cubicBezTo>
                    <a:pt x="2312629" y="1353630"/>
                    <a:pt x="2322961" y="862850"/>
                    <a:pt x="2346209" y="852518"/>
                  </a:cubicBezTo>
                  <a:cubicBezTo>
                    <a:pt x="2369457" y="842186"/>
                    <a:pt x="2408203" y="1221895"/>
                    <a:pt x="2423701" y="1239976"/>
                  </a:cubicBezTo>
                  <a:cubicBezTo>
                    <a:pt x="2439199" y="1258057"/>
                    <a:pt x="2426284" y="973921"/>
                    <a:pt x="2439199" y="961006"/>
                  </a:cubicBezTo>
                  <a:cubicBezTo>
                    <a:pt x="2452114" y="948091"/>
                    <a:pt x="2476653" y="1055287"/>
                    <a:pt x="2501192" y="1162484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E267B57-CB77-B54C-882B-7E0325AE5FD2}"/>
                  </a:ext>
                </a:extLst>
              </p:cNvPr>
              <p:cNvSpPr txBox="1"/>
              <p:nvPr/>
            </p:nvSpPr>
            <p:spPr>
              <a:xfrm>
                <a:off x="2697254" y="917550"/>
                <a:ext cx="1440459" cy="572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E267B57-CB77-B54C-882B-7E0325AE5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254" y="917550"/>
                <a:ext cx="1440459" cy="572016"/>
              </a:xfrm>
              <a:prstGeom prst="rect">
                <a:avLst/>
              </a:prstGeom>
              <a:blipFill>
                <a:blip r:embed="rId2"/>
                <a:stretch>
                  <a:fillRect l="-2609" t="-4444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B59E8AD-F5C9-6E4C-8D65-B4A29C343A1C}"/>
              </a:ext>
            </a:extLst>
          </p:cNvPr>
          <p:cNvGrpSpPr/>
          <p:nvPr/>
        </p:nvGrpSpPr>
        <p:grpSpPr>
          <a:xfrm>
            <a:off x="167938" y="3228579"/>
            <a:ext cx="3263443" cy="648928"/>
            <a:chOff x="167938" y="3228579"/>
            <a:chExt cx="3263443" cy="6489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EE060B4-13E3-E64F-AA94-BC8B7A1B5177}"/>
                    </a:ext>
                  </a:extLst>
                </p:cNvPr>
                <p:cNvSpPr txBox="1"/>
                <p:nvPr/>
              </p:nvSpPr>
              <p:spPr>
                <a:xfrm>
                  <a:off x="1596520" y="3228579"/>
                  <a:ext cx="1834861" cy="5720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6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EE060B4-13E3-E64F-AA94-BC8B7A1B51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6520" y="3228579"/>
                  <a:ext cx="1834861" cy="572016"/>
                </a:xfrm>
                <a:prstGeom prst="rect">
                  <a:avLst/>
                </a:prstGeom>
                <a:blipFill>
                  <a:blip r:embed="rId3"/>
                  <a:stretch>
                    <a:fillRect l="-1379" t="-2174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C20B7A9D-30AC-9647-A9FD-68F5FBE1093F}"/>
                    </a:ext>
                  </a:extLst>
                </p:cNvPr>
                <p:cNvSpPr txBox="1"/>
                <p:nvPr/>
              </p:nvSpPr>
              <p:spPr>
                <a:xfrm>
                  <a:off x="167938" y="3305491"/>
                  <a:ext cx="1440459" cy="5720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6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C20B7A9D-30AC-9647-A9FD-68F5FBE109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38" y="3305491"/>
                  <a:ext cx="1440459" cy="572016"/>
                </a:xfrm>
                <a:prstGeom prst="rect">
                  <a:avLst/>
                </a:prstGeom>
                <a:blipFill>
                  <a:blip r:embed="rId4"/>
                  <a:stretch>
                    <a:fillRect l="-2609" t="-2174" r="-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8853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517833"/>
            <a:ext cx="9144000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Lucida Bright" panose="02040602050505020304" pitchFamily="18" charset="77"/>
              </a:rPr>
              <a:t>Generalizing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Lucida Bright" panose="02040602050505020304" pitchFamily="18" charset="77"/>
              </a:rPr>
              <a:t>the Sensor Array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Lucida Bright" panose="02040602050505020304" pitchFamily="18" charset="77"/>
              </a:rPr>
              <a:t>Concept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0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6F4EE9-A234-1940-8486-73B1EF2AA81B}"/>
              </a:ext>
            </a:extLst>
          </p:cNvPr>
          <p:cNvCxnSpPr>
            <a:cxnSpLocks/>
          </p:cNvCxnSpPr>
          <p:nvPr/>
        </p:nvCxnSpPr>
        <p:spPr>
          <a:xfrm>
            <a:off x="777257" y="5981925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A5F97-3D80-8145-B9E1-91FE68F2099B}"/>
              </a:ext>
            </a:extLst>
          </p:cNvPr>
          <p:cNvCxnSpPr/>
          <p:nvPr/>
        </p:nvCxnSpPr>
        <p:spPr>
          <a:xfrm flipV="1">
            <a:off x="779953" y="373788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0966BA-4448-1540-969D-B5DB071B90F8}"/>
              </a:ext>
            </a:extLst>
          </p:cNvPr>
          <p:cNvSpPr txBox="1"/>
          <p:nvPr/>
        </p:nvSpPr>
        <p:spPr>
          <a:xfrm rot="16200000">
            <a:off x="-89957" y="4775760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443E7-FD7A-7E4A-9F55-B990D214209C}"/>
              </a:ext>
            </a:extLst>
          </p:cNvPr>
          <p:cNvGrpSpPr/>
          <p:nvPr/>
        </p:nvGrpSpPr>
        <p:grpSpPr>
          <a:xfrm>
            <a:off x="1967881" y="5855316"/>
            <a:ext cx="315804" cy="573687"/>
            <a:chOff x="7225127" y="3524912"/>
            <a:chExt cx="315804" cy="57368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6BE747E-CC33-FD4E-B0CD-057A737A8FC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ED3C16-A0EF-7A42-A64F-EE5C333D91A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4127DA4-4556-FE4F-AB09-A7EC4D21D8E3}"/>
              </a:ext>
            </a:extLst>
          </p:cNvPr>
          <p:cNvSpPr txBox="1"/>
          <p:nvPr/>
        </p:nvSpPr>
        <p:spPr>
          <a:xfrm>
            <a:off x="1421104" y="6335954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88585C-4EB2-804F-9524-C2FDA4754558}"/>
              </a:ext>
            </a:extLst>
          </p:cNvPr>
          <p:cNvGrpSpPr/>
          <p:nvPr/>
        </p:nvGrpSpPr>
        <p:grpSpPr>
          <a:xfrm>
            <a:off x="2661750" y="5848182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FA6A0E-2987-3449-897F-48CA085F8E8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2BCAC4-05BB-8E44-8FB9-9408CE4696E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72AC90-7559-8948-BADD-BBE2128656DD}"/>
              </a:ext>
            </a:extLst>
          </p:cNvPr>
          <p:cNvGrpSpPr/>
          <p:nvPr/>
        </p:nvGrpSpPr>
        <p:grpSpPr>
          <a:xfrm>
            <a:off x="3313522" y="5855316"/>
            <a:ext cx="315804" cy="573687"/>
            <a:chOff x="7225127" y="3524912"/>
            <a:chExt cx="315804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2806B6-AEDC-AC4C-9741-9E83CB884B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B0BBBE-A3D1-7F49-88BD-5F2F1FC9A3A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BE3444-3F58-B14B-85AC-DE090BFA2181}"/>
              </a:ext>
            </a:extLst>
          </p:cNvPr>
          <p:cNvGrpSpPr/>
          <p:nvPr/>
        </p:nvGrpSpPr>
        <p:grpSpPr>
          <a:xfrm>
            <a:off x="1305510" y="5848182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D51D87-1216-5E49-8A8C-87E1F27EA5B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B0AA10-DD1C-5944-81EF-F1A96BE3A10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AFA7F1-E5BD-9741-83FF-D98E047CDF70}"/>
              </a:ext>
            </a:extLst>
          </p:cNvPr>
          <p:cNvCxnSpPr>
            <a:cxnSpLocks/>
          </p:cNvCxnSpPr>
          <p:nvPr/>
        </p:nvCxnSpPr>
        <p:spPr>
          <a:xfrm>
            <a:off x="826116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A86C53-2CA3-AC48-AAC7-BF734F75F586}"/>
              </a:ext>
            </a:extLst>
          </p:cNvPr>
          <p:cNvCxnSpPr/>
          <p:nvPr/>
        </p:nvCxnSpPr>
        <p:spPr>
          <a:xfrm flipV="1">
            <a:off x="829049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4520D5-6F6E-8E40-B694-95C5B1BAA440}"/>
              </a:ext>
            </a:extLst>
          </p:cNvPr>
          <p:cNvSpPr txBox="1"/>
          <p:nvPr/>
        </p:nvSpPr>
        <p:spPr>
          <a:xfrm rot="16200000">
            <a:off x="-27495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F1985-6277-6440-A6A8-B6FCBED095CE}"/>
              </a:ext>
            </a:extLst>
          </p:cNvPr>
          <p:cNvSpPr txBox="1"/>
          <p:nvPr/>
        </p:nvSpPr>
        <p:spPr>
          <a:xfrm>
            <a:off x="2277538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FDBBC0-B18C-854F-976D-48F8E41655D4}"/>
              </a:ext>
            </a:extLst>
          </p:cNvPr>
          <p:cNvCxnSpPr/>
          <p:nvPr/>
        </p:nvCxnSpPr>
        <p:spPr>
          <a:xfrm>
            <a:off x="10898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8F1161-9725-3044-BFE4-827709ABE668}"/>
              </a:ext>
            </a:extLst>
          </p:cNvPr>
          <p:cNvCxnSpPr/>
          <p:nvPr/>
        </p:nvCxnSpPr>
        <p:spPr>
          <a:xfrm>
            <a:off x="13565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461A2E-BED6-174C-AD90-F21AD8C03858}"/>
              </a:ext>
            </a:extLst>
          </p:cNvPr>
          <p:cNvCxnSpPr/>
          <p:nvPr/>
        </p:nvCxnSpPr>
        <p:spPr>
          <a:xfrm>
            <a:off x="16232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548ED7-22E2-124E-82B5-DC5B238B766A}"/>
              </a:ext>
            </a:extLst>
          </p:cNvPr>
          <p:cNvCxnSpPr/>
          <p:nvPr/>
        </p:nvCxnSpPr>
        <p:spPr>
          <a:xfrm>
            <a:off x="18899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AF03E7-281D-4C42-9987-807D876E1B78}"/>
              </a:ext>
            </a:extLst>
          </p:cNvPr>
          <p:cNvCxnSpPr/>
          <p:nvPr/>
        </p:nvCxnSpPr>
        <p:spPr>
          <a:xfrm>
            <a:off x="21566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8AFE5F-C331-C447-BDD4-A69CA1A79A7D}"/>
              </a:ext>
            </a:extLst>
          </p:cNvPr>
          <p:cNvCxnSpPr/>
          <p:nvPr/>
        </p:nvCxnSpPr>
        <p:spPr>
          <a:xfrm>
            <a:off x="24233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20C6BF-C06C-4F4C-B984-D1A667646BDA}"/>
              </a:ext>
            </a:extLst>
          </p:cNvPr>
          <p:cNvCxnSpPr/>
          <p:nvPr/>
        </p:nvCxnSpPr>
        <p:spPr>
          <a:xfrm>
            <a:off x="26900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4CB0FEB-11D4-4C47-886E-A3381F1E1AC6}"/>
              </a:ext>
            </a:extLst>
          </p:cNvPr>
          <p:cNvCxnSpPr/>
          <p:nvPr/>
        </p:nvCxnSpPr>
        <p:spPr>
          <a:xfrm>
            <a:off x="29567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3536BD-7AD5-D94B-951F-E08BC7588A4B}"/>
              </a:ext>
            </a:extLst>
          </p:cNvPr>
          <p:cNvCxnSpPr/>
          <p:nvPr/>
        </p:nvCxnSpPr>
        <p:spPr>
          <a:xfrm>
            <a:off x="32234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>
            <a:extLst>
              <a:ext uri="{FF2B5EF4-FFF2-40B4-BE49-F238E27FC236}">
                <a16:creationId xmlns:a16="http://schemas.microsoft.com/office/drawing/2014/main" id="{7ECA030E-3078-6A41-BBE9-904222F6CD5B}"/>
              </a:ext>
            </a:extLst>
          </p:cNvPr>
          <p:cNvSpPr/>
          <p:nvPr/>
        </p:nvSpPr>
        <p:spPr>
          <a:xfrm>
            <a:off x="852406" y="1223341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A1E9A6-58A9-3D4B-902B-1FE9833C71F1}"/>
              </a:ext>
            </a:extLst>
          </p:cNvPr>
          <p:cNvCxnSpPr>
            <a:cxnSpLocks/>
          </p:cNvCxnSpPr>
          <p:nvPr/>
        </p:nvCxnSpPr>
        <p:spPr>
          <a:xfrm>
            <a:off x="6172372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DFBE07-71E3-E648-BC61-34C6D88A7DF8}"/>
              </a:ext>
            </a:extLst>
          </p:cNvPr>
          <p:cNvCxnSpPr/>
          <p:nvPr/>
        </p:nvCxnSpPr>
        <p:spPr>
          <a:xfrm flipV="1">
            <a:off x="6175305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90D78AC-160C-1742-976C-AC3DE74C2FCB}"/>
              </a:ext>
            </a:extLst>
          </p:cNvPr>
          <p:cNvSpPr txBox="1"/>
          <p:nvPr/>
        </p:nvSpPr>
        <p:spPr>
          <a:xfrm rot="16200000">
            <a:off x="5318761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67FF50-584A-264F-B704-6ECA283903C3}"/>
              </a:ext>
            </a:extLst>
          </p:cNvPr>
          <p:cNvSpPr txBox="1"/>
          <p:nvPr/>
        </p:nvSpPr>
        <p:spPr>
          <a:xfrm>
            <a:off x="7623794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279D39E-99B9-0A49-8705-9B73C2F751D5}"/>
              </a:ext>
            </a:extLst>
          </p:cNvPr>
          <p:cNvCxnSpPr/>
          <p:nvPr/>
        </p:nvCxnSpPr>
        <p:spPr>
          <a:xfrm>
            <a:off x="64361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A8DC90-75F4-A942-8623-61B3D0EDB24C}"/>
              </a:ext>
            </a:extLst>
          </p:cNvPr>
          <p:cNvCxnSpPr/>
          <p:nvPr/>
        </p:nvCxnSpPr>
        <p:spPr>
          <a:xfrm>
            <a:off x="67028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28F691-07FF-2A4C-9AE6-6211FE10340E}"/>
              </a:ext>
            </a:extLst>
          </p:cNvPr>
          <p:cNvCxnSpPr/>
          <p:nvPr/>
        </p:nvCxnSpPr>
        <p:spPr>
          <a:xfrm>
            <a:off x="69695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8A65EC-721E-CB46-8141-2BF334F36359}"/>
              </a:ext>
            </a:extLst>
          </p:cNvPr>
          <p:cNvCxnSpPr/>
          <p:nvPr/>
        </p:nvCxnSpPr>
        <p:spPr>
          <a:xfrm>
            <a:off x="72362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35327A-E655-8842-B98E-AA48EB998473}"/>
              </a:ext>
            </a:extLst>
          </p:cNvPr>
          <p:cNvCxnSpPr/>
          <p:nvPr/>
        </p:nvCxnSpPr>
        <p:spPr>
          <a:xfrm>
            <a:off x="75029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8C481BB-E1A1-A24D-9C6E-EBD2A4684C87}"/>
              </a:ext>
            </a:extLst>
          </p:cNvPr>
          <p:cNvCxnSpPr/>
          <p:nvPr/>
        </p:nvCxnSpPr>
        <p:spPr>
          <a:xfrm>
            <a:off x="77696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C183D85-BD30-0142-A979-B16A6A82D75F}"/>
              </a:ext>
            </a:extLst>
          </p:cNvPr>
          <p:cNvCxnSpPr/>
          <p:nvPr/>
        </p:nvCxnSpPr>
        <p:spPr>
          <a:xfrm>
            <a:off x="80363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2068B9A-E84C-8642-A72C-82B457C876DE}"/>
              </a:ext>
            </a:extLst>
          </p:cNvPr>
          <p:cNvCxnSpPr/>
          <p:nvPr/>
        </p:nvCxnSpPr>
        <p:spPr>
          <a:xfrm>
            <a:off x="83030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EA9746C-2AF6-454A-A93A-0EC3A5A38A7E}"/>
              </a:ext>
            </a:extLst>
          </p:cNvPr>
          <p:cNvCxnSpPr/>
          <p:nvPr/>
        </p:nvCxnSpPr>
        <p:spPr>
          <a:xfrm>
            <a:off x="85697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6FB77E-9EDF-C444-A400-E2131DBEEFE7}"/>
              </a:ext>
            </a:extLst>
          </p:cNvPr>
          <p:cNvGrpSpPr/>
          <p:nvPr/>
        </p:nvGrpSpPr>
        <p:grpSpPr>
          <a:xfrm>
            <a:off x="3511919" y="1702109"/>
            <a:ext cx="2158858" cy="501141"/>
            <a:chOff x="3518353" y="3977062"/>
            <a:chExt cx="2158858" cy="501141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37EDFAA-2B53-924E-B609-EF636E11B321}"/>
                </a:ext>
              </a:extLst>
            </p:cNvPr>
            <p:cNvSpPr/>
            <p:nvPr/>
          </p:nvSpPr>
          <p:spPr>
            <a:xfrm rot="13102834">
              <a:off x="5094240" y="3977062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8AFF6BE-1375-9A40-8483-FFCCE376A3ED}"/>
                </a:ext>
              </a:extLst>
            </p:cNvPr>
            <p:cNvSpPr/>
            <p:nvPr/>
          </p:nvSpPr>
          <p:spPr>
            <a:xfrm rot="13102834">
              <a:off x="3518353" y="4003189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6A59F6-803F-C74F-A7AF-5C0D0B9E7915}"/>
                </a:ext>
              </a:extLst>
            </p:cNvPr>
            <p:cNvSpPr txBox="1"/>
            <p:nvPr/>
          </p:nvSpPr>
          <p:spPr>
            <a:xfrm>
              <a:off x="4166662" y="4014515"/>
              <a:ext cx="939736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6793C00-D713-EF48-AEF2-3B815F60F298}"/>
              </a:ext>
            </a:extLst>
          </p:cNvPr>
          <p:cNvCxnSpPr>
            <a:cxnSpLocks/>
          </p:cNvCxnSpPr>
          <p:nvPr/>
        </p:nvCxnSpPr>
        <p:spPr>
          <a:xfrm flipV="1">
            <a:off x="6415014" y="1999280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A7AE000-E0B1-A044-8B6C-5F3512ECBE70}"/>
              </a:ext>
            </a:extLst>
          </p:cNvPr>
          <p:cNvCxnSpPr>
            <a:cxnSpLocks/>
          </p:cNvCxnSpPr>
          <p:nvPr/>
        </p:nvCxnSpPr>
        <p:spPr>
          <a:xfrm flipV="1">
            <a:off x="6684531" y="2401339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700A534-76A1-9540-9D21-8CD088F387FF}"/>
              </a:ext>
            </a:extLst>
          </p:cNvPr>
          <p:cNvCxnSpPr>
            <a:cxnSpLocks/>
          </p:cNvCxnSpPr>
          <p:nvPr/>
        </p:nvCxnSpPr>
        <p:spPr>
          <a:xfrm flipV="1">
            <a:off x="6954048" y="1890792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758C92F-FE49-C44E-8554-544EDB5252B2}"/>
              </a:ext>
            </a:extLst>
          </p:cNvPr>
          <p:cNvSpPr txBox="1"/>
          <p:nvPr/>
        </p:nvSpPr>
        <p:spPr>
          <a:xfrm>
            <a:off x="7236246" y="830866"/>
            <a:ext cx="135178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83AC4D3D-DBCB-0245-90DA-9C07EE3F7E11}"/>
              </a:ext>
            </a:extLst>
          </p:cNvPr>
          <p:cNvSpPr/>
          <p:nvPr/>
        </p:nvSpPr>
        <p:spPr>
          <a:xfrm>
            <a:off x="7315200" y="1534332"/>
            <a:ext cx="764792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DA7B1504-08C9-9245-B084-798608DB56F8}"/>
              </a:ext>
            </a:extLst>
          </p:cNvPr>
          <p:cNvSpPr/>
          <p:nvPr/>
        </p:nvSpPr>
        <p:spPr>
          <a:xfrm>
            <a:off x="864865" y="3793049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5A5881F0-E033-704E-9F21-43C004C80F1D}"/>
              </a:ext>
            </a:extLst>
          </p:cNvPr>
          <p:cNvSpPr/>
          <p:nvPr/>
        </p:nvSpPr>
        <p:spPr>
          <a:xfrm>
            <a:off x="861940" y="3987269"/>
            <a:ext cx="2501192" cy="1959915"/>
          </a:xfrm>
          <a:custGeom>
            <a:avLst/>
            <a:gdLst>
              <a:gd name="connsiteX0" fmla="*/ 5965 w 2501192"/>
              <a:gd name="connsiteY0" fmla="*/ 1007501 h 2371498"/>
              <a:gd name="connsiteX1" fmla="*/ 5965 w 2501192"/>
              <a:gd name="connsiteY1" fmla="*/ 232586 h 2371498"/>
              <a:gd name="connsiteX2" fmla="*/ 67958 w 2501192"/>
              <a:gd name="connsiteY2" fmla="*/ 1859908 h 2371498"/>
              <a:gd name="connsiteX3" fmla="*/ 98955 w 2501192"/>
              <a:gd name="connsiteY3" fmla="*/ 527054 h 2371498"/>
              <a:gd name="connsiteX4" fmla="*/ 160948 w 2501192"/>
              <a:gd name="connsiteY4" fmla="*/ 1549942 h 2371498"/>
              <a:gd name="connsiteX5" fmla="*/ 238440 w 2501192"/>
              <a:gd name="connsiteY5" fmla="*/ 821522 h 2371498"/>
              <a:gd name="connsiteX6" fmla="*/ 284935 w 2501192"/>
              <a:gd name="connsiteY6" fmla="*/ 1317467 h 2371498"/>
              <a:gd name="connsiteX7" fmla="*/ 362426 w 2501192"/>
              <a:gd name="connsiteY7" fmla="*/ 930010 h 2371498"/>
              <a:gd name="connsiteX8" fmla="*/ 424419 w 2501192"/>
              <a:gd name="connsiteY8" fmla="*/ 1224478 h 2371498"/>
              <a:gd name="connsiteX9" fmla="*/ 486413 w 2501192"/>
              <a:gd name="connsiteY9" fmla="*/ 883515 h 2371498"/>
              <a:gd name="connsiteX10" fmla="*/ 563904 w 2501192"/>
              <a:gd name="connsiteY10" fmla="*/ 1224478 h 2371498"/>
              <a:gd name="connsiteX11" fmla="*/ 610399 w 2501192"/>
              <a:gd name="connsiteY11" fmla="*/ 790525 h 2371498"/>
              <a:gd name="connsiteX12" fmla="*/ 718887 w 2501192"/>
              <a:gd name="connsiteY12" fmla="*/ 1301969 h 2371498"/>
              <a:gd name="connsiteX13" fmla="*/ 780880 w 2501192"/>
              <a:gd name="connsiteY13" fmla="*/ 620044 h 2371498"/>
              <a:gd name="connsiteX14" fmla="*/ 889368 w 2501192"/>
              <a:gd name="connsiteY14" fmla="*/ 1518945 h 2371498"/>
              <a:gd name="connsiteX15" fmla="*/ 935863 w 2501192"/>
              <a:gd name="connsiteY15" fmla="*/ 465061 h 2371498"/>
              <a:gd name="connsiteX16" fmla="*/ 1028853 w 2501192"/>
              <a:gd name="connsiteY16" fmla="*/ 1689427 h 2371498"/>
              <a:gd name="connsiteX17" fmla="*/ 1075348 w 2501192"/>
              <a:gd name="connsiteY17" fmla="*/ 356572 h 2371498"/>
              <a:gd name="connsiteX18" fmla="*/ 1168338 w 2501192"/>
              <a:gd name="connsiteY18" fmla="*/ 1797915 h 2371498"/>
              <a:gd name="connsiteX19" fmla="*/ 1199335 w 2501192"/>
              <a:gd name="connsiteY19" fmla="*/ 248084 h 2371498"/>
              <a:gd name="connsiteX20" fmla="*/ 1323321 w 2501192"/>
              <a:gd name="connsiteY20" fmla="*/ 1906403 h 2371498"/>
              <a:gd name="connsiteX21" fmla="*/ 1338819 w 2501192"/>
              <a:gd name="connsiteY21" fmla="*/ 108600 h 2371498"/>
              <a:gd name="connsiteX22" fmla="*/ 1447307 w 2501192"/>
              <a:gd name="connsiteY22" fmla="*/ 1968396 h 2371498"/>
              <a:gd name="connsiteX23" fmla="*/ 1462806 w 2501192"/>
              <a:gd name="connsiteY23" fmla="*/ 46606 h 2371498"/>
              <a:gd name="connsiteX24" fmla="*/ 1586792 w 2501192"/>
              <a:gd name="connsiteY24" fmla="*/ 2185372 h 2371498"/>
              <a:gd name="connsiteX25" fmla="*/ 1555796 w 2501192"/>
              <a:gd name="connsiteY25" fmla="*/ 111 h 2371498"/>
              <a:gd name="connsiteX26" fmla="*/ 1695280 w 2501192"/>
              <a:gd name="connsiteY26" fmla="*/ 2293861 h 2371498"/>
              <a:gd name="connsiteX27" fmla="*/ 1679782 w 2501192"/>
              <a:gd name="connsiteY27" fmla="*/ 31108 h 2371498"/>
              <a:gd name="connsiteX28" fmla="*/ 1834765 w 2501192"/>
              <a:gd name="connsiteY28" fmla="*/ 2371352 h 2371498"/>
              <a:gd name="connsiteX29" fmla="*/ 1865762 w 2501192"/>
              <a:gd name="connsiteY29" fmla="*/ 155094 h 2371498"/>
              <a:gd name="connsiteX30" fmla="*/ 1958752 w 2501192"/>
              <a:gd name="connsiteY30" fmla="*/ 1952898 h 2371498"/>
              <a:gd name="connsiteX31" fmla="*/ 2020745 w 2501192"/>
              <a:gd name="connsiteY31" fmla="*/ 356572 h 2371498"/>
              <a:gd name="connsiteX32" fmla="*/ 2113735 w 2501192"/>
              <a:gd name="connsiteY32" fmla="*/ 1611935 h 2371498"/>
              <a:gd name="connsiteX33" fmla="*/ 2175728 w 2501192"/>
              <a:gd name="connsiteY33" fmla="*/ 542552 h 2371498"/>
              <a:gd name="connsiteX34" fmla="*/ 2284216 w 2501192"/>
              <a:gd name="connsiteY34" fmla="*/ 1301969 h 2371498"/>
              <a:gd name="connsiteX35" fmla="*/ 2346209 w 2501192"/>
              <a:gd name="connsiteY35" fmla="*/ 852518 h 2371498"/>
              <a:gd name="connsiteX36" fmla="*/ 2423701 w 2501192"/>
              <a:gd name="connsiteY36" fmla="*/ 1239976 h 2371498"/>
              <a:gd name="connsiteX37" fmla="*/ 2439199 w 2501192"/>
              <a:gd name="connsiteY37" fmla="*/ 961006 h 2371498"/>
              <a:gd name="connsiteX38" fmla="*/ 2501192 w 2501192"/>
              <a:gd name="connsiteY38" fmla="*/ 1162484 h 237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1192" h="2371498">
                <a:moveTo>
                  <a:pt x="5965" y="1007501"/>
                </a:moveTo>
                <a:cubicBezTo>
                  <a:pt x="799" y="549009"/>
                  <a:pt x="-4367" y="90518"/>
                  <a:pt x="5965" y="232586"/>
                </a:cubicBezTo>
                <a:cubicBezTo>
                  <a:pt x="16297" y="374654"/>
                  <a:pt x="52460" y="1810830"/>
                  <a:pt x="67958" y="1859908"/>
                </a:cubicBezTo>
                <a:cubicBezTo>
                  <a:pt x="83456" y="1908986"/>
                  <a:pt x="83457" y="578715"/>
                  <a:pt x="98955" y="527054"/>
                </a:cubicBezTo>
                <a:cubicBezTo>
                  <a:pt x="114453" y="475393"/>
                  <a:pt x="137701" y="1500864"/>
                  <a:pt x="160948" y="1549942"/>
                </a:cubicBezTo>
                <a:cubicBezTo>
                  <a:pt x="184195" y="1599020"/>
                  <a:pt x="217776" y="860268"/>
                  <a:pt x="238440" y="821522"/>
                </a:cubicBezTo>
                <a:cubicBezTo>
                  <a:pt x="259104" y="782776"/>
                  <a:pt x="264271" y="1299386"/>
                  <a:pt x="284935" y="1317467"/>
                </a:cubicBezTo>
                <a:cubicBezTo>
                  <a:pt x="305599" y="1335548"/>
                  <a:pt x="339179" y="945508"/>
                  <a:pt x="362426" y="930010"/>
                </a:cubicBezTo>
                <a:cubicBezTo>
                  <a:pt x="385673" y="914512"/>
                  <a:pt x="403755" y="1232227"/>
                  <a:pt x="424419" y="1224478"/>
                </a:cubicBezTo>
                <a:cubicBezTo>
                  <a:pt x="445084" y="1216729"/>
                  <a:pt x="463166" y="883515"/>
                  <a:pt x="486413" y="883515"/>
                </a:cubicBezTo>
                <a:cubicBezTo>
                  <a:pt x="509660" y="883515"/>
                  <a:pt x="543240" y="1239976"/>
                  <a:pt x="563904" y="1224478"/>
                </a:cubicBezTo>
                <a:cubicBezTo>
                  <a:pt x="584568" y="1208980"/>
                  <a:pt x="584569" y="777610"/>
                  <a:pt x="610399" y="790525"/>
                </a:cubicBezTo>
                <a:cubicBezTo>
                  <a:pt x="636230" y="803440"/>
                  <a:pt x="690474" y="1330382"/>
                  <a:pt x="718887" y="1301969"/>
                </a:cubicBezTo>
                <a:cubicBezTo>
                  <a:pt x="747300" y="1273556"/>
                  <a:pt x="752467" y="583881"/>
                  <a:pt x="780880" y="620044"/>
                </a:cubicBezTo>
                <a:cubicBezTo>
                  <a:pt x="809293" y="656207"/>
                  <a:pt x="863538" y="1544775"/>
                  <a:pt x="889368" y="1518945"/>
                </a:cubicBezTo>
                <a:cubicBezTo>
                  <a:pt x="915198" y="1493115"/>
                  <a:pt x="912615" y="436647"/>
                  <a:pt x="935863" y="465061"/>
                </a:cubicBezTo>
                <a:cubicBezTo>
                  <a:pt x="959111" y="493475"/>
                  <a:pt x="1005606" y="1707509"/>
                  <a:pt x="1028853" y="1689427"/>
                </a:cubicBezTo>
                <a:cubicBezTo>
                  <a:pt x="1052101" y="1671346"/>
                  <a:pt x="1052101" y="338491"/>
                  <a:pt x="1075348" y="356572"/>
                </a:cubicBezTo>
                <a:cubicBezTo>
                  <a:pt x="1098595" y="374653"/>
                  <a:pt x="1147674" y="1815996"/>
                  <a:pt x="1168338" y="1797915"/>
                </a:cubicBezTo>
                <a:cubicBezTo>
                  <a:pt x="1189003" y="1779834"/>
                  <a:pt x="1173505" y="230003"/>
                  <a:pt x="1199335" y="248084"/>
                </a:cubicBezTo>
                <a:cubicBezTo>
                  <a:pt x="1225165" y="266165"/>
                  <a:pt x="1300074" y="1929650"/>
                  <a:pt x="1323321" y="1906403"/>
                </a:cubicBezTo>
                <a:cubicBezTo>
                  <a:pt x="1346568" y="1883156"/>
                  <a:pt x="1318155" y="98268"/>
                  <a:pt x="1338819" y="108600"/>
                </a:cubicBezTo>
                <a:cubicBezTo>
                  <a:pt x="1359483" y="118932"/>
                  <a:pt x="1426643" y="1978728"/>
                  <a:pt x="1447307" y="1968396"/>
                </a:cubicBezTo>
                <a:cubicBezTo>
                  <a:pt x="1467972" y="1958064"/>
                  <a:pt x="1439558" y="10443"/>
                  <a:pt x="1462806" y="46606"/>
                </a:cubicBezTo>
                <a:cubicBezTo>
                  <a:pt x="1486054" y="82769"/>
                  <a:pt x="1571294" y="2193121"/>
                  <a:pt x="1586792" y="2185372"/>
                </a:cubicBezTo>
                <a:cubicBezTo>
                  <a:pt x="1602290" y="2177623"/>
                  <a:pt x="1537715" y="-17970"/>
                  <a:pt x="1555796" y="111"/>
                </a:cubicBezTo>
                <a:cubicBezTo>
                  <a:pt x="1573877" y="18192"/>
                  <a:pt x="1674616" y="2288695"/>
                  <a:pt x="1695280" y="2293861"/>
                </a:cubicBezTo>
                <a:cubicBezTo>
                  <a:pt x="1715944" y="2299027"/>
                  <a:pt x="1656535" y="18193"/>
                  <a:pt x="1679782" y="31108"/>
                </a:cubicBezTo>
                <a:cubicBezTo>
                  <a:pt x="1703029" y="44023"/>
                  <a:pt x="1803768" y="2350688"/>
                  <a:pt x="1834765" y="2371352"/>
                </a:cubicBezTo>
                <a:cubicBezTo>
                  <a:pt x="1865762" y="2392016"/>
                  <a:pt x="1845098" y="224836"/>
                  <a:pt x="1865762" y="155094"/>
                </a:cubicBezTo>
                <a:cubicBezTo>
                  <a:pt x="1886427" y="85352"/>
                  <a:pt x="1932922" y="1919318"/>
                  <a:pt x="1958752" y="1952898"/>
                </a:cubicBezTo>
                <a:cubicBezTo>
                  <a:pt x="1984582" y="1986478"/>
                  <a:pt x="1994915" y="413399"/>
                  <a:pt x="2020745" y="356572"/>
                </a:cubicBezTo>
                <a:cubicBezTo>
                  <a:pt x="2046575" y="299745"/>
                  <a:pt x="2087905" y="1580938"/>
                  <a:pt x="2113735" y="1611935"/>
                </a:cubicBezTo>
                <a:cubicBezTo>
                  <a:pt x="2139566" y="1642932"/>
                  <a:pt x="2147315" y="594213"/>
                  <a:pt x="2175728" y="542552"/>
                </a:cubicBezTo>
                <a:cubicBezTo>
                  <a:pt x="2204141" y="490891"/>
                  <a:pt x="2255803" y="1250308"/>
                  <a:pt x="2284216" y="1301969"/>
                </a:cubicBezTo>
                <a:cubicBezTo>
                  <a:pt x="2312629" y="1353630"/>
                  <a:pt x="2322961" y="862850"/>
                  <a:pt x="2346209" y="852518"/>
                </a:cubicBezTo>
                <a:cubicBezTo>
                  <a:pt x="2369457" y="842186"/>
                  <a:pt x="2408203" y="1221895"/>
                  <a:pt x="2423701" y="1239976"/>
                </a:cubicBezTo>
                <a:cubicBezTo>
                  <a:pt x="2439199" y="1258057"/>
                  <a:pt x="2426284" y="973921"/>
                  <a:pt x="2439199" y="961006"/>
                </a:cubicBezTo>
                <a:cubicBezTo>
                  <a:pt x="2452114" y="948091"/>
                  <a:pt x="2476653" y="1055287"/>
                  <a:pt x="2501192" y="1162484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E267B57-CB77-B54C-882B-7E0325AE5FD2}"/>
                  </a:ext>
                </a:extLst>
              </p:cNvPr>
              <p:cNvSpPr txBox="1"/>
              <p:nvPr/>
            </p:nvSpPr>
            <p:spPr>
              <a:xfrm>
                <a:off x="2697254" y="917550"/>
                <a:ext cx="1440459" cy="572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E267B57-CB77-B54C-882B-7E0325AE5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254" y="917550"/>
                <a:ext cx="1440459" cy="572016"/>
              </a:xfrm>
              <a:prstGeom prst="rect">
                <a:avLst/>
              </a:prstGeom>
              <a:blipFill>
                <a:blip r:embed="rId2"/>
                <a:stretch>
                  <a:fillRect l="-2609" t="-4444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B59E8AD-F5C9-6E4C-8D65-B4A29C343A1C}"/>
              </a:ext>
            </a:extLst>
          </p:cNvPr>
          <p:cNvGrpSpPr/>
          <p:nvPr/>
        </p:nvGrpSpPr>
        <p:grpSpPr>
          <a:xfrm>
            <a:off x="167938" y="3228579"/>
            <a:ext cx="3263443" cy="648928"/>
            <a:chOff x="167938" y="3228579"/>
            <a:chExt cx="3263443" cy="6489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EE060B4-13E3-E64F-AA94-BC8B7A1B5177}"/>
                    </a:ext>
                  </a:extLst>
                </p:cNvPr>
                <p:cNvSpPr txBox="1"/>
                <p:nvPr/>
              </p:nvSpPr>
              <p:spPr>
                <a:xfrm>
                  <a:off x="1596520" y="3228579"/>
                  <a:ext cx="1834861" cy="5720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6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EE060B4-13E3-E64F-AA94-BC8B7A1B51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6520" y="3228579"/>
                  <a:ext cx="1834861" cy="572016"/>
                </a:xfrm>
                <a:prstGeom prst="rect">
                  <a:avLst/>
                </a:prstGeom>
                <a:blipFill>
                  <a:blip r:embed="rId3"/>
                  <a:stretch>
                    <a:fillRect l="-1379" t="-2174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C20B7A9D-30AC-9647-A9FD-68F5FBE1093F}"/>
                    </a:ext>
                  </a:extLst>
                </p:cNvPr>
                <p:cNvSpPr txBox="1"/>
                <p:nvPr/>
              </p:nvSpPr>
              <p:spPr>
                <a:xfrm>
                  <a:off x="167938" y="3305491"/>
                  <a:ext cx="1440459" cy="5720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6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C20B7A9D-30AC-9647-A9FD-68F5FBE109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38" y="3305491"/>
                  <a:ext cx="1440459" cy="572016"/>
                </a:xfrm>
                <a:prstGeom prst="rect">
                  <a:avLst/>
                </a:prstGeom>
                <a:blipFill>
                  <a:blip r:embed="rId4"/>
                  <a:stretch>
                    <a:fillRect l="-2609" t="-2174" r="-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2EE923F-922C-EA41-B7F6-38FF789D9788}"/>
              </a:ext>
            </a:extLst>
          </p:cNvPr>
          <p:cNvCxnSpPr>
            <a:cxnSpLocks/>
          </p:cNvCxnSpPr>
          <p:nvPr/>
        </p:nvCxnSpPr>
        <p:spPr>
          <a:xfrm>
            <a:off x="6155961" y="6377998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B017F30-3A09-C244-A04F-846305DD648A}"/>
              </a:ext>
            </a:extLst>
          </p:cNvPr>
          <p:cNvCxnSpPr/>
          <p:nvPr/>
        </p:nvCxnSpPr>
        <p:spPr>
          <a:xfrm flipV="1">
            <a:off x="6158894" y="424040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A5DDA5F-981C-0B48-808E-4E1F5345AB8B}"/>
              </a:ext>
            </a:extLst>
          </p:cNvPr>
          <p:cNvSpPr txBox="1"/>
          <p:nvPr/>
        </p:nvSpPr>
        <p:spPr>
          <a:xfrm>
            <a:off x="7607383" y="6494477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02C0EB0-EE58-CB41-AB16-A85FDC5F0167}"/>
              </a:ext>
            </a:extLst>
          </p:cNvPr>
          <p:cNvCxnSpPr/>
          <p:nvPr/>
        </p:nvCxnSpPr>
        <p:spPr>
          <a:xfrm>
            <a:off x="64197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CAE2DE-B87B-E64A-8F6E-E22C59DE2DAA}"/>
              </a:ext>
            </a:extLst>
          </p:cNvPr>
          <p:cNvCxnSpPr/>
          <p:nvPr/>
        </p:nvCxnSpPr>
        <p:spPr>
          <a:xfrm>
            <a:off x="66864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9CE4921-91FD-1F40-979D-C2B3477EB05C}"/>
              </a:ext>
            </a:extLst>
          </p:cNvPr>
          <p:cNvCxnSpPr/>
          <p:nvPr/>
        </p:nvCxnSpPr>
        <p:spPr>
          <a:xfrm>
            <a:off x="69531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69FCD03-68B5-B744-A5A1-B1D0156C3D12}"/>
              </a:ext>
            </a:extLst>
          </p:cNvPr>
          <p:cNvCxnSpPr/>
          <p:nvPr/>
        </p:nvCxnSpPr>
        <p:spPr>
          <a:xfrm>
            <a:off x="72198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86C5D19-3372-9444-8EE5-277D3751AE0A}"/>
              </a:ext>
            </a:extLst>
          </p:cNvPr>
          <p:cNvCxnSpPr/>
          <p:nvPr/>
        </p:nvCxnSpPr>
        <p:spPr>
          <a:xfrm>
            <a:off x="74865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1B60397-ADD7-C947-AEE5-7544A861BD21}"/>
              </a:ext>
            </a:extLst>
          </p:cNvPr>
          <p:cNvCxnSpPr/>
          <p:nvPr/>
        </p:nvCxnSpPr>
        <p:spPr>
          <a:xfrm>
            <a:off x="77532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7ABC31F-3920-EE40-8A10-9C9C3CEAC802}"/>
              </a:ext>
            </a:extLst>
          </p:cNvPr>
          <p:cNvCxnSpPr/>
          <p:nvPr/>
        </p:nvCxnSpPr>
        <p:spPr>
          <a:xfrm>
            <a:off x="80199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7041539-AD15-1D44-A594-9B0F06BCEADD}"/>
              </a:ext>
            </a:extLst>
          </p:cNvPr>
          <p:cNvCxnSpPr/>
          <p:nvPr/>
        </p:nvCxnSpPr>
        <p:spPr>
          <a:xfrm>
            <a:off x="82866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0F47611-1FED-1A41-82A4-50589E251DF1}"/>
              </a:ext>
            </a:extLst>
          </p:cNvPr>
          <p:cNvCxnSpPr/>
          <p:nvPr/>
        </p:nvCxnSpPr>
        <p:spPr>
          <a:xfrm>
            <a:off x="85533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DD81820-D014-EF44-8EA4-7F0B09E8FF99}"/>
              </a:ext>
            </a:extLst>
          </p:cNvPr>
          <p:cNvCxnSpPr>
            <a:cxnSpLocks/>
          </p:cNvCxnSpPr>
          <p:nvPr/>
        </p:nvCxnSpPr>
        <p:spPr>
          <a:xfrm flipV="1">
            <a:off x="8010428" y="5532265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01D073-A382-1643-B40F-5D677EADEA9F}"/>
              </a:ext>
            </a:extLst>
          </p:cNvPr>
          <p:cNvCxnSpPr>
            <a:cxnSpLocks/>
          </p:cNvCxnSpPr>
          <p:nvPr/>
        </p:nvCxnSpPr>
        <p:spPr>
          <a:xfrm flipV="1">
            <a:off x="8279945" y="5934324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E683E25-EDE5-944A-B97E-973AC75454C7}"/>
              </a:ext>
            </a:extLst>
          </p:cNvPr>
          <p:cNvCxnSpPr>
            <a:cxnSpLocks/>
          </p:cNvCxnSpPr>
          <p:nvPr/>
        </p:nvCxnSpPr>
        <p:spPr>
          <a:xfrm flipV="1">
            <a:off x="8549462" y="5423777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C8576F7-E12B-E541-8AB7-20344B41864D}"/>
              </a:ext>
            </a:extLst>
          </p:cNvPr>
          <p:cNvCxnSpPr>
            <a:cxnSpLocks/>
          </p:cNvCxnSpPr>
          <p:nvPr/>
        </p:nvCxnSpPr>
        <p:spPr>
          <a:xfrm flipV="1">
            <a:off x="7749369" y="4510009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C953437-4A7F-BC42-8F13-01B90F842B18}"/>
              </a:ext>
            </a:extLst>
          </p:cNvPr>
          <p:cNvSpPr txBox="1"/>
          <p:nvPr/>
        </p:nvSpPr>
        <p:spPr>
          <a:xfrm>
            <a:off x="7831367" y="4507627"/>
            <a:ext cx="1351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Carrier</a:t>
            </a:r>
          </a:p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8" name="Slide Number Placeholder 1">
            <a:extLst>
              <a:ext uri="{FF2B5EF4-FFF2-40B4-BE49-F238E27FC236}">
                <a16:creationId xmlns:a16="http://schemas.microsoft.com/office/drawing/2014/main" id="{2FD02027-B00A-364B-900E-FD2987E7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908DE9A-9F1E-E241-AE61-67432D23D3F3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6EC094E-066F-3B46-91DF-E92F3747CD83}"/>
                  </a:ext>
                </a:extLst>
              </p:cNvPr>
              <p:cNvSpPr txBox="1"/>
              <p:nvPr/>
            </p:nvSpPr>
            <p:spPr>
              <a:xfrm>
                <a:off x="7533531" y="4038848"/>
                <a:ext cx="61401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6EC094E-066F-3B46-91DF-E92F3747C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531" y="4038848"/>
                <a:ext cx="614014" cy="553998"/>
              </a:xfrm>
              <a:prstGeom prst="rect">
                <a:avLst/>
              </a:prstGeom>
              <a:blipFill>
                <a:blip r:embed="rId5"/>
                <a:stretch>
                  <a:fillRect l="-24000" t="-11111" r="-12000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>
            <a:extLst>
              <a:ext uri="{FF2B5EF4-FFF2-40B4-BE49-F238E27FC236}">
                <a16:creationId xmlns:a16="http://schemas.microsoft.com/office/drawing/2014/main" id="{D45A052D-3305-FA4D-BF97-1BDB04244DE3}"/>
              </a:ext>
            </a:extLst>
          </p:cNvPr>
          <p:cNvSpPr txBox="1"/>
          <p:nvPr/>
        </p:nvSpPr>
        <p:spPr>
          <a:xfrm rot="16200000">
            <a:off x="5302350" y="520415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CF9783-989D-0D46-A013-F3310D6CE2EC}"/>
              </a:ext>
            </a:extLst>
          </p:cNvPr>
          <p:cNvGrpSpPr/>
          <p:nvPr/>
        </p:nvGrpSpPr>
        <p:grpSpPr>
          <a:xfrm>
            <a:off x="4160228" y="3509110"/>
            <a:ext cx="3447150" cy="1447385"/>
            <a:chOff x="4160228" y="3509110"/>
            <a:chExt cx="3447150" cy="1447385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D64203A-E93B-B646-A9DA-CB55687FB8B2}"/>
                </a:ext>
              </a:extLst>
            </p:cNvPr>
            <p:cNvSpPr txBox="1"/>
            <p:nvPr/>
          </p:nvSpPr>
          <p:spPr>
            <a:xfrm>
              <a:off x="4160228" y="3509110"/>
              <a:ext cx="1351788" cy="70788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Passband signal</a:t>
              </a: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FF3ADBE-248F-934F-9A26-CEF23FC01018}"/>
                </a:ext>
              </a:extLst>
            </p:cNvPr>
            <p:cNvSpPr/>
            <p:nvPr/>
          </p:nvSpPr>
          <p:spPr>
            <a:xfrm flipH="1">
              <a:off x="5003973" y="4212576"/>
              <a:ext cx="2603405" cy="743919"/>
            </a:xfrm>
            <a:custGeom>
              <a:avLst/>
              <a:gdLst>
                <a:gd name="connsiteX0" fmla="*/ 728420 w 764792"/>
                <a:gd name="connsiteY0" fmla="*/ 0 h 743919"/>
                <a:gd name="connsiteX1" fmla="*/ 681925 w 764792"/>
                <a:gd name="connsiteY1" fmla="*/ 511444 h 743919"/>
                <a:gd name="connsiteX2" fmla="*/ 0 w 764792"/>
                <a:gd name="connsiteY2" fmla="*/ 743919 h 74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4792" h="743919">
                  <a:moveTo>
                    <a:pt x="728420" y="0"/>
                  </a:moveTo>
                  <a:cubicBezTo>
                    <a:pt x="765874" y="193729"/>
                    <a:pt x="803328" y="387458"/>
                    <a:pt x="681925" y="511444"/>
                  </a:cubicBezTo>
                  <a:cubicBezTo>
                    <a:pt x="560522" y="635431"/>
                    <a:pt x="280261" y="689675"/>
                    <a:pt x="0" y="743919"/>
                  </a:cubicBezTo>
                </a:path>
              </a:pathLst>
            </a:custGeom>
            <a:noFill/>
            <a:ln w="47625">
              <a:solidFill>
                <a:schemeClr val="accent2">
                  <a:lumMod val="75000"/>
                </a:schemeClr>
              </a:solidFill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BEB2A7-C690-B24E-901A-D9464E4EF7D7}"/>
              </a:ext>
            </a:extLst>
          </p:cNvPr>
          <p:cNvGrpSpPr/>
          <p:nvPr/>
        </p:nvGrpSpPr>
        <p:grpSpPr>
          <a:xfrm>
            <a:off x="3574348" y="5004753"/>
            <a:ext cx="2158858" cy="501141"/>
            <a:chOff x="3518353" y="3977062"/>
            <a:chExt cx="2158858" cy="501141"/>
          </a:xfrm>
        </p:grpSpPr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6411E76-8152-4A45-B6BB-77C2C041D489}"/>
                </a:ext>
              </a:extLst>
            </p:cNvPr>
            <p:cNvSpPr/>
            <p:nvPr/>
          </p:nvSpPr>
          <p:spPr>
            <a:xfrm rot="13102834">
              <a:off x="5094240" y="3977062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2EECA7D1-B701-1C43-BFA9-25202523DA89}"/>
                </a:ext>
              </a:extLst>
            </p:cNvPr>
            <p:cNvSpPr/>
            <p:nvPr/>
          </p:nvSpPr>
          <p:spPr>
            <a:xfrm rot="13102834">
              <a:off x="3518353" y="4003189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6358A24-AD01-224D-8FA8-6923928C973C}"/>
                </a:ext>
              </a:extLst>
            </p:cNvPr>
            <p:cNvSpPr txBox="1"/>
            <p:nvPr/>
          </p:nvSpPr>
          <p:spPr>
            <a:xfrm>
              <a:off x="4166662" y="4014515"/>
              <a:ext cx="939736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70C00E29-F236-904F-9E16-DF0DD23C59AA}"/>
              </a:ext>
            </a:extLst>
          </p:cNvPr>
          <p:cNvSpPr txBox="1"/>
          <p:nvPr/>
        </p:nvSpPr>
        <p:spPr>
          <a:xfrm>
            <a:off x="0" y="2798953"/>
            <a:ext cx="9144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Lucida Bright" panose="02040602050505020304" pitchFamily="18" charset="77"/>
              </a:rPr>
              <a:t>Up-conversion: Converting the baseband signal to the passband signal</a:t>
            </a:r>
          </a:p>
        </p:txBody>
      </p:sp>
    </p:spTree>
    <p:extLst>
      <p:ext uri="{BB962C8B-B14F-4D97-AF65-F5344CB8AC3E}">
        <p14:creationId xmlns:p14="http://schemas.microsoft.com/office/powerpoint/2010/main" val="700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51C79-8334-AD41-AB2C-79C9BCE8A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0" t="12055" r="13699" b="18495"/>
          <a:stretch/>
        </p:blipFill>
        <p:spPr>
          <a:xfrm>
            <a:off x="5022776" y="1525796"/>
            <a:ext cx="596641" cy="54765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6B86F4-C846-D24A-8F8A-FDCDEB815CE5}"/>
              </a:ext>
            </a:extLst>
          </p:cNvPr>
          <p:cNvCxnSpPr/>
          <p:nvPr/>
        </p:nvCxnSpPr>
        <p:spPr>
          <a:xfrm>
            <a:off x="4867793" y="2094600"/>
            <a:ext cx="495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856AA32-049A-D14D-9DB3-D8D57D1CBD91}"/>
              </a:ext>
            </a:extLst>
          </p:cNvPr>
          <p:cNvCxnSpPr>
            <a:cxnSpLocks/>
          </p:cNvCxnSpPr>
          <p:nvPr/>
        </p:nvCxnSpPr>
        <p:spPr>
          <a:xfrm>
            <a:off x="387227" y="305274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F19E940-1017-C443-9537-60EEB8FE1089}"/>
              </a:ext>
            </a:extLst>
          </p:cNvPr>
          <p:cNvCxnSpPr/>
          <p:nvPr/>
        </p:nvCxnSpPr>
        <p:spPr>
          <a:xfrm flipV="1">
            <a:off x="389923" y="80870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376695C-D998-9A42-9CD9-06B262AAF5A6}"/>
              </a:ext>
            </a:extLst>
          </p:cNvPr>
          <p:cNvSpPr txBox="1"/>
          <p:nvPr/>
        </p:nvSpPr>
        <p:spPr>
          <a:xfrm rot="16200000">
            <a:off x="-479987" y="184658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67C5D7B-6CBD-614A-87A7-565ABD4A77E9}"/>
              </a:ext>
            </a:extLst>
          </p:cNvPr>
          <p:cNvGrpSpPr/>
          <p:nvPr/>
        </p:nvGrpSpPr>
        <p:grpSpPr>
          <a:xfrm>
            <a:off x="1577851" y="2926137"/>
            <a:ext cx="315804" cy="573687"/>
            <a:chOff x="7225127" y="3524912"/>
            <a:chExt cx="315804" cy="573687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D8904A-AE0F-9143-B94A-A87E29BBA93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9FE8722-A866-424C-B89D-1DDFE46EC6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B43FC7F-1448-F24B-B726-0A7FB17BA281}"/>
              </a:ext>
            </a:extLst>
          </p:cNvPr>
          <p:cNvSpPr txBox="1"/>
          <p:nvPr/>
        </p:nvSpPr>
        <p:spPr>
          <a:xfrm>
            <a:off x="1031074" y="340677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AA621-9150-F44B-ADB2-FDF73529849E}"/>
              </a:ext>
            </a:extLst>
          </p:cNvPr>
          <p:cNvGrpSpPr/>
          <p:nvPr/>
        </p:nvGrpSpPr>
        <p:grpSpPr>
          <a:xfrm>
            <a:off x="2271720" y="2919003"/>
            <a:ext cx="315804" cy="573687"/>
            <a:chOff x="7225127" y="3524912"/>
            <a:chExt cx="315804" cy="573687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DAD6E15-FB3B-C442-80F2-4540DE3157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3D430EB-4F18-7740-B523-A39D011F976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42584CD-FD13-D44E-8AD6-3790ED19738E}"/>
              </a:ext>
            </a:extLst>
          </p:cNvPr>
          <p:cNvGrpSpPr/>
          <p:nvPr/>
        </p:nvGrpSpPr>
        <p:grpSpPr>
          <a:xfrm>
            <a:off x="2923492" y="2926137"/>
            <a:ext cx="315804" cy="573687"/>
            <a:chOff x="7225127" y="3524912"/>
            <a:chExt cx="315804" cy="573687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6DA12EB-4F61-0E4A-AA2D-26E91AE3F1C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2886FC4-AD3D-1647-ADF2-91A89035D32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BAC16B3-1EA3-1E4E-AC7E-DAAD16B327A4}"/>
              </a:ext>
            </a:extLst>
          </p:cNvPr>
          <p:cNvGrpSpPr/>
          <p:nvPr/>
        </p:nvGrpSpPr>
        <p:grpSpPr>
          <a:xfrm>
            <a:off x="915480" y="2919003"/>
            <a:ext cx="315804" cy="573687"/>
            <a:chOff x="7225127" y="3524912"/>
            <a:chExt cx="315804" cy="573687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1361F60-10F4-9841-A5AA-D4F2AA351AA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901AC0-4A4B-6C41-A970-99D7951A0F4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119" name="Freeform 118">
            <a:extLst>
              <a:ext uri="{FF2B5EF4-FFF2-40B4-BE49-F238E27FC236}">
                <a16:creationId xmlns:a16="http://schemas.microsoft.com/office/drawing/2014/main" id="{CCBCB600-D4F1-144C-A34B-2E32E22FE036}"/>
              </a:ext>
            </a:extLst>
          </p:cNvPr>
          <p:cNvSpPr/>
          <p:nvPr/>
        </p:nvSpPr>
        <p:spPr>
          <a:xfrm>
            <a:off x="474835" y="863870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74B091CB-8E60-4041-BE2E-FBC3178B8F09}"/>
              </a:ext>
            </a:extLst>
          </p:cNvPr>
          <p:cNvSpPr/>
          <p:nvPr/>
        </p:nvSpPr>
        <p:spPr>
          <a:xfrm>
            <a:off x="471910" y="1058090"/>
            <a:ext cx="2501192" cy="1959915"/>
          </a:xfrm>
          <a:custGeom>
            <a:avLst/>
            <a:gdLst>
              <a:gd name="connsiteX0" fmla="*/ 5965 w 2501192"/>
              <a:gd name="connsiteY0" fmla="*/ 1007501 h 2371498"/>
              <a:gd name="connsiteX1" fmla="*/ 5965 w 2501192"/>
              <a:gd name="connsiteY1" fmla="*/ 232586 h 2371498"/>
              <a:gd name="connsiteX2" fmla="*/ 67958 w 2501192"/>
              <a:gd name="connsiteY2" fmla="*/ 1859908 h 2371498"/>
              <a:gd name="connsiteX3" fmla="*/ 98955 w 2501192"/>
              <a:gd name="connsiteY3" fmla="*/ 527054 h 2371498"/>
              <a:gd name="connsiteX4" fmla="*/ 160948 w 2501192"/>
              <a:gd name="connsiteY4" fmla="*/ 1549942 h 2371498"/>
              <a:gd name="connsiteX5" fmla="*/ 238440 w 2501192"/>
              <a:gd name="connsiteY5" fmla="*/ 821522 h 2371498"/>
              <a:gd name="connsiteX6" fmla="*/ 284935 w 2501192"/>
              <a:gd name="connsiteY6" fmla="*/ 1317467 h 2371498"/>
              <a:gd name="connsiteX7" fmla="*/ 362426 w 2501192"/>
              <a:gd name="connsiteY7" fmla="*/ 930010 h 2371498"/>
              <a:gd name="connsiteX8" fmla="*/ 424419 w 2501192"/>
              <a:gd name="connsiteY8" fmla="*/ 1224478 h 2371498"/>
              <a:gd name="connsiteX9" fmla="*/ 486413 w 2501192"/>
              <a:gd name="connsiteY9" fmla="*/ 883515 h 2371498"/>
              <a:gd name="connsiteX10" fmla="*/ 563904 w 2501192"/>
              <a:gd name="connsiteY10" fmla="*/ 1224478 h 2371498"/>
              <a:gd name="connsiteX11" fmla="*/ 610399 w 2501192"/>
              <a:gd name="connsiteY11" fmla="*/ 790525 h 2371498"/>
              <a:gd name="connsiteX12" fmla="*/ 718887 w 2501192"/>
              <a:gd name="connsiteY12" fmla="*/ 1301969 h 2371498"/>
              <a:gd name="connsiteX13" fmla="*/ 780880 w 2501192"/>
              <a:gd name="connsiteY13" fmla="*/ 620044 h 2371498"/>
              <a:gd name="connsiteX14" fmla="*/ 889368 w 2501192"/>
              <a:gd name="connsiteY14" fmla="*/ 1518945 h 2371498"/>
              <a:gd name="connsiteX15" fmla="*/ 935863 w 2501192"/>
              <a:gd name="connsiteY15" fmla="*/ 465061 h 2371498"/>
              <a:gd name="connsiteX16" fmla="*/ 1028853 w 2501192"/>
              <a:gd name="connsiteY16" fmla="*/ 1689427 h 2371498"/>
              <a:gd name="connsiteX17" fmla="*/ 1075348 w 2501192"/>
              <a:gd name="connsiteY17" fmla="*/ 356572 h 2371498"/>
              <a:gd name="connsiteX18" fmla="*/ 1168338 w 2501192"/>
              <a:gd name="connsiteY18" fmla="*/ 1797915 h 2371498"/>
              <a:gd name="connsiteX19" fmla="*/ 1199335 w 2501192"/>
              <a:gd name="connsiteY19" fmla="*/ 248084 h 2371498"/>
              <a:gd name="connsiteX20" fmla="*/ 1323321 w 2501192"/>
              <a:gd name="connsiteY20" fmla="*/ 1906403 h 2371498"/>
              <a:gd name="connsiteX21" fmla="*/ 1338819 w 2501192"/>
              <a:gd name="connsiteY21" fmla="*/ 108600 h 2371498"/>
              <a:gd name="connsiteX22" fmla="*/ 1447307 w 2501192"/>
              <a:gd name="connsiteY22" fmla="*/ 1968396 h 2371498"/>
              <a:gd name="connsiteX23" fmla="*/ 1462806 w 2501192"/>
              <a:gd name="connsiteY23" fmla="*/ 46606 h 2371498"/>
              <a:gd name="connsiteX24" fmla="*/ 1586792 w 2501192"/>
              <a:gd name="connsiteY24" fmla="*/ 2185372 h 2371498"/>
              <a:gd name="connsiteX25" fmla="*/ 1555796 w 2501192"/>
              <a:gd name="connsiteY25" fmla="*/ 111 h 2371498"/>
              <a:gd name="connsiteX26" fmla="*/ 1695280 w 2501192"/>
              <a:gd name="connsiteY26" fmla="*/ 2293861 h 2371498"/>
              <a:gd name="connsiteX27" fmla="*/ 1679782 w 2501192"/>
              <a:gd name="connsiteY27" fmla="*/ 31108 h 2371498"/>
              <a:gd name="connsiteX28" fmla="*/ 1834765 w 2501192"/>
              <a:gd name="connsiteY28" fmla="*/ 2371352 h 2371498"/>
              <a:gd name="connsiteX29" fmla="*/ 1865762 w 2501192"/>
              <a:gd name="connsiteY29" fmla="*/ 155094 h 2371498"/>
              <a:gd name="connsiteX30" fmla="*/ 1958752 w 2501192"/>
              <a:gd name="connsiteY30" fmla="*/ 1952898 h 2371498"/>
              <a:gd name="connsiteX31" fmla="*/ 2020745 w 2501192"/>
              <a:gd name="connsiteY31" fmla="*/ 356572 h 2371498"/>
              <a:gd name="connsiteX32" fmla="*/ 2113735 w 2501192"/>
              <a:gd name="connsiteY32" fmla="*/ 1611935 h 2371498"/>
              <a:gd name="connsiteX33" fmla="*/ 2175728 w 2501192"/>
              <a:gd name="connsiteY33" fmla="*/ 542552 h 2371498"/>
              <a:gd name="connsiteX34" fmla="*/ 2284216 w 2501192"/>
              <a:gd name="connsiteY34" fmla="*/ 1301969 h 2371498"/>
              <a:gd name="connsiteX35" fmla="*/ 2346209 w 2501192"/>
              <a:gd name="connsiteY35" fmla="*/ 852518 h 2371498"/>
              <a:gd name="connsiteX36" fmla="*/ 2423701 w 2501192"/>
              <a:gd name="connsiteY36" fmla="*/ 1239976 h 2371498"/>
              <a:gd name="connsiteX37" fmla="*/ 2439199 w 2501192"/>
              <a:gd name="connsiteY37" fmla="*/ 961006 h 2371498"/>
              <a:gd name="connsiteX38" fmla="*/ 2501192 w 2501192"/>
              <a:gd name="connsiteY38" fmla="*/ 1162484 h 237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1192" h="2371498">
                <a:moveTo>
                  <a:pt x="5965" y="1007501"/>
                </a:moveTo>
                <a:cubicBezTo>
                  <a:pt x="799" y="549009"/>
                  <a:pt x="-4367" y="90518"/>
                  <a:pt x="5965" y="232586"/>
                </a:cubicBezTo>
                <a:cubicBezTo>
                  <a:pt x="16297" y="374654"/>
                  <a:pt x="52460" y="1810830"/>
                  <a:pt x="67958" y="1859908"/>
                </a:cubicBezTo>
                <a:cubicBezTo>
                  <a:pt x="83456" y="1908986"/>
                  <a:pt x="83457" y="578715"/>
                  <a:pt x="98955" y="527054"/>
                </a:cubicBezTo>
                <a:cubicBezTo>
                  <a:pt x="114453" y="475393"/>
                  <a:pt x="137701" y="1500864"/>
                  <a:pt x="160948" y="1549942"/>
                </a:cubicBezTo>
                <a:cubicBezTo>
                  <a:pt x="184195" y="1599020"/>
                  <a:pt x="217776" y="860268"/>
                  <a:pt x="238440" y="821522"/>
                </a:cubicBezTo>
                <a:cubicBezTo>
                  <a:pt x="259104" y="782776"/>
                  <a:pt x="264271" y="1299386"/>
                  <a:pt x="284935" y="1317467"/>
                </a:cubicBezTo>
                <a:cubicBezTo>
                  <a:pt x="305599" y="1335548"/>
                  <a:pt x="339179" y="945508"/>
                  <a:pt x="362426" y="930010"/>
                </a:cubicBezTo>
                <a:cubicBezTo>
                  <a:pt x="385673" y="914512"/>
                  <a:pt x="403755" y="1232227"/>
                  <a:pt x="424419" y="1224478"/>
                </a:cubicBezTo>
                <a:cubicBezTo>
                  <a:pt x="445084" y="1216729"/>
                  <a:pt x="463166" y="883515"/>
                  <a:pt x="486413" y="883515"/>
                </a:cubicBezTo>
                <a:cubicBezTo>
                  <a:pt x="509660" y="883515"/>
                  <a:pt x="543240" y="1239976"/>
                  <a:pt x="563904" y="1224478"/>
                </a:cubicBezTo>
                <a:cubicBezTo>
                  <a:pt x="584568" y="1208980"/>
                  <a:pt x="584569" y="777610"/>
                  <a:pt x="610399" y="790525"/>
                </a:cubicBezTo>
                <a:cubicBezTo>
                  <a:pt x="636230" y="803440"/>
                  <a:pt x="690474" y="1330382"/>
                  <a:pt x="718887" y="1301969"/>
                </a:cubicBezTo>
                <a:cubicBezTo>
                  <a:pt x="747300" y="1273556"/>
                  <a:pt x="752467" y="583881"/>
                  <a:pt x="780880" y="620044"/>
                </a:cubicBezTo>
                <a:cubicBezTo>
                  <a:pt x="809293" y="656207"/>
                  <a:pt x="863538" y="1544775"/>
                  <a:pt x="889368" y="1518945"/>
                </a:cubicBezTo>
                <a:cubicBezTo>
                  <a:pt x="915198" y="1493115"/>
                  <a:pt x="912615" y="436647"/>
                  <a:pt x="935863" y="465061"/>
                </a:cubicBezTo>
                <a:cubicBezTo>
                  <a:pt x="959111" y="493475"/>
                  <a:pt x="1005606" y="1707509"/>
                  <a:pt x="1028853" y="1689427"/>
                </a:cubicBezTo>
                <a:cubicBezTo>
                  <a:pt x="1052101" y="1671346"/>
                  <a:pt x="1052101" y="338491"/>
                  <a:pt x="1075348" y="356572"/>
                </a:cubicBezTo>
                <a:cubicBezTo>
                  <a:pt x="1098595" y="374653"/>
                  <a:pt x="1147674" y="1815996"/>
                  <a:pt x="1168338" y="1797915"/>
                </a:cubicBezTo>
                <a:cubicBezTo>
                  <a:pt x="1189003" y="1779834"/>
                  <a:pt x="1173505" y="230003"/>
                  <a:pt x="1199335" y="248084"/>
                </a:cubicBezTo>
                <a:cubicBezTo>
                  <a:pt x="1225165" y="266165"/>
                  <a:pt x="1300074" y="1929650"/>
                  <a:pt x="1323321" y="1906403"/>
                </a:cubicBezTo>
                <a:cubicBezTo>
                  <a:pt x="1346568" y="1883156"/>
                  <a:pt x="1318155" y="98268"/>
                  <a:pt x="1338819" y="108600"/>
                </a:cubicBezTo>
                <a:cubicBezTo>
                  <a:pt x="1359483" y="118932"/>
                  <a:pt x="1426643" y="1978728"/>
                  <a:pt x="1447307" y="1968396"/>
                </a:cubicBezTo>
                <a:cubicBezTo>
                  <a:pt x="1467972" y="1958064"/>
                  <a:pt x="1439558" y="10443"/>
                  <a:pt x="1462806" y="46606"/>
                </a:cubicBezTo>
                <a:cubicBezTo>
                  <a:pt x="1486054" y="82769"/>
                  <a:pt x="1571294" y="2193121"/>
                  <a:pt x="1586792" y="2185372"/>
                </a:cubicBezTo>
                <a:cubicBezTo>
                  <a:pt x="1602290" y="2177623"/>
                  <a:pt x="1537715" y="-17970"/>
                  <a:pt x="1555796" y="111"/>
                </a:cubicBezTo>
                <a:cubicBezTo>
                  <a:pt x="1573877" y="18192"/>
                  <a:pt x="1674616" y="2288695"/>
                  <a:pt x="1695280" y="2293861"/>
                </a:cubicBezTo>
                <a:cubicBezTo>
                  <a:pt x="1715944" y="2299027"/>
                  <a:pt x="1656535" y="18193"/>
                  <a:pt x="1679782" y="31108"/>
                </a:cubicBezTo>
                <a:cubicBezTo>
                  <a:pt x="1703029" y="44023"/>
                  <a:pt x="1803768" y="2350688"/>
                  <a:pt x="1834765" y="2371352"/>
                </a:cubicBezTo>
                <a:cubicBezTo>
                  <a:pt x="1865762" y="2392016"/>
                  <a:pt x="1845098" y="224836"/>
                  <a:pt x="1865762" y="155094"/>
                </a:cubicBezTo>
                <a:cubicBezTo>
                  <a:pt x="1886427" y="85352"/>
                  <a:pt x="1932922" y="1919318"/>
                  <a:pt x="1958752" y="1952898"/>
                </a:cubicBezTo>
                <a:cubicBezTo>
                  <a:pt x="1984582" y="1986478"/>
                  <a:pt x="1994915" y="413399"/>
                  <a:pt x="2020745" y="356572"/>
                </a:cubicBezTo>
                <a:cubicBezTo>
                  <a:pt x="2046575" y="299745"/>
                  <a:pt x="2087905" y="1580938"/>
                  <a:pt x="2113735" y="1611935"/>
                </a:cubicBezTo>
                <a:cubicBezTo>
                  <a:pt x="2139566" y="1642932"/>
                  <a:pt x="2147315" y="594213"/>
                  <a:pt x="2175728" y="542552"/>
                </a:cubicBezTo>
                <a:cubicBezTo>
                  <a:pt x="2204141" y="490891"/>
                  <a:pt x="2255803" y="1250308"/>
                  <a:pt x="2284216" y="1301969"/>
                </a:cubicBezTo>
                <a:cubicBezTo>
                  <a:pt x="2312629" y="1353630"/>
                  <a:pt x="2322961" y="862850"/>
                  <a:pt x="2346209" y="852518"/>
                </a:cubicBezTo>
                <a:cubicBezTo>
                  <a:pt x="2369457" y="842186"/>
                  <a:pt x="2408203" y="1221895"/>
                  <a:pt x="2423701" y="1239976"/>
                </a:cubicBezTo>
                <a:cubicBezTo>
                  <a:pt x="2439199" y="1258057"/>
                  <a:pt x="2426284" y="973921"/>
                  <a:pt x="2439199" y="961006"/>
                </a:cubicBezTo>
                <a:cubicBezTo>
                  <a:pt x="2452114" y="948091"/>
                  <a:pt x="2476653" y="1055287"/>
                  <a:pt x="2501192" y="1162484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F27072A0-1217-D041-B302-0039037D6174}"/>
              </a:ext>
            </a:extLst>
          </p:cNvPr>
          <p:cNvSpPr/>
          <p:nvPr/>
        </p:nvSpPr>
        <p:spPr>
          <a:xfrm rot="13102834">
            <a:off x="3155459" y="1883219"/>
            <a:ext cx="582971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C074D00-D706-184D-A371-410A6A440008}"/>
              </a:ext>
            </a:extLst>
          </p:cNvPr>
          <p:cNvSpPr txBox="1"/>
          <p:nvPr/>
        </p:nvSpPr>
        <p:spPr>
          <a:xfrm>
            <a:off x="3803768" y="1894545"/>
            <a:ext cx="131067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Transmit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36FC848-E74E-5945-B37D-096F50470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70" t="17402" r="12354" b="25649"/>
          <a:stretch/>
        </p:blipFill>
        <p:spPr>
          <a:xfrm rot="5864340">
            <a:off x="5584317" y="1325721"/>
            <a:ext cx="591480" cy="4797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44C7D-7373-244E-820D-AEC7D5E5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92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51C79-8334-AD41-AB2C-79C9BCE8A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0" t="12055" r="13699" b="18495"/>
          <a:stretch/>
        </p:blipFill>
        <p:spPr>
          <a:xfrm>
            <a:off x="5022776" y="1525796"/>
            <a:ext cx="596641" cy="54765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6B86F4-C846-D24A-8F8A-FDCDEB815CE5}"/>
              </a:ext>
            </a:extLst>
          </p:cNvPr>
          <p:cNvCxnSpPr/>
          <p:nvPr/>
        </p:nvCxnSpPr>
        <p:spPr>
          <a:xfrm>
            <a:off x="4867793" y="2094600"/>
            <a:ext cx="495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856AA32-049A-D14D-9DB3-D8D57D1CBD91}"/>
              </a:ext>
            </a:extLst>
          </p:cNvPr>
          <p:cNvCxnSpPr>
            <a:cxnSpLocks/>
          </p:cNvCxnSpPr>
          <p:nvPr/>
        </p:nvCxnSpPr>
        <p:spPr>
          <a:xfrm>
            <a:off x="387227" y="305274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F19E940-1017-C443-9537-60EEB8FE1089}"/>
              </a:ext>
            </a:extLst>
          </p:cNvPr>
          <p:cNvCxnSpPr/>
          <p:nvPr/>
        </p:nvCxnSpPr>
        <p:spPr>
          <a:xfrm flipV="1">
            <a:off x="389923" y="80870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376695C-D998-9A42-9CD9-06B262AAF5A6}"/>
              </a:ext>
            </a:extLst>
          </p:cNvPr>
          <p:cNvSpPr txBox="1"/>
          <p:nvPr/>
        </p:nvSpPr>
        <p:spPr>
          <a:xfrm rot="16200000">
            <a:off x="-479987" y="184658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67C5D7B-6CBD-614A-87A7-565ABD4A77E9}"/>
              </a:ext>
            </a:extLst>
          </p:cNvPr>
          <p:cNvGrpSpPr/>
          <p:nvPr/>
        </p:nvGrpSpPr>
        <p:grpSpPr>
          <a:xfrm>
            <a:off x="1577851" y="2926137"/>
            <a:ext cx="315804" cy="573687"/>
            <a:chOff x="7225127" y="3524912"/>
            <a:chExt cx="315804" cy="573687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D8904A-AE0F-9143-B94A-A87E29BBA93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9FE8722-A866-424C-B89D-1DDFE46EC6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B43FC7F-1448-F24B-B726-0A7FB17BA281}"/>
              </a:ext>
            </a:extLst>
          </p:cNvPr>
          <p:cNvSpPr txBox="1"/>
          <p:nvPr/>
        </p:nvSpPr>
        <p:spPr>
          <a:xfrm>
            <a:off x="1031074" y="340677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AA621-9150-F44B-ADB2-FDF73529849E}"/>
              </a:ext>
            </a:extLst>
          </p:cNvPr>
          <p:cNvGrpSpPr/>
          <p:nvPr/>
        </p:nvGrpSpPr>
        <p:grpSpPr>
          <a:xfrm>
            <a:off x="2271720" y="2919003"/>
            <a:ext cx="315804" cy="573687"/>
            <a:chOff x="7225127" y="3524912"/>
            <a:chExt cx="315804" cy="573687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DAD6E15-FB3B-C442-80F2-4540DE3157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3D430EB-4F18-7740-B523-A39D011F976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42584CD-FD13-D44E-8AD6-3790ED19738E}"/>
              </a:ext>
            </a:extLst>
          </p:cNvPr>
          <p:cNvGrpSpPr/>
          <p:nvPr/>
        </p:nvGrpSpPr>
        <p:grpSpPr>
          <a:xfrm>
            <a:off x="2923492" y="2926137"/>
            <a:ext cx="315804" cy="573687"/>
            <a:chOff x="7225127" y="3524912"/>
            <a:chExt cx="315804" cy="573687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6DA12EB-4F61-0E4A-AA2D-26E91AE3F1C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2886FC4-AD3D-1647-ADF2-91A89035D32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BAC16B3-1EA3-1E4E-AC7E-DAAD16B327A4}"/>
              </a:ext>
            </a:extLst>
          </p:cNvPr>
          <p:cNvGrpSpPr/>
          <p:nvPr/>
        </p:nvGrpSpPr>
        <p:grpSpPr>
          <a:xfrm>
            <a:off x="915480" y="2919003"/>
            <a:ext cx="315804" cy="573687"/>
            <a:chOff x="7225127" y="3524912"/>
            <a:chExt cx="315804" cy="573687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1361F60-10F4-9841-A5AA-D4F2AA351AA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901AC0-4A4B-6C41-A970-99D7951A0F4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119" name="Freeform 118">
            <a:extLst>
              <a:ext uri="{FF2B5EF4-FFF2-40B4-BE49-F238E27FC236}">
                <a16:creationId xmlns:a16="http://schemas.microsoft.com/office/drawing/2014/main" id="{CCBCB600-D4F1-144C-A34B-2E32E22FE036}"/>
              </a:ext>
            </a:extLst>
          </p:cNvPr>
          <p:cNvSpPr/>
          <p:nvPr/>
        </p:nvSpPr>
        <p:spPr>
          <a:xfrm>
            <a:off x="474835" y="863870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74B091CB-8E60-4041-BE2E-FBC3178B8F09}"/>
              </a:ext>
            </a:extLst>
          </p:cNvPr>
          <p:cNvSpPr/>
          <p:nvPr/>
        </p:nvSpPr>
        <p:spPr>
          <a:xfrm>
            <a:off x="471910" y="1058090"/>
            <a:ext cx="2501192" cy="1959915"/>
          </a:xfrm>
          <a:custGeom>
            <a:avLst/>
            <a:gdLst>
              <a:gd name="connsiteX0" fmla="*/ 5965 w 2501192"/>
              <a:gd name="connsiteY0" fmla="*/ 1007501 h 2371498"/>
              <a:gd name="connsiteX1" fmla="*/ 5965 w 2501192"/>
              <a:gd name="connsiteY1" fmla="*/ 232586 h 2371498"/>
              <a:gd name="connsiteX2" fmla="*/ 67958 w 2501192"/>
              <a:gd name="connsiteY2" fmla="*/ 1859908 h 2371498"/>
              <a:gd name="connsiteX3" fmla="*/ 98955 w 2501192"/>
              <a:gd name="connsiteY3" fmla="*/ 527054 h 2371498"/>
              <a:gd name="connsiteX4" fmla="*/ 160948 w 2501192"/>
              <a:gd name="connsiteY4" fmla="*/ 1549942 h 2371498"/>
              <a:gd name="connsiteX5" fmla="*/ 238440 w 2501192"/>
              <a:gd name="connsiteY5" fmla="*/ 821522 h 2371498"/>
              <a:gd name="connsiteX6" fmla="*/ 284935 w 2501192"/>
              <a:gd name="connsiteY6" fmla="*/ 1317467 h 2371498"/>
              <a:gd name="connsiteX7" fmla="*/ 362426 w 2501192"/>
              <a:gd name="connsiteY7" fmla="*/ 930010 h 2371498"/>
              <a:gd name="connsiteX8" fmla="*/ 424419 w 2501192"/>
              <a:gd name="connsiteY8" fmla="*/ 1224478 h 2371498"/>
              <a:gd name="connsiteX9" fmla="*/ 486413 w 2501192"/>
              <a:gd name="connsiteY9" fmla="*/ 883515 h 2371498"/>
              <a:gd name="connsiteX10" fmla="*/ 563904 w 2501192"/>
              <a:gd name="connsiteY10" fmla="*/ 1224478 h 2371498"/>
              <a:gd name="connsiteX11" fmla="*/ 610399 w 2501192"/>
              <a:gd name="connsiteY11" fmla="*/ 790525 h 2371498"/>
              <a:gd name="connsiteX12" fmla="*/ 718887 w 2501192"/>
              <a:gd name="connsiteY12" fmla="*/ 1301969 h 2371498"/>
              <a:gd name="connsiteX13" fmla="*/ 780880 w 2501192"/>
              <a:gd name="connsiteY13" fmla="*/ 620044 h 2371498"/>
              <a:gd name="connsiteX14" fmla="*/ 889368 w 2501192"/>
              <a:gd name="connsiteY14" fmla="*/ 1518945 h 2371498"/>
              <a:gd name="connsiteX15" fmla="*/ 935863 w 2501192"/>
              <a:gd name="connsiteY15" fmla="*/ 465061 h 2371498"/>
              <a:gd name="connsiteX16" fmla="*/ 1028853 w 2501192"/>
              <a:gd name="connsiteY16" fmla="*/ 1689427 h 2371498"/>
              <a:gd name="connsiteX17" fmla="*/ 1075348 w 2501192"/>
              <a:gd name="connsiteY17" fmla="*/ 356572 h 2371498"/>
              <a:gd name="connsiteX18" fmla="*/ 1168338 w 2501192"/>
              <a:gd name="connsiteY18" fmla="*/ 1797915 h 2371498"/>
              <a:gd name="connsiteX19" fmla="*/ 1199335 w 2501192"/>
              <a:gd name="connsiteY19" fmla="*/ 248084 h 2371498"/>
              <a:gd name="connsiteX20" fmla="*/ 1323321 w 2501192"/>
              <a:gd name="connsiteY20" fmla="*/ 1906403 h 2371498"/>
              <a:gd name="connsiteX21" fmla="*/ 1338819 w 2501192"/>
              <a:gd name="connsiteY21" fmla="*/ 108600 h 2371498"/>
              <a:gd name="connsiteX22" fmla="*/ 1447307 w 2501192"/>
              <a:gd name="connsiteY22" fmla="*/ 1968396 h 2371498"/>
              <a:gd name="connsiteX23" fmla="*/ 1462806 w 2501192"/>
              <a:gd name="connsiteY23" fmla="*/ 46606 h 2371498"/>
              <a:gd name="connsiteX24" fmla="*/ 1586792 w 2501192"/>
              <a:gd name="connsiteY24" fmla="*/ 2185372 h 2371498"/>
              <a:gd name="connsiteX25" fmla="*/ 1555796 w 2501192"/>
              <a:gd name="connsiteY25" fmla="*/ 111 h 2371498"/>
              <a:gd name="connsiteX26" fmla="*/ 1695280 w 2501192"/>
              <a:gd name="connsiteY26" fmla="*/ 2293861 h 2371498"/>
              <a:gd name="connsiteX27" fmla="*/ 1679782 w 2501192"/>
              <a:gd name="connsiteY27" fmla="*/ 31108 h 2371498"/>
              <a:gd name="connsiteX28" fmla="*/ 1834765 w 2501192"/>
              <a:gd name="connsiteY28" fmla="*/ 2371352 h 2371498"/>
              <a:gd name="connsiteX29" fmla="*/ 1865762 w 2501192"/>
              <a:gd name="connsiteY29" fmla="*/ 155094 h 2371498"/>
              <a:gd name="connsiteX30" fmla="*/ 1958752 w 2501192"/>
              <a:gd name="connsiteY30" fmla="*/ 1952898 h 2371498"/>
              <a:gd name="connsiteX31" fmla="*/ 2020745 w 2501192"/>
              <a:gd name="connsiteY31" fmla="*/ 356572 h 2371498"/>
              <a:gd name="connsiteX32" fmla="*/ 2113735 w 2501192"/>
              <a:gd name="connsiteY32" fmla="*/ 1611935 h 2371498"/>
              <a:gd name="connsiteX33" fmla="*/ 2175728 w 2501192"/>
              <a:gd name="connsiteY33" fmla="*/ 542552 h 2371498"/>
              <a:gd name="connsiteX34" fmla="*/ 2284216 w 2501192"/>
              <a:gd name="connsiteY34" fmla="*/ 1301969 h 2371498"/>
              <a:gd name="connsiteX35" fmla="*/ 2346209 w 2501192"/>
              <a:gd name="connsiteY35" fmla="*/ 852518 h 2371498"/>
              <a:gd name="connsiteX36" fmla="*/ 2423701 w 2501192"/>
              <a:gd name="connsiteY36" fmla="*/ 1239976 h 2371498"/>
              <a:gd name="connsiteX37" fmla="*/ 2439199 w 2501192"/>
              <a:gd name="connsiteY37" fmla="*/ 961006 h 2371498"/>
              <a:gd name="connsiteX38" fmla="*/ 2501192 w 2501192"/>
              <a:gd name="connsiteY38" fmla="*/ 1162484 h 237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1192" h="2371498">
                <a:moveTo>
                  <a:pt x="5965" y="1007501"/>
                </a:moveTo>
                <a:cubicBezTo>
                  <a:pt x="799" y="549009"/>
                  <a:pt x="-4367" y="90518"/>
                  <a:pt x="5965" y="232586"/>
                </a:cubicBezTo>
                <a:cubicBezTo>
                  <a:pt x="16297" y="374654"/>
                  <a:pt x="52460" y="1810830"/>
                  <a:pt x="67958" y="1859908"/>
                </a:cubicBezTo>
                <a:cubicBezTo>
                  <a:pt x="83456" y="1908986"/>
                  <a:pt x="83457" y="578715"/>
                  <a:pt x="98955" y="527054"/>
                </a:cubicBezTo>
                <a:cubicBezTo>
                  <a:pt x="114453" y="475393"/>
                  <a:pt x="137701" y="1500864"/>
                  <a:pt x="160948" y="1549942"/>
                </a:cubicBezTo>
                <a:cubicBezTo>
                  <a:pt x="184195" y="1599020"/>
                  <a:pt x="217776" y="860268"/>
                  <a:pt x="238440" y="821522"/>
                </a:cubicBezTo>
                <a:cubicBezTo>
                  <a:pt x="259104" y="782776"/>
                  <a:pt x="264271" y="1299386"/>
                  <a:pt x="284935" y="1317467"/>
                </a:cubicBezTo>
                <a:cubicBezTo>
                  <a:pt x="305599" y="1335548"/>
                  <a:pt x="339179" y="945508"/>
                  <a:pt x="362426" y="930010"/>
                </a:cubicBezTo>
                <a:cubicBezTo>
                  <a:pt x="385673" y="914512"/>
                  <a:pt x="403755" y="1232227"/>
                  <a:pt x="424419" y="1224478"/>
                </a:cubicBezTo>
                <a:cubicBezTo>
                  <a:pt x="445084" y="1216729"/>
                  <a:pt x="463166" y="883515"/>
                  <a:pt x="486413" y="883515"/>
                </a:cubicBezTo>
                <a:cubicBezTo>
                  <a:pt x="509660" y="883515"/>
                  <a:pt x="543240" y="1239976"/>
                  <a:pt x="563904" y="1224478"/>
                </a:cubicBezTo>
                <a:cubicBezTo>
                  <a:pt x="584568" y="1208980"/>
                  <a:pt x="584569" y="777610"/>
                  <a:pt x="610399" y="790525"/>
                </a:cubicBezTo>
                <a:cubicBezTo>
                  <a:pt x="636230" y="803440"/>
                  <a:pt x="690474" y="1330382"/>
                  <a:pt x="718887" y="1301969"/>
                </a:cubicBezTo>
                <a:cubicBezTo>
                  <a:pt x="747300" y="1273556"/>
                  <a:pt x="752467" y="583881"/>
                  <a:pt x="780880" y="620044"/>
                </a:cubicBezTo>
                <a:cubicBezTo>
                  <a:pt x="809293" y="656207"/>
                  <a:pt x="863538" y="1544775"/>
                  <a:pt x="889368" y="1518945"/>
                </a:cubicBezTo>
                <a:cubicBezTo>
                  <a:pt x="915198" y="1493115"/>
                  <a:pt x="912615" y="436647"/>
                  <a:pt x="935863" y="465061"/>
                </a:cubicBezTo>
                <a:cubicBezTo>
                  <a:pt x="959111" y="493475"/>
                  <a:pt x="1005606" y="1707509"/>
                  <a:pt x="1028853" y="1689427"/>
                </a:cubicBezTo>
                <a:cubicBezTo>
                  <a:pt x="1052101" y="1671346"/>
                  <a:pt x="1052101" y="338491"/>
                  <a:pt x="1075348" y="356572"/>
                </a:cubicBezTo>
                <a:cubicBezTo>
                  <a:pt x="1098595" y="374653"/>
                  <a:pt x="1147674" y="1815996"/>
                  <a:pt x="1168338" y="1797915"/>
                </a:cubicBezTo>
                <a:cubicBezTo>
                  <a:pt x="1189003" y="1779834"/>
                  <a:pt x="1173505" y="230003"/>
                  <a:pt x="1199335" y="248084"/>
                </a:cubicBezTo>
                <a:cubicBezTo>
                  <a:pt x="1225165" y="266165"/>
                  <a:pt x="1300074" y="1929650"/>
                  <a:pt x="1323321" y="1906403"/>
                </a:cubicBezTo>
                <a:cubicBezTo>
                  <a:pt x="1346568" y="1883156"/>
                  <a:pt x="1318155" y="98268"/>
                  <a:pt x="1338819" y="108600"/>
                </a:cubicBezTo>
                <a:cubicBezTo>
                  <a:pt x="1359483" y="118932"/>
                  <a:pt x="1426643" y="1978728"/>
                  <a:pt x="1447307" y="1968396"/>
                </a:cubicBezTo>
                <a:cubicBezTo>
                  <a:pt x="1467972" y="1958064"/>
                  <a:pt x="1439558" y="10443"/>
                  <a:pt x="1462806" y="46606"/>
                </a:cubicBezTo>
                <a:cubicBezTo>
                  <a:pt x="1486054" y="82769"/>
                  <a:pt x="1571294" y="2193121"/>
                  <a:pt x="1586792" y="2185372"/>
                </a:cubicBezTo>
                <a:cubicBezTo>
                  <a:pt x="1602290" y="2177623"/>
                  <a:pt x="1537715" y="-17970"/>
                  <a:pt x="1555796" y="111"/>
                </a:cubicBezTo>
                <a:cubicBezTo>
                  <a:pt x="1573877" y="18192"/>
                  <a:pt x="1674616" y="2288695"/>
                  <a:pt x="1695280" y="2293861"/>
                </a:cubicBezTo>
                <a:cubicBezTo>
                  <a:pt x="1715944" y="2299027"/>
                  <a:pt x="1656535" y="18193"/>
                  <a:pt x="1679782" y="31108"/>
                </a:cubicBezTo>
                <a:cubicBezTo>
                  <a:pt x="1703029" y="44023"/>
                  <a:pt x="1803768" y="2350688"/>
                  <a:pt x="1834765" y="2371352"/>
                </a:cubicBezTo>
                <a:cubicBezTo>
                  <a:pt x="1865762" y="2392016"/>
                  <a:pt x="1845098" y="224836"/>
                  <a:pt x="1865762" y="155094"/>
                </a:cubicBezTo>
                <a:cubicBezTo>
                  <a:pt x="1886427" y="85352"/>
                  <a:pt x="1932922" y="1919318"/>
                  <a:pt x="1958752" y="1952898"/>
                </a:cubicBezTo>
                <a:cubicBezTo>
                  <a:pt x="1984582" y="1986478"/>
                  <a:pt x="1994915" y="413399"/>
                  <a:pt x="2020745" y="356572"/>
                </a:cubicBezTo>
                <a:cubicBezTo>
                  <a:pt x="2046575" y="299745"/>
                  <a:pt x="2087905" y="1580938"/>
                  <a:pt x="2113735" y="1611935"/>
                </a:cubicBezTo>
                <a:cubicBezTo>
                  <a:pt x="2139566" y="1642932"/>
                  <a:pt x="2147315" y="594213"/>
                  <a:pt x="2175728" y="542552"/>
                </a:cubicBezTo>
                <a:cubicBezTo>
                  <a:pt x="2204141" y="490891"/>
                  <a:pt x="2255803" y="1250308"/>
                  <a:pt x="2284216" y="1301969"/>
                </a:cubicBezTo>
                <a:cubicBezTo>
                  <a:pt x="2312629" y="1353630"/>
                  <a:pt x="2322961" y="862850"/>
                  <a:pt x="2346209" y="852518"/>
                </a:cubicBezTo>
                <a:cubicBezTo>
                  <a:pt x="2369457" y="842186"/>
                  <a:pt x="2408203" y="1221895"/>
                  <a:pt x="2423701" y="1239976"/>
                </a:cubicBezTo>
                <a:cubicBezTo>
                  <a:pt x="2439199" y="1258057"/>
                  <a:pt x="2426284" y="973921"/>
                  <a:pt x="2439199" y="961006"/>
                </a:cubicBezTo>
                <a:cubicBezTo>
                  <a:pt x="2452114" y="948091"/>
                  <a:pt x="2476653" y="1055287"/>
                  <a:pt x="2501192" y="1162484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F27072A0-1217-D041-B302-0039037D6174}"/>
              </a:ext>
            </a:extLst>
          </p:cNvPr>
          <p:cNvSpPr/>
          <p:nvPr/>
        </p:nvSpPr>
        <p:spPr>
          <a:xfrm rot="13102834">
            <a:off x="3155459" y="1883219"/>
            <a:ext cx="582971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C074D00-D706-184D-A371-410A6A440008}"/>
              </a:ext>
            </a:extLst>
          </p:cNvPr>
          <p:cNvSpPr txBox="1"/>
          <p:nvPr/>
        </p:nvSpPr>
        <p:spPr>
          <a:xfrm>
            <a:off x="3803768" y="1894545"/>
            <a:ext cx="131067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Transmit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AD1BC-BAEB-F344-99EF-341616FA439F}"/>
              </a:ext>
            </a:extLst>
          </p:cNvPr>
          <p:cNvGrpSpPr/>
          <p:nvPr/>
        </p:nvGrpSpPr>
        <p:grpSpPr>
          <a:xfrm flipH="1">
            <a:off x="6137364" y="1580051"/>
            <a:ext cx="1815649" cy="1157691"/>
            <a:chOff x="4867793" y="2946518"/>
            <a:chExt cx="1815649" cy="11576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454976-8CED-0F45-A72E-DC83EFCB2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640" t="12055" r="13699" b="18495"/>
            <a:stretch/>
          </p:blipFill>
          <p:spPr>
            <a:xfrm>
              <a:off x="6086801" y="2946518"/>
              <a:ext cx="596641" cy="547659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18AA2B-9CC2-4049-B341-E03E0261BC84}"/>
                </a:ext>
              </a:extLst>
            </p:cNvPr>
            <p:cNvCxnSpPr/>
            <p:nvPr/>
          </p:nvCxnSpPr>
          <p:spPr>
            <a:xfrm>
              <a:off x="5931818" y="3499824"/>
              <a:ext cx="4959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B140441-6372-274A-BD47-5732A35CC250}"/>
                </a:ext>
              </a:extLst>
            </p:cNvPr>
            <p:cNvSpPr/>
            <p:nvPr/>
          </p:nvSpPr>
          <p:spPr>
            <a:xfrm rot="3156850" flipH="1">
              <a:off x="5205855" y="3575217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8B2451-6295-634E-96BB-4102FD6A1BF6}"/>
                </a:ext>
              </a:extLst>
            </p:cNvPr>
            <p:cNvSpPr txBox="1"/>
            <p:nvPr/>
          </p:nvSpPr>
          <p:spPr>
            <a:xfrm>
              <a:off x="4867793" y="3299769"/>
              <a:ext cx="1310674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Receive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C57914-3065-594B-B7A7-75A31ED1A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70" t="17402" r="12354" b="25649"/>
          <a:stretch/>
        </p:blipFill>
        <p:spPr>
          <a:xfrm rot="5864340">
            <a:off x="5584317" y="1325721"/>
            <a:ext cx="591480" cy="4797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AC797-409B-1740-8174-138A9C42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27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51C79-8334-AD41-AB2C-79C9BCE8A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0" t="12055" r="13699" b="18495"/>
          <a:stretch/>
        </p:blipFill>
        <p:spPr>
          <a:xfrm>
            <a:off x="5022776" y="1525796"/>
            <a:ext cx="596641" cy="54765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6B86F4-C846-D24A-8F8A-FDCDEB815CE5}"/>
              </a:ext>
            </a:extLst>
          </p:cNvPr>
          <p:cNvCxnSpPr/>
          <p:nvPr/>
        </p:nvCxnSpPr>
        <p:spPr>
          <a:xfrm>
            <a:off x="4867793" y="2094600"/>
            <a:ext cx="495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856AA32-049A-D14D-9DB3-D8D57D1CBD91}"/>
              </a:ext>
            </a:extLst>
          </p:cNvPr>
          <p:cNvCxnSpPr>
            <a:cxnSpLocks/>
          </p:cNvCxnSpPr>
          <p:nvPr/>
        </p:nvCxnSpPr>
        <p:spPr>
          <a:xfrm>
            <a:off x="387227" y="305274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F19E940-1017-C443-9537-60EEB8FE1089}"/>
              </a:ext>
            </a:extLst>
          </p:cNvPr>
          <p:cNvCxnSpPr/>
          <p:nvPr/>
        </p:nvCxnSpPr>
        <p:spPr>
          <a:xfrm flipV="1">
            <a:off x="389923" y="80870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376695C-D998-9A42-9CD9-06B262AAF5A6}"/>
              </a:ext>
            </a:extLst>
          </p:cNvPr>
          <p:cNvSpPr txBox="1"/>
          <p:nvPr/>
        </p:nvSpPr>
        <p:spPr>
          <a:xfrm rot="16200000">
            <a:off x="-479987" y="184658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67C5D7B-6CBD-614A-87A7-565ABD4A77E9}"/>
              </a:ext>
            </a:extLst>
          </p:cNvPr>
          <p:cNvGrpSpPr/>
          <p:nvPr/>
        </p:nvGrpSpPr>
        <p:grpSpPr>
          <a:xfrm>
            <a:off x="1577851" y="2926137"/>
            <a:ext cx="315804" cy="573687"/>
            <a:chOff x="7225127" y="3524912"/>
            <a:chExt cx="315804" cy="573687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D8904A-AE0F-9143-B94A-A87E29BBA93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9FE8722-A866-424C-B89D-1DDFE46EC6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B43FC7F-1448-F24B-B726-0A7FB17BA281}"/>
              </a:ext>
            </a:extLst>
          </p:cNvPr>
          <p:cNvSpPr txBox="1"/>
          <p:nvPr/>
        </p:nvSpPr>
        <p:spPr>
          <a:xfrm>
            <a:off x="1031074" y="340677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AA621-9150-F44B-ADB2-FDF73529849E}"/>
              </a:ext>
            </a:extLst>
          </p:cNvPr>
          <p:cNvGrpSpPr/>
          <p:nvPr/>
        </p:nvGrpSpPr>
        <p:grpSpPr>
          <a:xfrm>
            <a:off x="2271720" y="2919003"/>
            <a:ext cx="315804" cy="573687"/>
            <a:chOff x="7225127" y="3524912"/>
            <a:chExt cx="315804" cy="573687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DAD6E15-FB3B-C442-80F2-4540DE3157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3D430EB-4F18-7740-B523-A39D011F976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42584CD-FD13-D44E-8AD6-3790ED19738E}"/>
              </a:ext>
            </a:extLst>
          </p:cNvPr>
          <p:cNvGrpSpPr/>
          <p:nvPr/>
        </p:nvGrpSpPr>
        <p:grpSpPr>
          <a:xfrm>
            <a:off x="2923492" y="2926137"/>
            <a:ext cx="315804" cy="573687"/>
            <a:chOff x="7225127" y="3524912"/>
            <a:chExt cx="315804" cy="573687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6DA12EB-4F61-0E4A-AA2D-26E91AE3F1C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2886FC4-AD3D-1647-ADF2-91A89035D32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BAC16B3-1EA3-1E4E-AC7E-DAAD16B327A4}"/>
              </a:ext>
            </a:extLst>
          </p:cNvPr>
          <p:cNvGrpSpPr/>
          <p:nvPr/>
        </p:nvGrpSpPr>
        <p:grpSpPr>
          <a:xfrm>
            <a:off x="915480" y="2919003"/>
            <a:ext cx="315804" cy="573687"/>
            <a:chOff x="7225127" y="3524912"/>
            <a:chExt cx="315804" cy="573687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1361F60-10F4-9841-A5AA-D4F2AA351AA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901AC0-4A4B-6C41-A970-99D7951A0F4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119" name="Freeform 118">
            <a:extLst>
              <a:ext uri="{FF2B5EF4-FFF2-40B4-BE49-F238E27FC236}">
                <a16:creationId xmlns:a16="http://schemas.microsoft.com/office/drawing/2014/main" id="{CCBCB600-D4F1-144C-A34B-2E32E22FE036}"/>
              </a:ext>
            </a:extLst>
          </p:cNvPr>
          <p:cNvSpPr/>
          <p:nvPr/>
        </p:nvSpPr>
        <p:spPr>
          <a:xfrm>
            <a:off x="474835" y="863870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74B091CB-8E60-4041-BE2E-FBC3178B8F09}"/>
              </a:ext>
            </a:extLst>
          </p:cNvPr>
          <p:cNvSpPr/>
          <p:nvPr/>
        </p:nvSpPr>
        <p:spPr>
          <a:xfrm>
            <a:off x="471910" y="1058090"/>
            <a:ext cx="2501192" cy="1959915"/>
          </a:xfrm>
          <a:custGeom>
            <a:avLst/>
            <a:gdLst>
              <a:gd name="connsiteX0" fmla="*/ 5965 w 2501192"/>
              <a:gd name="connsiteY0" fmla="*/ 1007501 h 2371498"/>
              <a:gd name="connsiteX1" fmla="*/ 5965 w 2501192"/>
              <a:gd name="connsiteY1" fmla="*/ 232586 h 2371498"/>
              <a:gd name="connsiteX2" fmla="*/ 67958 w 2501192"/>
              <a:gd name="connsiteY2" fmla="*/ 1859908 h 2371498"/>
              <a:gd name="connsiteX3" fmla="*/ 98955 w 2501192"/>
              <a:gd name="connsiteY3" fmla="*/ 527054 h 2371498"/>
              <a:gd name="connsiteX4" fmla="*/ 160948 w 2501192"/>
              <a:gd name="connsiteY4" fmla="*/ 1549942 h 2371498"/>
              <a:gd name="connsiteX5" fmla="*/ 238440 w 2501192"/>
              <a:gd name="connsiteY5" fmla="*/ 821522 h 2371498"/>
              <a:gd name="connsiteX6" fmla="*/ 284935 w 2501192"/>
              <a:gd name="connsiteY6" fmla="*/ 1317467 h 2371498"/>
              <a:gd name="connsiteX7" fmla="*/ 362426 w 2501192"/>
              <a:gd name="connsiteY7" fmla="*/ 930010 h 2371498"/>
              <a:gd name="connsiteX8" fmla="*/ 424419 w 2501192"/>
              <a:gd name="connsiteY8" fmla="*/ 1224478 h 2371498"/>
              <a:gd name="connsiteX9" fmla="*/ 486413 w 2501192"/>
              <a:gd name="connsiteY9" fmla="*/ 883515 h 2371498"/>
              <a:gd name="connsiteX10" fmla="*/ 563904 w 2501192"/>
              <a:gd name="connsiteY10" fmla="*/ 1224478 h 2371498"/>
              <a:gd name="connsiteX11" fmla="*/ 610399 w 2501192"/>
              <a:gd name="connsiteY11" fmla="*/ 790525 h 2371498"/>
              <a:gd name="connsiteX12" fmla="*/ 718887 w 2501192"/>
              <a:gd name="connsiteY12" fmla="*/ 1301969 h 2371498"/>
              <a:gd name="connsiteX13" fmla="*/ 780880 w 2501192"/>
              <a:gd name="connsiteY13" fmla="*/ 620044 h 2371498"/>
              <a:gd name="connsiteX14" fmla="*/ 889368 w 2501192"/>
              <a:gd name="connsiteY14" fmla="*/ 1518945 h 2371498"/>
              <a:gd name="connsiteX15" fmla="*/ 935863 w 2501192"/>
              <a:gd name="connsiteY15" fmla="*/ 465061 h 2371498"/>
              <a:gd name="connsiteX16" fmla="*/ 1028853 w 2501192"/>
              <a:gd name="connsiteY16" fmla="*/ 1689427 h 2371498"/>
              <a:gd name="connsiteX17" fmla="*/ 1075348 w 2501192"/>
              <a:gd name="connsiteY17" fmla="*/ 356572 h 2371498"/>
              <a:gd name="connsiteX18" fmla="*/ 1168338 w 2501192"/>
              <a:gd name="connsiteY18" fmla="*/ 1797915 h 2371498"/>
              <a:gd name="connsiteX19" fmla="*/ 1199335 w 2501192"/>
              <a:gd name="connsiteY19" fmla="*/ 248084 h 2371498"/>
              <a:gd name="connsiteX20" fmla="*/ 1323321 w 2501192"/>
              <a:gd name="connsiteY20" fmla="*/ 1906403 h 2371498"/>
              <a:gd name="connsiteX21" fmla="*/ 1338819 w 2501192"/>
              <a:gd name="connsiteY21" fmla="*/ 108600 h 2371498"/>
              <a:gd name="connsiteX22" fmla="*/ 1447307 w 2501192"/>
              <a:gd name="connsiteY22" fmla="*/ 1968396 h 2371498"/>
              <a:gd name="connsiteX23" fmla="*/ 1462806 w 2501192"/>
              <a:gd name="connsiteY23" fmla="*/ 46606 h 2371498"/>
              <a:gd name="connsiteX24" fmla="*/ 1586792 w 2501192"/>
              <a:gd name="connsiteY24" fmla="*/ 2185372 h 2371498"/>
              <a:gd name="connsiteX25" fmla="*/ 1555796 w 2501192"/>
              <a:gd name="connsiteY25" fmla="*/ 111 h 2371498"/>
              <a:gd name="connsiteX26" fmla="*/ 1695280 w 2501192"/>
              <a:gd name="connsiteY26" fmla="*/ 2293861 h 2371498"/>
              <a:gd name="connsiteX27" fmla="*/ 1679782 w 2501192"/>
              <a:gd name="connsiteY27" fmla="*/ 31108 h 2371498"/>
              <a:gd name="connsiteX28" fmla="*/ 1834765 w 2501192"/>
              <a:gd name="connsiteY28" fmla="*/ 2371352 h 2371498"/>
              <a:gd name="connsiteX29" fmla="*/ 1865762 w 2501192"/>
              <a:gd name="connsiteY29" fmla="*/ 155094 h 2371498"/>
              <a:gd name="connsiteX30" fmla="*/ 1958752 w 2501192"/>
              <a:gd name="connsiteY30" fmla="*/ 1952898 h 2371498"/>
              <a:gd name="connsiteX31" fmla="*/ 2020745 w 2501192"/>
              <a:gd name="connsiteY31" fmla="*/ 356572 h 2371498"/>
              <a:gd name="connsiteX32" fmla="*/ 2113735 w 2501192"/>
              <a:gd name="connsiteY32" fmla="*/ 1611935 h 2371498"/>
              <a:gd name="connsiteX33" fmla="*/ 2175728 w 2501192"/>
              <a:gd name="connsiteY33" fmla="*/ 542552 h 2371498"/>
              <a:gd name="connsiteX34" fmla="*/ 2284216 w 2501192"/>
              <a:gd name="connsiteY34" fmla="*/ 1301969 h 2371498"/>
              <a:gd name="connsiteX35" fmla="*/ 2346209 w 2501192"/>
              <a:gd name="connsiteY35" fmla="*/ 852518 h 2371498"/>
              <a:gd name="connsiteX36" fmla="*/ 2423701 w 2501192"/>
              <a:gd name="connsiteY36" fmla="*/ 1239976 h 2371498"/>
              <a:gd name="connsiteX37" fmla="*/ 2439199 w 2501192"/>
              <a:gd name="connsiteY37" fmla="*/ 961006 h 2371498"/>
              <a:gd name="connsiteX38" fmla="*/ 2501192 w 2501192"/>
              <a:gd name="connsiteY38" fmla="*/ 1162484 h 237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1192" h="2371498">
                <a:moveTo>
                  <a:pt x="5965" y="1007501"/>
                </a:moveTo>
                <a:cubicBezTo>
                  <a:pt x="799" y="549009"/>
                  <a:pt x="-4367" y="90518"/>
                  <a:pt x="5965" y="232586"/>
                </a:cubicBezTo>
                <a:cubicBezTo>
                  <a:pt x="16297" y="374654"/>
                  <a:pt x="52460" y="1810830"/>
                  <a:pt x="67958" y="1859908"/>
                </a:cubicBezTo>
                <a:cubicBezTo>
                  <a:pt x="83456" y="1908986"/>
                  <a:pt x="83457" y="578715"/>
                  <a:pt x="98955" y="527054"/>
                </a:cubicBezTo>
                <a:cubicBezTo>
                  <a:pt x="114453" y="475393"/>
                  <a:pt x="137701" y="1500864"/>
                  <a:pt x="160948" y="1549942"/>
                </a:cubicBezTo>
                <a:cubicBezTo>
                  <a:pt x="184195" y="1599020"/>
                  <a:pt x="217776" y="860268"/>
                  <a:pt x="238440" y="821522"/>
                </a:cubicBezTo>
                <a:cubicBezTo>
                  <a:pt x="259104" y="782776"/>
                  <a:pt x="264271" y="1299386"/>
                  <a:pt x="284935" y="1317467"/>
                </a:cubicBezTo>
                <a:cubicBezTo>
                  <a:pt x="305599" y="1335548"/>
                  <a:pt x="339179" y="945508"/>
                  <a:pt x="362426" y="930010"/>
                </a:cubicBezTo>
                <a:cubicBezTo>
                  <a:pt x="385673" y="914512"/>
                  <a:pt x="403755" y="1232227"/>
                  <a:pt x="424419" y="1224478"/>
                </a:cubicBezTo>
                <a:cubicBezTo>
                  <a:pt x="445084" y="1216729"/>
                  <a:pt x="463166" y="883515"/>
                  <a:pt x="486413" y="883515"/>
                </a:cubicBezTo>
                <a:cubicBezTo>
                  <a:pt x="509660" y="883515"/>
                  <a:pt x="543240" y="1239976"/>
                  <a:pt x="563904" y="1224478"/>
                </a:cubicBezTo>
                <a:cubicBezTo>
                  <a:pt x="584568" y="1208980"/>
                  <a:pt x="584569" y="777610"/>
                  <a:pt x="610399" y="790525"/>
                </a:cubicBezTo>
                <a:cubicBezTo>
                  <a:pt x="636230" y="803440"/>
                  <a:pt x="690474" y="1330382"/>
                  <a:pt x="718887" y="1301969"/>
                </a:cubicBezTo>
                <a:cubicBezTo>
                  <a:pt x="747300" y="1273556"/>
                  <a:pt x="752467" y="583881"/>
                  <a:pt x="780880" y="620044"/>
                </a:cubicBezTo>
                <a:cubicBezTo>
                  <a:pt x="809293" y="656207"/>
                  <a:pt x="863538" y="1544775"/>
                  <a:pt x="889368" y="1518945"/>
                </a:cubicBezTo>
                <a:cubicBezTo>
                  <a:pt x="915198" y="1493115"/>
                  <a:pt x="912615" y="436647"/>
                  <a:pt x="935863" y="465061"/>
                </a:cubicBezTo>
                <a:cubicBezTo>
                  <a:pt x="959111" y="493475"/>
                  <a:pt x="1005606" y="1707509"/>
                  <a:pt x="1028853" y="1689427"/>
                </a:cubicBezTo>
                <a:cubicBezTo>
                  <a:pt x="1052101" y="1671346"/>
                  <a:pt x="1052101" y="338491"/>
                  <a:pt x="1075348" y="356572"/>
                </a:cubicBezTo>
                <a:cubicBezTo>
                  <a:pt x="1098595" y="374653"/>
                  <a:pt x="1147674" y="1815996"/>
                  <a:pt x="1168338" y="1797915"/>
                </a:cubicBezTo>
                <a:cubicBezTo>
                  <a:pt x="1189003" y="1779834"/>
                  <a:pt x="1173505" y="230003"/>
                  <a:pt x="1199335" y="248084"/>
                </a:cubicBezTo>
                <a:cubicBezTo>
                  <a:pt x="1225165" y="266165"/>
                  <a:pt x="1300074" y="1929650"/>
                  <a:pt x="1323321" y="1906403"/>
                </a:cubicBezTo>
                <a:cubicBezTo>
                  <a:pt x="1346568" y="1883156"/>
                  <a:pt x="1318155" y="98268"/>
                  <a:pt x="1338819" y="108600"/>
                </a:cubicBezTo>
                <a:cubicBezTo>
                  <a:pt x="1359483" y="118932"/>
                  <a:pt x="1426643" y="1978728"/>
                  <a:pt x="1447307" y="1968396"/>
                </a:cubicBezTo>
                <a:cubicBezTo>
                  <a:pt x="1467972" y="1958064"/>
                  <a:pt x="1439558" y="10443"/>
                  <a:pt x="1462806" y="46606"/>
                </a:cubicBezTo>
                <a:cubicBezTo>
                  <a:pt x="1486054" y="82769"/>
                  <a:pt x="1571294" y="2193121"/>
                  <a:pt x="1586792" y="2185372"/>
                </a:cubicBezTo>
                <a:cubicBezTo>
                  <a:pt x="1602290" y="2177623"/>
                  <a:pt x="1537715" y="-17970"/>
                  <a:pt x="1555796" y="111"/>
                </a:cubicBezTo>
                <a:cubicBezTo>
                  <a:pt x="1573877" y="18192"/>
                  <a:pt x="1674616" y="2288695"/>
                  <a:pt x="1695280" y="2293861"/>
                </a:cubicBezTo>
                <a:cubicBezTo>
                  <a:pt x="1715944" y="2299027"/>
                  <a:pt x="1656535" y="18193"/>
                  <a:pt x="1679782" y="31108"/>
                </a:cubicBezTo>
                <a:cubicBezTo>
                  <a:pt x="1703029" y="44023"/>
                  <a:pt x="1803768" y="2350688"/>
                  <a:pt x="1834765" y="2371352"/>
                </a:cubicBezTo>
                <a:cubicBezTo>
                  <a:pt x="1865762" y="2392016"/>
                  <a:pt x="1845098" y="224836"/>
                  <a:pt x="1865762" y="155094"/>
                </a:cubicBezTo>
                <a:cubicBezTo>
                  <a:pt x="1886427" y="85352"/>
                  <a:pt x="1932922" y="1919318"/>
                  <a:pt x="1958752" y="1952898"/>
                </a:cubicBezTo>
                <a:cubicBezTo>
                  <a:pt x="1984582" y="1986478"/>
                  <a:pt x="1994915" y="413399"/>
                  <a:pt x="2020745" y="356572"/>
                </a:cubicBezTo>
                <a:cubicBezTo>
                  <a:pt x="2046575" y="299745"/>
                  <a:pt x="2087905" y="1580938"/>
                  <a:pt x="2113735" y="1611935"/>
                </a:cubicBezTo>
                <a:cubicBezTo>
                  <a:pt x="2139566" y="1642932"/>
                  <a:pt x="2147315" y="594213"/>
                  <a:pt x="2175728" y="542552"/>
                </a:cubicBezTo>
                <a:cubicBezTo>
                  <a:pt x="2204141" y="490891"/>
                  <a:pt x="2255803" y="1250308"/>
                  <a:pt x="2284216" y="1301969"/>
                </a:cubicBezTo>
                <a:cubicBezTo>
                  <a:pt x="2312629" y="1353630"/>
                  <a:pt x="2322961" y="862850"/>
                  <a:pt x="2346209" y="852518"/>
                </a:cubicBezTo>
                <a:cubicBezTo>
                  <a:pt x="2369457" y="842186"/>
                  <a:pt x="2408203" y="1221895"/>
                  <a:pt x="2423701" y="1239976"/>
                </a:cubicBezTo>
                <a:cubicBezTo>
                  <a:pt x="2439199" y="1258057"/>
                  <a:pt x="2426284" y="973921"/>
                  <a:pt x="2439199" y="961006"/>
                </a:cubicBezTo>
                <a:cubicBezTo>
                  <a:pt x="2452114" y="948091"/>
                  <a:pt x="2476653" y="1055287"/>
                  <a:pt x="2501192" y="1162484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F27072A0-1217-D041-B302-0039037D6174}"/>
              </a:ext>
            </a:extLst>
          </p:cNvPr>
          <p:cNvSpPr/>
          <p:nvPr/>
        </p:nvSpPr>
        <p:spPr>
          <a:xfrm rot="13102834">
            <a:off x="3155459" y="1883219"/>
            <a:ext cx="582971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C074D00-D706-184D-A371-410A6A440008}"/>
              </a:ext>
            </a:extLst>
          </p:cNvPr>
          <p:cNvSpPr txBox="1"/>
          <p:nvPr/>
        </p:nvSpPr>
        <p:spPr>
          <a:xfrm>
            <a:off x="3803768" y="1894545"/>
            <a:ext cx="131067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Transmit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AD1BC-BAEB-F344-99EF-341616FA439F}"/>
              </a:ext>
            </a:extLst>
          </p:cNvPr>
          <p:cNvGrpSpPr/>
          <p:nvPr/>
        </p:nvGrpSpPr>
        <p:grpSpPr>
          <a:xfrm flipH="1">
            <a:off x="6137364" y="1580051"/>
            <a:ext cx="1815649" cy="1157691"/>
            <a:chOff x="4867793" y="2946518"/>
            <a:chExt cx="1815649" cy="11576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454976-8CED-0F45-A72E-DC83EFCB2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640" t="12055" r="13699" b="18495"/>
            <a:stretch/>
          </p:blipFill>
          <p:spPr>
            <a:xfrm>
              <a:off x="6086801" y="2946518"/>
              <a:ext cx="596641" cy="547659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18AA2B-9CC2-4049-B341-E03E0261BC84}"/>
                </a:ext>
              </a:extLst>
            </p:cNvPr>
            <p:cNvCxnSpPr/>
            <p:nvPr/>
          </p:nvCxnSpPr>
          <p:spPr>
            <a:xfrm>
              <a:off x="5931818" y="3499824"/>
              <a:ext cx="4959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B140441-6372-274A-BD47-5732A35CC250}"/>
                </a:ext>
              </a:extLst>
            </p:cNvPr>
            <p:cNvSpPr/>
            <p:nvPr/>
          </p:nvSpPr>
          <p:spPr>
            <a:xfrm rot="3156850" flipH="1">
              <a:off x="5205855" y="3575217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8B2451-6295-634E-96BB-4102FD6A1BF6}"/>
                </a:ext>
              </a:extLst>
            </p:cNvPr>
            <p:cNvSpPr txBox="1"/>
            <p:nvPr/>
          </p:nvSpPr>
          <p:spPr>
            <a:xfrm>
              <a:off x="4867793" y="3299769"/>
              <a:ext cx="1310674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Receive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CE3163-5C6F-C049-B5A6-FD9C69422CAD}"/>
              </a:ext>
            </a:extLst>
          </p:cNvPr>
          <p:cNvGrpSpPr/>
          <p:nvPr/>
        </p:nvGrpSpPr>
        <p:grpSpPr>
          <a:xfrm>
            <a:off x="6251625" y="2860673"/>
            <a:ext cx="2143679" cy="821266"/>
            <a:chOff x="6220368" y="3489270"/>
            <a:chExt cx="2143679" cy="821266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EC018A7-13D3-3547-9635-4337E622DCFF}"/>
                </a:ext>
              </a:extLst>
            </p:cNvPr>
            <p:cNvSpPr/>
            <p:nvPr/>
          </p:nvSpPr>
          <p:spPr>
            <a:xfrm rot="18502834">
              <a:off x="7126063" y="3949227"/>
              <a:ext cx="398177" cy="32444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89AAFD-7B74-B340-AAA4-C81E403351DD}"/>
                </a:ext>
              </a:extLst>
            </p:cNvPr>
            <p:cNvSpPr txBox="1"/>
            <p:nvPr/>
          </p:nvSpPr>
          <p:spPr>
            <a:xfrm>
              <a:off x="6220368" y="3489270"/>
              <a:ext cx="2143679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Down-conversion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E5A66F-8A14-614A-80DD-D942FAEE4CBB}"/>
              </a:ext>
            </a:extLst>
          </p:cNvPr>
          <p:cNvGrpSpPr/>
          <p:nvPr/>
        </p:nvGrpSpPr>
        <p:grpSpPr>
          <a:xfrm>
            <a:off x="5609583" y="3770877"/>
            <a:ext cx="3224499" cy="2654183"/>
            <a:chOff x="404827" y="707419"/>
            <a:chExt cx="3224499" cy="265418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0453D18-895F-A642-927F-89DA1F19401D}"/>
                </a:ext>
              </a:extLst>
            </p:cNvPr>
            <p:cNvCxnSpPr>
              <a:cxnSpLocks/>
            </p:cNvCxnSpPr>
            <p:nvPr/>
          </p:nvCxnSpPr>
          <p:spPr>
            <a:xfrm>
              <a:off x="826116" y="2845013"/>
              <a:ext cx="2784989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1C665F5-916C-684A-A280-B1692C1F5687}"/>
                </a:ext>
              </a:extLst>
            </p:cNvPr>
            <p:cNvCxnSpPr/>
            <p:nvPr/>
          </p:nvCxnSpPr>
          <p:spPr>
            <a:xfrm flipV="1">
              <a:off x="829049" y="707419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F4814C-E60F-444B-9D8D-740F0D07DF4D}"/>
                </a:ext>
              </a:extLst>
            </p:cNvPr>
            <p:cNvSpPr txBox="1"/>
            <p:nvPr/>
          </p:nvSpPr>
          <p:spPr>
            <a:xfrm rot="16200000">
              <a:off x="-27495" y="1671165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EB061FC-ADDB-C348-BE21-D4A1D482BF53}"/>
                </a:ext>
              </a:extLst>
            </p:cNvPr>
            <p:cNvSpPr txBox="1"/>
            <p:nvPr/>
          </p:nvSpPr>
          <p:spPr>
            <a:xfrm>
              <a:off x="2277538" y="2961492"/>
              <a:ext cx="13517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9AC81D-0510-2744-A871-D0B4F0A191C2}"/>
                </a:ext>
              </a:extLst>
            </p:cNvPr>
            <p:cNvCxnSpPr/>
            <p:nvPr/>
          </p:nvCxnSpPr>
          <p:spPr>
            <a:xfrm>
              <a:off x="10898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CC0E4CF-6C1D-4549-9DBA-155EC120159C}"/>
                </a:ext>
              </a:extLst>
            </p:cNvPr>
            <p:cNvCxnSpPr/>
            <p:nvPr/>
          </p:nvCxnSpPr>
          <p:spPr>
            <a:xfrm>
              <a:off x="13565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917EAB1-1633-F54E-85B7-351DB7BA64E8}"/>
                </a:ext>
              </a:extLst>
            </p:cNvPr>
            <p:cNvCxnSpPr/>
            <p:nvPr/>
          </p:nvCxnSpPr>
          <p:spPr>
            <a:xfrm>
              <a:off x="16232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0C6494-A25A-D641-9FE8-0F41507D93D0}"/>
                </a:ext>
              </a:extLst>
            </p:cNvPr>
            <p:cNvCxnSpPr/>
            <p:nvPr/>
          </p:nvCxnSpPr>
          <p:spPr>
            <a:xfrm>
              <a:off x="18899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B104324-8875-BB4B-B58C-BB210B2C22E6}"/>
                </a:ext>
              </a:extLst>
            </p:cNvPr>
            <p:cNvCxnSpPr/>
            <p:nvPr/>
          </p:nvCxnSpPr>
          <p:spPr>
            <a:xfrm>
              <a:off x="21566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47CE88E-C432-3C45-84C5-0618A0AF2EE5}"/>
                </a:ext>
              </a:extLst>
            </p:cNvPr>
            <p:cNvCxnSpPr/>
            <p:nvPr/>
          </p:nvCxnSpPr>
          <p:spPr>
            <a:xfrm>
              <a:off x="24233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C6EDE43-8932-AE46-ADAD-3AB4DACBDC26}"/>
                </a:ext>
              </a:extLst>
            </p:cNvPr>
            <p:cNvCxnSpPr/>
            <p:nvPr/>
          </p:nvCxnSpPr>
          <p:spPr>
            <a:xfrm>
              <a:off x="26900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F067D16-929D-2144-BC7C-D47A37D9D4C3}"/>
                </a:ext>
              </a:extLst>
            </p:cNvPr>
            <p:cNvCxnSpPr/>
            <p:nvPr/>
          </p:nvCxnSpPr>
          <p:spPr>
            <a:xfrm>
              <a:off x="29567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49788E-EE73-B945-96EB-B32C849386B5}"/>
                </a:ext>
              </a:extLst>
            </p:cNvPr>
            <p:cNvCxnSpPr/>
            <p:nvPr/>
          </p:nvCxnSpPr>
          <p:spPr>
            <a:xfrm>
              <a:off x="32234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83346F2-BCF9-5942-BC23-E341C4C5ACC6}"/>
                </a:ext>
              </a:extLst>
            </p:cNvPr>
            <p:cNvSpPr/>
            <p:nvPr/>
          </p:nvSpPr>
          <p:spPr>
            <a:xfrm>
              <a:off x="852406" y="1223341"/>
              <a:ext cx="2541722" cy="1116902"/>
            </a:xfrm>
            <a:custGeom>
              <a:avLst/>
              <a:gdLst>
                <a:gd name="connsiteX0" fmla="*/ 0 w 2541722"/>
                <a:gd name="connsiteY0" fmla="*/ 202502 h 1116902"/>
                <a:gd name="connsiteX1" fmla="*/ 371959 w 2541722"/>
                <a:gd name="connsiteY1" fmla="*/ 946420 h 1116902"/>
                <a:gd name="connsiteX2" fmla="*/ 991892 w 2541722"/>
                <a:gd name="connsiteY2" fmla="*/ 434976 h 1116902"/>
                <a:gd name="connsiteX3" fmla="*/ 1549831 w 2541722"/>
                <a:gd name="connsiteY3" fmla="*/ 1024 h 1116902"/>
                <a:gd name="connsiteX4" fmla="*/ 2247254 w 2541722"/>
                <a:gd name="connsiteY4" fmla="*/ 558963 h 1116902"/>
                <a:gd name="connsiteX5" fmla="*/ 2541722 w 2541722"/>
                <a:gd name="connsiteY5" fmla="*/ 1116902 h 111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1722" h="1116902">
                  <a:moveTo>
                    <a:pt x="0" y="202502"/>
                  </a:moveTo>
                  <a:cubicBezTo>
                    <a:pt x="103322" y="555088"/>
                    <a:pt x="206644" y="907674"/>
                    <a:pt x="371959" y="946420"/>
                  </a:cubicBezTo>
                  <a:cubicBezTo>
                    <a:pt x="537274" y="985166"/>
                    <a:pt x="795580" y="592542"/>
                    <a:pt x="991892" y="434976"/>
                  </a:cubicBezTo>
                  <a:cubicBezTo>
                    <a:pt x="1188204" y="277410"/>
                    <a:pt x="1340604" y="-19640"/>
                    <a:pt x="1549831" y="1024"/>
                  </a:cubicBezTo>
                  <a:cubicBezTo>
                    <a:pt x="1759058" y="21688"/>
                    <a:pt x="2081939" y="372983"/>
                    <a:pt x="2247254" y="558963"/>
                  </a:cubicBezTo>
                  <a:cubicBezTo>
                    <a:pt x="2412569" y="744943"/>
                    <a:pt x="2477145" y="930922"/>
                    <a:pt x="2541722" y="1116902"/>
                  </a:cubicBezTo>
                </a:path>
              </a:pathLst>
            </a:custGeom>
            <a:noFill/>
            <a:ln w="412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D5C413D-8C00-6740-94AE-DD145C6D2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70" t="17402" r="12354" b="25649"/>
          <a:stretch/>
        </p:blipFill>
        <p:spPr>
          <a:xfrm rot="5864340">
            <a:off x="5584317" y="1325721"/>
            <a:ext cx="591480" cy="47978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AFC80-0BEF-694E-8F4B-B1640977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51C79-8334-AD41-AB2C-79C9BCE8A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0" t="12055" r="13699" b="18495"/>
          <a:stretch/>
        </p:blipFill>
        <p:spPr>
          <a:xfrm>
            <a:off x="5022776" y="1525796"/>
            <a:ext cx="596641" cy="54765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6B86F4-C846-D24A-8F8A-FDCDEB815CE5}"/>
              </a:ext>
            </a:extLst>
          </p:cNvPr>
          <p:cNvCxnSpPr/>
          <p:nvPr/>
        </p:nvCxnSpPr>
        <p:spPr>
          <a:xfrm>
            <a:off x="4867793" y="2094600"/>
            <a:ext cx="495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856AA32-049A-D14D-9DB3-D8D57D1CBD91}"/>
              </a:ext>
            </a:extLst>
          </p:cNvPr>
          <p:cNvCxnSpPr>
            <a:cxnSpLocks/>
          </p:cNvCxnSpPr>
          <p:nvPr/>
        </p:nvCxnSpPr>
        <p:spPr>
          <a:xfrm>
            <a:off x="387227" y="305274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F19E940-1017-C443-9537-60EEB8FE1089}"/>
              </a:ext>
            </a:extLst>
          </p:cNvPr>
          <p:cNvCxnSpPr/>
          <p:nvPr/>
        </p:nvCxnSpPr>
        <p:spPr>
          <a:xfrm flipV="1">
            <a:off x="389923" y="80870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376695C-D998-9A42-9CD9-06B262AAF5A6}"/>
              </a:ext>
            </a:extLst>
          </p:cNvPr>
          <p:cNvSpPr txBox="1"/>
          <p:nvPr/>
        </p:nvSpPr>
        <p:spPr>
          <a:xfrm rot="16200000">
            <a:off x="-479987" y="184658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67C5D7B-6CBD-614A-87A7-565ABD4A77E9}"/>
              </a:ext>
            </a:extLst>
          </p:cNvPr>
          <p:cNvGrpSpPr/>
          <p:nvPr/>
        </p:nvGrpSpPr>
        <p:grpSpPr>
          <a:xfrm>
            <a:off x="1577851" y="2926137"/>
            <a:ext cx="315804" cy="573687"/>
            <a:chOff x="7225127" y="3524912"/>
            <a:chExt cx="315804" cy="573687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D8904A-AE0F-9143-B94A-A87E29BBA93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9FE8722-A866-424C-B89D-1DDFE46EC6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B43FC7F-1448-F24B-B726-0A7FB17BA281}"/>
              </a:ext>
            </a:extLst>
          </p:cNvPr>
          <p:cNvSpPr txBox="1"/>
          <p:nvPr/>
        </p:nvSpPr>
        <p:spPr>
          <a:xfrm>
            <a:off x="1031074" y="340677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AA621-9150-F44B-ADB2-FDF73529849E}"/>
              </a:ext>
            </a:extLst>
          </p:cNvPr>
          <p:cNvGrpSpPr/>
          <p:nvPr/>
        </p:nvGrpSpPr>
        <p:grpSpPr>
          <a:xfrm>
            <a:off x="2271720" y="2919003"/>
            <a:ext cx="315804" cy="573687"/>
            <a:chOff x="7225127" y="3524912"/>
            <a:chExt cx="315804" cy="573687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DAD6E15-FB3B-C442-80F2-4540DE3157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3D430EB-4F18-7740-B523-A39D011F976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42584CD-FD13-D44E-8AD6-3790ED19738E}"/>
              </a:ext>
            </a:extLst>
          </p:cNvPr>
          <p:cNvGrpSpPr/>
          <p:nvPr/>
        </p:nvGrpSpPr>
        <p:grpSpPr>
          <a:xfrm>
            <a:off x="2923492" y="2926137"/>
            <a:ext cx="315804" cy="573687"/>
            <a:chOff x="7225127" y="3524912"/>
            <a:chExt cx="315804" cy="573687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6DA12EB-4F61-0E4A-AA2D-26E91AE3F1C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2886FC4-AD3D-1647-ADF2-91A89035D32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BAC16B3-1EA3-1E4E-AC7E-DAAD16B327A4}"/>
              </a:ext>
            </a:extLst>
          </p:cNvPr>
          <p:cNvGrpSpPr/>
          <p:nvPr/>
        </p:nvGrpSpPr>
        <p:grpSpPr>
          <a:xfrm>
            <a:off x="915480" y="2919003"/>
            <a:ext cx="315804" cy="573687"/>
            <a:chOff x="7225127" y="3524912"/>
            <a:chExt cx="315804" cy="573687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1361F60-10F4-9841-A5AA-D4F2AA351AA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901AC0-4A4B-6C41-A970-99D7951A0F4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119" name="Freeform 118">
            <a:extLst>
              <a:ext uri="{FF2B5EF4-FFF2-40B4-BE49-F238E27FC236}">
                <a16:creationId xmlns:a16="http://schemas.microsoft.com/office/drawing/2014/main" id="{CCBCB600-D4F1-144C-A34B-2E32E22FE036}"/>
              </a:ext>
            </a:extLst>
          </p:cNvPr>
          <p:cNvSpPr/>
          <p:nvPr/>
        </p:nvSpPr>
        <p:spPr>
          <a:xfrm>
            <a:off x="474835" y="863870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74B091CB-8E60-4041-BE2E-FBC3178B8F09}"/>
              </a:ext>
            </a:extLst>
          </p:cNvPr>
          <p:cNvSpPr/>
          <p:nvPr/>
        </p:nvSpPr>
        <p:spPr>
          <a:xfrm>
            <a:off x="471910" y="1058090"/>
            <a:ext cx="2501192" cy="1959915"/>
          </a:xfrm>
          <a:custGeom>
            <a:avLst/>
            <a:gdLst>
              <a:gd name="connsiteX0" fmla="*/ 5965 w 2501192"/>
              <a:gd name="connsiteY0" fmla="*/ 1007501 h 2371498"/>
              <a:gd name="connsiteX1" fmla="*/ 5965 w 2501192"/>
              <a:gd name="connsiteY1" fmla="*/ 232586 h 2371498"/>
              <a:gd name="connsiteX2" fmla="*/ 67958 w 2501192"/>
              <a:gd name="connsiteY2" fmla="*/ 1859908 h 2371498"/>
              <a:gd name="connsiteX3" fmla="*/ 98955 w 2501192"/>
              <a:gd name="connsiteY3" fmla="*/ 527054 h 2371498"/>
              <a:gd name="connsiteX4" fmla="*/ 160948 w 2501192"/>
              <a:gd name="connsiteY4" fmla="*/ 1549942 h 2371498"/>
              <a:gd name="connsiteX5" fmla="*/ 238440 w 2501192"/>
              <a:gd name="connsiteY5" fmla="*/ 821522 h 2371498"/>
              <a:gd name="connsiteX6" fmla="*/ 284935 w 2501192"/>
              <a:gd name="connsiteY6" fmla="*/ 1317467 h 2371498"/>
              <a:gd name="connsiteX7" fmla="*/ 362426 w 2501192"/>
              <a:gd name="connsiteY7" fmla="*/ 930010 h 2371498"/>
              <a:gd name="connsiteX8" fmla="*/ 424419 w 2501192"/>
              <a:gd name="connsiteY8" fmla="*/ 1224478 h 2371498"/>
              <a:gd name="connsiteX9" fmla="*/ 486413 w 2501192"/>
              <a:gd name="connsiteY9" fmla="*/ 883515 h 2371498"/>
              <a:gd name="connsiteX10" fmla="*/ 563904 w 2501192"/>
              <a:gd name="connsiteY10" fmla="*/ 1224478 h 2371498"/>
              <a:gd name="connsiteX11" fmla="*/ 610399 w 2501192"/>
              <a:gd name="connsiteY11" fmla="*/ 790525 h 2371498"/>
              <a:gd name="connsiteX12" fmla="*/ 718887 w 2501192"/>
              <a:gd name="connsiteY12" fmla="*/ 1301969 h 2371498"/>
              <a:gd name="connsiteX13" fmla="*/ 780880 w 2501192"/>
              <a:gd name="connsiteY13" fmla="*/ 620044 h 2371498"/>
              <a:gd name="connsiteX14" fmla="*/ 889368 w 2501192"/>
              <a:gd name="connsiteY14" fmla="*/ 1518945 h 2371498"/>
              <a:gd name="connsiteX15" fmla="*/ 935863 w 2501192"/>
              <a:gd name="connsiteY15" fmla="*/ 465061 h 2371498"/>
              <a:gd name="connsiteX16" fmla="*/ 1028853 w 2501192"/>
              <a:gd name="connsiteY16" fmla="*/ 1689427 h 2371498"/>
              <a:gd name="connsiteX17" fmla="*/ 1075348 w 2501192"/>
              <a:gd name="connsiteY17" fmla="*/ 356572 h 2371498"/>
              <a:gd name="connsiteX18" fmla="*/ 1168338 w 2501192"/>
              <a:gd name="connsiteY18" fmla="*/ 1797915 h 2371498"/>
              <a:gd name="connsiteX19" fmla="*/ 1199335 w 2501192"/>
              <a:gd name="connsiteY19" fmla="*/ 248084 h 2371498"/>
              <a:gd name="connsiteX20" fmla="*/ 1323321 w 2501192"/>
              <a:gd name="connsiteY20" fmla="*/ 1906403 h 2371498"/>
              <a:gd name="connsiteX21" fmla="*/ 1338819 w 2501192"/>
              <a:gd name="connsiteY21" fmla="*/ 108600 h 2371498"/>
              <a:gd name="connsiteX22" fmla="*/ 1447307 w 2501192"/>
              <a:gd name="connsiteY22" fmla="*/ 1968396 h 2371498"/>
              <a:gd name="connsiteX23" fmla="*/ 1462806 w 2501192"/>
              <a:gd name="connsiteY23" fmla="*/ 46606 h 2371498"/>
              <a:gd name="connsiteX24" fmla="*/ 1586792 w 2501192"/>
              <a:gd name="connsiteY24" fmla="*/ 2185372 h 2371498"/>
              <a:gd name="connsiteX25" fmla="*/ 1555796 w 2501192"/>
              <a:gd name="connsiteY25" fmla="*/ 111 h 2371498"/>
              <a:gd name="connsiteX26" fmla="*/ 1695280 w 2501192"/>
              <a:gd name="connsiteY26" fmla="*/ 2293861 h 2371498"/>
              <a:gd name="connsiteX27" fmla="*/ 1679782 w 2501192"/>
              <a:gd name="connsiteY27" fmla="*/ 31108 h 2371498"/>
              <a:gd name="connsiteX28" fmla="*/ 1834765 w 2501192"/>
              <a:gd name="connsiteY28" fmla="*/ 2371352 h 2371498"/>
              <a:gd name="connsiteX29" fmla="*/ 1865762 w 2501192"/>
              <a:gd name="connsiteY29" fmla="*/ 155094 h 2371498"/>
              <a:gd name="connsiteX30" fmla="*/ 1958752 w 2501192"/>
              <a:gd name="connsiteY30" fmla="*/ 1952898 h 2371498"/>
              <a:gd name="connsiteX31" fmla="*/ 2020745 w 2501192"/>
              <a:gd name="connsiteY31" fmla="*/ 356572 h 2371498"/>
              <a:gd name="connsiteX32" fmla="*/ 2113735 w 2501192"/>
              <a:gd name="connsiteY32" fmla="*/ 1611935 h 2371498"/>
              <a:gd name="connsiteX33" fmla="*/ 2175728 w 2501192"/>
              <a:gd name="connsiteY33" fmla="*/ 542552 h 2371498"/>
              <a:gd name="connsiteX34" fmla="*/ 2284216 w 2501192"/>
              <a:gd name="connsiteY34" fmla="*/ 1301969 h 2371498"/>
              <a:gd name="connsiteX35" fmla="*/ 2346209 w 2501192"/>
              <a:gd name="connsiteY35" fmla="*/ 852518 h 2371498"/>
              <a:gd name="connsiteX36" fmla="*/ 2423701 w 2501192"/>
              <a:gd name="connsiteY36" fmla="*/ 1239976 h 2371498"/>
              <a:gd name="connsiteX37" fmla="*/ 2439199 w 2501192"/>
              <a:gd name="connsiteY37" fmla="*/ 961006 h 2371498"/>
              <a:gd name="connsiteX38" fmla="*/ 2501192 w 2501192"/>
              <a:gd name="connsiteY38" fmla="*/ 1162484 h 237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1192" h="2371498">
                <a:moveTo>
                  <a:pt x="5965" y="1007501"/>
                </a:moveTo>
                <a:cubicBezTo>
                  <a:pt x="799" y="549009"/>
                  <a:pt x="-4367" y="90518"/>
                  <a:pt x="5965" y="232586"/>
                </a:cubicBezTo>
                <a:cubicBezTo>
                  <a:pt x="16297" y="374654"/>
                  <a:pt x="52460" y="1810830"/>
                  <a:pt x="67958" y="1859908"/>
                </a:cubicBezTo>
                <a:cubicBezTo>
                  <a:pt x="83456" y="1908986"/>
                  <a:pt x="83457" y="578715"/>
                  <a:pt x="98955" y="527054"/>
                </a:cubicBezTo>
                <a:cubicBezTo>
                  <a:pt x="114453" y="475393"/>
                  <a:pt x="137701" y="1500864"/>
                  <a:pt x="160948" y="1549942"/>
                </a:cubicBezTo>
                <a:cubicBezTo>
                  <a:pt x="184195" y="1599020"/>
                  <a:pt x="217776" y="860268"/>
                  <a:pt x="238440" y="821522"/>
                </a:cubicBezTo>
                <a:cubicBezTo>
                  <a:pt x="259104" y="782776"/>
                  <a:pt x="264271" y="1299386"/>
                  <a:pt x="284935" y="1317467"/>
                </a:cubicBezTo>
                <a:cubicBezTo>
                  <a:pt x="305599" y="1335548"/>
                  <a:pt x="339179" y="945508"/>
                  <a:pt x="362426" y="930010"/>
                </a:cubicBezTo>
                <a:cubicBezTo>
                  <a:pt x="385673" y="914512"/>
                  <a:pt x="403755" y="1232227"/>
                  <a:pt x="424419" y="1224478"/>
                </a:cubicBezTo>
                <a:cubicBezTo>
                  <a:pt x="445084" y="1216729"/>
                  <a:pt x="463166" y="883515"/>
                  <a:pt x="486413" y="883515"/>
                </a:cubicBezTo>
                <a:cubicBezTo>
                  <a:pt x="509660" y="883515"/>
                  <a:pt x="543240" y="1239976"/>
                  <a:pt x="563904" y="1224478"/>
                </a:cubicBezTo>
                <a:cubicBezTo>
                  <a:pt x="584568" y="1208980"/>
                  <a:pt x="584569" y="777610"/>
                  <a:pt x="610399" y="790525"/>
                </a:cubicBezTo>
                <a:cubicBezTo>
                  <a:pt x="636230" y="803440"/>
                  <a:pt x="690474" y="1330382"/>
                  <a:pt x="718887" y="1301969"/>
                </a:cubicBezTo>
                <a:cubicBezTo>
                  <a:pt x="747300" y="1273556"/>
                  <a:pt x="752467" y="583881"/>
                  <a:pt x="780880" y="620044"/>
                </a:cubicBezTo>
                <a:cubicBezTo>
                  <a:pt x="809293" y="656207"/>
                  <a:pt x="863538" y="1544775"/>
                  <a:pt x="889368" y="1518945"/>
                </a:cubicBezTo>
                <a:cubicBezTo>
                  <a:pt x="915198" y="1493115"/>
                  <a:pt x="912615" y="436647"/>
                  <a:pt x="935863" y="465061"/>
                </a:cubicBezTo>
                <a:cubicBezTo>
                  <a:pt x="959111" y="493475"/>
                  <a:pt x="1005606" y="1707509"/>
                  <a:pt x="1028853" y="1689427"/>
                </a:cubicBezTo>
                <a:cubicBezTo>
                  <a:pt x="1052101" y="1671346"/>
                  <a:pt x="1052101" y="338491"/>
                  <a:pt x="1075348" y="356572"/>
                </a:cubicBezTo>
                <a:cubicBezTo>
                  <a:pt x="1098595" y="374653"/>
                  <a:pt x="1147674" y="1815996"/>
                  <a:pt x="1168338" y="1797915"/>
                </a:cubicBezTo>
                <a:cubicBezTo>
                  <a:pt x="1189003" y="1779834"/>
                  <a:pt x="1173505" y="230003"/>
                  <a:pt x="1199335" y="248084"/>
                </a:cubicBezTo>
                <a:cubicBezTo>
                  <a:pt x="1225165" y="266165"/>
                  <a:pt x="1300074" y="1929650"/>
                  <a:pt x="1323321" y="1906403"/>
                </a:cubicBezTo>
                <a:cubicBezTo>
                  <a:pt x="1346568" y="1883156"/>
                  <a:pt x="1318155" y="98268"/>
                  <a:pt x="1338819" y="108600"/>
                </a:cubicBezTo>
                <a:cubicBezTo>
                  <a:pt x="1359483" y="118932"/>
                  <a:pt x="1426643" y="1978728"/>
                  <a:pt x="1447307" y="1968396"/>
                </a:cubicBezTo>
                <a:cubicBezTo>
                  <a:pt x="1467972" y="1958064"/>
                  <a:pt x="1439558" y="10443"/>
                  <a:pt x="1462806" y="46606"/>
                </a:cubicBezTo>
                <a:cubicBezTo>
                  <a:pt x="1486054" y="82769"/>
                  <a:pt x="1571294" y="2193121"/>
                  <a:pt x="1586792" y="2185372"/>
                </a:cubicBezTo>
                <a:cubicBezTo>
                  <a:pt x="1602290" y="2177623"/>
                  <a:pt x="1537715" y="-17970"/>
                  <a:pt x="1555796" y="111"/>
                </a:cubicBezTo>
                <a:cubicBezTo>
                  <a:pt x="1573877" y="18192"/>
                  <a:pt x="1674616" y="2288695"/>
                  <a:pt x="1695280" y="2293861"/>
                </a:cubicBezTo>
                <a:cubicBezTo>
                  <a:pt x="1715944" y="2299027"/>
                  <a:pt x="1656535" y="18193"/>
                  <a:pt x="1679782" y="31108"/>
                </a:cubicBezTo>
                <a:cubicBezTo>
                  <a:pt x="1703029" y="44023"/>
                  <a:pt x="1803768" y="2350688"/>
                  <a:pt x="1834765" y="2371352"/>
                </a:cubicBezTo>
                <a:cubicBezTo>
                  <a:pt x="1865762" y="2392016"/>
                  <a:pt x="1845098" y="224836"/>
                  <a:pt x="1865762" y="155094"/>
                </a:cubicBezTo>
                <a:cubicBezTo>
                  <a:pt x="1886427" y="85352"/>
                  <a:pt x="1932922" y="1919318"/>
                  <a:pt x="1958752" y="1952898"/>
                </a:cubicBezTo>
                <a:cubicBezTo>
                  <a:pt x="1984582" y="1986478"/>
                  <a:pt x="1994915" y="413399"/>
                  <a:pt x="2020745" y="356572"/>
                </a:cubicBezTo>
                <a:cubicBezTo>
                  <a:pt x="2046575" y="299745"/>
                  <a:pt x="2087905" y="1580938"/>
                  <a:pt x="2113735" y="1611935"/>
                </a:cubicBezTo>
                <a:cubicBezTo>
                  <a:pt x="2139566" y="1642932"/>
                  <a:pt x="2147315" y="594213"/>
                  <a:pt x="2175728" y="542552"/>
                </a:cubicBezTo>
                <a:cubicBezTo>
                  <a:pt x="2204141" y="490891"/>
                  <a:pt x="2255803" y="1250308"/>
                  <a:pt x="2284216" y="1301969"/>
                </a:cubicBezTo>
                <a:cubicBezTo>
                  <a:pt x="2312629" y="1353630"/>
                  <a:pt x="2322961" y="862850"/>
                  <a:pt x="2346209" y="852518"/>
                </a:cubicBezTo>
                <a:cubicBezTo>
                  <a:pt x="2369457" y="842186"/>
                  <a:pt x="2408203" y="1221895"/>
                  <a:pt x="2423701" y="1239976"/>
                </a:cubicBezTo>
                <a:cubicBezTo>
                  <a:pt x="2439199" y="1258057"/>
                  <a:pt x="2426284" y="973921"/>
                  <a:pt x="2439199" y="961006"/>
                </a:cubicBezTo>
                <a:cubicBezTo>
                  <a:pt x="2452114" y="948091"/>
                  <a:pt x="2476653" y="1055287"/>
                  <a:pt x="2501192" y="1162484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F27072A0-1217-D041-B302-0039037D6174}"/>
              </a:ext>
            </a:extLst>
          </p:cNvPr>
          <p:cNvSpPr/>
          <p:nvPr/>
        </p:nvSpPr>
        <p:spPr>
          <a:xfrm rot="13102834">
            <a:off x="3155459" y="1883219"/>
            <a:ext cx="582971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C074D00-D706-184D-A371-410A6A440008}"/>
              </a:ext>
            </a:extLst>
          </p:cNvPr>
          <p:cNvSpPr txBox="1"/>
          <p:nvPr/>
        </p:nvSpPr>
        <p:spPr>
          <a:xfrm>
            <a:off x="3803768" y="1894545"/>
            <a:ext cx="131067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Transmit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AD1BC-BAEB-F344-99EF-341616FA439F}"/>
              </a:ext>
            </a:extLst>
          </p:cNvPr>
          <p:cNvGrpSpPr/>
          <p:nvPr/>
        </p:nvGrpSpPr>
        <p:grpSpPr>
          <a:xfrm flipH="1">
            <a:off x="6137364" y="1580051"/>
            <a:ext cx="1815649" cy="1157691"/>
            <a:chOff x="4867793" y="2946518"/>
            <a:chExt cx="1815649" cy="11576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454976-8CED-0F45-A72E-DC83EFCB2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640" t="12055" r="13699" b="18495"/>
            <a:stretch/>
          </p:blipFill>
          <p:spPr>
            <a:xfrm>
              <a:off x="6086801" y="2946518"/>
              <a:ext cx="596641" cy="547659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18AA2B-9CC2-4049-B341-E03E0261BC84}"/>
                </a:ext>
              </a:extLst>
            </p:cNvPr>
            <p:cNvCxnSpPr/>
            <p:nvPr/>
          </p:nvCxnSpPr>
          <p:spPr>
            <a:xfrm>
              <a:off x="5931818" y="3499824"/>
              <a:ext cx="4959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B140441-6372-274A-BD47-5732A35CC250}"/>
                </a:ext>
              </a:extLst>
            </p:cNvPr>
            <p:cNvSpPr/>
            <p:nvPr/>
          </p:nvSpPr>
          <p:spPr>
            <a:xfrm rot="3156850" flipH="1">
              <a:off x="5205855" y="3575217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8B2451-6295-634E-96BB-4102FD6A1BF6}"/>
                </a:ext>
              </a:extLst>
            </p:cNvPr>
            <p:cNvSpPr txBox="1"/>
            <p:nvPr/>
          </p:nvSpPr>
          <p:spPr>
            <a:xfrm>
              <a:off x="4867793" y="3299769"/>
              <a:ext cx="1310674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Receive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CE3163-5C6F-C049-B5A6-FD9C69422CAD}"/>
              </a:ext>
            </a:extLst>
          </p:cNvPr>
          <p:cNvGrpSpPr/>
          <p:nvPr/>
        </p:nvGrpSpPr>
        <p:grpSpPr>
          <a:xfrm>
            <a:off x="6251625" y="2860673"/>
            <a:ext cx="2143679" cy="821266"/>
            <a:chOff x="6220368" y="3489270"/>
            <a:chExt cx="2143679" cy="821266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EC018A7-13D3-3547-9635-4337E622DCFF}"/>
                </a:ext>
              </a:extLst>
            </p:cNvPr>
            <p:cNvSpPr/>
            <p:nvPr/>
          </p:nvSpPr>
          <p:spPr>
            <a:xfrm rot="18502834">
              <a:off x="7126063" y="3949227"/>
              <a:ext cx="398177" cy="32444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89AAFD-7B74-B340-AAA4-C81E403351DD}"/>
                </a:ext>
              </a:extLst>
            </p:cNvPr>
            <p:cNvSpPr txBox="1"/>
            <p:nvPr/>
          </p:nvSpPr>
          <p:spPr>
            <a:xfrm>
              <a:off x="6220368" y="3489270"/>
              <a:ext cx="2143679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Down-conversion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E5A66F-8A14-614A-80DD-D942FAEE4CBB}"/>
              </a:ext>
            </a:extLst>
          </p:cNvPr>
          <p:cNvGrpSpPr/>
          <p:nvPr/>
        </p:nvGrpSpPr>
        <p:grpSpPr>
          <a:xfrm>
            <a:off x="5609583" y="3770877"/>
            <a:ext cx="3224499" cy="2654183"/>
            <a:chOff x="404827" y="707419"/>
            <a:chExt cx="3224499" cy="265418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0453D18-895F-A642-927F-89DA1F19401D}"/>
                </a:ext>
              </a:extLst>
            </p:cNvPr>
            <p:cNvCxnSpPr>
              <a:cxnSpLocks/>
            </p:cNvCxnSpPr>
            <p:nvPr/>
          </p:nvCxnSpPr>
          <p:spPr>
            <a:xfrm>
              <a:off x="826116" y="2845013"/>
              <a:ext cx="2784989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1C665F5-916C-684A-A280-B1692C1F5687}"/>
                </a:ext>
              </a:extLst>
            </p:cNvPr>
            <p:cNvCxnSpPr/>
            <p:nvPr/>
          </p:nvCxnSpPr>
          <p:spPr>
            <a:xfrm flipV="1">
              <a:off x="829049" y="707419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F4814C-E60F-444B-9D8D-740F0D07DF4D}"/>
                </a:ext>
              </a:extLst>
            </p:cNvPr>
            <p:cNvSpPr txBox="1"/>
            <p:nvPr/>
          </p:nvSpPr>
          <p:spPr>
            <a:xfrm rot="16200000">
              <a:off x="-27495" y="1671165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EB061FC-ADDB-C348-BE21-D4A1D482BF53}"/>
                </a:ext>
              </a:extLst>
            </p:cNvPr>
            <p:cNvSpPr txBox="1"/>
            <p:nvPr/>
          </p:nvSpPr>
          <p:spPr>
            <a:xfrm>
              <a:off x="2277538" y="2961492"/>
              <a:ext cx="13517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9AC81D-0510-2744-A871-D0B4F0A191C2}"/>
                </a:ext>
              </a:extLst>
            </p:cNvPr>
            <p:cNvCxnSpPr/>
            <p:nvPr/>
          </p:nvCxnSpPr>
          <p:spPr>
            <a:xfrm>
              <a:off x="10898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CC0E4CF-6C1D-4549-9DBA-155EC120159C}"/>
                </a:ext>
              </a:extLst>
            </p:cNvPr>
            <p:cNvCxnSpPr/>
            <p:nvPr/>
          </p:nvCxnSpPr>
          <p:spPr>
            <a:xfrm>
              <a:off x="13565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917EAB1-1633-F54E-85B7-351DB7BA64E8}"/>
                </a:ext>
              </a:extLst>
            </p:cNvPr>
            <p:cNvCxnSpPr/>
            <p:nvPr/>
          </p:nvCxnSpPr>
          <p:spPr>
            <a:xfrm>
              <a:off x="16232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0C6494-A25A-D641-9FE8-0F41507D93D0}"/>
                </a:ext>
              </a:extLst>
            </p:cNvPr>
            <p:cNvCxnSpPr/>
            <p:nvPr/>
          </p:nvCxnSpPr>
          <p:spPr>
            <a:xfrm>
              <a:off x="18899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B104324-8875-BB4B-B58C-BB210B2C22E6}"/>
                </a:ext>
              </a:extLst>
            </p:cNvPr>
            <p:cNvCxnSpPr/>
            <p:nvPr/>
          </p:nvCxnSpPr>
          <p:spPr>
            <a:xfrm>
              <a:off x="21566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47CE88E-C432-3C45-84C5-0618A0AF2EE5}"/>
                </a:ext>
              </a:extLst>
            </p:cNvPr>
            <p:cNvCxnSpPr/>
            <p:nvPr/>
          </p:nvCxnSpPr>
          <p:spPr>
            <a:xfrm>
              <a:off x="24233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C6EDE43-8932-AE46-ADAD-3AB4DACBDC26}"/>
                </a:ext>
              </a:extLst>
            </p:cNvPr>
            <p:cNvCxnSpPr/>
            <p:nvPr/>
          </p:nvCxnSpPr>
          <p:spPr>
            <a:xfrm>
              <a:off x="26900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F067D16-929D-2144-BC7C-D47A37D9D4C3}"/>
                </a:ext>
              </a:extLst>
            </p:cNvPr>
            <p:cNvCxnSpPr/>
            <p:nvPr/>
          </p:nvCxnSpPr>
          <p:spPr>
            <a:xfrm>
              <a:off x="29567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49788E-EE73-B945-96EB-B32C849386B5}"/>
                </a:ext>
              </a:extLst>
            </p:cNvPr>
            <p:cNvCxnSpPr/>
            <p:nvPr/>
          </p:nvCxnSpPr>
          <p:spPr>
            <a:xfrm>
              <a:off x="32234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83346F2-BCF9-5942-BC23-E341C4C5ACC6}"/>
                </a:ext>
              </a:extLst>
            </p:cNvPr>
            <p:cNvSpPr/>
            <p:nvPr/>
          </p:nvSpPr>
          <p:spPr>
            <a:xfrm>
              <a:off x="852406" y="1223341"/>
              <a:ext cx="2541722" cy="1116902"/>
            </a:xfrm>
            <a:custGeom>
              <a:avLst/>
              <a:gdLst>
                <a:gd name="connsiteX0" fmla="*/ 0 w 2541722"/>
                <a:gd name="connsiteY0" fmla="*/ 202502 h 1116902"/>
                <a:gd name="connsiteX1" fmla="*/ 371959 w 2541722"/>
                <a:gd name="connsiteY1" fmla="*/ 946420 h 1116902"/>
                <a:gd name="connsiteX2" fmla="*/ 991892 w 2541722"/>
                <a:gd name="connsiteY2" fmla="*/ 434976 h 1116902"/>
                <a:gd name="connsiteX3" fmla="*/ 1549831 w 2541722"/>
                <a:gd name="connsiteY3" fmla="*/ 1024 h 1116902"/>
                <a:gd name="connsiteX4" fmla="*/ 2247254 w 2541722"/>
                <a:gd name="connsiteY4" fmla="*/ 558963 h 1116902"/>
                <a:gd name="connsiteX5" fmla="*/ 2541722 w 2541722"/>
                <a:gd name="connsiteY5" fmla="*/ 1116902 h 111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1722" h="1116902">
                  <a:moveTo>
                    <a:pt x="0" y="202502"/>
                  </a:moveTo>
                  <a:cubicBezTo>
                    <a:pt x="103322" y="555088"/>
                    <a:pt x="206644" y="907674"/>
                    <a:pt x="371959" y="946420"/>
                  </a:cubicBezTo>
                  <a:cubicBezTo>
                    <a:pt x="537274" y="985166"/>
                    <a:pt x="795580" y="592542"/>
                    <a:pt x="991892" y="434976"/>
                  </a:cubicBezTo>
                  <a:cubicBezTo>
                    <a:pt x="1188204" y="277410"/>
                    <a:pt x="1340604" y="-19640"/>
                    <a:pt x="1549831" y="1024"/>
                  </a:cubicBezTo>
                  <a:cubicBezTo>
                    <a:pt x="1759058" y="21688"/>
                    <a:pt x="2081939" y="372983"/>
                    <a:pt x="2247254" y="558963"/>
                  </a:cubicBezTo>
                  <a:cubicBezTo>
                    <a:pt x="2412569" y="744943"/>
                    <a:pt x="2477145" y="930922"/>
                    <a:pt x="2541722" y="1116902"/>
                  </a:cubicBezTo>
                </a:path>
              </a:pathLst>
            </a:custGeom>
            <a:noFill/>
            <a:ln w="412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D5C413D-8C00-6740-94AE-DD145C6D2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70" t="17402" r="12354" b="25649"/>
          <a:stretch/>
        </p:blipFill>
        <p:spPr>
          <a:xfrm rot="5864340">
            <a:off x="5584317" y="1325721"/>
            <a:ext cx="591480" cy="47978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22730A9-A3CE-7548-94DC-FE296B621E10}"/>
              </a:ext>
            </a:extLst>
          </p:cNvPr>
          <p:cNvSpPr txBox="1"/>
          <p:nvPr/>
        </p:nvSpPr>
        <p:spPr>
          <a:xfrm>
            <a:off x="0" y="3112363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Why do we need passband signal?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ED8B5-35F2-0548-BEF4-A835BF24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06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A7FCE2-C312-DF45-98BC-00986EF9B00D}"/>
              </a:ext>
            </a:extLst>
          </p:cNvPr>
          <p:cNvCxnSpPr>
            <a:cxnSpLocks/>
          </p:cNvCxnSpPr>
          <p:nvPr/>
        </p:nvCxnSpPr>
        <p:spPr>
          <a:xfrm>
            <a:off x="6155961" y="6377998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165E7F-A24E-974E-90C6-E59DFA58C144}"/>
              </a:ext>
            </a:extLst>
          </p:cNvPr>
          <p:cNvCxnSpPr/>
          <p:nvPr/>
        </p:nvCxnSpPr>
        <p:spPr>
          <a:xfrm flipV="1">
            <a:off x="6158894" y="424040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F787C6A-220E-534F-8674-4EDDE60AC67E}"/>
              </a:ext>
            </a:extLst>
          </p:cNvPr>
          <p:cNvSpPr txBox="1"/>
          <p:nvPr/>
        </p:nvSpPr>
        <p:spPr>
          <a:xfrm rot="16200000">
            <a:off x="5302350" y="520415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6967B1-D243-8041-82D8-AB7BB4D8D418}"/>
              </a:ext>
            </a:extLst>
          </p:cNvPr>
          <p:cNvCxnSpPr/>
          <p:nvPr/>
        </p:nvCxnSpPr>
        <p:spPr>
          <a:xfrm>
            <a:off x="64197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0F5D85-BFAA-EE46-B6E3-AA6F4244930C}"/>
              </a:ext>
            </a:extLst>
          </p:cNvPr>
          <p:cNvCxnSpPr/>
          <p:nvPr/>
        </p:nvCxnSpPr>
        <p:spPr>
          <a:xfrm>
            <a:off x="66864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3981CC-E552-2D44-B1AE-FD796BADC144}"/>
              </a:ext>
            </a:extLst>
          </p:cNvPr>
          <p:cNvCxnSpPr/>
          <p:nvPr/>
        </p:nvCxnSpPr>
        <p:spPr>
          <a:xfrm>
            <a:off x="69531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D1FBA7-B072-9B42-B1B8-C87D284B372E}"/>
              </a:ext>
            </a:extLst>
          </p:cNvPr>
          <p:cNvCxnSpPr/>
          <p:nvPr/>
        </p:nvCxnSpPr>
        <p:spPr>
          <a:xfrm>
            <a:off x="72198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96CB83-DE6B-C24E-AE4E-1103B0548937}"/>
              </a:ext>
            </a:extLst>
          </p:cNvPr>
          <p:cNvCxnSpPr/>
          <p:nvPr/>
        </p:nvCxnSpPr>
        <p:spPr>
          <a:xfrm>
            <a:off x="74865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C2BC0C-8701-4047-89B9-F88BD77F0A37}"/>
              </a:ext>
            </a:extLst>
          </p:cNvPr>
          <p:cNvCxnSpPr/>
          <p:nvPr/>
        </p:nvCxnSpPr>
        <p:spPr>
          <a:xfrm>
            <a:off x="77532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525B18-8DDE-7B4D-B2ED-446E8F17A8B7}"/>
              </a:ext>
            </a:extLst>
          </p:cNvPr>
          <p:cNvCxnSpPr/>
          <p:nvPr/>
        </p:nvCxnSpPr>
        <p:spPr>
          <a:xfrm>
            <a:off x="80199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2D26E0-944F-954E-B8F3-F0F2610054DE}"/>
              </a:ext>
            </a:extLst>
          </p:cNvPr>
          <p:cNvCxnSpPr/>
          <p:nvPr/>
        </p:nvCxnSpPr>
        <p:spPr>
          <a:xfrm>
            <a:off x="82866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1F3C34-7FE6-B241-BFCE-31EE3C38F516}"/>
              </a:ext>
            </a:extLst>
          </p:cNvPr>
          <p:cNvCxnSpPr/>
          <p:nvPr/>
        </p:nvCxnSpPr>
        <p:spPr>
          <a:xfrm>
            <a:off x="85533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892C30-A666-2547-83A0-C89890D39EA3}"/>
              </a:ext>
            </a:extLst>
          </p:cNvPr>
          <p:cNvCxnSpPr>
            <a:cxnSpLocks/>
          </p:cNvCxnSpPr>
          <p:nvPr/>
        </p:nvCxnSpPr>
        <p:spPr>
          <a:xfrm flipV="1">
            <a:off x="8010428" y="5532265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1702FF-14E9-5648-B8E7-CE7262176ACE}"/>
              </a:ext>
            </a:extLst>
          </p:cNvPr>
          <p:cNvCxnSpPr>
            <a:cxnSpLocks/>
          </p:cNvCxnSpPr>
          <p:nvPr/>
        </p:nvCxnSpPr>
        <p:spPr>
          <a:xfrm flipV="1">
            <a:off x="8279945" y="5934324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439097-3ECE-3B4C-BDE3-CBC0ECAA5BD4}"/>
              </a:ext>
            </a:extLst>
          </p:cNvPr>
          <p:cNvCxnSpPr>
            <a:cxnSpLocks/>
          </p:cNvCxnSpPr>
          <p:nvPr/>
        </p:nvCxnSpPr>
        <p:spPr>
          <a:xfrm flipV="1">
            <a:off x="8549462" y="5423777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3A2130-5B24-AF4D-8120-5411BB559EEA}"/>
              </a:ext>
            </a:extLst>
          </p:cNvPr>
          <p:cNvCxnSpPr>
            <a:cxnSpLocks/>
          </p:cNvCxnSpPr>
          <p:nvPr/>
        </p:nvCxnSpPr>
        <p:spPr>
          <a:xfrm flipV="1">
            <a:off x="7749369" y="4510009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DEC4E0-A704-5443-BC04-6AE5F8D7A7C2}"/>
              </a:ext>
            </a:extLst>
          </p:cNvPr>
          <p:cNvCxnSpPr>
            <a:cxnSpLocks/>
          </p:cNvCxnSpPr>
          <p:nvPr/>
        </p:nvCxnSpPr>
        <p:spPr>
          <a:xfrm flipV="1">
            <a:off x="6931996" y="5654312"/>
            <a:ext cx="0" cy="71956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85971F-F64A-EC4C-94BF-51CCDB11ED58}"/>
              </a:ext>
            </a:extLst>
          </p:cNvPr>
          <p:cNvCxnSpPr>
            <a:cxnSpLocks/>
          </p:cNvCxnSpPr>
          <p:nvPr/>
        </p:nvCxnSpPr>
        <p:spPr>
          <a:xfrm flipV="1">
            <a:off x="7201513" y="5934323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43D378-3ED1-5A4D-9681-9AE7270549F7}"/>
              </a:ext>
            </a:extLst>
          </p:cNvPr>
          <p:cNvCxnSpPr>
            <a:cxnSpLocks/>
          </p:cNvCxnSpPr>
          <p:nvPr/>
        </p:nvCxnSpPr>
        <p:spPr>
          <a:xfrm flipV="1">
            <a:off x="7486535" y="5821165"/>
            <a:ext cx="0" cy="5527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3BB753-8EEE-EA4B-9F56-FAC4063D1FAB}"/>
              </a:ext>
            </a:extLst>
          </p:cNvPr>
          <p:cNvCxnSpPr>
            <a:cxnSpLocks/>
          </p:cNvCxnSpPr>
          <p:nvPr/>
        </p:nvCxnSpPr>
        <p:spPr>
          <a:xfrm flipV="1">
            <a:off x="6670937" y="4510008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FC1F793-58A0-C346-B9B0-BCF4ABB0A0C8}"/>
              </a:ext>
            </a:extLst>
          </p:cNvPr>
          <p:cNvSpPr txBox="1"/>
          <p:nvPr/>
        </p:nvSpPr>
        <p:spPr>
          <a:xfrm>
            <a:off x="5441657" y="2002427"/>
            <a:ext cx="3556356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Spectrum sharing for multiple simultaneous communication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CD8984-0EF1-924A-AE6C-C2D8E415731A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953135" y="3202756"/>
            <a:ext cx="266700" cy="1487423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BF91DA-7F58-954C-AE28-FCE5AC082740}"/>
              </a:ext>
            </a:extLst>
          </p:cNvPr>
          <p:cNvCxnSpPr>
            <a:cxnSpLocks/>
          </p:cNvCxnSpPr>
          <p:nvPr/>
        </p:nvCxnSpPr>
        <p:spPr>
          <a:xfrm>
            <a:off x="7351253" y="3112671"/>
            <a:ext cx="816354" cy="1560766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46F93FC-09B9-F340-80B3-A05CC27B5F3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F0ADC-3B42-824C-A932-E89D6C81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06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A7FCE2-C312-DF45-98BC-00986EF9B00D}"/>
              </a:ext>
            </a:extLst>
          </p:cNvPr>
          <p:cNvCxnSpPr>
            <a:cxnSpLocks/>
          </p:cNvCxnSpPr>
          <p:nvPr/>
        </p:nvCxnSpPr>
        <p:spPr>
          <a:xfrm>
            <a:off x="6155961" y="6377998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165E7F-A24E-974E-90C6-E59DFA58C144}"/>
              </a:ext>
            </a:extLst>
          </p:cNvPr>
          <p:cNvCxnSpPr/>
          <p:nvPr/>
        </p:nvCxnSpPr>
        <p:spPr>
          <a:xfrm flipV="1">
            <a:off x="6158894" y="424040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F787C6A-220E-534F-8674-4EDDE60AC67E}"/>
              </a:ext>
            </a:extLst>
          </p:cNvPr>
          <p:cNvSpPr txBox="1"/>
          <p:nvPr/>
        </p:nvSpPr>
        <p:spPr>
          <a:xfrm rot="16200000">
            <a:off x="5302350" y="520415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6967B1-D243-8041-82D8-AB7BB4D8D418}"/>
              </a:ext>
            </a:extLst>
          </p:cNvPr>
          <p:cNvCxnSpPr/>
          <p:nvPr/>
        </p:nvCxnSpPr>
        <p:spPr>
          <a:xfrm>
            <a:off x="64197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0F5D85-BFAA-EE46-B6E3-AA6F4244930C}"/>
              </a:ext>
            </a:extLst>
          </p:cNvPr>
          <p:cNvCxnSpPr/>
          <p:nvPr/>
        </p:nvCxnSpPr>
        <p:spPr>
          <a:xfrm>
            <a:off x="66864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3981CC-E552-2D44-B1AE-FD796BADC144}"/>
              </a:ext>
            </a:extLst>
          </p:cNvPr>
          <p:cNvCxnSpPr/>
          <p:nvPr/>
        </p:nvCxnSpPr>
        <p:spPr>
          <a:xfrm>
            <a:off x="69531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D1FBA7-B072-9B42-B1B8-C87D284B372E}"/>
              </a:ext>
            </a:extLst>
          </p:cNvPr>
          <p:cNvCxnSpPr/>
          <p:nvPr/>
        </p:nvCxnSpPr>
        <p:spPr>
          <a:xfrm>
            <a:off x="72198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96CB83-DE6B-C24E-AE4E-1103B0548937}"/>
              </a:ext>
            </a:extLst>
          </p:cNvPr>
          <p:cNvCxnSpPr/>
          <p:nvPr/>
        </p:nvCxnSpPr>
        <p:spPr>
          <a:xfrm>
            <a:off x="74865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C2BC0C-8701-4047-89B9-F88BD77F0A37}"/>
              </a:ext>
            </a:extLst>
          </p:cNvPr>
          <p:cNvCxnSpPr/>
          <p:nvPr/>
        </p:nvCxnSpPr>
        <p:spPr>
          <a:xfrm>
            <a:off x="77532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525B18-8DDE-7B4D-B2ED-446E8F17A8B7}"/>
              </a:ext>
            </a:extLst>
          </p:cNvPr>
          <p:cNvCxnSpPr/>
          <p:nvPr/>
        </p:nvCxnSpPr>
        <p:spPr>
          <a:xfrm>
            <a:off x="80199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2D26E0-944F-954E-B8F3-F0F2610054DE}"/>
              </a:ext>
            </a:extLst>
          </p:cNvPr>
          <p:cNvCxnSpPr/>
          <p:nvPr/>
        </p:nvCxnSpPr>
        <p:spPr>
          <a:xfrm>
            <a:off x="82866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1F3C34-7FE6-B241-BFCE-31EE3C38F516}"/>
              </a:ext>
            </a:extLst>
          </p:cNvPr>
          <p:cNvCxnSpPr/>
          <p:nvPr/>
        </p:nvCxnSpPr>
        <p:spPr>
          <a:xfrm>
            <a:off x="85533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892C30-A666-2547-83A0-C89890D39EA3}"/>
              </a:ext>
            </a:extLst>
          </p:cNvPr>
          <p:cNvCxnSpPr>
            <a:cxnSpLocks/>
          </p:cNvCxnSpPr>
          <p:nvPr/>
        </p:nvCxnSpPr>
        <p:spPr>
          <a:xfrm flipV="1">
            <a:off x="8010428" y="5532265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1702FF-14E9-5648-B8E7-CE7262176ACE}"/>
              </a:ext>
            </a:extLst>
          </p:cNvPr>
          <p:cNvCxnSpPr>
            <a:cxnSpLocks/>
          </p:cNvCxnSpPr>
          <p:nvPr/>
        </p:nvCxnSpPr>
        <p:spPr>
          <a:xfrm flipV="1">
            <a:off x="8279945" y="5934324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439097-3ECE-3B4C-BDE3-CBC0ECAA5BD4}"/>
              </a:ext>
            </a:extLst>
          </p:cNvPr>
          <p:cNvCxnSpPr>
            <a:cxnSpLocks/>
          </p:cNvCxnSpPr>
          <p:nvPr/>
        </p:nvCxnSpPr>
        <p:spPr>
          <a:xfrm flipV="1">
            <a:off x="8549462" y="5423777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3A2130-5B24-AF4D-8120-5411BB559EEA}"/>
              </a:ext>
            </a:extLst>
          </p:cNvPr>
          <p:cNvCxnSpPr>
            <a:cxnSpLocks/>
          </p:cNvCxnSpPr>
          <p:nvPr/>
        </p:nvCxnSpPr>
        <p:spPr>
          <a:xfrm flipV="1">
            <a:off x="7749369" y="4510009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DEC4E0-A704-5443-BC04-6AE5F8D7A7C2}"/>
              </a:ext>
            </a:extLst>
          </p:cNvPr>
          <p:cNvCxnSpPr>
            <a:cxnSpLocks/>
          </p:cNvCxnSpPr>
          <p:nvPr/>
        </p:nvCxnSpPr>
        <p:spPr>
          <a:xfrm flipV="1">
            <a:off x="6931996" y="5654312"/>
            <a:ext cx="0" cy="71956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85971F-F64A-EC4C-94BF-51CCDB11ED58}"/>
              </a:ext>
            </a:extLst>
          </p:cNvPr>
          <p:cNvCxnSpPr>
            <a:cxnSpLocks/>
          </p:cNvCxnSpPr>
          <p:nvPr/>
        </p:nvCxnSpPr>
        <p:spPr>
          <a:xfrm flipV="1">
            <a:off x="7201513" y="5934323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43D378-3ED1-5A4D-9681-9AE7270549F7}"/>
              </a:ext>
            </a:extLst>
          </p:cNvPr>
          <p:cNvCxnSpPr>
            <a:cxnSpLocks/>
          </p:cNvCxnSpPr>
          <p:nvPr/>
        </p:nvCxnSpPr>
        <p:spPr>
          <a:xfrm flipV="1">
            <a:off x="7486535" y="5821165"/>
            <a:ext cx="0" cy="5527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3BB753-8EEE-EA4B-9F56-FAC4063D1FAB}"/>
              </a:ext>
            </a:extLst>
          </p:cNvPr>
          <p:cNvCxnSpPr>
            <a:cxnSpLocks/>
          </p:cNvCxnSpPr>
          <p:nvPr/>
        </p:nvCxnSpPr>
        <p:spPr>
          <a:xfrm flipV="1">
            <a:off x="6670937" y="4510008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FC1F793-58A0-C346-B9B0-BCF4ABB0A0C8}"/>
              </a:ext>
            </a:extLst>
          </p:cNvPr>
          <p:cNvSpPr txBox="1"/>
          <p:nvPr/>
        </p:nvSpPr>
        <p:spPr>
          <a:xfrm>
            <a:off x="5441657" y="2002427"/>
            <a:ext cx="3556356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Spectrum sharing for multiple simultaneous communication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CD8984-0EF1-924A-AE6C-C2D8E415731A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953135" y="3202756"/>
            <a:ext cx="266700" cy="1487423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BF91DA-7F58-954C-AE28-FCE5AC082740}"/>
              </a:ext>
            </a:extLst>
          </p:cNvPr>
          <p:cNvCxnSpPr>
            <a:cxnSpLocks/>
          </p:cNvCxnSpPr>
          <p:nvPr/>
        </p:nvCxnSpPr>
        <p:spPr>
          <a:xfrm>
            <a:off x="7351253" y="3112671"/>
            <a:ext cx="816354" cy="1560766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0A65D95-779A-9047-B759-72E09F772DA8}"/>
              </a:ext>
            </a:extLst>
          </p:cNvPr>
          <p:cNvSpPr txBox="1"/>
          <p:nvPr/>
        </p:nvSpPr>
        <p:spPr>
          <a:xfrm>
            <a:off x="333028" y="2195155"/>
            <a:ext cx="4200872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Antenna size ∝ wavelength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Higher frequency requires smaller antenna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2187AD-09C7-0F43-98FF-5B7B626289F0}"/>
              </a:ext>
            </a:extLst>
          </p:cNvPr>
          <p:cNvCxnSpPr>
            <a:cxnSpLocks/>
          </p:cNvCxnSpPr>
          <p:nvPr/>
        </p:nvCxnSpPr>
        <p:spPr>
          <a:xfrm>
            <a:off x="1294040" y="6341600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BECD1E-63F6-5A4E-93B1-43E523E42B73}"/>
              </a:ext>
            </a:extLst>
          </p:cNvPr>
          <p:cNvCxnSpPr/>
          <p:nvPr/>
        </p:nvCxnSpPr>
        <p:spPr>
          <a:xfrm flipV="1">
            <a:off x="1296973" y="420400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874A394-631D-6E4B-AFA0-9E718932A485}"/>
              </a:ext>
            </a:extLst>
          </p:cNvPr>
          <p:cNvSpPr txBox="1"/>
          <p:nvPr/>
        </p:nvSpPr>
        <p:spPr>
          <a:xfrm rot="16200000">
            <a:off x="440429" y="516775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34A455-DFE1-F849-BB5B-53AA4C749F7A}"/>
              </a:ext>
            </a:extLst>
          </p:cNvPr>
          <p:cNvCxnSpPr/>
          <p:nvPr/>
        </p:nvCxnSpPr>
        <p:spPr>
          <a:xfrm>
            <a:off x="15578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D745A7-BC29-DA49-ACAD-5CF049287A27}"/>
              </a:ext>
            </a:extLst>
          </p:cNvPr>
          <p:cNvCxnSpPr/>
          <p:nvPr/>
        </p:nvCxnSpPr>
        <p:spPr>
          <a:xfrm>
            <a:off x="18245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D542C0B-0021-A749-A52F-41CFF8B0E2E4}"/>
              </a:ext>
            </a:extLst>
          </p:cNvPr>
          <p:cNvCxnSpPr/>
          <p:nvPr/>
        </p:nvCxnSpPr>
        <p:spPr>
          <a:xfrm>
            <a:off x="20912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287EB7-B057-724F-9CDB-AFDB0E985062}"/>
              </a:ext>
            </a:extLst>
          </p:cNvPr>
          <p:cNvCxnSpPr/>
          <p:nvPr/>
        </p:nvCxnSpPr>
        <p:spPr>
          <a:xfrm>
            <a:off x="23579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AB3A67C-5C12-B149-A7E0-2B7D338D9A2B}"/>
              </a:ext>
            </a:extLst>
          </p:cNvPr>
          <p:cNvCxnSpPr/>
          <p:nvPr/>
        </p:nvCxnSpPr>
        <p:spPr>
          <a:xfrm>
            <a:off x="26246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D53974-94EB-1840-910F-CD0C1ADDD819}"/>
              </a:ext>
            </a:extLst>
          </p:cNvPr>
          <p:cNvCxnSpPr/>
          <p:nvPr/>
        </p:nvCxnSpPr>
        <p:spPr>
          <a:xfrm>
            <a:off x="28913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D63B28-4DBE-9845-9555-D597790D3D13}"/>
              </a:ext>
            </a:extLst>
          </p:cNvPr>
          <p:cNvCxnSpPr/>
          <p:nvPr/>
        </p:nvCxnSpPr>
        <p:spPr>
          <a:xfrm>
            <a:off x="31580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83B2225-025C-774D-8015-A070EF11B170}"/>
              </a:ext>
            </a:extLst>
          </p:cNvPr>
          <p:cNvCxnSpPr/>
          <p:nvPr/>
        </p:nvCxnSpPr>
        <p:spPr>
          <a:xfrm>
            <a:off x="34247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F2280F6-775A-F74C-ACE4-D47DF4E65C72}"/>
              </a:ext>
            </a:extLst>
          </p:cNvPr>
          <p:cNvCxnSpPr/>
          <p:nvPr/>
        </p:nvCxnSpPr>
        <p:spPr>
          <a:xfrm>
            <a:off x="36914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E57AA51-FBCC-8240-AD73-B5B0ADE552B2}"/>
              </a:ext>
            </a:extLst>
          </p:cNvPr>
          <p:cNvCxnSpPr>
            <a:cxnSpLocks/>
          </p:cNvCxnSpPr>
          <p:nvPr/>
        </p:nvCxnSpPr>
        <p:spPr>
          <a:xfrm flipV="1">
            <a:off x="3148507" y="5495867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D36080-9065-4644-8D22-23678D24A569}"/>
              </a:ext>
            </a:extLst>
          </p:cNvPr>
          <p:cNvCxnSpPr>
            <a:cxnSpLocks/>
          </p:cNvCxnSpPr>
          <p:nvPr/>
        </p:nvCxnSpPr>
        <p:spPr>
          <a:xfrm flipV="1">
            <a:off x="3418024" y="5897926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FC7C303-F1F5-C442-83A4-8A21B2586945}"/>
              </a:ext>
            </a:extLst>
          </p:cNvPr>
          <p:cNvCxnSpPr>
            <a:cxnSpLocks/>
          </p:cNvCxnSpPr>
          <p:nvPr/>
        </p:nvCxnSpPr>
        <p:spPr>
          <a:xfrm flipV="1">
            <a:off x="3687541" y="5387379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A1C2FCA-2356-B042-AAC7-D71AD9CF2B15}"/>
              </a:ext>
            </a:extLst>
          </p:cNvPr>
          <p:cNvCxnSpPr>
            <a:cxnSpLocks/>
          </p:cNvCxnSpPr>
          <p:nvPr/>
        </p:nvCxnSpPr>
        <p:spPr>
          <a:xfrm flipV="1">
            <a:off x="2887448" y="4473611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02741-1FE5-BB41-B8AB-B711BFDC5730}"/>
              </a:ext>
            </a:extLst>
          </p:cNvPr>
          <p:cNvCxnSpPr>
            <a:cxnSpLocks/>
          </p:cNvCxnSpPr>
          <p:nvPr/>
        </p:nvCxnSpPr>
        <p:spPr>
          <a:xfrm>
            <a:off x="2464008" y="3302604"/>
            <a:ext cx="816354" cy="1560766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6EED306-AC35-784B-B4B6-CA3CCD7A3BE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E6F3A-CBD4-4641-96E8-D32AC117B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50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15A21D-081A-2646-B862-457922B4F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23" y="1161627"/>
            <a:ext cx="6952136" cy="5399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CE0171-ADD6-1D4D-BDF7-FC83E42EE0B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Modulation schemes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A4EB3C-60FA-1F48-B94C-E669D52869E9}"/>
              </a:ext>
            </a:extLst>
          </p:cNvPr>
          <p:cNvSpPr/>
          <p:nvPr/>
        </p:nvSpPr>
        <p:spPr>
          <a:xfrm>
            <a:off x="1169231" y="3147934"/>
            <a:ext cx="7659973" cy="1139253"/>
          </a:xfrm>
          <a:prstGeom prst="rect">
            <a:avLst/>
          </a:prstGeom>
          <a:noFill/>
          <a:ln w="952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22DB67-7706-1240-885D-8A36520DCF7A}"/>
              </a:ext>
            </a:extLst>
          </p:cNvPr>
          <p:cNvSpPr/>
          <p:nvPr/>
        </p:nvSpPr>
        <p:spPr>
          <a:xfrm>
            <a:off x="1196374" y="5394611"/>
            <a:ext cx="7659973" cy="1139253"/>
          </a:xfrm>
          <a:prstGeom prst="rect">
            <a:avLst/>
          </a:prstGeom>
          <a:noFill/>
          <a:ln w="952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0BB586-984D-AA49-AD0F-899346BD9649}"/>
              </a:ext>
            </a:extLst>
          </p:cNvPr>
          <p:cNvGrpSpPr/>
          <p:nvPr/>
        </p:nvGrpSpPr>
        <p:grpSpPr>
          <a:xfrm>
            <a:off x="149902" y="3697650"/>
            <a:ext cx="1046472" cy="2226445"/>
            <a:chOff x="149902" y="3697650"/>
            <a:chExt cx="1046472" cy="22264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8F624F-B87B-4E4E-A873-1CE902BCD148}"/>
                </a:ext>
              </a:extLst>
            </p:cNvPr>
            <p:cNvSpPr txBox="1"/>
            <p:nvPr/>
          </p:nvSpPr>
          <p:spPr>
            <a:xfrm>
              <a:off x="149902" y="4557010"/>
              <a:ext cx="1046472" cy="523220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QAM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0471603-0228-AE47-AFAD-4EBDF08855AD}"/>
                </a:ext>
              </a:extLst>
            </p:cNvPr>
            <p:cNvSpPr/>
            <p:nvPr/>
          </p:nvSpPr>
          <p:spPr>
            <a:xfrm>
              <a:off x="348905" y="3697650"/>
              <a:ext cx="730386" cy="934311"/>
            </a:xfrm>
            <a:custGeom>
              <a:avLst/>
              <a:gdLst>
                <a:gd name="connsiteX0" fmla="*/ 220721 w 730386"/>
                <a:gd name="connsiteY0" fmla="*/ 934311 h 934311"/>
                <a:gd name="connsiteX1" fmla="*/ 25849 w 730386"/>
                <a:gd name="connsiteY1" fmla="*/ 139832 h 934311"/>
                <a:gd name="connsiteX2" fmla="*/ 730386 w 730386"/>
                <a:gd name="connsiteY2" fmla="*/ 4920 h 93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0386" h="934311">
                  <a:moveTo>
                    <a:pt x="220721" y="934311"/>
                  </a:moveTo>
                  <a:cubicBezTo>
                    <a:pt x="80813" y="614521"/>
                    <a:pt x="-59095" y="294731"/>
                    <a:pt x="25849" y="139832"/>
                  </a:cubicBezTo>
                  <a:cubicBezTo>
                    <a:pt x="110793" y="-15067"/>
                    <a:pt x="420589" y="-5074"/>
                    <a:pt x="730386" y="4920"/>
                  </a:cubicBezTo>
                </a:path>
              </a:pathLst>
            </a:custGeom>
            <a:noFill/>
            <a:ln w="4445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9BEF680-01A1-7849-9378-2FE10C9FF188}"/>
                </a:ext>
              </a:extLst>
            </p:cNvPr>
            <p:cNvSpPr/>
            <p:nvPr/>
          </p:nvSpPr>
          <p:spPr>
            <a:xfrm flipV="1">
              <a:off x="348905" y="4989784"/>
              <a:ext cx="730386" cy="934311"/>
            </a:xfrm>
            <a:custGeom>
              <a:avLst/>
              <a:gdLst>
                <a:gd name="connsiteX0" fmla="*/ 220721 w 730386"/>
                <a:gd name="connsiteY0" fmla="*/ 934311 h 934311"/>
                <a:gd name="connsiteX1" fmla="*/ 25849 w 730386"/>
                <a:gd name="connsiteY1" fmla="*/ 139832 h 934311"/>
                <a:gd name="connsiteX2" fmla="*/ 730386 w 730386"/>
                <a:gd name="connsiteY2" fmla="*/ 4920 h 93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0386" h="934311">
                  <a:moveTo>
                    <a:pt x="220721" y="934311"/>
                  </a:moveTo>
                  <a:cubicBezTo>
                    <a:pt x="80813" y="614521"/>
                    <a:pt x="-59095" y="294731"/>
                    <a:pt x="25849" y="139832"/>
                  </a:cubicBezTo>
                  <a:cubicBezTo>
                    <a:pt x="110793" y="-15067"/>
                    <a:pt x="420589" y="-5074"/>
                    <a:pt x="730386" y="4920"/>
                  </a:cubicBezTo>
                </a:path>
              </a:pathLst>
            </a:custGeom>
            <a:noFill/>
            <a:ln w="4445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05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2AA98-8F60-FC48-8A14-5222C0C19E8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QAM: Quadrature amplitude modulation </a:t>
            </a:r>
          </a:p>
        </p:txBody>
      </p:sp>
      <p:pic>
        <p:nvPicPr>
          <p:cNvPr id="7169" name="Picture 1">
            <a:extLst>
              <a:ext uri="{FF2B5EF4-FFF2-40B4-BE49-F238E27FC236}">
                <a16:creationId xmlns:a16="http://schemas.microsoft.com/office/drawing/2014/main" id="{F4C1A098-1C95-AC47-97AE-6AE043C2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89351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3762FEB-9ED7-E142-904C-A4282287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89351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DB1DDAD8-5AE8-FE43-AEE0-D15ECDE3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89351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CE5B298-520B-814D-98FC-AAB2FC392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85603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0C618EDA-C702-F643-A9DC-99B77D4B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93099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9B05575-BAA5-6140-BCC6-02F8CD07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93099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7614AC-6DD4-BB40-B066-B8DC9E0A7694}"/>
              </a:ext>
            </a:extLst>
          </p:cNvPr>
          <p:cNvGrpSpPr/>
          <p:nvPr/>
        </p:nvGrpSpPr>
        <p:grpSpPr>
          <a:xfrm>
            <a:off x="5692739" y="584775"/>
            <a:ext cx="3451261" cy="1938992"/>
            <a:chOff x="5692739" y="584775"/>
            <a:chExt cx="3451261" cy="19389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3F9FFE9-7A33-D34E-9665-3618DF35C2BB}"/>
                </a:ext>
              </a:extLst>
            </p:cNvPr>
            <p:cNvSpPr txBox="1"/>
            <p:nvPr/>
          </p:nvSpPr>
          <p:spPr>
            <a:xfrm>
              <a:off x="6625653" y="584775"/>
              <a:ext cx="25183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Each symbol is assigned to a sequence of bit string (e.g., 00, 01, 10, or 11)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61514B6-D02C-2D47-93EF-D15262E80128}"/>
                </a:ext>
              </a:extLst>
            </p:cNvPr>
            <p:cNvSpPr/>
            <p:nvPr/>
          </p:nvSpPr>
          <p:spPr>
            <a:xfrm rot="15104739" flipH="1">
              <a:off x="5807774" y="750009"/>
              <a:ext cx="815460" cy="1045529"/>
            </a:xfrm>
            <a:custGeom>
              <a:avLst/>
              <a:gdLst>
                <a:gd name="connsiteX0" fmla="*/ 220721 w 730386"/>
                <a:gd name="connsiteY0" fmla="*/ 934311 h 934311"/>
                <a:gd name="connsiteX1" fmla="*/ 25849 w 730386"/>
                <a:gd name="connsiteY1" fmla="*/ 139832 h 934311"/>
                <a:gd name="connsiteX2" fmla="*/ 730386 w 730386"/>
                <a:gd name="connsiteY2" fmla="*/ 4920 h 93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0386" h="934311">
                  <a:moveTo>
                    <a:pt x="220721" y="934311"/>
                  </a:moveTo>
                  <a:cubicBezTo>
                    <a:pt x="80813" y="614521"/>
                    <a:pt x="-59095" y="294731"/>
                    <a:pt x="25849" y="139832"/>
                  </a:cubicBezTo>
                  <a:cubicBezTo>
                    <a:pt x="110793" y="-15067"/>
                    <a:pt x="420589" y="-5074"/>
                    <a:pt x="730386" y="4920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311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White Gaussian Noise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06" y="1740052"/>
            <a:ext cx="3491154" cy="21710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7182"/>
          <a:stretch/>
        </p:blipFill>
        <p:spPr>
          <a:xfrm>
            <a:off x="4434840" y="1833637"/>
            <a:ext cx="3909060" cy="20685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2940" y="1143000"/>
            <a:ext cx="34975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solidFill>
                  <a:prstClr val="black"/>
                </a:solidFill>
                <a:latin typeface="Calibri" panose="020F0502020204030204"/>
              </a:rPr>
              <a:t>BPSK: 1 bit per symbol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8034" y="1143000"/>
            <a:ext cx="400845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>
                <a:solidFill>
                  <a:prstClr val="black"/>
                </a:solidFill>
                <a:latin typeface="Calibri" panose="020F0502020204030204"/>
              </a:rPr>
              <a:t>16 QAM: 4 bits </a:t>
            </a:r>
            <a:r>
              <a:rPr lang="en-US" sz="2520" dirty="0">
                <a:solidFill>
                  <a:prstClr val="black"/>
                </a:solidFill>
                <a:latin typeface="Calibri" panose="020F0502020204030204"/>
              </a:rPr>
              <a:t>per symbol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73334-0F87-4A16-8D73-E5F5E9869D2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49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D7824994-36BE-9243-9D5D-606AD306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33" y="4004300"/>
            <a:ext cx="4258277" cy="58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B95442B3-A421-1547-99DB-4F44B86F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7" y="498748"/>
            <a:ext cx="4329967" cy="40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F5BA223E-7B2E-D448-B889-B4D28125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7" y="498747"/>
            <a:ext cx="4795939" cy="40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C19983F8-1737-C141-A5E3-4960CAB0A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33" y="498747"/>
            <a:ext cx="4795939" cy="40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C3BAB3C-3B58-934F-AD53-7B8B944D1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89" y="498747"/>
            <a:ext cx="5190225" cy="440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45A1513-2B2D-1D43-8181-AB75CCB922CE}"/>
              </a:ext>
            </a:extLst>
          </p:cNvPr>
          <p:cNvGrpSpPr/>
          <p:nvPr/>
        </p:nvGrpSpPr>
        <p:grpSpPr>
          <a:xfrm>
            <a:off x="573689" y="498746"/>
            <a:ext cx="5292539" cy="4648251"/>
            <a:chOff x="573689" y="498746"/>
            <a:chExt cx="5292539" cy="46482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0653CC-D05D-7749-8302-073B0B2CE051}"/>
                </a:ext>
              </a:extLst>
            </p:cNvPr>
            <p:cNvSpPr/>
            <p:nvPr/>
          </p:nvSpPr>
          <p:spPr>
            <a:xfrm>
              <a:off x="573689" y="4352713"/>
              <a:ext cx="5292539" cy="794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51" name="Picture 7">
              <a:extLst>
                <a:ext uri="{FF2B5EF4-FFF2-40B4-BE49-F238E27FC236}">
                  <a16:creationId xmlns:a16="http://schemas.microsoft.com/office/drawing/2014/main" id="{68CD69B9-4F9A-814C-B7B2-56CBD0FA4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10" y="498746"/>
              <a:ext cx="4329967" cy="4093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DB560C-E780-C840-86D1-013D85526B78}"/>
                </a:ext>
              </a:extLst>
            </p:cNvPr>
            <p:cNvSpPr/>
            <p:nvPr/>
          </p:nvSpPr>
          <p:spPr>
            <a:xfrm>
              <a:off x="4733847" y="2261267"/>
              <a:ext cx="868772" cy="1427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51D23C5-D052-5642-BC45-620692D7F476}"/>
              </a:ext>
            </a:extLst>
          </p:cNvPr>
          <p:cNvSpPr/>
          <p:nvPr/>
        </p:nvSpPr>
        <p:spPr>
          <a:xfrm>
            <a:off x="2405575" y="1814732"/>
            <a:ext cx="1913207" cy="2189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3EB36-4874-C942-85BC-914A1FC77BA5}"/>
              </a:ext>
            </a:extLst>
          </p:cNvPr>
          <p:cNvSpPr txBox="1"/>
          <p:nvPr/>
        </p:nvSpPr>
        <p:spPr>
          <a:xfrm>
            <a:off x="1060957" y="5128373"/>
            <a:ext cx="3713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Phased Array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6ED52B-219A-AC49-94F6-126738891A38}"/>
              </a:ext>
            </a:extLst>
          </p:cNvPr>
          <p:cNvGrpSpPr/>
          <p:nvPr/>
        </p:nvGrpSpPr>
        <p:grpSpPr>
          <a:xfrm>
            <a:off x="471375" y="498745"/>
            <a:ext cx="5211732" cy="4528539"/>
            <a:chOff x="471375" y="498745"/>
            <a:chExt cx="5211732" cy="452853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800931-26F9-7049-A963-3D1B7C0A9B27}"/>
                </a:ext>
              </a:extLst>
            </p:cNvPr>
            <p:cNvGrpSpPr/>
            <p:nvPr/>
          </p:nvGrpSpPr>
          <p:grpSpPr>
            <a:xfrm>
              <a:off x="471375" y="498745"/>
              <a:ext cx="5211732" cy="4528539"/>
              <a:chOff x="471375" y="498745"/>
              <a:chExt cx="5211732" cy="4528539"/>
            </a:xfrm>
          </p:grpSpPr>
          <p:pic>
            <p:nvPicPr>
              <p:cNvPr id="6152" name="Picture 8">
                <a:extLst>
                  <a:ext uri="{FF2B5EF4-FFF2-40B4-BE49-F238E27FC236}">
                    <a16:creationId xmlns:a16="http://schemas.microsoft.com/office/drawing/2014/main" id="{61795531-E7A6-2947-B31C-CFF3E5D42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375" y="783343"/>
                <a:ext cx="5211732" cy="4243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87DEFF-0084-BD42-AE44-CD780E7C81D8}"/>
                  </a:ext>
                </a:extLst>
              </p:cNvPr>
              <p:cNvSpPr/>
              <p:nvPr/>
            </p:nvSpPr>
            <p:spPr>
              <a:xfrm>
                <a:off x="3742007" y="498745"/>
                <a:ext cx="829994" cy="4344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154" name="Picture 10">
              <a:extLst>
                <a:ext uri="{FF2B5EF4-FFF2-40B4-BE49-F238E27FC236}">
                  <a16:creationId xmlns:a16="http://schemas.microsoft.com/office/drawing/2014/main" id="{53C0AB0C-35E6-DA40-9FD1-AABFA6F19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286" y="4590743"/>
              <a:ext cx="204758" cy="9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87C2E2C8-2EA1-FD41-9D24-1DCFE73D4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503" y="4602047"/>
              <a:ext cx="204758" cy="9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47C8398A-7197-CF40-9C92-E061FA5F5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329" y="4613351"/>
              <a:ext cx="204758" cy="9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A48F1DF2-BA9B-7C41-B60A-F6EF66890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815" y="4596519"/>
              <a:ext cx="204758" cy="9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1D89FF83-C8C4-F14A-A173-F817572FD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4383" y="4537483"/>
              <a:ext cx="204758" cy="9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Generalizing the Beamforming Concept</a:t>
            </a:r>
          </a:p>
        </p:txBody>
      </p:sp>
      <p:pic>
        <p:nvPicPr>
          <p:cNvPr id="6155" name="Picture 11">
            <a:extLst>
              <a:ext uri="{FF2B5EF4-FFF2-40B4-BE49-F238E27FC236}">
                <a16:creationId xmlns:a16="http://schemas.microsoft.com/office/drawing/2014/main" id="{E1BBB65E-60B9-1840-989B-663DA8A0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136" y="4921948"/>
            <a:ext cx="2673970" cy="169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60A86B3-ED1A-3F4C-90F5-7525CBA8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96300" cy="725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59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2D068-AB77-48A1-AA36-7E4CB2DE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355"/>
            <a:ext cx="7886700" cy="1325563"/>
          </a:xfrm>
        </p:spPr>
        <p:txBody>
          <a:bodyPr/>
          <a:lstStyle/>
          <a:p>
            <a:r>
              <a:rPr lang="en-US" dirty="0"/>
              <a:t>SNR: Signal-To-Noise Ratio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00100" y="1851660"/>
            <a:ext cx="7749540" cy="4677728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>
            <a:lvl1pPr marL="380958" indent="-380958" algn="l" defTabSz="10158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5408" indent="-317463" algn="l" defTabSz="10158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862" indent="-253972" algn="l" defTabSz="10158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804" indent="-253972" algn="l" defTabSz="10158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749" indent="-253972" algn="l" defTabSz="10158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694" indent="-253972" algn="l" defTabSz="10158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638" indent="-253972" algn="l" defTabSz="10158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581" indent="-253972" algn="l" defTabSz="10158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523" indent="-253972" algn="l" defTabSz="10158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en-US" sz="1980" dirty="0"/>
          </a:p>
          <a:p>
            <a:pPr lvl="1">
              <a:defRPr/>
            </a:pPr>
            <a:r>
              <a:rPr lang="en-US" sz="1980" dirty="0"/>
              <a:t>High SNR – easier to extract signal from noise (a “good thing”)</a:t>
            </a:r>
          </a:p>
          <a:p>
            <a:pPr lvl="1">
              <a:defRPr/>
            </a:pPr>
            <a:endParaRPr lang="en-US" sz="1980" dirty="0"/>
          </a:p>
          <a:p>
            <a:pPr lvl="1">
              <a:defRPr/>
            </a:pPr>
            <a:endParaRPr lang="en-US" sz="1980" dirty="0"/>
          </a:p>
          <a:p>
            <a:pPr lvl="1">
              <a:defRPr/>
            </a:pPr>
            <a:endParaRPr lang="en-US" sz="1980" dirty="0"/>
          </a:p>
          <a:p>
            <a:pPr lvl="1">
              <a:defRPr/>
            </a:pPr>
            <a:endParaRPr lang="en-US" sz="1980" dirty="0"/>
          </a:p>
          <a:p>
            <a:pPr lvl="1">
              <a:defRPr/>
            </a:pPr>
            <a:endParaRPr lang="en-US" sz="1980" dirty="0"/>
          </a:p>
          <a:p>
            <a:pPr lvl="1">
              <a:defRPr/>
            </a:pPr>
            <a:endParaRPr lang="en-US" sz="945" dirty="0"/>
          </a:p>
          <a:p>
            <a:pPr lvl="1">
              <a:defRPr/>
            </a:pPr>
            <a:endParaRPr lang="en-US" sz="1980" dirty="0"/>
          </a:p>
          <a:p>
            <a:pPr lvl="1">
              <a:defRPr/>
            </a:pPr>
            <a:r>
              <a:rPr lang="en-US" sz="1980" dirty="0"/>
              <a:t>Low SNR – hard to extract signal from noise ( a “bad thing”) </a:t>
            </a:r>
          </a:p>
          <a:p>
            <a:pPr lvl="1">
              <a:defRPr/>
            </a:pPr>
            <a:endParaRPr lang="en-US" sz="1980" dirty="0"/>
          </a:p>
          <a:p>
            <a:pPr lvl="1">
              <a:defRPr/>
            </a:pPr>
            <a:endParaRPr lang="en-US" sz="1980" dirty="0"/>
          </a:p>
          <a:p>
            <a:pPr lvl="1">
              <a:defRPr/>
            </a:pPr>
            <a:endParaRPr lang="en-US" sz="1980" dirty="0"/>
          </a:p>
          <a:p>
            <a:pPr lvl="1">
              <a:defRPr/>
            </a:pPr>
            <a:endParaRPr lang="en-US" sz="198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9893" t="21644" r="6875" b="48314"/>
          <a:stretch/>
        </p:blipFill>
        <p:spPr>
          <a:xfrm>
            <a:off x="6199740" y="2784352"/>
            <a:ext cx="1357671" cy="1316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8239" t="66966" r="6068" b="13109"/>
          <a:stretch/>
        </p:blipFill>
        <p:spPr>
          <a:xfrm>
            <a:off x="6016299" y="5440680"/>
            <a:ext cx="1485635" cy="8641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829" y="4065060"/>
            <a:ext cx="1604635" cy="345295"/>
            <a:chOff x="835200" y="4023173"/>
            <a:chExt cx="1782928" cy="383661"/>
          </a:xfrm>
        </p:grpSpPr>
        <p:sp>
          <p:nvSpPr>
            <p:cNvPr id="10" name="TextBox 9"/>
            <p:cNvSpPr txBox="1"/>
            <p:nvPr/>
          </p:nvSpPr>
          <p:spPr>
            <a:xfrm>
              <a:off x="1438670" y="4023173"/>
              <a:ext cx="344184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 dirty="0"/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29566" y="4023173"/>
              <a:ext cx="344184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/>
                <a:t>1</a:t>
              </a:r>
              <a:endParaRPr lang="en-US" sz="162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14097" y="4027243"/>
              <a:ext cx="344184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 dirty="0"/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73944" y="4023173"/>
              <a:ext cx="344184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/>
                <a:t>0</a:t>
              </a:r>
              <a:endParaRPr lang="en-US" sz="162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5200" y="4023173"/>
              <a:ext cx="812945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 dirty="0"/>
                <a:t>Bits:   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8571" t="21644" r="33125" b="48314"/>
          <a:stretch/>
        </p:blipFill>
        <p:spPr>
          <a:xfrm>
            <a:off x="3810880" y="2784352"/>
            <a:ext cx="1654054" cy="13167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5833" t="21644" r="64448" b="48314"/>
          <a:stretch/>
        </p:blipFill>
        <p:spPr>
          <a:xfrm>
            <a:off x="1307708" y="2784352"/>
            <a:ext cx="1736803" cy="1316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91551" y="3302205"/>
                <a:ext cx="35907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551" y="3302205"/>
                <a:ext cx="359073" cy="443198"/>
              </a:xfrm>
              <a:prstGeom prst="rect">
                <a:avLst/>
              </a:prstGeom>
              <a:blipFill>
                <a:blip r:embed="rId4"/>
                <a:stretch>
                  <a:fillRect l="-17241" r="-20690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600533" y="3265572"/>
                <a:ext cx="35907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533" y="3265572"/>
                <a:ext cx="359073" cy="443198"/>
              </a:xfrm>
              <a:prstGeom prst="rect">
                <a:avLst/>
              </a:prstGeom>
              <a:blipFill>
                <a:blip r:embed="rId5"/>
                <a:stretch>
                  <a:fillRect l="-6897"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38644" t="66966" r="33055" b="13109"/>
          <a:stretch/>
        </p:blipFill>
        <p:spPr>
          <a:xfrm>
            <a:off x="3726896" y="5440680"/>
            <a:ext cx="1636455" cy="8641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43" t="66966" r="62649" b="13109"/>
          <a:stretch/>
        </p:blipFill>
        <p:spPr>
          <a:xfrm>
            <a:off x="1307707" y="5464976"/>
            <a:ext cx="1879387" cy="866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290696" y="5836775"/>
                <a:ext cx="35907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696" y="5836775"/>
                <a:ext cx="359073" cy="443198"/>
              </a:xfrm>
              <a:prstGeom prst="rect">
                <a:avLst/>
              </a:prstGeom>
              <a:blipFill>
                <a:blip r:embed="rId6"/>
                <a:stretch>
                  <a:fillRect l="-17241" r="-20690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600533" y="5800142"/>
                <a:ext cx="35907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533" y="5800142"/>
                <a:ext cx="359073" cy="443198"/>
              </a:xfrm>
              <a:prstGeom prst="rect">
                <a:avLst/>
              </a:prstGeom>
              <a:blipFill>
                <a:blip r:embed="rId7"/>
                <a:stretch>
                  <a:fillRect l="-6897"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898735" y="6255498"/>
            <a:ext cx="1604634" cy="341632"/>
            <a:chOff x="835201" y="4023173"/>
            <a:chExt cx="1782927" cy="379591"/>
          </a:xfrm>
        </p:grpSpPr>
        <p:sp>
          <p:nvSpPr>
            <p:cNvPr id="24" name="TextBox 23"/>
            <p:cNvSpPr txBox="1"/>
            <p:nvPr/>
          </p:nvSpPr>
          <p:spPr>
            <a:xfrm>
              <a:off x="1438670" y="4023173"/>
              <a:ext cx="344185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 dirty="0"/>
                <a:t>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29566" y="4023173"/>
              <a:ext cx="344185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/>
                <a:t>1</a:t>
              </a:r>
              <a:endParaRPr lang="en-US" sz="162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16332" y="4023173"/>
              <a:ext cx="344185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 dirty="0"/>
                <a:t>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73943" y="4023173"/>
              <a:ext cx="344185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/>
                <a:t>0</a:t>
              </a:r>
              <a:endParaRPr lang="en-US" sz="162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5201" y="4023173"/>
              <a:ext cx="779252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 dirty="0"/>
                <a:t>Bits:   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73334-0F87-4A16-8D73-E5F5E9869D21}" type="slidenum">
              <a:rPr lang="en-US" smtClean="0"/>
              <a:pPr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013430" y="1462285"/>
                <a:ext cx="4715195" cy="565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charset="0"/>
                        </a:rPr>
                        <m:t>𝑆𝑁𝑅</m:t>
                      </m:r>
                      <m:r>
                        <a:rPr lang="en-US" sz="162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6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20" i="1">
                              <a:latin typeface="Cambria Math" charset="0"/>
                            </a:rPr>
                            <m:t>𝑅𝑒𝑐𝑒𝑖𝑣𝑒𝑑</m:t>
                          </m:r>
                          <m:r>
                            <a:rPr lang="en-US" sz="162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620" i="1">
                              <a:latin typeface="Cambria Math" charset="0"/>
                            </a:rPr>
                            <m:t>𝑆𝑖𝑔𝑛𝑎𝑙</m:t>
                          </m:r>
                          <m:r>
                            <a:rPr lang="en-US" sz="162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620" i="1">
                              <a:latin typeface="Cambria Math" charset="0"/>
                            </a:rPr>
                            <m:t>𝑃𝑜𝑤𝑒𝑟</m:t>
                          </m:r>
                        </m:num>
                        <m:den>
                          <m:r>
                            <a:rPr lang="en-US" sz="1620" i="1">
                              <a:latin typeface="Cambria Math" charset="0"/>
                            </a:rPr>
                            <m:t>𝑁𝑜𝑖𝑠𝑒</m:t>
                          </m:r>
                          <m:r>
                            <a:rPr lang="en-US" sz="162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620" i="1">
                              <a:latin typeface="Cambria Math" charset="0"/>
                            </a:rPr>
                            <m:t>𝑃𝑜𝑤𝑒𝑟</m:t>
                          </m:r>
                          <m:r>
                            <a:rPr lang="en-US" sz="162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620" i="1">
                              <a:latin typeface="Cambria Math" charset="0"/>
                            </a:rPr>
                            <m:t>𝑎𝑡</m:t>
                          </m:r>
                          <m:r>
                            <a:rPr lang="en-US" sz="162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620" i="1">
                              <a:latin typeface="Cambria Math" charset="0"/>
                            </a:rPr>
                            <m:t>𝑅𝑋</m:t>
                          </m:r>
                        </m:den>
                      </m:f>
                      <m:r>
                        <a:rPr lang="en-US" sz="162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430" y="1462285"/>
                <a:ext cx="4715195" cy="565732"/>
              </a:xfrm>
              <a:prstGeom prst="rect">
                <a:avLst/>
              </a:prstGeom>
              <a:blipFill>
                <a:blip r:embed="rId8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76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92451"/>
            <a:ext cx="8247112" cy="1646090"/>
          </a:xfrm>
        </p:spPr>
        <p:txBody>
          <a:bodyPr/>
          <a:lstStyle/>
          <a:p>
            <a:pPr>
              <a:defRPr/>
            </a:pPr>
            <a:r>
              <a:rPr lang="en-US" sz="2400" i="1" dirty="0">
                <a:solidFill>
                  <a:srgbClr val="C00000"/>
                </a:solidFill>
              </a:rPr>
              <a:t>Given SNR, what is maximum rate that we can achieve?</a:t>
            </a:r>
          </a:p>
          <a:p>
            <a:pPr lvl="1">
              <a:defRPr/>
            </a:pPr>
            <a:endParaRPr lang="en-US" sz="2000" i="1" dirty="0">
              <a:solidFill>
                <a:srgbClr val="000099"/>
              </a:solidFill>
            </a:endParaRPr>
          </a:p>
          <a:p>
            <a:pPr lvl="1">
              <a:defRPr/>
            </a:pPr>
            <a:r>
              <a:rPr lang="en-US" sz="2000" i="1" dirty="0">
                <a:solidFill>
                  <a:srgbClr val="000099"/>
                </a:solidFill>
              </a:rPr>
              <a:t>Shannon Capacity Theorem: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34224" y="2853875"/>
                <a:ext cx="54454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𝐶𝑎𝑝𝑎𝑐𝑖𝑡𝑦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𝐵𝑎𝑛𝑑𝑤𝑖𝑑𝑡h</m:t>
                      </m:r>
                      <m:r>
                        <a:rPr lang="en-US" sz="2400" i="1">
                          <a:latin typeface="Cambria Math" charset="0"/>
                        </a:rPr>
                        <m:t>×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1+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𝑆𝑁𝑅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224" y="2853875"/>
                <a:ext cx="5445465" cy="369332"/>
              </a:xfrm>
              <a:prstGeom prst="rect">
                <a:avLst/>
              </a:prstGeom>
              <a:blipFill>
                <a:blip r:embed="rId3"/>
                <a:stretch>
                  <a:fillRect l="-116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of Wireless Channel</a:t>
            </a:r>
          </a:p>
        </p:txBody>
      </p:sp>
    </p:spTree>
    <p:extLst>
      <p:ext uri="{BB962C8B-B14F-4D97-AF65-F5344CB8AC3E}">
        <p14:creationId xmlns:p14="http://schemas.microsoft.com/office/powerpoint/2010/main" val="379165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2AA98-8F60-FC48-8A14-5222C0C19E8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QAM: Quadrature amplitude modulation </a:t>
            </a:r>
          </a:p>
        </p:txBody>
      </p:sp>
      <p:pic>
        <p:nvPicPr>
          <p:cNvPr id="7169" name="Picture 1">
            <a:extLst>
              <a:ext uri="{FF2B5EF4-FFF2-40B4-BE49-F238E27FC236}">
                <a16:creationId xmlns:a16="http://schemas.microsoft.com/office/drawing/2014/main" id="{F4C1A098-1C95-AC47-97AE-6AE043C2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89351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3762FEB-9ED7-E142-904C-A4282287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89351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DB1DDAD8-5AE8-FE43-AEE0-D15ECDE3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89351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CE5B298-520B-814D-98FC-AAB2FC392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85603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0C618EDA-C702-F643-A9DC-99B77D4B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93099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9B05575-BAA5-6140-BCC6-02F8CD07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93099"/>
            <a:ext cx="4775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7614AC-6DD4-BB40-B066-B8DC9E0A7694}"/>
              </a:ext>
            </a:extLst>
          </p:cNvPr>
          <p:cNvGrpSpPr/>
          <p:nvPr/>
        </p:nvGrpSpPr>
        <p:grpSpPr>
          <a:xfrm>
            <a:off x="5692739" y="584775"/>
            <a:ext cx="3451261" cy="1938992"/>
            <a:chOff x="5692739" y="584775"/>
            <a:chExt cx="3451261" cy="19389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3F9FFE9-7A33-D34E-9665-3618DF35C2BB}"/>
                </a:ext>
              </a:extLst>
            </p:cNvPr>
            <p:cNvSpPr txBox="1"/>
            <p:nvPr/>
          </p:nvSpPr>
          <p:spPr>
            <a:xfrm>
              <a:off x="6625653" y="584775"/>
              <a:ext cx="25183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Each symbol is assigned to a sequence of bit string (e.g., 00, 01, 10, or 11)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61514B6-D02C-2D47-93EF-D15262E80128}"/>
                </a:ext>
              </a:extLst>
            </p:cNvPr>
            <p:cNvSpPr/>
            <p:nvPr/>
          </p:nvSpPr>
          <p:spPr>
            <a:xfrm rot="15104739" flipH="1">
              <a:off x="5807774" y="750009"/>
              <a:ext cx="815460" cy="1045529"/>
            </a:xfrm>
            <a:custGeom>
              <a:avLst/>
              <a:gdLst>
                <a:gd name="connsiteX0" fmla="*/ 220721 w 730386"/>
                <a:gd name="connsiteY0" fmla="*/ 934311 h 934311"/>
                <a:gd name="connsiteX1" fmla="*/ 25849 w 730386"/>
                <a:gd name="connsiteY1" fmla="*/ 139832 h 934311"/>
                <a:gd name="connsiteX2" fmla="*/ 730386 w 730386"/>
                <a:gd name="connsiteY2" fmla="*/ 4920 h 93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0386" h="934311">
                  <a:moveTo>
                    <a:pt x="220721" y="934311"/>
                  </a:moveTo>
                  <a:cubicBezTo>
                    <a:pt x="80813" y="614521"/>
                    <a:pt x="-59095" y="294731"/>
                    <a:pt x="25849" y="139832"/>
                  </a:cubicBezTo>
                  <a:cubicBezTo>
                    <a:pt x="110793" y="-15067"/>
                    <a:pt x="420589" y="-5074"/>
                    <a:pt x="730386" y="4920"/>
                  </a:cubicBezTo>
                </a:path>
              </a:pathLst>
            </a:custGeom>
            <a:noFill/>
            <a:ln w="444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5610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D8A2AF43-253A-DA46-A10F-7A3338046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514006"/>
            <a:ext cx="36703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7CCDD78-7343-934D-948A-8A1823C3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514006"/>
            <a:ext cx="5245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78A11407-6A2E-3F47-9340-6A2DCE2D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91" y="3169986"/>
            <a:ext cx="2897909" cy="12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355CDC0-CA34-734E-88E6-9CE3C7143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93804"/>
            <a:ext cx="23495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FD71C706-BBF2-7E44-AE8D-67594353A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43104"/>
            <a:ext cx="2806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73E9ED-698D-1A4C-91D3-3D772F43771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QAM: Quadrature amplitude modulation </a:t>
            </a:r>
          </a:p>
        </p:txBody>
      </p:sp>
    </p:spTree>
    <p:extLst>
      <p:ext uri="{BB962C8B-B14F-4D97-AF65-F5344CB8AC3E}">
        <p14:creationId xmlns:p14="http://schemas.microsoft.com/office/powerpoint/2010/main" val="8445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4B7DE2-76FF-5640-972C-572FFF9C7C05}"/>
              </a:ext>
            </a:extLst>
          </p:cNvPr>
          <p:cNvGrpSpPr/>
          <p:nvPr/>
        </p:nvGrpSpPr>
        <p:grpSpPr>
          <a:xfrm>
            <a:off x="719528" y="4124822"/>
            <a:ext cx="779488" cy="879718"/>
            <a:chOff x="878367" y="2183949"/>
            <a:chExt cx="2937522" cy="87971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B525D90-B457-B94B-BB1F-14C5497C3791}"/>
                </a:ext>
              </a:extLst>
            </p:cNvPr>
            <p:cNvSpPr/>
            <p:nvPr/>
          </p:nvSpPr>
          <p:spPr>
            <a:xfrm>
              <a:off x="878367" y="2183949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A6D24BA-0FFF-D848-AE8B-CA76DD8208BB}"/>
                </a:ext>
              </a:extLst>
            </p:cNvPr>
            <p:cNvSpPr/>
            <p:nvPr/>
          </p:nvSpPr>
          <p:spPr>
            <a:xfrm>
              <a:off x="2339566" y="2190963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719478-D4E7-784D-95B0-D3E46629AF9F}"/>
              </a:ext>
            </a:extLst>
          </p:cNvPr>
          <p:cNvGrpSpPr/>
          <p:nvPr/>
        </p:nvGrpSpPr>
        <p:grpSpPr>
          <a:xfrm flipV="1">
            <a:off x="1499016" y="3711026"/>
            <a:ext cx="779488" cy="1714324"/>
            <a:chOff x="878367" y="2183949"/>
            <a:chExt cx="2937522" cy="87971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BF3D1DF-A9C8-144B-9B4D-45B1654224F1}"/>
                </a:ext>
              </a:extLst>
            </p:cNvPr>
            <p:cNvSpPr/>
            <p:nvPr/>
          </p:nvSpPr>
          <p:spPr>
            <a:xfrm>
              <a:off x="878367" y="2183949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36127D0-4565-EE4B-87FD-E690DE2D1F31}"/>
                </a:ext>
              </a:extLst>
            </p:cNvPr>
            <p:cNvSpPr/>
            <p:nvPr/>
          </p:nvSpPr>
          <p:spPr>
            <a:xfrm>
              <a:off x="2339566" y="2190963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39A1AA-42A7-524C-9295-D439B4E86A74}"/>
              </a:ext>
            </a:extLst>
          </p:cNvPr>
          <p:cNvGrpSpPr/>
          <p:nvPr/>
        </p:nvGrpSpPr>
        <p:grpSpPr>
          <a:xfrm flipV="1">
            <a:off x="2276496" y="4309961"/>
            <a:ext cx="779488" cy="410395"/>
            <a:chOff x="878367" y="2183949"/>
            <a:chExt cx="2937522" cy="87971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2B1DD25-076F-2B46-ABD3-E1611C0A13FE}"/>
                </a:ext>
              </a:extLst>
            </p:cNvPr>
            <p:cNvSpPr/>
            <p:nvPr/>
          </p:nvSpPr>
          <p:spPr>
            <a:xfrm>
              <a:off x="878367" y="2183949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FC01A47-70DF-9B4C-8C68-93176B8B6B52}"/>
                </a:ext>
              </a:extLst>
            </p:cNvPr>
            <p:cNvSpPr/>
            <p:nvPr/>
          </p:nvSpPr>
          <p:spPr>
            <a:xfrm>
              <a:off x="2339566" y="2190963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05C85E-5493-6343-B3E0-A0C7C365C7F7}"/>
              </a:ext>
            </a:extLst>
          </p:cNvPr>
          <p:cNvGrpSpPr/>
          <p:nvPr/>
        </p:nvGrpSpPr>
        <p:grpSpPr>
          <a:xfrm>
            <a:off x="3053976" y="3281315"/>
            <a:ext cx="779488" cy="2790920"/>
            <a:chOff x="878367" y="2183949"/>
            <a:chExt cx="2937522" cy="88927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D86126C-50E8-074D-B6E6-3A3EC8932207}"/>
                </a:ext>
              </a:extLst>
            </p:cNvPr>
            <p:cNvSpPr/>
            <p:nvPr/>
          </p:nvSpPr>
          <p:spPr>
            <a:xfrm>
              <a:off x="878367" y="2183949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DB9751F-6A9E-2C46-9922-C8D4467AE85F}"/>
                </a:ext>
              </a:extLst>
            </p:cNvPr>
            <p:cNvSpPr/>
            <p:nvPr/>
          </p:nvSpPr>
          <p:spPr>
            <a:xfrm>
              <a:off x="2339565" y="2200515"/>
              <a:ext cx="147632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3669265-E550-5640-AFA6-DA17DC7A16A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QAM: Quadrature amplitude modulation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6E267A-AFAD-2D4B-B728-9D30205C2DF8}"/>
              </a:ext>
            </a:extLst>
          </p:cNvPr>
          <p:cNvGrpSpPr/>
          <p:nvPr/>
        </p:nvGrpSpPr>
        <p:grpSpPr>
          <a:xfrm>
            <a:off x="212557" y="5955221"/>
            <a:ext cx="4136944" cy="844558"/>
            <a:chOff x="212557" y="4800983"/>
            <a:chExt cx="4136944" cy="84455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7720F02-DFA2-4B47-A303-DB9F4811228F}"/>
                </a:ext>
              </a:extLst>
            </p:cNvPr>
            <p:cNvSpPr/>
            <p:nvPr/>
          </p:nvSpPr>
          <p:spPr>
            <a:xfrm rot="12786708">
              <a:off x="562706" y="4800983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6011552-5ED8-2144-A59A-85D8300B0DD4}"/>
                </a:ext>
              </a:extLst>
            </p:cNvPr>
            <p:cNvSpPr/>
            <p:nvPr/>
          </p:nvSpPr>
          <p:spPr>
            <a:xfrm rot="12786708">
              <a:off x="1468909" y="4800984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7DAD9DE-DA37-474B-9CF5-B5B58A24471D}"/>
                </a:ext>
              </a:extLst>
            </p:cNvPr>
            <p:cNvSpPr/>
            <p:nvPr/>
          </p:nvSpPr>
          <p:spPr>
            <a:xfrm rot="12786708">
              <a:off x="2375112" y="4800985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DF2ABEF-C141-FD48-9016-E3D8188221CC}"/>
                </a:ext>
              </a:extLst>
            </p:cNvPr>
            <p:cNvSpPr/>
            <p:nvPr/>
          </p:nvSpPr>
          <p:spPr>
            <a:xfrm rot="12786708">
              <a:off x="3281315" y="4800986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E42930-BB49-C04D-9632-AF3338734F31}"/>
                </a:ext>
              </a:extLst>
            </p:cNvPr>
            <p:cNvSpPr txBox="1"/>
            <p:nvPr/>
          </p:nvSpPr>
          <p:spPr>
            <a:xfrm>
              <a:off x="212557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</a:rPr>
                <a:t>Symbol1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173B0E-B29F-EE46-8CD5-B9C516E9CF19}"/>
                </a:ext>
              </a:extLst>
            </p:cNvPr>
            <p:cNvSpPr txBox="1"/>
            <p:nvPr/>
          </p:nvSpPr>
          <p:spPr>
            <a:xfrm>
              <a:off x="1291763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Symbol2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A125BB-A44A-3D4A-864E-0A65C5D793CF}"/>
                </a:ext>
              </a:extLst>
            </p:cNvPr>
            <p:cNvSpPr txBox="1"/>
            <p:nvPr/>
          </p:nvSpPr>
          <p:spPr>
            <a:xfrm>
              <a:off x="2281029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Symbol3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F98698-36F0-F14B-969B-401A40B62DD6}"/>
                </a:ext>
              </a:extLst>
            </p:cNvPr>
            <p:cNvSpPr txBox="1"/>
            <p:nvPr/>
          </p:nvSpPr>
          <p:spPr>
            <a:xfrm>
              <a:off x="3270295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Symbol4</a:t>
              </a:r>
            </a:p>
          </p:txBody>
        </p:sp>
      </p:grpSp>
      <p:pic>
        <p:nvPicPr>
          <p:cNvPr id="9217" name="Picture 1">
            <a:extLst>
              <a:ext uri="{FF2B5EF4-FFF2-40B4-BE49-F238E27FC236}">
                <a16:creationId xmlns:a16="http://schemas.microsoft.com/office/drawing/2014/main" id="{17F0DA93-69F0-D44F-AA38-C0D50CF3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06" y="636765"/>
            <a:ext cx="3925455" cy="259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D1E1DCBD-CB11-4243-99B7-0D50387B0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30" y="3628685"/>
            <a:ext cx="4710129" cy="222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BCE4022-F288-1742-B483-8109EFC46019}"/>
              </a:ext>
            </a:extLst>
          </p:cNvPr>
          <p:cNvSpPr/>
          <p:nvPr/>
        </p:nvSpPr>
        <p:spPr>
          <a:xfrm>
            <a:off x="5494441" y="4885472"/>
            <a:ext cx="3468618" cy="963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4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0D9775-A826-4D45-907C-F972D5EDB05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QAM: Quadrature amplitude modulation </a:t>
            </a:r>
          </a:p>
        </p:txBody>
      </p:sp>
      <p:pic>
        <p:nvPicPr>
          <p:cNvPr id="10241" name="Picture 1">
            <a:extLst>
              <a:ext uri="{FF2B5EF4-FFF2-40B4-BE49-F238E27FC236}">
                <a16:creationId xmlns:a16="http://schemas.microsoft.com/office/drawing/2014/main" id="{04C506BC-7198-944F-A794-3ADFC6B6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44" y="1296922"/>
            <a:ext cx="5163312" cy="336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A7FCFF82-D8F7-2443-BED8-291BDE62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85" y="1484026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15FD39C1-134B-CF4E-85CE-41E1B422E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43" y="1296922"/>
            <a:ext cx="5819531" cy="336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5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548E52-E3FF-DA47-AFF8-B1AE88932B9B}"/>
              </a:ext>
            </a:extLst>
          </p:cNvPr>
          <p:cNvSpPr txBox="1"/>
          <p:nvPr/>
        </p:nvSpPr>
        <p:spPr>
          <a:xfrm>
            <a:off x="0" y="2309046"/>
            <a:ext cx="9144000" cy="2195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4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Lucida Bright" panose="02040602050505020304" pitchFamily="18" charset="77"/>
              </a:rPr>
              <a:t>Channel sharing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6CFF4-301D-7041-9DC2-08CD0DE7E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97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5A835-6C24-854D-BDEC-75FB4A542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4195046" y="1076222"/>
            <a:ext cx="754468" cy="11938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090C41-81F6-7D42-A649-49BB609EA564}"/>
              </a:ext>
            </a:extLst>
          </p:cNvPr>
          <p:cNvCxnSpPr>
            <a:cxnSpLocks/>
          </p:cNvCxnSpPr>
          <p:nvPr/>
        </p:nvCxnSpPr>
        <p:spPr>
          <a:xfrm>
            <a:off x="2934966" y="3854897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976645-B059-7D4B-ADC6-302C3DE12B83}"/>
              </a:ext>
            </a:extLst>
          </p:cNvPr>
          <p:cNvCxnSpPr/>
          <p:nvPr/>
        </p:nvCxnSpPr>
        <p:spPr>
          <a:xfrm flipV="1">
            <a:off x="2937899" y="1717303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9899504-B74F-5642-9DC0-5E0936937E7B}"/>
              </a:ext>
            </a:extLst>
          </p:cNvPr>
          <p:cNvSpPr txBox="1"/>
          <p:nvPr/>
        </p:nvSpPr>
        <p:spPr>
          <a:xfrm rot="16200000">
            <a:off x="2081355" y="2681049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0BF5CB-15BA-8C47-A14F-B640CFEC3FBC}"/>
              </a:ext>
            </a:extLst>
          </p:cNvPr>
          <p:cNvCxnSpPr/>
          <p:nvPr/>
        </p:nvCxnSpPr>
        <p:spPr>
          <a:xfrm>
            <a:off x="31987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8982C-B4B7-804D-871C-5F53CC688E02}"/>
              </a:ext>
            </a:extLst>
          </p:cNvPr>
          <p:cNvCxnSpPr/>
          <p:nvPr/>
        </p:nvCxnSpPr>
        <p:spPr>
          <a:xfrm>
            <a:off x="34654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E28D6-55EE-494D-8F75-2BC9900F7F3A}"/>
              </a:ext>
            </a:extLst>
          </p:cNvPr>
          <p:cNvCxnSpPr/>
          <p:nvPr/>
        </p:nvCxnSpPr>
        <p:spPr>
          <a:xfrm>
            <a:off x="37321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CEAB3-4784-0348-AAC9-8A85F50201A0}"/>
              </a:ext>
            </a:extLst>
          </p:cNvPr>
          <p:cNvCxnSpPr/>
          <p:nvPr/>
        </p:nvCxnSpPr>
        <p:spPr>
          <a:xfrm>
            <a:off x="39988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89E36-A170-DC46-BDD8-199DBCC4DBD4}"/>
              </a:ext>
            </a:extLst>
          </p:cNvPr>
          <p:cNvCxnSpPr/>
          <p:nvPr/>
        </p:nvCxnSpPr>
        <p:spPr>
          <a:xfrm>
            <a:off x="42655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3AA275-26EC-B548-BFDF-7F3B0F7B57DF}"/>
              </a:ext>
            </a:extLst>
          </p:cNvPr>
          <p:cNvCxnSpPr/>
          <p:nvPr/>
        </p:nvCxnSpPr>
        <p:spPr>
          <a:xfrm>
            <a:off x="45322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9CF0-EEE0-4D48-9550-DB6D2C428419}"/>
              </a:ext>
            </a:extLst>
          </p:cNvPr>
          <p:cNvCxnSpPr/>
          <p:nvPr/>
        </p:nvCxnSpPr>
        <p:spPr>
          <a:xfrm>
            <a:off x="47989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7ABC1C-9B42-B14E-B37D-ADA91B23A2E9}"/>
              </a:ext>
            </a:extLst>
          </p:cNvPr>
          <p:cNvCxnSpPr/>
          <p:nvPr/>
        </p:nvCxnSpPr>
        <p:spPr>
          <a:xfrm>
            <a:off x="50656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E7C9E7-C316-4B4E-8447-DCBE7926ECD3}"/>
              </a:ext>
            </a:extLst>
          </p:cNvPr>
          <p:cNvCxnSpPr/>
          <p:nvPr/>
        </p:nvCxnSpPr>
        <p:spPr>
          <a:xfrm>
            <a:off x="53323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E3EA7D-F229-3142-AF13-132E392AC583}"/>
              </a:ext>
            </a:extLst>
          </p:cNvPr>
          <p:cNvCxnSpPr>
            <a:cxnSpLocks/>
          </p:cNvCxnSpPr>
          <p:nvPr/>
        </p:nvCxnSpPr>
        <p:spPr>
          <a:xfrm flipV="1">
            <a:off x="4528374" y="1986908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32CD9C-F717-2B45-A582-D4C384FAEF31}"/>
              </a:ext>
            </a:extLst>
          </p:cNvPr>
          <p:cNvGrpSpPr/>
          <p:nvPr/>
        </p:nvGrpSpPr>
        <p:grpSpPr>
          <a:xfrm>
            <a:off x="4786398" y="3010150"/>
            <a:ext cx="539034" cy="870670"/>
            <a:chOff x="2947029" y="3504793"/>
            <a:chExt cx="539034" cy="87067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AC98D69-4252-0F40-AC8C-97D702FDC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571AC35-899E-5C4B-B35A-ADE13A91D0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FACB10-E764-5F4C-9D8E-27C30CA690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5011B6-9AC1-BE48-BBF8-441C7B8DC32F}"/>
              </a:ext>
            </a:extLst>
          </p:cNvPr>
          <p:cNvGrpSpPr/>
          <p:nvPr/>
        </p:nvGrpSpPr>
        <p:grpSpPr>
          <a:xfrm flipH="1">
            <a:off x="3713553" y="2993665"/>
            <a:ext cx="539034" cy="870670"/>
            <a:chOff x="2947029" y="3504793"/>
            <a:chExt cx="539034" cy="87067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288C343-BB9C-8C47-A970-A7F74BD0DA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B31CE4B-F9EB-D944-89F4-E16C3FC538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F7E3F0C-5915-3E47-8883-EEF9E7DF4E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76D382-E969-954C-AFB7-921D1EA31E93}"/>
              </a:ext>
            </a:extLst>
          </p:cNvPr>
          <p:cNvCxnSpPr>
            <a:cxnSpLocks/>
          </p:cNvCxnSpPr>
          <p:nvPr/>
        </p:nvCxnSpPr>
        <p:spPr>
          <a:xfrm flipH="1">
            <a:off x="3713554" y="4113714"/>
            <a:ext cx="1618786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EF529F3-9A08-7445-8A5E-FD8F8AE1B734}"/>
              </a:ext>
            </a:extLst>
          </p:cNvPr>
          <p:cNvSpPr txBox="1"/>
          <p:nvPr/>
        </p:nvSpPr>
        <p:spPr>
          <a:xfrm>
            <a:off x="2250103" y="683804"/>
            <a:ext cx="2430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Carrier</a:t>
            </a:r>
          </a:p>
          <a:p>
            <a:pPr algn="ctr"/>
            <a:r>
              <a:rPr lang="en-US" sz="2800" dirty="0"/>
              <a:t>frequency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E6D3BF-75FF-2B43-BF7F-BC339EBB971D}"/>
              </a:ext>
            </a:extLst>
          </p:cNvPr>
          <p:cNvSpPr txBox="1"/>
          <p:nvPr/>
        </p:nvSpPr>
        <p:spPr>
          <a:xfrm>
            <a:off x="3316903" y="4228831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Bandwidth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0CB29D-7CC8-0843-8BDF-CF54C1A726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9B6314-2742-9347-9CE6-A2C316E804F1}"/>
              </a:ext>
            </a:extLst>
          </p:cNvPr>
          <p:cNvSpPr txBox="1"/>
          <p:nvPr/>
        </p:nvSpPr>
        <p:spPr>
          <a:xfrm>
            <a:off x="5599039" y="3879834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131B25-2727-474E-A8A6-5AF40034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04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5A835-6C24-854D-BDEC-75FB4A542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090C41-81F6-7D42-A649-49BB609EA564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976645-B059-7D4B-ADC6-302C3DE12B83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9899504-B74F-5642-9DC0-5E0936937E7B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0BF5CB-15BA-8C47-A14F-B640CFEC3FBC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8982C-B4B7-804D-871C-5F53CC688E02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E28D6-55EE-494D-8F75-2BC9900F7F3A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CEAB3-4784-0348-AAC9-8A85F50201A0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89E36-A170-DC46-BDD8-199DBCC4DBD4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3AA275-26EC-B548-BFDF-7F3B0F7B57D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9CF0-EEE0-4D48-9550-DB6D2C428419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7ABC1C-9B42-B14E-B37D-ADA91B23A2E9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E7C9E7-C316-4B4E-8447-DCBE7926ECD3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E3EA7D-F229-3142-AF13-132E392AC583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32CD9C-F717-2B45-A582-D4C384FAEF31}"/>
              </a:ext>
            </a:extLst>
          </p:cNvPr>
          <p:cNvGrpSpPr/>
          <p:nvPr/>
        </p:nvGrpSpPr>
        <p:grpSpPr>
          <a:xfrm>
            <a:off x="2663130" y="3118638"/>
            <a:ext cx="539034" cy="870670"/>
            <a:chOff x="2947029" y="3504793"/>
            <a:chExt cx="539034" cy="87067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AC98D69-4252-0F40-AC8C-97D702FDC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571AC35-899E-5C4B-B35A-ADE13A91D0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FACB10-E764-5F4C-9D8E-27C30CA690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5011B6-9AC1-BE48-BBF8-441C7B8DC32F}"/>
              </a:ext>
            </a:extLst>
          </p:cNvPr>
          <p:cNvGrpSpPr/>
          <p:nvPr/>
        </p:nvGrpSpPr>
        <p:grpSpPr>
          <a:xfrm flipH="1">
            <a:off x="1590285" y="3102153"/>
            <a:ext cx="539034" cy="870670"/>
            <a:chOff x="2947029" y="3504793"/>
            <a:chExt cx="539034" cy="87067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288C343-BB9C-8C47-A970-A7F74BD0DA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B31CE4B-F9EB-D944-89F4-E16C3FC538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F7E3F0C-5915-3E47-8883-EEF9E7DF4E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40CB29D-7CC8-0843-8BDF-CF54C1A726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980C199-04A0-2146-9DA8-51143422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4492492" y="1135740"/>
            <a:ext cx="754468" cy="119382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8B6B4E-19D3-B14F-AC9D-B1F14B0D0430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3CF0A84-84B0-554B-9B3A-FE548A56F109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8E929A-5E4F-0442-99DE-013CD5C91175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542D23-1370-7E49-9E4B-77969835F953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3B6784A-A56C-A04C-BF77-F5434022821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E9B93B-2304-1E40-A0BB-F2D7EA8CAD1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68AEC5-F686-034C-A5B2-81C5BE41C933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C9493C-4D1C-7B4F-A7FD-C0C75EBD0551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BA5D1D-C356-E644-AAB3-A363E5D94D34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A1CFE82-459C-D441-B38E-74FE6FC76975}"/>
              </a:ext>
            </a:extLst>
          </p:cNvPr>
          <p:cNvCxnSpPr>
            <a:cxnSpLocks/>
          </p:cNvCxnSpPr>
          <p:nvPr/>
        </p:nvCxnSpPr>
        <p:spPr>
          <a:xfrm flipV="1">
            <a:off x="4825820" y="204642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ADC28F-DAEB-BE42-B491-82AFABDD2398}"/>
              </a:ext>
            </a:extLst>
          </p:cNvPr>
          <p:cNvGrpSpPr/>
          <p:nvPr/>
        </p:nvGrpSpPr>
        <p:grpSpPr>
          <a:xfrm>
            <a:off x="5083844" y="3069668"/>
            <a:ext cx="539034" cy="870670"/>
            <a:chOff x="2947029" y="3504793"/>
            <a:chExt cx="539034" cy="87067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7545600-E905-B649-9DD6-D694A9FCE7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4817B8F-3DD1-BC40-9474-92EB7B694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400B182-B5C5-1248-9BDB-709C68867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8E2DB8-D68E-6646-B49A-0D17EF31643C}"/>
              </a:ext>
            </a:extLst>
          </p:cNvPr>
          <p:cNvGrpSpPr/>
          <p:nvPr/>
        </p:nvGrpSpPr>
        <p:grpSpPr>
          <a:xfrm flipH="1">
            <a:off x="4010999" y="3053183"/>
            <a:ext cx="539034" cy="870670"/>
            <a:chOff x="2947029" y="3504793"/>
            <a:chExt cx="539034" cy="870670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4033288-C76C-9F49-A0AE-ABD93C030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5ADF61F-BAE6-3E47-BEAB-599BD5D59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D491B45-B898-6942-A9D1-662A88E30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13A1E5E-BD18-EC43-AFEB-61615F941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6913206" y="1086770"/>
            <a:ext cx="754468" cy="119382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7F695EC-0B57-A948-ADCD-453427D10D97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7AED32-5963-A64B-B297-0CD5EBC69347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F008BD3-6A59-DA42-8AD4-0B2E92C7201C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5AA60D-6860-8344-B831-30C1B7ED44B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42DCADA-886F-734B-B2E0-A06D1318452D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3305EE-6A26-BE45-AD41-859952417D48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75B929D-7C24-5B42-9477-6BAF39FEE63E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0D8632-3516-2544-BCEB-56B86F8FC849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CBB621-EF34-424C-B60F-B7E9D1B20118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6FB215E-B1EB-6D4D-A676-31C988F00153}"/>
              </a:ext>
            </a:extLst>
          </p:cNvPr>
          <p:cNvCxnSpPr>
            <a:cxnSpLocks/>
          </p:cNvCxnSpPr>
          <p:nvPr/>
        </p:nvCxnSpPr>
        <p:spPr>
          <a:xfrm flipV="1">
            <a:off x="7246534" y="199745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BEC984-DED4-D640-A8F8-C68591E328DD}"/>
              </a:ext>
            </a:extLst>
          </p:cNvPr>
          <p:cNvGrpSpPr/>
          <p:nvPr/>
        </p:nvGrpSpPr>
        <p:grpSpPr>
          <a:xfrm>
            <a:off x="7504558" y="3020698"/>
            <a:ext cx="539034" cy="870670"/>
            <a:chOff x="2947029" y="3504793"/>
            <a:chExt cx="539034" cy="87067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115CCDF-83F6-7E41-80B1-1CB8A29271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A330BA8-A770-3647-90E2-8AADA230EB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9071AE3-2D32-E745-9627-B8329294E6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B60680-E9F9-7F45-8B68-53AA9C1DD73D}"/>
              </a:ext>
            </a:extLst>
          </p:cNvPr>
          <p:cNvGrpSpPr/>
          <p:nvPr/>
        </p:nvGrpSpPr>
        <p:grpSpPr>
          <a:xfrm flipH="1">
            <a:off x="6431713" y="3004213"/>
            <a:ext cx="539034" cy="870670"/>
            <a:chOff x="2947029" y="3504793"/>
            <a:chExt cx="539034" cy="870670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8BCF185-7B6F-8C40-B22C-156AF373F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931A17A-A034-7046-8830-79F0F0F7A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D6109FD-82AA-2F42-ADE5-6C19B3484E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E2249CE-6BE3-994A-A50F-2298F5E21E3B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D8814C-F77E-B94E-9377-C84F13A52A00}"/>
              </a:ext>
            </a:extLst>
          </p:cNvPr>
          <p:cNvSpPr txBox="1"/>
          <p:nvPr/>
        </p:nvSpPr>
        <p:spPr>
          <a:xfrm>
            <a:off x="4911840" y="1604661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148A6D-F492-B942-BC41-9942356239E2}"/>
              </a:ext>
            </a:extLst>
          </p:cNvPr>
          <p:cNvSpPr txBox="1"/>
          <p:nvPr/>
        </p:nvSpPr>
        <p:spPr>
          <a:xfrm>
            <a:off x="7346260" y="1544609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9073CE0-C026-1F48-9B3E-EC9FBA9A8863}"/>
              </a:ext>
            </a:extLst>
          </p:cNvPr>
          <p:cNvSpPr txBox="1"/>
          <p:nvPr/>
        </p:nvSpPr>
        <p:spPr>
          <a:xfrm>
            <a:off x="2280849" y="622425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Carriers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807426F-DC79-9949-9D81-886327583B45}"/>
              </a:ext>
            </a:extLst>
          </p:cNvPr>
          <p:cNvSpPr/>
          <p:nvPr/>
        </p:nvSpPr>
        <p:spPr>
          <a:xfrm rot="18655388" flipV="1">
            <a:off x="2658453" y="1082129"/>
            <a:ext cx="778152" cy="30967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5DEF62DF-298C-514F-BBA1-44F92DE61C57}"/>
              </a:ext>
            </a:extLst>
          </p:cNvPr>
          <p:cNvSpPr/>
          <p:nvPr/>
        </p:nvSpPr>
        <p:spPr>
          <a:xfrm rot="19350481" flipH="1">
            <a:off x="3875695" y="878924"/>
            <a:ext cx="392392" cy="98357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879C7F8B-D541-3248-856D-EB0539D89993}"/>
              </a:ext>
            </a:extLst>
          </p:cNvPr>
          <p:cNvSpPr/>
          <p:nvPr/>
        </p:nvSpPr>
        <p:spPr>
          <a:xfrm rot="19350481" flipH="1">
            <a:off x="4457475" y="269954"/>
            <a:ext cx="1950505" cy="208870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53F36A5-75EF-4247-9900-16FF93AFB323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DA4B49-D642-C445-A628-A6687EA0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50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5A835-6C24-854D-BDEC-75FB4A542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090C41-81F6-7D42-A649-49BB609EA564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976645-B059-7D4B-ADC6-302C3DE12B83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9899504-B74F-5642-9DC0-5E0936937E7B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0BF5CB-15BA-8C47-A14F-B640CFEC3FBC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8982C-B4B7-804D-871C-5F53CC688E02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E28D6-55EE-494D-8F75-2BC9900F7F3A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CEAB3-4784-0348-AAC9-8A85F50201A0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89E36-A170-DC46-BDD8-199DBCC4DBD4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3AA275-26EC-B548-BFDF-7F3B0F7B57D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9CF0-EEE0-4D48-9550-DB6D2C428419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7ABC1C-9B42-B14E-B37D-ADA91B23A2E9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E7C9E7-C316-4B4E-8447-DCBE7926ECD3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E3EA7D-F229-3142-AF13-132E392AC583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32CD9C-F717-2B45-A582-D4C384FAEF31}"/>
              </a:ext>
            </a:extLst>
          </p:cNvPr>
          <p:cNvGrpSpPr/>
          <p:nvPr/>
        </p:nvGrpSpPr>
        <p:grpSpPr>
          <a:xfrm>
            <a:off x="2663130" y="3118638"/>
            <a:ext cx="539034" cy="870670"/>
            <a:chOff x="2947029" y="3504793"/>
            <a:chExt cx="539034" cy="87067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AC98D69-4252-0F40-AC8C-97D702FDC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571AC35-899E-5C4B-B35A-ADE13A91D0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FACB10-E764-5F4C-9D8E-27C30CA690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5011B6-9AC1-BE48-BBF8-441C7B8DC32F}"/>
              </a:ext>
            </a:extLst>
          </p:cNvPr>
          <p:cNvGrpSpPr/>
          <p:nvPr/>
        </p:nvGrpSpPr>
        <p:grpSpPr>
          <a:xfrm flipH="1">
            <a:off x="1590285" y="3102153"/>
            <a:ext cx="539034" cy="870670"/>
            <a:chOff x="2947029" y="3504793"/>
            <a:chExt cx="539034" cy="87067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288C343-BB9C-8C47-A970-A7F74BD0DA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B31CE4B-F9EB-D944-89F4-E16C3FC538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F7E3F0C-5915-3E47-8883-EEF9E7DF4E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40CB29D-7CC8-0843-8BDF-CF54C1A726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980C199-04A0-2146-9DA8-51143422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4492492" y="1135740"/>
            <a:ext cx="754468" cy="119382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8B6B4E-19D3-B14F-AC9D-B1F14B0D0430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3CF0A84-84B0-554B-9B3A-FE548A56F109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8E929A-5E4F-0442-99DE-013CD5C91175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542D23-1370-7E49-9E4B-77969835F953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3B6784A-A56C-A04C-BF77-F5434022821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E9B93B-2304-1E40-A0BB-F2D7EA8CAD1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68AEC5-F686-034C-A5B2-81C5BE41C933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C9493C-4D1C-7B4F-A7FD-C0C75EBD0551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BA5D1D-C356-E644-AAB3-A363E5D94D34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A1CFE82-459C-D441-B38E-74FE6FC76975}"/>
              </a:ext>
            </a:extLst>
          </p:cNvPr>
          <p:cNvCxnSpPr>
            <a:cxnSpLocks/>
          </p:cNvCxnSpPr>
          <p:nvPr/>
        </p:nvCxnSpPr>
        <p:spPr>
          <a:xfrm flipV="1">
            <a:off x="4825820" y="204642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ADC28F-DAEB-BE42-B491-82AFABDD2398}"/>
              </a:ext>
            </a:extLst>
          </p:cNvPr>
          <p:cNvGrpSpPr/>
          <p:nvPr/>
        </p:nvGrpSpPr>
        <p:grpSpPr>
          <a:xfrm>
            <a:off x="5083844" y="3069668"/>
            <a:ext cx="539034" cy="870670"/>
            <a:chOff x="2947029" y="3504793"/>
            <a:chExt cx="539034" cy="87067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7545600-E905-B649-9DD6-D694A9FCE7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4817B8F-3DD1-BC40-9474-92EB7B694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400B182-B5C5-1248-9BDB-709C68867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8E2DB8-D68E-6646-B49A-0D17EF31643C}"/>
              </a:ext>
            </a:extLst>
          </p:cNvPr>
          <p:cNvGrpSpPr/>
          <p:nvPr/>
        </p:nvGrpSpPr>
        <p:grpSpPr>
          <a:xfrm flipH="1">
            <a:off x="4010999" y="3053183"/>
            <a:ext cx="539034" cy="870670"/>
            <a:chOff x="2947029" y="3504793"/>
            <a:chExt cx="539034" cy="870670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4033288-C76C-9F49-A0AE-ABD93C030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5ADF61F-BAE6-3E47-BEAB-599BD5D59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D491B45-B898-6942-A9D1-662A88E30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13A1E5E-BD18-EC43-AFEB-61615F941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6913206" y="1086770"/>
            <a:ext cx="754468" cy="119382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7F695EC-0B57-A948-ADCD-453427D10D97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7AED32-5963-A64B-B297-0CD5EBC69347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F008BD3-6A59-DA42-8AD4-0B2E92C7201C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5AA60D-6860-8344-B831-30C1B7ED44B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42DCADA-886F-734B-B2E0-A06D1318452D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3305EE-6A26-BE45-AD41-859952417D48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75B929D-7C24-5B42-9477-6BAF39FEE63E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0D8632-3516-2544-BCEB-56B86F8FC849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CBB621-EF34-424C-B60F-B7E9D1B20118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6FB215E-B1EB-6D4D-A676-31C988F00153}"/>
              </a:ext>
            </a:extLst>
          </p:cNvPr>
          <p:cNvCxnSpPr>
            <a:cxnSpLocks/>
          </p:cNvCxnSpPr>
          <p:nvPr/>
        </p:nvCxnSpPr>
        <p:spPr>
          <a:xfrm flipV="1">
            <a:off x="7246534" y="199745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BEC984-DED4-D640-A8F8-C68591E328DD}"/>
              </a:ext>
            </a:extLst>
          </p:cNvPr>
          <p:cNvGrpSpPr/>
          <p:nvPr/>
        </p:nvGrpSpPr>
        <p:grpSpPr>
          <a:xfrm>
            <a:off x="7504558" y="3020698"/>
            <a:ext cx="539034" cy="870670"/>
            <a:chOff x="2947029" y="3504793"/>
            <a:chExt cx="539034" cy="87067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115CCDF-83F6-7E41-80B1-1CB8A29271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A330BA8-A770-3647-90E2-8AADA230EB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9071AE3-2D32-E745-9627-B8329294E6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B60680-E9F9-7F45-8B68-53AA9C1DD73D}"/>
              </a:ext>
            </a:extLst>
          </p:cNvPr>
          <p:cNvGrpSpPr/>
          <p:nvPr/>
        </p:nvGrpSpPr>
        <p:grpSpPr>
          <a:xfrm flipH="1">
            <a:off x="6431713" y="3004213"/>
            <a:ext cx="539034" cy="870670"/>
            <a:chOff x="2947029" y="3504793"/>
            <a:chExt cx="539034" cy="870670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8BCF185-7B6F-8C40-B22C-156AF373F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931A17A-A034-7046-8830-79F0F0F7A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D6109FD-82AA-2F42-ADE5-6C19B3484E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E2249CE-6BE3-994A-A50F-2298F5E21E3B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D8814C-F77E-B94E-9377-C84F13A52A00}"/>
              </a:ext>
            </a:extLst>
          </p:cNvPr>
          <p:cNvSpPr txBox="1"/>
          <p:nvPr/>
        </p:nvSpPr>
        <p:spPr>
          <a:xfrm>
            <a:off x="4911840" y="1604661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148A6D-F492-B942-BC41-9942356239E2}"/>
              </a:ext>
            </a:extLst>
          </p:cNvPr>
          <p:cNvSpPr txBox="1"/>
          <p:nvPr/>
        </p:nvSpPr>
        <p:spPr>
          <a:xfrm>
            <a:off x="7346260" y="1544609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9073CE0-C026-1F48-9B3E-EC9FBA9A8863}"/>
              </a:ext>
            </a:extLst>
          </p:cNvPr>
          <p:cNvSpPr txBox="1"/>
          <p:nvPr/>
        </p:nvSpPr>
        <p:spPr>
          <a:xfrm>
            <a:off x="2280849" y="622425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Carriers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807426F-DC79-9949-9D81-886327583B45}"/>
              </a:ext>
            </a:extLst>
          </p:cNvPr>
          <p:cNvSpPr/>
          <p:nvPr/>
        </p:nvSpPr>
        <p:spPr>
          <a:xfrm rot="18655388" flipV="1">
            <a:off x="2658453" y="1082129"/>
            <a:ext cx="778152" cy="30967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5DEF62DF-298C-514F-BBA1-44F92DE61C57}"/>
              </a:ext>
            </a:extLst>
          </p:cNvPr>
          <p:cNvSpPr/>
          <p:nvPr/>
        </p:nvSpPr>
        <p:spPr>
          <a:xfrm rot="19350481" flipH="1">
            <a:off x="3875695" y="878924"/>
            <a:ext cx="392392" cy="98357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879C7F8B-D541-3248-856D-EB0539D89993}"/>
              </a:ext>
            </a:extLst>
          </p:cNvPr>
          <p:cNvSpPr/>
          <p:nvPr/>
        </p:nvSpPr>
        <p:spPr>
          <a:xfrm rot="19350481" flipH="1">
            <a:off x="4457475" y="269954"/>
            <a:ext cx="1950505" cy="208870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53F36A5-75EF-4247-9900-16FF93AFB323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F6D5BF7E-5081-324F-A07D-7CD16A989BE0}"/>
              </a:ext>
            </a:extLst>
          </p:cNvPr>
          <p:cNvSpPr/>
          <p:nvPr/>
        </p:nvSpPr>
        <p:spPr>
          <a:xfrm>
            <a:off x="0" y="584775"/>
            <a:ext cx="9144000" cy="6273225"/>
          </a:xfrm>
          <a:custGeom>
            <a:avLst/>
            <a:gdLst>
              <a:gd name="connsiteX0" fmla="*/ 3762886 w 9144000"/>
              <a:gd name="connsiteY0" fmla="*/ 599935 h 6273225"/>
              <a:gd name="connsiteX1" fmla="*/ 3762886 w 9144000"/>
              <a:gd name="connsiteY1" fmla="*/ 3692757 h 6273225"/>
              <a:gd name="connsiteX2" fmla="*/ 5916900 w 9144000"/>
              <a:gd name="connsiteY2" fmla="*/ 3692757 h 6273225"/>
              <a:gd name="connsiteX3" fmla="*/ 5916900 w 9144000"/>
              <a:gd name="connsiteY3" fmla="*/ 599935 h 6273225"/>
              <a:gd name="connsiteX4" fmla="*/ 0 w 9144000"/>
              <a:gd name="connsiteY4" fmla="*/ 0 h 6273225"/>
              <a:gd name="connsiteX5" fmla="*/ 9144000 w 9144000"/>
              <a:gd name="connsiteY5" fmla="*/ 0 h 6273225"/>
              <a:gd name="connsiteX6" fmla="*/ 9144000 w 9144000"/>
              <a:gd name="connsiteY6" fmla="*/ 6273225 h 6273225"/>
              <a:gd name="connsiteX7" fmla="*/ 0 w 9144000"/>
              <a:gd name="connsiteY7" fmla="*/ 6273225 h 627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273225">
                <a:moveTo>
                  <a:pt x="3762886" y="599935"/>
                </a:moveTo>
                <a:lnTo>
                  <a:pt x="3762886" y="3692757"/>
                </a:lnTo>
                <a:lnTo>
                  <a:pt x="5916900" y="3692757"/>
                </a:lnTo>
                <a:lnTo>
                  <a:pt x="5916900" y="599935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273225"/>
                </a:lnTo>
                <a:lnTo>
                  <a:pt x="0" y="627322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126A3F5-8321-D049-9D68-EFD1FCA5C937}"/>
              </a:ext>
            </a:extLst>
          </p:cNvPr>
          <p:cNvSpPr txBox="1"/>
          <p:nvPr/>
        </p:nvSpPr>
        <p:spPr>
          <a:xfrm>
            <a:off x="4449393" y="4450628"/>
            <a:ext cx="2015283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Bandpass filter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and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demodulate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785EC-2E17-8242-A35B-FF95B6D0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4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E7881C-4A6D-AE4C-BC7A-74CCE83F183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Generalizing the Beamforming Concept</a:t>
            </a:r>
          </a:p>
        </p:txBody>
      </p:sp>
      <p:pic>
        <p:nvPicPr>
          <p:cNvPr id="7169" name="Picture 1">
            <a:extLst>
              <a:ext uri="{FF2B5EF4-FFF2-40B4-BE49-F238E27FC236}">
                <a16:creationId xmlns:a16="http://schemas.microsoft.com/office/drawing/2014/main" id="{D959535F-4914-F94E-B7E5-300204AEC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916" y="1032670"/>
            <a:ext cx="4329967" cy="377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10C377A-18B4-484E-AE8D-3C71EFD2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12" y="5451426"/>
            <a:ext cx="2891227" cy="12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3B6754F9-28AF-794F-B654-A2ACCD2E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7" y="5186485"/>
            <a:ext cx="4423878" cy="103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85973358-EC54-574E-8F58-3E09BA28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916" y="1032670"/>
            <a:ext cx="4688407" cy="42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800716-EC0D-AD48-B7E6-20BC24B06F14}"/>
              </a:ext>
            </a:extLst>
          </p:cNvPr>
          <p:cNvSpPr/>
          <p:nvPr/>
        </p:nvSpPr>
        <p:spPr>
          <a:xfrm>
            <a:off x="2368916" y="4789400"/>
            <a:ext cx="4688407" cy="451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7" name="Picture 9">
            <a:extLst>
              <a:ext uri="{FF2B5EF4-FFF2-40B4-BE49-F238E27FC236}">
                <a16:creationId xmlns:a16="http://schemas.microsoft.com/office/drawing/2014/main" id="{7178BF05-8CDF-7541-9938-8F798FD4E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9" y="6250142"/>
            <a:ext cx="4790075" cy="61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A0DA2-B4DC-9841-B982-A02AE06E6716}"/>
              </a:ext>
            </a:extLst>
          </p:cNvPr>
          <p:cNvSpPr txBox="1"/>
          <p:nvPr/>
        </p:nvSpPr>
        <p:spPr>
          <a:xfrm>
            <a:off x="1" y="2025748"/>
            <a:ext cx="9143999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If we know transmit signal ‘S’, then we can calculate the channel ‘H’ at the array.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0AD3F-3BDE-C645-9532-4C34246E41B9}"/>
              </a:ext>
            </a:extLst>
          </p:cNvPr>
          <p:cNvSpPr txBox="1"/>
          <p:nvPr/>
        </p:nvSpPr>
        <p:spPr>
          <a:xfrm>
            <a:off x="1" y="3390900"/>
            <a:ext cx="914399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And if ‘H’ is known then…</a:t>
            </a:r>
          </a:p>
        </p:txBody>
      </p:sp>
    </p:spTree>
    <p:extLst>
      <p:ext uri="{BB962C8B-B14F-4D97-AF65-F5344CB8AC3E}">
        <p14:creationId xmlns:p14="http://schemas.microsoft.com/office/powerpoint/2010/main" val="253599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4E100-E906-5348-A67F-5EB805705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45A233-E663-1A42-860B-64E741B3569C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7C86D2-6A31-0040-BD1C-5ACB55098251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EFCAD0-798B-5A42-A916-92D044785E34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C2B889-6545-8748-A5B3-16AB3881C779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3C5D2F-C5F8-A844-8ADE-7779FB13210F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AFA993-83A1-0741-8461-8582A39F7C99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E6E89-EFDB-C548-BB25-BBEACDB3F008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AE0DD-74FE-BB4C-9388-FFD4BDBD78F0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4B6AC-1CBF-374A-B216-340BB02A2A1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6324DB-8D38-D646-9F7A-11413985C5DC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DDB4BF-8500-E245-B7F4-35D8DCBF377F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11667-33C6-0841-A9FC-09BE2BA983CF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FAF2C8-FA3E-AF4F-85AC-BBCA2347C15E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86573E8-4A70-BA41-84F6-E6AD0E323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4492492" y="1135740"/>
            <a:ext cx="754468" cy="119382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212289-1C99-1D43-8112-65F1BC564F5C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DA489F-2C86-344B-86E3-2DE37BBBAF72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C1A197-E5EE-924F-96BD-BD901AED4003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F309A-BCFB-2E40-A1A1-CB0818FF5B72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6193BF-A568-5143-87F3-15F5D97E74E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31683D-0FE8-D84F-9857-5DC74E20269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4A5893-B1C6-684D-B21C-EA90D00CA665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FD88A7-94F2-3444-85DA-30C0AD0D40ED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3DD3C6-4C62-8545-BD3B-5EF4B40F724E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1B20E3-DD49-D447-A117-DD71CD45CAAC}"/>
              </a:ext>
            </a:extLst>
          </p:cNvPr>
          <p:cNvCxnSpPr>
            <a:cxnSpLocks/>
          </p:cNvCxnSpPr>
          <p:nvPr/>
        </p:nvCxnSpPr>
        <p:spPr>
          <a:xfrm flipV="1">
            <a:off x="4825820" y="204642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38194F1-CE8A-D34C-9DA8-72FAFEEB5BC8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E78570-045A-8D46-A787-90D898C986F8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FBFF672-7F22-AF48-B7DD-4074B7379DED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DA7851-98F4-7E45-99BD-5DF6FE28270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AF19720-E078-6E4C-9B8C-7F280269EB5B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7D6D0D-86A9-B944-8709-612B80A60E1C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E7B3FB-0DA9-944D-89DD-0DC37125C233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BFC5C8-B534-E547-BD43-2461E81E4CFC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F0E7D2-A4FE-0643-A170-9A623C7499F6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10C4B1C-413D-BB4F-8D89-01921E21149F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04E9675-3E43-7B4F-B792-D01B2811E4E2}"/>
              </a:ext>
            </a:extLst>
          </p:cNvPr>
          <p:cNvSpPr txBox="1"/>
          <p:nvPr/>
        </p:nvSpPr>
        <p:spPr>
          <a:xfrm>
            <a:off x="4911840" y="1604661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4FBD6F-ADE0-1C46-8E47-195B4C0D8CFA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D06F7F1-640A-E940-81F6-48EC7B119BDC}"/>
              </a:ext>
            </a:extLst>
          </p:cNvPr>
          <p:cNvSpPr/>
          <p:nvPr/>
        </p:nvSpPr>
        <p:spPr>
          <a:xfrm>
            <a:off x="1846299" y="2422969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EADC718F-7F58-7848-A252-530C8BF10BCB}"/>
              </a:ext>
            </a:extLst>
          </p:cNvPr>
          <p:cNvSpPr/>
          <p:nvPr/>
        </p:nvSpPr>
        <p:spPr>
          <a:xfrm>
            <a:off x="4246608" y="2422968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5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BB7DF-6041-1B45-B60B-50114303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C3D02B-81AA-3047-9E7D-6ECEF0254DDC}"/>
              </a:ext>
            </a:extLst>
          </p:cNvPr>
          <p:cNvGrpSpPr/>
          <p:nvPr/>
        </p:nvGrpSpPr>
        <p:grpSpPr>
          <a:xfrm>
            <a:off x="2638269" y="1891287"/>
            <a:ext cx="779488" cy="879718"/>
            <a:chOff x="878367" y="2183949"/>
            <a:chExt cx="2937522" cy="87971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167CFF83-41A8-104D-8A2D-0AC9DFED44CD}"/>
                </a:ext>
              </a:extLst>
            </p:cNvPr>
            <p:cNvSpPr/>
            <p:nvPr/>
          </p:nvSpPr>
          <p:spPr>
            <a:xfrm>
              <a:off x="878367" y="2183949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BB5F02-3AF5-0649-BC07-0ADC700347B7}"/>
                </a:ext>
              </a:extLst>
            </p:cNvPr>
            <p:cNvSpPr/>
            <p:nvPr/>
          </p:nvSpPr>
          <p:spPr>
            <a:xfrm>
              <a:off x="2339566" y="2190963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24FDE7-66C4-D049-8B2F-34661AD09C6B}"/>
              </a:ext>
            </a:extLst>
          </p:cNvPr>
          <p:cNvGrpSpPr/>
          <p:nvPr/>
        </p:nvGrpSpPr>
        <p:grpSpPr>
          <a:xfrm flipV="1">
            <a:off x="3417757" y="1477491"/>
            <a:ext cx="779488" cy="1714324"/>
            <a:chOff x="878367" y="2183949"/>
            <a:chExt cx="2937522" cy="87971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57BDECF-A546-C342-9818-634EAC506AD4}"/>
                </a:ext>
              </a:extLst>
            </p:cNvPr>
            <p:cNvSpPr/>
            <p:nvPr/>
          </p:nvSpPr>
          <p:spPr>
            <a:xfrm>
              <a:off x="878367" y="2183949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4B8CE52-87CF-E24E-9D63-BBF4A3F25F70}"/>
                </a:ext>
              </a:extLst>
            </p:cNvPr>
            <p:cNvSpPr/>
            <p:nvPr/>
          </p:nvSpPr>
          <p:spPr>
            <a:xfrm>
              <a:off x="2339566" y="2190963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490AC8-3267-6B42-9818-1253C377AD6D}"/>
              </a:ext>
            </a:extLst>
          </p:cNvPr>
          <p:cNvGrpSpPr/>
          <p:nvPr/>
        </p:nvGrpSpPr>
        <p:grpSpPr>
          <a:xfrm flipV="1">
            <a:off x="4195237" y="2076426"/>
            <a:ext cx="779488" cy="410395"/>
            <a:chOff x="878367" y="2183949"/>
            <a:chExt cx="2937522" cy="87971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D34FE6A-8B78-2143-BCAF-43B4B42B53B6}"/>
                </a:ext>
              </a:extLst>
            </p:cNvPr>
            <p:cNvSpPr/>
            <p:nvPr/>
          </p:nvSpPr>
          <p:spPr>
            <a:xfrm>
              <a:off x="878367" y="2183949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DE1687B-83AE-A24A-BAF9-A22409F6F5C9}"/>
                </a:ext>
              </a:extLst>
            </p:cNvPr>
            <p:cNvSpPr/>
            <p:nvPr/>
          </p:nvSpPr>
          <p:spPr>
            <a:xfrm>
              <a:off x="2339566" y="2190963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E3EB32-3432-4F4E-9034-5993465E10DE}"/>
              </a:ext>
            </a:extLst>
          </p:cNvPr>
          <p:cNvGrpSpPr/>
          <p:nvPr/>
        </p:nvGrpSpPr>
        <p:grpSpPr>
          <a:xfrm>
            <a:off x="4972717" y="1047780"/>
            <a:ext cx="779488" cy="2790920"/>
            <a:chOff x="878367" y="2183949"/>
            <a:chExt cx="2937522" cy="88927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D32BEA5-BFA4-1A45-B1F1-EC3AA981CB2B}"/>
                </a:ext>
              </a:extLst>
            </p:cNvPr>
            <p:cNvSpPr/>
            <p:nvPr/>
          </p:nvSpPr>
          <p:spPr>
            <a:xfrm>
              <a:off x="878367" y="2183949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0E83A09-A902-7C47-8A82-0FC5C10BC235}"/>
                </a:ext>
              </a:extLst>
            </p:cNvPr>
            <p:cNvSpPr/>
            <p:nvPr/>
          </p:nvSpPr>
          <p:spPr>
            <a:xfrm>
              <a:off x="2339565" y="2200515"/>
              <a:ext cx="147632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D75196-F0F1-3A42-9035-265A81C03144}"/>
              </a:ext>
            </a:extLst>
          </p:cNvPr>
          <p:cNvGrpSpPr/>
          <p:nvPr/>
        </p:nvGrpSpPr>
        <p:grpSpPr>
          <a:xfrm>
            <a:off x="2096785" y="3798182"/>
            <a:ext cx="4136944" cy="844558"/>
            <a:chOff x="212557" y="4800983"/>
            <a:chExt cx="4136944" cy="844558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39DA55A-8E4B-A241-B941-A7BFEA0C8392}"/>
                </a:ext>
              </a:extLst>
            </p:cNvPr>
            <p:cNvSpPr/>
            <p:nvPr/>
          </p:nvSpPr>
          <p:spPr>
            <a:xfrm rot="12786708">
              <a:off x="562706" y="4800983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F5F12E0-761E-C74D-A0E1-DDD2A989B3AC}"/>
                </a:ext>
              </a:extLst>
            </p:cNvPr>
            <p:cNvSpPr/>
            <p:nvPr/>
          </p:nvSpPr>
          <p:spPr>
            <a:xfrm rot="12786708">
              <a:off x="1468909" y="4800984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C9898A4-1A73-5F4B-B7F0-37F5F36DBF58}"/>
                </a:ext>
              </a:extLst>
            </p:cNvPr>
            <p:cNvSpPr/>
            <p:nvPr/>
          </p:nvSpPr>
          <p:spPr>
            <a:xfrm rot="12786708">
              <a:off x="2375112" y="4800985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876E06C-EC75-334D-9F7B-4000B0DE1625}"/>
                </a:ext>
              </a:extLst>
            </p:cNvPr>
            <p:cNvSpPr/>
            <p:nvPr/>
          </p:nvSpPr>
          <p:spPr>
            <a:xfrm rot="12786708">
              <a:off x="3281315" y="4800986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DA2252-9BE8-5345-9A8A-45957E6CC63B}"/>
                </a:ext>
              </a:extLst>
            </p:cNvPr>
            <p:cNvSpPr txBox="1"/>
            <p:nvPr/>
          </p:nvSpPr>
          <p:spPr>
            <a:xfrm>
              <a:off x="212557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</a:rPr>
                <a:t>Symbol1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892AA6-C5BC-DF42-82E6-07A0FD3FF0AF}"/>
                </a:ext>
              </a:extLst>
            </p:cNvPr>
            <p:cNvSpPr txBox="1"/>
            <p:nvPr/>
          </p:nvSpPr>
          <p:spPr>
            <a:xfrm>
              <a:off x="1291763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Symbol2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12C49F-318C-534E-8B19-AB357779A205}"/>
                </a:ext>
              </a:extLst>
            </p:cNvPr>
            <p:cNvSpPr txBox="1"/>
            <p:nvPr/>
          </p:nvSpPr>
          <p:spPr>
            <a:xfrm>
              <a:off x="2281029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Symbol3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BF34E-6CBB-4945-9954-61C8EAEDE30D}"/>
                </a:ext>
              </a:extLst>
            </p:cNvPr>
            <p:cNvSpPr txBox="1"/>
            <p:nvPr/>
          </p:nvSpPr>
          <p:spPr>
            <a:xfrm>
              <a:off x="3270295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Symbol4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272609-6498-054D-8598-539A548F6301}"/>
              </a:ext>
            </a:extLst>
          </p:cNvPr>
          <p:cNvCxnSpPr>
            <a:cxnSpLocks/>
          </p:cNvCxnSpPr>
          <p:nvPr/>
        </p:nvCxnSpPr>
        <p:spPr>
          <a:xfrm>
            <a:off x="811698" y="38134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801EF15-D646-9C4A-A9B9-E03A2340D9A1}"/>
              </a:ext>
            </a:extLst>
          </p:cNvPr>
          <p:cNvCxnSpPr/>
          <p:nvPr/>
        </p:nvCxnSpPr>
        <p:spPr>
          <a:xfrm>
            <a:off x="10754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D34DF5-0EF6-A943-8796-7C07207489B9}"/>
              </a:ext>
            </a:extLst>
          </p:cNvPr>
          <p:cNvCxnSpPr/>
          <p:nvPr/>
        </p:nvCxnSpPr>
        <p:spPr>
          <a:xfrm>
            <a:off x="13421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2F28D6-406F-6441-806F-FD63E8A59A28}"/>
              </a:ext>
            </a:extLst>
          </p:cNvPr>
          <p:cNvCxnSpPr/>
          <p:nvPr/>
        </p:nvCxnSpPr>
        <p:spPr>
          <a:xfrm>
            <a:off x="16088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F41021-450E-4744-ABD1-516756BA935E}"/>
              </a:ext>
            </a:extLst>
          </p:cNvPr>
          <p:cNvCxnSpPr/>
          <p:nvPr/>
        </p:nvCxnSpPr>
        <p:spPr>
          <a:xfrm>
            <a:off x="18755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AE9ED3-0F98-E141-B825-044B38931182}"/>
              </a:ext>
            </a:extLst>
          </p:cNvPr>
          <p:cNvCxnSpPr/>
          <p:nvPr/>
        </p:nvCxnSpPr>
        <p:spPr>
          <a:xfrm>
            <a:off x="21422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B825AA-A40B-9D4F-8790-C854F466600E}"/>
              </a:ext>
            </a:extLst>
          </p:cNvPr>
          <p:cNvCxnSpPr/>
          <p:nvPr/>
        </p:nvCxnSpPr>
        <p:spPr>
          <a:xfrm>
            <a:off x="24089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216293-C464-E844-B20E-E9068EB4E868}"/>
              </a:ext>
            </a:extLst>
          </p:cNvPr>
          <p:cNvCxnSpPr/>
          <p:nvPr/>
        </p:nvCxnSpPr>
        <p:spPr>
          <a:xfrm>
            <a:off x="26756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9E22AC-C624-4745-B1FC-52DA4D80AA98}"/>
              </a:ext>
            </a:extLst>
          </p:cNvPr>
          <p:cNvCxnSpPr/>
          <p:nvPr/>
        </p:nvCxnSpPr>
        <p:spPr>
          <a:xfrm>
            <a:off x="29423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16EE4EC-DAD4-0A41-94D8-6A8BB38A8E04}"/>
              </a:ext>
            </a:extLst>
          </p:cNvPr>
          <p:cNvCxnSpPr/>
          <p:nvPr/>
        </p:nvCxnSpPr>
        <p:spPr>
          <a:xfrm>
            <a:off x="32090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057257A-30FF-7B4D-A17B-6F0C5336EA6C}"/>
              </a:ext>
            </a:extLst>
          </p:cNvPr>
          <p:cNvCxnSpPr/>
          <p:nvPr/>
        </p:nvCxnSpPr>
        <p:spPr>
          <a:xfrm>
            <a:off x="34961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35F8DB-571D-F94E-99FA-93716F41BFFD}"/>
              </a:ext>
            </a:extLst>
          </p:cNvPr>
          <p:cNvCxnSpPr/>
          <p:nvPr/>
        </p:nvCxnSpPr>
        <p:spPr>
          <a:xfrm>
            <a:off x="37628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70AE949-3CFF-FC41-BC4F-FCEAE48349DA}"/>
              </a:ext>
            </a:extLst>
          </p:cNvPr>
          <p:cNvCxnSpPr/>
          <p:nvPr/>
        </p:nvCxnSpPr>
        <p:spPr>
          <a:xfrm>
            <a:off x="40295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C9E922F-4969-164A-AF7D-873A25C135A0}"/>
              </a:ext>
            </a:extLst>
          </p:cNvPr>
          <p:cNvCxnSpPr/>
          <p:nvPr/>
        </p:nvCxnSpPr>
        <p:spPr>
          <a:xfrm>
            <a:off x="42962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4CCBA2C-3ACE-974D-BDCE-525A83AA7F37}"/>
              </a:ext>
            </a:extLst>
          </p:cNvPr>
          <p:cNvCxnSpPr/>
          <p:nvPr/>
        </p:nvCxnSpPr>
        <p:spPr>
          <a:xfrm>
            <a:off x="45629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16A2F0B-3BED-A943-ADB8-EDC9DCC1C4AF}"/>
              </a:ext>
            </a:extLst>
          </p:cNvPr>
          <p:cNvCxnSpPr/>
          <p:nvPr/>
        </p:nvCxnSpPr>
        <p:spPr>
          <a:xfrm>
            <a:off x="48296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F2CBE6-D313-D840-AFF0-C4BF26C58EC4}"/>
              </a:ext>
            </a:extLst>
          </p:cNvPr>
          <p:cNvCxnSpPr/>
          <p:nvPr/>
        </p:nvCxnSpPr>
        <p:spPr>
          <a:xfrm>
            <a:off x="50963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CC759DF-063B-1D46-A322-51D5EF7F7608}"/>
              </a:ext>
            </a:extLst>
          </p:cNvPr>
          <p:cNvCxnSpPr/>
          <p:nvPr/>
        </p:nvCxnSpPr>
        <p:spPr>
          <a:xfrm>
            <a:off x="53630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B2772E5-B3A5-014F-8EF5-49566E754A74}"/>
              </a:ext>
            </a:extLst>
          </p:cNvPr>
          <p:cNvCxnSpPr/>
          <p:nvPr/>
        </p:nvCxnSpPr>
        <p:spPr>
          <a:xfrm>
            <a:off x="56297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66BBE68-C023-4C41-8528-ED54B59FEB2F}"/>
              </a:ext>
            </a:extLst>
          </p:cNvPr>
          <p:cNvCxnSpPr/>
          <p:nvPr/>
        </p:nvCxnSpPr>
        <p:spPr>
          <a:xfrm>
            <a:off x="59169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C92D4A8-A4EE-6A4B-A2D9-9E1D5BD18064}"/>
              </a:ext>
            </a:extLst>
          </p:cNvPr>
          <p:cNvCxnSpPr/>
          <p:nvPr/>
        </p:nvCxnSpPr>
        <p:spPr>
          <a:xfrm>
            <a:off x="61836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A6835E3-0840-204B-BBE6-105AD6E09C87}"/>
              </a:ext>
            </a:extLst>
          </p:cNvPr>
          <p:cNvCxnSpPr/>
          <p:nvPr/>
        </p:nvCxnSpPr>
        <p:spPr>
          <a:xfrm>
            <a:off x="64503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B41D51-BA01-5342-A594-719BB77F0B8B}"/>
              </a:ext>
            </a:extLst>
          </p:cNvPr>
          <p:cNvCxnSpPr/>
          <p:nvPr/>
        </p:nvCxnSpPr>
        <p:spPr>
          <a:xfrm>
            <a:off x="67170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F95627-ED26-D84D-A94E-24D87FED0A7F}"/>
              </a:ext>
            </a:extLst>
          </p:cNvPr>
          <p:cNvCxnSpPr/>
          <p:nvPr/>
        </p:nvCxnSpPr>
        <p:spPr>
          <a:xfrm>
            <a:off x="69837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0BDCC27-9995-B04D-B2DA-6747C9A6CCD1}"/>
              </a:ext>
            </a:extLst>
          </p:cNvPr>
          <p:cNvCxnSpPr/>
          <p:nvPr/>
        </p:nvCxnSpPr>
        <p:spPr>
          <a:xfrm>
            <a:off x="72504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51A1CF4-AC32-2F4B-A3FD-0E25D889B7F2}"/>
              </a:ext>
            </a:extLst>
          </p:cNvPr>
          <p:cNvCxnSpPr/>
          <p:nvPr/>
        </p:nvCxnSpPr>
        <p:spPr>
          <a:xfrm>
            <a:off x="75171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F779C1C-7F37-DA48-AF31-ACFA55CC5C6A}"/>
              </a:ext>
            </a:extLst>
          </p:cNvPr>
          <p:cNvCxnSpPr/>
          <p:nvPr/>
        </p:nvCxnSpPr>
        <p:spPr>
          <a:xfrm>
            <a:off x="77838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AED9E8B-593C-0A45-A1F5-A9E754814B6F}"/>
              </a:ext>
            </a:extLst>
          </p:cNvPr>
          <p:cNvCxnSpPr/>
          <p:nvPr/>
        </p:nvCxnSpPr>
        <p:spPr>
          <a:xfrm>
            <a:off x="80505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D276B1A-4251-2340-9E6A-0462E90360D1}"/>
              </a:ext>
            </a:extLst>
          </p:cNvPr>
          <p:cNvSpPr txBox="1"/>
          <p:nvPr/>
        </p:nvSpPr>
        <p:spPr>
          <a:xfrm>
            <a:off x="7549833" y="38572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8A6F125-4FD2-684D-B241-F2400BDEA378}"/>
              </a:ext>
            </a:extLst>
          </p:cNvPr>
          <p:cNvCxnSpPr/>
          <p:nvPr/>
        </p:nvCxnSpPr>
        <p:spPr>
          <a:xfrm flipV="1">
            <a:off x="814631" y="16758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AFC8638-3561-0E49-ADA6-D40685670C95}"/>
              </a:ext>
            </a:extLst>
          </p:cNvPr>
          <p:cNvSpPr txBox="1"/>
          <p:nvPr/>
        </p:nvSpPr>
        <p:spPr>
          <a:xfrm rot="16200000">
            <a:off x="-41913" y="26396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val="25915610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2342DDE5-7FE7-1940-AD41-AE5CA6976D8C}"/>
              </a:ext>
            </a:extLst>
          </p:cNvPr>
          <p:cNvGrpSpPr/>
          <p:nvPr/>
        </p:nvGrpSpPr>
        <p:grpSpPr>
          <a:xfrm>
            <a:off x="2638269" y="1047780"/>
            <a:ext cx="3113936" cy="2790920"/>
            <a:chOff x="2638269" y="1047780"/>
            <a:chExt cx="3113936" cy="27909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0C3D02B-81AA-3047-9E7D-6ECEF0254DDC}"/>
                </a:ext>
              </a:extLst>
            </p:cNvPr>
            <p:cNvGrpSpPr/>
            <p:nvPr/>
          </p:nvGrpSpPr>
          <p:grpSpPr>
            <a:xfrm>
              <a:off x="2638269" y="1891287"/>
              <a:ext cx="779488" cy="879718"/>
              <a:chOff x="878367" y="2183949"/>
              <a:chExt cx="2937522" cy="879718"/>
            </a:xfrm>
          </p:grpSpPr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167CFF83-41A8-104D-8A2D-0AC9DFED44CD}"/>
                  </a:ext>
                </a:extLst>
              </p:cNvPr>
              <p:cNvSpPr/>
              <p:nvPr/>
            </p:nvSpPr>
            <p:spPr>
              <a:xfrm>
                <a:off x="878367" y="2183949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94165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D3BB5F02-3AF5-0649-BC07-0ADC700347B7}"/>
                  </a:ext>
                </a:extLst>
              </p:cNvPr>
              <p:cNvSpPr/>
              <p:nvPr/>
            </p:nvSpPr>
            <p:spPr>
              <a:xfrm>
                <a:off x="2339566" y="2190963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94165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24FDE7-66C4-D049-8B2F-34661AD09C6B}"/>
                </a:ext>
              </a:extLst>
            </p:cNvPr>
            <p:cNvGrpSpPr/>
            <p:nvPr/>
          </p:nvGrpSpPr>
          <p:grpSpPr>
            <a:xfrm flipV="1">
              <a:off x="3417757" y="1477491"/>
              <a:ext cx="779488" cy="1714324"/>
              <a:chOff x="878367" y="2183949"/>
              <a:chExt cx="2937522" cy="879718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457BDECF-A546-C342-9818-634EAC506AD4}"/>
                  </a:ext>
                </a:extLst>
              </p:cNvPr>
              <p:cNvSpPr/>
              <p:nvPr/>
            </p:nvSpPr>
            <p:spPr>
              <a:xfrm>
                <a:off x="878367" y="2183949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84B8CE52-87CF-E24E-9D63-BBF4A3F25F70}"/>
                  </a:ext>
                </a:extLst>
              </p:cNvPr>
              <p:cNvSpPr/>
              <p:nvPr/>
            </p:nvSpPr>
            <p:spPr>
              <a:xfrm>
                <a:off x="2339566" y="2190963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4490AC8-3267-6B42-9818-1253C377AD6D}"/>
                </a:ext>
              </a:extLst>
            </p:cNvPr>
            <p:cNvGrpSpPr/>
            <p:nvPr/>
          </p:nvGrpSpPr>
          <p:grpSpPr>
            <a:xfrm flipV="1">
              <a:off x="4195237" y="2076426"/>
              <a:ext cx="779488" cy="410395"/>
              <a:chOff x="878367" y="2183949"/>
              <a:chExt cx="2937522" cy="879718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D34FE6A-8B78-2143-BCAF-43B4B42B53B6}"/>
                  </a:ext>
                </a:extLst>
              </p:cNvPr>
              <p:cNvSpPr/>
              <p:nvPr/>
            </p:nvSpPr>
            <p:spPr>
              <a:xfrm>
                <a:off x="878367" y="2183949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3DE1687B-83AE-A24A-BAF9-A22409F6F5C9}"/>
                  </a:ext>
                </a:extLst>
              </p:cNvPr>
              <p:cNvSpPr/>
              <p:nvPr/>
            </p:nvSpPr>
            <p:spPr>
              <a:xfrm>
                <a:off x="2339566" y="2190963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E3EB32-3432-4F4E-9034-5993465E10DE}"/>
                </a:ext>
              </a:extLst>
            </p:cNvPr>
            <p:cNvGrpSpPr/>
            <p:nvPr/>
          </p:nvGrpSpPr>
          <p:grpSpPr>
            <a:xfrm>
              <a:off x="4972717" y="1047780"/>
              <a:ext cx="779488" cy="2790920"/>
              <a:chOff x="878367" y="2183949"/>
              <a:chExt cx="2937522" cy="889270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8D32BEA5-BFA4-1A45-B1F1-EC3AA981CB2B}"/>
                  </a:ext>
                </a:extLst>
              </p:cNvPr>
              <p:cNvSpPr/>
              <p:nvPr/>
            </p:nvSpPr>
            <p:spPr>
              <a:xfrm>
                <a:off x="878367" y="2183949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0E83A09-A902-7C47-8A82-0FC5C10BC235}"/>
                  </a:ext>
                </a:extLst>
              </p:cNvPr>
              <p:cNvSpPr/>
              <p:nvPr/>
            </p:nvSpPr>
            <p:spPr>
              <a:xfrm>
                <a:off x="2339565" y="2200515"/>
                <a:ext cx="147632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D75196-F0F1-3A42-9035-265A81C03144}"/>
              </a:ext>
            </a:extLst>
          </p:cNvPr>
          <p:cNvGrpSpPr/>
          <p:nvPr/>
        </p:nvGrpSpPr>
        <p:grpSpPr>
          <a:xfrm>
            <a:off x="2096785" y="3798182"/>
            <a:ext cx="4136944" cy="844558"/>
            <a:chOff x="212557" y="4800983"/>
            <a:chExt cx="4136944" cy="844558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39DA55A-8E4B-A241-B941-A7BFEA0C8392}"/>
                </a:ext>
              </a:extLst>
            </p:cNvPr>
            <p:cNvSpPr/>
            <p:nvPr/>
          </p:nvSpPr>
          <p:spPr>
            <a:xfrm rot="12786708">
              <a:off x="562706" y="4800983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F5F12E0-761E-C74D-A0E1-DDD2A989B3AC}"/>
                </a:ext>
              </a:extLst>
            </p:cNvPr>
            <p:cNvSpPr/>
            <p:nvPr/>
          </p:nvSpPr>
          <p:spPr>
            <a:xfrm rot="12786708">
              <a:off x="1468909" y="4800984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C9898A4-1A73-5F4B-B7F0-37F5F36DBF58}"/>
                </a:ext>
              </a:extLst>
            </p:cNvPr>
            <p:cNvSpPr/>
            <p:nvPr/>
          </p:nvSpPr>
          <p:spPr>
            <a:xfrm rot="12786708">
              <a:off x="2375112" y="4800985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876E06C-EC75-334D-9F7B-4000B0DE1625}"/>
                </a:ext>
              </a:extLst>
            </p:cNvPr>
            <p:cNvSpPr/>
            <p:nvPr/>
          </p:nvSpPr>
          <p:spPr>
            <a:xfrm rot="12786708">
              <a:off x="3281315" y="4800986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DA2252-9BE8-5345-9A8A-45957E6CC63B}"/>
                </a:ext>
              </a:extLst>
            </p:cNvPr>
            <p:cNvSpPr txBox="1"/>
            <p:nvPr/>
          </p:nvSpPr>
          <p:spPr>
            <a:xfrm>
              <a:off x="212557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</a:rPr>
                <a:t>Symbol1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892AA6-C5BC-DF42-82E6-07A0FD3FF0AF}"/>
                </a:ext>
              </a:extLst>
            </p:cNvPr>
            <p:cNvSpPr txBox="1"/>
            <p:nvPr/>
          </p:nvSpPr>
          <p:spPr>
            <a:xfrm>
              <a:off x="1291763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Symbol2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12C49F-318C-534E-8B19-AB357779A205}"/>
                </a:ext>
              </a:extLst>
            </p:cNvPr>
            <p:cNvSpPr txBox="1"/>
            <p:nvPr/>
          </p:nvSpPr>
          <p:spPr>
            <a:xfrm>
              <a:off x="2281029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Symbol3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BF34E-6CBB-4945-9954-61C8EAEDE30D}"/>
                </a:ext>
              </a:extLst>
            </p:cNvPr>
            <p:cNvSpPr txBox="1"/>
            <p:nvPr/>
          </p:nvSpPr>
          <p:spPr>
            <a:xfrm>
              <a:off x="3270295" y="5245431"/>
              <a:ext cx="107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Symbol4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272609-6498-054D-8598-539A548F6301}"/>
              </a:ext>
            </a:extLst>
          </p:cNvPr>
          <p:cNvCxnSpPr>
            <a:cxnSpLocks/>
          </p:cNvCxnSpPr>
          <p:nvPr/>
        </p:nvCxnSpPr>
        <p:spPr>
          <a:xfrm>
            <a:off x="811698" y="38134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801EF15-D646-9C4A-A9B9-E03A2340D9A1}"/>
              </a:ext>
            </a:extLst>
          </p:cNvPr>
          <p:cNvCxnSpPr/>
          <p:nvPr/>
        </p:nvCxnSpPr>
        <p:spPr>
          <a:xfrm>
            <a:off x="10754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D34DF5-0EF6-A943-8796-7C07207489B9}"/>
              </a:ext>
            </a:extLst>
          </p:cNvPr>
          <p:cNvCxnSpPr/>
          <p:nvPr/>
        </p:nvCxnSpPr>
        <p:spPr>
          <a:xfrm>
            <a:off x="13421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2F28D6-406F-6441-806F-FD63E8A59A28}"/>
              </a:ext>
            </a:extLst>
          </p:cNvPr>
          <p:cNvCxnSpPr/>
          <p:nvPr/>
        </p:nvCxnSpPr>
        <p:spPr>
          <a:xfrm>
            <a:off x="16088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F41021-450E-4744-ABD1-516756BA935E}"/>
              </a:ext>
            </a:extLst>
          </p:cNvPr>
          <p:cNvCxnSpPr/>
          <p:nvPr/>
        </p:nvCxnSpPr>
        <p:spPr>
          <a:xfrm>
            <a:off x="18755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AE9ED3-0F98-E141-B825-044B38931182}"/>
              </a:ext>
            </a:extLst>
          </p:cNvPr>
          <p:cNvCxnSpPr/>
          <p:nvPr/>
        </p:nvCxnSpPr>
        <p:spPr>
          <a:xfrm>
            <a:off x="21422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B825AA-A40B-9D4F-8790-C854F466600E}"/>
              </a:ext>
            </a:extLst>
          </p:cNvPr>
          <p:cNvCxnSpPr/>
          <p:nvPr/>
        </p:nvCxnSpPr>
        <p:spPr>
          <a:xfrm>
            <a:off x="24089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216293-C464-E844-B20E-E9068EB4E868}"/>
              </a:ext>
            </a:extLst>
          </p:cNvPr>
          <p:cNvCxnSpPr/>
          <p:nvPr/>
        </p:nvCxnSpPr>
        <p:spPr>
          <a:xfrm>
            <a:off x="26756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9E22AC-C624-4745-B1FC-52DA4D80AA98}"/>
              </a:ext>
            </a:extLst>
          </p:cNvPr>
          <p:cNvCxnSpPr/>
          <p:nvPr/>
        </p:nvCxnSpPr>
        <p:spPr>
          <a:xfrm>
            <a:off x="29423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16EE4EC-DAD4-0A41-94D8-6A8BB38A8E04}"/>
              </a:ext>
            </a:extLst>
          </p:cNvPr>
          <p:cNvCxnSpPr/>
          <p:nvPr/>
        </p:nvCxnSpPr>
        <p:spPr>
          <a:xfrm>
            <a:off x="3209072" y="36547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057257A-30FF-7B4D-A17B-6F0C5336EA6C}"/>
              </a:ext>
            </a:extLst>
          </p:cNvPr>
          <p:cNvCxnSpPr/>
          <p:nvPr/>
        </p:nvCxnSpPr>
        <p:spPr>
          <a:xfrm>
            <a:off x="34961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35F8DB-571D-F94E-99FA-93716F41BFFD}"/>
              </a:ext>
            </a:extLst>
          </p:cNvPr>
          <p:cNvCxnSpPr/>
          <p:nvPr/>
        </p:nvCxnSpPr>
        <p:spPr>
          <a:xfrm>
            <a:off x="37628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70AE949-3CFF-FC41-BC4F-FCEAE48349DA}"/>
              </a:ext>
            </a:extLst>
          </p:cNvPr>
          <p:cNvCxnSpPr/>
          <p:nvPr/>
        </p:nvCxnSpPr>
        <p:spPr>
          <a:xfrm>
            <a:off x="40295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C9E922F-4969-164A-AF7D-873A25C135A0}"/>
              </a:ext>
            </a:extLst>
          </p:cNvPr>
          <p:cNvCxnSpPr/>
          <p:nvPr/>
        </p:nvCxnSpPr>
        <p:spPr>
          <a:xfrm>
            <a:off x="42962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4CCBA2C-3ACE-974D-BDCE-525A83AA7F37}"/>
              </a:ext>
            </a:extLst>
          </p:cNvPr>
          <p:cNvCxnSpPr/>
          <p:nvPr/>
        </p:nvCxnSpPr>
        <p:spPr>
          <a:xfrm>
            <a:off x="45629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16A2F0B-3BED-A943-ADB8-EDC9DCC1C4AF}"/>
              </a:ext>
            </a:extLst>
          </p:cNvPr>
          <p:cNvCxnSpPr/>
          <p:nvPr/>
        </p:nvCxnSpPr>
        <p:spPr>
          <a:xfrm>
            <a:off x="48296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F2CBE6-D313-D840-AFF0-C4BF26C58EC4}"/>
              </a:ext>
            </a:extLst>
          </p:cNvPr>
          <p:cNvCxnSpPr/>
          <p:nvPr/>
        </p:nvCxnSpPr>
        <p:spPr>
          <a:xfrm>
            <a:off x="50963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CC759DF-063B-1D46-A322-51D5EF7F7608}"/>
              </a:ext>
            </a:extLst>
          </p:cNvPr>
          <p:cNvCxnSpPr/>
          <p:nvPr/>
        </p:nvCxnSpPr>
        <p:spPr>
          <a:xfrm>
            <a:off x="53630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B2772E5-B3A5-014F-8EF5-49566E754A74}"/>
              </a:ext>
            </a:extLst>
          </p:cNvPr>
          <p:cNvCxnSpPr/>
          <p:nvPr/>
        </p:nvCxnSpPr>
        <p:spPr>
          <a:xfrm>
            <a:off x="5629786" y="36057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66BBE68-C023-4C41-8528-ED54B59FEB2F}"/>
              </a:ext>
            </a:extLst>
          </p:cNvPr>
          <p:cNvCxnSpPr/>
          <p:nvPr/>
        </p:nvCxnSpPr>
        <p:spPr>
          <a:xfrm>
            <a:off x="59169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C92D4A8-A4EE-6A4B-A2D9-9E1D5BD18064}"/>
              </a:ext>
            </a:extLst>
          </p:cNvPr>
          <p:cNvCxnSpPr/>
          <p:nvPr/>
        </p:nvCxnSpPr>
        <p:spPr>
          <a:xfrm>
            <a:off x="61836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A6835E3-0840-204B-BBE6-105AD6E09C87}"/>
              </a:ext>
            </a:extLst>
          </p:cNvPr>
          <p:cNvCxnSpPr/>
          <p:nvPr/>
        </p:nvCxnSpPr>
        <p:spPr>
          <a:xfrm>
            <a:off x="64503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B41D51-BA01-5342-A594-719BB77F0B8B}"/>
              </a:ext>
            </a:extLst>
          </p:cNvPr>
          <p:cNvCxnSpPr/>
          <p:nvPr/>
        </p:nvCxnSpPr>
        <p:spPr>
          <a:xfrm>
            <a:off x="67170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F95627-ED26-D84D-A94E-24D87FED0A7F}"/>
              </a:ext>
            </a:extLst>
          </p:cNvPr>
          <p:cNvCxnSpPr/>
          <p:nvPr/>
        </p:nvCxnSpPr>
        <p:spPr>
          <a:xfrm>
            <a:off x="69837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0BDCC27-9995-B04D-B2DA-6747C9A6CCD1}"/>
              </a:ext>
            </a:extLst>
          </p:cNvPr>
          <p:cNvCxnSpPr/>
          <p:nvPr/>
        </p:nvCxnSpPr>
        <p:spPr>
          <a:xfrm>
            <a:off x="72504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51A1CF4-AC32-2F4B-A3FD-0E25D889B7F2}"/>
              </a:ext>
            </a:extLst>
          </p:cNvPr>
          <p:cNvCxnSpPr/>
          <p:nvPr/>
        </p:nvCxnSpPr>
        <p:spPr>
          <a:xfrm>
            <a:off x="75171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F779C1C-7F37-DA48-AF31-ACFA55CC5C6A}"/>
              </a:ext>
            </a:extLst>
          </p:cNvPr>
          <p:cNvCxnSpPr/>
          <p:nvPr/>
        </p:nvCxnSpPr>
        <p:spPr>
          <a:xfrm>
            <a:off x="77838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AED9E8B-593C-0A45-A1F5-A9E754814B6F}"/>
              </a:ext>
            </a:extLst>
          </p:cNvPr>
          <p:cNvCxnSpPr/>
          <p:nvPr/>
        </p:nvCxnSpPr>
        <p:spPr>
          <a:xfrm>
            <a:off x="8050500" y="35567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D276B1A-4251-2340-9E6A-0462E90360D1}"/>
              </a:ext>
            </a:extLst>
          </p:cNvPr>
          <p:cNvSpPr txBox="1"/>
          <p:nvPr/>
        </p:nvSpPr>
        <p:spPr>
          <a:xfrm>
            <a:off x="7549833" y="38572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8A6F125-4FD2-684D-B241-F2400BDEA378}"/>
              </a:ext>
            </a:extLst>
          </p:cNvPr>
          <p:cNvCxnSpPr/>
          <p:nvPr/>
        </p:nvCxnSpPr>
        <p:spPr>
          <a:xfrm flipV="1">
            <a:off x="814631" y="16758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AFC8638-3561-0E49-ADA6-D40685670C95}"/>
              </a:ext>
            </a:extLst>
          </p:cNvPr>
          <p:cNvSpPr txBox="1"/>
          <p:nvPr/>
        </p:nvSpPr>
        <p:spPr>
          <a:xfrm rot="16200000">
            <a:off x="-41913" y="26396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A839120-7037-FA46-95B5-34AF4B91C6BC}"/>
              </a:ext>
            </a:extLst>
          </p:cNvPr>
          <p:cNvGrpSpPr/>
          <p:nvPr/>
        </p:nvGrpSpPr>
        <p:grpSpPr>
          <a:xfrm>
            <a:off x="2639801" y="248601"/>
            <a:ext cx="3113936" cy="2790920"/>
            <a:chOff x="2638269" y="1047780"/>
            <a:chExt cx="3113936" cy="27909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04373D5-270A-734C-8989-4A08DCB5C658}"/>
                </a:ext>
              </a:extLst>
            </p:cNvPr>
            <p:cNvGrpSpPr/>
            <p:nvPr/>
          </p:nvGrpSpPr>
          <p:grpSpPr>
            <a:xfrm>
              <a:off x="2638269" y="1891287"/>
              <a:ext cx="779488" cy="879718"/>
              <a:chOff x="878367" y="2183949"/>
              <a:chExt cx="2937522" cy="879718"/>
            </a:xfrm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93F66BB6-F137-6742-B6BB-0EF6387BBC4D}"/>
                  </a:ext>
                </a:extLst>
              </p:cNvPr>
              <p:cNvSpPr/>
              <p:nvPr/>
            </p:nvSpPr>
            <p:spPr>
              <a:xfrm>
                <a:off x="878367" y="2183949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D0147A99-FCD2-F44F-8069-DFD88C577AE0}"/>
                  </a:ext>
                </a:extLst>
              </p:cNvPr>
              <p:cNvSpPr/>
              <p:nvPr/>
            </p:nvSpPr>
            <p:spPr>
              <a:xfrm>
                <a:off x="2339566" y="2190963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75B54DF-8D5E-3540-9EBC-5DEDC453F80A}"/>
                </a:ext>
              </a:extLst>
            </p:cNvPr>
            <p:cNvGrpSpPr/>
            <p:nvPr/>
          </p:nvGrpSpPr>
          <p:grpSpPr>
            <a:xfrm flipV="1">
              <a:off x="3417757" y="1477491"/>
              <a:ext cx="779488" cy="1714324"/>
              <a:chOff x="878367" y="2183949"/>
              <a:chExt cx="2937522" cy="879718"/>
            </a:xfrm>
          </p:grpSpPr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EE6762EC-4549-AC40-A1FD-933BDA89528D}"/>
                  </a:ext>
                </a:extLst>
              </p:cNvPr>
              <p:cNvSpPr/>
              <p:nvPr/>
            </p:nvSpPr>
            <p:spPr>
              <a:xfrm>
                <a:off x="878367" y="2183949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399C2826-31A2-E249-AABB-1813A98BDE7C}"/>
                  </a:ext>
                </a:extLst>
              </p:cNvPr>
              <p:cNvSpPr/>
              <p:nvPr/>
            </p:nvSpPr>
            <p:spPr>
              <a:xfrm>
                <a:off x="2339566" y="2190963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B008EE9-4746-064F-A8F2-9ED23A06F857}"/>
                </a:ext>
              </a:extLst>
            </p:cNvPr>
            <p:cNvGrpSpPr/>
            <p:nvPr/>
          </p:nvGrpSpPr>
          <p:grpSpPr>
            <a:xfrm flipV="1">
              <a:off x="4195237" y="2076426"/>
              <a:ext cx="779488" cy="410395"/>
              <a:chOff x="878367" y="2183949"/>
              <a:chExt cx="2937522" cy="879718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0D2A59EB-B7C9-1440-8909-FA10687CC403}"/>
                  </a:ext>
                </a:extLst>
              </p:cNvPr>
              <p:cNvSpPr/>
              <p:nvPr/>
            </p:nvSpPr>
            <p:spPr>
              <a:xfrm>
                <a:off x="878367" y="2183949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30853C5F-29E5-0149-806D-B52F6D960963}"/>
                  </a:ext>
                </a:extLst>
              </p:cNvPr>
              <p:cNvSpPr/>
              <p:nvPr/>
            </p:nvSpPr>
            <p:spPr>
              <a:xfrm>
                <a:off x="2339566" y="2190963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D30473D-E5FF-3F43-8291-D0B49BDEA9D8}"/>
                </a:ext>
              </a:extLst>
            </p:cNvPr>
            <p:cNvGrpSpPr/>
            <p:nvPr/>
          </p:nvGrpSpPr>
          <p:grpSpPr>
            <a:xfrm>
              <a:off x="4972717" y="1047780"/>
              <a:ext cx="779488" cy="2790920"/>
              <a:chOff x="878367" y="2183949"/>
              <a:chExt cx="2937522" cy="889270"/>
            </a:xfrm>
          </p:grpSpPr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297CC107-C5A6-7D43-8653-27EF8945FCE2}"/>
                  </a:ext>
                </a:extLst>
              </p:cNvPr>
              <p:cNvSpPr/>
              <p:nvPr/>
            </p:nvSpPr>
            <p:spPr>
              <a:xfrm>
                <a:off x="878367" y="2183949"/>
                <a:ext cx="1476323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A4D1061D-2890-3249-B77F-0F316675FF31}"/>
                  </a:ext>
                </a:extLst>
              </p:cNvPr>
              <p:cNvSpPr/>
              <p:nvPr/>
            </p:nvSpPr>
            <p:spPr>
              <a:xfrm>
                <a:off x="2339565" y="2200515"/>
                <a:ext cx="147632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B5047AE-2C39-F54E-918E-7E8D69864968}"/>
              </a:ext>
            </a:extLst>
          </p:cNvPr>
          <p:cNvCxnSpPr>
            <a:cxnSpLocks/>
          </p:cNvCxnSpPr>
          <p:nvPr/>
        </p:nvCxnSpPr>
        <p:spPr>
          <a:xfrm flipV="1">
            <a:off x="811698" y="2207315"/>
            <a:ext cx="1597274" cy="157939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415D99-F709-D846-8CD0-13FBB85F2968}"/>
              </a:ext>
            </a:extLst>
          </p:cNvPr>
          <p:cNvSpPr txBox="1"/>
          <p:nvPr/>
        </p:nvSpPr>
        <p:spPr>
          <a:xfrm rot="18830353">
            <a:off x="919195" y="2539418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033094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C3D02B-81AA-3047-9E7D-6ECEF0254DDC}"/>
              </a:ext>
            </a:extLst>
          </p:cNvPr>
          <p:cNvGrpSpPr/>
          <p:nvPr/>
        </p:nvGrpSpPr>
        <p:grpSpPr>
          <a:xfrm>
            <a:off x="2638269" y="1891287"/>
            <a:ext cx="779488" cy="879718"/>
            <a:chOff x="878367" y="2183949"/>
            <a:chExt cx="2937522" cy="87971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167CFF83-41A8-104D-8A2D-0AC9DFED44CD}"/>
                </a:ext>
              </a:extLst>
            </p:cNvPr>
            <p:cNvSpPr/>
            <p:nvPr/>
          </p:nvSpPr>
          <p:spPr>
            <a:xfrm>
              <a:off x="878367" y="2183949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BB5F02-3AF5-0649-BC07-0ADC700347B7}"/>
                </a:ext>
              </a:extLst>
            </p:cNvPr>
            <p:cNvSpPr/>
            <p:nvPr/>
          </p:nvSpPr>
          <p:spPr>
            <a:xfrm>
              <a:off x="2339566" y="2190963"/>
              <a:ext cx="1476323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id="{A39DA55A-8E4B-A241-B941-A7BFEA0C8392}"/>
              </a:ext>
            </a:extLst>
          </p:cNvPr>
          <p:cNvSpPr/>
          <p:nvPr/>
        </p:nvSpPr>
        <p:spPr>
          <a:xfrm rot="12786708">
            <a:off x="2639894" y="2942754"/>
            <a:ext cx="705395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DA2252-9BE8-5345-9A8A-45957E6CC63B}"/>
              </a:ext>
            </a:extLst>
          </p:cNvPr>
          <p:cNvSpPr txBox="1"/>
          <p:nvPr/>
        </p:nvSpPr>
        <p:spPr>
          <a:xfrm>
            <a:off x="2289745" y="3387202"/>
            <a:ext cx="1079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Symbol1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6E3CAB-E091-5347-A1C5-63DA8284780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modulation: Effect of the symbol length</a:t>
            </a:r>
          </a:p>
        </p:txBody>
      </p:sp>
    </p:spTree>
    <p:extLst>
      <p:ext uri="{BB962C8B-B14F-4D97-AF65-F5344CB8AC3E}">
        <p14:creationId xmlns:p14="http://schemas.microsoft.com/office/powerpoint/2010/main" val="2677113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A39DA55A-8E4B-A241-B941-A7BFEA0C8392}"/>
              </a:ext>
            </a:extLst>
          </p:cNvPr>
          <p:cNvSpPr/>
          <p:nvPr/>
        </p:nvSpPr>
        <p:spPr>
          <a:xfrm rot="12786708">
            <a:off x="2639894" y="2942754"/>
            <a:ext cx="705395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DA2252-9BE8-5345-9A8A-45957E6CC63B}"/>
              </a:ext>
            </a:extLst>
          </p:cNvPr>
          <p:cNvSpPr txBox="1"/>
          <p:nvPr/>
        </p:nvSpPr>
        <p:spPr>
          <a:xfrm>
            <a:off x="2289745" y="3387202"/>
            <a:ext cx="1079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Symbol1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0CD509-28A1-C348-9C75-9133A3CE1F85}"/>
              </a:ext>
            </a:extLst>
          </p:cNvPr>
          <p:cNvGrpSpPr/>
          <p:nvPr/>
        </p:nvGrpSpPr>
        <p:grpSpPr>
          <a:xfrm>
            <a:off x="687542" y="1873638"/>
            <a:ext cx="4676927" cy="872704"/>
            <a:chOff x="1079294" y="1797780"/>
            <a:chExt cx="4676927" cy="872704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E849F07-FD63-3443-A80C-566263502D8B}"/>
                </a:ext>
              </a:extLst>
            </p:cNvPr>
            <p:cNvSpPr/>
            <p:nvPr/>
          </p:nvSpPr>
          <p:spPr>
            <a:xfrm>
              <a:off x="2638269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227AC0C-2A6A-EB41-83B1-65B336066F29}"/>
                </a:ext>
              </a:extLst>
            </p:cNvPr>
            <p:cNvSpPr/>
            <p:nvPr/>
          </p:nvSpPr>
          <p:spPr>
            <a:xfrm>
              <a:off x="3026006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A827336-B7BC-1142-B9AF-4D38E44E23F1}"/>
                </a:ext>
              </a:extLst>
            </p:cNvPr>
            <p:cNvSpPr/>
            <p:nvPr/>
          </p:nvSpPr>
          <p:spPr>
            <a:xfrm>
              <a:off x="3417757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71A2F4A-7EFA-E742-8669-4164812DF76C}"/>
                </a:ext>
              </a:extLst>
            </p:cNvPr>
            <p:cNvSpPr/>
            <p:nvPr/>
          </p:nvSpPr>
          <p:spPr>
            <a:xfrm>
              <a:off x="3805494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ADF2C27-D6EF-7244-91E1-4E546878481A}"/>
                </a:ext>
              </a:extLst>
            </p:cNvPr>
            <p:cNvSpPr/>
            <p:nvPr/>
          </p:nvSpPr>
          <p:spPr>
            <a:xfrm>
              <a:off x="4197245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C1E3D64-C688-2044-BCFA-6ED300E67A6A}"/>
                </a:ext>
              </a:extLst>
            </p:cNvPr>
            <p:cNvSpPr/>
            <p:nvPr/>
          </p:nvSpPr>
          <p:spPr>
            <a:xfrm>
              <a:off x="4584982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C3ED6A5-40B6-2841-BB20-36DB06D0F43E}"/>
                </a:ext>
              </a:extLst>
            </p:cNvPr>
            <p:cNvSpPr/>
            <p:nvPr/>
          </p:nvSpPr>
          <p:spPr>
            <a:xfrm>
              <a:off x="4976733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025A9A2-3020-1847-AB4F-6701EF4C3770}"/>
                </a:ext>
              </a:extLst>
            </p:cNvPr>
            <p:cNvSpPr/>
            <p:nvPr/>
          </p:nvSpPr>
          <p:spPr>
            <a:xfrm>
              <a:off x="5364470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D32EF87-60B3-384D-A653-16EA1EB40301}"/>
                </a:ext>
              </a:extLst>
            </p:cNvPr>
            <p:cNvSpPr/>
            <p:nvPr/>
          </p:nvSpPr>
          <p:spPr>
            <a:xfrm>
              <a:off x="1854767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864484C-F7FA-7E4E-AFA0-5779FC31240E}"/>
                </a:ext>
              </a:extLst>
            </p:cNvPr>
            <p:cNvSpPr/>
            <p:nvPr/>
          </p:nvSpPr>
          <p:spPr>
            <a:xfrm>
              <a:off x="2242504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0F50159-D2CF-7A40-9EAF-75B532B7A6AF}"/>
                </a:ext>
              </a:extLst>
            </p:cNvPr>
            <p:cNvSpPr/>
            <p:nvPr/>
          </p:nvSpPr>
          <p:spPr>
            <a:xfrm>
              <a:off x="1079294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5349237-7B5E-9240-A2CB-2D3C517B9BAB}"/>
                </a:ext>
              </a:extLst>
            </p:cNvPr>
            <p:cNvSpPr/>
            <p:nvPr/>
          </p:nvSpPr>
          <p:spPr>
            <a:xfrm>
              <a:off x="1467031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3775F3D8-EEF8-AE4B-9941-9E7B5628459F}"/>
              </a:ext>
            </a:extLst>
          </p:cNvPr>
          <p:cNvSpPr/>
          <p:nvPr/>
        </p:nvSpPr>
        <p:spPr>
          <a:xfrm rot="12786708">
            <a:off x="5238117" y="2014479"/>
            <a:ext cx="705395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5D9BED62-4C01-CE4D-9B2E-83FD652ADE9D}"/>
              </a:ext>
            </a:extLst>
          </p:cNvPr>
          <p:cNvSpPr/>
          <p:nvPr/>
        </p:nvSpPr>
        <p:spPr>
          <a:xfrm rot="8422685" flipH="1">
            <a:off x="224719" y="2099579"/>
            <a:ext cx="582971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974400-BCDC-744B-A69E-F257435FD463}"/>
              </a:ext>
            </a:extLst>
          </p:cNvPr>
          <p:cNvGrpSpPr/>
          <p:nvPr/>
        </p:nvGrpSpPr>
        <p:grpSpPr>
          <a:xfrm>
            <a:off x="1666918" y="1785429"/>
            <a:ext cx="2715227" cy="477129"/>
            <a:chOff x="1666918" y="1785429"/>
            <a:chExt cx="2715227" cy="477129"/>
          </a:xfrm>
        </p:grpSpPr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839EB11D-1546-8E4B-BB75-5127AD959355}"/>
                </a:ext>
              </a:extLst>
            </p:cNvPr>
            <p:cNvCxnSpPr>
              <a:cxnSpLocks/>
            </p:cNvCxnSpPr>
            <p:nvPr/>
          </p:nvCxnSpPr>
          <p:spPr>
            <a:xfrm>
              <a:off x="2563830" y="1785429"/>
              <a:ext cx="1818315" cy="474629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lbow Connector 69">
              <a:extLst>
                <a:ext uri="{FF2B5EF4-FFF2-40B4-BE49-F238E27FC236}">
                  <a16:creationId xmlns:a16="http://schemas.microsoft.com/office/drawing/2014/main" id="{E3D79E66-FE05-F041-BE2B-63E5EEA24E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66918" y="1787929"/>
              <a:ext cx="1818315" cy="474629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02584E2-5D4B-CF46-BAEF-588AB6D74C08}"/>
              </a:ext>
            </a:extLst>
          </p:cNvPr>
          <p:cNvGrpSpPr/>
          <p:nvPr/>
        </p:nvGrpSpPr>
        <p:grpSpPr>
          <a:xfrm>
            <a:off x="3776325" y="2693314"/>
            <a:ext cx="3963552" cy="1294052"/>
            <a:chOff x="3776325" y="2693314"/>
            <a:chExt cx="3963552" cy="129405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746B387-D489-D142-B071-051ABB7F5D5F}"/>
                </a:ext>
              </a:extLst>
            </p:cNvPr>
            <p:cNvSpPr txBox="1"/>
            <p:nvPr/>
          </p:nvSpPr>
          <p:spPr>
            <a:xfrm>
              <a:off x="4001368" y="3156369"/>
              <a:ext cx="3738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Lucida Bright" panose="02040602050505020304" pitchFamily="18" charset="77"/>
                </a:rPr>
                <a:t>Multiplication with a rectangle function</a:t>
              </a: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8A3B3A1-F21B-E149-96B8-6ACE20F7972E}"/>
                </a:ext>
              </a:extLst>
            </p:cNvPr>
            <p:cNvSpPr/>
            <p:nvPr/>
          </p:nvSpPr>
          <p:spPr>
            <a:xfrm rot="13095320" flipH="1">
              <a:off x="3776325" y="2693314"/>
              <a:ext cx="1083730" cy="14289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accent5">
                  <a:lumMod val="50000"/>
                </a:schemeClr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B141CF2-0FC0-584B-AA89-36D7737641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modulation: Effect of the symbol length</a:t>
            </a:r>
          </a:p>
        </p:txBody>
      </p:sp>
    </p:spTree>
    <p:extLst>
      <p:ext uri="{BB962C8B-B14F-4D97-AF65-F5344CB8AC3E}">
        <p14:creationId xmlns:p14="http://schemas.microsoft.com/office/powerpoint/2010/main" val="21035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A39DA55A-8E4B-A241-B941-A7BFEA0C8392}"/>
              </a:ext>
            </a:extLst>
          </p:cNvPr>
          <p:cNvSpPr/>
          <p:nvPr/>
        </p:nvSpPr>
        <p:spPr>
          <a:xfrm rot="12786708">
            <a:off x="2639894" y="2942754"/>
            <a:ext cx="705395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DA2252-9BE8-5345-9A8A-45957E6CC63B}"/>
              </a:ext>
            </a:extLst>
          </p:cNvPr>
          <p:cNvSpPr txBox="1"/>
          <p:nvPr/>
        </p:nvSpPr>
        <p:spPr>
          <a:xfrm>
            <a:off x="2289745" y="3387202"/>
            <a:ext cx="1079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Symbol1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0CD509-28A1-C348-9C75-9133A3CE1F85}"/>
              </a:ext>
            </a:extLst>
          </p:cNvPr>
          <p:cNvGrpSpPr/>
          <p:nvPr/>
        </p:nvGrpSpPr>
        <p:grpSpPr>
          <a:xfrm>
            <a:off x="687542" y="1873638"/>
            <a:ext cx="4676927" cy="872704"/>
            <a:chOff x="1079294" y="1797780"/>
            <a:chExt cx="4676927" cy="872704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E849F07-FD63-3443-A80C-566263502D8B}"/>
                </a:ext>
              </a:extLst>
            </p:cNvPr>
            <p:cNvSpPr/>
            <p:nvPr/>
          </p:nvSpPr>
          <p:spPr>
            <a:xfrm>
              <a:off x="2638269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227AC0C-2A6A-EB41-83B1-65B336066F29}"/>
                </a:ext>
              </a:extLst>
            </p:cNvPr>
            <p:cNvSpPr/>
            <p:nvPr/>
          </p:nvSpPr>
          <p:spPr>
            <a:xfrm>
              <a:off x="3026006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A827336-B7BC-1142-B9AF-4D38E44E23F1}"/>
                </a:ext>
              </a:extLst>
            </p:cNvPr>
            <p:cNvSpPr/>
            <p:nvPr/>
          </p:nvSpPr>
          <p:spPr>
            <a:xfrm>
              <a:off x="3417757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71A2F4A-7EFA-E742-8669-4164812DF76C}"/>
                </a:ext>
              </a:extLst>
            </p:cNvPr>
            <p:cNvSpPr/>
            <p:nvPr/>
          </p:nvSpPr>
          <p:spPr>
            <a:xfrm>
              <a:off x="3805494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ADF2C27-D6EF-7244-91E1-4E546878481A}"/>
                </a:ext>
              </a:extLst>
            </p:cNvPr>
            <p:cNvSpPr/>
            <p:nvPr/>
          </p:nvSpPr>
          <p:spPr>
            <a:xfrm>
              <a:off x="4197245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C1E3D64-C688-2044-BCFA-6ED300E67A6A}"/>
                </a:ext>
              </a:extLst>
            </p:cNvPr>
            <p:cNvSpPr/>
            <p:nvPr/>
          </p:nvSpPr>
          <p:spPr>
            <a:xfrm>
              <a:off x="4584982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C3ED6A5-40B6-2841-BB20-36DB06D0F43E}"/>
                </a:ext>
              </a:extLst>
            </p:cNvPr>
            <p:cNvSpPr/>
            <p:nvPr/>
          </p:nvSpPr>
          <p:spPr>
            <a:xfrm>
              <a:off x="4976733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025A9A2-3020-1847-AB4F-6701EF4C3770}"/>
                </a:ext>
              </a:extLst>
            </p:cNvPr>
            <p:cNvSpPr/>
            <p:nvPr/>
          </p:nvSpPr>
          <p:spPr>
            <a:xfrm>
              <a:off x="5364470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D32EF87-60B3-384D-A653-16EA1EB40301}"/>
                </a:ext>
              </a:extLst>
            </p:cNvPr>
            <p:cNvSpPr/>
            <p:nvPr/>
          </p:nvSpPr>
          <p:spPr>
            <a:xfrm>
              <a:off x="1854767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864484C-F7FA-7E4E-AFA0-5779FC31240E}"/>
                </a:ext>
              </a:extLst>
            </p:cNvPr>
            <p:cNvSpPr/>
            <p:nvPr/>
          </p:nvSpPr>
          <p:spPr>
            <a:xfrm>
              <a:off x="2242504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0F50159-D2CF-7A40-9EAF-75B532B7A6AF}"/>
                </a:ext>
              </a:extLst>
            </p:cNvPr>
            <p:cNvSpPr/>
            <p:nvPr/>
          </p:nvSpPr>
          <p:spPr>
            <a:xfrm>
              <a:off x="1079294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5349237-7B5E-9240-A2CB-2D3C517B9BAB}"/>
                </a:ext>
              </a:extLst>
            </p:cNvPr>
            <p:cNvSpPr/>
            <p:nvPr/>
          </p:nvSpPr>
          <p:spPr>
            <a:xfrm>
              <a:off x="1467031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3775F3D8-EEF8-AE4B-9941-9E7B5628459F}"/>
              </a:ext>
            </a:extLst>
          </p:cNvPr>
          <p:cNvSpPr/>
          <p:nvPr/>
        </p:nvSpPr>
        <p:spPr>
          <a:xfrm rot="12786708">
            <a:off x="5238117" y="2014479"/>
            <a:ext cx="705395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5D9BED62-4C01-CE4D-9B2E-83FD652ADE9D}"/>
              </a:ext>
            </a:extLst>
          </p:cNvPr>
          <p:cNvSpPr/>
          <p:nvPr/>
        </p:nvSpPr>
        <p:spPr>
          <a:xfrm rot="8422685" flipH="1">
            <a:off x="224719" y="2099579"/>
            <a:ext cx="582971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598FDB-B663-0C49-8A71-D96609887F59}"/>
              </a:ext>
            </a:extLst>
          </p:cNvPr>
          <p:cNvGrpSpPr/>
          <p:nvPr/>
        </p:nvGrpSpPr>
        <p:grpSpPr>
          <a:xfrm>
            <a:off x="1357455" y="1347827"/>
            <a:ext cx="3513845" cy="872704"/>
            <a:chOff x="1079294" y="1797780"/>
            <a:chExt cx="4676927" cy="872704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CF3214-AF2A-EB42-B1C9-CADC420AA6C1}"/>
                </a:ext>
              </a:extLst>
            </p:cNvPr>
            <p:cNvSpPr/>
            <p:nvPr/>
          </p:nvSpPr>
          <p:spPr>
            <a:xfrm>
              <a:off x="2638269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B86E20C-5CD7-0D43-9C6F-779B37AC3B73}"/>
                </a:ext>
              </a:extLst>
            </p:cNvPr>
            <p:cNvSpPr/>
            <p:nvPr/>
          </p:nvSpPr>
          <p:spPr>
            <a:xfrm>
              <a:off x="3026006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83BD643-C055-214B-8E13-B94C56A4225B}"/>
                </a:ext>
              </a:extLst>
            </p:cNvPr>
            <p:cNvSpPr/>
            <p:nvPr/>
          </p:nvSpPr>
          <p:spPr>
            <a:xfrm>
              <a:off x="3417757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8F8F883-8F10-7C40-B5BB-E9D89594072A}"/>
                </a:ext>
              </a:extLst>
            </p:cNvPr>
            <p:cNvSpPr/>
            <p:nvPr/>
          </p:nvSpPr>
          <p:spPr>
            <a:xfrm>
              <a:off x="3805494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E0D87FE-1033-8A43-806F-11BB638E3940}"/>
                </a:ext>
              </a:extLst>
            </p:cNvPr>
            <p:cNvSpPr/>
            <p:nvPr/>
          </p:nvSpPr>
          <p:spPr>
            <a:xfrm>
              <a:off x="4197245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C5D2380-CA34-2F4F-AE61-97B1EE46820C}"/>
                </a:ext>
              </a:extLst>
            </p:cNvPr>
            <p:cNvSpPr/>
            <p:nvPr/>
          </p:nvSpPr>
          <p:spPr>
            <a:xfrm>
              <a:off x="4584982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C458774-ADC8-7F42-9C45-E39F5FF25550}"/>
                </a:ext>
              </a:extLst>
            </p:cNvPr>
            <p:cNvSpPr/>
            <p:nvPr/>
          </p:nvSpPr>
          <p:spPr>
            <a:xfrm>
              <a:off x="4976733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7C84766-C6DE-A241-B194-F84EA71A3B89}"/>
                </a:ext>
              </a:extLst>
            </p:cNvPr>
            <p:cNvSpPr/>
            <p:nvPr/>
          </p:nvSpPr>
          <p:spPr>
            <a:xfrm>
              <a:off x="5364470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282EDE4-A2E3-9646-8338-1655DC040998}"/>
                </a:ext>
              </a:extLst>
            </p:cNvPr>
            <p:cNvSpPr/>
            <p:nvPr/>
          </p:nvSpPr>
          <p:spPr>
            <a:xfrm>
              <a:off x="1854767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57F4191-BB70-4649-9D80-965A95F35106}"/>
                </a:ext>
              </a:extLst>
            </p:cNvPr>
            <p:cNvSpPr/>
            <p:nvPr/>
          </p:nvSpPr>
          <p:spPr>
            <a:xfrm>
              <a:off x="2242504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0142F0-62B7-C64D-BFBD-F15168C1C41F}"/>
                </a:ext>
              </a:extLst>
            </p:cNvPr>
            <p:cNvSpPr/>
            <p:nvPr/>
          </p:nvSpPr>
          <p:spPr>
            <a:xfrm>
              <a:off x="1079294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369855C-9E32-6F48-917D-1FD9D42A145B}"/>
                </a:ext>
              </a:extLst>
            </p:cNvPr>
            <p:cNvSpPr/>
            <p:nvPr/>
          </p:nvSpPr>
          <p:spPr>
            <a:xfrm>
              <a:off x="1467031" y="1797780"/>
              <a:ext cx="39175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974400-BCDC-744B-A69E-F257435FD463}"/>
              </a:ext>
            </a:extLst>
          </p:cNvPr>
          <p:cNvGrpSpPr/>
          <p:nvPr/>
        </p:nvGrpSpPr>
        <p:grpSpPr>
          <a:xfrm>
            <a:off x="1666918" y="1785429"/>
            <a:ext cx="2715227" cy="477129"/>
            <a:chOff x="1666918" y="1785429"/>
            <a:chExt cx="2715227" cy="477129"/>
          </a:xfrm>
        </p:grpSpPr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839EB11D-1546-8E4B-BB75-5127AD959355}"/>
                </a:ext>
              </a:extLst>
            </p:cNvPr>
            <p:cNvCxnSpPr>
              <a:cxnSpLocks/>
            </p:cNvCxnSpPr>
            <p:nvPr/>
          </p:nvCxnSpPr>
          <p:spPr>
            <a:xfrm>
              <a:off x="2563830" y="1785429"/>
              <a:ext cx="1818315" cy="474629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lbow Connector 69">
              <a:extLst>
                <a:ext uri="{FF2B5EF4-FFF2-40B4-BE49-F238E27FC236}">
                  <a16:creationId xmlns:a16="http://schemas.microsoft.com/office/drawing/2014/main" id="{E3D79E66-FE05-F041-BE2B-63E5EEA24E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66918" y="1787929"/>
              <a:ext cx="1818315" cy="474629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24DF361-F9A4-2041-B5ED-1BC594812909}"/>
              </a:ext>
            </a:extLst>
          </p:cNvPr>
          <p:cNvGrpSpPr/>
          <p:nvPr/>
        </p:nvGrpSpPr>
        <p:grpSpPr>
          <a:xfrm>
            <a:off x="3776325" y="2693314"/>
            <a:ext cx="3963552" cy="1294052"/>
            <a:chOff x="3776325" y="2693314"/>
            <a:chExt cx="3963552" cy="1294052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D22EA9D-A481-FF49-8021-97B08F5592F2}"/>
                </a:ext>
              </a:extLst>
            </p:cNvPr>
            <p:cNvSpPr txBox="1"/>
            <p:nvPr/>
          </p:nvSpPr>
          <p:spPr>
            <a:xfrm>
              <a:off x="4001368" y="3156369"/>
              <a:ext cx="3738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Lucida Bright" panose="02040602050505020304" pitchFamily="18" charset="77"/>
                </a:rPr>
                <a:t>Multiplication with a rectangle function</a:t>
              </a: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9BB72D8-517A-D64A-8A62-461F943C23F1}"/>
                </a:ext>
              </a:extLst>
            </p:cNvPr>
            <p:cNvSpPr/>
            <p:nvPr/>
          </p:nvSpPr>
          <p:spPr>
            <a:xfrm rot="13095320" flipH="1">
              <a:off x="3776325" y="2693314"/>
              <a:ext cx="1083730" cy="14289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accent5">
                  <a:lumMod val="50000"/>
                </a:schemeClr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9EC5C0C-1B2A-A940-9A1B-80982462B1F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modulation: Effect of the symbol length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6DA3D7-3B31-254C-A31E-8E4027465131}"/>
              </a:ext>
            </a:extLst>
          </p:cNvPr>
          <p:cNvGrpSpPr/>
          <p:nvPr/>
        </p:nvGrpSpPr>
        <p:grpSpPr>
          <a:xfrm>
            <a:off x="449705" y="4242219"/>
            <a:ext cx="8570368" cy="850560"/>
            <a:chOff x="449705" y="4437089"/>
            <a:chExt cx="8570368" cy="85056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2762E86-51AC-0742-B8D3-672F1E7CA5E6}"/>
                </a:ext>
              </a:extLst>
            </p:cNvPr>
            <p:cNvSpPr txBox="1"/>
            <p:nvPr/>
          </p:nvSpPr>
          <p:spPr>
            <a:xfrm>
              <a:off x="449705" y="4437089"/>
              <a:ext cx="20760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Time domain: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9BD244F-8670-BD44-BF3E-D9B838FDE9E7}"/>
                </a:ext>
              </a:extLst>
            </p:cNvPr>
            <p:cNvSpPr txBox="1"/>
            <p:nvPr/>
          </p:nvSpPr>
          <p:spPr>
            <a:xfrm>
              <a:off x="1647240" y="4887539"/>
              <a:ext cx="73728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(Time series with multiple frequencies) X (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rect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 function)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F27C7D-991A-3A43-9C6B-A77430BE4649}"/>
              </a:ext>
            </a:extLst>
          </p:cNvPr>
          <p:cNvGrpSpPr/>
          <p:nvPr/>
        </p:nvGrpSpPr>
        <p:grpSpPr>
          <a:xfrm>
            <a:off x="449705" y="5323614"/>
            <a:ext cx="8945013" cy="819052"/>
            <a:chOff x="449705" y="4437089"/>
            <a:chExt cx="8945013" cy="819052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382A2AA-4207-A141-93B9-62FE9284B247}"/>
                </a:ext>
              </a:extLst>
            </p:cNvPr>
            <p:cNvSpPr txBox="1"/>
            <p:nvPr/>
          </p:nvSpPr>
          <p:spPr>
            <a:xfrm>
              <a:off x="449705" y="4437089"/>
              <a:ext cx="2664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Frequency domain: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7FB38F-CD1F-204B-9808-F04992D924F9}"/>
                </a:ext>
              </a:extLst>
            </p:cNvPr>
            <p:cNvSpPr txBox="1"/>
            <p:nvPr/>
          </p:nvSpPr>
          <p:spPr>
            <a:xfrm>
              <a:off x="1062187" y="4856031"/>
              <a:ext cx="8332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FFT(Time series with multiple frequencies) X FFT(</a:t>
              </a:r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rect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 function)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B9B4463-5B8D-3E40-85D3-5E173CE0B856}"/>
              </a:ext>
            </a:extLst>
          </p:cNvPr>
          <p:cNvSpPr txBox="1"/>
          <p:nvPr/>
        </p:nvSpPr>
        <p:spPr>
          <a:xfrm>
            <a:off x="1062186" y="6204954"/>
            <a:ext cx="833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(Frequency co-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efficients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)</a:t>
            </a:r>
            <a:r>
              <a:rPr lang="en-US" sz="2000" dirty="0">
                <a:latin typeface="Lucida Bright" panose="02040602050505020304" pitchFamily="18" charset="77"/>
              </a:rPr>
              <a:t>       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DFT(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rect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 function)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77C799-8592-1F4A-A548-B0968A1E4D84}"/>
              </a:ext>
            </a:extLst>
          </p:cNvPr>
          <p:cNvGrpSpPr/>
          <p:nvPr/>
        </p:nvGrpSpPr>
        <p:grpSpPr>
          <a:xfrm>
            <a:off x="4517954" y="6192610"/>
            <a:ext cx="704538" cy="646331"/>
            <a:chOff x="7480092" y="4002356"/>
            <a:chExt cx="704538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466BB2-835E-5A41-93F6-7BDEC674CDB7}"/>
                </a:ext>
              </a:extLst>
            </p:cNvPr>
            <p:cNvSpPr txBox="1"/>
            <p:nvPr/>
          </p:nvSpPr>
          <p:spPr>
            <a:xfrm>
              <a:off x="7480092" y="4002356"/>
              <a:ext cx="704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478D5EF-6B0D-C44D-8F68-11DBCE6B486A}"/>
                </a:ext>
              </a:extLst>
            </p:cNvPr>
            <p:cNvSpPr/>
            <p:nvPr/>
          </p:nvSpPr>
          <p:spPr>
            <a:xfrm>
              <a:off x="7495082" y="4062316"/>
              <a:ext cx="352269" cy="3522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742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C4E100-E906-5348-A67F-5EB805705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45A233-E663-1A42-860B-64E741B3569C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7C86D2-6A31-0040-BD1C-5ACB55098251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EFCAD0-798B-5A42-A916-92D044785E34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C2B889-6545-8748-A5B3-16AB3881C779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3C5D2F-C5F8-A844-8ADE-7779FB13210F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AFA993-83A1-0741-8461-8582A39F7C99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E6E89-EFDB-C548-BB25-BBEACDB3F008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AE0DD-74FE-BB4C-9388-FFD4BDBD78F0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4B6AC-1CBF-374A-B216-340BB02A2A1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6324DB-8D38-D646-9F7A-11413985C5DC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DDB4BF-8500-E245-B7F4-35D8DCBF377F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11667-33C6-0841-A9FC-09BE2BA983CF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FAF2C8-FA3E-AF4F-85AC-BBCA2347C15E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212289-1C99-1D43-8112-65F1BC564F5C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DA489F-2C86-344B-86E3-2DE37BBBAF72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C1A197-E5EE-924F-96BD-BD901AED4003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F309A-BCFB-2E40-A1A1-CB0818FF5B72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6193BF-A568-5143-87F3-15F5D97E74E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31683D-0FE8-D84F-9857-5DC74E20269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4A5893-B1C6-684D-B21C-EA90D00CA665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FD88A7-94F2-3444-85DA-30C0AD0D40ED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3DD3C6-4C62-8545-BD3B-5EF4B40F724E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38194F1-CE8A-D34C-9DA8-72FAFEEB5BC8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E78570-045A-8D46-A787-90D898C986F8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FBFF672-7F22-AF48-B7DD-4074B7379DED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DA7851-98F4-7E45-99BD-5DF6FE28270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AF19720-E078-6E4C-9B8C-7F280269EB5B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7D6D0D-86A9-B944-8709-612B80A60E1C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E7B3FB-0DA9-944D-89DD-0DC37125C233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BFC5C8-B534-E547-BD43-2461E81E4CFC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F0E7D2-A4FE-0643-A170-9A623C7499F6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10C4B1C-413D-BB4F-8D89-01921E21149F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4FBD6F-ADE0-1C46-8E47-195B4C0D8CFA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3615463-0058-624C-8C72-5034473A3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3434551" y="1184710"/>
            <a:ext cx="754468" cy="1193827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AD53936-5F4E-9745-94C4-D18338B1622A}"/>
              </a:ext>
            </a:extLst>
          </p:cNvPr>
          <p:cNvCxnSpPr>
            <a:cxnSpLocks/>
          </p:cNvCxnSpPr>
          <p:nvPr/>
        </p:nvCxnSpPr>
        <p:spPr>
          <a:xfrm flipV="1">
            <a:off x="3767879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F85A255-79D6-5843-9DB9-57713D44C215}"/>
              </a:ext>
            </a:extLst>
          </p:cNvPr>
          <p:cNvSpPr txBox="1"/>
          <p:nvPr/>
        </p:nvSpPr>
        <p:spPr>
          <a:xfrm>
            <a:off x="3855691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D50384F-ABEC-A648-A507-17ECEF3E4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56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B069B-13DB-9E4D-9158-6C62911B114E}"/>
              </a:ext>
            </a:extLst>
          </p:cNvPr>
          <p:cNvSpPr txBox="1"/>
          <p:nvPr/>
        </p:nvSpPr>
        <p:spPr>
          <a:xfrm>
            <a:off x="731734" y="4463787"/>
            <a:ext cx="8210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Effect of the data pulses = convolution of the </a:t>
            </a:r>
          </a:p>
          <a:p>
            <a:r>
              <a:rPr lang="en-US" sz="2400" dirty="0">
                <a:latin typeface="Lucida Bright" panose="02040602050505020304" pitchFamily="18" charset="77"/>
              </a:rPr>
              <a:t>                                           “DFT(rectangle function)” </a:t>
            </a:r>
          </a:p>
          <a:p>
            <a:r>
              <a:rPr lang="en-US" sz="2400" dirty="0">
                <a:latin typeface="Lucida Bright" panose="02040602050505020304" pitchFamily="18" charset="77"/>
              </a:rPr>
              <a:t>                                           with the carriers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B5FBE6-BF76-EA42-81BB-93C3CE4A525E}"/>
              </a:ext>
            </a:extLst>
          </p:cNvPr>
          <p:cNvSpPr txBox="1"/>
          <p:nvPr/>
        </p:nvSpPr>
        <p:spPr>
          <a:xfrm>
            <a:off x="0" y="2891627"/>
            <a:ext cx="9144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Lucida Bright" panose="02040602050505020304" pitchFamily="18" charset="77"/>
              </a:rPr>
              <a:t>How does the </a:t>
            </a:r>
            <a:r>
              <a:rPr lang="en-US" sz="36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rect</a:t>
            </a:r>
            <a:r>
              <a:rPr lang="en-US" sz="3600" dirty="0">
                <a:solidFill>
                  <a:schemeClr val="bg1"/>
                </a:solidFill>
                <a:latin typeface="Lucida Bright" panose="02040602050505020304" pitchFamily="18" charset="77"/>
              </a:rPr>
              <a:t> function look in the frequency domain?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BFEE10A-639C-E342-87E7-E43A98C21B6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modulation: Effect of the symbol length</a:t>
            </a:r>
          </a:p>
        </p:txBody>
      </p:sp>
    </p:spTree>
    <p:extLst>
      <p:ext uri="{BB962C8B-B14F-4D97-AF65-F5344CB8AC3E}">
        <p14:creationId xmlns:p14="http://schemas.microsoft.com/office/powerpoint/2010/main" val="115074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4B9B7-C2D8-B14E-B9E7-B1F951F69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893"/>
            <a:ext cx="9144000" cy="4828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F0589-74C1-CF46-8987-D698577D81C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DFT of the </a:t>
            </a:r>
            <a:r>
              <a:rPr lang="en-US" sz="3200" dirty="0" err="1">
                <a:solidFill>
                  <a:schemeClr val="bg1"/>
                </a:solidFill>
              </a:rPr>
              <a:t>rect</a:t>
            </a:r>
            <a:r>
              <a:rPr lang="en-US" sz="3200" dirty="0">
                <a:solidFill>
                  <a:schemeClr val="bg1"/>
                </a:solidFill>
              </a:rPr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3836754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76D0A0BD-3611-CF45-AACE-9658CE86D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67" y="704541"/>
            <a:ext cx="66802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BADB22-478F-B042-BE17-ADEAAB68F4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DFT of the </a:t>
            </a:r>
            <a:r>
              <a:rPr lang="en-US" sz="3200" dirty="0" err="1">
                <a:solidFill>
                  <a:schemeClr val="bg1"/>
                </a:solidFill>
              </a:rPr>
              <a:t>rect</a:t>
            </a:r>
            <a:r>
              <a:rPr lang="en-US" sz="3200" dirty="0">
                <a:solidFill>
                  <a:schemeClr val="bg1"/>
                </a:solidFill>
              </a:rPr>
              <a:t> function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3AE87FA4-2E68-014D-8CCA-3155CF1D9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67" y="704541"/>
            <a:ext cx="66802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AC8AB6A2-E01C-284D-AB09-DFE0B8D4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91" y="1290473"/>
            <a:ext cx="4040909" cy="96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1B25A7E9-9DC4-CE46-B46E-C1EDBFE83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937" y="4350059"/>
            <a:ext cx="66040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>
            <a:extLst>
              <a:ext uri="{FF2B5EF4-FFF2-40B4-BE49-F238E27FC236}">
                <a16:creationId xmlns:a16="http://schemas.microsoft.com/office/drawing/2014/main" id="{C56DE775-9A42-BC43-B9BC-CD2FDAD18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65" y="2919920"/>
            <a:ext cx="3096281" cy="143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Picture 1">
            <a:extLst>
              <a:ext uri="{FF2B5EF4-FFF2-40B4-BE49-F238E27FC236}">
                <a16:creationId xmlns:a16="http://schemas.microsoft.com/office/drawing/2014/main" id="{5A1A9C75-CE3A-E747-A77A-6A12B459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74" y="171483"/>
            <a:ext cx="5457851" cy="149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8F103BD7-C9B6-3F46-918E-DDAD2F60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201" y="1616927"/>
            <a:ext cx="3022810" cy="133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55239DB0-71F8-524D-A59F-E44E00CB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92" y="4349039"/>
            <a:ext cx="3337686" cy="94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59C77995-F17A-7D4A-92E9-4681A3901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92" y="5254870"/>
            <a:ext cx="2634463" cy="79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FC481F40-8582-5446-841F-BD74C230C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79" b="55587"/>
          <a:stretch/>
        </p:blipFill>
        <p:spPr bwMode="auto">
          <a:xfrm>
            <a:off x="3660201" y="6052556"/>
            <a:ext cx="2890501" cy="63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8D63A03-AF28-A74E-958E-75C411A0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2" t="50275" b="-1816"/>
          <a:stretch/>
        </p:blipFill>
        <p:spPr bwMode="auto">
          <a:xfrm>
            <a:off x="6719746" y="5950800"/>
            <a:ext cx="2309942" cy="73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67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3063D-5EDA-6F4E-9E85-19717706ADA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Generalizing the Beamforming Concept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C85ACCAE-C905-DA49-BE40-6BA8869E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82" y="923631"/>
            <a:ext cx="4329967" cy="450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4C3F691-FCAC-6A4F-8376-24192C6D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50" y="923631"/>
            <a:ext cx="551999" cy="40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C3001-E79B-8D43-9958-F0E0393A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388" y="1664634"/>
            <a:ext cx="6261423" cy="3049041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1D10522-69AC-BE4E-9564-AF620CCC5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r="30979" b="57751"/>
          <a:stretch/>
        </p:blipFill>
        <p:spPr bwMode="auto">
          <a:xfrm>
            <a:off x="3008432" y="889942"/>
            <a:ext cx="3090971" cy="72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439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6E1401-D0F0-3D4A-88C9-BFF2EC687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902" y="158515"/>
            <a:ext cx="4970195" cy="3170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10C3C-246C-D242-96A7-67AD961F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378" y="3426981"/>
            <a:ext cx="4927242" cy="34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686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4E100-E906-5348-A67F-5EB805705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45A233-E663-1A42-860B-64E741B3569C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7C86D2-6A31-0040-BD1C-5ACB55098251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EFCAD0-798B-5A42-A916-92D044785E34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C2B889-6545-8748-A5B3-16AB3881C779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3C5D2F-C5F8-A844-8ADE-7779FB13210F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AFA993-83A1-0741-8461-8582A39F7C99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E6E89-EFDB-C548-BB25-BBEACDB3F008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AE0DD-74FE-BB4C-9388-FFD4BDBD78F0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4B6AC-1CBF-374A-B216-340BB02A2A1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6324DB-8D38-D646-9F7A-11413985C5DC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DDB4BF-8500-E245-B7F4-35D8DCBF377F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11667-33C6-0841-A9FC-09BE2BA983CF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FAF2C8-FA3E-AF4F-85AC-BBCA2347C15E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212289-1C99-1D43-8112-65F1BC564F5C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DA489F-2C86-344B-86E3-2DE37BBBAF72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C1A197-E5EE-924F-96BD-BD901AED4003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F309A-BCFB-2E40-A1A1-CB0818FF5B72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6193BF-A568-5143-87F3-15F5D97E74E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31683D-0FE8-D84F-9857-5DC74E20269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4A5893-B1C6-684D-B21C-EA90D00CA665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FD88A7-94F2-3444-85DA-30C0AD0D40ED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3DD3C6-4C62-8545-BD3B-5EF4B40F724E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38194F1-CE8A-D34C-9DA8-72FAFEEB5BC8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E78570-045A-8D46-A787-90D898C986F8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FBFF672-7F22-AF48-B7DD-4074B7379DED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DA7851-98F4-7E45-99BD-5DF6FE28270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AF19720-E078-6E4C-9B8C-7F280269EB5B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7D6D0D-86A9-B944-8709-612B80A60E1C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E7B3FB-0DA9-944D-89DD-0DC37125C233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BFC5C8-B534-E547-BD43-2461E81E4CFC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F0E7D2-A4FE-0643-A170-9A623C7499F6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10C4B1C-413D-BB4F-8D89-01921E21149F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4FBD6F-ADE0-1C46-8E47-195B4C0D8CFA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D06F7F1-640A-E940-81F6-48EC7B119BDC}"/>
              </a:ext>
            </a:extLst>
          </p:cNvPr>
          <p:cNvSpPr/>
          <p:nvPr/>
        </p:nvSpPr>
        <p:spPr>
          <a:xfrm>
            <a:off x="1846299" y="2422969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DCD50DD-4427-D74D-BF63-7FA0A87B678F}"/>
              </a:ext>
            </a:extLst>
          </p:cNvPr>
          <p:cNvSpPr/>
          <p:nvPr/>
        </p:nvSpPr>
        <p:spPr>
          <a:xfrm>
            <a:off x="2944727" y="3307307"/>
            <a:ext cx="1115878" cy="66386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1B445128-A21F-B544-B4C0-C942AEC79270}"/>
              </a:ext>
            </a:extLst>
          </p:cNvPr>
          <p:cNvSpPr/>
          <p:nvPr/>
        </p:nvSpPr>
        <p:spPr>
          <a:xfrm>
            <a:off x="4028986" y="3451845"/>
            <a:ext cx="1115878" cy="498770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BA0ADC-0706-2D4C-A66F-E8DD1C3C75C3}"/>
              </a:ext>
            </a:extLst>
          </p:cNvPr>
          <p:cNvGrpSpPr/>
          <p:nvPr/>
        </p:nvGrpSpPr>
        <p:grpSpPr>
          <a:xfrm flipH="1">
            <a:off x="-328436" y="3305387"/>
            <a:ext cx="2200137" cy="663863"/>
            <a:chOff x="3097127" y="3459707"/>
            <a:chExt cx="2200137" cy="663863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C6D7965-3541-7348-8CBB-6A801D426403}"/>
                </a:ext>
              </a:extLst>
            </p:cNvPr>
            <p:cNvSpPr/>
            <p:nvPr/>
          </p:nvSpPr>
          <p:spPr>
            <a:xfrm>
              <a:off x="3097127" y="3459707"/>
              <a:ext cx="1115878" cy="663863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2053AFC-EFCE-EC41-8301-D474D6FCEA7C}"/>
                </a:ext>
              </a:extLst>
            </p:cNvPr>
            <p:cNvSpPr/>
            <p:nvPr/>
          </p:nvSpPr>
          <p:spPr>
            <a:xfrm>
              <a:off x="4181386" y="3604245"/>
              <a:ext cx="1115878" cy="498770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3D31C8-157C-9F4B-8224-3F132864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62</a:t>
            </a:fld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9224A3C-9180-2C4B-A0FF-F385DD009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3434551" y="1184710"/>
            <a:ext cx="754468" cy="1193827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A222E21-1AEF-864F-8798-442AC591C231}"/>
              </a:ext>
            </a:extLst>
          </p:cNvPr>
          <p:cNvCxnSpPr>
            <a:cxnSpLocks/>
          </p:cNvCxnSpPr>
          <p:nvPr/>
        </p:nvCxnSpPr>
        <p:spPr>
          <a:xfrm flipV="1">
            <a:off x="3767879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F52ACA4-8778-6547-A65F-8BA3FE8A5436}"/>
              </a:ext>
            </a:extLst>
          </p:cNvPr>
          <p:cNvSpPr txBox="1"/>
          <p:nvPr/>
        </p:nvSpPr>
        <p:spPr>
          <a:xfrm>
            <a:off x="3855691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7124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4E100-E906-5348-A67F-5EB805705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45A233-E663-1A42-860B-64E741B3569C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7C86D2-6A31-0040-BD1C-5ACB55098251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EFCAD0-798B-5A42-A916-92D044785E34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C2B889-6545-8748-A5B3-16AB3881C779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3C5D2F-C5F8-A844-8ADE-7779FB13210F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AFA993-83A1-0741-8461-8582A39F7C99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E6E89-EFDB-C548-BB25-BBEACDB3F008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AE0DD-74FE-BB4C-9388-FFD4BDBD78F0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4B6AC-1CBF-374A-B216-340BB02A2A1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6324DB-8D38-D646-9F7A-11413985C5DC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DDB4BF-8500-E245-B7F4-35D8DCBF377F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11667-33C6-0841-A9FC-09BE2BA983CF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FAF2C8-FA3E-AF4F-85AC-BBCA2347C15E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212289-1C99-1D43-8112-65F1BC564F5C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DA489F-2C86-344B-86E3-2DE37BBBAF72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C1A197-E5EE-924F-96BD-BD901AED4003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F309A-BCFB-2E40-A1A1-CB0818FF5B72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6193BF-A568-5143-87F3-15F5D97E74E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31683D-0FE8-D84F-9857-5DC74E20269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4A5893-B1C6-684D-B21C-EA90D00CA665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FD88A7-94F2-3444-85DA-30C0AD0D40ED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3DD3C6-4C62-8545-BD3B-5EF4B40F724E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38194F1-CE8A-D34C-9DA8-72FAFEEB5BC8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E78570-045A-8D46-A787-90D898C986F8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FBFF672-7F22-AF48-B7DD-4074B7379DED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DA7851-98F4-7E45-99BD-5DF6FE28270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AF19720-E078-6E4C-9B8C-7F280269EB5B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7D6D0D-86A9-B944-8709-612B80A60E1C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E7B3FB-0DA9-944D-89DD-0DC37125C233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BFC5C8-B534-E547-BD43-2461E81E4CFC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F0E7D2-A4FE-0643-A170-9A623C7499F6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10C4B1C-413D-BB4F-8D89-01921E21149F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4FBD6F-ADE0-1C46-8E47-195B4C0D8CFA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D06F7F1-640A-E940-81F6-48EC7B119BDC}"/>
              </a:ext>
            </a:extLst>
          </p:cNvPr>
          <p:cNvSpPr/>
          <p:nvPr/>
        </p:nvSpPr>
        <p:spPr>
          <a:xfrm>
            <a:off x="1846299" y="2422969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DCD50DD-4427-D74D-BF63-7FA0A87B678F}"/>
              </a:ext>
            </a:extLst>
          </p:cNvPr>
          <p:cNvSpPr/>
          <p:nvPr/>
        </p:nvSpPr>
        <p:spPr>
          <a:xfrm>
            <a:off x="2944727" y="3307307"/>
            <a:ext cx="1115878" cy="66386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1B445128-A21F-B544-B4C0-C942AEC79270}"/>
              </a:ext>
            </a:extLst>
          </p:cNvPr>
          <p:cNvSpPr/>
          <p:nvPr/>
        </p:nvSpPr>
        <p:spPr>
          <a:xfrm>
            <a:off x="4028986" y="3451845"/>
            <a:ext cx="1115878" cy="498770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BA0ADC-0706-2D4C-A66F-E8DD1C3C75C3}"/>
              </a:ext>
            </a:extLst>
          </p:cNvPr>
          <p:cNvGrpSpPr/>
          <p:nvPr/>
        </p:nvGrpSpPr>
        <p:grpSpPr>
          <a:xfrm flipH="1">
            <a:off x="-328436" y="3305387"/>
            <a:ext cx="2200137" cy="663863"/>
            <a:chOff x="3097127" y="3459707"/>
            <a:chExt cx="2200137" cy="663863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C6D7965-3541-7348-8CBB-6A801D426403}"/>
                </a:ext>
              </a:extLst>
            </p:cNvPr>
            <p:cNvSpPr/>
            <p:nvPr/>
          </p:nvSpPr>
          <p:spPr>
            <a:xfrm>
              <a:off x="3097127" y="3459707"/>
              <a:ext cx="1115878" cy="663863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2053AFC-EFCE-EC41-8301-D474D6FCEA7C}"/>
                </a:ext>
              </a:extLst>
            </p:cNvPr>
            <p:cNvSpPr/>
            <p:nvPr/>
          </p:nvSpPr>
          <p:spPr>
            <a:xfrm>
              <a:off x="4181386" y="3604245"/>
              <a:ext cx="1115878" cy="498770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83615463-0058-624C-8C72-5034473A3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3434551" y="1184710"/>
            <a:ext cx="754468" cy="1193827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AD53936-5F4E-9745-94C4-D18338B1622A}"/>
              </a:ext>
            </a:extLst>
          </p:cNvPr>
          <p:cNvCxnSpPr>
            <a:cxnSpLocks/>
          </p:cNvCxnSpPr>
          <p:nvPr/>
        </p:nvCxnSpPr>
        <p:spPr>
          <a:xfrm flipV="1">
            <a:off x="3767879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F85A255-79D6-5843-9DB9-57713D44C215}"/>
              </a:ext>
            </a:extLst>
          </p:cNvPr>
          <p:cNvSpPr txBox="1"/>
          <p:nvPr/>
        </p:nvSpPr>
        <p:spPr>
          <a:xfrm>
            <a:off x="3855691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8B78A5FF-AAA0-8E46-990C-AABE6F9EA370}"/>
              </a:ext>
            </a:extLst>
          </p:cNvPr>
          <p:cNvSpPr/>
          <p:nvPr/>
        </p:nvSpPr>
        <p:spPr>
          <a:xfrm>
            <a:off x="3209072" y="2422969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34458E0C-6D26-8246-A16C-C2CDE35F030E}"/>
              </a:ext>
            </a:extLst>
          </p:cNvPr>
          <p:cNvSpPr/>
          <p:nvPr/>
        </p:nvSpPr>
        <p:spPr>
          <a:xfrm>
            <a:off x="4307500" y="3307307"/>
            <a:ext cx="1115878" cy="66386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9CB5F913-734D-C647-BF41-2E93C0CEC0ED}"/>
              </a:ext>
            </a:extLst>
          </p:cNvPr>
          <p:cNvSpPr/>
          <p:nvPr/>
        </p:nvSpPr>
        <p:spPr>
          <a:xfrm>
            <a:off x="5391759" y="3451845"/>
            <a:ext cx="1115878" cy="498770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955DEF3-975E-E24D-A381-AA3648013959}"/>
              </a:ext>
            </a:extLst>
          </p:cNvPr>
          <p:cNvGrpSpPr/>
          <p:nvPr/>
        </p:nvGrpSpPr>
        <p:grpSpPr>
          <a:xfrm flipH="1">
            <a:off x="1034337" y="3305387"/>
            <a:ext cx="2200137" cy="663863"/>
            <a:chOff x="3097127" y="3459707"/>
            <a:chExt cx="2200137" cy="663863"/>
          </a:xfrm>
          <a:solidFill>
            <a:schemeClr val="accent5">
              <a:lumMod val="75000"/>
              <a:alpha val="49000"/>
            </a:schemeClr>
          </a:solidFill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A0E2AD55-A17B-6B40-A7FD-8D4D8C4051B4}"/>
                </a:ext>
              </a:extLst>
            </p:cNvPr>
            <p:cNvSpPr/>
            <p:nvPr/>
          </p:nvSpPr>
          <p:spPr>
            <a:xfrm>
              <a:off x="3097127" y="3459707"/>
              <a:ext cx="1115878" cy="663863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76665E0-A009-DE4D-96C3-4393097373D0}"/>
                </a:ext>
              </a:extLst>
            </p:cNvPr>
            <p:cNvSpPr/>
            <p:nvPr/>
          </p:nvSpPr>
          <p:spPr>
            <a:xfrm>
              <a:off x="4181386" y="3604245"/>
              <a:ext cx="1115878" cy="498770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D50384F-ABEC-A648-A507-17ECEF3E4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22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83615463-0058-624C-8C72-5034473A3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644140" y="1200208"/>
            <a:ext cx="754468" cy="1193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4E100-E906-5348-A67F-5EB805705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45A233-E663-1A42-860B-64E741B3569C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7C86D2-6A31-0040-BD1C-5ACB55098251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EFCAD0-798B-5A42-A916-92D044785E34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C2B889-6545-8748-A5B3-16AB3881C779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3C5D2F-C5F8-A844-8ADE-7779FB13210F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AFA993-83A1-0741-8461-8582A39F7C99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E6E89-EFDB-C548-BB25-BBEACDB3F008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AE0DD-74FE-BB4C-9388-FFD4BDBD78F0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4B6AC-1CBF-374A-B216-340BB02A2A1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6324DB-8D38-D646-9F7A-11413985C5DC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DDB4BF-8500-E245-B7F4-35D8DCBF377F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11667-33C6-0841-A9FC-09BE2BA983CF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FAF2C8-FA3E-AF4F-85AC-BBCA2347C15E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212289-1C99-1D43-8112-65F1BC564F5C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DA489F-2C86-344B-86E3-2DE37BBBAF72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C1A197-E5EE-924F-96BD-BD901AED4003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F309A-BCFB-2E40-A1A1-CB0818FF5B72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6193BF-A568-5143-87F3-15F5D97E74E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31683D-0FE8-D84F-9857-5DC74E20269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4A5893-B1C6-684D-B21C-EA90D00CA665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FD88A7-94F2-3444-85DA-30C0AD0D40ED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3DD3C6-4C62-8545-BD3B-5EF4B40F724E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38194F1-CE8A-D34C-9DA8-72FAFEEB5BC8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E78570-045A-8D46-A787-90D898C986F8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FBFF672-7F22-AF48-B7DD-4074B7379DED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DA7851-98F4-7E45-99BD-5DF6FE28270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AF19720-E078-6E4C-9B8C-7F280269EB5B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7D6D0D-86A9-B944-8709-612B80A60E1C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E7B3FB-0DA9-944D-89DD-0DC37125C233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BFC5C8-B534-E547-BD43-2461E81E4CFC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F0E7D2-A4FE-0643-A170-9A623C7499F6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10C4B1C-413D-BB4F-8D89-01921E21149F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4FBD6F-ADE0-1C46-8E47-195B4C0D8CFA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D06F7F1-640A-E940-81F6-48EC7B119BDC}"/>
              </a:ext>
            </a:extLst>
          </p:cNvPr>
          <p:cNvSpPr/>
          <p:nvPr/>
        </p:nvSpPr>
        <p:spPr>
          <a:xfrm>
            <a:off x="1846299" y="2422969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DCD50DD-4427-D74D-BF63-7FA0A87B678F}"/>
              </a:ext>
            </a:extLst>
          </p:cNvPr>
          <p:cNvSpPr/>
          <p:nvPr/>
        </p:nvSpPr>
        <p:spPr>
          <a:xfrm>
            <a:off x="2944727" y="3307307"/>
            <a:ext cx="1115878" cy="66386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1B445128-A21F-B544-B4C0-C942AEC79270}"/>
              </a:ext>
            </a:extLst>
          </p:cNvPr>
          <p:cNvSpPr/>
          <p:nvPr/>
        </p:nvSpPr>
        <p:spPr>
          <a:xfrm>
            <a:off x="4028986" y="3451845"/>
            <a:ext cx="1115878" cy="498770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BA0ADC-0706-2D4C-A66F-E8DD1C3C75C3}"/>
              </a:ext>
            </a:extLst>
          </p:cNvPr>
          <p:cNvGrpSpPr/>
          <p:nvPr/>
        </p:nvGrpSpPr>
        <p:grpSpPr>
          <a:xfrm flipH="1">
            <a:off x="-328436" y="3305387"/>
            <a:ext cx="2200137" cy="663863"/>
            <a:chOff x="3097127" y="3459707"/>
            <a:chExt cx="2200137" cy="663863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C6D7965-3541-7348-8CBB-6A801D426403}"/>
                </a:ext>
              </a:extLst>
            </p:cNvPr>
            <p:cNvSpPr/>
            <p:nvPr/>
          </p:nvSpPr>
          <p:spPr>
            <a:xfrm>
              <a:off x="3097127" y="3459707"/>
              <a:ext cx="1115878" cy="663863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2053AFC-EFCE-EC41-8301-D474D6FCEA7C}"/>
                </a:ext>
              </a:extLst>
            </p:cNvPr>
            <p:cNvSpPr/>
            <p:nvPr/>
          </p:nvSpPr>
          <p:spPr>
            <a:xfrm>
              <a:off x="4181386" y="3604245"/>
              <a:ext cx="1115878" cy="498770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AD53936-5F4E-9745-94C4-D18338B1622A}"/>
              </a:ext>
            </a:extLst>
          </p:cNvPr>
          <p:cNvCxnSpPr>
            <a:cxnSpLocks/>
          </p:cNvCxnSpPr>
          <p:nvPr/>
        </p:nvCxnSpPr>
        <p:spPr>
          <a:xfrm flipV="1">
            <a:off x="2948470" y="2095382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F85A255-79D6-5843-9DB9-57713D44C215}"/>
              </a:ext>
            </a:extLst>
          </p:cNvPr>
          <p:cNvSpPr txBox="1"/>
          <p:nvPr/>
        </p:nvSpPr>
        <p:spPr>
          <a:xfrm>
            <a:off x="3065280" y="1649215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8B78A5FF-AAA0-8E46-990C-AABE6F9EA370}"/>
              </a:ext>
            </a:extLst>
          </p:cNvPr>
          <p:cNvSpPr/>
          <p:nvPr/>
        </p:nvSpPr>
        <p:spPr>
          <a:xfrm>
            <a:off x="2418661" y="2438467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34458E0C-6D26-8246-A16C-C2CDE35F030E}"/>
              </a:ext>
            </a:extLst>
          </p:cNvPr>
          <p:cNvSpPr/>
          <p:nvPr/>
        </p:nvSpPr>
        <p:spPr>
          <a:xfrm>
            <a:off x="3517089" y="3322805"/>
            <a:ext cx="1115878" cy="66386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9CB5F913-734D-C647-BF41-2E93C0CEC0ED}"/>
              </a:ext>
            </a:extLst>
          </p:cNvPr>
          <p:cNvSpPr/>
          <p:nvPr/>
        </p:nvSpPr>
        <p:spPr>
          <a:xfrm>
            <a:off x="4601348" y="3467343"/>
            <a:ext cx="1115878" cy="498770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955DEF3-975E-E24D-A381-AA3648013959}"/>
              </a:ext>
            </a:extLst>
          </p:cNvPr>
          <p:cNvGrpSpPr/>
          <p:nvPr/>
        </p:nvGrpSpPr>
        <p:grpSpPr>
          <a:xfrm flipH="1">
            <a:off x="243926" y="3320885"/>
            <a:ext cx="2200137" cy="663863"/>
            <a:chOff x="3097127" y="3459707"/>
            <a:chExt cx="2200137" cy="663863"/>
          </a:xfrm>
          <a:solidFill>
            <a:schemeClr val="accent5">
              <a:lumMod val="75000"/>
              <a:alpha val="49000"/>
            </a:schemeClr>
          </a:solidFill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A0E2AD55-A17B-6B40-A7FD-8D4D8C4051B4}"/>
                </a:ext>
              </a:extLst>
            </p:cNvPr>
            <p:cNvSpPr/>
            <p:nvPr/>
          </p:nvSpPr>
          <p:spPr>
            <a:xfrm>
              <a:off x="3097127" y="3459707"/>
              <a:ext cx="1115878" cy="663863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76665E0-A009-DE4D-96C3-4393097373D0}"/>
                </a:ext>
              </a:extLst>
            </p:cNvPr>
            <p:cNvSpPr/>
            <p:nvPr/>
          </p:nvSpPr>
          <p:spPr>
            <a:xfrm>
              <a:off x="4181386" y="3604245"/>
              <a:ext cx="1115878" cy="498770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E557AB7-6B50-FF44-88B2-4454F176A9AB}"/>
              </a:ext>
            </a:extLst>
          </p:cNvPr>
          <p:cNvSpPr txBox="1"/>
          <p:nvPr/>
        </p:nvSpPr>
        <p:spPr>
          <a:xfrm>
            <a:off x="3147557" y="622503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Orthogonal carriers frequencies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A5B93159-FC13-7F4A-AF98-DFD94A810811}"/>
              </a:ext>
            </a:extLst>
          </p:cNvPr>
          <p:cNvSpPr/>
          <p:nvPr/>
        </p:nvSpPr>
        <p:spPr>
          <a:xfrm rot="18655388" flipV="1">
            <a:off x="2548278" y="1050968"/>
            <a:ext cx="778152" cy="30967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D11CB101-7097-BB4B-B213-4F97BA3F8D16}"/>
              </a:ext>
            </a:extLst>
          </p:cNvPr>
          <p:cNvSpPr/>
          <p:nvPr/>
        </p:nvSpPr>
        <p:spPr>
          <a:xfrm rot="19350481">
            <a:off x="3085699" y="1211647"/>
            <a:ext cx="556392" cy="25599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E930E9F-5423-914C-8193-1B5992778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64</a:t>
            </a:fld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0973DFD-F29F-2943-ACFA-C89B86A516BB}"/>
              </a:ext>
            </a:extLst>
          </p:cNvPr>
          <p:cNvSpPr txBox="1"/>
          <p:nvPr/>
        </p:nvSpPr>
        <p:spPr>
          <a:xfrm>
            <a:off x="0" y="2518975"/>
            <a:ext cx="9144000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OFDM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(Orthogonal Frequency-Division Multiplexing)</a:t>
            </a:r>
          </a:p>
        </p:txBody>
      </p:sp>
    </p:spTree>
    <p:extLst>
      <p:ext uri="{BB962C8B-B14F-4D97-AF65-F5344CB8AC3E}">
        <p14:creationId xmlns:p14="http://schemas.microsoft.com/office/powerpoint/2010/main" val="23111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526943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OFDM (Orthogonal Frequency-Division Multiplexing)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2D46E1-4B91-BD47-A537-49F04A66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24" y="1975803"/>
            <a:ext cx="8612551" cy="37123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178765-F158-B64D-9D7B-C5463E5E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714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526943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OFDM (Orthogonal Frequency-Division Multiplexing)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2D46E1-4B91-BD47-A537-49F04A66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24" y="1975803"/>
            <a:ext cx="8612551" cy="3712306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8E82DE2-6909-084F-91FC-5A0D018EA8E5}"/>
              </a:ext>
            </a:extLst>
          </p:cNvPr>
          <p:cNvSpPr txBox="1"/>
          <p:nvPr/>
        </p:nvSpPr>
        <p:spPr>
          <a:xfrm>
            <a:off x="1221384" y="5903893"/>
            <a:ext cx="2203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subcarriers</a:t>
            </a: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FA11E0A7-4F8D-0C4A-B854-6EF26E536AD8}"/>
              </a:ext>
            </a:extLst>
          </p:cNvPr>
          <p:cNvSpPr/>
          <p:nvPr/>
        </p:nvSpPr>
        <p:spPr>
          <a:xfrm rot="18655388" flipH="1" flipV="1">
            <a:off x="1970702" y="4653128"/>
            <a:ext cx="2242419" cy="48770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C7825EEE-A4A9-5644-9805-8196AD283F92}"/>
              </a:ext>
            </a:extLst>
          </p:cNvPr>
          <p:cNvSpPr/>
          <p:nvPr/>
        </p:nvSpPr>
        <p:spPr>
          <a:xfrm rot="18655388" flipH="1" flipV="1">
            <a:off x="2506922" y="4956909"/>
            <a:ext cx="2474003" cy="7026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58741A8F-393A-F646-BAC5-6053256B4727}"/>
              </a:ext>
            </a:extLst>
          </p:cNvPr>
          <p:cNvSpPr/>
          <p:nvPr/>
        </p:nvSpPr>
        <p:spPr>
          <a:xfrm rot="18655388" flipH="1">
            <a:off x="2858884" y="4911322"/>
            <a:ext cx="2685766" cy="13757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8CCE9B0D-9970-C549-B184-C1DDA50E7ED0}"/>
              </a:ext>
            </a:extLst>
          </p:cNvPr>
          <p:cNvSpPr/>
          <p:nvPr/>
        </p:nvSpPr>
        <p:spPr>
          <a:xfrm rot="18655388" flipH="1">
            <a:off x="3182357" y="4700924"/>
            <a:ext cx="3170514" cy="8048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456203-B579-754C-AF78-5116A6C2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141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C3001-E79B-8D43-9958-F0E0393A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388" y="1664634"/>
            <a:ext cx="6261423" cy="3049041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1D10522-69AC-BE4E-9564-AF620CCC5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r="30979" b="57751"/>
          <a:stretch/>
        </p:blipFill>
        <p:spPr bwMode="auto">
          <a:xfrm>
            <a:off x="3008432" y="889942"/>
            <a:ext cx="3090971" cy="72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5108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BE8B23A-292E-374B-A410-73B2216F2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67" y="704541"/>
            <a:ext cx="66802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9" name="Picture 1">
            <a:extLst>
              <a:ext uri="{FF2B5EF4-FFF2-40B4-BE49-F238E27FC236}">
                <a16:creationId xmlns:a16="http://schemas.microsoft.com/office/drawing/2014/main" id="{E3B2270F-800D-5540-8BC1-A62C94C1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39" y="3612629"/>
            <a:ext cx="16383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>
            <a:extLst>
              <a:ext uri="{FF2B5EF4-FFF2-40B4-BE49-F238E27FC236}">
                <a16:creationId xmlns:a16="http://schemas.microsoft.com/office/drawing/2014/main" id="{D570C5CB-5D01-1E49-9022-877EBED08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24" y="4463529"/>
            <a:ext cx="20955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6894951D-15A0-4640-A605-7C7182F9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24" y="4920729"/>
            <a:ext cx="13081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9667962D-D5A6-BD46-8D31-97ADBFF6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24" y="5777979"/>
            <a:ext cx="46736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62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DCEDF6-643B-214E-8DE5-D2FAFA6E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24" y="1975803"/>
            <a:ext cx="8612551" cy="37123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DDA14C5-C55E-AD48-A197-56E28B24225C}"/>
              </a:ext>
            </a:extLst>
          </p:cNvPr>
          <p:cNvGrpSpPr/>
          <p:nvPr/>
        </p:nvGrpSpPr>
        <p:grpSpPr>
          <a:xfrm>
            <a:off x="3683567" y="782541"/>
            <a:ext cx="4673600" cy="1302091"/>
            <a:chOff x="3683567" y="782541"/>
            <a:chExt cx="4673600" cy="130209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1183E965-E7AF-C545-B06A-8D7ECFA115DF}"/>
                </a:ext>
              </a:extLst>
            </p:cNvPr>
            <p:cNvSpPr/>
            <p:nvPr/>
          </p:nvSpPr>
          <p:spPr>
            <a:xfrm rot="12786708">
              <a:off x="3756036" y="1609618"/>
              <a:ext cx="705395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7030A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64FE6ED6-204F-054C-A5D1-5A9E66923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567" y="782541"/>
              <a:ext cx="4673600" cy="77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862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386318-893B-0644-8F2C-7B148502EA7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Generalizing the Beamforming Concept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D4B76A28-20A8-3844-A977-4DA92018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93" y="759983"/>
            <a:ext cx="4415993" cy="41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6F53B36D-E657-5B45-8B52-2A0D2436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61" y="759983"/>
            <a:ext cx="4523525" cy="45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25B167B6-9375-6A44-9C2F-CA47C89EB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18" y="759983"/>
            <a:ext cx="4559368" cy="516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F50D6651-AE0F-284D-8FA4-FE3F504B2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18" y="759983"/>
            <a:ext cx="4559368" cy="58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41E4414D-5CA3-5840-A237-412063143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55" y="2427358"/>
            <a:ext cx="3793023" cy="16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9D2BBB54-2804-A644-88E6-063334B7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66" y="2980321"/>
            <a:ext cx="3235504" cy="8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0F97F389-3F3A-A64B-B5C9-322421889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48160"/>
            <a:ext cx="2736273" cy="262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32C19214-3278-894D-A834-3CFA92EE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779489"/>
            <a:ext cx="3111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DF6B48B2-834B-A84D-A242-5C55C9E2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45" y="3073400"/>
            <a:ext cx="14986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DC0628A5-A511-1944-BDEF-519CF137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95" y="3983011"/>
            <a:ext cx="26797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0FAE1BE6-071F-704B-9E60-A03A4001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931" y="5507011"/>
            <a:ext cx="36957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ACEF942D-BBEC-CE40-A096-E9738065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8" y="4189022"/>
            <a:ext cx="27051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044C3A4A-93E8-B848-B70F-1884B6E4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55" y="2837878"/>
            <a:ext cx="2019300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id="{17739E09-654D-9547-AC66-2A9C2E32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19" y="48160"/>
            <a:ext cx="29718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7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2F46D1-2C6A-EE4D-A311-42A472A66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43" b="33785"/>
          <a:stretch/>
        </p:blipFill>
        <p:spPr>
          <a:xfrm>
            <a:off x="331968" y="2278249"/>
            <a:ext cx="3389586" cy="2309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81E094-C7DD-6142-B443-62984B2784F2}"/>
              </a:ext>
            </a:extLst>
          </p:cNvPr>
          <p:cNvSpPr txBox="1"/>
          <p:nvPr/>
        </p:nvSpPr>
        <p:spPr>
          <a:xfrm>
            <a:off x="4533900" y="2951946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 Division Multiple Access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AC80F9-3B7E-F34E-85BF-8F4E0154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905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13A2C4-3F3B-BA43-8F64-F4F07D792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910"/>
          <a:stretch/>
        </p:blipFill>
        <p:spPr>
          <a:xfrm>
            <a:off x="331968" y="69743"/>
            <a:ext cx="3389586" cy="2200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F46D1-2C6A-EE4D-A311-42A472A66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43" b="33785"/>
          <a:stretch/>
        </p:blipFill>
        <p:spPr>
          <a:xfrm>
            <a:off x="331968" y="2278249"/>
            <a:ext cx="3389586" cy="2309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0C8F4-B331-724A-973B-7FD1A16CCD08}"/>
              </a:ext>
            </a:extLst>
          </p:cNvPr>
          <p:cNvSpPr txBox="1"/>
          <p:nvPr/>
        </p:nvSpPr>
        <p:spPr>
          <a:xfrm>
            <a:off x="4378917" y="693069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Division Multiple Access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DAC9A-33EF-D040-AC62-8C44F808DE5D}"/>
              </a:ext>
            </a:extLst>
          </p:cNvPr>
          <p:cNvSpPr txBox="1"/>
          <p:nvPr/>
        </p:nvSpPr>
        <p:spPr>
          <a:xfrm>
            <a:off x="4533900" y="2951946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 Division Multiple Access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3BBFFC-149D-3A4F-A501-76A08F27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192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55D0C-1985-5B4D-9007-F232A4554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28"/>
          <a:stretch/>
        </p:blipFill>
        <p:spPr>
          <a:xfrm>
            <a:off x="331968" y="4587497"/>
            <a:ext cx="3389586" cy="2309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13A2C4-3F3B-BA43-8F64-F4F07D792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910"/>
          <a:stretch/>
        </p:blipFill>
        <p:spPr>
          <a:xfrm>
            <a:off x="331968" y="69743"/>
            <a:ext cx="3389586" cy="2200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F46D1-2C6A-EE4D-A311-42A472A66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43" b="33785"/>
          <a:stretch/>
        </p:blipFill>
        <p:spPr>
          <a:xfrm>
            <a:off x="331968" y="2278249"/>
            <a:ext cx="3389586" cy="2309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0C8F4-B331-724A-973B-7FD1A16CCD08}"/>
              </a:ext>
            </a:extLst>
          </p:cNvPr>
          <p:cNvSpPr txBox="1"/>
          <p:nvPr/>
        </p:nvSpPr>
        <p:spPr>
          <a:xfrm>
            <a:off x="4378917" y="693069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Division Multiple Access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DAC9A-33EF-D040-AC62-8C44F808DE5D}"/>
              </a:ext>
            </a:extLst>
          </p:cNvPr>
          <p:cNvSpPr txBox="1"/>
          <p:nvPr/>
        </p:nvSpPr>
        <p:spPr>
          <a:xfrm>
            <a:off x="4533900" y="2951946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 Division Multiple Access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E6CB3-7FEE-0342-B6AB-244917409D3E}"/>
              </a:ext>
            </a:extLst>
          </p:cNvPr>
          <p:cNvSpPr txBox="1"/>
          <p:nvPr/>
        </p:nvSpPr>
        <p:spPr>
          <a:xfrm>
            <a:off x="4688883" y="5210823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Code Division Multiple Access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CDE0B-9962-644D-86D9-50DDD722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004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55D0C-1985-5B4D-9007-F232A4554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28"/>
          <a:stretch/>
        </p:blipFill>
        <p:spPr>
          <a:xfrm>
            <a:off x="176985" y="0"/>
            <a:ext cx="3389586" cy="2309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5E6CB3-7FEE-0342-B6AB-244917409D3E}"/>
              </a:ext>
            </a:extLst>
          </p:cNvPr>
          <p:cNvSpPr txBox="1"/>
          <p:nvPr/>
        </p:nvSpPr>
        <p:spPr>
          <a:xfrm>
            <a:off x="4533900" y="623326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Code Division Multiple Access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F099E-0873-E940-A09F-C73E530A0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2" y="2429985"/>
            <a:ext cx="8235135" cy="3392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91C26-04AB-B447-90E2-B1064027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822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94E002-8B5D-CF4C-9378-9AE625041DC9}"/>
              </a:ext>
            </a:extLst>
          </p:cNvPr>
          <p:cNvSpPr txBox="1"/>
          <p:nvPr/>
        </p:nvSpPr>
        <p:spPr>
          <a:xfrm>
            <a:off x="0" y="304667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CDMA Concept: </a:t>
            </a:r>
            <a:r>
              <a:rPr lang="en-US" sz="3200" dirty="0" err="1">
                <a:solidFill>
                  <a:schemeClr val="bg1"/>
                </a:solidFill>
              </a:rPr>
              <a:t>Matlab</a:t>
            </a:r>
            <a:r>
              <a:rPr lang="en-US" sz="3200" dirty="0">
                <a:solidFill>
                  <a:schemeClr val="bg1"/>
                </a:solidFill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3710932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0D9775-A826-4D45-907C-F972D5EDB052}"/>
              </a:ext>
            </a:extLst>
          </p:cNvPr>
          <p:cNvSpPr txBox="1"/>
          <p:nvPr/>
        </p:nvSpPr>
        <p:spPr>
          <a:xfrm>
            <a:off x="0" y="3046672"/>
            <a:ext cx="9144000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Sharing Channel Over Space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(Exploring multiple antennas)</a:t>
            </a:r>
          </a:p>
        </p:txBody>
      </p:sp>
    </p:spTree>
    <p:extLst>
      <p:ext uri="{BB962C8B-B14F-4D97-AF65-F5344CB8AC3E}">
        <p14:creationId xmlns:p14="http://schemas.microsoft.com/office/powerpoint/2010/main" val="33709038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9E82E-04E9-EC49-96B3-32E905C4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924" y="1332636"/>
            <a:ext cx="1175537" cy="1238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B53349-EE7C-A649-BCB9-C2C21675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72355" y="1332635"/>
            <a:ext cx="1175537" cy="1238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EBFA6-7BD9-EE42-BA4B-FDB50535A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845" y="3708863"/>
            <a:ext cx="1123058" cy="1836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46D85-1787-B449-A6EE-4D2EB91A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72354" y="4007994"/>
            <a:ext cx="1175537" cy="123851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CB338D-32EC-7A43-9CE3-298DC572151B}"/>
              </a:ext>
            </a:extLst>
          </p:cNvPr>
          <p:cNvGrpSpPr/>
          <p:nvPr/>
        </p:nvGrpSpPr>
        <p:grpSpPr>
          <a:xfrm>
            <a:off x="3498558" y="932423"/>
            <a:ext cx="1900631" cy="1541326"/>
            <a:chOff x="3498558" y="932423"/>
            <a:chExt cx="1900631" cy="154132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E0DFCF3-3599-C146-8AEA-4705EF70BD88}"/>
                </a:ext>
              </a:extLst>
            </p:cNvPr>
            <p:cNvSpPr/>
            <p:nvPr/>
          </p:nvSpPr>
          <p:spPr>
            <a:xfrm rot="13095320">
              <a:off x="3498558" y="932423"/>
              <a:ext cx="1900631" cy="1541326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559BF-98FE-5546-AA22-BC2D0D6AE6D5}"/>
                </a:ext>
              </a:extLst>
            </p:cNvPr>
            <p:cNvSpPr txBox="1"/>
            <p:nvPr/>
          </p:nvSpPr>
          <p:spPr>
            <a:xfrm>
              <a:off x="3943758" y="1071025"/>
              <a:ext cx="1010229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77"/>
                </a:rPr>
                <a:t>SISO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026AA8-56CC-1046-AED9-7C767C872930}"/>
              </a:ext>
            </a:extLst>
          </p:cNvPr>
          <p:cNvGrpSpPr/>
          <p:nvPr/>
        </p:nvGrpSpPr>
        <p:grpSpPr>
          <a:xfrm>
            <a:off x="3531313" y="3429000"/>
            <a:ext cx="1900631" cy="1541326"/>
            <a:chOff x="3498558" y="932423"/>
            <a:chExt cx="1900631" cy="1541326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FC09386-D188-4D49-ACF9-E0239E72B5DC}"/>
                </a:ext>
              </a:extLst>
            </p:cNvPr>
            <p:cNvSpPr/>
            <p:nvPr/>
          </p:nvSpPr>
          <p:spPr>
            <a:xfrm rot="13095320">
              <a:off x="3498558" y="932423"/>
              <a:ext cx="1900631" cy="1541326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F5C7F6-D95B-4749-8088-4D4269894B89}"/>
                </a:ext>
              </a:extLst>
            </p:cNvPr>
            <p:cNvSpPr txBox="1"/>
            <p:nvPr/>
          </p:nvSpPr>
          <p:spPr>
            <a:xfrm>
              <a:off x="3828348" y="1118597"/>
              <a:ext cx="1175537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77"/>
                </a:rPr>
                <a:t>SIMO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CEA8C4-A269-3D4D-8C10-41C1818A9582}"/>
              </a:ext>
            </a:extLst>
          </p:cNvPr>
          <p:cNvGrpSpPr/>
          <p:nvPr/>
        </p:nvGrpSpPr>
        <p:grpSpPr>
          <a:xfrm>
            <a:off x="3614895" y="4078099"/>
            <a:ext cx="1900631" cy="1541326"/>
            <a:chOff x="3498558" y="932423"/>
            <a:chExt cx="1900631" cy="1541326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C1F734D-4F02-2C4F-A777-550ED307FDE2}"/>
                </a:ext>
              </a:extLst>
            </p:cNvPr>
            <p:cNvSpPr/>
            <p:nvPr/>
          </p:nvSpPr>
          <p:spPr>
            <a:xfrm rot="8441838" flipH="1">
              <a:off x="3498558" y="932423"/>
              <a:ext cx="1900631" cy="1541326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BFE2B4-FDD5-8541-BCA7-1BF2ECD6931A}"/>
                </a:ext>
              </a:extLst>
            </p:cNvPr>
            <p:cNvSpPr txBox="1"/>
            <p:nvPr/>
          </p:nvSpPr>
          <p:spPr>
            <a:xfrm>
              <a:off x="3828348" y="1118597"/>
              <a:ext cx="1175537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77"/>
                </a:rPr>
                <a:t>MISO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594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3F5ECA-3D36-0446-B346-B9520A886543}"/>
              </a:ext>
            </a:extLst>
          </p:cNvPr>
          <p:cNvSpPr txBox="1"/>
          <p:nvPr/>
        </p:nvSpPr>
        <p:spPr>
          <a:xfrm>
            <a:off x="2508738" y="53691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EBFA6-7BD9-EE42-BA4B-FDB50535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574" y="2472511"/>
            <a:ext cx="1123058" cy="1836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30BA8B-4F24-1E4A-977C-1EFC5D2AB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81370" y="2472510"/>
            <a:ext cx="1123058" cy="1836777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18CD8DCC-71D1-B94B-90EF-FB10563B7D3C}"/>
              </a:ext>
            </a:extLst>
          </p:cNvPr>
          <p:cNvSpPr/>
          <p:nvPr/>
        </p:nvSpPr>
        <p:spPr>
          <a:xfrm rot="13095320">
            <a:off x="3583584" y="2026705"/>
            <a:ext cx="1900631" cy="154132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87AF9E6-40CA-3D4D-BF23-0670E175CF8D}"/>
              </a:ext>
            </a:extLst>
          </p:cNvPr>
          <p:cNvSpPr/>
          <p:nvPr/>
        </p:nvSpPr>
        <p:spPr>
          <a:xfrm rot="13095320">
            <a:off x="3324557" y="2912490"/>
            <a:ext cx="2566538" cy="93558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C9129C7-E052-CB46-8FC3-3AC480057B31}"/>
              </a:ext>
            </a:extLst>
          </p:cNvPr>
          <p:cNvSpPr/>
          <p:nvPr/>
        </p:nvSpPr>
        <p:spPr>
          <a:xfrm rot="8504680" flipV="1">
            <a:off x="3509655" y="3201887"/>
            <a:ext cx="1900631" cy="154132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8EB89A4-7422-2341-AB10-54E82371D6D9}"/>
              </a:ext>
            </a:extLst>
          </p:cNvPr>
          <p:cNvSpPr/>
          <p:nvPr/>
        </p:nvSpPr>
        <p:spPr>
          <a:xfrm rot="8504680" flipV="1">
            <a:off x="3176703" y="2912490"/>
            <a:ext cx="2566538" cy="93558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09F46F-31D3-6B4A-8982-CE43F667F97D}"/>
              </a:ext>
            </a:extLst>
          </p:cNvPr>
          <p:cNvSpPr txBox="1"/>
          <p:nvPr/>
        </p:nvSpPr>
        <p:spPr>
          <a:xfrm>
            <a:off x="3798662" y="2155028"/>
            <a:ext cx="140433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MIMO</a:t>
            </a:r>
          </a:p>
        </p:txBody>
      </p:sp>
    </p:spTree>
    <p:extLst>
      <p:ext uri="{BB962C8B-B14F-4D97-AF65-F5344CB8AC3E}">
        <p14:creationId xmlns:p14="http://schemas.microsoft.com/office/powerpoint/2010/main" val="20718386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CD5052-B65A-4F4E-83AA-EAAC2457C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19"/>
            <a:ext cx="9144000" cy="67343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21687D-8114-8C48-A590-E9AE78AF2CA2}"/>
              </a:ext>
            </a:extLst>
          </p:cNvPr>
          <p:cNvSpPr/>
          <p:nvPr/>
        </p:nvSpPr>
        <p:spPr>
          <a:xfrm>
            <a:off x="560106" y="2465172"/>
            <a:ext cx="7315200" cy="147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D70766-0065-C343-A84B-E6A3BE5E7199}"/>
              </a:ext>
            </a:extLst>
          </p:cNvPr>
          <p:cNvSpPr/>
          <p:nvPr/>
        </p:nvSpPr>
        <p:spPr>
          <a:xfrm>
            <a:off x="712506" y="3942413"/>
            <a:ext cx="7315200" cy="68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12061C-B263-9741-A628-FCE9D9F67A0A}"/>
              </a:ext>
            </a:extLst>
          </p:cNvPr>
          <p:cNvSpPr/>
          <p:nvPr/>
        </p:nvSpPr>
        <p:spPr>
          <a:xfrm>
            <a:off x="864906" y="4475274"/>
            <a:ext cx="7315200" cy="68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C2E9E-1359-2040-9BDF-43256A6E30D9}"/>
              </a:ext>
            </a:extLst>
          </p:cNvPr>
          <p:cNvSpPr/>
          <p:nvPr/>
        </p:nvSpPr>
        <p:spPr>
          <a:xfrm>
            <a:off x="1017306" y="5165644"/>
            <a:ext cx="7315200" cy="68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D02B91-E625-8C45-8C3F-5C6F3B928BE0}"/>
              </a:ext>
            </a:extLst>
          </p:cNvPr>
          <p:cNvSpPr/>
          <p:nvPr/>
        </p:nvSpPr>
        <p:spPr>
          <a:xfrm>
            <a:off x="0" y="5856014"/>
            <a:ext cx="9144000" cy="68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96200-4BD8-434A-8AB1-0DC5CD891EC8}"/>
              </a:ext>
            </a:extLst>
          </p:cNvPr>
          <p:cNvSpPr/>
          <p:nvPr/>
        </p:nvSpPr>
        <p:spPr>
          <a:xfrm>
            <a:off x="560106" y="769751"/>
            <a:ext cx="7315200" cy="1693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9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386318-893B-0644-8F2C-7B148502EA7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Generalizing the Beamforming Concept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9826508-BAF6-EA43-89B6-D880B716E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18" y="759983"/>
            <a:ext cx="4559368" cy="58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9D2BBB54-2804-A644-88E6-063334B7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66" y="2980321"/>
            <a:ext cx="3235504" cy="8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DA61432D-7A77-D840-938E-1AF20E1E6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76" y="759982"/>
            <a:ext cx="4917810" cy="58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>
            <a:extLst>
              <a:ext uri="{FF2B5EF4-FFF2-40B4-BE49-F238E27FC236}">
                <a16:creationId xmlns:a16="http://schemas.microsoft.com/office/drawing/2014/main" id="{E5A6FEF8-8727-7B42-BDDE-98C3F74C5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66" y="2962736"/>
            <a:ext cx="4102930" cy="8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EDA2854-0B47-694E-8E30-5C134376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048" y="5184558"/>
            <a:ext cx="3686565" cy="102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9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CD5052-B65A-4F4E-83AA-EAAC2457C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19"/>
            <a:ext cx="9144000" cy="673436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D60380F-6257-D547-B9C3-800E42761D98}"/>
              </a:ext>
            </a:extLst>
          </p:cNvPr>
          <p:cNvSpPr/>
          <p:nvPr/>
        </p:nvSpPr>
        <p:spPr>
          <a:xfrm>
            <a:off x="3928498" y="4571876"/>
            <a:ext cx="912250" cy="56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D59AC3-92BB-4E43-8816-10FF4114FF54}"/>
              </a:ext>
            </a:extLst>
          </p:cNvPr>
          <p:cNvCxnSpPr>
            <a:cxnSpLocks/>
          </p:cNvCxnSpPr>
          <p:nvPr/>
        </p:nvCxnSpPr>
        <p:spPr>
          <a:xfrm flipV="1">
            <a:off x="4840748" y="4452079"/>
            <a:ext cx="420800" cy="281385"/>
          </a:xfrm>
          <a:prstGeom prst="straightConnector1">
            <a:avLst/>
          </a:prstGeom>
          <a:noFill/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082F9D-BF13-8E46-9A6E-48AB7FB50ED7}"/>
              </a:ext>
            </a:extLst>
          </p:cNvPr>
          <p:cNvSpPr txBox="1"/>
          <p:nvPr/>
        </p:nvSpPr>
        <p:spPr>
          <a:xfrm>
            <a:off x="5074291" y="3548919"/>
            <a:ext cx="3927422" cy="83099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For N antennas, H is </a:t>
            </a:r>
            <a:r>
              <a:rPr lang="en-US" sz="2400" dirty="0" err="1">
                <a:solidFill>
                  <a:srgbClr val="FF0000"/>
                </a:solidFill>
              </a:rPr>
              <a:t>NxN</a:t>
            </a:r>
            <a:r>
              <a:rPr lang="en-US" sz="2400" dirty="0">
                <a:solidFill>
                  <a:srgbClr val="FF0000"/>
                </a:solidFill>
              </a:rPr>
              <a:t> matrix. i.e., O(N</a:t>
            </a:r>
            <a:r>
              <a:rPr lang="en-US" sz="2400" baseline="30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) operations.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37E8B2-9700-5F42-856C-5B65A4967F5B}"/>
              </a:ext>
            </a:extLst>
          </p:cNvPr>
          <p:cNvGrpSpPr/>
          <p:nvPr/>
        </p:nvGrpSpPr>
        <p:grpSpPr>
          <a:xfrm>
            <a:off x="6125752" y="4985690"/>
            <a:ext cx="2981199" cy="887295"/>
            <a:chOff x="6125752" y="4985690"/>
            <a:chExt cx="2981199" cy="88729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6FEF8E3-E46C-C44D-AB63-68292B49A007}"/>
                </a:ext>
              </a:extLst>
            </p:cNvPr>
            <p:cNvSpPr/>
            <p:nvPr/>
          </p:nvSpPr>
          <p:spPr>
            <a:xfrm>
              <a:off x="6125752" y="5303110"/>
              <a:ext cx="912250" cy="56987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C02999C-CC5A-F44B-A07D-3B4FF21947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1567" y="5219549"/>
              <a:ext cx="367139" cy="137141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B2CDBB-8C8C-2840-8795-ACE1C8AE9054}"/>
                </a:ext>
              </a:extLst>
            </p:cNvPr>
            <p:cNvSpPr txBox="1"/>
            <p:nvPr/>
          </p:nvSpPr>
          <p:spPr>
            <a:xfrm>
              <a:off x="7269510" y="4985690"/>
              <a:ext cx="1837441" cy="830997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Noise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amplification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14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330EF-CA65-D041-BA03-FA582ED10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8"/>
            <a:ext cx="9144000" cy="683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194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4C81D-5F3B-A84A-A4A6-784BDABBB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39"/>
            <a:ext cx="9144001" cy="68187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4CEDC8-5AAF-6341-9A2D-499A7981B714}"/>
              </a:ext>
            </a:extLst>
          </p:cNvPr>
          <p:cNvSpPr/>
          <p:nvPr/>
        </p:nvSpPr>
        <p:spPr>
          <a:xfrm>
            <a:off x="4032354" y="829710"/>
            <a:ext cx="5111646" cy="3952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89" name="Picture 1">
            <a:extLst>
              <a:ext uri="{FF2B5EF4-FFF2-40B4-BE49-F238E27FC236}">
                <a16:creationId xmlns:a16="http://schemas.microsoft.com/office/drawing/2014/main" id="{E8E5A9E2-9DD8-104D-B71C-CAA2F86D5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2" y="1756199"/>
            <a:ext cx="4240331" cy="10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00A013EA-F565-834C-9EDB-D68D691A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4" y="3064355"/>
            <a:ext cx="3520886" cy="13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53814FE0-9D7C-7345-B8F3-23F2668E5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4" y="4605291"/>
            <a:ext cx="3043802" cy="16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7745D219-32F6-D24F-93BF-3C9D65145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59" y="4682668"/>
            <a:ext cx="4618182" cy="128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7F723C6F-3848-F340-8D96-42E99B3AC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053" y="6134119"/>
            <a:ext cx="2614425" cy="53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43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FE9470-E424-3D41-845B-6F83C6DA5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9"/>
            <a:ext cx="9144000" cy="68238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76EC9C-E6B5-C54E-A182-526B026CD5E8}"/>
              </a:ext>
            </a:extLst>
          </p:cNvPr>
          <p:cNvSpPr/>
          <p:nvPr/>
        </p:nvSpPr>
        <p:spPr>
          <a:xfrm>
            <a:off x="0" y="4219732"/>
            <a:ext cx="4766872" cy="263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B98472-AD6A-A044-A7E4-47276AD74C1D}"/>
              </a:ext>
            </a:extLst>
          </p:cNvPr>
          <p:cNvSpPr/>
          <p:nvPr/>
        </p:nvSpPr>
        <p:spPr>
          <a:xfrm>
            <a:off x="4377128" y="5096656"/>
            <a:ext cx="4766872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10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A18235-5183-8D4F-876D-5531502EC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8"/>
            <a:ext cx="9144000" cy="68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693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221664-B4C6-824C-BF0F-26037050A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02"/>
            <a:ext cx="9144000" cy="68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66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D9E8D-741A-7B4C-8A74-A0BE097D9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752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9445E-7536-A645-A331-949CCD9CA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116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C7C41-A4B0-8144-8236-7C6AD9C02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278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030DE-CB72-4044-B990-BE5A5369C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386318-893B-0644-8F2C-7B148502EA7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Generalizing the Beamforming Concept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9F06D9A-9D9E-BA47-B289-100D482EB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19" y="1145564"/>
            <a:ext cx="4731421" cy="32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F07B8-7E0F-EF44-82B2-1777643B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655" y="4443221"/>
            <a:ext cx="3369345" cy="1899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C6EA59-EA65-CB4A-BDE7-87F5AF6CB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69" t="5618" r="38769" b="5618"/>
          <a:stretch/>
        </p:blipFill>
        <p:spPr>
          <a:xfrm>
            <a:off x="4742402" y="887772"/>
            <a:ext cx="446986" cy="993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05ED4-4EA4-7340-9B3D-3E05E17F2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69" t="5618" r="38769" b="5618"/>
          <a:stretch/>
        </p:blipFill>
        <p:spPr>
          <a:xfrm>
            <a:off x="6236440" y="884771"/>
            <a:ext cx="446986" cy="993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3523A4-63DF-DF48-A6DC-A8E5BB66E495}"/>
              </a:ext>
            </a:extLst>
          </p:cNvPr>
          <p:cNvSpPr txBox="1"/>
          <p:nvPr/>
        </p:nvSpPr>
        <p:spPr>
          <a:xfrm>
            <a:off x="5869631" y="3006179"/>
            <a:ext cx="2208852" cy="76944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ucida Bright" panose="02040602050505020304" pitchFamily="18" charset="77"/>
              </a:rPr>
              <a:t>MIMO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7EB50-FC1C-1046-B089-DECB68BF1088}"/>
              </a:ext>
            </a:extLst>
          </p:cNvPr>
          <p:cNvSpPr txBox="1"/>
          <p:nvPr/>
        </p:nvSpPr>
        <p:spPr>
          <a:xfrm>
            <a:off x="5078437" y="4141574"/>
            <a:ext cx="3924886" cy="144655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ucida Bright" panose="02040602050505020304" pitchFamily="18" charset="77"/>
              </a:rPr>
              <a:t>5G Massive MIMO</a:t>
            </a:r>
          </a:p>
        </p:txBody>
      </p:sp>
    </p:spTree>
    <p:extLst>
      <p:ext uri="{BB962C8B-B14F-4D97-AF65-F5344CB8AC3E}">
        <p14:creationId xmlns:p14="http://schemas.microsoft.com/office/powerpoint/2010/main" val="356617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B7A0A-FD0C-EC43-9B43-C6F2FF1F2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92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33934-EB35-D741-8D53-972D8B4D7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098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03054-88C3-FA41-A4BC-ED525F659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661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1F30A-439A-BC49-B58E-B43A5ECA0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418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0AD42-A8CE-584F-86BB-6C1C3A93E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672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76CB8-6B00-0848-BF3B-FCD00C7C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1EFCDA-0ACB-6442-949B-2D11F93E7488}"/>
              </a:ext>
            </a:extLst>
          </p:cNvPr>
          <p:cNvSpPr/>
          <p:nvPr/>
        </p:nvSpPr>
        <p:spPr>
          <a:xfrm>
            <a:off x="3597639" y="3087973"/>
            <a:ext cx="614597" cy="33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5D810-7BEC-F247-A0A6-9968F955AC3B}"/>
              </a:ext>
            </a:extLst>
          </p:cNvPr>
          <p:cNvSpPr/>
          <p:nvPr/>
        </p:nvSpPr>
        <p:spPr>
          <a:xfrm>
            <a:off x="5488898" y="3057993"/>
            <a:ext cx="614597" cy="33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CDEF0B-C395-684C-AF14-F2A5DE0FF08E}"/>
              </a:ext>
            </a:extLst>
          </p:cNvPr>
          <p:cNvSpPr/>
          <p:nvPr/>
        </p:nvSpPr>
        <p:spPr>
          <a:xfrm>
            <a:off x="5488897" y="5951095"/>
            <a:ext cx="614597" cy="33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849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951587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Lucida Bright" panose="02040602050505020304" pitchFamily="18" charset="77"/>
              </a:rPr>
              <a:t>What is Massive-MIMO 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129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5FB24C-59E8-7B42-8678-13919DA5B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269937"/>
            <a:ext cx="7683500" cy="431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B12085-0D29-7C40-97D5-02DB2F18B4A9}"/>
              </a:ext>
            </a:extLst>
          </p:cNvPr>
          <p:cNvSpPr txBox="1"/>
          <p:nvPr/>
        </p:nvSpPr>
        <p:spPr>
          <a:xfrm>
            <a:off x="49823" y="6434407"/>
            <a:ext cx="8968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[Ref] http://the-mobile-</a:t>
            </a:r>
            <a:r>
              <a:rPr lang="en-US" sz="1600" dirty="0" err="1"/>
              <a:t>network.com</a:t>
            </a:r>
            <a:r>
              <a:rPr lang="en-US" sz="1600" dirty="0"/>
              <a:t>/2015/09/5gic-the-launch-the-goals-the-research-the-project/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398578-C36F-F343-A821-FB8DD50FA3E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Massive-MIMO</a:t>
            </a:r>
          </a:p>
        </p:txBody>
      </p:sp>
    </p:spTree>
    <p:extLst>
      <p:ext uri="{BB962C8B-B14F-4D97-AF65-F5344CB8AC3E}">
        <p14:creationId xmlns:p14="http://schemas.microsoft.com/office/powerpoint/2010/main" val="4103150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11590</TotalTime>
  <Words>1129</Words>
  <Application>Microsoft Macintosh PowerPoint</Application>
  <PresentationFormat>On-screen Show (4:3)</PresentationFormat>
  <Paragraphs>415</Paragraphs>
  <Slides>97</Slides>
  <Notes>5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Arial</vt:lpstr>
      <vt:lpstr>Calibri</vt:lpstr>
      <vt:lpstr>Calibri Light</vt:lpstr>
      <vt:lpstr>Cambria Math</vt:lpstr>
      <vt:lpstr>Lucida Bright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White Gaussian Noise</vt:lpstr>
      <vt:lpstr>SNR: Signal-To-Noise Ratio</vt:lpstr>
      <vt:lpstr>Capacity of Wireless Channel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783</cp:revision>
  <dcterms:created xsi:type="dcterms:W3CDTF">2019-02-13T16:19:48Z</dcterms:created>
  <dcterms:modified xsi:type="dcterms:W3CDTF">2019-10-17T15:04:04Z</dcterms:modified>
</cp:coreProperties>
</file>