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3" d="100"/>
          <a:sy n="163" d="100"/>
        </p:scale>
        <p:origin x="17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EDF540-811E-4C81-88BF-A2C61BD803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CD436D-5DF2-43A3-ACC4-512BD40814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1962644-FBFA-4179-8F36-E15BC9DA0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F2B9DA9-7397-4B65-AB09-D4EBF9E46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431B0A5-4BB0-4D6F-87AB-46758386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410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C75D12-0AD6-4430-AB55-281F27A6E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F044536-5F4C-4A6E-A6F4-7B531407DB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BD2D957-B059-44BD-9160-9D80DE901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CC814CE-180C-4B8C-B95F-260C0B5F2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EE4017-FC75-4FD6-93BB-23D7240F0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4643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A3B3B3A-9137-4EB5-A092-881BFF4C99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14D910B-90EE-424C-9357-27065479DE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E012BFC-A42A-4E79-8855-CE28F917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DF92B0-74D2-42E3-B10D-39DA7FAAD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2C3B9B6-DCB5-43CB-9406-EA77A8311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7425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2F40C5-9F77-4F66-BCA5-225B30184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BD0B701-3DF1-458A-8439-2BE1DEE00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A589C13-C2BD-4157-B08B-B9B4B6372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8E30922-16A3-4D8D-BF24-813DCB96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335308-EAA4-4871-9E39-1D094D262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292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2BBEF4-7F9B-40D3-85E5-56C0620EC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3582F99-31CE-4D26-A17F-E30D808019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F4B20E4-F887-4BD6-883A-2D7C1CD8B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48A7878-1D01-4377-ADCD-4EDC95EEA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56E975-DC29-47C5-95C0-8FC5F4636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6291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AB7C18-0660-4D3F-93BB-2466BDAB3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CE78269-EC20-48F4-BC03-48F61826E9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BC703C4-B11F-46E7-94AB-C75A21EB8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EE2E16F-CD46-4387-AA2C-CCE72A748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5A087B1-16D8-4680-9B8D-2FD5DB808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6BAE09-543D-4369-9C05-3BCEE6FB3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788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AFC794-B0FF-4401-B82F-51170EDE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9FF0BC9-0566-4D90-9A9E-160CD1BB3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B7D8321-6308-4FD4-8337-CBC8EACC99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ACEEA29-F2B7-49D0-8B6F-F27E93FEC8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23C1B79-498C-4106-A188-A53D56EE0E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5F7B4FB-2C22-49F6-9323-C8BFE18A7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14AFCC1-AE66-434B-BBCC-52D8100A3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3181097-5677-43DA-8469-463D26F7A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0213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C8B2FF-7F88-442C-A140-DAB84D2F6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D1C06EB-2ABD-422F-B2C4-96403B296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EA060FA-8473-451D-83D0-6042C8F8B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5A36991-2894-40B8-9050-522F1F30A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5643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49AA1A9-D6B0-4F74-8558-4475F10F1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E654DA7-B8EC-4599-BA47-4B18EAACF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B67A97E-C335-4A55-9294-68018758A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0346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C83AC4-5C62-4E14-952E-DC69F3FB2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C5AA1B6-1DD9-4E0B-BFD3-3F3656997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7002E13-0411-40EE-A5EB-F85833B7C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3B8815F-4830-45EA-AB88-0823FCC8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29217B5-8265-474E-9758-BB123592F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B51669-223A-424C-910B-5F604E2CF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950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9A2A08-5575-46E6-95C3-590F1A62A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7ECF6D0-739E-4FF8-97F6-EAEC792704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0C01D73-0708-42BC-84CD-F3C72DCD5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FCCF17-E1D0-4E95-95DF-BE5DA1E79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5F24437-F152-4A57-BE31-BBC786175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2B0E85B-82D5-49F0-A574-A0E27AC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92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BE6569E-E097-42BA-927B-5B718C63A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235B36F-FF1D-499B-9FCB-D47CDB734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EAB7E16-0AAB-4E2D-813C-D7AA614198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08901-10A3-4DB2-9C3E-BE29BF978526}" type="datetimeFigureOut">
              <a:rPr lang="ko-KR" altLang="en-US" smtClean="0"/>
              <a:t>2021-11-22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E126EF-0520-4002-93EF-3FC38CA169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682990B-7020-49DC-808F-E27E8B99DE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D84F4-D2B5-44DD-9E28-EE8D1DB3FE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408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872077-1066-4CD3-8B73-697795EEF7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Differentiable </a:t>
            </a:r>
            <a:br>
              <a:rPr lang="en-US" altLang="ko-KR" dirty="0"/>
            </a:br>
            <a:r>
              <a:rPr lang="en-US" altLang="ko-KR" dirty="0"/>
              <a:t>Traffic Simulation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03D6F9D-9E75-4D02-9202-4204CF8A9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9144000" cy="1655762"/>
          </a:xfrm>
        </p:spPr>
        <p:txBody>
          <a:bodyPr/>
          <a:lstStyle/>
          <a:p>
            <a:r>
              <a:rPr lang="en-US" altLang="ko-KR" dirty="0"/>
              <a:t>CMSC838B Progress Report</a:t>
            </a:r>
          </a:p>
          <a:p>
            <a:r>
              <a:rPr lang="en-US" altLang="ko-KR" dirty="0" err="1"/>
              <a:t>Sanghyun</a:t>
            </a:r>
            <a:r>
              <a:rPr lang="en-US" altLang="ko-KR" dirty="0"/>
              <a:t> Son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66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A4B99F-65CF-4E22-A124-DB7C206B4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altLang="ko-KR" b="1" dirty="0"/>
              <a:t>Q&amp;A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327499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611875-2699-4142-9A6A-E0A94255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Milestone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4842714-986A-4E07-BD80-20AAADE20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45170"/>
            <a:ext cx="4320000" cy="1476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DA56EA-E35A-45E6-82B7-A6DB9D0A21BF}"/>
              </a:ext>
            </a:extLst>
          </p:cNvPr>
          <p:cNvSpPr txBox="1"/>
          <p:nvPr/>
        </p:nvSpPr>
        <p:spPr>
          <a:xfrm>
            <a:off x="975051" y="4015155"/>
            <a:ext cx="40462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11/20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Solve inverse problem for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single lane environment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up forward simulation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multi lane environment</a:t>
            </a:r>
            <a:endParaRPr lang="ko-KR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그림 6" descr="전자기기, 키보드이(가) 표시된 사진&#10;&#10;자동 생성된 설명">
            <a:extLst>
              <a:ext uri="{FF2B5EF4-FFF2-40B4-BE49-F238E27FC236}">
                <a16:creationId xmlns:a16="http://schemas.microsoft.com/office/drawing/2014/main" id="{435FEA25-9FA1-49EF-9A16-B558E92D4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368795"/>
            <a:ext cx="5715000" cy="1428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A9F20A-4CD2-4B20-BB72-52E877C0EF89}"/>
              </a:ext>
            </a:extLst>
          </p:cNvPr>
          <p:cNvSpPr txBox="1"/>
          <p:nvPr/>
        </p:nvSpPr>
        <p:spPr>
          <a:xfrm>
            <a:off x="6557310" y="4015155"/>
            <a:ext cx="38779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12/10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Solve inverse problem for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multi lane environment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not, define the problems 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find the solutions</a:t>
            </a:r>
            <a:endParaRPr lang="ko-KR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224A2BA-1577-46BE-B6B0-B3274D9A5F75}"/>
              </a:ext>
            </a:extLst>
          </p:cNvPr>
          <p:cNvSpPr/>
          <p:nvPr/>
        </p:nvSpPr>
        <p:spPr>
          <a:xfrm>
            <a:off x="662354" y="2045677"/>
            <a:ext cx="4689231" cy="4536831"/>
          </a:xfrm>
          <a:custGeom>
            <a:avLst/>
            <a:gdLst>
              <a:gd name="connsiteX0" fmla="*/ 0 w 4689231"/>
              <a:gd name="connsiteY0" fmla="*/ 0 h 4536831"/>
              <a:gd name="connsiteX1" fmla="*/ 539262 w 4689231"/>
              <a:gd name="connsiteY1" fmla="*/ 0 h 4536831"/>
              <a:gd name="connsiteX2" fmla="*/ 1172308 w 4689231"/>
              <a:gd name="connsiteY2" fmla="*/ 0 h 4536831"/>
              <a:gd name="connsiteX3" fmla="*/ 1711569 w 4689231"/>
              <a:gd name="connsiteY3" fmla="*/ 0 h 4536831"/>
              <a:gd name="connsiteX4" fmla="*/ 2297723 w 4689231"/>
              <a:gd name="connsiteY4" fmla="*/ 0 h 4536831"/>
              <a:gd name="connsiteX5" fmla="*/ 2930769 w 4689231"/>
              <a:gd name="connsiteY5" fmla="*/ 0 h 4536831"/>
              <a:gd name="connsiteX6" fmla="*/ 3610708 w 4689231"/>
              <a:gd name="connsiteY6" fmla="*/ 0 h 4536831"/>
              <a:gd name="connsiteX7" fmla="*/ 4149969 w 4689231"/>
              <a:gd name="connsiteY7" fmla="*/ 0 h 4536831"/>
              <a:gd name="connsiteX8" fmla="*/ 4689231 w 4689231"/>
              <a:gd name="connsiteY8" fmla="*/ 0 h 4536831"/>
              <a:gd name="connsiteX9" fmla="*/ 4689231 w 4689231"/>
              <a:gd name="connsiteY9" fmla="*/ 476367 h 4536831"/>
              <a:gd name="connsiteX10" fmla="*/ 4689231 w 4689231"/>
              <a:gd name="connsiteY10" fmla="*/ 907366 h 4536831"/>
              <a:gd name="connsiteX11" fmla="*/ 4689231 w 4689231"/>
              <a:gd name="connsiteY11" fmla="*/ 1383733 h 4536831"/>
              <a:gd name="connsiteX12" fmla="*/ 4689231 w 4689231"/>
              <a:gd name="connsiteY12" fmla="*/ 1950837 h 4536831"/>
              <a:gd name="connsiteX13" fmla="*/ 4689231 w 4689231"/>
              <a:gd name="connsiteY13" fmla="*/ 2517941 h 4536831"/>
              <a:gd name="connsiteX14" fmla="*/ 4689231 w 4689231"/>
              <a:gd name="connsiteY14" fmla="*/ 2948940 h 4536831"/>
              <a:gd name="connsiteX15" fmla="*/ 4689231 w 4689231"/>
              <a:gd name="connsiteY15" fmla="*/ 3379939 h 4536831"/>
              <a:gd name="connsiteX16" fmla="*/ 4689231 w 4689231"/>
              <a:gd name="connsiteY16" fmla="*/ 4037780 h 4536831"/>
              <a:gd name="connsiteX17" fmla="*/ 4689231 w 4689231"/>
              <a:gd name="connsiteY17" fmla="*/ 4536831 h 4536831"/>
              <a:gd name="connsiteX18" fmla="*/ 4149969 w 4689231"/>
              <a:gd name="connsiteY18" fmla="*/ 4536831 h 4536831"/>
              <a:gd name="connsiteX19" fmla="*/ 3470031 w 4689231"/>
              <a:gd name="connsiteY19" fmla="*/ 4536831 h 4536831"/>
              <a:gd name="connsiteX20" fmla="*/ 2836985 w 4689231"/>
              <a:gd name="connsiteY20" fmla="*/ 4536831 h 4536831"/>
              <a:gd name="connsiteX21" fmla="*/ 2391508 w 4689231"/>
              <a:gd name="connsiteY21" fmla="*/ 4536831 h 4536831"/>
              <a:gd name="connsiteX22" fmla="*/ 1805354 w 4689231"/>
              <a:gd name="connsiteY22" fmla="*/ 4536831 h 4536831"/>
              <a:gd name="connsiteX23" fmla="*/ 1312985 w 4689231"/>
              <a:gd name="connsiteY23" fmla="*/ 4536831 h 4536831"/>
              <a:gd name="connsiteX24" fmla="*/ 633046 w 4689231"/>
              <a:gd name="connsiteY24" fmla="*/ 4536831 h 4536831"/>
              <a:gd name="connsiteX25" fmla="*/ 0 w 4689231"/>
              <a:gd name="connsiteY25" fmla="*/ 4536831 h 4536831"/>
              <a:gd name="connsiteX26" fmla="*/ 0 w 4689231"/>
              <a:gd name="connsiteY26" fmla="*/ 4105832 h 4536831"/>
              <a:gd name="connsiteX27" fmla="*/ 0 w 4689231"/>
              <a:gd name="connsiteY27" fmla="*/ 3674833 h 4536831"/>
              <a:gd name="connsiteX28" fmla="*/ 0 w 4689231"/>
              <a:gd name="connsiteY28" fmla="*/ 3107729 h 4536831"/>
              <a:gd name="connsiteX29" fmla="*/ 0 w 4689231"/>
              <a:gd name="connsiteY29" fmla="*/ 2676730 h 4536831"/>
              <a:gd name="connsiteX30" fmla="*/ 0 w 4689231"/>
              <a:gd name="connsiteY30" fmla="*/ 2200363 h 4536831"/>
              <a:gd name="connsiteX31" fmla="*/ 0 w 4689231"/>
              <a:gd name="connsiteY31" fmla="*/ 1723996 h 4536831"/>
              <a:gd name="connsiteX32" fmla="*/ 0 w 4689231"/>
              <a:gd name="connsiteY32" fmla="*/ 1066155 h 4536831"/>
              <a:gd name="connsiteX33" fmla="*/ 0 w 4689231"/>
              <a:gd name="connsiteY33" fmla="*/ 0 h 453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689231" h="4536831" extrusionOk="0">
                <a:moveTo>
                  <a:pt x="0" y="0"/>
                </a:moveTo>
                <a:cubicBezTo>
                  <a:pt x="135093" y="-16043"/>
                  <a:pt x="285536" y="8342"/>
                  <a:pt x="539262" y="0"/>
                </a:cubicBezTo>
                <a:cubicBezTo>
                  <a:pt x="792988" y="-8342"/>
                  <a:pt x="923725" y="64805"/>
                  <a:pt x="1172308" y="0"/>
                </a:cubicBezTo>
                <a:cubicBezTo>
                  <a:pt x="1420891" y="-64805"/>
                  <a:pt x="1574149" y="20904"/>
                  <a:pt x="1711569" y="0"/>
                </a:cubicBezTo>
                <a:cubicBezTo>
                  <a:pt x="1848989" y="-20904"/>
                  <a:pt x="2149044" y="47479"/>
                  <a:pt x="2297723" y="0"/>
                </a:cubicBezTo>
                <a:cubicBezTo>
                  <a:pt x="2446402" y="-47479"/>
                  <a:pt x="2669714" y="31354"/>
                  <a:pt x="2930769" y="0"/>
                </a:cubicBezTo>
                <a:cubicBezTo>
                  <a:pt x="3191824" y="-31354"/>
                  <a:pt x="3329176" y="30508"/>
                  <a:pt x="3610708" y="0"/>
                </a:cubicBezTo>
                <a:cubicBezTo>
                  <a:pt x="3892240" y="-30508"/>
                  <a:pt x="4002864" y="40997"/>
                  <a:pt x="4149969" y="0"/>
                </a:cubicBezTo>
                <a:cubicBezTo>
                  <a:pt x="4297074" y="-40997"/>
                  <a:pt x="4420274" y="42490"/>
                  <a:pt x="4689231" y="0"/>
                </a:cubicBezTo>
                <a:cubicBezTo>
                  <a:pt x="4713170" y="168933"/>
                  <a:pt x="4661993" y="257337"/>
                  <a:pt x="4689231" y="476367"/>
                </a:cubicBezTo>
                <a:cubicBezTo>
                  <a:pt x="4716469" y="695397"/>
                  <a:pt x="4674533" y="692523"/>
                  <a:pt x="4689231" y="907366"/>
                </a:cubicBezTo>
                <a:cubicBezTo>
                  <a:pt x="4703929" y="1122209"/>
                  <a:pt x="4648403" y="1286651"/>
                  <a:pt x="4689231" y="1383733"/>
                </a:cubicBezTo>
                <a:cubicBezTo>
                  <a:pt x="4730059" y="1480815"/>
                  <a:pt x="4669194" y="1818397"/>
                  <a:pt x="4689231" y="1950837"/>
                </a:cubicBezTo>
                <a:cubicBezTo>
                  <a:pt x="4709268" y="2083277"/>
                  <a:pt x="4643669" y="2392575"/>
                  <a:pt x="4689231" y="2517941"/>
                </a:cubicBezTo>
                <a:cubicBezTo>
                  <a:pt x="4734793" y="2643307"/>
                  <a:pt x="4656585" y="2826050"/>
                  <a:pt x="4689231" y="2948940"/>
                </a:cubicBezTo>
                <a:cubicBezTo>
                  <a:pt x="4721877" y="3071830"/>
                  <a:pt x="4674392" y="3241532"/>
                  <a:pt x="4689231" y="3379939"/>
                </a:cubicBezTo>
                <a:cubicBezTo>
                  <a:pt x="4704070" y="3518346"/>
                  <a:pt x="4639426" y="3730808"/>
                  <a:pt x="4689231" y="4037780"/>
                </a:cubicBezTo>
                <a:cubicBezTo>
                  <a:pt x="4739036" y="4344752"/>
                  <a:pt x="4651706" y="4425597"/>
                  <a:pt x="4689231" y="4536831"/>
                </a:cubicBezTo>
                <a:cubicBezTo>
                  <a:pt x="4527364" y="4550586"/>
                  <a:pt x="4285180" y="4533805"/>
                  <a:pt x="4149969" y="4536831"/>
                </a:cubicBezTo>
                <a:cubicBezTo>
                  <a:pt x="4014758" y="4539857"/>
                  <a:pt x="3749514" y="4466209"/>
                  <a:pt x="3470031" y="4536831"/>
                </a:cubicBezTo>
                <a:cubicBezTo>
                  <a:pt x="3190548" y="4607453"/>
                  <a:pt x="3108572" y="4501530"/>
                  <a:pt x="2836985" y="4536831"/>
                </a:cubicBezTo>
                <a:cubicBezTo>
                  <a:pt x="2565398" y="4572132"/>
                  <a:pt x="2485648" y="4496019"/>
                  <a:pt x="2391508" y="4536831"/>
                </a:cubicBezTo>
                <a:cubicBezTo>
                  <a:pt x="2297368" y="4577643"/>
                  <a:pt x="2049175" y="4474872"/>
                  <a:pt x="1805354" y="4536831"/>
                </a:cubicBezTo>
                <a:cubicBezTo>
                  <a:pt x="1561533" y="4598790"/>
                  <a:pt x="1468809" y="4512131"/>
                  <a:pt x="1312985" y="4536831"/>
                </a:cubicBezTo>
                <a:cubicBezTo>
                  <a:pt x="1157161" y="4561531"/>
                  <a:pt x="777715" y="4501909"/>
                  <a:pt x="633046" y="4536831"/>
                </a:cubicBezTo>
                <a:cubicBezTo>
                  <a:pt x="488377" y="4571753"/>
                  <a:pt x="151597" y="4518556"/>
                  <a:pt x="0" y="4536831"/>
                </a:cubicBezTo>
                <a:cubicBezTo>
                  <a:pt x="-9695" y="4353488"/>
                  <a:pt x="10659" y="4275872"/>
                  <a:pt x="0" y="4105832"/>
                </a:cubicBezTo>
                <a:cubicBezTo>
                  <a:pt x="-10659" y="3935792"/>
                  <a:pt x="17568" y="3768012"/>
                  <a:pt x="0" y="3674833"/>
                </a:cubicBezTo>
                <a:cubicBezTo>
                  <a:pt x="-17568" y="3581654"/>
                  <a:pt x="15998" y="3238906"/>
                  <a:pt x="0" y="3107729"/>
                </a:cubicBezTo>
                <a:cubicBezTo>
                  <a:pt x="-15998" y="2976552"/>
                  <a:pt x="10410" y="2863495"/>
                  <a:pt x="0" y="2676730"/>
                </a:cubicBezTo>
                <a:cubicBezTo>
                  <a:pt x="-10410" y="2489965"/>
                  <a:pt x="38874" y="2409703"/>
                  <a:pt x="0" y="2200363"/>
                </a:cubicBezTo>
                <a:cubicBezTo>
                  <a:pt x="-38874" y="1991023"/>
                  <a:pt x="40121" y="1951389"/>
                  <a:pt x="0" y="1723996"/>
                </a:cubicBezTo>
                <a:cubicBezTo>
                  <a:pt x="-40121" y="1496603"/>
                  <a:pt x="75539" y="1298257"/>
                  <a:pt x="0" y="1066155"/>
                </a:cubicBezTo>
                <a:cubicBezTo>
                  <a:pt x="-75539" y="834053"/>
                  <a:pt x="7847" y="375084"/>
                  <a:pt x="0" y="0"/>
                </a:cubicBezTo>
                <a:close/>
              </a:path>
            </a:pathLst>
          </a:custGeom>
          <a:noFill/>
          <a:ln w="76200">
            <a:solidFill>
              <a:srgbClr val="FF000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221487578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0214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611875-2699-4142-9A6A-E0A94255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Problem for Single Lane Env.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EBF9AD7-0409-4A45-A12D-D282CE9D6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2311"/>
            <a:ext cx="5852172" cy="43891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B32491C-7150-48FC-B6A2-C141BEDA4D36}"/>
                  </a:ext>
                </a:extLst>
              </p:cNvPr>
              <p:cNvSpPr txBox="1"/>
              <p:nvPr/>
            </p:nvSpPr>
            <p:spPr>
              <a:xfrm>
                <a:off x="6332818" y="2872713"/>
                <a:ext cx="5543505" cy="23083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road is divided into 50 discrete cells.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cell has its own initial density(</a:t>
                </a:r>
                <a14:m>
                  <m:oMath xmlns:m="http://schemas.openxmlformats.org/officeDocument/2006/math">
                    <m:r>
                      <a:rPr lang="ko-KR" altLang="en-US" sz="24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𝜌</m:t>
                    </m:r>
                  </m:oMath>
                </a14:m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b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 speed(</a:t>
                </a:r>
                <a14:m>
                  <m:oMath xmlns:m="http://schemas.openxmlformats.org/officeDocument/2006/math">
                    <m:r>
                      <a:rPr lang="en-US" altLang="ko-KR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</m:oMath>
                </a14:m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at time step t = 0.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initial values of each cell is given</a:t>
                </a:r>
                <a:b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randomly in the range of </a:t>
                </a:r>
                <a14:m>
                  <m:oMath xmlns:m="http://schemas.openxmlformats.org/officeDocument/2006/math">
                    <m:r>
                      <a:rPr lang="en-US" altLang="ko-KR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[0.5, 0.7]</m:t>
                    </m:r>
                  </m:oMath>
                </a14:m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Run 50 forward simulation steps.</a:t>
                </a:r>
                <a:endParaRPr lang="ko-KR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B32491C-7150-48FC-B6A2-C141BEDA4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2818" y="2872713"/>
                <a:ext cx="5543505" cy="2308324"/>
              </a:xfrm>
              <a:prstGeom prst="rect">
                <a:avLst/>
              </a:prstGeom>
              <a:blipFill>
                <a:blip r:embed="rId3"/>
                <a:stretch>
                  <a:fillRect l="-1540" t="-2111" r="-330" b="-501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3692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611875-2699-4142-9A6A-E0A94255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Problem for Single Lane Env.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421F709-CA1C-4822-8783-4AF48FC09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55330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832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611875-2699-4142-9A6A-E0A94255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Problem for Single Lane Env.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EBF9AD7-0409-4A45-A12D-D282CE9D6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2311"/>
            <a:ext cx="5852172" cy="4389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32491C-7150-48FC-B6A2-C141BEDA4D36}"/>
              </a:ext>
            </a:extLst>
          </p:cNvPr>
          <p:cNvSpPr txBox="1"/>
          <p:nvPr/>
        </p:nvSpPr>
        <p:spPr>
          <a:xfrm>
            <a:off x="6464625" y="3240673"/>
            <a:ext cx="5537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Problem : Given these last states 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time step 50, recover the initial states 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time step 0.</a:t>
            </a:r>
          </a:p>
        </p:txBody>
      </p:sp>
    </p:spTree>
    <p:extLst>
      <p:ext uri="{BB962C8B-B14F-4D97-AF65-F5344CB8AC3E}">
        <p14:creationId xmlns:p14="http://schemas.microsoft.com/office/powerpoint/2010/main" val="873813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611875-2699-4142-9A6A-E0A94255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Problem for Single Lane Env.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32491C-7150-48FC-B6A2-C141BEDA4D36}"/>
              </a:ext>
            </a:extLst>
          </p:cNvPr>
          <p:cNvSpPr txBox="1"/>
          <p:nvPr/>
        </p:nvSpPr>
        <p:spPr>
          <a:xfrm>
            <a:off x="6349295" y="2872713"/>
            <a:ext cx="563410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Initialize our guess with random values.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I used 0.5 to initialize our guess.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 50 forward simulation steps, then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 the result with our target states.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Backpropagate the error and update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guess.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A15BCD7-9FB9-4945-8775-CD4186B72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8" y="169068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17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611875-2699-4142-9A6A-E0A94255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Problem for Single Lane Env.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8053B10-B455-43FB-85C7-F4C8A6143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8" y="1690688"/>
            <a:ext cx="6096000" cy="4572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1190B47-F7C9-4C3D-88E3-2EAA094A8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82123"/>
            <a:ext cx="5852172" cy="438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59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E50338-1FF9-4910-9E6C-7A93FDDBA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 Simulation for Multi-lane Env.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내용 개체 틀 4" descr="텍스트이(가) 표시된 사진&#10;&#10;자동 생성된 설명">
            <a:extLst>
              <a:ext uri="{FF2B5EF4-FFF2-40B4-BE49-F238E27FC236}">
                <a16:creationId xmlns:a16="http://schemas.microsoft.com/office/drawing/2014/main" id="{89857076-B9A7-46C2-B189-22622AC9CE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935" y="1690688"/>
            <a:ext cx="3839632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866EFB-DDEE-4F70-9537-FF32729972B9}"/>
              </a:ext>
            </a:extLst>
          </p:cNvPr>
          <p:cNvSpPr txBox="1"/>
          <p:nvPr/>
        </p:nvSpPr>
        <p:spPr>
          <a:xfrm>
            <a:off x="6199825" y="2158197"/>
            <a:ext cx="515397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Lane change is the typical problem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multi-lane environments.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Instead of implementing the forward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simulation, figured out how I can 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 and differentiate the lane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behavior.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Prepared to differentiate it in both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 and macroscopic manner </a:t>
            </a:r>
            <a:br>
              <a:rPr lang="en-US" altLang="ko-KR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theoretically.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157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E50338-1FF9-4910-9E6C-7A93FDDBA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to do next?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내용 개체 틀 8" descr="전자기기, 키보드이(가) 표시된 사진&#10;&#10;자동 생성된 설명">
            <a:extLst>
              <a:ext uri="{FF2B5EF4-FFF2-40B4-BE49-F238E27FC236}">
                <a16:creationId xmlns:a16="http://schemas.microsoft.com/office/drawing/2014/main" id="{92CF4969-AF3F-4769-8FE2-C971047EB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782" y="2405695"/>
            <a:ext cx="8186436" cy="2046609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36336C-2650-4FD4-B622-E4AF8C8C9FAA}"/>
              </a:ext>
            </a:extLst>
          </p:cNvPr>
          <p:cNvSpPr txBox="1"/>
          <p:nvPr/>
        </p:nvSpPr>
        <p:spPr>
          <a:xfrm>
            <a:off x="404826" y="4770004"/>
            <a:ext cx="113823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 differentiable multi-lane traffic simulation in micro and macroscopic manner.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Possibly solve inverse problem for the environment, but it seems to be unnecessary. </a:t>
            </a:r>
            <a:b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prove that the differentiation gives </a:t>
            </a:r>
            <a:r>
              <a:rPr lang="en-US" altLang="ko-KR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correct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gradients.</a:t>
            </a:r>
            <a:endParaRPr lang="ko-KR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110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309</Words>
  <Application>Microsoft Office PowerPoint</Application>
  <PresentationFormat>와이드스크린</PresentationFormat>
  <Paragraphs>31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맑은 고딕</vt:lpstr>
      <vt:lpstr>Arial</vt:lpstr>
      <vt:lpstr>Cambria Math</vt:lpstr>
      <vt:lpstr>Times New Roman</vt:lpstr>
      <vt:lpstr>Wingdings</vt:lpstr>
      <vt:lpstr>Office 테마</vt:lpstr>
      <vt:lpstr>Differentiable  Traffic Simulation</vt:lpstr>
      <vt:lpstr>Milestone</vt:lpstr>
      <vt:lpstr>Inverse Problem for Single Lane Env.</vt:lpstr>
      <vt:lpstr>Inverse Problem for Single Lane Env.</vt:lpstr>
      <vt:lpstr>Inverse Problem for Single Lane Env.</vt:lpstr>
      <vt:lpstr>Inverse Problem for Single Lane Env.</vt:lpstr>
      <vt:lpstr>Inverse Problem for Single Lane Env.</vt:lpstr>
      <vt:lpstr>Forward Simulation for Multi-lane Env.</vt:lpstr>
      <vt:lpstr>What to do next?</vt:lpstr>
      <vt:lpstr>Q&amp;A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Differentiable Traffic Simulation</dc:title>
  <dc:creator>손상현</dc:creator>
  <cp:lastModifiedBy>손상현</cp:lastModifiedBy>
  <cp:revision>50</cp:revision>
  <dcterms:created xsi:type="dcterms:W3CDTF">2021-11-22T14:07:17Z</dcterms:created>
  <dcterms:modified xsi:type="dcterms:W3CDTF">2021-11-22T21:52:39Z</dcterms:modified>
</cp:coreProperties>
</file>