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75"/>
  </p:notesMasterIdLst>
  <p:sldIdLst>
    <p:sldId id="1467" r:id="rId3"/>
    <p:sldId id="1500" r:id="rId4"/>
    <p:sldId id="1501" r:id="rId5"/>
    <p:sldId id="1517" r:id="rId6"/>
    <p:sldId id="1519" r:id="rId7"/>
    <p:sldId id="1503" r:id="rId8"/>
    <p:sldId id="1470" r:id="rId9"/>
    <p:sldId id="1475" r:id="rId10"/>
    <p:sldId id="1502" r:id="rId11"/>
    <p:sldId id="1504" r:id="rId12"/>
    <p:sldId id="1505" r:id="rId13"/>
    <p:sldId id="1506" r:id="rId14"/>
    <p:sldId id="1473" r:id="rId15"/>
    <p:sldId id="1474" r:id="rId16"/>
    <p:sldId id="1507" r:id="rId17"/>
    <p:sldId id="1469" r:id="rId18"/>
    <p:sldId id="1494" r:id="rId19"/>
    <p:sldId id="1508" r:id="rId20"/>
    <p:sldId id="1514" r:id="rId21"/>
    <p:sldId id="1528" r:id="rId22"/>
    <p:sldId id="1527" r:id="rId23"/>
    <p:sldId id="1515" r:id="rId24"/>
    <p:sldId id="1513" r:id="rId25"/>
    <p:sldId id="1512" r:id="rId26"/>
    <p:sldId id="1520" r:id="rId27"/>
    <p:sldId id="572" r:id="rId28"/>
    <p:sldId id="1521" r:id="rId29"/>
    <p:sldId id="495" r:id="rId30"/>
    <p:sldId id="1522" r:id="rId31"/>
    <p:sldId id="496" r:id="rId32"/>
    <p:sldId id="498" r:id="rId33"/>
    <p:sldId id="499" r:id="rId34"/>
    <p:sldId id="500" r:id="rId35"/>
    <p:sldId id="501" r:id="rId36"/>
    <p:sldId id="573" r:id="rId37"/>
    <p:sldId id="574" r:id="rId38"/>
    <p:sldId id="503" r:id="rId39"/>
    <p:sldId id="497" r:id="rId40"/>
    <p:sldId id="575" r:id="rId41"/>
    <p:sldId id="1523" r:id="rId42"/>
    <p:sldId id="1479" r:id="rId43"/>
    <p:sldId id="1526" r:id="rId44"/>
    <p:sldId id="1481" r:id="rId45"/>
    <p:sldId id="485" r:id="rId46"/>
    <p:sldId id="488" r:id="rId47"/>
    <p:sldId id="486" r:id="rId48"/>
    <p:sldId id="577" r:id="rId49"/>
    <p:sldId id="578" r:id="rId50"/>
    <p:sldId id="1483" r:id="rId51"/>
    <p:sldId id="1484" r:id="rId52"/>
    <p:sldId id="580" r:id="rId53"/>
    <p:sldId id="1477" r:id="rId54"/>
    <p:sldId id="579" r:id="rId55"/>
    <p:sldId id="481" r:id="rId56"/>
    <p:sldId id="479" r:id="rId57"/>
    <p:sldId id="490" r:id="rId58"/>
    <p:sldId id="581" r:id="rId59"/>
    <p:sldId id="582" r:id="rId60"/>
    <p:sldId id="1529" r:id="rId61"/>
    <p:sldId id="491" r:id="rId62"/>
    <p:sldId id="556" r:id="rId63"/>
    <p:sldId id="558" r:id="rId64"/>
    <p:sldId id="560" r:id="rId65"/>
    <p:sldId id="562" r:id="rId66"/>
    <p:sldId id="564" r:id="rId67"/>
    <p:sldId id="565" r:id="rId68"/>
    <p:sldId id="493" r:id="rId69"/>
    <p:sldId id="559" r:id="rId70"/>
    <p:sldId id="570" r:id="rId71"/>
    <p:sldId id="508" r:id="rId72"/>
    <p:sldId id="568" r:id="rId73"/>
    <p:sldId id="567"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a:srgbClr val="941100"/>
    <a:srgbClr val="2F528F"/>
    <a:srgbClr val="4472C4"/>
    <a:srgbClr val="FF0F10"/>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86054"/>
  </p:normalViewPr>
  <p:slideViewPr>
    <p:cSldViewPr snapToGrid="0" snapToObjects="1">
      <p:cViewPr varScale="1">
        <p:scale>
          <a:sx n="105" d="100"/>
          <a:sy n="105" d="100"/>
        </p:scale>
        <p:origin x="12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4:07:06.473"/>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CC0066"/>
    </inkml:brush>
    <inkml:brush xml:id="br2">
      <inkml:brushProperty name="width" value="0.05" units="cm"/>
      <inkml:brushProperty name="height" value="0.05" units="cm"/>
      <inkml:brushProperty name="color" value="#008C3A"/>
    </inkml:brush>
  </inkml:definitions>
  <inkml:trace contextRef="#ctx0" brushRef="#br0">11 310 24575,'0'29'0,"-5"-14"0,4 21 0,-4-19 0,17 13 0,-10-6 0,21 13 0,-20-18 0,18 9 0,-18-11 0,17 1 0,-7-1 0,10-1 0,0-3 0,-6 3 0,5-4 0,-5-7 0,1 1 0,3-6 0,-9 0 0,10 0 0,-5 0 0,0-5 0,5-7 0,-5-5 0,7-13 0,-5-1 0,4-1 0,-10-4 0,9 11 0,-9 1 0,4 2 0,-7 15 0,1-8 0,-1 14 0,1-4 0,-1 5 0,0 0 0,0 0 0,6 0 0,3 17 0,10-2 0,-2 22 0,11-3 0,4 7 0,1 0 0,7 2 0,-17-10 0,-2-7 0,-8-9 0,-6-6 0,-1 0 0,-5-1 0,5-4 0,-4-1 0,4-5 0,-6 0 0,0 0 0,6-11 0,-3-2 0,8-10 0,-2-6 0,0-3 0,4 1 0,-10 1 0,9 7 0,-4 0 0,-1 5 0,5 2 0,-5 10 0,6 0 0,0 6 0,6 0 0,-4 0 0,11 0 0,-11 6 0,11 6 0,-3 14 0,5-4 0,-5 8 0,3-11 0,-11-1 0,4 0 0,-6-7 0,-5-4 0,3-2 0,-9-5 0,4 0 0,0 0 0,1 0 0,1 0 0,3-11 0,3 3 0,2-20 0,4 13 0,-6-14 0,-2 16 0,-4-3 0,-2 5 0,0 0 0,-4 5 0,9 1 0,-9 5 0,10 0 0,-11 0 0,11 0 0,-10 0 0,4 0 0,0 0 0,-4 0 0,4 0 0,-6 4 0,0-3 0,0 3 0,0-4 0,0 0 0,0-4 0,1-8 0,-1 0 0,2-9 0,-1 3 0,0-5 0,1 0 0,-1 0 0,0 5 0,1-4 0,-2 11 0,1-6 0,-1 7 0,1-6 0,0 4 0,0-10 0,0 5 0,5-1 0,-3-4 0,4 4 0,-6-5 0,0 5 0,6-4 0,-5 11 0,4-6 0,0 6 0,1-5 0,0 8 0,5-7 0,-10 9 0,4-5 0,0 5 0,-4-3 0,3 7 0,1-2 0,2 4 0,-1 0 0,5 0 0,-5 0 0,6 0 0,-5 0 0,3 10 0,-2 9 0,5 12 0,1 7 0,-5 0 0,4 8 0,-4-7 0,5 0 0,-5-3 0,2-11 0,-9 4 0,3-11 0,-5-2 0,-1-6 0,1 1 0,-1-1 0,0 0 0,1 1 0,-1-5 0,0 3 0,1-4 0,-1 6 0,1-1 0,-1-4 0,0 3 0,1-8 0,-1 4 0,0-5 0,6 0 0,-4 0 0,10 0 0,-11 0 0,11 0 0,-10 0 0,9 0 0,-3 0 0,5 0 0,-6 0 0,5 0 0,-5 0 0,6 0 0,0 0 0,0 0 0,0 0 0,7 0 0,-6 0 0,13 11 0,-6 3 0,8 19 0,1 1 0,1 7 0,0 0 0,1 0 0,-8-1 0,5 1 0,-13-9 0,5-1 0,-8-13 0,0-2 0,-5-5 0,3-4 0,-9-3 0,10-4 0,-5 0 0,6-10 0,-4-17 0,4-7 0,-2-19 0,4 14 0,2-7 0,-2 8 0,-1 7 0,1-6 0,-2 18 0,1-10 0,-6 17 0,3 0 0,-3 2 0,11 9 0,-4-4 0,4 5 0,1 0 0,1 0 0,7 0 0,-7 0 0,5 6 0,-5 1 0,7 11 0,0 1 0,0 1 0,0 4 0,-1-10 0,-5 3 0,4-4 0,-12-1 0,13 0 0,-13-5 0,6-2 0,-7-5 0,0 0 0,0 0 0,0 0 0,-5-10 0,3-3 0,-8-10 0,9 5 0,-9-4 0,3 9 0,-5-3 0,-1 6 0,0-1 0,1 5 0,-1 2 0,1 4 0,-1 0 0,0 0 0,1 0 0,-1 0 0,1 0 0,5 0 0,1 0 0,0 0 0,5 0 0,-10 0 0,9 0 0,-3 5 0,-1 1 0,4 0 0,-9-1 0,4-1 0,0-3 0,-4 4 0,4-5 0,0 0 0,-4 0 0,9 0 0,-9-10 0,10-3 0,-4-5 0,0-4 0,-2 4 0,1 0 0,-5 2 0,4 5 0,-5 5 0,-1-4 0,1 9 0,-1-3 0,0-1 0,0 4 0,0-3 0,0 4 0,1 0 0,-1 0 0,0 0 0,1 0 0,5 0 0,-4 0 0,4 0 0,-6 0 0,0 0 0,1 0 0,-1 0 0,0 0 0,1 0 0,-1 0 0,0 0 0,-1 0 0,1 0 0,0 0 0,0 0 0,1 0 0,-1 0 0,1 0 0,-1 0 0,0-5 0,1 4 0,-1-4 0,0 5 0,-4-4 0,3 3 0,-8-4 0,3 5 0</inkml:trace>
  <inkml:trace contextRef="#ctx0" brushRef="#br1" timeOffset="13909">86 1286 24575,'22'0'0,"3"5"0,22 16 0,15 28 0,-15-3 0,13 23 0,-17-19 0,3 9 0,-3-9 0,-1 7 0,-9-22 0,1 4 0,3-14 0,-13-2 0,6 1 0,-13-6 0,5-2 0,-5-5 0,1-5 0,3 0 0,-9-6 0,9 0 0,-3 0 0,5 0 0,0 0 0,0 0 0,0 0 0,0 0 0,0 0 0,0 0 0,6 0 0,-4 0 0,11-6 0,-11-1 0,11-5 0,-11-5 0,11 3 0,-12-8 0,6 3 0,-6-10 0,-6 4 0,6-12 0,-5 6 0,0-7 0,5 0 0,-9-7 0,8 11 0,-9-10 0,8 20 0,-8-13 0,2 18 0,-4-9 0,-2 16 0,1-4 0,-1 5 0,1 1 0,-5-1 0,3 0 0,-8 1 0,9-6 0,-4 4 0,0-4 0,3 5 0,-3 1 0,0-7 0,3 5 0,-3-4 0,5 0 0,-6 4 0,5-4 0,-4 5 0,4 1 0,1-1 0,-5 1 0,3-1 0,-3 1 0,4-1 0,0 1 0,1 4 0,-1 1 0,1 0 0,-1 4 0,6-4 0,1 5 0,1 0 0,-2 0 0,0 6 0,-4-1 0,3 6 0,-4 0 0,0 5 0,-1-4 0,1 4 0,0-6 0,-6 0 0,4-4 0,-8 3 0,8-7 0,-4 2 0,6-4 0,-1 0 0,0-5 0,1-6 0,5-7 0,-4 1 0,10-5 0,-10 10 0,4-4 0,-6 5 0,1 6 0,-1-5 0,0 9 0,1-4 0,5 5 0,-5 0 0,5 0 0,-5 0 0,-1 0 0,1 0 0,5 5 0,-5 1 0,5 5 0,-5 0 0,-1-1 0,1 0 0,-1-4 0,0 3 0,0-7 0,1 2 0,-2-4 0,2 0 0,-1 0 0,1 0 0,-1 0 0,0 0 0,1 0 0,-1-4 0,1 2 0,7-7 0,14-4 0,3-5 0,11-3 0,-15-2 0,5 9 0,-11 2 0,11 1 0,-5 4 0,7 0 0,-7 1 0,5 6 0,-11 0 0,5 0 0,-6 17 0,0 4 0,8 18 0,-4 7 0,13 5 0,5 16 0,-7-8 0,12 9 0,-14-10 0,8 8 0,-1-5 0,1 5 0,-9-16 0,5-1 0,-14-11 0,4-5 0,-7-3 0,-1-7 0,-5 0 0,3-6 0,-3 0 0,0-6 0,3 0 0,-3 0 0,-1 0 0,5 1 0,-10-2 0,9 2 0,-9-2 0,4 1 0,0 0 0,-4 5 0,10-3 0,-10 3 0,4-5 0,-5-1 0,5 1 0,-5 0 0,5-5 0,-5 3 0,-1-3 0,0 0 0,1-2 0,-1 1 0,1-4 0,-1 4 0,0-1 0,1-3 0,-1 9 0,1-5 0,-1 6 0,0-6 0,-5 4 0,5-8 0,-4 4 0,4-5 0,0 0 0,1 0 0,-1 0 0,0 0 0,1 0 0,-1 0 0,6-10 0,2-3 0,6-17 0,-6 5 0,14-21 0,-11 13 0,20-17 0,-13 4 0,12 3 0,-5-4 0,-1 7 0,-2 1 0,1-1 0,-7 8 0,5 1 0,-8 8 0,0 0 0,0 5 0,-5-4 0,-2 9 0,0-3 0,-3-1 0,3 5 0,-5-4 0,-6 0 0,5-2 0,-9 1 0,10-5 0,-10-2 0,4-1 0,0 1 0,1 2 0,0 10 0,4-10 0,-4 10 0,0-4 0,3 10 0,-7-3 0,7 3 0,-3 0 0,-1-3 0,5 3 0,-5 0 0,1-3 0,3 8 0,-3-9 0,5 9 0,-1-4 0,0 5 0,1 0 0,-1 0 0,1 0 0,-1 0 0,0 0 0,1 0 0,-1 0 0,1 0 0,-1 5 0,-4 1 0,3 4 0,-3 1 0,4-1 0,1 0 0,-1 1 0,0-1 0,1-4 0,-1 3 0,1-3 0,-1 0 0,0 3 0,1-8 0,-1 4 0,0-5 0,1 0 0,-1 0 0,0 0 0,0 0 0,0-5 0,1-6 0,0-7 0,0 0 0,0-3 0,0 9 0,-5-4 0,3 10 0,-8-4 0,9 9 0,-5-3 0,5 4 0,0 0 0,0 0 0,1 0 0,-1 0 0,1 4 0,-1 2 0,0 4 0,-4 1 0,3-1 0,-3 0 0,5 1 0,-1 5 0,-4-4 0,5 9 0,-6-9 0,7 10 0,-2-11 0,2 11 0,-6-10 0,3 4 0,-3-6 0,5 1 0,-6-1 0,5 0 0,-9 1 0,8-5 0,-4-2 0,1 1 0,3-4 0,-4 4 0,5-5 0,0 0 0,0 0 0,1 0 0,-1 0 0,1 0 0,-1 0 0,6 0 0,1 0 0,1 0 0,3 0 0,-9 0 0,10 0 0,-5 0 0,1 0 0,3 0 0,-9-5 0,10-1 0,-5-11 0,0 5 0,5-10 0,-5 10 0,1-10 0,4 9 0,-10-3 0,10 4 0,-10 1 0,4 0 0,-6 5 0,0-3 0,1 8 0,-1-4 0,1 5 0,-1 0 0,0 0 0,0 0 0,0 0 0,0 0 0,1 0 0,-1 0 0,1 0 0,5 0 0,1 5 0,0 1 0,5 6 0,-10-2 0,4 1 0,0 0 0,-5-1 0,5 1 0,-5 5 0,0-4 0,0 4 0,0 0 0,5-4 0,-4 4 0,4-5 0,-6 0 0,-4-1 0,3-4 0,-7-2 0,2-4 0</inkml:trace>
  <inkml:trace contextRef="#ctx0" brushRef="#br2" timeOffset="24949">103 2678 24575,'0'-15'0,"0"3"0,10-9 0,3 3 0,16 0 0,-10 1 0,16 5 0,-16 0 0,11 0 0,-7 1 0,0-1 0,0 0 0,0-5 0,-6 5 0,5-5 0,-11 7 0,11-7 0,-10 5 0,9-5 0,-8 1 0,8 3 0,-8-3 0,8-1 0,-9 0 0,10-1 0,-9-4 0,3 9 0,-5-8 0,0 9 0,0-4 0,-1 5 0,1 5 0,-6-3 0,5 8 0,-9-9 0,8 9 0,-3-8 0,4 8 0,-1-4 0,1 5 0,0 0 0,0 0 0,0 0 0,0 0 0,0 0 0,0 0 0,0 0 0,0 0 0,0 0 0,0 0 0,0 0 0,0 0 0,6 0 0,-4 0 0,4 0 0,-6 5 0,1 6 0,0 1 0,0 4 0,-1 0 0,-4-4 0,4 4 0,-4-6 0,0 1 0,3-1 0,-8 0 0,8-4 0,-3-1 0,4-5 0,0 0 0,0 0 0,0 0 0,1 0 0,-1 0 0,0-5 0,6-1 0,-4-5 0,10-6 0,-5 5 0,1 0 0,-2 3 0,0 7 0,-5-2 0,11 4 0,-5 0 0,1 0 0,3 0 0,-3 0 0,5 0 0,-6 4 0,5 3 0,-11 3 0,5 1 0,-5-1 0,-1 1 0,1-1 0,-1 1 0,0-6 0,1 0 0,-1-5 0,1 0 0,-1 0 0,0 0 0,0 0 0,1 0 0,-1 0 0,0 0 0,0 0 0,1-5 0,-1-1 0,0-4 0,0 4 0,0-3 0,1 8 0,-1-4 0,1 5 0,-1 0 0,0-4 0,1 3 0,-1-4 0,1 5 0,-1 0 0,0 0 0,1 0 0,-1 0 0,6 0 0,-4 0 0,4-5 0,0-1 0,-4-10 0,10 3 0,-4-9 0,5 4 0,-6 0 0,5 1 0,-10 1 0,10 8 0,-10-7 0,4 14 0,-6-3 0,1 4 0,-1 0 0,1 0 0,-1 0 0,0 0 0,1 0 0,-1 0 0,0 0 0,1 0 0,-2 0 0,1 0 0,0 0 0,0 0 0,0 0 0,0 0 0,0 0 0,1 0 0,-1 0 0,1 0 0,-1 0 0,6 0 0,1 0 0,6 0 0,0 0 0,-5 0 0,3 0 0,-3 0 0,5 0 0,-6 0 0,5 0 0,-11 0 0,11 0 0,-10 0 0,4 0 0,-6 0 0,1 0 0,-1 0 0,6 0 0,-4 0 0,4-5 0,-6-1 0,1-4 0,-1-1 0,0 0 0,1 1 0,-1 4 0,1 1 0,-1 5 0,0 0 0,1 0 0,-1 0 0,1 0 0,-1 0 0,6 0 0,1 0 0,6 0 0,7 6 0,3 14 0,6 8 0,11 15 0,-8-9 0,15 9 0,-8-7 0,3 7 0,3-7 0,-14-3 0,13-6 0,-15-2 0,7-4 0,-15 2 0,5-9 0,-11 2 0,4-4 0,-6 0 0,0-6 0,0 4 0,0-3 0,0-1 0,0 4 0,0-3 0,0 4 0,7 1 0,-6 0 0,6 0 0,-7-1 0,0 1 0,-6-1 0,5 0 0,-10 0 0,9 0 0,-9 0 0,4 0 0,-5-1 0,-1-4 0,0 3 0,1-8 0,-1 4 0,0-5 0,0 0 0,0 0 0,0 0 0,1 0 0,-1 0 0,0 0 0,1 0 0,5 0 0,-5 0 0,11 0 0,-5 0 0,6 0 0,0 0 0,0 0 0,0 0 0,0-11 0,0-1 0,7-13 0,-5 2 0,4-1 0,-11 1 0,4 0 0,-4-1 0,5 1 0,-6 6 0,5-5 0,-11 10 0,11-10 0,-5 10 0,6-10 0,-5 10 0,3-5 0,-3 6 0,5-1 0,-6 1 0,5 5 0,-10-4 0,4 4 0,-6 0 0,0-3 0,1 8 0,-1-8 0,1 3 0,-1 0 0,0-4 0,1-1 0,0-1 0,5-5 0,-3 1 0,3-2 0,-5 1 0,1-5 0,-2 10 0,1-4 0,0 0 0,-1 4 0,1-4 0,-5 6 0,2 0 0,-2 0 0,4 0 0,0-1 0,-4 1 0,3-1 0,-3 1 0,0-1 0,3 5 0,-8-3 0,7 8 0,-3-4 0,5 5 0,0 0 0,1 4 0,-1 2 0,1 5 0,-1-1 0,0 0 0,1 1 0,-1-1 0,-4 1 0,-1-1 0,-1-4 0,-3 3 0,8-8 0,-3 3 0,9-4 0,3 0 0,11 0 0,-4-5 0,11 3 0,-11-3 0,4 5 0,1-5 0,-6 3 0,6-9 0,-13 10 0,-1-4 0,0 5 0,-4 0 0,4 0 0,-5 0 0,-1 0 0,0 0 0,1 0 0,5 0 0,-4 0 0,4 0 0,0 0 0,-5 0 0,5 0 0,-5 0 0,5 5 0,-4 1 0,4 5 0,-6-1 0,0 0 0,1 1 0,-1-1 0,0 1 0,1-1 0,-1 0 0,1 1 0,-1-1 0,0-4 0,1 3 0,-1-8 0,-4 9 0,3-5 0,-3 1 0,4 3 0,1-7 0,-1 2 0,1 1 0,-1-4 0,6 4 0,1-5 0,1 0 0,3 0 0,-3 0 0,5 0 0,-6 0 0,5-6 0,-10 0 0,9-5 0,-9 0 0,4 5 0,-6-3 0,1 3 0,-1 0 0,1-4 0,-1 9 0,0-3 0,6 4 0,-4-5 0,4 4 0,-6-4 0,1 0 0,-1 4 0,6-4 0,-4 1 0,4 3 0,-6-9 0,1 9 0,-1-4 0,1 1 0,-1 2 0,0-2 0,0 4 0,0 0 0,0 0 0,0 0 0,0 0 0,0 0 0,0 0 0,1 0 0,-1 0 0,0 0 0,0 4 0,1 2 0,-1-1 0,0 5 0,1-9 0,-1 3 0,6-4 0,1 0 0,6 0 0,-5 0 0,3 0 0,-9 0 0,10 0 0,-10 0 0,4 0 0,-6-4 0,-4 2 0,-2-2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4:07:06.473"/>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CC0066"/>
    </inkml:brush>
    <inkml:brush xml:id="br2">
      <inkml:brushProperty name="width" value="0.05" units="cm"/>
      <inkml:brushProperty name="height" value="0.05" units="cm"/>
      <inkml:brushProperty name="color" value="#008C3A"/>
    </inkml:brush>
  </inkml:definitions>
  <inkml:trace contextRef="#ctx0" brushRef="#br0">11 310 24575,'0'29'0,"-5"-14"0,4 21 0,-4-19 0,17 13 0,-10-6 0,21 13 0,-20-18 0,18 9 0,-18-11 0,17 1 0,-7-1 0,10-1 0,0-3 0,-6 3 0,5-4 0,-5-7 0,1 1 0,3-6 0,-9 0 0,10 0 0,-5 0 0,0-5 0,5-7 0,-5-5 0,7-13 0,-5-1 0,4-1 0,-10-4 0,9 11 0,-9 1 0,4 2 0,-7 15 0,1-8 0,-1 14 0,1-4 0,-1 5 0,0 0 0,0 0 0,6 0 0,3 17 0,10-2 0,-2 22 0,11-3 0,4 7 0,1 0 0,7 2 0,-17-10 0,-2-7 0,-8-9 0,-6-6 0,-1 0 0,-5-1 0,5-4 0,-4-1 0,4-5 0,-6 0 0,0 0 0,6-11 0,-3-2 0,8-10 0,-2-6 0,0-3 0,4 1 0,-10 1 0,9 7 0,-4 0 0,-1 5 0,5 2 0,-5 10 0,6 0 0,0 6 0,6 0 0,-4 0 0,11 0 0,-11 6 0,11 6 0,-3 14 0,5-4 0,-5 8 0,3-11 0,-11-1 0,4 0 0,-6-7 0,-5-4 0,3-2 0,-9-5 0,4 0 0,0 0 0,1 0 0,1 0 0,3-11 0,3 3 0,2-20 0,4 13 0,-6-14 0,-2 16 0,-4-3 0,-2 5 0,0 0 0,-4 5 0,9 1 0,-9 5 0,10 0 0,-11 0 0,11 0 0,-10 0 0,4 0 0,0 0 0,-4 0 0,4 0 0,-6 4 0,0-3 0,0 3 0,0-4 0,0 0 0,0-4 0,1-8 0,-1 0 0,2-9 0,-1 3 0,0-5 0,1 0 0,-1 0 0,0 5 0,1-4 0,-2 11 0,1-6 0,-1 7 0,1-6 0,0 4 0,0-10 0,0 5 0,5-1 0,-3-4 0,4 4 0,-6-5 0,0 5 0,6-4 0,-5 11 0,4-6 0,0 6 0,1-5 0,0 8 0,5-7 0,-10 9 0,4-5 0,0 5 0,-4-3 0,3 7 0,1-2 0,2 4 0,-1 0 0,5 0 0,-5 0 0,6 0 0,-5 0 0,3 10 0,-2 9 0,5 12 0,1 7 0,-5 0 0,4 8 0,-4-7 0,5 0 0,-5-3 0,2-11 0,-9 4 0,3-11 0,-5-2 0,-1-6 0,1 1 0,-1-1 0,0 0 0,1 1 0,-1-5 0,0 3 0,1-4 0,-1 6 0,1-1 0,-1-4 0,0 3 0,1-8 0,-1 4 0,0-5 0,6 0 0,-4 0 0,10 0 0,-11 0 0,11 0 0,-10 0 0,9 0 0,-3 0 0,5 0 0,-6 0 0,5 0 0,-5 0 0,6 0 0,0 0 0,0 0 0,0 0 0,7 0 0,-6 0 0,13 11 0,-6 3 0,8 19 0,1 1 0,1 7 0,0 0 0,1 0 0,-8-1 0,5 1 0,-13-9 0,5-1 0,-8-13 0,0-2 0,-5-5 0,3-4 0,-9-3 0,10-4 0,-5 0 0,6-10 0,-4-17 0,4-7 0,-2-19 0,4 14 0,2-7 0,-2 8 0,-1 7 0,1-6 0,-2 18 0,1-10 0,-6 17 0,3 0 0,-3 2 0,11 9 0,-4-4 0,4 5 0,1 0 0,1 0 0,7 0 0,-7 0 0,5 6 0,-5 1 0,7 11 0,0 1 0,0 1 0,0 4 0,-1-10 0,-5 3 0,4-4 0,-12-1 0,13 0 0,-13-5 0,6-2 0,-7-5 0,0 0 0,0 0 0,0 0 0,-5-10 0,3-3 0,-8-10 0,9 5 0,-9-4 0,3 9 0,-5-3 0,-1 6 0,0-1 0,1 5 0,-1 2 0,1 4 0,-1 0 0,0 0 0,1 0 0,-1 0 0,1 0 0,5 0 0,1 0 0,0 0 0,5 0 0,-10 0 0,9 0 0,-3 5 0,-1 1 0,4 0 0,-9-1 0,4-1 0,0-3 0,-4 4 0,4-5 0,0 0 0,-4 0 0,9 0 0,-9-10 0,10-3 0,-4-5 0,0-4 0,-2 4 0,1 0 0,-5 2 0,4 5 0,-5 5 0,-1-4 0,1 9 0,-1-3 0,0-1 0,0 4 0,0-3 0,0 4 0,1 0 0,-1 0 0,0 0 0,1 0 0,5 0 0,-4 0 0,4 0 0,-6 0 0,0 0 0,1 0 0,-1 0 0,0 0 0,1 0 0,-1 0 0,0 0 0,-1 0 0,1 0 0,0 0 0,0 0 0,1 0 0,-1 0 0,1 0 0,-1 0 0,0-5 0,1 4 0,-1-4 0,0 5 0,-4-4 0,3 3 0,-8-4 0,3 5 0</inkml:trace>
  <inkml:trace contextRef="#ctx0" brushRef="#br1" timeOffset="13909">86 1286 24575,'22'0'0,"3"5"0,22 16 0,15 28 0,-15-3 0,13 23 0,-17-19 0,3 9 0,-3-9 0,-1 7 0,-9-22 0,1 4 0,3-14 0,-13-2 0,6 1 0,-13-6 0,5-2 0,-5-5 0,1-5 0,3 0 0,-9-6 0,9 0 0,-3 0 0,5 0 0,0 0 0,0 0 0,0 0 0,0 0 0,0 0 0,0 0 0,6 0 0,-4 0 0,11-6 0,-11-1 0,11-5 0,-11-5 0,11 3 0,-12-8 0,6 3 0,-6-10 0,-6 4 0,6-12 0,-5 6 0,0-7 0,5 0 0,-9-7 0,8 11 0,-9-10 0,8 20 0,-8-13 0,2 18 0,-4-9 0,-2 16 0,1-4 0,-1 5 0,1 1 0,-5-1 0,3 0 0,-8 1 0,9-6 0,-4 4 0,0-4 0,3 5 0,-3 1 0,0-7 0,3 5 0,-3-4 0,5 0 0,-6 4 0,5-4 0,-4 5 0,4 1 0,1-1 0,-5 1 0,3-1 0,-3 1 0,4-1 0,0 1 0,1 4 0,-1 1 0,1 0 0,-1 4 0,6-4 0,1 5 0,1 0 0,-2 0 0,0 6 0,-4-1 0,3 6 0,-4 0 0,0 5 0,-1-4 0,1 4 0,0-6 0,-6 0 0,4-4 0,-8 3 0,8-7 0,-4 2 0,6-4 0,-1 0 0,0-5 0,1-6 0,5-7 0,-4 1 0,10-5 0,-10 10 0,4-4 0,-6 5 0,1 6 0,-1-5 0,0 9 0,1-4 0,5 5 0,-5 0 0,5 0 0,-5 0 0,-1 0 0,1 0 0,5 5 0,-5 1 0,5 5 0,-5 0 0,-1-1 0,1 0 0,-1-4 0,0 3 0,0-7 0,1 2 0,-2-4 0,2 0 0,-1 0 0,1 0 0,-1 0 0,0 0 0,1 0 0,-1-4 0,1 2 0,7-7 0,14-4 0,3-5 0,11-3 0,-15-2 0,5 9 0,-11 2 0,11 1 0,-5 4 0,7 0 0,-7 1 0,5 6 0,-11 0 0,5 0 0,-6 17 0,0 4 0,8 18 0,-4 7 0,13 5 0,5 16 0,-7-8 0,12 9 0,-14-10 0,8 8 0,-1-5 0,1 5 0,-9-16 0,5-1 0,-14-11 0,4-5 0,-7-3 0,-1-7 0,-5 0 0,3-6 0,-3 0 0,0-6 0,3 0 0,-3 0 0,-1 0 0,5 1 0,-10-2 0,9 2 0,-9-2 0,4 1 0,0 0 0,-4 5 0,10-3 0,-10 3 0,4-5 0,-5-1 0,5 1 0,-5 0 0,5-5 0,-5 3 0,-1-3 0,0 0 0,1-2 0,-1 1 0,1-4 0,-1 4 0,0-1 0,1-3 0,-1 9 0,1-5 0,-1 6 0,0-6 0,-5 4 0,5-8 0,-4 4 0,4-5 0,0 0 0,1 0 0,-1 0 0,0 0 0,1 0 0,-1 0 0,6-10 0,2-3 0,6-17 0,-6 5 0,14-21 0,-11 13 0,20-17 0,-13 4 0,12 3 0,-5-4 0,-1 7 0,-2 1 0,1-1 0,-7 8 0,5 1 0,-8 8 0,0 0 0,0 5 0,-5-4 0,-2 9 0,0-3 0,-3-1 0,3 5 0,-5-4 0,-6 0 0,5-2 0,-9 1 0,10-5 0,-10-2 0,4-1 0,0 1 0,1 2 0,0 10 0,4-10 0,-4 10 0,0-4 0,3 10 0,-7-3 0,7 3 0,-3 0 0,-1-3 0,5 3 0,-5 0 0,1-3 0,3 8 0,-3-9 0,5 9 0,-1-4 0,0 5 0,1 0 0,-1 0 0,1 0 0,-1 0 0,0 0 0,1 0 0,-1 0 0,1 0 0,-1 5 0,-4 1 0,3 4 0,-3 1 0,4-1 0,1 0 0,-1 1 0,0-1 0,1-4 0,-1 3 0,1-3 0,-1 0 0,0 3 0,1-8 0,-1 4 0,0-5 0,1 0 0,-1 0 0,0 0 0,0 0 0,0-5 0,1-6 0,0-7 0,0 0 0,0-3 0,0 9 0,-5-4 0,3 10 0,-8-4 0,9 9 0,-5-3 0,5 4 0,0 0 0,0 0 0,1 0 0,-1 0 0,1 4 0,-1 2 0,0 4 0,-4 1 0,3-1 0,-3 0 0,5 1 0,-1 5 0,-4-4 0,5 9 0,-6-9 0,7 10 0,-2-11 0,2 11 0,-6-10 0,3 4 0,-3-6 0,5 1 0,-6-1 0,5 0 0,-9 1 0,8-5 0,-4-2 0,1 1 0,3-4 0,-4 4 0,5-5 0,0 0 0,0 0 0,1 0 0,-1 0 0,1 0 0,-1 0 0,6 0 0,1 0 0,1 0 0,3 0 0,-9 0 0,10 0 0,-5 0 0,1 0 0,3 0 0,-9-5 0,10-1 0,-5-11 0,0 5 0,5-10 0,-5 10 0,1-10 0,4 9 0,-10-3 0,10 4 0,-10 1 0,4 0 0,-6 5 0,0-3 0,1 8 0,-1-4 0,1 5 0,-1 0 0,0 0 0,0 0 0,0 0 0,0 0 0,1 0 0,-1 0 0,1 0 0,5 0 0,1 5 0,0 1 0,5 6 0,-10-2 0,4 1 0,0 0 0,-5-1 0,5 1 0,-5 5 0,0-4 0,0 4 0,0 0 0,5-4 0,-4 4 0,4-5 0,-6 0 0,-4-1 0,3-4 0,-7-2 0,2-4 0</inkml:trace>
  <inkml:trace contextRef="#ctx0" brushRef="#br2" timeOffset="24949">103 2678 24575,'0'-15'0,"0"3"0,10-9 0,3 3 0,16 0 0,-10 1 0,16 5 0,-16 0 0,11 0 0,-7 1 0,0-1 0,0 0 0,0-5 0,-6 5 0,5-5 0,-11 7 0,11-7 0,-10 5 0,9-5 0,-8 1 0,8 3 0,-8-3 0,8-1 0,-9 0 0,10-1 0,-9-4 0,3 9 0,-5-8 0,0 9 0,0-4 0,-1 5 0,1 5 0,-6-3 0,5 8 0,-9-9 0,8 9 0,-3-8 0,4 8 0,-1-4 0,1 5 0,0 0 0,0 0 0,0 0 0,0 0 0,0 0 0,0 0 0,0 0 0,0 0 0,0 0 0,0 0 0,0 0 0,0 0 0,6 0 0,-4 0 0,4 0 0,-6 5 0,1 6 0,0 1 0,0 4 0,-1 0 0,-4-4 0,4 4 0,-4-6 0,0 1 0,3-1 0,-8 0 0,8-4 0,-3-1 0,4-5 0,0 0 0,0 0 0,0 0 0,1 0 0,-1 0 0,0-5 0,6-1 0,-4-5 0,10-6 0,-5 5 0,1 0 0,-2 3 0,0 7 0,-5-2 0,11 4 0,-5 0 0,1 0 0,3 0 0,-3 0 0,5 0 0,-6 4 0,5 3 0,-11 3 0,5 1 0,-5-1 0,-1 1 0,1-1 0,-1 1 0,0-6 0,1 0 0,-1-5 0,1 0 0,-1 0 0,0 0 0,0 0 0,1 0 0,-1 0 0,0 0 0,0 0 0,1-5 0,-1-1 0,0-4 0,0 4 0,0-3 0,1 8 0,-1-4 0,1 5 0,-1 0 0,0-4 0,1 3 0,-1-4 0,1 5 0,-1 0 0,0 0 0,1 0 0,-1 0 0,6 0 0,-4 0 0,4-5 0,0-1 0,-4-10 0,10 3 0,-4-9 0,5 4 0,-6 0 0,5 1 0,-10 1 0,10 8 0,-10-7 0,4 14 0,-6-3 0,1 4 0,-1 0 0,1 0 0,-1 0 0,0 0 0,1 0 0,-1 0 0,0 0 0,1 0 0,-2 0 0,1 0 0,0 0 0,0 0 0,0 0 0,0 0 0,0 0 0,1 0 0,-1 0 0,1 0 0,-1 0 0,6 0 0,1 0 0,6 0 0,0 0 0,-5 0 0,3 0 0,-3 0 0,5 0 0,-6 0 0,5 0 0,-11 0 0,11 0 0,-10 0 0,4 0 0,-6 0 0,1 0 0,-1 0 0,6 0 0,-4 0 0,4-5 0,-6-1 0,1-4 0,-1-1 0,0 0 0,1 1 0,-1 4 0,1 1 0,-1 5 0,0 0 0,1 0 0,-1 0 0,1 0 0,-1 0 0,6 0 0,1 0 0,6 0 0,7 6 0,3 14 0,6 8 0,11 15 0,-8-9 0,15 9 0,-8-7 0,3 7 0,3-7 0,-14-3 0,13-6 0,-15-2 0,7-4 0,-15 2 0,5-9 0,-11 2 0,4-4 0,-6 0 0,0-6 0,0 4 0,0-3 0,0-1 0,0 4 0,0-3 0,0 4 0,7 1 0,-6 0 0,6 0 0,-7-1 0,0 1 0,-6-1 0,5 0 0,-10 0 0,9 0 0,-9 0 0,4 0 0,-5-1 0,-1-4 0,0 3 0,1-8 0,-1 4 0,0-5 0,0 0 0,0 0 0,0 0 0,1 0 0,-1 0 0,0 0 0,1 0 0,5 0 0,-5 0 0,11 0 0,-5 0 0,6 0 0,0 0 0,0 0 0,0 0 0,0-11 0,0-1 0,7-13 0,-5 2 0,4-1 0,-11 1 0,4 0 0,-4-1 0,5 1 0,-6 6 0,5-5 0,-11 10 0,11-10 0,-5 10 0,6-10 0,-5 10 0,3-5 0,-3 6 0,5-1 0,-6 1 0,5 5 0,-10-4 0,4 4 0,-6 0 0,0-3 0,1 8 0,-1-8 0,1 3 0,-1 0 0,0-4 0,1-1 0,0-1 0,5-5 0,-3 1 0,3-2 0,-5 1 0,1-5 0,-2 10 0,1-4 0,0 0 0,-1 4 0,1-4 0,-5 6 0,2 0 0,-2 0 0,4 0 0,0-1 0,-4 1 0,3-1 0,-3 1 0,0-1 0,3 5 0,-8-3 0,7 8 0,-3-4 0,5 5 0,0 0 0,1 4 0,-1 2 0,1 5 0,-1-1 0,0 0 0,1 1 0,-1-1 0,-4 1 0,-1-1 0,-1-4 0,-3 3 0,8-8 0,-3 3 0,9-4 0,3 0 0,11 0 0,-4-5 0,11 3 0,-11-3 0,4 5 0,1-5 0,-6 3 0,6-9 0,-13 10 0,-1-4 0,0 5 0,-4 0 0,4 0 0,-5 0 0,-1 0 0,0 0 0,1 0 0,5 0 0,-4 0 0,4 0 0,0 0 0,-5 0 0,5 0 0,-5 0 0,5 5 0,-4 1 0,4 5 0,-6-1 0,0 0 0,1 1 0,-1-1 0,0 1 0,1-1 0,-1 0 0,1 1 0,-1-1 0,0-4 0,1 3 0,-1-8 0,-4 9 0,3-5 0,-3 1 0,4 3 0,1-7 0,-1 2 0,1 1 0,-1-4 0,6 4 0,1-5 0,1 0 0,3 0 0,-3 0 0,5 0 0,-6 0 0,5-6 0,-10 0 0,9-5 0,-9 0 0,4 5 0,-6-3 0,1 3 0,-1 0 0,1-4 0,-1 9 0,0-3 0,6 4 0,-4-5 0,4 4 0,-6-4 0,1 0 0,-1 4 0,6-4 0,-4 1 0,4 3 0,-6-9 0,1 9 0,-1-4 0,1 1 0,-1 2 0,0-2 0,0 4 0,0 0 0,0 0 0,0 0 0,0 0 0,0 0 0,0 0 0,1 0 0,-1 0 0,0 0 0,0 4 0,1 2 0,-1-1 0,0 5 0,1-9 0,-1 3 0,6-4 0,1 0 0,6 0 0,-5 0 0,3 0 0,-9 0 0,10 0 0,-10 0 0,4 0 0,-6-4 0,-4 2 0,-2-2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03:09:59.721"/>
    </inkml:context>
    <inkml:brush xml:id="br0">
      <inkml:brushProperty name="width" value="0.07938" units="cm"/>
      <inkml:brushProperty name="height" value="0.07938" units="cm"/>
      <inkml:brushProperty name="color" value="#C55A11"/>
    </inkml:brush>
  </inkml:definitions>
  <inkml:trace contextRef="#ctx0" brushRef="#br0">1 3419 24575,'0'-22'0,"0"3"0,5-10 0,1 6 0,5 5 0,0 2 0,-5 5 0,3 1 0,-4 4 0,5 1 0,0 5 0,0 0 0,0 0 0,1 5 0,0 6 0,0 7 0,1 11 0,4-4 0,-2 4 0,2-11 0,-5 3 0,0-9 0,-1 4 0,-4-5 0,3-1 0,-4-5 0,5 0 0,0-10 0,0 0 0,0-11 0,1 4 0,0-4 0,-1 5 0,1 5 0,-1-3 0,0 8 0,1-4 0,-1 5 0,1 0 0,-1 0 0,0 0 0,1 0 0,5 0 0,-4 0 0,9 0 0,-3 0 0,-1 0 0,-1 5 0,-6-4 0,1 3 0,-1-4 0,0 0 0,0 0 0,-1 0 0,1 0 0,0 0 0,1 5 0,-1 1 0,6-1 0,-4 5 0,10-4 0,-5 0 0,0 4 0,5-9 0,-10 3 0,4 1 0,-6-4 0,0 4 0,0-5 0,0 0 0,0 0 0,0-5 0,1-6 0,-1-1 0,1-4 0,0 10 0,-6-4 0,5 9 0,-5-4 0,5 5 0,1 0 0,-1 0 0,0 0 0,1 0 0,-1 0 0,1 5 0,5 1 0,-5 5 0,5 0 0,-5-1 0,-1 0 0,0 1 0,1-5 0,-1-2 0,0-4 0,-1 0 0,2 0 0,-1 0 0,-4-4 0,3-2 0,-3 0 0,-1-4 0,5 9 0,-5-3 0,5 4 0,1 0 0,-1 0 0,0 0 0,1 0 0,-1 0 0,0 0 0,1 0 0,-1 0 0,0 0 0,0 0 0,0 0 0,0 0 0,0 0 0,0 0 0,1 0 0,-1 0 0,1 0 0,-1-5 0,0-1 0,1 0 0,-1 2 0,1-1 0,-1 4 0,0-4 0,0 0 0,0-1 0,0-4 0,1-1 0,-1 1 0,-4-1 0,3 1 0,-8-1 0,9 6 0,-5 0 0,5 5 0,0 0 0,0 0 0,0 0 0,1 0 0,0 10 0,-1-2 0,2 13 0,4-3 0,-4-1 0,4-1 0,-6-6 0,1 1 0,-5-1 0,3-4 0,-8 3 0,8-8 0,-4 4 0,5-5 0,0 0 0,0 0 0,0-5 0,-1 0 0,1 0 0,0 0 0,0 5 0,0 0 0,0 0 0,1 0 0,-1 0 0,0 0 0,1 0 0,-1 0 0,0 0 0,1 0 0,-1 0 0,1 0 0,-6 5 0,5-4 0,-5 3 0,5-4 0,0 0 0,0 0 0,0 0 0,0-5 0,0 4 0,-4-8 0,3 8 0,-3-4 0,0 1 0,3 3 0,-8-8 0,3 4 0,-4-5 0,5-6 0,2-1 0,-1-6 0,4-1 0,-9 7 0,10-5 0,-10 10 0,9-9 0,-9 9 0,5-4 0,-6 6 0,0-6 0,4 5 0,-3-5 0,4 5 0,-5 0 0,5 1 0,-4-1 0,3-5 0,-4-8 0,0-1 0,0-11 0,0 5 0,0-15 0,0 6 0,0-5 0,0-1 0,0-1 0,0-1 0,0-5 0,0 13 0,0-5 0,0-1 0,0 6 0,0-5 0,0 7 0,0 0 0,0 0 0,0 0 0,0 0 0,0 0 0,0 0 0,0 0 0,0-8 0,0 6 0,0-13 0,0-3 0,0-1 0,0-7 0,0 17 0,0-7 0,0 21 0,0-11 0,0 19 0,0-4 0,0 6 0,0-1 0,0 1 0,0 0 0,0-7 0,0 6 0,0-13 0,0 6 0,6-7 0,-5 0 0,11 0 0,-11 0 0,10 0 0,-9-7 0,3 5 0,1-14 0,-4 15 0,10-15 0,-11 14 0,6-5 0,-1-1 0,-5 6 0,5 1 0,-6 3 0,0 11 0,5-4 0,-3 11 0,3 2 0,-5 6 0,0-1 0,0 0 0,0 1 0,0-4 0,0 3 0,0-9 0,0 8 0,0-9 0,0 9 0,0-10 0,0 10 0,0-10 0,0 10 0,0-10 0,4 10 0,-2-4 0,2 0 0,-4 4 0,0-4 0,0 5 0,5 1 0,-4-1 0,4-5 0,-5 4 0,0-4 0,0 6 0,0-1 0,0 0 0,0 1 0,0 0 0,0 0 0,8 5 0,4 0 0,16 11 0,-4 6 0,6 1 0,-7 3 0,-6-5 0,5-4 0,-5-3 0,1-4 0,3 0 0,-3 0 0,5 0 0,0 0 0,0-10 0,0-3 0,0-5 0,0-4 0,0 4 0,0-5 0,0 5 0,-5-4 0,3 9 0,-8 2 0,3 1 0,-6 9 0,0-4 0,6 5 0,-4 0 0,10 0 0,-11 0 0,11 0 0,-10 0 0,9 5 0,-8 6 0,3 7 0,-4 5 0,0 7 0,-1-5 0,1 4 0,0-6 0,-1-5 0,-5-2 0,3-6 0,-7 0 0,7 1 0,-4-6 0,6 0 0,-1-5 0,0 0 0,0-5 0,1-6 0,5-7 0,3-11 0,4 4 0,2-11 0,-1 11 0,-6 1 0,4 2 0,-11 10 0,5-4 0,-5 10 0,-1-3 0,1 7 0,-1-2 0,0 4 0,1 0 0,5 0 0,1 0 0,1 0 0,3 0 0,-3 5 0,5 1 0,0 6 0,-6-1 0,-1 0 0,-6-6 0,1 0 0,-1-5 0,1 0 0,-1 0 0,6 0 0,-4 0 0,4 0 0,0 0 0,1 0 0,6 0 0,0 0 0,-6-5 0,5-1 0,-5 0 0,6 1 0,0 5 0,0 0 0,-5 0 0,3 0 0,-3 0 0,5 0 0,-6 0 0,5 5 0,-5 1 0,0 5 0,-1 0 0,-5 0 0,-1-6 0,1 5 0,-1-9 0,0 3 0,0-4 0,1 0 0,-1 0 0,6 0 0,-4 0 0,9-10 0,-9 3 0,10-10 0,-10 1 0,4 8 0,-5-7 0,-1 9 0,1 0 0,-1 2 0,0-1 0,0 4 0,0-4 0,0 0 0,1 4 0,5-3 0,1 4 0,6 0 0,0 0 0,0 0 0,-6 0 0,5 0 0,-5 0 0,1 0 0,3 0 0,-9 10 0,5 3 0,-6 9 0,1 1 0,-1 0 0,1 0 0,-1-5 0,0-2 0,-1-6 0,-4 1 0,3-6 0,-4 0 0,5-5 0,6 0 0,1 0 0,6-10 0,1-10 0,-1-5 0,2-11 0,-1 11 0,1-11 0,-2 16 0,-5-3 0,-2 12 0,-5 1 0,-1 4 0,0-3 0,1 7 0,-1-2 0,0 4 0,6 0 0,-4 0 0,10 0 0,-10 0 0,9 0 0,-9 0 0,9 5 0,-9 1 0,4 5 0,0-1 0,-4 1 0,4 0 0,-6-1 0,1 1 0,-1-6 0,0 0 0,1-5 0,-1 0 0,0 0 0,0 4 0,0 7 0,1 13 0,1 0 0,0 6 0,0 0 0,-1-6 0,1 6 0,-1-13 0,1 5 0,-7-11 0,5 5 0,-9-5 0,9-1 0,-9 1 0,3 11 0,-4 4 0,0 11 0,6 1 0,1 0 0,6 0 0,-6 0 0,-2-7 0,0-2 0,-4-11 0,10 3 0,-10-3 0,4-1 0,0 5 0,-4-5 0,5 6 0,-6-6 0,5 5 0,-4-10 0,4 4 0,-5 0 0,0-5 0,0 5 0,5 0 0,-4-4 0,5 10 0,-6-5 0,4 1 0,-3 3 0,4-4 0,0 1 0,-4-2 0,3 0 0,-4-4 0,5 4 0,-4 0 0,4-5 0,-5 5 0,0-5 0,0-1 0,5 6 0,-4-4 0,9 4 0,-9 0 0,4-4 0,-1 4 0,-3 0 0,9-4 0,-9 4 0,3-6 0,-4 0 0,6 6 0,-5-4 0,4 4 0,-5 0 0,5 2 0,-4 5 0,4 0 0,-5 0 0,0 0 0,6 0 0,-5-1 0,4-4 0,-5 3 0,0-3 0,0 5 0,0-6 0,0 5 0,0-5 0,0 6 0,0 0 0,0 0 0,5 0 0,-4 7 0,4-6 0,-5 13 0,6-13 0,-5 6 0,4-7 0,0 0 0,-4 0 0,10 0 0,-10 0 0,4-6 0,0 5 0,-4-5 0,4 6 0,1 0 0,-5 0 0,4 0 0,-5 0 0,6 7 0,-5-6 0,5 12 0,-6-4 0,5 5 0,-3 1 0,9 0 0,-10-7 0,10 5 0,-9-11 0,8 5 0,-8-1 0,8-4 0,-9 4 0,4-6 0,0 0 0,-3 0 0,8 0 0,-9 0 0,4-5 0,-5-2 0,0-6 0,0 1 0,0-1 0,5 0 0,-4 1 0,4-1 0,-5 1 0,0-1 0,4 0 0,-3 1 0,4-1 0,-5 1 0,5-6 0,-4 4 0,8-3 0,-8 4 0,8 0 0,-4 0 0,6 6 0,1 8 0,-1 1 0,2 11 0,-1-5 0,0 0 0,1 5 0,-2-11 0,1 5 0,-1-13 0,0-1 0,-5-6 0,3 1 0,-8-1 0,4 1 0,-1-6 0,1 0 0,5-5 0,0 0 0,0 0 0,0 0 0,0 0 0,1 0 0,5 0 0,-4 0 0,9 0 0,-4 0 0,6 0 0,0 0 0,-5 0 0,3 5 0,-9 1 0,4 5 0,-5-1 0,-1-4 0,0-1 0,0-5 0,1 0 0,-2-5 0,2-6 0,-5-14 0,4 1 0,-3-13 0,0 13 0,3-1 0,-4 4 0,0 9 0,4 0 0,-5 3 0,6 8 0,-1-4 0,1 5 0,-1 0 0,0 0 0,6 0 0,-4 5 0,10 6 0,-5 6 0,1 1 0,-2 3 0,0-8 0,-4 3 0,10-5 0,-10 0 0,4 0 0,0-1 0,-4-4 0,4-1 0,-6-5 0,0 0 0,6 0 0,-4 0 0,4 0 0,-5 0 0,-1-4 0,0-2 0,1 0 0,-1-3 0,1 7 0,-1-2 0,0 4 0,1 0 0,-1 0 0,6 0 0,-4 0 0,10 0 0,-11 0 0,5 0 0,-5 0 0,5 5 0,-5 1 0,5 5 0,-5-6 0,-1 0 0,1-5 0,-1 0 0,0 0 0,-1-4 0,1-2 0,0 0 0,1 2 0,-1-1 0,1 4 0,-1-4 0,6 5 0,1 0 0,6 0 0,0 0 0,0 0 0,-5 0 0,3 5 0,-3 2 0,5 4 0,0 1 0,0-6 0,0-1 0,-6-5 0,5 0 0,-5 0 0,6 0 0,0 0 0,-6 0 0,-1 0 0,-5 0 0,-1 0 0,1 0 0,-1 0 0,0 0 0,1-5 0,-1 4 0,1-4 0,-1 5 0,0-4 0,1 3 0,-1-4 0,1 5 0,-1 0 0,0 0 0,1 0 0,5 0 0,-5 0 0,5 0 0,-5 0 0,5 0 0,-4 5 0,4-4 0,-6 8 0,0-8 0,1 8 0,-1-8 0,0 3 0,0-4 0,0 0 0,0 0 0,0 0 0,-1 0 0,-3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03:13:06.927"/>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232 500,'73'0,"-5"0,-43 0,5 5,7 8,-11 0,12 6,-21-2,5-5,-10 5,4-7,-10 1,-1 8,-5 0,-5 2,-1-5,-4-6,-6 1,4 0,-10 0,4-5,-5 4,6-9,-5 4,4-5,1 0,-5 0,4 0,-5 0,5-10,-4-3,9-10,-4-7,0 6,3-13,-3 6,10-7,-4 0,9 0,-3 7,5 1,-6 7,5 5,-4 2,1 1,-10 8,-2-3,-4 10,6 0,-2 0,1 0,-1 0,56-15,-22 11,45-17,-40 15,-5-1,-2-2,-1 7,1-7,0 8,-2-8,-3-1,3-1,-3 1,4 1,-1 8,1-3,4 4,-4 0,5 0,-5 0,1 4,3-3,-8 8,8-3,-7 0,3 3,0-8,-4 8,9-3,-9 0,10-2,-4-4,1 5,-2-4,4 4,-7-5,8 0,-6 0,-4 0,8 0,-4 0,1 0,3 0,-7 0,8-15,-3 6,6-18,-6 15,5-10,-11 10,11-5,-5 6,1 0,-2 0,0 0,-5 5,16-4,-15 9,9-5,0 6,-8 0,13 0,-14 0,9 0,-9 0,10 0,-11 0,10 5,-9 1,3 0,1 3,-5-3,5 5,0-5,-4 3,10-3,-10 5,9-5,-9 3,10-2,-11-1,11 4,-10-9,9 4,-3-5,-1 0,5 0,-5 0,6 0,0 0,0 0,0 0,7 0,-6 0,6 0,-1 0,-4 0,11 0,-11-5,11-2,-11 0,4 2,-6 0,0 3,-6-3,-1 5,5 0,-8 0,7 0,-5 0,-3 0,8 5,-9 0,10 6,-9 0,4 0,-6-1,0 1,5 4,-3-9,3 8,0-12,7 7,-5-7,4 3,-6-5,-3 0,7 0,-3 0,0-5,0-1,-6-4,5-6,-4 5,4 0,-4-3,-1 7,0-8,5 4,-3 1,3-1,-5 1,0-1,5 1,-4 0,4-1,-5 1,1-1,-1-4,5 4,-8-5,11 6,-11-5,7 8,0-7,2 18,4 7,-9 2,3 7,-12-4,7-4,-8 10,8-11,-8 11,4-5,0 6,-4 0,4 0,-5-5,0 3,0-9,0 9,0-5,0 0,0 3,0-8,0 8,6 3,-5-5,4 10,-5-10,5 0,-4 5,3-5,1 6,-3 0,8 0,-9 0,4 0,0 0,-3 0,8 0,-9 0,4 0,1 7,-5-5,10 4,-10 1,9-6,-8 12,3-11,0 5,-4-7,9 0,-8 0,3 0,0 0,1 0,1 0,3 6,-3 2,0 1,5 4,-11-12,10 6,-10 0,9-6,-8 6,3-1,0 3,2 5,0 9,4-6,-9 13,10-6,-5 8,1 0,4 0,-11 0,12 0,-12 0,5-8,-1-8,-3-3,3-11,-5 4,0-6,0 0,0 0,0-5,0 3,0-10,0 25,0-1,0 12,0-1,0-9,0 1,0 0,0-7,0-1,0-13,0-1,0 0,0 1,0 0,0 2,0-7,0 8,5-3,-4 5,4 1,0 0,-3-6,8 5,-9-11,9 11,-8-10,7 4,-8-1,8-4,-46-33,21 13,-42-31,26 28,-13-1,5 0,-6 0,1 0,-3 5,-7-4,8 10,-7-4,7 6,-1-5,3 3,7-3,0 5,0 0,0 0,0 0,0 0,0 0,0 0,0 0,0 0,1 0,5 0,-4 0,4 0,-5 0,-1 5,6-3,-4 9,11-10,-5 10,7-10,-7 4,6 0,-13-3,6 3,-7 0,0-3,0 3,0-5,-7 0,5 0,-6 0,8 0,-7 0,5 0,-6 0,8 0,0 0,0 0,0 0,7 0,-5 0,11 0,-5 0,7 0,0 0,5 0,-3 0,9 0,-10 0,10 0,-4 0,0 0,4 0,-15 0,8 0,-3 0,0 0,5 0,-6 5,0-3,5 7,-4-7,5 7,-6-7,-1 3,1 0,0-4,0 9,0-8,-7 3,5-5,-4 5,-1-4,5 4,-5-5,7 0,0 5,0-3,0 3,5-5,-4 0,10 0,-9 0,9 0,-9 0,5 0,0 0,-4 0,9 4,1-26,6 11,4-25,0 13,0-1,0 1,0-6,0 4,0-12,0 6,0-7,0 0,0 0,0 0,0 0,0 0,0 0,0 0,0 7,0-5,0 4,0 1,0 1,0 7,0 0,0 0,5 0,-4 5,4-4,-5 5,5-6,-4 5,5-4,-6 11,0-6,5-3,-4 6,4-6,-5 3,0 5,0-9,0 9,5-10,-4 5,5-7,-6 1,0-6,0 4,0-12,0 6,0-7,0 0,0 0,5 0,-3 7,3-5,-5 11,0-5,0 7,0 0,0 5,0-4,0 10,0-9,0 9,0-4,0-1,0 0,0-1,0-3,0 3,0-5,0 0,0 0,0-1,0 1,0 0,0 6,0-5,0 4,0 1,0-5,0 10,0-10,0 10,0-4,0-4,0 8,29-4,2 12,47 4,-1 0,-24 0,1 0,35 0,-37-7,0 0,34 3,10-17,-9 19,-4-12,-17 13,6-13,-15 13,16-6,-16 1,15 4,-6-4,8 6,-8 0,6 0,-15 0,7 0,-17 0,6 0,-20 0,4 0,-14 0,0 0,-5 0,-2 0,4 0,-7 0,8 0,-6 0,2 0,5 0,-5 0,5 0,-5 0,1 0,3 0,-3 0,-1 0,-1 0,-1 0,1 0,1 0,2 0,-7 0,7 0,-2 0,-1 0,3 0,-7 0,8 0,-4 0,0 0,3 0,-8 0,9 4,-5-3,2 4,2-1,-7-3,7 4,-2-5,-1 0,-1 9,-5 2,0 4,0 4,-4-8,3 7,-4-6,1 3,3 6,-2-3,-2 10,6 1,-9-4,9 11,-10-11,5 11,-1-11,-4 4,4-6,-5-5,0-2,0-1,0 1,-14-5,0-1,-13-10,-3 0,-9 0,-9-7,-7 6,-9-12,7 5,-15 0,6 2,0 6,2-6,9 4,8-4,-6 6,13 0,-14-6,15 4,-7-4,8 6,0 0,0-6,0 5,0-5,0 6,-7 0,5-5,-6 3,8-3,0 5,0 0,0 0,0 0,7 0,-5 0,11 0,-5 0,7 0,-7 0,6 0,-6 0,7 0,0 0,5 0,-4 0,5 0,-6 0,-1 0,1 0,-6 0,4 0,-5 0,7 0,-7 0,5 0,-4 0,6 0,-1 0,1 0,0 0,0 0,0 0,5 0,-3 0,9 0,-10 0,10 0,-4 0,0 4,0-3,0 4,0 0,1-4,3 8,-7-8,7 8,-8-7,8 7,-7-8,8 8,-9-8,9 8,-8-4,8 6,-4-6,0 9,3-7,-3 3,4 4,1-8,5 13,0-3,5-1,0 6,0-4,0 6,5 0,13 1,18 9,21-4,2 0,33 9,-30-20,-12-2,2-1,37 1,9 0,-44-11,-1-1,43 3,-10-7,-2 0,-10 0,1 0,-1 0,-8 0,-3 0,-8 0,0 0,0 0,0 0,0 0,0 0,-8 0,7 0,-7 0,0 0,-1 0,-9 0,1 0,0 0,0 0,-7 0,5 0,-5 0,0 0,6 0,-13 5,12 2,-11 0,11 4,-11-10,4 10,-6-10,0 9,0-8,0 3,-5-5,3 5,-9-4,10 4,-5-5,1 0,3 5,-9-3,4 3,4-1,-8-3,8 4,-6 4,-2-3,2 12,-8-7,3 4,-8 4,8-6,-8 6,8 2,-3-8,5 13,0-8,-5 5,4 0,-8 0,7-6,-8 5,4-11,-5 5,-29-1,5-8,-33 3,1-10,-30 0,22 0,4 0,-2 0,-25 0,23 0,-3 0,7 0,0 0,-6 0,0 0,0 0,-2 0,-11 0,-1 0,4 0,3 0,10 0,0 0,-7 0,2 0,17 0,-1 0,-14 0,1 0,-35 0,47 0,2 0,-26 0,-7 0,18 0,10 0,3 0,19 0,-10 0,20 0,-6 0,7 0,5 0,-4 0,10 0,-4 0,-4 0,7 0,-7 0,6 0,2-5,-7 4,3-8,0 8,-3-8,7 8,-8-4,4 5,0 0,-3 0,7 15,-3 6,3 14,4 3,-3 0,10 0,-5 0,1-7,4 5,-5-11,6 4,0 1,0-6,0 6,0-7,0-6,0 5,0-5,5 1,1-2,4-6,1 5,-1-3,0 3,1-5,-1 0,5 5,2-2,0 2,4-9,-3 4,5-4,0 0,-6 4,5-9,-5 4,13 1,-6-5,12 5,-11-6,11 0,-11 0,11 0,-11 0,11 0,-5 0,0 0,5 0,-5-12,7 4,0-11,7 6,-5-5,13 3,-5-4,-1 5,6 0,-6-5,1 4,5-5,-14 7,7 0,-8 6,-1-4,1 4,0-6,0 6,0-5,-7 11,5-10,-5 9,7-3,0 5,0 0,-7 0,5 0,-5 0,0 0,-1 0,0 0,-6 0,6 0,-7 0,6 0,-4 0,5 0,-1 0,-4 0,4 0,-6 0,7 0,-5 0,4 0,-6 0,7 0,-6 0,6 0,-7 0,0 0,0 0,0 0,0 0,0 0,0 0,0 0,0 0,0 0,0 0,0 0,0 5,-6-4,5 4,-5 0,1-3,3 8,-9-9,4 4,0 0,-4-3,9 3,-9-1,10-3,-5 9,6-9,0 10,-5-10,3 4,-9 0,9-4,-9 8,4-8,-1 8,1-7,1 2,2 1,-7 1,3-1,-1 4,-78-8,12 4,-17-5,-9 0,16 0,0 0,-16 0,-3 0,7 0,-1 0,-11 0,1 0,9-4,3 0,9-1,1 1,-8 0,4-2,-25-8,33 7,0-2,-27-8,10-5,12 8,9 0,8 0,8 7,9-4,0 4,6-5,-6 5,0-3,-1 8,-7-9,0 9,0-9,-8 4,7-1,-15-4,15 5,-7-1,8-3,7 9,-6-9,13 10,-13-5,12 6,-4-5,6 4,-1-5,1 6,0 0,0 0,5 0,2 0,0 0,4 0,-9 0,5 0,-1 0,-2 0,7 0,-7 0,8-15,1 7,1-13,8 5,-4-2,5-5,0 0,-5-7,3-1,-9-7,9 7,-9-6,10 13,-5-6,1 7,4 0,-5-1,6 1,-4 6,3-5,-4 10,5-10,-5 10,4-4,-4 0,1 4,2-10,-2 10,-1-4,4 0,-4 4,5-10,-4 10,2-4,-2 0,4 4,0-10,-5 10,4-4,-4 1,0 3,0-8,-1 9,-4-5,4 1,1 3,-10-8,13 9,-7-4,4-1,4 5,-8-9,8 8,-4-8,5 5,0-1,-5-3,0 8,-5-3,4 56,7-17,6 44,6-31,-1-1,1 1,-1 0,1 0,0 7,0-5,-6 5,4-13,-10 4,4-5,-5 0,0-1,0-7,0 0,0-6,0 5,0-5,0 6,0 7,0-6,0 6,0-7,0 0,0 0,0 0,0 0,0-6,0 5,0-10,0 8,0-4,0 1,0 2,0-7,0 7,0-2,0-1,0 3,0-7,0 8,0-4,0 6,0-6,0 0,0 0,0 0,0 7,0-7,0 0,0-1,0 2,0-2,0 5,0-9,-4 9,3-4,-9 6,8-6,-7 0,7 0,-2-4,4 14,0-13,0 8,0-6,0-4,0 9,4-4,2 0,10 0,1-5,13-5,1 5,0-10,6 11,-6-11,0 10,5-10,-11 4,11-5,-11 0,4 0,-6 0,0 0,0 0,0 0,0 0,7 0,-6 0,6 0,-7 0,0 0,0 0,0 0,-6 0,5 0,-10 0,14 0,-13 0,13 0,-14 0,9 0,-9 0,10 0,-10 0,9 0,-3 0,-1 0,-1 0,0 5,-4-4,14 5,-13-6,8 0,-6 0,-4 0,9 0,-4 0,6 0,-6 0,0 0,0 0,1 0,0 0,8 0,-12 0,7 0,-4 0,1 0,-1 0,5 0,-10 0,14 0,-12 0,8 0,-6 0,-3 0,8 0,-3 0,5 0,-5 0,-1 0,0 0,6 0,-4 0,3 0,-5 0,-4 0,14 0,-13 0,13 0,-14 0,9 0,-9 0,10 0,-5 0,6 0,-5-5,3 4,-4-4,1 0,3 4,-9-8,10 8,-5-9,6 8,-6-3,5 0,-5 4,1-4,3-1,-3 5,-1-4,-1 0,0 4,-4-4,10 5,-5 0,0 0,5 0,-10 0,9 0,-3 0,5 0,0 0,-6 0,5 0,-5-5,6 4,0-4,0 5,0 0,0 0,0-5,-5 3,3-3,-3 5,5 0,-6 0,4 0,-9 0,10 0,-10 0,8 0,-62 5,34 1,-52 5,48-5,-5 4,2-4,4 0,-9-2,9 1,-8-4,4 3,4 9,27 5,7 4,17-5,-4-6,-11-5,4 1,1-2,-6-5,0 0,-2 0,-5 0,1 0,3 0,-9 0,10 0,-11 0,10 0,-5 0,0 0,4 0,-9 0,8-8,-4 6,0-7,4 5,-2 2,0-2,4 4,-9 0,10-6,-11 5,11-4,-10 0,4 4,0-3,0 4,1-5,-2-1,-4-4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D4B6C-3138-8843-BD91-64E6187D266A}" type="datetimeFigureOut">
              <a:rPr lang="en-US" smtClean="0"/>
              <a:t>8/31/23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82B4D-0A54-5948-B9EA-262A85599C8A}" type="slidenum">
              <a:rPr lang="en-US" smtClean="0"/>
              <a:t>‹#›</a:t>
            </a:fld>
            <a:endParaRPr lang="en-US"/>
          </a:p>
        </p:txBody>
      </p:sp>
    </p:spTree>
    <p:extLst>
      <p:ext uri="{BB962C8B-B14F-4D97-AF65-F5344CB8AC3E}">
        <p14:creationId xmlns:p14="http://schemas.microsoft.com/office/powerpoint/2010/main" val="383774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www.geospatialworld.net</a:t>
            </a:r>
            <a:r>
              <a:rPr lang="en-US" dirty="0"/>
              <a:t>/blogs/5-ways-lidar-is-transforming-the-world-before-our-eyes/</a:t>
            </a:r>
          </a:p>
          <a:p>
            <a:r>
              <a:rPr lang="en-US" dirty="0"/>
              <a:t>Image source: https://</a:t>
            </a:r>
            <a:r>
              <a:rPr lang="en-US" dirty="0" err="1"/>
              <a:t>github.com</a:t>
            </a:r>
            <a:r>
              <a:rPr lang="en-US" dirty="0"/>
              <a:t>/</a:t>
            </a:r>
            <a:r>
              <a:rPr lang="en-US" dirty="0" err="1"/>
              <a:t>alvinwan</a:t>
            </a:r>
            <a:r>
              <a:rPr lang="en-US" dirty="0"/>
              <a:t>/pc2vid</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9</a:t>
            </a:fld>
            <a:endParaRPr lang="en-US"/>
          </a:p>
        </p:txBody>
      </p:sp>
    </p:spTree>
    <p:extLst>
      <p:ext uri="{BB962C8B-B14F-4D97-AF65-F5344CB8AC3E}">
        <p14:creationId xmlns:p14="http://schemas.microsoft.com/office/powerpoint/2010/main" val="146942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searchcustomerexperience.techtarget.com</a:t>
            </a:r>
            <a:r>
              <a:rPr lang="en-US" dirty="0"/>
              <a:t>/definition/voice-recognition-speaker-recognition</a:t>
            </a:r>
          </a:p>
        </p:txBody>
      </p:sp>
      <p:sp>
        <p:nvSpPr>
          <p:cNvPr id="4" name="Slide Number Placeholder 3"/>
          <p:cNvSpPr>
            <a:spLocks noGrp="1"/>
          </p:cNvSpPr>
          <p:nvPr>
            <p:ph type="sldNum" sz="quarter" idx="5"/>
          </p:nvPr>
        </p:nvSpPr>
        <p:spPr/>
        <p:txBody>
          <a:bodyPr/>
          <a:lstStyle/>
          <a:p>
            <a:fld id="{38582B4D-0A54-5948-B9EA-262A85599C8A}" type="slidenum">
              <a:rPr lang="en-US" smtClean="0"/>
              <a:t>10</a:t>
            </a:fld>
            <a:endParaRPr lang="en-US"/>
          </a:p>
        </p:txBody>
      </p:sp>
    </p:spTree>
    <p:extLst>
      <p:ext uri="{BB962C8B-B14F-4D97-AF65-F5344CB8AC3E}">
        <p14:creationId xmlns:p14="http://schemas.microsoft.com/office/powerpoint/2010/main" val="31906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www.electronicshub.org</a:t>
            </a:r>
            <a:r>
              <a:rPr lang="en-US" dirty="0"/>
              <a:t>/different-types-sensors/</a:t>
            </a:r>
          </a:p>
        </p:txBody>
      </p:sp>
      <p:sp>
        <p:nvSpPr>
          <p:cNvPr id="4" name="Slide Number Placeholder 3"/>
          <p:cNvSpPr>
            <a:spLocks noGrp="1"/>
          </p:cNvSpPr>
          <p:nvPr>
            <p:ph type="sldNum" sz="quarter" idx="5"/>
          </p:nvPr>
        </p:nvSpPr>
        <p:spPr/>
        <p:txBody>
          <a:bodyPr/>
          <a:lstStyle/>
          <a:p>
            <a:fld id="{38582B4D-0A54-5948-B9EA-262A85599C8A}" type="slidenum">
              <a:rPr lang="en-US" smtClean="0"/>
              <a:t>18</a:t>
            </a:fld>
            <a:endParaRPr lang="en-US"/>
          </a:p>
        </p:txBody>
      </p:sp>
    </p:spTree>
    <p:extLst>
      <p:ext uri="{BB962C8B-B14F-4D97-AF65-F5344CB8AC3E}">
        <p14:creationId xmlns:p14="http://schemas.microsoft.com/office/powerpoint/2010/main" val="506424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Two common terms related to signals are amplitude and frequency. Frequency is the number of repetition of the signal per second.</a:t>
            </a:r>
          </a:p>
        </p:txBody>
      </p:sp>
      <p:sp>
        <p:nvSpPr>
          <p:cNvPr id="4" name="Slide Number Placeholder 3"/>
          <p:cNvSpPr>
            <a:spLocks noGrp="1"/>
          </p:cNvSpPr>
          <p:nvPr>
            <p:ph type="sldNum" sz="quarter" idx="5"/>
          </p:nvPr>
        </p:nvSpPr>
        <p:spPr/>
        <p:txBody>
          <a:bodyPr/>
          <a:lstStyle/>
          <a:p>
            <a:fld id="{38582B4D-0A54-5948-B9EA-262A85599C8A}" type="slidenum">
              <a:rPr lang="en-US" smtClean="0"/>
              <a:t>54</a:t>
            </a:fld>
            <a:endParaRPr lang="en-US"/>
          </a:p>
        </p:txBody>
      </p:sp>
    </p:spTree>
    <p:extLst>
      <p:ext uri="{BB962C8B-B14F-4D97-AF65-F5344CB8AC3E}">
        <p14:creationId xmlns:p14="http://schemas.microsoft.com/office/powerpoint/2010/main" val="289240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63</a:t>
            </a:fld>
            <a:endParaRPr lang="en-US"/>
          </a:p>
        </p:txBody>
      </p:sp>
    </p:spTree>
    <p:extLst>
      <p:ext uri="{BB962C8B-B14F-4D97-AF65-F5344CB8AC3E}">
        <p14:creationId xmlns:p14="http://schemas.microsoft.com/office/powerpoint/2010/main" val="160417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64</a:t>
            </a:fld>
            <a:endParaRPr lang="en-US"/>
          </a:p>
        </p:txBody>
      </p:sp>
    </p:spTree>
    <p:extLst>
      <p:ext uri="{BB962C8B-B14F-4D97-AF65-F5344CB8AC3E}">
        <p14:creationId xmlns:p14="http://schemas.microsoft.com/office/powerpoint/2010/main" val="134767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65</a:t>
            </a:fld>
            <a:endParaRPr lang="en-US"/>
          </a:p>
        </p:txBody>
      </p:sp>
    </p:spTree>
    <p:extLst>
      <p:ext uri="{BB962C8B-B14F-4D97-AF65-F5344CB8AC3E}">
        <p14:creationId xmlns:p14="http://schemas.microsoft.com/office/powerpoint/2010/main" val="1744224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66</a:t>
            </a:fld>
            <a:endParaRPr lang="en-US"/>
          </a:p>
        </p:txBody>
      </p:sp>
    </p:spTree>
    <p:extLst>
      <p:ext uri="{BB962C8B-B14F-4D97-AF65-F5344CB8AC3E}">
        <p14:creationId xmlns:p14="http://schemas.microsoft.com/office/powerpoint/2010/main" val="54778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105526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18324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57571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368530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953530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074001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56608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8/31/23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10504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8/31/23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533193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8/31/23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612748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67943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2387252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9224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58468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89129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4585FC-0C29-A44F-A02B-E770A597B6E3}"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413474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4585FC-0C29-A44F-A02B-E770A597B6E3}"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96810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4585FC-0C29-A44F-A02B-E770A597B6E3}" type="datetimeFigureOut">
              <a:rPr lang="en-US" smtClean="0"/>
              <a:t>8/31/23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57671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4585FC-0C29-A44F-A02B-E770A597B6E3}" type="datetimeFigureOut">
              <a:rPr lang="en-US" smtClean="0"/>
              <a:t>8/31/23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239275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585FC-0C29-A44F-A02B-E770A597B6E3}" type="datetimeFigureOut">
              <a:rPr lang="en-US" smtClean="0"/>
              <a:t>8/31/23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20796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585FC-0C29-A44F-A02B-E770A597B6E3}"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980566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585FC-0C29-A44F-A02B-E770A597B6E3}"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2778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585FC-0C29-A44F-A02B-E770A597B6E3}" type="datetimeFigureOut">
              <a:rPr lang="en-US" smtClean="0"/>
              <a:t>8/31/23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4EA5F-A9A5-7E40-BA8C-EE17F86E1143}" type="slidenum">
              <a:rPr lang="en-US" smtClean="0"/>
              <a:t>‹#›</a:t>
            </a:fld>
            <a:endParaRPr lang="en-US"/>
          </a:p>
        </p:txBody>
      </p:sp>
    </p:spTree>
    <p:extLst>
      <p:ext uri="{BB962C8B-B14F-4D97-AF65-F5344CB8AC3E}">
        <p14:creationId xmlns:p14="http://schemas.microsoft.com/office/powerpoint/2010/main" val="4161460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8/31/23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3714011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0.tiff"/><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3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8.tif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8.tiff"/><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gif"/><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41.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41.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tiff"/></Relationships>
</file>

<file path=ppt/slides/_rels/slide50.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34.png"/><Relationship Id="rId2" Type="http://schemas.openxmlformats.org/officeDocument/2006/relationships/image" Target="../media/image41.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5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gif"/><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150.png"/><Relationship Id="rId2" Type="http://schemas.openxmlformats.org/officeDocument/2006/relationships/image" Target="../media/image41.gi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0.png"/><Relationship Id="rId4" Type="http://schemas.openxmlformats.org/officeDocument/2006/relationships/image" Target="../media/image160.png"/><Relationship Id="rId9" Type="http://schemas.openxmlformats.org/officeDocument/2006/relationships/image" Target="../media/image2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46.tiff"/><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200.png"/></Relationships>
</file>

<file path=ppt/slides/_rels/slide6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customXml" Target="../ink/ink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customXml" Target="../ink/ink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8.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189044" y="4827447"/>
            <a:ext cx="2786340"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Lucida Bright" panose="02040602050505020304" pitchFamily="18" charset="77"/>
              </a:rPr>
              <a:t>Tu</a:t>
            </a: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-Th 12:30-1:45pm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CSI 2107</a:t>
            </a: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34097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715: Fall 2023</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461665"/>
          </a:xfrm>
          <a:prstGeom prst="rect">
            <a:avLst/>
          </a:prstGeom>
          <a:noFill/>
        </p:spPr>
        <p:txBody>
          <a:bodyPr wrap="square" rtlCol="0">
            <a:spAutoFit/>
          </a:bodyPr>
          <a:lstStyle/>
          <a:p>
            <a:pPr lvl="0"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1.1: </a:t>
            </a:r>
            <a:r>
              <a:rPr lang="en-US" sz="2400" b="1" dirty="0">
                <a:solidFill>
                  <a:schemeClr val="accent1">
                    <a:lumMod val="75000"/>
                  </a:schemeClr>
                </a:solidFill>
                <a:latin typeface="Lucida Bright" panose="02040602050505020304" pitchFamily="18" charset="77"/>
              </a:rPr>
              <a:t>Sensors and DSP Basics</a:t>
            </a:r>
            <a:endPar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endParaRPr>
          </a:p>
        </p:txBody>
      </p:sp>
    </p:spTree>
    <p:extLst>
      <p:ext uri="{BB962C8B-B14F-4D97-AF65-F5344CB8AC3E}">
        <p14:creationId xmlns:p14="http://schemas.microsoft.com/office/powerpoint/2010/main" val="2020553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What is voice recognition (speaker recognition)? - Definition from  WhatIs.com">
            <a:extLst>
              <a:ext uri="{FF2B5EF4-FFF2-40B4-BE49-F238E27FC236}">
                <a16:creationId xmlns:a16="http://schemas.microsoft.com/office/drawing/2014/main" id="{10FC308D-262F-8B4A-8504-05227A16B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1523492"/>
            <a:ext cx="7990840" cy="3811016"/>
          </a:xfrm>
          <a:prstGeom prst="rect">
            <a:avLst/>
          </a:prstGeom>
          <a:noFill/>
          <a:ln w="444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76BA3E-E346-C74D-BD79-CB7BA56900C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Integration of sensing and computing</a:t>
            </a:r>
          </a:p>
        </p:txBody>
      </p:sp>
    </p:spTree>
    <p:extLst>
      <p:ext uri="{BB962C8B-B14F-4D97-AF65-F5344CB8AC3E}">
        <p14:creationId xmlns:p14="http://schemas.microsoft.com/office/powerpoint/2010/main" val="890019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sp>
        <p:nvSpPr>
          <p:cNvPr id="10" name="Rounded Rectangle 9">
            <a:extLst>
              <a:ext uri="{FF2B5EF4-FFF2-40B4-BE49-F238E27FC236}">
                <a16:creationId xmlns:a16="http://schemas.microsoft.com/office/drawing/2014/main" id="{6FAFF983-5CC0-3F42-8318-913BBA87DF94}"/>
              </a:ext>
            </a:extLst>
          </p:cNvPr>
          <p:cNvSpPr/>
          <p:nvPr/>
        </p:nvSpPr>
        <p:spPr>
          <a:xfrm>
            <a:off x="2668249" y="1473051"/>
            <a:ext cx="3777521" cy="4508024"/>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8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540CB6-38DB-334B-9977-C7356C1B6375}"/>
              </a:ext>
            </a:extLst>
          </p:cNvPr>
          <p:cNvSpPr/>
          <p:nvPr/>
        </p:nvSpPr>
        <p:spPr>
          <a:xfrm>
            <a:off x="194872" y="2523343"/>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081936" y="2944582"/>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Concept of Sensing</a:t>
            </a:r>
          </a:p>
        </p:txBody>
      </p:sp>
    </p:spTree>
    <p:extLst>
      <p:ext uri="{BB962C8B-B14F-4D97-AF65-F5344CB8AC3E}">
        <p14:creationId xmlns:p14="http://schemas.microsoft.com/office/powerpoint/2010/main" val="2913755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spTree>
    <p:extLst>
      <p:ext uri="{BB962C8B-B14F-4D97-AF65-F5344CB8AC3E}">
        <p14:creationId xmlns:p14="http://schemas.microsoft.com/office/powerpoint/2010/main" val="3684890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pic>
        <p:nvPicPr>
          <p:cNvPr id="3" name="Picture 2">
            <a:extLst>
              <a:ext uri="{FF2B5EF4-FFF2-40B4-BE49-F238E27FC236}">
                <a16:creationId xmlns:a16="http://schemas.microsoft.com/office/drawing/2014/main" id="{D0AFC79F-3EFF-E94E-B6F3-A21E34243A22}"/>
              </a:ext>
            </a:extLst>
          </p:cNvPr>
          <p:cNvPicPr>
            <a:picLocks noChangeAspect="1"/>
          </p:cNvPicPr>
          <p:nvPr/>
        </p:nvPicPr>
        <p:blipFill>
          <a:blip r:embed="rId2"/>
          <a:stretch>
            <a:fillRect/>
          </a:stretch>
        </p:blipFill>
        <p:spPr>
          <a:xfrm>
            <a:off x="2616724" y="3801398"/>
            <a:ext cx="4149090" cy="1521333"/>
          </a:xfrm>
          <a:prstGeom prst="rect">
            <a:avLst/>
          </a:prstGeom>
        </p:spPr>
      </p:pic>
    </p:spTree>
    <p:extLst>
      <p:ext uri="{BB962C8B-B14F-4D97-AF65-F5344CB8AC3E}">
        <p14:creationId xmlns:p14="http://schemas.microsoft.com/office/powerpoint/2010/main" val="434322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pic>
        <p:nvPicPr>
          <p:cNvPr id="3" name="Picture 2">
            <a:extLst>
              <a:ext uri="{FF2B5EF4-FFF2-40B4-BE49-F238E27FC236}">
                <a16:creationId xmlns:a16="http://schemas.microsoft.com/office/drawing/2014/main" id="{D0AFC79F-3EFF-E94E-B6F3-A21E34243A22}"/>
              </a:ext>
            </a:extLst>
          </p:cNvPr>
          <p:cNvPicPr>
            <a:picLocks noChangeAspect="1"/>
          </p:cNvPicPr>
          <p:nvPr/>
        </p:nvPicPr>
        <p:blipFill>
          <a:blip r:embed="rId2"/>
          <a:stretch>
            <a:fillRect/>
          </a:stretch>
        </p:blipFill>
        <p:spPr>
          <a:xfrm>
            <a:off x="2616724" y="3801398"/>
            <a:ext cx="4149090" cy="1521333"/>
          </a:xfrm>
          <a:prstGeom prst="rect">
            <a:avLst/>
          </a:prstGeom>
        </p:spPr>
      </p:pic>
      <p:sp>
        <p:nvSpPr>
          <p:cNvPr id="10" name="TextBox 9">
            <a:extLst>
              <a:ext uri="{FF2B5EF4-FFF2-40B4-BE49-F238E27FC236}">
                <a16:creationId xmlns:a16="http://schemas.microsoft.com/office/drawing/2014/main" id="{B59ED6DC-1664-B440-A100-A9004DA343E6}"/>
              </a:ext>
            </a:extLst>
          </p:cNvPr>
          <p:cNvSpPr txBox="1"/>
          <p:nvPr/>
        </p:nvSpPr>
        <p:spPr>
          <a:xfrm>
            <a:off x="1420254" y="3028128"/>
            <a:ext cx="649399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Signal</a:t>
            </a:r>
          </a:p>
        </p:txBody>
      </p:sp>
    </p:spTree>
    <p:extLst>
      <p:ext uri="{BB962C8B-B14F-4D97-AF65-F5344CB8AC3E}">
        <p14:creationId xmlns:p14="http://schemas.microsoft.com/office/powerpoint/2010/main" val="98265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D039F7-BF86-E940-BCE7-3FF134BB1065}"/>
              </a:ext>
            </a:extLst>
          </p:cNvPr>
          <p:cNvSpPr txBox="1"/>
          <p:nvPr/>
        </p:nvSpPr>
        <p:spPr>
          <a:xfrm>
            <a:off x="812938" y="1479471"/>
            <a:ext cx="8058149" cy="1569660"/>
          </a:xfrm>
          <a:prstGeom prst="rect">
            <a:avLst/>
          </a:prstGeom>
          <a:noFill/>
        </p:spPr>
        <p:txBody>
          <a:bodyPr wrap="square" rtlCol="0">
            <a:spAutoFit/>
          </a:bodyPr>
          <a:lstStyle/>
          <a:p>
            <a:pPr marL="514350" indent="-514350">
              <a:buAutoNum type="arabicPeriod"/>
            </a:pPr>
            <a:r>
              <a:rPr lang="en-US" sz="3200" dirty="0">
                <a:solidFill>
                  <a:schemeClr val="accent2">
                    <a:lumMod val="75000"/>
                  </a:schemeClr>
                </a:solidFill>
                <a:latin typeface="Lucida Bright" panose="02040602050505020304" pitchFamily="18" charset="77"/>
              </a:rPr>
              <a:t>Sensors</a:t>
            </a:r>
          </a:p>
          <a:p>
            <a:r>
              <a:rPr lang="en-US" sz="3200" dirty="0">
                <a:solidFill>
                  <a:schemeClr val="accent2">
                    <a:lumMod val="75000"/>
                  </a:schemeClr>
                </a:solidFill>
                <a:latin typeface="Lucida Bright" panose="02040602050505020304" pitchFamily="18" charset="77"/>
              </a:rPr>
              <a:t>		- Definitions</a:t>
            </a:r>
          </a:p>
          <a:p>
            <a:r>
              <a:rPr lang="en-US" sz="3200" dirty="0">
                <a:solidFill>
                  <a:schemeClr val="accent2">
                    <a:lumMod val="75000"/>
                  </a:schemeClr>
                </a:solidFill>
                <a:latin typeface="Lucida Bright" panose="02040602050505020304" pitchFamily="18" charset="77"/>
              </a:rPr>
              <a:t>		- Generic working principle</a:t>
            </a:r>
          </a:p>
        </p:txBody>
      </p:sp>
      <p:sp>
        <p:nvSpPr>
          <p:cNvPr id="3" name="TextBox 2">
            <a:extLst>
              <a:ext uri="{FF2B5EF4-FFF2-40B4-BE49-F238E27FC236}">
                <a16:creationId xmlns:a16="http://schemas.microsoft.com/office/drawing/2014/main" id="{C755692F-0BE5-DE4C-9F09-7B6FB32C395D}"/>
              </a:ext>
            </a:extLst>
          </p:cNvPr>
          <p:cNvSpPr txBox="1"/>
          <p:nvPr/>
        </p:nvSpPr>
        <p:spPr>
          <a:xfrm>
            <a:off x="812938" y="3659421"/>
            <a:ext cx="7093226" cy="1569660"/>
          </a:xfrm>
          <a:prstGeom prst="rect">
            <a:avLst/>
          </a:prstGeom>
          <a:noFill/>
        </p:spPr>
        <p:txBody>
          <a:bodyPr wrap="square" rtlCol="0">
            <a:spAutoFit/>
          </a:bodyPr>
          <a:lstStyle/>
          <a:p>
            <a:r>
              <a:rPr lang="en-US" sz="3200" dirty="0">
                <a:solidFill>
                  <a:schemeClr val="accent5">
                    <a:lumMod val="75000"/>
                  </a:schemeClr>
                </a:solidFill>
                <a:latin typeface="Lucida Bright" panose="02040602050505020304" pitchFamily="18" charset="77"/>
              </a:rPr>
              <a:t>2. Signals</a:t>
            </a:r>
          </a:p>
          <a:p>
            <a:r>
              <a:rPr lang="en-US" sz="3200" dirty="0">
                <a:solidFill>
                  <a:schemeClr val="accent5">
                    <a:lumMod val="75000"/>
                  </a:schemeClr>
                </a:solidFill>
                <a:latin typeface="Lucida Bright" panose="02040602050505020304" pitchFamily="18" charset="77"/>
              </a:rPr>
              <a:t>		- Digital abstraction</a:t>
            </a:r>
          </a:p>
          <a:p>
            <a:r>
              <a:rPr lang="en-US" sz="3200" dirty="0">
                <a:solidFill>
                  <a:schemeClr val="accent5">
                    <a:lumMod val="75000"/>
                  </a:schemeClr>
                </a:solidFill>
                <a:latin typeface="Lucida Bright" panose="02040602050505020304" pitchFamily="18" charset="77"/>
              </a:rPr>
              <a:t>		- Mathematical model</a:t>
            </a:r>
          </a:p>
        </p:txBody>
      </p:sp>
    </p:spTree>
    <p:extLst>
      <p:ext uri="{BB962C8B-B14F-4D97-AF65-F5344CB8AC3E}">
        <p14:creationId xmlns:p14="http://schemas.microsoft.com/office/powerpoint/2010/main" val="2147345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EBA6D2-1E74-C242-B5CD-EEDCCFB00B13}"/>
              </a:ext>
            </a:extLst>
          </p:cNvPr>
          <p:cNvPicPr>
            <a:picLocks noChangeAspect="1"/>
          </p:cNvPicPr>
          <p:nvPr/>
        </p:nvPicPr>
        <p:blipFill>
          <a:blip r:embed="rId2"/>
          <a:stretch>
            <a:fillRect/>
          </a:stretch>
        </p:blipFill>
        <p:spPr>
          <a:xfrm>
            <a:off x="1810781" y="2416552"/>
            <a:ext cx="5522439" cy="2024894"/>
          </a:xfrm>
          <a:prstGeom prst="rect">
            <a:avLst/>
          </a:prstGeom>
        </p:spPr>
      </p:pic>
      <p:sp>
        <p:nvSpPr>
          <p:cNvPr id="3" name="TextBox 2">
            <a:extLst>
              <a:ext uri="{FF2B5EF4-FFF2-40B4-BE49-F238E27FC236}">
                <a16:creationId xmlns:a16="http://schemas.microsoft.com/office/drawing/2014/main" id="{3A4BFE5D-CE04-F74C-926E-72B3E9F5F6F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What is a sensor?</a:t>
            </a:r>
          </a:p>
        </p:txBody>
      </p:sp>
    </p:spTree>
    <p:extLst>
      <p:ext uri="{BB962C8B-B14F-4D97-AF65-F5344CB8AC3E}">
        <p14:creationId xmlns:p14="http://schemas.microsoft.com/office/powerpoint/2010/main" val="147377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ypes of Sensors Image 2">
            <a:extLst>
              <a:ext uri="{FF2B5EF4-FFF2-40B4-BE49-F238E27FC236}">
                <a16:creationId xmlns:a16="http://schemas.microsoft.com/office/drawing/2014/main" id="{98B23CC8-06A9-7145-98D0-2CDD0D781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5263"/>
            <a:ext cx="9144000" cy="39258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234F60-140B-CF4A-BE99-CF62551158C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What is a sensor?</a:t>
            </a:r>
          </a:p>
        </p:txBody>
      </p:sp>
      <p:sp>
        <p:nvSpPr>
          <p:cNvPr id="4" name="TextBox 3">
            <a:extLst>
              <a:ext uri="{FF2B5EF4-FFF2-40B4-BE49-F238E27FC236}">
                <a16:creationId xmlns:a16="http://schemas.microsoft.com/office/drawing/2014/main" id="{4D91594B-8EDC-3643-B8A4-B3146B42E543}"/>
              </a:ext>
            </a:extLst>
          </p:cNvPr>
          <p:cNvSpPr txBox="1"/>
          <p:nvPr/>
        </p:nvSpPr>
        <p:spPr>
          <a:xfrm>
            <a:off x="0" y="5563752"/>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Is there a common principle?</a:t>
            </a:r>
          </a:p>
        </p:txBody>
      </p:sp>
    </p:spTree>
    <p:extLst>
      <p:ext uri="{BB962C8B-B14F-4D97-AF65-F5344CB8AC3E}">
        <p14:creationId xmlns:p14="http://schemas.microsoft.com/office/powerpoint/2010/main" val="190975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sound</a:t>
            </a:r>
            <a:r>
              <a:rPr lang="en-US" sz="3200" dirty="0">
                <a:solidFill>
                  <a:schemeClr val="bg1"/>
                </a:solidFill>
              </a:rPr>
              <a:t> sensor (microphone) work?</a:t>
            </a:r>
          </a:p>
        </p:txBody>
      </p:sp>
      <p:pic>
        <p:nvPicPr>
          <p:cNvPr id="3" name="Picture 2" descr="Sound Transducer for Sensing and Generating Sounds">
            <a:extLst>
              <a:ext uri="{FF2B5EF4-FFF2-40B4-BE49-F238E27FC236}">
                <a16:creationId xmlns:a16="http://schemas.microsoft.com/office/drawing/2014/main" id="{32644CA8-51DE-BE40-B976-CD37BB660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1377950"/>
            <a:ext cx="4838700"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66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Tree>
    <p:extLst>
      <p:ext uri="{BB962C8B-B14F-4D97-AF65-F5344CB8AC3E}">
        <p14:creationId xmlns:p14="http://schemas.microsoft.com/office/powerpoint/2010/main" val="2920788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sound</a:t>
            </a:r>
            <a:r>
              <a:rPr lang="en-US" sz="3200" dirty="0">
                <a:solidFill>
                  <a:schemeClr val="bg1"/>
                </a:solidFill>
              </a:rPr>
              <a:t> sensor (microphone) work?</a:t>
            </a:r>
          </a:p>
        </p:txBody>
      </p:sp>
    </p:spTree>
    <p:extLst>
      <p:ext uri="{BB962C8B-B14F-4D97-AF65-F5344CB8AC3E}">
        <p14:creationId xmlns:p14="http://schemas.microsoft.com/office/powerpoint/2010/main" val="1345652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Dynamic Microphones Create Audio Signal">
            <a:extLst>
              <a:ext uri="{FF2B5EF4-FFF2-40B4-BE49-F238E27FC236}">
                <a16:creationId xmlns:a16="http://schemas.microsoft.com/office/drawing/2014/main" id="{67E2B110-A109-DBB3-961C-4A32E9993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88" y="1694688"/>
            <a:ext cx="6462126" cy="3720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3A629C-C1FD-BAFC-B6AE-F4F835F217E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sound</a:t>
            </a:r>
            <a:r>
              <a:rPr lang="en-US" sz="3200" dirty="0">
                <a:solidFill>
                  <a:schemeClr val="bg1"/>
                </a:solidFill>
              </a:rPr>
              <a:t> sensor (microphone) work?</a:t>
            </a:r>
          </a:p>
        </p:txBody>
      </p:sp>
    </p:spTree>
    <p:extLst>
      <p:ext uri="{BB962C8B-B14F-4D97-AF65-F5344CB8AC3E}">
        <p14:creationId xmlns:p14="http://schemas.microsoft.com/office/powerpoint/2010/main" val="1326630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2. How does a </a:t>
            </a:r>
            <a:r>
              <a:rPr lang="en-US" sz="3200" dirty="0">
                <a:solidFill>
                  <a:schemeClr val="accent2">
                    <a:lumMod val="60000"/>
                    <a:lumOff val="40000"/>
                  </a:schemeClr>
                </a:solidFill>
              </a:rPr>
              <a:t>gas</a:t>
            </a:r>
            <a:r>
              <a:rPr lang="en-US" sz="3200" dirty="0">
                <a:solidFill>
                  <a:schemeClr val="bg1"/>
                </a:solidFill>
              </a:rPr>
              <a:t> sensor work?</a:t>
            </a:r>
          </a:p>
        </p:txBody>
      </p:sp>
      <p:pic>
        <p:nvPicPr>
          <p:cNvPr id="3" name="Picture 2" descr="Operating principle ‐MOS-type gas sensor">
            <a:extLst>
              <a:ext uri="{FF2B5EF4-FFF2-40B4-BE49-F238E27FC236}">
                <a16:creationId xmlns:a16="http://schemas.microsoft.com/office/drawing/2014/main" id="{65196547-A309-064B-BC5A-7EFD5A9A8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51000"/>
            <a:ext cx="3810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383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3. How does a </a:t>
            </a:r>
            <a:r>
              <a:rPr lang="en-US" sz="3200" dirty="0">
                <a:solidFill>
                  <a:schemeClr val="accent2">
                    <a:lumMod val="60000"/>
                    <a:lumOff val="40000"/>
                  </a:schemeClr>
                </a:solidFill>
              </a:rPr>
              <a:t>light</a:t>
            </a:r>
            <a:r>
              <a:rPr lang="en-US" sz="3200" dirty="0">
                <a:solidFill>
                  <a:schemeClr val="bg1"/>
                </a:solidFill>
              </a:rPr>
              <a:t> sensor work?</a:t>
            </a:r>
          </a:p>
        </p:txBody>
      </p:sp>
      <p:pic>
        <p:nvPicPr>
          <p:cNvPr id="3" name="Picture 2" descr="How do the streetlights turn on automatically at night? | HowStuffWorks">
            <a:extLst>
              <a:ext uri="{FF2B5EF4-FFF2-40B4-BE49-F238E27FC236}">
                <a16:creationId xmlns:a16="http://schemas.microsoft.com/office/drawing/2014/main" id="{CEED1E4A-5CFF-D741-9D08-D7568DBF0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790731"/>
            <a:ext cx="5080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19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temperature</a:t>
            </a:r>
            <a:r>
              <a:rPr lang="en-US" sz="3200" dirty="0">
                <a:solidFill>
                  <a:schemeClr val="bg1"/>
                </a:solidFill>
              </a:rPr>
              <a:t> sensor work?</a:t>
            </a:r>
          </a:p>
        </p:txBody>
      </p:sp>
      <p:pic>
        <p:nvPicPr>
          <p:cNvPr id="14342" name="Picture 6" descr="MEMS infrared sensor">
            <a:extLst>
              <a:ext uri="{FF2B5EF4-FFF2-40B4-BE49-F238E27FC236}">
                <a16:creationId xmlns:a16="http://schemas.microsoft.com/office/drawing/2014/main" id="{C7DD726F-63AD-1F4D-9386-B42C89F7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72" y="1119909"/>
            <a:ext cx="5772727" cy="4618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585B8C-5CCF-F143-83EC-E58AAB496CAE}"/>
              </a:ext>
            </a:extLst>
          </p:cNvPr>
          <p:cNvSpPr txBox="1"/>
          <p:nvPr/>
        </p:nvSpPr>
        <p:spPr>
          <a:xfrm>
            <a:off x="6490740" y="3922209"/>
            <a:ext cx="2068643" cy="1815882"/>
          </a:xfrm>
          <a:prstGeom prst="rect">
            <a:avLst/>
          </a:prstGeom>
          <a:noFill/>
          <a:ln w="22225">
            <a:solidFill>
              <a:schemeClr val="tx1"/>
            </a:solidFill>
          </a:ln>
        </p:spPr>
        <p:txBody>
          <a:bodyPr wrap="square" rtlCol="0">
            <a:spAutoFit/>
          </a:bodyPr>
          <a:lstStyle/>
          <a:p>
            <a:pPr algn="ctr"/>
            <a:r>
              <a:rPr lang="en-US" sz="2800" dirty="0"/>
              <a:t>Circuit sensitive to capacitance change</a:t>
            </a:r>
          </a:p>
        </p:txBody>
      </p:sp>
      <p:cxnSp>
        <p:nvCxnSpPr>
          <p:cNvPr id="6" name="Straight Arrow Connector 5">
            <a:extLst>
              <a:ext uri="{FF2B5EF4-FFF2-40B4-BE49-F238E27FC236}">
                <a16:creationId xmlns:a16="http://schemas.microsoft.com/office/drawing/2014/main" id="{6505658E-5B31-EE40-A1BC-A2BF7AAC84CC}"/>
              </a:ext>
            </a:extLst>
          </p:cNvPr>
          <p:cNvCxnSpPr/>
          <p:nvPr/>
        </p:nvCxnSpPr>
        <p:spPr>
          <a:xfrm>
            <a:off x="5651292" y="5021705"/>
            <a:ext cx="839448"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95DF969-3E7C-DC43-86C4-33B1539A66A1}"/>
              </a:ext>
            </a:extLst>
          </p:cNvPr>
          <p:cNvCxnSpPr>
            <a:cxnSpLocks/>
          </p:cNvCxnSpPr>
          <p:nvPr/>
        </p:nvCxnSpPr>
        <p:spPr>
          <a:xfrm>
            <a:off x="7525061" y="5740589"/>
            <a:ext cx="0" cy="3454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EFFE3C0-DA92-2649-99B0-28506F1AA6A2}"/>
              </a:ext>
            </a:extLst>
          </p:cNvPr>
          <p:cNvSpPr txBox="1"/>
          <p:nvPr/>
        </p:nvSpPr>
        <p:spPr>
          <a:xfrm>
            <a:off x="6490740" y="6121202"/>
            <a:ext cx="2068643" cy="400110"/>
          </a:xfrm>
          <a:prstGeom prst="rect">
            <a:avLst/>
          </a:prstGeom>
          <a:noFill/>
          <a:ln w="22225">
            <a:noFill/>
          </a:ln>
        </p:spPr>
        <p:txBody>
          <a:bodyPr wrap="square" rtlCol="0">
            <a:spAutoFit/>
          </a:bodyPr>
          <a:lstStyle/>
          <a:p>
            <a:pPr algn="ctr"/>
            <a:r>
              <a:rPr lang="en-US" sz="2000" dirty="0"/>
              <a:t>Voltage signal</a:t>
            </a:r>
          </a:p>
        </p:txBody>
      </p:sp>
    </p:spTree>
    <p:extLst>
      <p:ext uri="{BB962C8B-B14F-4D97-AF65-F5344CB8AC3E}">
        <p14:creationId xmlns:p14="http://schemas.microsoft.com/office/powerpoint/2010/main" val="3438693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temperature</a:t>
            </a:r>
            <a:r>
              <a:rPr lang="en-US" sz="3200" dirty="0">
                <a:solidFill>
                  <a:schemeClr val="bg1"/>
                </a:solidFill>
              </a:rPr>
              <a:t> sensor work?</a:t>
            </a:r>
          </a:p>
        </p:txBody>
      </p:sp>
      <p:pic>
        <p:nvPicPr>
          <p:cNvPr id="14338" name="Picture 2" descr="Fig. 5. The robust fabrication process results in extremely-high fabrication yield across wafers. Around 500 individual cantilevers of 10 µm by 250 µm are shown. An advantage of the small cantilevers is that the mass is so small that inertial forces have virtually no impact on the cantilevers.">
            <a:extLst>
              <a:ext uri="{FF2B5EF4-FFF2-40B4-BE49-F238E27FC236}">
                <a16:creationId xmlns:a16="http://schemas.microsoft.com/office/drawing/2014/main" id="{66A1E7FE-046E-EB45-BF47-BA7CEDAFE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410" y="1866197"/>
            <a:ext cx="4186590" cy="3125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B8DD4F-6F5D-A448-95B7-EF9DA8B5F278}"/>
              </a:ext>
            </a:extLst>
          </p:cNvPr>
          <p:cNvSpPr txBox="1"/>
          <p:nvPr/>
        </p:nvSpPr>
        <p:spPr>
          <a:xfrm>
            <a:off x="4957410" y="5111646"/>
            <a:ext cx="4186590" cy="369332"/>
          </a:xfrm>
          <a:prstGeom prst="rect">
            <a:avLst/>
          </a:prstGeom>
          <a:noFill/>
        </p:spPr>
        <p:txBody>
          <a:bodyPr wrap="square" rtlCol="0">
            <a:spAutoFit/>
          </a:bodyPr>
          <a:lstStyle/>
          <a:p>
            <a:r>
              <a:rPr lang="en-US" dirty="0"/>
              <a:t>MEMS (Micro-Electro Mechanical Systems)</a:t>
            </a:r>
          </a:p>
        </p:txBody>
      </p:sp>
      <p:pic>
        <p:nvPicPr>
          <p:cNvPr id="14340" name="Picture 4" descr="figure 4">
            <a:extLst>
              <a:ext uri="{FF2B5EF4-FFF2-40B4-BE49-F238E27FC236}">
                <a16:creationId xmlns:a16="http://schemas.microsoft.com/office/drawing/2014/main" id="{B1FBFDC2-C78C-5942-BA05-96B7803C4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66" y="1866197"/>
            <a:ext cx="3685425" cy="351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376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0E935-960F-4F41-B4D3-DB825B3333F8}"/>
              </a:ext>
            </a:extLst>
          </p:cNvPr>
          <p:cNvGrpSpPr/>
          <p:nvPr/>
        </p:nvGrpSpPr>
        <p:grpSpPr>
          <a:xfrm>
            <a:off x="169064" y="1996544"/>
            <a:ext cx="2897956" cy="2165666"/>
            <a:chOff x="169064" y="1996544"/>
            <a:chExt cx="2897956" cy="2165666"/>
          </a:xfrm>
        </p:grpSpPr>
        <p:pic>
          <p:nvPicPr>
            <p:cNvPr id="4" name="Picture 3">
              <a:extLst>
                <a:ext uri="{FF2B5EF4-FFF2-40B4-BE49-F238E27FC236}">
                  <a16:creationId xmlns:a16="http://schemas.microsoft.com/office/drawing/2014/main" id="{E8E78F25-BE69-2F4E-8064-EAEA788B7736}"/>
                </a:ext>
              </a:extLst>
            </p:cNvPr>
            <p:cNvPicPr>
              <a:picLocks noChangeAspect="1"/>
            </p:cNvPicPr>
            <p:nvPr/>
          </p:nvPicPr>
          <p:blipFill rotWithShape="1">
            <a:blip r:embed="rId2"/>
            <a:srcRect l="56360" t="22262" b="20168"/>
            <a:stretch/>
          </p:blipFill>
          <p:spPr>
            <a:xfrm>
              <a:off x="1425388" y="1996544"/>
              <a:ext cx="1641632" cy="2165666"/>
            </a:xfrm>
            <a:prstGeom prst="rect">
              <a:avLst/>
            </a:prstGeom>
          </p:spPr>
        </p:pic>
        <p:sp>
          <p:nvSpPr>
            <p:cNvPr id="5" name="TextBox 4">
              <a:extLst>
                <a:ext uri="{FF2B5EF4-FFF2-40B4-BE49-F238E27FC236}">
                  <a16:creationId xmlns:a16="http://schemas.microsoft.com/office/drawing/2014/main" id="{86E707C2-DC95-3641-8A46-F36509194A11}"/>
                </a:ext>
              </a:extLst>
            </p:cNvPr>
            <p:cNvSpPr txBox="1"/>
            <p:nvPr/>
          </p:nvSpPr>
          <p:spPr>
            <a:xfrm>
              <a:off x="169064" y="2779076"/>
              <a:ext cx="1154868" cy="461665"/>
            </a:xfrm>
            <a:prstGeom prst="rect">
              <a:avLst/>
            </a:prstGeom>
            <a:noFill/>
          </p:spPr>
          <p:txBody>
            <a:bodyPr wrap="none" rtlCol="0">
              <a:spAutoFit/>
            </a:bodyPr>
            <a:lstStyle/>
            <a:p>
              <a:r>
                <a:rPr lang="en-US" sz="2400" dirty="0"/>
                <a:t>Air flow</a:t>
              </a:r>
            </a:p>
          </p:txBody>
        </p:sp>
      </p:grpSp>
      <p:grpSp>
        <p:nvGrpSpPr>
          <p:cNvPr id="3" name="Group 2">
            <a:extLst>
              <a:ext uri="{FF2B5EF4-FFF2-40B4-BE49-F238E27FC236}">
                <a16:creationId xmlns:a16="http://schemas.microsoft.com/office/drawing/2014/main" id="{A437BA90-53B5-C14F-9F84-4402E92F11F2}"/>
              </a:ext>
            </a:extLst>
          </p:cNvPr>
          <p:cNvGrpSpPr/>
          <p:nvPr/>
        </p:nvGrpSpPr>
        <p:grpSpPr>
          <a:xfrm>
            <a:off x="3356687" y="2473969"/>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3"/>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D051E82-3E36-5E4E-88CB-CF2F3615DE04}"/>
              </a:ext>
            </a:extLst>
          </p:cNvPr>
          <p:cNvGrpSpPr/>
          <p:nvPr/>
        </p:nvGrpSpPr>
        <p:grpSpPr>
          <a:xfrm>
            <a:off x="4356847" y="2249462"/>
            <a:ext cx="4355133" cy="2852407"/>
            <a:chOff x="4356847" y="2249462"/>
            <a:chExt cx="4355133" cy="2852407"/>
          </a:xfrm>
        </p:grpSpPr>
        <p:sp>
          <p:nvSpPr>
            <p:cNvPr id="9" name="Freeform 8">
              <a:extLst>
                <a:ext uri="{FF2B5EF4-FFF2-40B4-BE49-F238E27FC236}">
                  <a16:creationId xmlns:a16="http://schemas.microsoft.com/office/drawing/2014/main" id="{A7974B17-8FE3-0E4D-A1A9-0F36DE355C10}"/>
                </a:ext>
              </a:extLst>
            </p:cNvPr>
            <p:cNvSpPr/>
            <p:nvPr/>
          </p:nvSpPr>
          <p:spPr>
            <a:xfrm>
              <a:off x="5611906" y="3617259"/>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p:nvPr/>
          </p:nvCxnSpPr>
          <p:spPr>
            <a:xfrm>
              <a:off x="4356847" y="4437529"/>
              <a:ext cx="102197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5D40F93-E087-8C4D-B0EE-BFCF0960A2CD}"/>
                </a:ext>
              </a:extLst>
            </p:cNvPr>
            <p:cNvSpPr txBox="1"/>
            <p:nvPr/>
          </p:nvSpPr>
          <p:spPr>
            <a:xfrm>
              <a:off x="5378823" y="2249462"/>
              <a:ext cx="3333157" cy="1200329"/>
            </a:xfrm>
            <a:prstGeom prst="rect">
              <a:avLst/>
            </a:prstGeom>
            <a:noFill/>
          </p:spPr>
          <p:txBody>
            <a:bodyPr wrap="none" rtlCol="0">
              <a:spAutoFit/>
            </a:bodyPr>
            <a:lstStyle/>
            <a:p>
              <a:r>
                <a:rPr lang="en-US" sz="2400" dirty="0"/>
                <a:t>Electrical fluctuations</a:t>
              </a:r>
            </a:p>
            <a:p>
              <a:r>
                <a:rPr lang="en-US" sz="2400" dirty="0"/>
                <a:t>proportional to the</a:t>
              </a:r>
            </a:p>
            <a:p>
              <a:r>
                <a:rPr lang="en-US" sz="2400" dirty="0"/>
                <a:t>speed/volume of air-flow</a:t>
              </a:r>
            </a:p>
          </p:txBody>
        </p:sp>
      </p:grp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grpSp>
        <p:nvGrpSpPr>
          <p:cNvPr id="10" name="Group 9">
            <a:extLst>
              <a:ext uri="{FF2B5EF4-FFF2-40B4-BE49-F238E27FC236}">
                <a16:creationId xmlns:a16="http://schemas.microsoft.com/office/drawing/2014/main" id="{1B21C69F-A647-F243-8992-3C4797F63495}"/>
              </a:ext>
            </a:extLst>
          </p:cNvPr>
          <p:cNvGrpSpPr/>
          <p:nvPr/>
        </p:nvGrpSpPr>
        <p:grpSpPr>
          <a:xfrm>
            <a:off x="5109883" y="5235388"/>
            <a:ext cx="2591902" cy="1199073"/>
            <a:chOff x="5109883" y="5235388"/>
            <a:chExt cx="2591902" cy="1199073"/>
          </a:xfrm>
        </p:grpSpPr>
        <p:cxnSp>
          <p:nvCxnSpPr>
            <p:cNvPr id="12" name="Straight Arrow Connector 11">
              <a:extLst>
                <a:ext uri="{FF2B5EF4-FFF2-40B4-BE49-F238E27FC236}">
                  <a16:creationId xmlns:a16="http://schemas.microsoft.com/office/drawing/2014/main" id="{58EE5825-57BF-AB4B-A229-3884851459FF}"/>
                </a:ext>
              </a:extLst>
            </p:cNvPr>
            <p:cNvCxnSpPr>
              <a:cxnSpLocks/>
            </p:cNvCxnSpPr>
            <p:nvPr/>
          </p:nvCxnSpPr>
          <p:spPr>
            <a:xfrm>
              <a:off x="6311153" y="5235388"/>
              <a:ext cx="0" cy="70821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A13987-DF1E-7A46-81A3-95DA77995403}"/>
                </a:ext>
              </a:extLst>
            </p:cNvPr>
            <p:cNvSpPr txBox="1"/>
            <p:nvPr/>
          </p:nvSpPr>
          <p:spPr>
            <a:xfrm>
              <a:off x="6406238" y="5235388"/>
              <a:ext cx="1295547" cy="461665"/>
            </a:xfrm>
            <a:prstGeom prst="rect">
              <a:avLst/>
            </a:prstGeom>
            <a:noFill/>
          </p:spPr>
          <p:txBody>
            <a:bodyPr wrap="none" rtlCol="0">
              <a:spAutoFit/>
            </a:bodyPr>
            <a:lstStyle/>
            <a:p>
              <a:r>
                <a:rPr lang="en-US" sz="2400" dirty="0"/>
                <a:t>Mapping</a:t>
              </a:r>
            </a:p>
          </p:txBody>
        </p:sp>
        <p:sp>
          <p:nvSpPr>
            <p:cNvPr id="17" name="TextBox 16">
              <a:extLst>
                <a:ext uri="{FF2B5EF4-FFF2-40B4-BE49-F238E27FC236}">
                  <a16:creationId xmlns:a16="http://schemas.microsoft.com/office/drawing/2014/main" id="{7096E7C5-8539-3241-B157-FADCAA238E11}"/>
                </a:ext>
              </a:extLst>
            </p:cNvPr>
            <p:cNvSpPr txBox="1"/>
            <p:nvPr/>
          </p:nvSpPr>
          <p:spPr>
            <a:xfrm>
              <a:off x="5109883" y="5972796"/>
              <a:ext cx="2396810" cy="461665"/>
            </a:xfrm>
            <a:prstGeom prst="rect">
              <a:avLst/>
            </a:prstGeom>
            <a:noFill/>
          </p:spPr>
          <p:txBody>
            <a:bodyPr wrap="none" rtlCol="0">
              <a:spAutoFit/>
            </a:bodyPr>
            <a:lstStyle/>
            <a:p>
              <a:r>
                <a:rPr lang="en-US" sz="2400" dirty="0"/>
                <a:t>10 Miles per hour</a:t>
              </a:r>
            </a:p>
          </p:txBody>
        </p:sp>
      </p:gr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Fundamental principle of sensors</a:t>
            </a:r>
          </a:p>
        </p:txBody>
      </p:sp>
    </p:spTree>
    <p:extLst>
      <p:ext uri="{BB962C8B-B14F-4D97-AF65-F5344CB8AC3E}">
        <p14:creationId xmlns:p14="http://schemas.microsoft.com/office/powerpoint/2010/main" val="7278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7759FD-63C9-EE42-B6BB-85D1E7D8AECB}"/>
              </a:ext>
            </a:extLst>
          </p:cNvPr>
          <p:cNvGrpSpPr/>
          <p:nvPr/>
        </p:nvGrpSpPr>
        <p:grpSpPr>
          <a:xfrm>
            <a:off x="118264" y="1996280"/>
            <a:ext cx="2680927" cy="2458317"/>
            <a:chOff x="118264" y="1996280"/>
            <a:chExt cx="2680927" cy="2458317"/>
          </a:xfrm>
        </p:grpSpPr>
        <p:pic>
          <p:nvPicPr>
            <p:cNvPr id="3" name="Picture 2">
              <a:extLst>
                <a:ext uri="{FF2B5EF4-FFF2-40B4-BE49-F238E27FC236}">
                  <a16:creationId xmlns:a16="http://schemas.microsoft.com/office/drawing/2014/main" id="{A661189D-6601-1D4D-ADC4-5A3344C65434}"/>
                </a:ext>
              </a:extLst>
            </p:cNvPr>
            <p:cNvPicPr>
              <a:picLocks noChangeAspect="1"/>
            </p:cNvPicPr>
            <p:nvPr/>
          </p:nvPicPr>
          <p:blipFill rotWithShape="1">
            <a:blip r:embed="rId2"/>
            <a:srcRect l="56360" t="22262" b="20168"/>
            <a:stretch/>
          </p:blipFill>
          <p:spPr>
            <a:xfrm>
              <a:off x="828488" y="1996280"/>
              <a:ext cx="1641632" cy="2165666"/>
            </a:xfrm>
            <a:prstGeom prst="rect">
              <a:avLst/>
            </a:prstGeom>
          </p:spPr>
        </p:pic>
        <p:sp>
          <p:nvSpPr>
            <p:cNvPr id="4" name="TextBox 3">
              <a:extLst>
                <a:ext uri="{FF2B5EF4-FFF2-40B4-BE49-F238E27FC236}">
                  <a16:creationId xmlns:a16="http://schemas.microsoft.com/office/drawing/2014/main" id="{06C7628D-E250-884C-89B8-CFB044C04C0E}"/>
                </a:ext>
              </a:extLst>
            </p:cNvPr>
            <p:cNvSpPr txBox="1"/>
            <p:nvPr/>
          </p:nvSpPr>
          <p:spPr>
            <a:xfrm>
              <a:off x="118264" y="3746711"/>
              <a:ext cx="2680927" cy="707886"/>
            </a:xfrm>
            <a:prstGeom prst="rect">
              <a:avLst/>
            </a:prstGeom>
            <a:noFill/>
          </p:spPr>
          <p:txBody>
            <a:bodyPr wrap="none" rtlCol="0">
              <a:spAutoFit/>
            </a:bodyPr>
            <a:lstStyle/>
            <a:p>
              <a:r>
                <a:rPr lang="en-US" sz="2000" dirty="0">
                  <a:solidFill>
                    <a:schemeClr val="accent5">
                      <a:lumMod val="75000"/>
                    </a:schemeClr>
                  </a:solidFill>
                </a:rPr>
                <a:t>A physical phenomenon</a:t>
              </a:r>
            </a:p>
            <a:p>
              <a:r>
                <a:rPr lang="en-US" sz="2000" dirty="0">
                  <a:solidFill>
                    <a:schemeClr val="accent5">
                      <a:lumMod val="75000"/>
                    </a:schemeClr>
                  </a:solidFill>
                </a:rPr>
                <a:t>We want to measure</a:t>
              </a:r>
            </a:p>
          </p:txBody>
        </p:sp>
      </p:grpSp>
      <p:sp>
        <p:nvSpPr>
          <p:cNvPr id="5" name="TextBox 4">
            <a:extLst>
              <a:ext uri="{FF2B5EF4-FFF2-40B4-BE49-F238E27FC236}">
                <a16:creationId xmlns:a16="http://schemas.microsoft.com/office/drawing/2014/main" id="{2A549092-FC48-7343-B152-0F7780CD2518}"/>
              </a:ext>
            </a:extLst>
          </p:cNvPr>
          <p:cNvSpPr txBox="1"/>
          <p:nvPr/>
        </p:nvSpPr>
        <p:spPr>
          <a:xfrm>
            <a:off x="3003297" y="2016976"/>
            <a:ext cx="2348460" cy="1631216"/>
          </a:xfrm>
          <a:prstGeom prst="rect">
            <a:avLst/>
          </a:prstGeom>
          <a:noFill/>
          <a:ln w="22225">
            <a:solidFill>
              <a:schemeClr val="tx1"/>
            </a:solidFill>
          </a:ln>
        </p:spPr>
        <p:txBody>
          <a:bodyPr wrap="square" rtlCol="0">
            <a:spAutoFit/>
          </a:bodyPr>
          <a:lstStyle/>
          <a:p>
            <a:pPr algn="ctr"/>
            <a:r>
              <a:rPr lang="en-US" sz="2000" dirty="0"/>
              <a:t>A structure or material</a:t>
            </a:r>
          </a:p>
          <a:p>
            <a:pPr algn="ctr"/>
            <a:r>
              <a:rPr lang="en-US" sz="2000" dirty="0"/>
              <a:t>that reacts to the physical phenomenon </a:t>
            </a:r>
          </a:p>
        </p:txBody>
      </p:sp>
      <p:sp>
        <p:nvSpPr>
          <p:cNvPr id="6" name="TextBox 5">
            <a:extLst>
              <a:ext uri="{FF2B5EF4-FFF2-40B4-BE49-F238E27FC236}">
                <a16:creationId xmlns:a16="http://schemas.microsoft.com/office/drawing/2014/main" id="{29C8C8BF-C845-1344-B5BB-50CBD8C9DB0F}"/>
              </a:ext>
            </a:extLst>
          </p:cNvPr>
          <p:cNvSpPr txBox="1"/>
          <p:nvPr/>
        </p:nvSpPr>
        <p:spPr>
          <a:xfrm>
            <a:off x="6344811" y="1996280"/>
            <a:ext cx="2348460" cy="1938992"/>
          </a:xfrm>
          <a:prstGeom prst="rect">
            <a:avLst/>
          </a:prstGeom>
          <a:noFill/>
          <a:ln w="22225">
            <a:solidFill>
              <a:schemeClr val="tx1"/>
            </a:solidFill>
          </a:ln>
        </p:spPr>
        <p:txBody>
          <a:bodyPr wrap="square" rtlCol="0">
            <a:spAutoFit/>
          </a:bodyPr>
          <a:lstStyle>
            <a:defPPr>
              <a:defRPr lang="en-US"/>
            </a:defPPr>
            <a:lvl1pPr algn="ctr">
              <a:defRPr sz="2000"/>
            </a:lvl1pPr>
          </a:lstStyle>
          <a:p>
            <a:r>
              <a:rPr lang="en-US" dirty="0"/>
              <a:t>A circuit that converts the reaction to  measurable electrical signal (e.g. voltage)</a:t>
            </a:r>
          </a:p>
        </p:txBody>
      </p:sp>
      <p:sp>
        <p:nvSpPr>
          <p:cNvPr id="7" name="TextBox 6">
            <a:extLst>
              <a:ext uri="{FF2B5EF4-FFF2-40B4-BE49-F238E27FC236}">
                <a16:creationId xmlns:a16="http://schemas.microsoft.com/office/drawing/2014/main" id="{53C082BD-1B78-6B47-9204-201E8A648F08}"/>
              </a:ext>
            </a:extLst>
          </p:cNvPr>
          <p:cNvSpPr txBox="1"/>
          <p:nvPr/>
        </p:nvSpPr>
        <p:spPr>
          <a:xfrm>
            <a:off x="6344811" y="4755720"/>
            <a:ext cx="2348460" cy="1015663"/>
          </a:xfrm>
          <a:prstGeom prst="rect">
            <a:avLst/>
          </a:prstGeom>
          <a:noFill/>
          <a:ln w="22225">
            <a:solidFill>
              <a:schemeClr val="tx1"/>
            </a:solidFill>
          </a:ln>
        </p:spPr>
        <p:txBody>
          <a:bodyPr wrap="square" rtlCol="0">
            <a:spAutoFit/>
          </a:bodyPr>
          <a:lstStyle>
            <a:defPPr>
              <a:defRPr lang="en-US"/>
            </a:defPPr>
            <a:lvl1pPr algn="ctr">
              <a:defRPr sz="2000"/>
            </a:lvl1pPr>
          </a:lstStyle>
          <a:p>
            <a:r>
              <a:rPr lang="en-US" dirty="0"/>
              <a:t>Interpretation of the signal, storing the data</a:t>
            </a:r>
          </a:p>
        </p:txBody>
      </p:sp>
      <p:cxnSp>
        <p:nvCxnSpPr>
          <p:cNvPr id="8" name="Straight Arrow Connector 7">
            <a:extLst>
              <a:ext uri="{FF2B5EF4-FFF2-40B4-BE49-F238E27FC236}">
                <a16:creationId xmlns:a16="http://schemas.microsoft.com/office/drawing/2014/main" id="{25992A48-F316-EA4B-B94A-D7B5EB297003}"/>
              </a:ext>
            </a:extLst>
          </p:cNvPr>
          <p:cNvCxnSpPr>
            <a:cxnSpLocks/>
          </p:cNvCxnSpPr>
          <p:nvPr/>
        </p:nvCxnSpPr>
        <p:spPr>
          <a:xfrm>
            <a:off x="5351757" y="2850005"/>
            <a:ext cx="993054"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8F82C3B-DADC-BF4C-AAD0-857E5D7BA00A}"/>
              </a:ext>
            </a:extLst>
          </p:cNvPr>
          <p:cNvCxnSpPr>
            <a:cxnSpLocks/>
          </p:cNvCxnSpPr>
          <p:nvPr/>
        </p:nvCxnSpPr>
        <p:spPr>
          <a:xfrm>
            <a:off x="7510757" y="3935272"/>
            <a:ext cx="0" cy="7383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8160F39B-56AB-F842-B007-4B7C40C800C2}"/>
              </a:ext>
            </a:extLst>
          </p:cNvPr>
          <p:cNvSpPr/>
          <p:nvPr/>
        </p:nvSpPr>
        <p:spPr>
          <a:xfrm>
            <a:off x="2799190" y="839452"/>
            <a:ext cx="6239878" cy="5154948"/>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068973-16DF-B742-BFB8-74DE53BB575C}"/>
              </a:ext>
            </a:extLst>
          </p:cNvPr>
          <p:cNvSpPr txBox="1"/>
          <p:nvPr/>
        </p:nvSpPr>
        <p:spPr>
          <a:xfrm>
            <a:off x="5351757" y="1017062"/>
            <a:ext cx="1354858" cy="523220"/>
          </a:xfrm>
          <a:prstGeom prst="rect">
            <a:avLst/>
          </a:prstGeom>
          <a:noFill/>
        </p:spPr>
        <p:txBody>
          <a:bodyPr wrap="none" rtlCol="0">
            <a:spAutoFit/>
          </a:bodyPr>
          <a:lstStyle/>
          <a:p>
            <a:r>
              <a:rPr lang="en-US" sz="2800" dirty="0">
                <a:solidFill>
                  <a:schemeClr val="accent2">
                    <a:lumMod val="75000"/>
                  </a:schemeClr>
                </a:solidFill>
              </a:rPr>
              <a:t>SENSOR</a:t>
            </a:r>
          </a:p>
        </p:txBody>
      </p:sp>
      <p:cxnSp>
        <p:nvCxnSpPr>
          <p:cNvPr id="15" name="Straight Arrow Connector 14">
            <a:extLst>
              <a:ext uri="{FF2B5EF4-FFF2-40B4-BE49-F238E27FC236}">
                <a16:creationId xmlns:a16="http://schemas.microsoft.com/office/drawing/2014/main" id="{78714A75-1E4D-4643-96E3-7F81ED6C64FA}"/>
              </a:ext>
            </a:extLst>
          </p:cNvPr>
          <p:cNvCxnSpPr>
            <a:cxnSpLocks/>
          </p:cNvCxnSpPr>
          <p:nvPr/>
        </p:nvCxnSpPr>
        <p:spPr>
          <a:xfrm>
            <a:off x="7510757" y="5771383"/>
            <a:ext cx="0" cy="7383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934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3353B7-A57D-0944-BB2E-3D5AF58C37BF}"/>
              </a:ext>
            </a:extLst>
          </p:cNvPr>
          <p:cNvGrpSpPr/>
          <p:nvPr/>
        </p:nvGrpSpPr>
        <p:grpSpPr>
          <a:xfrm>
            <a:off x="169064" y="1573310"/>
            <a:ext cx="8946416" cy="1893214"/>
            <a:chOff x="169064" y="2487710"/>
            <a:chExt cx="8946416" cy="1893214"/>
          </a:xfrm>
        </p:grpSpPr>
        <p:pic>
          <p:nvPicPr>
            <p:cNvPr id="3" name="Picture 2">
              <a:extLst>
                <a:ext uri="{FF2B5EF4-FFF2-40B4-BE49-F238E27FC236}">
                  <a16:creationId xmlns:a16="http://schemas.microsoft.com/office/drawing/2014/main" id="{46A695AA-8EA3-F245-AD27-382EBE703345}"/>
                </a:ext>
              </a:extLst>
            </p:cNvPr>
            <p:cNvPicPr>
              <a:picLocks noChangeAspect="1"/>
            </p:cNvPicPr>
            <p:nvPr/>
          </p:nvPicPr>
          <p:blipFill>
            <a:blip r:embed="rId2"/>
            <a:stretch>
              <a:fillRect/>
            </a:stretch>
          </p:blipFill>
          <p:spPr>
            <a:xfrm flipH="1">
              <a:off x="1151132" y="2487710"/>
              <a:ext cx="1893214" cy="1893214"/>
            </a:xfrm>
            <a:prstGeom prst="rect">
              <a:avLst/>
            </a:prstGeom>
          </p:spPr>
        </p:pic>
        <p:sp>
          <p:nvSpPr>
            <p:cNvPr id="2" name="TextBox 1">
              <a:extLst>
                <a:ext uri="{FF2B5EF4-FFF2-40B4-BE49-F238E27FC236}">
                  <a16:creationId xmlns:a16="http://schemas.microsoft.com/office/drawing/2014/main" id="{F665073E-D4E5-2940-BAB4-A2985E366FED}"/>
                </a:ext>
              </a:extLst>
            </p:cNvPr>
            <p:cNvSpPr txBox="1"/>
            <p:nvPr/>
          </p:nvSpPr>
          <p:spPr>
            <a:xfrm>
              <a:off x="169064" y="2779076"/>
              <a:ext cx="1790362" cy="461665"/>
            </a:xfrm>
            <a:prstGeom prst="rect">
              <a:avLst/>
            </a:prstGeom>
            <a:noFill/>
          </p:spPr>
          <p:txBody>
            <a:bodyPr wrap="none" rtlCol="0">
              <a:spAutoFit/>
            </a:bodyPr>
            <a:lstStyle/>
            <a:p>
              <a:r>
                <a:rPr lang="en-US" sz="2400" dirty="0"/>
                <a:t>Temperature</a:t>
              </a:r>
            </a:p>
          </p:txBody>
        </p:sp>
        <p:sp>
          <p:nvSpPr>
            <p:cNvPr id="5" name="TextBox 4">
              <a:extLst>
                <a:ext uri="{FF2B5EF4-FFF2-40B4-BE49-F238E27FC236}">
                  <a16:creationId xmlns:a16="http://schemas.microsoft.com/office/drawing/2014/main" id="{45CEA875-D631-494E-AE1F-3E29AD5F76A2}"/>
                </a:ext>
              </a:extLst>
            </p:cNvPr>
            <p:cNvSpPr txBox="1"/>
            <p:nvPr/>
          </p:nvSpPr>
          <p:spPr>
            <a:xfrm>
              <a:off x="3878065" y="3429000"/>
              <a:ext cx="2097690" cy="461665"/>
            </a:xfrm>
            <a:prstGeom prst="rect">
              <a:avLst/>
            </a:prstGeom>
            <a:solidFill>
              <a:schemeClr val="accent5">
                <a:lumMod val="75000"/>
              </a:schemeClr>
            </a:solidFill>
          </p:spPr>
          <p:txBody>
            <a:bodyPr wrap="none" rtlCol="0">
              <a:spAutoFit/>
            </a:bodyPr>
            <a:lstStyle/>
            <a:p>
              <a:r>
                <a:rPr lang="en-US" sz="2400" dirty="0">
                  <a:solidFill>
                    <a:schemeClr val="bg1"/>
                  </a:solidFill>
                </a:rPr>
                <a:t>Thermo-couple</a:t>
              </a:r>
            </a:p>
          </p:txBody>
        </p:sp>
        <p:cxnSp>
          <p:nvCxnSpPr>
            <p:cNvPr id="6" name="Straight Arrow Connector 5">
              <a:extLst>
                <a:ext uri="{FF2B5EF4-FFF2-40B4-BE49-F238E27FC236}">
                  <a16:creationId xmlns:a16="http://schemas.microsoft.com/office/drawing/2014/main" id="{C4F251BA-4856-1C4A-9212-EEB1738D95C3}"/>
                </a:ext>
              </a:extLst>
            </p:cNvPr>
            <p:cNvCxnSpPr/>
            <p:nvPr/>
          </p:nvCxnSpPr>
          <p:spPr>
            <a:xfrm>
              <a:off x="3112194" y="3659832"/>
              <a:ext cx="69802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4D5BC12-8934-0447-8B59-9FF5EBB727CC}"/>
                </a:ext>
              </a:extLst>
            </p:cNvPr>
            <p:cNvCxnSpPr/>
            <p:nvPr/>
          </p:nvCxnSpPr>
          <p:spPr>
            <a:xfrm>
              <a:off x="6034688" y="3659832"/>
              <a:ext cx="69802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6EE48CAD-3224-334A-9B9A-A1B982C0803B}"/>
                </a:ext>
              </a:extLst>
            </p:cNvPr>
            <p:cNvSpPr/>
            <p:nvPr/>
          </p:nvSpPr>
          <p:spPr>
            <a:xfrm>
              <a:off x="7131424" y="3211030"/>
              <a:ext cx="1442106" cy="62961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9" name="Straight Connector 8">
              <a:extLst>
                <a:ext uri="{FF2B5EF4-FFF2-40B4-BE49-F238E27FC236}">
                  <a16:creationId xmlns:a16="http://schemas.microsoft.com/office/drawing/2014/main" id="{5E5CBBA6-6D50-A442-9C77-914DC666863C}"/>
                </a:ext>
              </a:extLst>
            </p:cNvPr>
            <p:cNvCxnSpPr/>
            <p:nvPr/>
          </p:nvCxnSpPr>
          <p:spPr>
            <a:xfrm>
              <a:off x="6913240" y="3122236"/>
              <a:ext cx="0" cy="98457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CDD684-C950-7144-BD2E-6443C9AAC96F}"/>
                </a:ext>
              </a:extLst>
            </p:cNvPr>
            <p:cNvSpPr txBox="1"/>
            <p:nvPr/>
          </p:nvSpPr>
          <p:spPr>
            <a:xfrm>
              <a:off x="7850726" y="3980814"/>
              <a:ext cx="1264754" cy="369332"/>
            </a:xfrm>
            <a:prstGeom prst="rect">
              <a:avLst/>
            </a:prstGeom>
            <a:noFill/>
          </p:spPr>
          <p:txBody>
            <a:bodyPr wrap="square" rtlCol="0">
              <a:spAutoFit/>
            </a:bodyPr>
            <a:lstStyle/>
            <a:p>
              <a:pPr algn="ctr"/>
              <a:r>
                <a:rPr lang="en-US" dirty="0"/>
                <a:t>Time</a:t>
              </a:r>
            </a:p>
          </p:txBody>
        </p:sp>
        <p:cxnSp>
          <p:nvCxnSpPr>
            <p:cNvPr id="12" name="Straight Connector 11">
              <a:extLst>
                <a:ext uri="{FF2B5EF4-FFF2-40B4-BE49-F238E27FC236}">
                  <a16:creationId xmlns:a16="http://schemas.microsoft.com/office/drawing/2014/main" id="{F90075F9-8924-0F4D-BFF0-68047EEA3914}"/>
                </a:ext>
              </a:extLst>
            </p:cNvPr>
            <p:cNvCxnSpPr>
              <a:cxnSpLocks/>
            </p:cNvCxnSpPr>
            <p:nvPr/>
          </p:nvCxnSpPr>
          <p:spPr>
            <a:xfrm flipH="1">
              <a:off x="6732711" y="4008972"/>
              <a:ext cx="2196136"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6243377-CFC1-FC4F-86D6-5C7E5C5E59AB}"/>
                </a:ext>
              </a:extLst>
            </p:cNvPr>
            <p:cNvSpPr txBox="1"/>
            <p:nvPr/>
          </p:nvSpPr>
          <p:spPr>
            <a:xfrm rot="16200000">
              <a:off x="6087859" y="2998460"/>
              <a:ext cx="1264754" cy="369332"/>
            </a:xfrm>
            <a:prstGeom prst="rect">
              <a:avLst/>
            </a:prstGeom>
            <a:noFill/>
          </p:spPr>
          <p:txBody>
            <a:bodyPr wrap="square" rtlCol="0">
              <a:spAutoFit/>
            </a:bodyPr>
            <a:lstStyle/>
            <a:p>
              <a:pPr algn="ctr"/>
              <a:r>
                <a:rPr lang="en-US" dirty="0"/>
                <a:t>Voltage</a:t>
              </a:r>
            </a:p>
          </p:txBody>
        </p:sp>
      </p:grpSp>
      <p:grpSp>
        <p:nvGrpSpPr>
          <p:cNvPr id="10" name="Group 9">
            <a:extLst>
              <a:ext uri="{FF2B5EF4-FFF2-40B4-BE49-F238E27FC236}">
                <a16:creationId xmlns:a16="http://schemas.microsoft.com/office/drawing/2014/main" id="{12905458-9AD6-8A46-B678-3A7D85B1027B}"/>
              </a:ext>
            </a:extLst>
          </p:cNvPr>
          <p:cNvGrpSpPr/>
          <p:nvPr/>
        </p:nvGrpSpPr>
        <p:grpSpPr>
          <a:xfrm>
            <a:off x="4867835" y="3220570"/>
            <a:ext cx="3147948" cy="2495256"/>
            <a:chOff x="4867835" y="4134970"/>
            <a:chExt cx="3147948" cy="2495256"/>
          </a:xfrm>
        </p:grpSpPr>
        <p:cxnSp>
          <p:nvCxnSpPr>
            <p:cNvPr id="15" name="Straight Arrow Connector 14">
              <a:extLst>
                <a:ext uri="{FF2B5EF4-FFF2-40B4-BE49-F238E27FC236}">
                  <a16:creationId xmlns:a16="http://schemas.microsoft.com/office/drawing/2014/main" id="{8E61370D-C2F6-9A4A-874C-BAE3F155717D}"/>
                </a:ext>
              </a:extLst>
            </p:cNvPr>
            <p:cNvCxnSpPr>
              <a:cxnSpLocks/>
            </p:cNvCxnSpPr>
            <p:nvPr/>
          </p:nvCxnSpPr>
          <p:spPr>
            <a:xfrm flipH="1">
              <a:off x="6828144" y="4134970"/>
              <a:ext cx="877021" cy="149388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B4049DF4-438C-D549-8B27-1C15156293D8}"/>
                </a:ext>
              </a:extLst>
            </p:cNvPr>
            <p:cNvSpPr/>
            <p:nvPr/>
          </p:nvSpPr>
          <p:spPr>
            <a:xfrm>
              <a:off x="5463689" y="5491110"/>
              <a:ext cx="1442106" cy="62961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8" name="Straight Connector 17">
              <a:extLst>
                <a:ext uri="{FF2B5EF4-FFF2-40B4-BE49-F238E27FC236}">
                  <a16:creationId xmlns:a16="http://schemas.microsoft.com/office/drawing/2014/main" id="{E0D88270-9BB2-7348-AC92-767FF9C925A8}"/>
                </a:ext>
              </a:extLst>
            </p:cNvPr>
            <p:cNvCxnSpPr/>
            <p:nvPr/>
          </p:nvCxnSpPr>
          <p:spPr>
            <a:xfrm>
              <a:off x="5245505" y="5402316"/>
              <a:ext cx="0" cy="98457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8883906-4306-DC46-B12C-E25F6868B592}"/>
                </a:ext>
              </a:extLst>
            </p:cNvPr>
            <p:cNvSpPr txBox="1"/>
            <p:nvPr/>
          </p:nvSpPr>
          <p:spPr>
            <a:xfrm>
              <a:off x="6182991" y="6260894"/>
              <a:ext cx="1264754" cy="369332"/>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A2940A51-50EB-5549-A696-BBC98C45A9DF}"/>
                </a:ext>
              </a:extLst>
            </p:cNvPr>
            <p:cNvCxnSpPr>
              <a:cxnSpLocks/>
            </p:cNvCxnSpPr>
            <p:nvPr/>
          </p:nvCxnSpPr>
          <p:spPr>
            <a:xfrm flipH="1">
              <a:off x="5064976" y="6289052"/>
              <a:ext cx="2196136"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5024FB-A139-FF4B-993E-5C310ED4B1C7}"/>
                </a:ext>
              </a:extLst>
            </p:cNvPr>
            <p:cNvSpPr txBox="1"/>
            <p:nvPr/>
          </p:nvSpPr>
          <p:spPr>
            <a:xfrm rot="16200000">
              <a:off x="4420124" y="5278540"/>
              <a:ext cx="1264754" cy="369332"/>
            </a:xfrm>
            <a:prstGeom prst="rect">
              <a:avLst/>
            </a:prstGeom>
            <a:noFill/>
          </p:spPr>
          <p:txBody>
            <a:bodyPr wrap="square" rtlCol="0">
              <a:spAutoFit/>
            </a:bodyPr>
            <a:lstStyle/>
            <a:p>
              <a:pPr algn="ctr"/>
              <a:r>
                <a:rPr lang="en-US" dirty="0"/>
                <a:t>Temp.</a:t>
              </a:r>
            </a:p>
          </p:txBody>
        </p:sp>
        <p:sp>
          <p:nvSpPr>
            <p:cNvPr id="23" name="TextBox 22">
              <a:extLst>
                <a:ext uri="{FF2B5EF4-FFF2-40B4-BE49-F238E27FC236}">
                  <a16:creationId xmlns:a16="http://schemas.microsoft.com/office/drawing/2014/main" id="{06533737-8E9A-2445-954E-7A645C93EE10}"/>
                </a:ext>
              </a:extLst>
            </p:cNvPr>
            <p:cNvSpPr txBox="1"/>
            <p:nvPr/>
          </p:nvSpPr>
          <p:spPr>
            <a:xfrm>
              <a:off x="6720236" y="4581054"/>
              <a:ext cx="1295547" cy="461665"/>
            </a:xfrm>
            <a:prstGeom prst="rect">
              <a:avLst/>
            </a:prstGeom>
            <a:solidFill>
              <a:schemeClr val="accent5">
                <a:lumMod val="75000"/>
              </a:schemeClr>
            </a:solidFill>
          </p:spPr>
          <p:txBody>
            <a:bodyPr wrap="none" rtlCol="0">
              <a:spAutoFit/>
            </a:bodyPr>
            <a:lstStyle/>
            <a:p>
              <a:r>
                <a:rPr lang="en-US" sz="2400" dirty="0">
                  <a:solidFill>
                    <a:schemeClr val="bg1"/>
                  </a:solidFill>
                </a:rPr>
                <a:t>Mapping</a:t>
              </a:r>
            </a:p>
          </p:txBody>
        </p:sp>
      </p:grpSp>
      <p:grpSp>
        <p:nvGrpSpPr>
          <p:cNvPr id="13" name="Group 12">
            <a:extLst>
              <a:ext uri="{FF2B5EF4-FFF2-40B4-BE49-F238E27FC236}">
                <a16:creationId xmlns:a16="http://schemas.microsoft.com/office/drawing/2014/main" id="{37B50D8F-EDD9-B44A-8695-4D99745AFA04}"/>
              </a:ext>
            </a:extLst>
          </p:cNvPr>
          <p:cNvGrpSpPr/>
          <p:nvPr/>
        </p:nvGrpSpPr>
        <p:grpSpPr>
          <a:xfrm>
            <a:off x="2260766" y="3334969"/>
            <a:ext cx="3696281" cy="1830091"/>
            <a:chOff x="2260766" y="4249369"/>
            <a:chExt cx="3696281" cy="1830091"/>
          </a:xfrm>
        </p:grpSpPr>
        <p:sp>
          <p:nvSpPr>
            <p:cNvPr id="26" name="Freeform 25">
              <a:extLst>
                <a:ext uri="{FF2B5EF4-FFF2-40B4-BE49-F238E27FC236}">
                  <a16:creationId xmlns:a16="http://schemas.microsoft.com/office/drawing/2014/main" id="{F28F2AE9-472E-3E4B-9A8B-3C143FBAEA83}"/>
                </a:ext>
              </a:extLst>
            </p:cNvPr>
            <p:cNvSpPr/>
            <p:nvPr/>
          </p:nvSpPr>
          <p:spPr>
            <a:xfrm>
              <a:off x="3348318" y="4612181"/>
              <a:ext cx="2608729" cy="780090"/>
            </a:xfrm>
            <a:custGeom>
              <a:avLst/>
              <a:gdLst>
                <a:gd name="connsiteX0" fmla="*/ 2608729 w 2608729"/>
                <a:gd name="connsiteY0" fmla="*/ 780090 h 780090"/>
                <a:gd name="connsiteX1" fmla="*/ 1250576 w 2608729"/>
                <a:gd name="connsiteY1" fmla="*/ 160 h 780090"/>
                <a:gd name="connsiteX2" fmla="*/ 0 w 2608729"/>
                <a:gd name="connsiteY2" fmla="*/ 726301 h 780090"/>
              </a:gdLst>
              <a:ahLst/>
              <a:cxnLst>
                <a:cxn ang="0">
                  <a:pos x="connsiteX0" y="connsiteY0"/>
                </a:cxn>
                <a:cxn ang="0">
                  <a:pos x="connsiteX1" y="connsiteY1"/>
                </a:cxn>
                <a:cxn ang="0">
                  <a:pos x="connsiteX2" y="connsiteY2"/>
                </a:cxn>
              </a:cxnLst>
              <a:rect l="l" t="t" r="r" b="b"/>
              <a:pathLst>
                <a:path w="2608729" h="780090">
                  <a:moveTo>
                    <a:pt x="2608729" y="780090"/>
                  </a:moveTo>
                  <a:cubicBezTo>
                    <a:pt x="2147046" y="394607"/>
                    <a:pt x="1685364" y="9125"/>
                    <a:pt x="1250576" y="160"/>
                  </a:cubicBezTo>
                  <a:cubicBezTo>
                    <a:pt x="815788" y="-8805"/>
                    <a:pt x="407894" y="358748"/>
                    <a:pt x="0" y="726301"/>
                  </a:cubicBezTo>
                </a:path>
              </a:pathLst>
            </a:custGeom>
            <a:noFill/>
            <a:ln w="28575">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A4423E9-0936-8542-9FAD-7795ED38C825}"/>
                </a:ext>
              </a:extLst>
            </p:cNvPr>
            <p:cNvSpPr txBox="1"/>
            <p:nvPr/>
          </p:nvSpPr>
          <p:spPr>
            <a:xfrm>
              <a:off x="3861355" y="4249369"/>
              <a:ext cx="1264754" cy="369332"/>
            </a:xfrm>
            <a:prstGeom prst="rect">
              <a:avLst/>
            </a:prstGeom>
            <a:noFill/>
          </p:spPr>
          <p:txBody>
            <a:bodyPr wrap="square" rtlCol="0">
              <a:spAutoFit/>
            </a:bodyPr>
            <a:lstStyle/>
            <a:p>
              <a:pPr algn="ctr"/>
              <a:r>
                <a:rPr lang="en-US" dirty="0"/>
                <a:t>At time t</a:t>
              </a:r>
            </a:p>
          </p:txBody>
        </p:sp>
        <p:sp>
          <p:nvSpPr>
            <p:cNvPr id="28" name="TextBox 27">
              <a:extLst>
                <a:ext uri="{FF2B5EF4-FFF2-40B4-BE49-F238E27FC236}">
                  <a16:creationId xmlns:a16="http://schemas.microsoft.com/office/drawing/2014/main" id="{A752CBDC-7389-AC48-9914-48C8918237EF}"/>
                </a:ext>
              </a:extLst>
            </p:cNvPr>
            <p:cNvSpPr txBox="1"/>
            <p:nvPr/>
          </p:nvSpPr>
          <p:spPr>
            <a:xfrm>
              <a:off x="2260766" y="5433129"/>
              <a:ext cx="1715487" cy="646331"/>
            </a:xfrm>
            <a:prstGeom prst="rect">
              <a:avLst/>
            </a:prstGeom>
            <a:noFill/>
          </p:spPr>
          <p:txBody>
            <a:bodyPr wrap="square" rtlCol="0">
              <a:spAutoFit/>
            </a:bodyPr>
            <a:lstStyle/>
            <a:p>
              <a:pPr algn="ctr"/>
              <a:r>
                <a:rPr lang="en-US" dirty="0"/>
                <a:t>40° F</a:t>
              </a:r>
            </a:p>
            <a:p>
              <a:pPr algn="ctr"/>
              <a:r>
                <a:rPr lang="en-US" dirty="0"/>
                <a:t>(a scalar value)</a:t>
              </a:r>
            </a:p>
          </p:txBody>
        </p:sp>
      </p:grpSp>
      <p:sp>
        <p:nvSpPr>
          <p:cNvPr id="29" name="TextBox 28">
            <a:extLst>
              <a:ext uri="{FF2B5EF4-FFF2-40B4-BE49-F238E27FC236}">
                <a16:creationId xmlns:a16="http://schemas.microsoft.com/office/drawing/2014/main" id="{A1C953BA-5C91-3642-B4E8-E2E63FADF17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Fundamental principle of sensors</a:t>
            </a:r>
          </a:p>
        </p:txBody>
      </p:sp>
    </p:spTree>
    <p:extLst>
      <p:ext uri="{BB962C8B-B14F-4D97-AF65-F5344CB8AC3E}">
        <p14:creationId xmlns:p14="http://schemas.microsoft.com/office/powerpoint/2010/main" val="3659473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7B3D44-9606-A741-84CA-9465FC1B900E}"/>
              </a:ext>
            </a:extLst>
          </p:cNvPr>
          <p:cNvSpPr txBox="1"/>
          <p:nvPr/>
        </p:nvSpPr>
        <p:spPr>
          <a:xfrm>
            <a:off x="0" y="2650325"/>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Scalar vs. Vector Output</a:t>
            </a:r>
          </a:p>
        </p:txBody>
      </p:sp>
    </p:spTree>
    <p:extLst>
      <p:ext uri="{BB962C8B-B14F-4D97-AF65-F5344CB8AC3E}">
        <p14:creationId xmlns:p14="http://schemas.microsoft.com/office/powerpoint/2010/main" val="3131939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Tree>
    <p:extLst>
      <p:ext uri="{BB962C8B-B14F-4D97-AF65-F5344CB8AC3E}">
        <p14:creationId xmlns:p14="http://schemas.microsoft.com/office/powerpoint/2010/main" val="1567615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2565452" y="2416954"/>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stretch>
            <a:fillRect/>
          </a:stretch>
        </p:blipFill>
        <p:spPr>
          <a:xfrm rot="158134">
            <a:off x="5008695" y="1459683"/>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988181" y="3672650"/>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5581263" y="3213847"/>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5353056" y="794426"/>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4D9BCD1-CD1C-2941-BB81-0FDF62566948}"/>
              </a:ext>
            </a:extLst>
          </p:cNvPr>
          <p:cNvPicPr>
            <a:picLocks noChangeAspect="1"/>
          </p:cNvPicPr>
          <p:nvPr/>
        </p:nvPicPr>
        <p:blipFill>
          <a:blip r:embed="rId3"/>
          <a:stretch>
            <a:fillRect/>
          </a:stretch>
        </p:blipFill>
        <p:spPr>
          <a:xfrm>
            <a:off x="148468" y="4409912"/>
            <a:ext cx="1375443" cy="1557945"/>
          </a:xfrm>
          <a:prstGeom prst="rect">
            <a:avLst/>
          </a:prstGeom>
        </p:spPr>
      </p:pic>
      <p:grpSp>
        <p:nvGrpSpPr>
          <p:cNvPr id="4" name="Group 3">
            <a:extLst>
              <a:ext uri="{FF2B5EF4-FFF2-40B4-BE49-F238E27FC236}">
                <a16:creationId xmlns:a16="http://schemas.microsoft.com/office/drawing/2014/main" id="{BBB770CE-D39B-6B44-BECC-4AA3F32E19B4}"/>
              </a:ext>
            </a:extLst>
          </p:cNvPr>
          <p:cNvGrpSpPr/>
          <p:nvPr/>
        </p:nvGrpSpPr>
        <p:grpSpPr>
          <a:xfrm>
            <a:off x="373721" y="762307"/>
            <a:ext cx="8325766" cy="5163843"/>
            <a:chOff x="373721" y="762307"/>
            <a:chExt cx="8325766" cy="5163843"/>
          </a:xfrm>
        </p:grpSpPr>
        <p:grpSp>
          <p:nvGrpSpPr>
            <p:cNvPr id="18" name="Group 17">
              <a:extLst>
                <a:ext uri="{FF2B5EF4-FFF2-40B4-BE49-F238E27FC236}">
                  <a16:creationId xmlns:a16="http://schemas.microsoft.com/office/drawing/2014/main" id="{83694302-A83C-9D43-A098-4AA23A927A8D}"/>
                </a:ext>
              </a:extLst>
            </p:cNvPr>
            <p:cNvGrpSpPr/>
            <p:nvPr/>
          </p:nvGrpSpPr>
          <p:grpSpPr>
            <a:xfrm>
              <a:off x="836189" y="769735"/>
              <a:ext cx="7863298" cy="4694750"/>
              <a:chOff x="836189" y="769735"/>
              <a:chExt cx="7863298" cy="4694750"/>
            </a:xfrm>
          </p:grpSpPr>
          <p:cxnSp>
            <p:nvCxnSpPr>
              <p:cNvPr id="13" name="Straight Connector 12">
                <a:extLst>
                  <a:ext uri="{FF2B5EF4-FFF2-40B4-BE49-F238E27FC236}">
                    <a16:creationId xmlns:a16="http://schemas.microsoft.com/office/drawing/2014/main" id="{661EC7D9-F87D-B446-BDA7-0AF33338D020}"/>
                  </a:ext>
                </a:extLst>
              </p:cNvPr>
              <p:cNvCxnSpPr>
                <a:cxnSpLocks/>
              </p:cNvCxnSpPr>
              <p:nvPr/>
            </p:nvCxnSpPr>
            <p:spPr>
              <a:xfrm>
                <a:off x="836189" y="546448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7986406C-12E9-A241-A694-61B814B74CF0}"/>
                  </a:ext>
                </a:extLst>
              </p:cNvPr>
              <p:cNvCxnSpPr>
                <a:cxnSpLocks/>
              </p:cNvCxnSpPr>
              <p:nvPr/>
            </p:nvCxnSpPr>
            <p:spPr>
              <a:xfrm flipV="1">
                <a:off x="839122" y="769735"/>
                <a:ext cx="0" cy="469475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19" name="TextBox 18">
              <a:extLst>
                <a:ext uri="{FF2B5EF4-FFF2-40B4-BE49-F238E27FC236}">
                  <a16:creationId xmlns:a16="http://schemas.microsoft.com/office/drawing/2014/main" id="{4459777D-A574-B743-B657-5B706DF07345}"/>
                </a:ext>
              </a:extLst>
            </p:cNvPr>
            <p:cNvSpPr txBox="1"/>
            <p:nvPr/>
          </p:nvSpPr>
          <p:spPr>
            <a:xfrm>
              <a:off x="7595590" y="5464485"/>
              <a:ext cx="344966" cy="461665"/>
            </a:xfrm>
            <a:prstGeom prst="rect">
              <a:avLst/>
            </a:prstGeom>
            <a:noFill/>
          </p:spPr>
          <p:txBody>
            <a:bodyPr wrap="none" rtlCol="0">
              <a:spAutoFit/>
            </a:bodyPr>
            <a:lstStyle/>
            <a:p>
              <a:r>
                <a:rPr lang="en-US" sz="2400" dirty="0"/>
                <a:t>X</a:t>
              </a:r>
            </a:p>
          </p:txBody>
        </p:sp>
        <p:sp>
          <p:nvSpPr>
            <p:cNvPr id="20" name="TextBox 19">
              <a:extLst>
                <a:ext uri="{FF2B5EF4-FFF2-40B4-BE49-F238E27FC236}">
                  <a16:creationId xmlns:a16="http://schemas.microsoft.com/office/drawing/2014/main" id="{B839685A-77EF-374E-BA47-EB7E81442C0A}"/>
                </a:ext>
              </a:extLst>
            </p:cNvPr>
            <p:cNvSpPr txBox="1"/>
            <p:nvPr/>
          </p:nvSpPr>
          <p:spPr>
            <a:xfrm>
              <a:off x="373721" y="762307"/>
              <a:ext cx="335348" cy="461665"/>
            </a:xfrm>
            <a:prstGeom prst="rect">
              <a:avLst/>
            </a:prstGeom>
            <a:noFill/>
          </p:spPr>
          <p:txBody>
            <a:bodyPr wrap="none" rtlCol="0">
              <a:spAutoFit/>
            </a:bodyPr>
            <a:lstStyle/>
            <a:p>
              <a:r>
                <a:rPr lang="en-US" sz="2400" dirty="0"/>
                <a:t>Y</a:t>
              </a:r>
            </a:p>
          </p:txBody>
        </p:sp>
      </p:grpSp>
      <p:sp>
        <p:nvSpPr>
          <p:cNvPr id="15" name="TextBox 14">
            <a:extLst>
              <a:ext uri="{FF2B5EF4-FFF2-40B4-BE49-F238E27FC236}">
                <a16:creationId xmlns:a16="http://schemas.microsoft.com/office/drawing/2014/main" id="{2079236B-ED24-0F43-A16A-F0E17853E15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output</a:t>
            </a:r>
          </a:p>
        </p:txBody>
      </p:sp>
      <p:sp>
        <p:nvSpPr>
          <p:cNvPr id="16" name="TextBox 15">
            <a:extLst>
              <a:ext uri="{FF2B5EF4-FFF2-40B4-BE49-F238E27FC236}">
                <a16:creationId xmlns:a16="http://schemas.microsoft.com/office/drawing/2014/main" id="{9183E5A0-2BE8-7949-A1EE-0552BDA07470}"/>
              </a:ext>
            </a:extLst>
          </p:cNvPr>
          <p:cNvSpPr txBox="1"/>
          <p:nvPr/>
        </p:nvSpPr>
        <p:spPr>
          <a:xfrm>
            <a:off x="2370436" y="6074939"/>
            <a:ext cx="4403128" cy="584775"/>
          </a:xfrm>
          <a:prstGeom prst="rect">
            <a:avLst/>
          </a:prstGeom>
          <a:noFill/>
        </p:spPr>
        <p:txBody>
          <a:bodyPr wrap="none" rtlCol="0">
            <a:spAutoFit/>
          </a:bodyPr>
          <a:lstStyle/>
          <a:p>
            <a:r>
              <a:rPr lang="en-US" sz="3200" dirty="0"/>
              <a:t>Global coordinate system</a:t>
            </a:r>
          </a:p>
        </p:txBody>
      </p:sp>
    </p:spTree>
    <p:extLst>
      <p:ext uri="{BB962C8B-B14F-4D97-AF65-F5344CB8AC3E}">
        <p14:creationId xmlns:p14="http://schemas.microsoft.com/office/powerpoint/2010/main" val="168304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1651052" y="4019576"/>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alphaModFix amt="20000"/>
          </a:blip>
          <a:stretch>
            <a:fillRect/>
          </a:stretch>
        </p:blipFill>
        <p:spPr>
          <a:xfrm rot="158134">
            <a:off x="4094295" y="3062305"/>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073781" y="5275272"/>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4666863" y="4816469"/>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C5775AF-D617-9F45-BB0D-A048418C2A9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22" name="TextBox 21">
            <a:extLst>
              <a:ext uri="{FF2B5EF4-FFF2-40B4-BE49-F238E27FC236}">
                <a16:creationId xmlns:a16="http://schemas.microsoft.com/office/drawing/2014/main" id="{5F375A0F-532D-1C43-A786-985D549AF584}"/>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sp>
        <p:nvSpPr>
          <p:cNvPr id="11" name="TextBox 10">
            <a:extLst>
              <a:ext uri="{FF2B5EF4-FFF2-40B4-BE49-F238E27FC236}">
                <a16:creationId xmlns:a16="http://schemas.microsoft.com/office/drawing/2014/main" id="{F24C7110-6537-9A47-81D4-A65401511A3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3329817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sp>
        <p:nvSpPr>
          <p:cNvPr id="13" name="TextBox 12">
            <a:extLst>
              <a:ext uri="{FF2B5EF4-FFF2-40B4-BE49-F238E27FC236}">
                <a16:creationId xmlns:a16="http://schemas.microsoft.com/office/drawing/2014/main" id="{89CC7D75-9455-904C-B444-E62986EDD76A}"/>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4" name="TextBox 13">
            <a:extLst>
              <a:ext uri="{FF2B5EF4-FFF2-40B4-BE49-F238E27FC236}">
                <a16:creationId xmlns:a16="http://schemas.microsoft.com/office/drawing/2014/main" id="{4F6A728F-7362-1246-AA33-0C59F1C4D5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grpSp>
        <p:nvGrpSpPr>
          <p:cNvPr id="6" name="Group 5">
            <a:extLst>
              <a:ext uri="{FF2B5EF4-FFF2-40B4-BE49-F238E27FC236}">
                <a16:creationId xmlns:a16="http://schemas.microsoft.com/office/drawing/2014/main" id="{E82993B4-C090-AC41-8054-C4F196B2D1F9}"/>
              </a:ext>
            </a:extLst>
          </p:cNvPr>
          <p:cNvGrpSpPr/>
          <p:nvPr/>
        </p:nvGrpSpPr>
        <p:grpSpPr>
          <a:xfrm>
            <a:off x="2656115" y="3857148"/>
            <a:ext cx="2583422" cy="2176376"/>
            <a:chOff x="2656115" y="3857148"/>
            <a:chExt cx="2583422" cy="2176376"/>
          </a:xfrm>
        </p:grpSpPr>
        <p:sp>
          <p:nvSpPr>
            <p:cNvPr id="3" name="Oval 2">
              <a:extLst>
                <a:ext uri="{FF2B5EF4-FFF2-40B4-BE49-F238E27FC236}">
                  <a16:creationId xmlns:a16="http://schemas.microsoft.com/office/drawing/2014/main" id="{D69816C2-DC5C-A446-9E56-2B660A98CF03}"/>
                </a:ext>
              </a:extLst>
            </p:cNvPr>
            <p:cNvSpPr/>
            <p:nvPr/>
          </p:nvSpPr>
          <p:spPr>
            <a:xfrm>
              <a:off x="2656115" y="4785295"/>
              <a:ext cx="1268294" cy="1248229"/>
            </a:xfrm>
            <a:prstGeom prst="ellipse">
              <a:avLst/>
            </a:prstGeom>
            <a:noFill/>
            <a:ln w="635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2B5F5EA7-F32F-C94E-9B87-00D73869AA4D}"/>
                </a:ext>
              </a:extLst>
            </p:cNvPr>
            <p:cNvSpPr/>
            <p:nvPr/>
          </p:nvSpPr>
          <p:spPr>
            <a:xfrm>
              <a:off x="4034851" y="3857148"/>
              <a:ext cx="1204686" cy="1654629"/>
            </a:xfrm>
            <a:custGeom>
              <a:avLst/>
              <a:gdLst>
                <a:gd name="connsiteX0" fmla="*/ 1204686 w 1204686"/>
                <a:gd name="connsiteY0" fmla="*/ 0 h 1654629"/>
                <a:gd name="connsiteX1" fmla="*/ 856343 w 1204686"/>
                <a:gd name="connsiteY1" fmla="*/ 1277257 h 1654629"/>
                <a:gd name="connsiteX2" fmla="*/ 0 w 1204686"/>
                <a:gd name="connsiteY2" fmla="*/ 1654629 h 1654629"/>
              </a:gdLst>
              <a:ahLst/>
              <a:cxnLst>
                <a:cxn ang="0">
                  <a:pos x="connsiteX0" y="connsiteY0"/>
                </a:cxn>
                <a:cxn ang="0">
                  <a:pos x="connsiteX1" y="connsiteY1"/>
                </a:cxn>
                <a:cxn ang="0">
                  <a:pos x="connsiteX2" y="connsiteY2"/>
                </a:cxn>
              </a:cxnLst>
              <a:rect l="l" t="t" r="r" b="b"/>
              <a:pathLst>
                <a:path w="1204686" h="1654629">
                  <a:moveTo>
                    <a:pt x="1204686" y="0"/>
                  </a:moveTo>
                  <a:cubicBezTo>
                    <a:pt x="1130905" y="500743"/>
                    <a:pt x="1057124" y="1001486"/>
                    <a:pt x="856343" y="1277257"/>
                  </a:cubicBezTo>
                  <a:cubicBezTo>
                    <a:pt x="655562" y="1553028"/>
                    <a:pt x="327781" y="1603828"/>
                    <a:pt x="0" y="1654629"/>
                  </a:cubicBezTo>
                </a:path>
              </a:pathLst>
            </a:custGeom>
            <a:noFill/>
            <a:ln w="63500">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2791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grpSp>
        <p:nvGrpSpPr>
          <p:cNvPr id="3" name="Group 2">
            <a:extLst>
              <a:ext uri="{FF2B5EF4-FFF2-40B4-BE49-F238E27FC236}">
                <a16:creationId xmlns:a16="http://schemas.microsoft.com/office/drawing/2014/main" id="{62FA304C-652C-EB47-B8FC-EA9AF75CF177}"/>
              </a:ext>
            </a:extLst>
          </p:cNvPr>
          <p:cNvGrpSpPr/>
          <p:nvPr/>
        </p:nvGrpSpPr>
        <p:grpSpPr>
          <a:xfrm>
            <a:off x="5018464" y="2397048"/>
            <a:ext cx="465192" cy="1752538"/>
            <a:chOff x="5018464" y="2397048"/>
            <a:chExt cx="465192" cy="1752538"/>
          </a:xfrm>
        </p:grpSpPr>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a:t>V</a:t>
              </a:r>
              <a:r>
                <a:rPr lang="en-US" sz="2400" baseline="-25000" dirty="0"/>
                <a:t>X</a:t>
              </a:r>
            </a:p>
          </p:txBody>
        </p:sp>
      </p:grpSp>
      <p:grpSp>
        <p:nvGrpSpPr>
          <p:cNvPr id="5" name="Group 4">
            <a:extLst>
              <a:ext uri="{FF2B5EF4-FFF2-40B4-BE49-F238E27FC236}">
                <a16:creationId xmlns:a16="http://schemas.microsoft.com/office/drawing/2014/main" id="{F1AFFD7D-D085-6944-87F7-451E90C387FB}"/>
              </a:ext>
            </a:extLst>
          </p:cNvPr>
          <p:cNvGrpSpPr/>
          <p:nvPr/>
        </p:nvGrpSpPr>
        <p:grpSpPr>
          <a:xfrm>
            <a:off x="3858511" y="2261955"/>
            <a:ext cx="1294619" cy="461665"/>
            <a:chOff x="3858511" y="2261955"/>
            <a:chExt cx="1294619" cy="461665"/>
          </a:xfrm>
        </p:grpSpPr>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9" name="TextBox 18">
            <a:extLst>
              <a:ext uri="{FF2B5EF4-FFF2-40B4-BE49-F238E27FC236}">
                <a16:creationId xmlns:a16="http://schemas.microsoft.com/office/drawing/2014/main" id="{6DDA1B78-3F71-8448-9F80-6B110A3A2A2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12654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a:t>V</a:t>
            </a:r>
            <a:r>
              <a:rPr lang="en-US" sz="2400" baseline="-25000" dirty="0"/>
              <a:t>X</a:t>
            </a:r>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9" name="TextBox 18">
            <a:extLst>
              <a:ext uri="{FF2B5EF4-FFF2-40B4-BE49-F238E27FC236}">
                <a16:creationId xmlns:a16="http://schemas.microsoft.com/office/drawing/2014/main" id="{14ECC61F-1C4D-014E-BA8B-4770D12DAE5C}"/>
              </a:ext>
            </a:extLst>
          </p:cNvPr>
          <p:cNvSpPr txBox="1"/>
          <p:nvPr/>
        </p:nvSpPr>
        <p:spPr>
          <a:xfrm>
            <a:off x="4670849" y="4509555"/>
            <a:ext cx="3200941" cy="584775"/>
          </a:xfrm>
          <a:prstGeom prst="rect">
            <a:avLst/>
          </a:prstGeom>
          <a:noFill/>
        </p:spPr>
        <p:txBody>
          <a:bodyPr wrap="none" rtlCol="0">
            <a:spAutoFit/>
          </a:bodyPr>
          <a:lstStyle/>
          <a:p>
            <a:r>
              <a:rPr lang="en-US" sz="3200" dirty="0"/>
              <a:t>Output = &lt;</a:t>
            </a:r>
            <a:r>
              <a:rPr lang="en-US" sz="3200" dirty="0" err="1"/>
              <a:t>V</a:t>
            </a:r>
            <a:r>
              <a:rPr lang="en-US" sz="3200" baseline="-25000" dirty="0" err="1"/>
              <a:t>x</a:t>
            </a:r>
            <a:r>
              <a:rPr lang="en-US" sz="3200" dirty="0"/>
              <a:t>, </a:t>
            </a:r>
            <a:r>
              <a:rPr lang="en-US" sz="3200" dirty="0" err="1"/>
              <a:t>V</a:t>
            </a:r>
            <a:r>
              <a:rPr lang="en-US" sz="3200" baseline="-25000" dirty="0" err="1"/>
              <a:t>y</a:t>
            </a:r>
            <a:r>
              <a:rPr lang="en-US" sz="3200" dirty="0"/>
              <a:t>&gt;</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4235666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err="1"/>
              <a:t>V</a:t>
            </a:r>
            <a:r>
              <a:rPr lang="en-US" sz="2400" baseline="-25000" dirty="0" err="1"/>
              <a:t>x</a:t>
            </a:r>
            <a:endParaRPr lang="en-US" sz="2400" baseline="-25000" dirty="0"/>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
        <p:nvSpPr>
          <p:cNvPr id="21" name="TextBox 20">
            <a:extLst>
              <a:ext uri="{FF2B5EF4-FFF2-40B4-BE49-F238E27FC236}">
                <a16:creationId xmlns:a16="http://schemas.microsoft.com/office/drawing/2014/main" id="{F1BF5E74-29B4-1F44-B1A7-8F7C3A88B902}"/>
              </a:ext>
            </a:extLst>
          </p:cNvPr>
          <p:cNvSpPr txBox="1"/>
          <p:nvPr/>
        </p:nvSpPr>
        <p:spPr>
          <a:xfrm>
            <a:off x="5018464" y="4538798"/>
            <a:ext cx="2987741"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(t)&gt;</a:t>
            </a:r>
          </a:p>
        </p:txBody>
      </p:sp>
      <p:sp>
        <p:nvSpPr>
          <p:cNvPr id="22" name="TextBox 21">
            <a:extLst>
              <a:ext uri="{FF2B5EF4-FFF2-40B4-BE49-F238E27FC236}">
                <a16:creationId xmlns:a16="http://schemas.microsoft.com/office/drawing/2014/main" id="{99C9709A-ED9F-3D49-8312-65B1FA00A754}"/>
              </a:ext>
            </a:extLst>
          </p:cNvPr>
          <p:cNvSpPr txBox="1"/>
          <p:nvPr/>
        </p:nvSpPr>
        <p:spPr>
          <a:xfrm>
            <a:off x="5018464" y="5921362"/>
            <a:ext cx="3195555" cy="584775"/>
          </a:xfrm>
          <a:prstGeom prst="rect">
            <a:avLst/>
          </a:prstGeom>
          <a:noFill/>
        </p:spPr>
        <p:txBody>
          <a:bodyPr wrap="none" rtlCol="0">
            <a:spAutoFit/>
          </a:bodyPr>
          <a:lstStyle/>
          <a:p>
            <a:r>
              <a:rPr lang="en-US" sz="3200" dirty="0"/>
              <a:t>for a 2-axis sensor</a:t>
            </a:r>
          </a:p>
        </p:txBody>
      </p:sp>
    </p:spTree>
    <p:extLst>
      <p:ext uri="{BB962C8B-B14F-4D97-AF65-F5344CB8AC3E}">
        <p14:creationId xmlns:p14="http://schemas.microsoft.com/office/powerpoint/2010/main" val="3002067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err="1"/>
              <a:t>V</a:t>
            </a:r>
            <a:r>
              <a:rPr lang="en-US" sz="2400" baseline="-25000" dirty="0" err="1"/>
              <a:t>x</a:t>
            </a:r>
            <a:endParaRPr lang="en-US" sz="2400" baseline="-25000" dirty="0"/>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
        <p:nvSpPr>
          <p:cNvPr id="21" name="TextBox 20">
            <a:extLst>
              <a:ext uri="{FF2B5EF4-FFF2-40B4-BE49-F238E27FC236}">
                <a16:creationId xmlns:a16="http://schemas.microsoft.com/office/drawing/2014/main" id="{F1BF5E74-29B4-1F44-B1A7-8F7C3A88B902}"/>
              </a:ext>
            </a:extLst>
          </p:cNvPr>
          <p:cNvSpPr txBox="1"/>
          <p:nvPr/>
        </p:nvSpPr>
        <p:spPr>
          <a:xfrm>
            <a:off x="5018464" y="4538798"/>
            <a:ext cx="3261277"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 </a:t>
            </a:r>
            <a:r>
              <a:rPr lang="en-US" sz="3200" dirty="0" err="1"/>
              <a:t>V</a:t>
            </a:r>
            <a:r>
              <a:rPr lang="en-US" sz="3200" baseline="-25000" dirty="0" err="1"/>
              <a:t>z</a:t>
            </a:r>
            <a:r>
              <a:rPr lang="en-US" sz="3200" dirty="0"/>
              <a:t>(t)&gt;</a:t>
            </a:r>
          </a:p>
        </p:txBody>
      </p:sp>
      <p:sp>
        <p:nvSpPr>
          <p:cNvPr id="22" name="TextBox 21">
            <a:extLst>
              <a:ext uri="{FF2B5EF4-FFF2-40B4-BE49-F238E27FC236}">
                <a16:creationId xmlns:a16="http://schemas.microsoft.com/office/drawing/2014/main" id="{99C9709A-ED9F-3D49-8312-65B1FA00A754}"/>
              </a:ext>
            </a:extLst>
          </p:cNvPr>
          <p:cNvSpPr txBox="1"/>
          <p:nvPr/>
        </p:nvSpPr>
        <p:spPr>
          <a:xfrm>
            <a:off x="5018464" y="5921362"/>
            <a:ext cx="3195555" cy="584775"/>
          </a:xfrm>
          <a:prstGeom prst="rect">
            <a:avLst/>
          </a:prstGeom>
          <a:noFill/>
        </p:spPr>
        <p:txBody>
          <a:bodyPr wrap="none" rtlCol="0">
            <a:spAutoFit/>
          </a:bodyPr>
          <a:lstStyle/>
          <a:p>
            <a:r>
              <a:rPr lang="en-US" sz="3200" dirty="0"/>
              <a:t>for a 3-axis sensor</a:t>
            </a:r>
          </a:p>
        </p:txBody>
      </p:sp>
      <p:cxnSp>
        <p:nvCxnSpPr>
          <p:cNvPr id="19" name="Straight Connector 18">
            <a:extLst>
              <a:ext uri="{FF2B5EF4-FFF2-40B4-BE49-F238E27FC236}">
                <a16:creationId xmlns:a16="http://schemas.microsoft.com/office/drawing/2014/main" id="{36937E6B-3B2A-4547-930E-042DDEAE54C8}"/>
              </a:ext>
            </a:extLst>
          </p:cNvPr>
          <p:cNvCxnSpPr>
            <a:cxnSpLocks/>
          </p:cNvCxnSpPr>
          <p:nvPr/>
        </p:nvCxnSpPr>
        <p:spPr>
          <a:xfrm flipH="1">
            <a:off x="4069551" y="3687921"/>
            <a:ext cx="347615" cy="637336"/>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9FB03BC8-B0FB-B046-B378-786B9C9E8DBE}"/>
              </a:ext>
            </a:extLst>
          </p:cNvPr>
          <p:cNvSpPr txBox="1"/>
          <p:nvPr/>
        </p:nvSpPr>
        <p:spPr>
          <a:xfrm>
            <a:off x="4041263" y="4246366"/>
            <a:ext cx="328936" cy="461665"/>
          </a:xfrm>
          <a:prstGeom prst="rect">
            <a:avLst/>
          </a:prstGeom>
          <a:noFill/>
        </p:spPr>
        <p:txBody>
          <a:bodyPr wrap="none" rtlCol="0">
            <a:spAutoFit/>
          </a:bodyPr>
          <a:lstStyle/>
          <a:p>
            <a:r>
              <a:rPr lang="en-US" sz="2400" dirty="0"/>
              <a:t>Z</a:t>
            </a:r>
          </a:p>
        </p:txBody>
      </p:sp>
    </p:spTree>
    <p:extLst>
      <p:ext uri="{BB962C8B-B14F-4D97-AF65-F5344CB8AC3E}">
        <p14:creationId xmlns:p14="http://schemas.microsoft.com/office/powerpoint/2010/main" val="362531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DA0CC0-3DE7-7B4F-830D-46B9B979CB92}"/>
              </a:ext>
            </a:extLst>
          </p:cNvPr>
          <p:cNvPicPr>
            <a:picLocks noChangeAspect="1"/>
          </p:cNvPicPr>
          <p:nvPr/>
        </p:nvPicPr>
        <p:blipFill>
          <a:blip r:embed="rId2"/>
          <a:stretch>
            <a:fillRect/>
          </a:stretch>
        </p:blipFill>
        <p:spPr>
          <a:xfrm>
            <a:off x="0" y="1649524"/>
            <a:ext cx="9144000" cy="3558951"/>
          </a:xfrm>
          <a:prstGeom prst="rect">
            <a:avLst/>
          </a:prstGeom>
        </p:spPr>
      </p:pic>
      <p:sp>
        <p:nvSpPr>
          <p:cNvPr id="3" name="TextBox 2">
            <a:extLst>
              <a:ext uri="{FF2B5EF4-FFF2-40B4-BE49-F238E27FC236}">
                <a16:creationId xmlns:a16="http://schemas.microsoft.com/office/drawing/2014/main" id="{ADED511C-193B-CF4B-92D4-05508D6B29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3202534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2565452" y="2416954"/>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alphaModFix amt="20000"/>
          </a:blip>
          <a:stretch>
            <a:fillRect/>
          </a:stretch>
        </p:blipFill>
        <p:spPr>
          <a:xfrm rot="158134">
            <a:off x="5008695" y="1459683"/>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988181" y="3672650"/>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5581263" y="3213847"/>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5353056" y="794426"/>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3694302-A83C-9D43-A098-4AA23A927A8D}"/>
              </a:ext>
            </a:extLst>
          </p:cNvPr>
          <p:cNvGrpSpPr/>
          <p:nvPr/>
        </p:nvGrpSpPr>
        <p:grpSpPr>
          <a:xfrm>
            <a:off x="836189" y="769734"/>
            <a:ext cx="7863298" cy="4694751"/>
            <a:chOff x="836189" y="769734"/>
            <a:chExt cx="7863298" cy="4694751"/>
          </a:xfrm>
        </p:grpSpPr>
        <p:cxnSp>
          <p:nvCxnSpPr>
            <p:cNvPr id="13" name="Straight Connector 12">
              <a:extLst>
                <a:ext uri="{FF2B5EF4-FFF2-40B4-BE49-F238E27FC236}">
                  <a16:creationId xmlns:a16="http://schemas.microsoft.com/office/drawing/2014/main" id="{661EC7D9-F87D-B446-BDA7-0AF33338D020}"/>
                </a:ext>
              </a:extLst>
            </p:cNvPr>
            <p:cNvCxnSpPr>
              <a:cxnSpLocks/>
            </p:cNvCxnSpPr>
            <p:nvPr/>
          </p:nvCxnSpPr>
          <p:spPr>
            <a:xfrm>
              <a:off x="836189" y="546448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7986406C-12E9-A241-A694-61B814B74CF0}"/>
                </a:ext>
              </a:extLst>
            </p:cNvPr>
            <p:cNvCxnSpPr>
              <a:cxnSpLocks/>
            </p:cNvCxnSpPr>
            <p:nvPr/>
          </p:nvCxnSpPr>
          <p:spPr>
            <a:xfrm flipV="1">
              <a:off x="839122" y="769734"/>
              <a:ext cx="0" cy="4257185"/>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20" name="TextBox 19">
            <a:extLst>
              <a:ext uri="{FF2B5EF4-FFF2-40B4-BE49-F238E27FC236}">
                <a16:creationId xmlns:a16="http://schemas.microsoft.com/office/drawing/2014/main" id="{B839685A-77EF-374E-BA47-EB7E81442C0A}"/>
              </a:ext>
            </a:extLst>
          </p:cNvPr>
          <p:cNvSpPr txBox="1"/>
          <p:nvPr/>
        </p:nvSpPr>
        <p:spPr>
          <a:xfrm>
            <a:off x="908759" y="604216"/>
            <a:ext cx="917239" cy="461665"/>
          </a:xfrm>
          <a:prstGeom prst="rect">
            <a:avLst/>
          </a:prstGeom>
          <a:noFill/>
        </p:spPr>
        <p:txBody>
          <a:bodyPr wrap="none" rtlCol="0">
            <a:spAutoFit/>
          </a:bodyPr>
          <a:lstStyle/>
          <a:p>
            <a:r>
              <a:rPr lang="en-US" sz="2400" dirty="0"/>
              <a:t>North</a:t>
            </a:r>
          </a:p>
        </p:txBody>
      </p:sp>
      <p:sp>
        <p:nvSpPr>
          <p:cNvPr id="15" name="TextBox 14">
            <a:extLst>
              <a:ext uri="{FF2B5EF4-FFF2-40B4-BE49-F238E27FC236}">
                <a16:creationId xmlns:a16="http://schemas.microsoft.com/office/drawing/2014/main" id="{54B98634-9EE1-104D-BA5A-E9778165F508}"/>
              </a:ext>
            </a:extLst>
          </p:cNvPr>
          <p:cNvSpPr txBox="1"/>
          <p:nvPr/>
        </p:nvSpPr>
        <p:spPr>
          <a:xfrm>
            <a:off x="7254919" y="5506192"/>
            <a:ext cx="697050" cy="461665"/>
          </a:xfrm>
          <a:prstGeom prst="rect">
            <a:avLst/>
          </a:prstGeom>
          <a:noFill/>
        </p:spPr>
        <p:txBody>
          <a:bodyPr wrap="none" rtlCol="0">
            <a:spAutoFit/>
          </a:bodyPr>
          <a:lstStyle/>
          <a:p>
            <a:r>
              <a:rPr lang="en-US" sz="2400" dirty="0"/>
              <a:t>East</a:t>
            </a:r>
          </a:p>
        </p:txBody>
      </p:sp>
      <p:pic>
        <p:nvPicPr>
          <p:cNvPr id="4" name="Picture 3">
            <a:extLst>
              <a:ext uri="{FF2B5EF4-FFF2-40B4-BE49-F238E27FC236}">
                <a16:creationId xmlns:a16="http://schemas.microsoft.com/office/drawing/2014/main" id="{3800EBE3-2093-6C40-8D07-B56F8FAC67E1}"/>
              </a:ext>
            </a:extLst>
          </p:cNvPr>
          <p:cNvPicPr>
            <a:picLocks noChangeAspect="1"/>
          </p:cNvPicPr>
          <p:nvPr/>
        </p:nvPicPr>
        <p:blipFill>
          <a:blip r:embed="rId3"/>
          <a:stretch>
            <a:fillRect/>
          </a:stretch>
        </p:blipFill>
        <p:spPr>
          <a:xfrm>
            <a:off x="7085071" y="3995373"/>
            <a:ext cx="1990001" cy="1099463"/>
          </a:xfrm>
          <a:prstGeom prst="rect">
            <a:avLst/>
          </a:prstGeom>
        </p:spPr>
      </p:pic>
      <p:pic>
        <p:nvPicPr>
          <p:cNvPr id="9" name="Picture 8">
            <a:extLst>
              <a:ext uri="{FF2B5EF4-FFF2-40B4-BE49-F238E27FC236}">
                <a16:creationId xmlns:a16="http://schemas.microsoft.com/office/drawing/2014/main" id="{AF31CD95-9AB2-D340-BD8E-5A98558F443C}"/>
              </a:ext>
            </a:extLst>
          </p:cNvPr>
          <p:cNvPicPr>
            <a:picLocks noChangeAspect="1"/>
          </p:cNvPicPr>
          <p:nvPr/>
        </p:nvPicPr>
        <p:blipFill>
          <a:blip r:embed="rId4"/>
          <a:stretch>
            <a:fillRect/>
          </a:stretch>
        </p:blipFill>
        <p:spPr>
          <a:xfrm>
            <a:off x="317581" y="4558904"/>
            <a:ext cx="1422400" cy="1422400"/>
          </a:xfrm>
          <a:prstGeom prst="rect">
            <a:avLst/>
          </a:prstGeom>
        </p:spPr>
      </p:pic>
      <p:sp>
        <p:nvSpPr>
          <p:cNvPr id="21" name="TextBox 20">
            <a:extLst>
              <a:ext uri="{FF2B5EF4-FFF2-40B4-BE49-F238E27FC236}">
                <a16:creationId xmlns:a16="http://schemas.microsoft.com/office/drawing/2014/main" id="{C0E6D4B8-F35F-F246-B430-01392C45FF5D}"/>
              </a:ext>
            </a:extLst>
          </p:cNvPr>
          <p:cNvSpPr txBox="1"/>
          <p:nvPr/>
        </p:nvSpPr>
        <p:spPr>
          <a:xfrm>
            <a:off x="2295886" y="5552481"/>
            <a:ext cx="4403128" cy="584775"/>
          </a:xfrm>
          <a:prstGeom prst="rect">
            <a:avLst/>
          </a:prstGeom>
          <a:noFill/>
        </p:spPr>
        <p:txBody>
          <a:bodyPr wrap="none" rtlCol="0">
            <a:spAutoFit/>
          </a:bodyPr>
          <a:lstStyle/>
          <a:p>
            <a:r>
              <a:rPr lang="en-US" sz="3200" dirty="0"/>
              <a:t>Global coordinate system</a:t>
            </a:r>
          </a:p>
        </p:txBody>
      </p:sp>
      <p:sp>
        <p:nvSpPr>
          <p:cNvPr id="16" name="TextBox 15">
            <a:extLst>
              <a:ext uri="{FF2B5EF4-FFF2-40B4-BE49-F238E27FC236}">
                <a16:creationId xmlns:a16="http://schemas.microsoft.com/office/drawing/2014/main" id="{02A4C7EA-DE99-DE4F-B53B-3FB23062E76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pic>
        <p:nvPicPr>
          <p:cNvPr id="17" name="Picture 16">
            <a:extLst>
              <a:ext uri="{FF2B5EF4-FFF2-40B4-BE49-F238E27FC236}">
                <a16:creationId xmlns:a16="http://schemas.microsoft.com/office/drawing/2014/main" id="{E5DC2EEA-6F0A-AC45-A140-2004A33A26A2}"/>
              </a:ext>
            </a:extLst>
          </p:cNvPr>
          <p:cNvPicPr>
            <a:picLocks noChangeAspect="1"/>
          </p:cNvPicPr>
          <p:nvPr/>
        </p:nvPicPr>
        <p:blipFill>
          <a:blip r:embed="rId4"/>
          <a:stretch>
            <a:fillRect/>
          </a:stretch>
        </p:blipFill>
        <p:spPr>
          <a:xfrm>
            <a:off x="5804007" y="1327917"/>
            <a:ext cx="453219" cy="453219"/>
          </a:xfrm>
          <a:prstGeom prst="rect">
            <a:avLst/>
          </a:prstGeom>
        </p:spPr>
      </p:pic>
      <p:sp>
        <p:nvSpPr>
          <p:cNvPr id="19" name="TextBox 18">
            <a:extLst>
              <a:ext uri="{FF2B5EF4-FFF2-40B4-BE49-F238E27FC236}">
                <a16:creationId xmlns:a16="http://schemas.microsoft.com/office/drawing/2014/main" id="{6BC369D3-DBD0-FE4E-ADC6-E8C1CC5604AE}"/>
              </a:ext>
            </a:extLst>
          </p:cNvPr>
          <p:cNvSpPr txBox="1"/>
          <p:nvPr/>
        </p:nvSpPr>
        <p:spPr>
          <a:xfrm>
            <a:off x="6383092" y="878177"/>
            <a:ext cx="2675298" cy="954107"/>
          </a:xfrm>
          <a:prstGeom prst="rect">
            <a:avLst/>
          </a:prstGeom>
          <a:noFill/>
        </p:spPr>
        <p:txBody>
          <a:bodyPr wrap="square" rtlCol="0">
            <a:spAutoFit/>
          </a:bodyPr>
          <a:lstStyle/>
          <a:p>
            <a:r>
              <a:rPr lang="en-US" sz="2800" dirty="0"/>
              <a:t>Local coordinate system</a:t>
            </a:r>
          </a:p>
        </p:txBody>
      </p:sp>
      <p:grpSp>
        <p:nvGrpSpPr>
          <p:cNvPr id="3" name="Group 2">
            <a:extLst>
              <a:ext uri="{FF2B5EF4-FFF2-40B4-BE49-F238E27FC236}">
                <a16:creationId xmlns:a16="http://schemas.microsoft.com/office/drawing/2014/main" id="{B6AA4297-2A68-924A-96F4-1F4C8AA1095F}"/>
              </a:ext>
            </a:extLst>
          </p:cNvPr>
          <p:cNvGrpSpPr/>
          <p:nvPr/>
        </p:nvGrpSpPr>
        <p:grpSpPr>
          <a:xfrm>
            <a:off x="4954923" y="782443"/>
            <a:ext cx="2262023" cy="2329847"/>
            <a:chOff x="4034851" y="2378184"/>
            <a:chExt cx="2262023" cy="2329847"/>
          </a:xfrm>
        </p:grpSpPr>
        <p:cxnSp>
          <p:nvCxnSpPr>
            <p:cNvPr id="22" name="Straight Connector 21">
              <a:extLst>
                <a:ext uri="{FF2B5EF4-FFF2-40B4-BE49-F238E27FC236}">
                  <a16:creationId xmlns:a16="http://schemas.microsoft.com/office/drawing/2014/main" id="{B098474F-B8B6-7948-86DA-5A5E5A5A20C7}"/>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3" name="Straight Connector 22">
              <a:extLst>
                <a:ext uri="{FF2B5EF4-FFF2-40B4-BE49-F238E27FC236}">
                  <a16:creationId xmlns:a16="http://schemas.microsoft.com/office/drawing/2014/main" id="{C8BBA3AC-65EB-7D48-88F9-4D90D3E9FC6B}"/>
                </a:ext>
              </a:extLst>
            </p:cNvPr>
            <p:cNvCxnSpPr>
              <a:cxnSpLocks/>
            </p:cNvCxnSpPr>
            <p:nvPr/>
          </p:nvCxnSpPr>
          <p:spPr>
            <a:xfrm flipV="1">
              <a:off x="4417166" y="2430376"/>
              <a:ext cx="0" cy="1243873"/>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4" name="TextBox 23">
              <a:extLst>
                <a:ext uri="{FF2B5EF4-FFF2-40B4-BE49-F238E27FC236}">
                  <a16:creationId xmlns:a16="http://schemas.microsoft.com/office/drawing/2014/main" id="{771173C1-CB5B-1641-961D-BFC14364A546}"/>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25" name="TextBox 24">
              <a:extLst>
                <a:ext uri="{FF2B5EF4-FFF2-40B4-BE49-F238E27FC236}">
                  <a16:creationId xmlns:a16="http://schemas.microsoft.com/office/drawing/2014/main" id="{3D06DFEB-0883-D54A-B3C9-C8A653FD2A9E}"/>
                </a:ext>
              </a:extLst>
            </p:cNvPr>
            <p:cNvSpPr txBox="1"/>
            <p:nvPr/>
          </p:nvSpPr>
          <p:spPr>
            <a:xfrm>
              <a:off x="4034851" y="2378184"/>
              <a:ext cx="335348" cy="461665"/>
            </a:xfrm>
            <a:prstGeom prst="rect">
              <a:avLst/>
            </a:prstGeom>
            <a:noFill/>
          </p:spPr>
          <p:txBody>
            <a:bodyPr wrap="none" rtlCol="0">
              <a:spAutoFit/>
            </a:bodyPr>
            <a:lstStyle/>
            <a:p>
              <a:r>
                <a:rPr lang="en-US" sz="2400" dirty="0"/>
                <a:t>Y</a:t>
              </a:r>
            </a:p>
          </p:txBody>
        </p:sp>
        <p:cxnSp>
          <p:nvCxnSpPr>
            <p:cNvPr id="26" name="Straight Connector 25">
              <a:extLst>
                <a:ext uri="{FF2B5EF4-FFF2-40B4-BE49-F238E27FC236}">
                  <a16:creationId xmlns:a16="http://schemas.microsoft.com/office/drawing/2014/main" id="{5E731005-C3E6-5B4E-9581-73395356510F}"/>
                </a:ext>
              </a:extLst>
            </p:cNvPr>
            <p:cNvCxnSpPr>
              <a:cxnSpLocks/>
            </p:cNvCxnSpPr>
            <p:nvPr/>
          </p:nvCxnSpPr>
          <p:spPr>
            <a:xfrm flipH="1">
              <a:off x="4069551" y="3687921"/>
              <a:ext cx="347615" cy="637336"/>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7" name="TextBox 26">
              <a:extLst>
                <a:ext uri="{FF2B5EF4-FFF2-40B4-BE49-F238E27FC236}">
                  <a16:creationId xmlns:a16="http://schemas.microsoft.com/office/drawing/2014/main" id="{84B563D6-04DB-0F42-B396-ED8238AC8644}"/>
                </a:ext>
              </a:extLst>
            </p:cNvPr>
            <p:cNvSpPr txBox="1"/>
            <p:nvPr/>
          </p:nvSpPr>
          <p:spPr>
            <a:xfrm>
              <a:off x="4041263" y="4246366"/>
              <a:ext cx="328936" cy="461665"/>
            </a:xfrm>
            <a:prstGeom prst="rect">
              <a:avLst/>
            </a:prstGeom>
            <a:noFill/>
          </p:spPr>
          <p:txBody>
            <a:bodyPr wrap="none" rtlCol="0">
              <a:spAutoFit/>
            </a:bodyPr>
            <a:lstStyle/>
            <a:p>
              <a:r>
                <a:rPr lang="en-US" sz="2400" dirty="0"/>
                <a:t>Z</a:t>
              </a:r>
            </a:p>
          </p:txBody>
        </p:sp>
      </p:grpSp>
    </p:spTree>
    <p:extLst>
      <p:ext uri="{BB962C8B-B14F-4D97-AF65-F5344CB8AC3E}">
        <p14:creationId xmlns:p14="http://schemas.microsoft.com/office/powerpoint/2010/main" val="1568246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37BA90-53B5-C14F-9F84-4402E92F11F2}"/>
              </a:ext>
            </a:extLst>
          </p:cNvPr>
          <p:cNvGrpSpPr/>
          <p:nvPr/>
        </p:nvGrpSpPr>
        <p:grpSpPr>
          <a:xfrm>
            <a:off x="613487" y="971024"/>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2"/>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a:extLst>
              <a:ext uri="{FF2B5EF4-FFF2-40B4-BE49-F238E27FC236}">
                <a16:creationId xmlns:a16="http://schemas.microsoft.com/office/drawing/2014/main" id="{A7974B17-8FE3-0E4D-A1A9-0F36DE355C10}"/>
              </a:ext>
            </a:extLst>
          </p:cNvPr>
          <p:cNvSpPr/>
          <p:nvPr/>
        </p:nvSpPr>
        <p:spPr>
          <a:xfrm>
            <a:off x="4396314" y="1729771"/>
            <a:ext cx="2155607" cy="111540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a:cxnSpLocks/>
          </p:cNvCxnSpPr>
          <p:nvPr/>
        </p:nvCxnSpPr>
        <p:spPr>
          <a:xfrm>
            <a:off x="1768402" y="2748388"/>
            <a:ext cx="2160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cxnSp>
        <p:nvCxnSpPr>
          <p:cNvPr id="18" name="Straight Connector 17">
            <a:extLst>
              <a:ext uri="{FF2B5EF4-FFF2-40B4-BE49-F238E27FC236}">
                <a16:creationId xmlns:a16="http://schemas.microsoft.com/office/drawing/2014/main" id="{F6C9FFE3-D11C-694E-AF61-43C07C492C92}"/>
              </a:ext>
            </a:extLst>
          </p:cNvPr>
          <p:cNvCxnSpPr/>
          <p:nvPr/>
        </p:nvCxnSpPr>
        <p:spPr>
          <a:xfrm>
            <a:off x="4306139" y="1754762"/>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97FA9F-F108-704E-BF7E-82E3FE3D8F0F}"/>
              </a:ext>
            </a:extLst>
          </p:cNvPr>
          <p:cNvSpPr txBox="1"/>
          <p:nvPr/>
        </p:nvSpPr>
        <p:spPr>
          <a:xfrm>
            <a:off x="5537074" y="3027014"/>
            <a:ext cx="1530352" cy="540739"/>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636DAC3A-253E-AE48-96A6-884DCC157E8F}"/>
              </a:ext>
            </a:extLst>
          </p:cNvPr>
          <p:cNvCxnSpPr>
            <a:cxnSpLocks/>
          </p:cNvCxnSpPr>
          <p:nvPr/>
        </p:nvCxnSpPr>
        <p:spPr>
          <a:xfrm flipH="1">
            <a:off x="4126433" y="3023154"/>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45020E-BBAA-924F-A904-769AB0E97C9A}"/>
              </a:ext>
            </a:extLst>
          </p:cNvPr>
          <p:cNvSpPr txBox="1"/>
          <p:nvPr/>
        </p:nvSpPr>
        <p:spPr>
          <a:xfrm rot="16200000">
            <a:off x="3347959" y="2077171"/>
            <a:ext cx="1530352" cy="369332"/>
          </a:xfrm>
          <a:prstGeom prst="rect">
            <a:avLst/>
          </a:prstGeom>
          <a:noFill/>
        </p:spPr>
        <p:txBody>
          <a:bodyPr wrap="square" rtlCol="0">
            <a:spAutoFit/>
          </a:bodyPr>
          <a:lstStyle/>
          <a:p>
            <a:pPr algn="ctr"/>
            <a:r>
              <a:rPr lang="en-US" dirty="0"/>
              <a:t>Sensor data</a:t>
            </a:r>
          </a:p>
        </p:txBody>
      </p:sp>
      <p:sp>
        <p:nvSpPr>
          <p:cNvPr id="25" name="TextBox 24">
            <a:extLst>
              <a:ext uri="{FF2B5EF4-FFF2-40B4-BE49-F238E27FC236}">
                <a16:creationId xmlns:a16="http://schemas.microsoft.com/office/drawing/2014/main" id="{A72D5BE5-2C25-D549-8964-99BA82F4AF2D}"/>
              </a:ext>
            </a:extLst>
          </p:cNvPr>
          <p:cNvSpPr txBox="1"/>
          <p:nvPr/>
        </p:nvSpPr>
        <p:spPr>
          <a:xfrm>
            <a:off x="1963883" y="2315224"/>
            <a:ext cx="1530352" cy="461665"/>
          </a:xfrm>
          <a:prstGeom prst="rect">
            <a:avLst/>
          </a:prstGeom>
          <a:noFill/>
        </p:spPr>
        <p:txBody>
          <a:bodyPr wrap="square" rtlCol="0">
            <a:spAutoFit/>
          </a:bodyPr>
          <a:lstStyle/>
          <a:p>
            <a:pPr algn="ctr"/>
            <a:r>
              <a:rPr lang="en-US" sz="2400" dirty="0"/>
              <a:t>Scalar</a:t>
            </a:r>
          </a:p>
        </p:txBody>
      </p:sp>
      <p:grpSp>
        <p:nvGrpSpPr>
          <p:cNvPr id="42" name="Group 41">
            <a:extLst>
              <a:ext uri="{FF2B5EF4-FFF2-40B4-BE49-F238E27FC236}">
                <a16:creationId xmlns:a16="http://schemas.microsoft.com/office/drawing/2014/main" id="{882E185C-61E9-F44F-A281-D3676A83C264}"/>
              </a:ext>
            </a:extLst>
          </p:cNvPr>
          <p:cNvGrpSpPr/>
          <p:nvPr/>
        </p:nvGrpSpPr>
        <p:grpSpPr>
          <a:xfrm>
            <a:off x="1768402" y="3089474"/>
            <a:ext cx="5185187" cy="3089784"/>
            <a:chOff x="1768402" y="3089474"/>
            <a:chExt cx="5185187" cy="3089784"/>
          </a:xfrm>
        </p:grpSpPr>
        <p:cxnSp>
          <p:nvCxnSpPr>
            <p:cNvPr id="23" name="Straight Arrow Connector 22">
              <a:extLst>
                <a:ext uri="{FF2B5EF4-FFF2-40B4-BE49-F238E27FC236}">
                  <a16:creationId xmlns:a16="http://schemas.microsoft.com/office/drawing/2014/main" id="{1A1D5895-5855-204B-9209-DE178D5CC80B}"/>
                </a:ext>
              </a:extLst>
            </p:cNvPr>
            <p:cNvCxnSpPr>
              <a:cxnSpLocks/>
            </p:cNvCxnSpPr>
            <p:nvPr/>
          </p:nvCxnSpPr>
          <p:spPr>
            <a:xfrm>
              <a:off x="1768402" y="3089474"/>
              <a:ext cx="2034341" cy="24549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BBBEC0-84EC-BE48-B805-C23E011232C1}"/>
                </a:ext>
              </a:extLst>
            </p:cNvPr>
            <p:cNvSpPr txBox="1"/>
            <p:nvPr/>
          </p:nvSpPr>
          <p:spPr>
            <a:xfrm>
              <a:off x="2083259" y="3425672"/>
              <a:ext cx="1530352" cy="461665"/>
            </a:xfrm>
            <a:prstGeom prst="rect">
              <a:avLst/>
            </a:prstGeom>
            <a:noFill/>
          </p:spPr>
          <p:txBody>
            <a:bodyPr wrap="square" rtlCol="0">
              <a:spAutoFit/>
            </a:bodyPr>
            <a:lstStyle/>
            <a:p>
              <a:pPr algn="ctr"/>
              <a:r>
                <a:rPr lang="en-US" sz="2400" dirty="0"/>
                <a:t>Vector</a:t>
              </a:r>
            </a:p>
          </p:txBody>
        </p:sp>
        <p:cxnSp>
          <p:nvCxnSpPr>
            <p:cNvPr id="28" name="Straight Connector 27">
              <a:extLst>
                <a:ext uri="{FF2B5EF4-FFF2-40B4-BE49-F238E27FC236}">
                  <a16:creationId xmlns:a16="http://schemas.microsoft.com/office/drawing/2014/main" id="{4CFB0ECC-6567-AD4A-863F-341DC9F66560}"/>
                </a:ext>
              </a:extLst>
            </p:cNvPr>
            <p:cNvCxnSpPr/>
            <p:nvPr/>
          </p:nvCxnSpPr>
          <p:spPr>
            <a:xfrm>
              <a:off x="4192302" y="4366267"/>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57B20C-3718-C741-93B6-ACB9F111B87E}"/>
                </a:ext>
              </a:extLst>
            </p:cNvPr>
            <p:cNvSpPr txBox="1"/>
            <p:nvPr/>
          </p:nvSpPr>
          <p:spPr>
            <a:xfrm>
              <a:off x="5423237" y="5638519"/>
              <a:ext cx="1530352" cy="540739"/>
            </a:xfrm>
            <a:prstGeom prst="rect">
              <a:avLst/>
            </a:prstGeom>
            <a:noFill/>
          </p:spPr>
          <p:txBody>
            <a:bodyPr wrap="square" rtlCol="0">
              <a:spAutoFit/>
            </a:bodyPr>
            <a:lstStyle/>
            <a:p>
              <a:pPr algn="ctr"/>
              <a:r>
                <a:rPr lang="en-US" dirty="0"/>
                <a:t>Time</a:t>
              </a:r>
            </a:p>
          </p:txBody>
        </p:sp>
        <p:cxnSp>
          <p:nvCxnSpPr>
            <p:cNvPr id="30" name="Straight Connector 29">
              <a:extLst>
                <a:ext uri="{FF2B5EF4-FFF2-40B4-BE49-F238E27FC236}">
                  <a16:creationId xmlns:a16="http://schemas.microsoft.com/office/drawing/2014/main" id="{81F512B7-A993-F641-B5A7-FD98890BDF35}"/>
                </a:ext>
              </a:extLst>
            </p:cNvPr>
            <p:cNvCxnSpPr>
              <a:cxnSpLocks/>
            </p:cNvCxnSpPr>
            <p:nvPr/>
          </p:nvCxnSpPr>
          <p:spPr>
            <a:xfrm flipH="1">
              <a:off x="4012596" y="5634659"/>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C02C4A-FA87-C346-9F81-74D75C1422D2}"/>
                </a:ext>
              </a:extLst>
            </p:cNvPr>
            <p:cNvSpPr txBox="1"/>
            <p:nvPr/>
          </p:nvSpPr>
          <p:spPr>
            <a:xfrm rot="16200000">
              <a:off x="3234122" y="4688676"/>
              <a:ext cx="1530352" cy="369332"/>
            </a:xfrm>
            <a:prstGeom prst="rect">
              <a:avLst/>
            </a:prstGeom>
            <a:noFill/>
          </p:spPr>
          <p:txBody>
            <a:bodyPr wrap="square" rtlCol="0">
              <a:spAutoFit/>
            </a:bodyPr>
            <a:lstStyle/>
            <a:p>
              <a:pPr algn="ctr"/>
              <a:r>
                <a:rPr lang="en-US" dirty="0"/>
                <a:t>Sensor data</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4B99DD2-6C84-A042-896E-EC35E5511D31}"/>
                    </a:ext>
                  </a:extLst>
                </p14:cNvPr>
                <p14:cNvContentPartPr/>
                <p14:nvPr/>
              </p14:nvContentPartPr>
              <p14:xfrm>
                <a:off x="4292463" y="4589891"/>
                <a:ext cx="2336400" cy="981360"/>
              </p14:xfrm>
            </p:contentPart>
          </mc:Choice>
          <mc:Fallback xmlns="">
            <p:pic>
              <p:nvPicPr>
                <p:cNvPr id="41" name="Ink 40">
                  <a:extLst>
                    <a:ext uri="{FF2B5EF4-FFF2-40B4-BE49-F238E27FC236}">
                      <a16:creationId xmlns:a16="http://schemas.microsoft.com/office/drawing/2014/main" id="{84B99DD2-6C84-A042-896E-EC35E5511D31}"/>
                    </a:ext>
                  </a:extLst>
                </p:cNvPr>
                <p:cNvPicPr/>
                <p:nvPr/>
              </p:nvPicPr>
              <p:blipFill>
                <a:blip r:embed="rId4"/>
                <a:stretch>
                  <a:fillRect/>
                </a:stretch>
              </p:blipFill>
              <p:spPr>
                <a:xfrm>
                  <a:off x="4283463" y="4581251"/>
                  <a:ext cx="2354040" cy="999000"/>
                </a:xfrm>
                <a:prstGeom prst="rect">
                  <a:avLst/>
                </a:prstGeom>
              </p:spPr>
            </p:pic>
          </mc:Fallback>
        </mc:AlternateContent>
      </p:grpSp>
      <p:sp>
        <p:nvSpPr>
          <p:cNvPr id="43" name="TextBox 42">
            <a:extLst>
              <a:ext uri="{FF2B5EF4-FFF2-40B4-BE49-F238E27FC236}">
                <a16:creationId xmlns:a16="http://schemas.microsoft.com/office/drawing/2014/main" id="{5C985E21-75EB-CE46-BF99-080608F13A81}"/>
              </a:ext>
            </a:extLst>
          </p:cNvPr>
          <p:cNvSpPr txBox="1"/>
          <p:nvPr/>
        </p:nvSpPr>
        <p:spPr>
          <a:xfrm>
            <a:off x="-32227" y="2244688"/>
            <a:ext cx="1530352" cy="461665"/>
          </a:xfrm>
          <a:prstGeom prst="rect">
            <a:avLst/>
          </a:prstGeom>
          <a:noFill/>
        </p:spPr>
        <p:txBody>
          <a:bodyPr wrap="square" rtlCol="0">
            <a:spAutoFit/>
          </a:bodyPr>
          <a:lstStyle/>
          <a:p>
            <a:pPr algn="ctr"/>
            <a:r>
              <a:rPr lang="en-US" sz="2400" dirty="0"/>
              <a:t>Sensor</a:t>
            </a:r>
          </a:p>
        </p:txBody>
      </p:sp>
    </p:spTree>
    <p:extLst>
      <p:ext uri="{BB962C8B-B14F-4D97-AF65-F5344CB8AC3E}">
        <p14:creationId xmlns:p14="http://schemas.microsoft.com/office/powerpoint/2010/main" val="376814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spTree>
    <p:extLst>
      <p:ext uri="{BB962C8B-B14F-4D97-AF65-F5344CB8AC3E}">
        <p14:creationId xmlns:p14="http://schemas.microsoft.com/office/powerpoint/2010/main" val="796361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37BA90-53B5-C14F-9F84-4402E92F11F2}"/>
              </a:ext>
            </a:extLst>
          </p:cNvPr>
          <p:cNvGrpSpPr/>
          <p:nvPr/>
        </p:nvGrpSpPr>
        <p:grpSpPr>
          <a:xfrm>
            <a:off x="613487" y="971024"/>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2"/>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a:extLst>
              <a:ext uri="{FF2B5EF4-FFF2-40B4-BE49-F238E27FC236}">
                <a16:creationId xmlns:a16="http://schemas.microsoft.com/office/drawing/2014/main" id="{A7974B17-8FE3-0E4D-A1A9-0F36DE355C10}"/>
              </a:ext>
            </a:extLst>
          </p:cNvPr>
          <p:cNvSpPr/>
          <p:nvPr/>
        </p:nvSpPr>
        <p:spPr>
          <a:xfrm>
            <a:off x="4396314" y="1729771"/>
            <a:ext cx="2155607" cy="111540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a:cxnSpLocks/>
          </p:cNvCxnSpPr>
          <p:nvPr/>
        </p:nvCxnSpPr>
        <p:spPr>
          <a:xfrm>
            <a:off x="1768402" y="2748388"/>
            <a:ext cx="2160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cxnSp>
        <p:nvCxnSpPr>
          <p:cNvPr id="18" name="Straight Connector 17">
            <a:extLst>
              <a:ext uri="{FF2B5EF4-FFF2-40B4-BE49-F238E27FC236}">
                <a16:creationId xmlns:a16="http://schemas.microsoft.com/office/drawing/2014/main" id="{F6C9FFE3-D11C-694E-AF61-43C07C492C92}"/>
              </a:ext>
            </a:extLst>
          </p:cNvPr>
          <p:cNvCxnSpPr/>
          <p:nvPr/>
        </p:nvCxnSpPr>
        <p:spPr>
          <a:xfrm>
            <a:off x="4306139" y="1754762"/>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97FA9F-F108-704E-BF7E-82E3FE3D8F0F}"/>
              </a:ext>
            </a:extLst>
          </p:cNvPr>
          <p:cNvSpPr txBox="1"/>
          <p:nvPr/>
        </p:nvSpPr>
        <p:spPr>
          <a:xfrm>
            <a:off x="5537074" y="3027014"/>
            <a:ext cx="1530352" cy="540739"/>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636DAC3A-253E-AE48-96A6-884DCC157E8F}"/>
              </a:ext>
            </a:extLst>
          </p:cNvPr>
          <p:cNvCxnSpPr>
            <a:cxnSpLocks/>
          </p:cNvCxnSpPr>
          <p:nvPr/>
        </p:nvCxnSpPr>
        <p:spPr>
          <a:xfrm flipH="1">
            <a:off x="4126433" y="3023154"/>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45020E-BBAA-924F-A904-769AB0E97C9A}"/>
              </a:ext>
            </a:extLst>
          </p:cNvPr>
          <p:cNvSpPr txBox="1"/>
          <p:nvPr/>
        </p:nvSpPr>
        <p:spPr>
          <a:xfrm rot="16200000">
            <a:off x="3347959" y="2077171"/>
            <a:ext cx="1530352" cy="369332"/>
          </a:xfrm>
          <a:prstGeom prst="rect">
            <a:avLst/>
          </a:prstGeom>
          <a:noFill/>
        </p:spPr>
        <p:txBody>
          <a:bodyPr wrap="square" rtlCol="0">
            <a:spAutoFit/>
          </a:bodyPr>
          <a:lstStyle/>
          <a:p>
            <a:pPr algn="ctr"/>
            <a:r>
              <a:rPr lang="en-US" dirty="0"/>
              <a:t>Sensor data</a:t>
            </a:r>
          </a:p>
        </p:txBody>
      </p:sp>
      <p:sp>
        <p:nvSpPr>
          <p:cNvPr id="25" name="TextBox 24">
            <a:extLst>
              <a:ext uri="{FF2B5EF4-FFF2-40B4-BE49-F238E27FC236}">
                <a16:creationId xmlns:a16="http://schemas.microsoft.com/office/drawing/2014/main" id="{A72D5BE5-2C25-D549-8964-99BA82F4AF2D}"/>
              </a:ext>
            </a:extLst>
          </p:cNvPr>
          <p:cNvSpPr txBox="1"/>
          <p:nvPr/>
        </p:nvSpPr>
        <p:spPr>
          <a:xfrm>
            <a:off x="1963883" y="2315224"/>
            <a:ext cx="1530352" cy="461665"/>
          </a:xfrm>
          <a:prstGeom prst="rect">
            <a:avLst/>
          </a:prstGeom>
          <a:noFill/>
        </p:spPr>
        <p:txBody>
          <a:bodyPr wrap="square" rtlCol="0">
            <a:spAutoFit/>
          </a:bodyPr>
          <a:lstStyle/>
          <a:p>
            <a:pPr algn="ctr"/>
            <a:r>
              <a:rPr lang="en-US" sz="2400" dirty="0"/>
              <a:t>Scalar</a:t>
            </a:r>
          </a:p>
        </p:txBody>
      </p:sp>
      <p:grpSp>
        <p:nvGrpSpPr>
          <p:cNvPr id="42" name="Group 41">
            <a:extLst>
              <a:ext uri="{FF2B5EF4-FFF2-40B4-BE49-F238E27FC236}">
                <a16:creationId xmlns:a16="http://schemas.microsoft.com/office/drawing/2014/main" id="{882E185C-61E9-F44F-A281-D3676A83C264}"/>
              </a:ext>
            </a:extLst>
          </p:cNvPr>
          <p:cNvGrpSpPr/>
          <p:nvPr/>
        </p:nvGrpSpPr>
        <p:grpSpPr>
          <a:xfrm>
            <a:off x="1768402" y="3089474"/>
            <a:ext cx="5185187" cy="3089784"/>
            <a:chOff x="1768402" y="3089474"/>
            <a:chExt cx="5185187" cy="3089784"/>
          </a:xfrm>
        </p:grpSpPr>
        <p:cxnSp>
          <p:nvCxnSpPr>
            <p:cNvPr id="23" name="Straight Arrow Connector 22">
              <a:extLst>
                <a:ext uri="{FF2B5EF4-FFF2-40B4-BE49-F238E27FC236}">
                  <a16:creationId xmlns:a16="http://schemas.microsoft.com/office/drawing/2014/main" id="{1A1D5895-5855-204B-9209-DE178D5CC80B}"/>
                </a:ext>
              </a:extLst>
            </p:cNvPr>
            <p:cNvCxnSpPr>
              <a:cxnSpLocks/>
            </p:cNvCxnSpPr>
            <p:nvPr/>
          </p:nvCxnSpPr>
          <p:spPr>
            <a:xfrm>
              <a:off x="1768402" y="3089474"/>
              <a:ext cx="2034341" cy="24549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BBBEC0-84EC-BE48-B805-C23E011232C1}"/>
                </a:ext>
              </a:extLst>
            </p:cNvPr>
            <p:cNvSpPr txBox="1"/>
            <p:nvPr/>
          </p:nvSpPr>
          <p:spPr>
            <a:xfrm>
              <a:off x="2083259" y="3425672"/>
              <a:ext cx="1530352" cy="461665"/>
            </a:xfrm>
            <a:prstGeom prst="rect">
              <a:avLst/>
            </a:prstGeom>
            <a:noFill/>
          </p:spPr>
          <p:txBody>
            <a:bodyPr wrap="square" rtlCol="0">
              <a:spAutoFit/>
            </a:bodyPr>
            <a:lstStyle/>
            <a:p>
              <a:pPr algn="ctr"/>
              <a:r>
                <a:rPr lang="en-US" sz="2400" dirty="0"/>
                <a:t>Vector</a:t>
              </a:r>
            </a:p>
          </p:txBody>
        </p:sp>
        <p:cxnSp>
          <p:nvCxnSpPr>
            <p:cNvPr id="28" name="Straight Connector 27">
              <a:extLst>
                <a:ext uri="{FF2B5EF4-FFF2-40B4-BE49-F238E27FC236}">
                  <a16:creationId xmlns:a16="http://schemas.microsoft.com/office/drawing/2014/main" id="{4CFB0ECC-6567-AD4A-863F-341DC9F66560}"/>
                </a:ext>
              </a:extLst>
            </p:cNvPr>
            <p:cNvCxnSpPr/>
            <p:nvPr/>
          </p:nvCxnSpPr>
          <p:spPr>
            <a:xfrm>
              <a:off x="4192302" y="4366267"/>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57B20C-3718-C741-93B6-ACB9F111B87E}"/>
                </a:ext>
              </a:extLst>
            </p:cNvPr>
            <p:cNvSpPr txBox="1"/>
            <p:nvPr/>
          </p:nvSpPr>
          <p:spPr>
            <a:xfrm>
              <a:off x="5423237" y="5638519"/>
              <a:ext cx="1530352" cy="540739"/>
            </a:xfrm>
            <a:prstGeom prst="rect">
              <a:avLst/>
            </a:prstGeom>
            <a:noFill/>
          </p:spPr>
          <p:txBody>
            <a:bodyPr wrap="square" rtlCol="0">
              <a:spAutoFit/>
            </a:bodyPr>
            <a:lstStyle/>
            <a:p>
              <a:pPr algn="ctr"/>
              <a:r>
                <a:rPr lang="en-US" dirty="0"/>
                <a:t>Time</a:t>
              </a:r>
            </a:p>
          </p:txBody>
        </p:sp>
        <p:cxnSp>
          <p:nvCxnSpPr>
            <p:cNvPr id="30" name="Straight Connector 29">
              <a:extLst>
                <a:ext uri="{FF2B5EF4-FFF2-40B4-BE49-F238E27FC236}">
                  <a16:creationId xmlns:a16="http://schemas.microsoft.com/office/drawing/2014/main" id="{81F512B7-A993-F641-B5A7-FD98890BDF35}"/>
                </a:ext>
              </a:extLst>
            </p:cNvPr>
            <p:cNvCxnSpPr>
              <a:cxnSpLocks/>
            </p:cNvCxnSpPr>
            <p:nvPr/>
          </p:nvCxnSpPr>
          <p:spPr>
            <a:xfrm flipH="1">
              <a:off x="4012596" y="5634659"/>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C02C4A-FA87-C346-9F81-74D75C1422D2}"/>
                </a:ext>
              </a:extLst>
            </p:cNvPr>
            <p:cNvSpPr txBox="1"/>
            <p:nvPr/>
          </p:nvSpPr>
          <p:spPr>
            <a:xfrm rot="16200000">
              <a:off x="3234122" y="4688676"/>
              <a:ext cx="1530352" cy="369332"/>
            </a:xfrm>
            <a:prstGeom prst="rect">
              <a:avLst/>
            </a:prstGeom>
            <a:noFill/>
          </p:spPr>
          <p:txBody>
            <a:bodyPr wrap="square" rtlCol="0">
              <a:spAutoFit/>
            </a:bodyPr>
            <a:lstStyle/>
            <a:p>
              <a:pPr algn="ctr"/>
              <a:r>
                <a:rPr lang="en-US" dirty="0"/>
                <a:t>Sensor data</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4B99DD2-6C84-A042-896E-EC35E5511D31}"/>
                    </a:ext>
                  </a:extLst>
                </p14:cNvPr>
                <p14:cNvContentPartPr/>
                <p14:nvPr/>
              </p14:nvContentPartPr>
              <p14:xfrm>
                <a:off x="4292463" y="4589891"/>
                <a:ext cx="2336400" cy="981360"/>
              </p14:xfrm>
            </p:contentPart>
          </mc:Choice>
          <mc:Fallback xmlns="">
            <p:pic>
              <p:nvPicPr>
                <p:cNvPr id="41" name="Ink 40">
                  <a:extLst>
                    <a:ext uri="{FF2B5EF4-FFF2-40B4-BE49-F238E27FC236}">
                      <a16:creationId xmlns:a16="http://schemas.microsoft.com/office/drawing/2014/main" id="{84B99DD2-6C84-A042-896E-EC35E5511D31}"/>
                    </a:ext>
                  </a:extLst>
                </p:cNvPr>
                <p:cNvPicPr/>
                <p:nvPr/>
              </p:nvPicPr>
              <p:blipFill>
                <a:blip r:embed="rId4"/>
                <a:stretch>
                  <a:fillRect/>
                </a:stretch>
              </p:blipFill>
              <p:spPr>
                <a:xfrm>
                  <a:off x="4283463" y="4580891"/>
                  <a:ext cx="2354040" cy="999000"/>
                </a:xfrm>
                <a:prstGeom prst="rect">
                  <a:avLst/>
                </a:prstGeom>
              </p:spPr>
            </p:pic>
          </mc:Fallback>
        </mc:AlternateContent>
      </p:grpSp>
      <p:sp>
        <p:nvSpPr>
          <p:cNvPr id="43" name="TextBox 42">
            <a:extLst>
              <a:ext uri="{FF2B5EF4-FFF2-40B4-BE49-F238E27FC236}">
                <a16:creationId xmlns:a16="http://schemas.microsoft.com/office/drawing/2014/main" id="{5C985E21-75EB-CE46-BF99-080608F13A81}"/>
              </a:ext>
            </a:extLst>
          </p:cNvPr>
          <p:cNvSpPr txBox="1"/>
          <p:nvPr/>
        </p:nvSpPr>
        <p:spPr>
          <a:xfrm>
            <a:off x="-32227" y="2244688"/>
            <a:ext cx="1530352" cy="461665"/>
          </a:xfrm>
          <a:prstGeom prst="rect">
            <a:avLst/>
          </a:prstGeom>
          <a:noFill/>
        </p:spPr>
        <p:txBody>
          <a:bodyPr wrap="square" rtlCol="0">
            <a:spAutoFit/>
          </a:bodyPr>
          <a:lstStyle/>
          <a:p>
            <a:pPr algn="ctr"/>
            <a:r>
              <a:rPr lang="en-US" sz="2400" dirty="0"/>
              <a:t>Sensor</a:t>
            </a:r>
          </a:p>
        </p:txBody>
      </p:sp>
      <p:sp>
        <p:nvSpPr>
          <p:cNvPr id="24" name="TextBox 23">
            <a:extLst>
              <a:ext uri="{FF2B5EF4-FFF2-40B4-BE49-F238E27FC236}">
                <a16:creationId xmlns:a16="http://schemas.microsoft.com/office/drawing/2014/main" id="{F9D044DA-B76A-AD41-9CFB-DBE610566FFD}"/>
              </a:ext>
            </a:extLst>
          </p:cNvPr>
          <p:cNvSpPr txBox="1"/>
          <p:nvPr/>
        </p:nvSpPr>
        <p:spPr>
          <a:xfrm>
            <a:off x="463502" y="5592328"/>
            <a:ext cx="3261277"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 </a:t>
            </a:r>
            <a:r>
              <a:rPr lang="en-US" sz="3200" dirty="0" err="1"/>
              <a:t>V</a:t>
            </a:r>
            <a:r>
              <a:rPr lang="en-US" sz="3200" baseline="-25000" dirty="0" err="1"/>
              <a:t>z</a:t>
            </a:r>
            <a:r>
              <a:rPr lang="en-US" sz="3200" dirty="0"/>
              <a:t>(t)&gt;</a:t>
            </a:r>
          </a:p>
        </p:txBody>
      </p:sp>
      <p:sp>
        <p:nvSpPr>
          <p:cNvPr id="2" name="Oval 1">
            <a:extLst>
              <a:ext uri="{FF2B5EF4-FFF2-40B4-BE49-F238E27FC236}">
                <a16:creationId xmlns:a16="http://schemas.microsoft.com/office/drawing/2014/main" id="{8D9183E4-E11F-3B4A-976B-36AA8C608372}"/>
              </a:ext>
            </a:extLst>
          </p:cNvPr>
          <p:cNvSpPr/>
          <p:nvPr/>
        </p:nvSpPr>
        <p:spPr>
          <a:xfrm>
            <a:off x="5151785" y="4504931"/>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0FA4BA-1EA7-6C41-AB05-3E1CFDE99FC1}"/>
              </a:ext>
            </a:extLst>
          </p:cNvPr>
          <p:cNvSpPr/>
          <p:nvPr/>
        </p:nvSpPr>
        <p:spPr>
          <a:xfrm>
            <a:off x="5151785" y="4856589"/>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4C12D31-3BAC-DC4E-A232-8FE63260D5BE}"/>
              </a:ext>
            </a:extLst>
          </p:cNvPr>
          <p:cNvSpPr/>
          <p:nvPr/>
        </p:nvSpPr>
        <p:spPr>
          <a:xfrm>
            <a:off x="5151785" y="5252953"/>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urved Connector 4">
            <a:extLst>
              <a:ext uri="{FF2B5EF4-FFF2-40B4-BE49-F238E27FC236}">
                <a16:creationId xmlns:a16="http://schemas.microsoft.com/office/drawing/2014/main" id="{398A5DBF-118E-0B47-A327-247661E03345}"/>
              </a:ext>
            </a:extLst>
          </p:cNvPr>
          <p:cNvCxnSpPr>
            <a:cxnSpLocks/>
          </p:cNvCxnSpPr>
          <p:nvPr/>
        </p:nvCxnSpPr>
        <p:spPr>
          <a:xfrm rot="10800000" flipV="1">
            <a:off x="3802744" y="5634658"/>
            <a:ext cx="1453973" cy="721155"/>
          </a:xfrm>
          <a:prstGeom prst="curvedConnector3">
            <a:avLst>
              <a:gd name="adj1" fmla="val 51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924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81FDB2-7A75-BD4E-92EB-8F3EB79192E5}"/>
              </a:ext>
            </a:extLst>
          </p:cNvPr>
          <p:cNvSpPr/>
          <p:nvPr/>
        </p:nvSpPr>
        <p:spPr>
          <a:xfrm>
            <a:off x="0" y="2377874"/>
            <a:ext cx="9144000" cy="21931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0B9473-D840-5B4F-95CE-E75B11477BB6}"/>
              </a:ext>
            </a:extLst>
          </p:cNvPr>
          <p:cNvSpPr txBox="1"/>
          <p:nvPr/>
        </p:nvSpPr>
        <p:spPr>
          <a:xfrm>
            <a:off x="0" y="3040717"/>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Properties of a signal</a:t>
            </a:r>
          </a:p>
        </p:txBody>
      </p:sp>
      <p:sp>
        <p:nvSpPr>
          <p:cNvPr id="4" name="TextBox 3">
            <a:extLst>
              <a:ext uri="{FF2B5EF4-FFF2-40B4-BE49-F238E27FC236}">
                <a16:creationId xmlns:a16="http://schemas.microsoft.com/office/drawing/2014/main" id="{F35C95F3-5206-AB4E-935C-A51DE6249AA2}"/>
              </a:ext>
            </a:extLst>
          </p:cNvPr>
          <p:cNvSpPr txBox="1"/>
          <p:nvPr/>
        </p:nvSpPr>
        <p:spPr>
          <a:xfrm>
            <a:off x="0" y="4844574"/>
            <a:ext cx="9144000" cy="778675"/>
          </a:xfrm>
          <a:prstGeom prst="rect">
            <a:avLst/>
          </a:prstGeom>
          <a:solidFill>
            <a:schemeClr val="accent1">
              <a:lumMod val="75000"/>
            </a:schemeClr>
          </a:solidFill>
        </p:spPr>
        <p:txBody>
          <a:bodyPr wrap="square" rtlCol="0">
            <a:spAutoFit/>
          </a:bodyPr>
          <a:lstStyle/>
          <a:p>
            <a:pPr algn="ctr"/>
            <a:r>
              <a:rPr lang="en-US" sz="4000" dirty="0">
                <a:solidFill>
                  <a:schemeClr val="bg1"/>
                </a:solidFill>
              </a:rPr>
              <a:t>Frequency, Amplitude, and Phase</a:t>
            </a:r>
          </a:p>
        </p:txBody>
      </p:sp>
    </p:spTree>
    <p:extLst>
      <p:ext uri="{BB962C8B-B14F-4D97-AF65-F5344CB8AC3E}">
        <p14:creationId xmlns:p14="http://schemas.microsoft.com/office/powerpoint/2010/main" val="27897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8A69070-0DC6-2C47-A225-E37BCA921D3B}"/>
              </a:ext>
            </a:extLst>
          </p:cNvPr>
          <p:cNvSpPr txBox="1"/>
          <p:nvPr/>
        </p:nvSpPr>
        <p:spPr>
          <a:xfrm>
            <a:off x="0" y="5845165"/>
            <a:ext cx="9144000" cy="571640"/>
          </a:xfrm>
          <a:prstGeom prst="rect">
            <a:avLst/>
          </a:prstGeom>
        </p:spPr>
        <p:txBody>
          <a:bodyPr vert="horz" lIns="91440" tIns="45720" rIns="91440" bIns="45720" rtlCol="0" anchor="b">
            <a:normAutofit lnSpcReduction="10000"/>
          </a:bodyPr>
          <a:lstStyle/>
          <a:p>
            <a:pPr algn="ctr" defTabSz="914400">
              <a:lnSpc>
                <a:spcPct val="90000"/>
              </a:lnSpc>
              <a:spcBef>
                <a:spcPct val="0"/>
              </a:spcBef>
              <a:spcAft>
                <a:spcPts val="600"/>
              </a:spcAft>
            </a:pPr>
            <a:r>
              <a:rPr lang="en-US" sz="3800" dirty="0">
                <a:latin typeface="+mj-lt"/>
                <a:ea typeface="+mj-ea"/>
                <a:cs typeface="+mj-cs"/>
              </a:rPr>
              <a:t>What is frequency?</a:t>
            </a:r>
          </a:p>
        </p:txBody>
      </p:sp>
      <p:pic>
        <p:nvPicPr>
          <p:cNvPr id="1026" name="Picture 2" descr="If you want to find the secrets of the universe, think in terms of energy, frequency and vibration.">
            <a:extLst>
              <a:ext uri="{FF2B5EF4-FFF2-40B4-BE49-F238E27FC236}">
                <a16:creationId xmlns:a16="http://schemas.microsoft.com/office/drawing/2014/main" id="{4B7CC620-ACAD-7149-82FA-305B0AAFFB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 r="2" b="2"/>
          <a:stretch/>
        </p:blipFill>
        <p:spPr bwMode="auto">
          <a:xfrm>
            <a:off x="162394" y="616227"/>
            <a:ext cx="8887860" cy="5013712"/>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80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27BB1F-E67F-4446-83CF-E7F6E2EFC25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Definition of Frequency</a:t>
            </a:r>
          </a:p>
        </p:txBody>
      </p:sp>
      <p:pic>
        <p:nvPicPr>
          <p:cNvPr id="3" name="Picture 2">
            <a:extLst>
              <a:ext uri="{FF2B5EF4-FFF2-40B4-BE49-F238E27FC236}">
                <a16:creationId xmlns:a16="http://schemas.microsoft.com/office/drawing/2014/main" id="{5F4FF16B-B624-0F41-B0F6-C44C4F85F516}"/>
              </a:ext>
            </a:extLst>
          </p:cNvPr>
          <p:cNvPicPr>
            <a:picLocks noChangeAspect="1"/>
          </p:cNvPicPr>
          <p:nvPr/>
        </p:nvPicPr>
        <p:blipFill>
          <a:blip r:embed="rId2"/>
          <a:stretch>
            <a:fillRect/>
          </a:stretch>
        </p:blipFill>
        <p:spPr>
          <a:xfrm>
            <a:off x="270973" y="869099"/>
            <a:ext cx="7557025" cy="2431391"/>
          </a:xfrm>
          <a:prstGeom prst="rect">
            <a:avLst/>
          </a:prstGeom>
        </p:spPr>
      </p:pic>
      <p:sp>
        <p:nvSpPr>
          <p:cNvPr id="4" name="TextBox 3">
            <a:extLst>
              <a:ext uri="{FF2B5EF4-FFF2-40B4-BE49-F238E27FC236}">
                <a16:creationId xmlns:a16="http://schemas.microsoft.com/office/drawing/2014/main" id="{B9719D1B-7C36-CA42-98BE-261C37B932A2}"/>
              </a:ext>
            </a:extLst>
          </p:cNvPr>
          <p:cNvSpPr txBox="1"/>
          <p:nvPr/>
        </p:nvSpPr>
        <p:spPr>
          <a:xfrm>
            <a:off x="899886" y="4209142"/>
            <a:ext cx="7736115" cy="954107"/>
          </a:xfrm>
          <a:prstGeom prst="rect">
            <a:avLst/>
          </a:prstGeom>
          <a:solidFill>
            <a:schemeClr val="accent2">
              <a:lumMod val="20000"/>
              <a:lumOff val="80000"/>
            </a:schemeClr>
          </a:solidFill>
          <a:ln>
            <a:solidFill>
              <a:schemeClr val="tx1"/>
            </a:solidFill>
          </a:ln>
        </p:spPr>
        <p:txBody>
          <a:bodyPr wrap="square" rtlCol="0">
            <a:spAutoFit/>
          </a:bodyPr>
          <a:lstStyle/>
          <a:p>
            <a:r>
              <a:rPr lang="en-US" sz="2800" b="1" dirty="0"/>
              <a:t>Frequency</a:t>
            </a:r>
            <a:r>
              <a:rPr lang="en-US" sz="2800" dirty="0"/>
              <a:t> is the number of occurrences of a repeating event per unit of time.</a:t>
            </a:r>
          </a:p>
        </p:txBody>
      </p:sp>
    </p:spTree>
    <p:extLst>
      <p:ext uri="{BB962C8B-B14F-4D97-AF65-F5344CB8AC3E}">
        <p14:creationId xmlns:p14="http://schemas.microsoft.com/office/powerpoint/2010/main" val="3328087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B2EA0-D6EC-1D4A-A086-879CFB6E2591}"/>
              </a:ext>
            </a:extLst>
          </p:cNvPr>
          <p:cNvSpPr/>
          <p:nvPr/>
        </p:nvSpPr>
        <p:spPr>
          <a:xfrm>
            <a:off x="3072652" y="2420470"/>
            <a:ext cx="282388" cy="2958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D533FF59-9279-2942-AFCC-FA20B33D1E92}"/>
              </a:ext>
            </a:extLst>
          </p:cNvPr>
          <p:cNvSpPr/>
          <p:nvPr/>
        </p:nvSpPr>
        <p:spPr>
          <a:xfrm>
            <a:off x="2730229" y="2126931"/>
            <a:ext cx="860611" cy="779930"/>
          </a:xfrm>
          <a:prstGeom prst="arc">
            <a:avLst/>
          </a:prstGeom>
          <a:ln w="22225">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D766DCF-E130-494C-B971-B320345301A5}"/>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24658C2-1FEF-2C42-95D6-5DB9DF58EE9E}"/>
              </a:ext>
            </a:extLst>
          </p:cNvPr>
          <p:cNvSpPr/>
          <p:nvPr/>
        </p:nvSpPr>
        <p:spPr>
          <a:xfrm>
            <a:off x="3670569" y="2420470"/>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AA1A4FD-46A2-CD47-B83A-1F0C597A46A2}"/>
              </a:ext>
            </a:extLst>
          </p:cNvPr>
          <p:cNvPicPr>
            <a:picLocks noChangeAspect="1"/>
          </p:cNvPicPr>
          <p:nvPr/>
        </p:nvPicPr>
        <p:blipFill>
          <a:blip r:embed="rId2"/>
          <a:stretch>
            <a:fillRect/>
          </a:stretch>
        </p:blipFill>
        <p:spPr>
          <a:xfrm rot="18852913">
            <a:off x="378496" y="2718349"/>
            <a:ext cx="1133050" cy="1103622"/>
          </a:xfrm>
          <a:prstGeom prst="rect">
            <a:avLst/>
          </a:prstGeom>
        </p:spPr>
      </p:pic>
      <p:pic>
        <p:nvPicPr>
          <p:cNvPr id="3" name="Picture 2">
            <a:extLst>
              <a:ext uri="{FF2B5EF4-FFF2-40B4-BE49-F238E27FC236}">
                <a16:creationId xmlns:a16="http://schemas.microsoft.com/office/drawing/2014/main" id="{B6A43125-A83D-1345-88BE-F606ED4BB77A}"/>
              </a:ext>
            </a:extLst>
          </p:cNvPr>
          <p:cNvPicPr>
            <a:picLocks noChangeAspect="1"/>
          </p:cNvPicPr>
          <p:nvPr/>
        </p:nvPicPr>
        <p:blipFill>
          <a:blip r:embed="rId3"/>
          <a:stretch>
            <a:fillRect/>
          </a:stretch>
        </p:blipFill>
        <p:spPr>
          <a:xfrm>
            <a:off x="6024339" y="2485317"/>
            <a:ext cx="1101632" cy="1301141"/>
          </a:xfrm>
          <a:prstGeom prst="rect">
            <a:avLst/>
          </a:prstGeom>
        </p:spPr>
      </p:pic>
      <p:cxnSp>
        <p:nvCxnSpPr>
          <p:cNvPr id="12" name="Straight Connector 11">
            <a:extLst>
              <a:ext uri="{FF2B5EF4-FFF2-40B4-BE49-F238E27FC236}">
                <a16:creationId xmlns:a16="http://schemas.microsoft.com/office/drawing/2014/main" id="{8A1254F5-BB0C-964B-AA34-71B4E6F13D0E}"/>
              </a:ext>
            </a:extLst>
          </p:cNvPr>
          <p:cNvCxnSpPr>
            <a:cxnSpLocks/>
          </p:cNvCxnSpPr>
          <p:nvPr/>
        </p:nvCxnSpPr>
        <p:spPr>
          <a:xfrm>
            <a:off x="5002306" y="2406530"/>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C2332A-E95F-3E42-B7E7-DB5CF01D066C}"/>
              </a:ext>
            </a:extLst>
          </p:cNvPr>
          <p:cNvCxnSpPr>
            <a:cxnSpLocks/>
          </p:cNvCxnSpPr>
          <p:nvPr/>
        </p:nvCxnSpPr>
        <p:spPr>
          <a:xfrm flipV="1">
            <a:off x="4864806" y="2964583"/>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6FC3740-FC84-714B-B616-B1FD5834B6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35236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D766DCF-E130-494C-B971-B320345301A5}"/>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2DFE237-4D9E-954A-8A45-278EF7B4CCBE}"/>
              </a:ext>
            </a:extLst>
          </p:cNvPr>
          <p:cNvSpPr/>
          <p:nvPr/>
        </p:nvSpPr>
        <p:spPr>
          <a:xfrm>
            <a:off x="3454303" y="3162680"/>
            <a:ext cx="92835" cy="84395"/>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8977B16-43AD-B94B-85D9-A9DC6EAC1542}"/>
              </a:ext>
            </a:extLst>
          </p:cNvPr>
          <p:cNvSpPr txBox="1"/>
          <p:nvPr/>
        </p:nvSpPr>
        <p:spPr>
          <a:xfrm>
            <a:off x="7463463" y="4804935"/>
            <a:ext cx="1264754" cy="400110"/>
          </a:xfrm>
          <a:prstGeom prst="rect">
            <a:avLst/>
          </a:prstGeom>
          <a:noFill/>
        </p:spPr>
        <p:txBody>
          <a:bodyPr wrap="square" rtlCol="0">
            <a:spAutoFit/>
          </a:bodyPr>
          <a:lstStyle/>
          <a:p>
            <a:pPr algn="ctr"/>
            <a:r>
              <a:rPr lang="en-US" sz="2000" dirty="0"/>
              <a:t>Time</a:t>
            </a:r>
          </a:p>
        </p:txBody>
      </p:sp>
      <p:cxnSp>
        <p:nvCxnSpPr>
          <p:cNvPr id="24" name="Straight Connector 23">
            <a:extLst>
              <a:ext uri="{FF2B5EF4-FFF2-40B4-BE49-F238E27FC236}">
                <a16:creationId xmlns:a16="http://schemas.microsoft.com/office/drawing/2014/main" id="{F32FF3A9-4AC2-9C41-AF95-FCDCAF97EE1C}"/>
              </a:ext>
            </a:extLst>
          </p:cNvPr>
          <p:cNvCxnSpPr>
            <a:cxnSpLocks/>
          </p:cNvCxnSpPr>
          <p:nvPr/>
        </p:nvCxnSpPr>
        <p:spPr>
          <a:xfrm>
            <a:off x="3793523"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8" name="TextBox 7">
            <a:extLst>
              <a:ext uri="{FF2B5EF4-FFF2-40B4-BE49-F238E27FC236}">
                <a16:creationId xmlns:a16="http://schemas.microsoft.com/office/drawing/2014/main" id="{CB975753-DE90-0D45-81B1-B66201D7AD5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3689028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2202C-482D-B348-A490-1CD80B3663E9}"/>
              </a:ext>
            </a:extLst>
          </p:cNvPr>
          <p:cNvPicPr>
            <a:picLocks noChangeAspect="1"/>
          </p:cNvPicPr>
          <p:nvPr/>
        </p:nvPicPr>
        <p:blipFill>
          <a:blip r:embed="rId2"/>
          <a:srcRect l="1533" t="1343" r="253" b="68563"/>
          <a:stretch>
            <a:fillRect/>
          </a:stretch>
        </p:blipFill>
        <p:spPr>
          <a:xfrm>
            <a:off x="1572828" y="2126931"/>
            <a:ext cx="7638883" cy="2106599"/>
          </a:xfrm>
          <a:custGeom>
            <a:avLst/>
            <a:gdLst>
              <a:gd name="connsiteX0" fmla="*/ 0 w 5217459"/>
              <a:gd name="connsiteY0" fmla="*/ 0 h 1438835"/>
              <a:gd name="connsiteX1" fmla="*/ 5217459 w 5217459"/>
              <a:gd name="connsiteY1" fmla="*/ 0 h 1438835"/>
              <a:gd name="connsiteX2" fmla="*/ 5217459 w 5217459"/>
              <a:gd name="connsiteY2" fmla="*/ 1438835 h 1438835"/>
              <a:gd name="connsiteX3" fmla="*/ 0 w 5217459"/>
              <a:gd name="connsiteY3" fmla="*/ 1438835 h 1438835"/>
            </a:gdLst>
            <a:ahLst/>
            <a:cxnLst>
              <a:cxn ang="0">
                <a:pos x="connsiteX0" y="connsiteY0"/>
              </a:cxn>
              <a:cxn ang="0">
                <a:pos x="connsiteX1" y="connsiteY1"/>
              </a:cxn>
              <a:cxn ang="0">
                <a:pos x="connsiteX2" y="connsiteY2"/>
              </a:cxn>
              <a:cxn ang="0">
                <a:pos x="connsiteX3" y="connsiteY3"/>
              </a:cxn>
            </a:cxnLst>
            <a:rect l="l" t="t" r="r" b="b"/>
            <a:pathLst>
              <a:path w="5217459" h="1438835">
                <a:moveTo>
                  <a:pt x="0" y="0"/>
                </a:moveTo>
                <a:lnTo>
                  <a:pt x="5217459" y="0"/>
                </a:lnTo>
                <a:lnTo>
                  <a:pt x="5217459" y="1438835"/>
                </a:lnTo>
                <a:lnTo>
                  <a:pt x="0" y="1438835"/>
                </a:lnTo>
                <a:close/>
              </a:path>
            </a:pathLst>
          </a:custGeom>
        </p:spPr>
      </p:pic>
      <p:cxnSp>
        <p:nvCxnSpPr>
          <p:cNvPr id="3" name="Straight Connector 2">
            <a:extLst>
              <a:ext uri="{FF2B5EF4-FFF2-40B4-BE49-F238E27FC236}">
                <a16:creationId xmlns:a16="http://schemas.microsoft.com/office/drawing/2014/main" id="{31388DB3-AD36-FB47-95EA-58D8A6E5377E}"/>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BE08893-75D8-C243-B39A-B7841EC69A62}"/>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D16E87-9C7B-DD41-AE88-C6B5600F5954}"/>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C104F1A-382F-C248-91AC-E4A802B5572C}"/>
              </a:ext>
            </a:extLst>
          </p:cNvPr>
          <p:cNvCxnSpPr>
            <a:cxnSpLocks/>
          </p:cNvCxnSpPr>
          <p:nvPr/>
        </p:nvCxnSpPr>
        <p:spPr>
          <a:xfrm>
            <a:off x="3793523"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8" name="TextBox 7">
            <a:extLst>
              <a:ext uri="{FF2B5EF4-FFF2-40B4-BE49-F238E27FC236}">
                <a16:creationId xmlns:a16="http://schemas.microsoft.com/office/drawing/2014/main" id="{CFD4BCCD-997E-B942-AF17-881D4762ABE9}"/>
              </a:ext>
            </a:extLst>
          </p:cNvPr>
          <p:cNvSpPr txBox="1"/>
          <p:nvPr/>
        </p:nvSpPr>
        <p:spPr>
          <a:xfrm>
            <a:off x="7463463" y="4804935"/>
            <a:ext cx="1264754" cy="400110"/>
          </a:xfrm>
          <a:prstGeom prst="rect">
            <a:avLst/>
          </a:prstGeom>
          <a:noFill/>
        </p:spPr>
        <p:txBody>
          <a:bodyPr wrap="square" rtlCol="0">
            <a:spAutoFit/>
          </a:bodyPr>
          <a:lstStyle/>
          <a:p>
            <a:pPr algn="ctr"/>
            <a:r>
              <a:rPr lang="en-US" sz="2000" dirty="0"/>
              <a:t>Time</a:t>
            </a:r>
          </a:p>
        </p:txBody>
      </p:sp>
      <p:sp>
        <p:nvSpPr>
          <p:cNvPr id="9" name="TextBox 8">
            <a:extLst>
              <a:ext uri="{FF2B5EF4-FFF2-40B4-BE49-F238E27FC236}">
                <a16:creationId xmlns:a16="http://schemas.microsoft.com/office/drawing/2014/main" id="{BC458F49-E351-E54E-8540-45234C30382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0DC4860-44AA-504C-AF78-23989AF4C267}"/>
                  </a:ext>
                </a:extLst>
              </p:cNvPr>
              <p:cNvSpPr txBox="1"/>
              <p:nvPr/>
            </p:nvSpPr>
            <p:spPr>
              <a:xfrm>
                <a:off x="753753" y="4275700"/>
                <a:ext cx="2742481" cy="369332"/>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𝑓</m:t>
                      </m:r>
                      <m:r>
                        <a:rPr lang="en-US" sz="2400" b="0" i="1" smtClean="0">
                          <a:solidFill>
                            <a:schemeClr val="bg1"/>
                          </a:solidFill>
                          <a:latin typeface="Cambria Math" panose="02040503050406030204" pitchFamily="18" charset="0"/>
                        </a:rPr>
                        <m:t> </m:t>
                      </m:r>
                      <m:r>
                        <a:rPr lang="en-US" sz="2400" b="0" i="1" smtClean="0">
                          <a:solidFill>
                            <a:schemeClr val="bg1"/>
                          </a:solidFill>
                          <a:latin typeface="Cambria Math" panose="02040503050406030204" pitchFamily="18" charset="0"/>
                        </a:rPr>
                        <m:t>𝑐𝑦𝑐𝑙𝑒𝑠</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𝑝𝑒𝑟</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𝑠𝑒𝑐𝑜𝑛𝑑</m:t>
                      </m:r>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C0DC4860-44AA-504C-AF78-23989AF4C267}"/>
                  </a:ext>
                </a:extLst>
              </p:cNvPr>
              <p:cNvSpPr txBox="1">
                <a:spLocks noRot="1" noChangeAspect="1" noMove="1" noResize="1" noEditPoints="1" noAdjustHandles="1" noChangeArrowheads="1" noChangeShapeType="1" noTextEdit="1"/>
              </p:cNvSpPr>
              <p:nvPr/>
            </p:nvSpPr>
            <p:spPr>
              <a:xfrm>
                <a:off x="753753" y="42757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DDB92D-8230-5F4A-8302-0D5242C260BB}"/>
                  </a:ext>
                </a:extLst>
              </p:cNvPr>
              <p:cNvSpPr txBox="1"/>
              <p:nvPr/>
            </p:nvSpPr>
            <p:spPr>
              <a:xfrm>
                <a:off x="759660" y="4884006"/>
                <a:ext cx="2751459" cy="369332"/>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2</m:t>
                      </m:r>
                      <m:r>
                        <a:rPr lang="en-US" sz="2400" b="0" i="1" smtClean="0">
                          <a:solidFill>
                            <a:schemeClr val="bg1"/>
                          </a:solidFill>
                          <a:latin typeface="Cambria Math" panose="02040503050406030204" pitchFamily="18" charset="0"/>
                          <a:ea typeface="Cambria Math" panose="02040503050406030204" pitchFamily="18" charset="0"/>
                        </a:rPr>
                        <m:t>𝜋</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𝑎𝑛𝑔𝑙𝑒𝑠</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𝑝𝑒𝑟</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𝑐𝑦𝑐𝑙𝑒</m:t>
                      </m:r>
                    </m:oMath>
                  </m:oMathPara>
                </a14:m>
                <a:endParaRPr lang="en-US" sz="2400" dirty="0">
                  <a:solidFill>
                    <a:schemeClr val="bg1"/>
                  </a:solidFill>
                </a:endParaRPr>
              </a:p>
            </p:txBody>
          </p:sp>
        </mc:Choice>
        <mc:Fallback xmlns="">
          <p:sp>
            <p:nvSpPr>
              <p:cNvPr id="11" name="TextBox 10">
                <a:extLst>
                  <a:ext uri="{FF2B5EF4-FFF2-40B4-BE49-F238E27FC236}">
                    <a16:creationId xmlns:a16="http://schemas.microsoft.com/office/drawing/2014/main" id="{08DDB92D-8230-5F4A-8302-0D5242C260BB}"/>
                  </a:ext>
                </a:extLst>
              </p:cNvPr>
              <p:cNvSpPr txBox="1">
                <a:spLocks noRot="1" noChangeAspect="1" noMove="1" noResize="1" noEditPoints="1" noAdjustHandles="1" noChangeArrowheads="1" noChangeShapeType="1" noTextEdit="1"/>
              </p:cNvSpPr>
              <p:nvPr/>
            </p:nvSpPr>
            <p:spPr>
              <a:xfrm>
                <a:off x="759660" y="4884006"/>
                <a:ext cx="2751459" cy="369332"/>
              </a:xfrm>
              <a:prstGeom prst="rect">
                <a:avLst/>
              </a:prstGeom>
              <a:blipFill>
                <a:blip r:embed="rId4"/>
                <a:stretch>
                  <a:fillRect l="-2315" t="-6667" r="-3241" b="-36667"/>
                </a:stretch>
              </a:blipFill>
            </p:spPr>
            <p:txBody>
              <a:bodyPr/>
              <a:lstStyle/>
              <a:p>
                <a:r>
                  <a:rPr lang="en-US">
                    <a:noFill/>
                  </a:rPr>
                  <a:t> </a:t>
                </a:r>
              </a:p>
            </p:txBody>
          </p:sp>
        </mc:Fallback>
      </mc:AlternateContent>
    </p:spTree>
    <p:extLst>
      <p:ext uri="{BB962C8B-B14F-4D97-AF65-F5344CB8AC3E}">
        <p14:creationId xmlns:p14="http://schemas.microsoft.com/office/powerpoint/2010/main" val="2836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cxnSp>
        <p:nvCxnSpPr>
          <p:cNvPr id="25" name="Straight Connector 24">
            <a:extLst>
              <a:ext uri="{FF2B5EF4-FFF2-40B4-BE49-F238E27FC236}">
                <a16:creationId xmlns:a16="http://schemas.microsoft.com/office/drawing/2014/main" id="{B5BF0876-700F-CA45-B468-5FE2D08561BD}"/>
              </a:ext>
            </a:extLst>
          </p:cNvPr>
          <p:cNvCxnSpPr/>
          <p:nvPr/>
        </p:nvCxnSpPr>
        <p:spPr>
          <a:xfrm>
            <a:off x="2268456"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829D3B0-8C41-5748-AE04-6378A9E1DD90}"/>
              </a:ext>
            </a:extLst>
          </p:cNvPr>
          <p:cNvCxnSpPr>
            <a:cxnSpLocks/>
          </p:cNvCxnSpPr>
          <p:nvPr/>
        </p:nvCxnSpPr>
        <p:spPr>
          <a:xfrm>
            <a:off x="2255009"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27" name="TextBox 26">
            <a:extLst>
              <a:ext uri="{FF2B5EF4-FFF2-40B4-BE49-F238E27FC236}">
                <a16:creationId xmlns:a16="http://schemas.microsoft.com/office/drawing/2014/main" id="{27CD1C59-7BDD-2A4B-9772-B5DFA4BA594A}"/>
              </a:ext>
            </a:extLst>
          </p:cNvPr>
          <p:cNvSpPr txBox="1"/>
          <p:nvPr/>
        </p:nvSpPr>
        <p:spPr>
          <a:xfrm>
            <a:off x="5924949" y="4804935"/>
            <a:ext cx="1264754" cy="400110"/>
          </a:xfrm>
          <a:prstGeom prst="rect">
            <a:avLst/>
          </a:prstGeom>
          <a:noFill/>
        </p:spPr>
        <p:txBody>
          <a:bodyPr wrap="square" rtlCol="0">
            <a:spAutoFit/>
          </a:bodyPr>
          <a:lstStyle/>
          <a:p>
            <a:pPr algn="ctr"/>
            <a:r>
              <a:rPr lang="en-US" sz="2000" dirty="0"/>
              <a:t>Time</a:t>
            </a:r>
          </a:p>
        </p:txBody>
      </p:sp>
      <p:sp>
        <p:nvSpPr>
          <p:cNvPr id="30" name="Freeform 29">
            <a:extLst>
              <a:ext uri="{FF2B5EF4-FFF2-40B4-BE49-F238E27FC236}">
                <a16:creationId xmlns:a16="http://schemas.microsoft.com/office/drawing/2014/main" id="{D899F31E-33F1-B24E-9147-300478C24C81}"/>
              </a:ext>
            </a:extLst>
          </p:cNvPr>
          <p:cNvSpPr/>
          <p:nvPr/>
        </p:nvSpPr>
        <p:spPr>
          <a:xfrm>
            <a:off x="2262091" y="2288133"/>
            <a:ext cx="5343395" cy="1870718"/>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31" name="TextBox 30">
            <a:extLst>
              <a:ext uri="{FF2B5EF4-FFF2-40B4-BE49-F238E27FC236}">
                <a16:creationId xmlns:a16="http://schemas.microsoft.com/office/drawing/2014/main" id="{1C702CBF-4C09-C545-9EF9-7BCBB7149071}"/>
              </a:ext>
            </a:extLst>
          </p:cNvPr>
          <p:cNvSpPr txBox="1"/>
          <p:nvPr/>
        </p:nvSpPr>
        <p:spPr>
          <a:xfrm rot="16200000">
            <a:off x="786939" y="3037951"/>
            <a:ext cx="1264754" cy="400110"/>
          </a:xfrm>
          <a:prstGeom prst="rect">
            <a:avLst/>
          </a:prstGeom>
          <a:noFill/>
        </p:spPr>
        <p:txBody>
          <a:bodyPr wrap="square" rtlCol="0">
            <a:spAutoFit/>
          </a:bodyPr>
          <a:lstStyle/>
          <a:p>
            <a:pPr algn="ctr"/>
            <a:r>
              <a:rPr lang="en-US" sz="2000" dirty="0"/>
              <a:t>Amplitude</a:t>
            </a:r>
          </a:p>
        </p:txBody>
      </p:sp>
      <p:cxnSp>
        <p:nvCxnSpPr>
          <p:cNvPr id="32" name="Straight Connector 31">
            <a:extLst>
              <a:ext uri="{FF2B5EF4-FFF2-40B4-BE49-F238E27FC236}">
                <a16:creationId xmlns:a16="http://schemas.microsoft.com/office/drawing/2014/main" id="{541754F2-F5B6-4148-A923-656CFB114866}"/>
              </a:ext>
            </a:extLst>
          </p:cNvPr>
          <p:cNvCxnSpPr>
            <a:cxnSpLocks/>
          </p:cNvCxnSpPr>
          <p:nvPr/>
        </p:nvCxnSpPr>
        <p:spPr>
          <a:xfrm>
            <a:off x="2268456" y="2084342"/>
            <a:ext cx="5438630" cy="0"/>
          </a:xfrm>
          <a:prstGeom prst="line">
            <a:avLst/>
          </a:prstGeom>
          <a:ln w="539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F183A93-D933-A94F-9E8D-C02EDBA07623}"/>
              </a:ext>
            </a:extLst>
          </p:cNvPr>
          <p:cNvSpPr txBox="1"/>
          <p:nvPr/>
        </p:nvSpPr>
        <p:spPr>
          <a:xfrm>
            <a:off x="3330023" y="1566702"/>
            <a:ext cx="2942286" cy="523220"/>
          </a:xfrm>
          <a:prstGeom prst="rect">
            <a:avLst/>
          </a:prstGeom>
          <a:noFill/>
        </p:spPr>
        <p:txBody>
          <a:bodyPr wrap="square" rtlCol="0">
            <a:spAutoFit/>
          </a:bodyPr>
          <a:lstStyle/>
          <a:p>
            <a:pPr algn="ctr"/>
            <a:r>
              <a:rPr lang="en-US" sz="2800" dirty="0"/>
              <a:t>One cycle</a:t>
            </a:r>
          </a:p>
        </p:txBody>
      </p:sp>
      <p:cxnSp>
        <p:nvCxnSpPr>
          <p:cNvPr id="3" name="Straight Connector 2">
            <a:extLst>
              <a:ext uri="{FF2B5EF4-FFF2-40B4-BE49-F238E27FC236}">
                <a16:creationId xmlns:a16="http://schemas.microsoft.com/office/drawing/2014/main" id="{16C70AAB-BFAF-CE4D-8202-87C64D576569}"/>
              </a:ext>
            </a:extLst>
          </p:cNvPr>
          <p:cNvCxnSpPr>
            <a:cxnSpLocks/>
          </p:cNvCxnSpPr>
          <p:nvPr/>
        </p:nvCxnSpPr>
        <p:spPr>
          <a:xfrm>
            <a:off x="2262091" y="3180336"/>
            <a:ext cx="6186170" cy="185"/>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91BEC30-A69A-7746-910F-0686B7C58FF5}"/>
              </a:ext>
            </a:extLst>
          </p:cNvPr>
          <p:cNvGrpSpPr/>
          <p:nvPr/>
        </p:nvGrpSpPr>
        <p:grpSpPr>
          <a:xfrm>
            <a:off x="1346270" y="2056158"/>
            <a:ext cx="2859484" cy="2266700"/>
            <a:chOff x="1346270" y="2056158"/>
            <a:chExt cx="2859484" cy="2266700"/>
          </a:xfrm>
        </p:grpSpPr>
        <p:cxnSp>
          <p:nvCxnSpPr>
            <p:cNvPr id="12" name="Straight Connector 11">
              <a:extLst>
                <a:ext uri="{FF2B5EF4-FFF2-40B4-BE49-F238E27FC236}">
                  <a16:creationId xmlns:a16="http://schemas.microsoft.com/office/drawing/2014/main" id="{52C629B3-C89E-B246-B459-DB6CD0146658}"/>
                </a:ext>
              </a:extLst>
            </p:cNvPr>
            <p:cNvCxnSpPr>
              <a:cxnSpLocks/>
            </p:cNvCxnSpPr>
            <p:nvPr/>
          </p:nvCxnSpPr>
          <p:spPr>
            <a:xfrm>
              <a:off x="3653308" y="2294412"/>
              <a:ext cx="0" cy="885924"/>
            </a:xfrm>
            <a:prstGeom prst="line">
              <a:avLst/>
            </a:prstGeom>
            <a:ln w="539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AC749C8-9EEB-194E-969D-10B325AB6965}"/>
                </a:ext>
              </a:extLst>
            </p:cNvPr>
            <p:cNvSpPr txBox="1"/>
            <p:nvPr/>
          </p:nvSpPr>
          <p:spPr>
            <a:xfrm>
              <a:off x="3653308" y="2442565"/>
              <a:ext cx="552446" cy="523220"/>
            </a:xfrm>
            <a:prstGeom prst="rect">
              <a:avLst/>
            </a:prstGeom>
            <a:noFill/>
          </p:spPr>
          <p:txBody>
            <a:bodyPr wrap="square" rtlCol="0">
              <a:spAutoFit/>
            </a:bodyPr>
            <a:lstStyle/>
            <a:p>
              <a:pPr algn="ctr"/>
              <a:r>
                <a:rPr lang="en-US" sz="2800" dirty="0"/>
                <a:t>A</a:t>
              </a:r>
            </a:p>
          </p:txBody>
        </p:sp>
        <p:sp>
          <p:nvSpPr>
            <p:cNvPr id="17" name="TextBox 16">
              <a:extLst>
                <a:ext uri="{FF2B5EF4-FFF2-40B4-BE49-F238E27FC236}">
                  <a16:creationId xmlns:a16="http://schemas.microsoft.com/office/drawing/2014/main" id="{7213D326-41A7-3F40-BBC5-7C66901599A2}"/>
                </a:ext>
              </a:extLst>
            </p:cNvPr>
            <p:cNvSpPr txBox="1"/>
            <p:nvPr/>
          </p:nvSpPr>
          <p:spPr>
            <a:xfrm>
              <a:off x="1346270" y="2056158"/>
              <a:ext cx="968647" cy="523220"/>
            </a:xfrm>
            <a:prstGeom prst="rect">
              <a:avLst/>
            </a:prstGeom>
            <a:noFill/>
          </p:spPr>
          <p:txBody>
            <a:bodyPr wrap="square" rtlCol="0">
              <a:spAutoFit/>
            </a:bodyPr>
            <a:lstStyle/>
            <a:p>
              <a:pPr algn="ctr"/>
              <a:r>
                <a:rPr lang="en-US" sz="2800" dirty="0"/>
                <a:t>+A</a:t>
              </a:r>
            </a:p>
          </p:txBody>
        </p:sp>
        <p:sp>
          <p:nvSpPr>
            <p:cNvPr id="18" name="TextBox 17">
              <a:extLst>
                <a:ext uri="{FF2B5EF4-FFF2-40B4-BE49-F238E27FC236}">
                  <a16:creationId xmlns:a16="http://schemas.microsoft.com/office/drawing/2014/main" id="{162AC058-B170-0B49-8182-4BE78329D4CD}"/>
                </a:ext>
              </a:extLst>
            </p:cNvPr>
            <p:cNvSpPr txBox="1"/>
            <p:nvPr/>
          </p:nvSpPr>
          <p:spPr>
            <a:xfrm>
              <a:off x="1419316" y="3799638"/>
              <a:ext cx="968647" cy="523220"/>
            </a:xfrm>
            <a:prstGeom prst="rect">
              <a:avLst/>
            </a:prstGeom>
            <a:noFill/>
          </p:spPr>
          <p:txBody>
            <a:bodyPr wrap="square" rtlCol="0">
              <a:spAutoFit/>
            </a:bodyPr>
            <a:lstStyle/>
            <a:p>
              <a:pPr algn="ctr"/>
              <a:r>
                <a:rPr lang="en-US" sz="2800" dirty="0"/>
                <a:t>-A</a:t>
              </a:r>
            </a:p>
          </p:txBody>
        </p:sp>
      </p:grpSp>
      <p:sp>
        <p:nvSpPr>
          <p:cNvPr id="19" name="TextBox 18">
            <a:extLst>
              <a:ext uri="{FF2B5EF4-FFF2-40B4-BE49-F238E27FC236}">
                <a16:creationId xmlns:a16="http://schemas.microsoft.com/office/drawing/2014/main" id="{D41797BD-40E7-8A4F-A2A9-257B3ACA4108}"/>
              </a:ext>
            </a:extLst>
          </p:cNvPr>
          <p:cNvSpPr txBox="1"/>
          <p:nvPr/>
        </p:nvSpPr>
        <p:spPr>
          <a:xfrm>
            <a:off x="1625737" y="2905780"/>
            <a:ext cx="559812" cy="523220"/>
          </a:xfrm>
          <a:prstGeom prst="rect">
            <a:avLst/>
          </a:prstGeom>
          <a:noFill/>
        </p:spPr>
        <p:txBody>
          <a:bodyPr wrap="square" rtlCol="0">
            <a:spAutoFit/>
          </a:bodyPr>
          <a:lstStyle/>
          <a:p>
            <a:pPr algn="ctr"/>
            <a:r>
              <a:rPr lang="en-US" sz="2800" dirty="0"/>
              <a:t>0</a:t>
            </a:r>
          </a:p>
        </p:txBody>
      </p:sp>
    </p:spTree>
    <p:extLst>
      <p:ext uri="{BB962C8B-B14F-4D97-AF65-F5344CB8AC3E}">
        <p14:creationId xmlns:p14="http://schemas.microsoft.com/office/powerpoint/2010/main" val="279865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Tree>
    <p:extLst>
      <p:ext uri="{BB962C8B-B14F-4D97-AF65-F5344CB8AC3E}">
        <p14:creationId xmlns:p14="http://schemas.microsoft.com/office/powerpoint/2010/main" val="24560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p:bldP spid="20"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780045B-4757-AD4E-BAE3-142E363C321C}"/>
              </a:ext>
            </a:extLst>
          </p:cNvPr>
          <p:cNvSpPr txBox="1"/>
          <p:nvPr/>
        </p:nvSpPr>
        <p:spPr>
          <a:xfrm>
            <a:off x="1955296" y="3544805"/>
            <a:ext cx="1098164" cy="523220"/>
          </a:xfrm>
          <a:prstGeom prst="rect">
            <a:avLst/>
          </a:prstGeom>
          <a:solidFill>
            <a:srgbClr val="C00000"/>
          </a:solidFill>
        </p:spPr>
        <p:txBody>
          <a:bodyPr wrap="square" rtlCol="0">
            <a:spAutoFit/>
          </a:bodyPr>
          <a:lstStyle/>
          <a:p>
            <a:pPr algn="ctr"/>
            <a:r>
              <a:rPr lang="en-US" sz="2800" dirty="0">
                <a:solidFill>
                  <a:schemeClr val="bg1"/>
                </a:solidFill>
              </a:rPr>
              <a:t>Phase</a:t>
            </a:r>
          </a:p>
        </p:txBody>
      </p:sp>
      <p:sp>
        <p:nvSpPr>
          <p:cNvPr id="26" name="Freeform 25">
            <a:extLst>
              <a:ext uri="{FF2B5EF4-FFF2-40B4-BE49-F238E27FC236}">
                <a16:creationId xmlns:a16="http://schemas.microsoft.com/office/drawing/2014/main" id="{10ACD741-DC2B-E642-A192-3C536C484E57}"/>
              </a:ext>
            </a:extLst>
          </p:cNvPr>
          <p:cNvSpPr/>
          <p:nvPr/>
        </p:nvSpPr>
        <p:spPr>
          <a:xfrm>
            <a:off x="3061252" y="3220278"/>
            <a:ext cx="511691" cy="602341"/>
          </a:xfrm>
          <a:custGeom>
            <a:avLst/>
            <a:gdLst>
              <a:gd name="connsiteX0" fmla="*/ 0 w 511691"/>
              <a:gd name="connsiteY0" fmla="*/ 596348 h 602341"/>
              <a:gd name="connsiteX1" fmla="*/ 477078 w 511691"/>
              <a:gd name="connsiteY1" fmla="*/ 516835 h 602341"/>
              <a:gd name="connsiteX2" fmla="*/ 437322 w 511691"/>
              <a:gd name="connsiteY2" fmla="*/ 0 h 602341"/>
            </a:gdLst>
            <a:ahLst/>
            <a:cxnLst>
              <a:cxn ang="0">
                <a:pos x="connsiteX0" y="connsiteY0"/>
              </a:cxn>
              <a:cxn ang="0">
                <a:pos x="connsiteX1" y="connsiteY1"/>
              </a:cxn>
              <a:cxn ang="0">
                <a:pos x="connsiteX2" y="connsiteY2"/>
              </a:cxn>
            </a:cxnLst>
            <a:rect l="l" t="t" r="r" b="b"/>
            <a:pathLst>
              <a:path w="511691" h="602341">
                <a:moveTo>
                  <a:pt x="0" y="596348"/>
                </a:moveTo>
                <a:cubicBezTo>
                  <a:pt x="202095" y="606287"/>
                  <a:pt x="404191" y="616226"/>
                  <a:pt x="477078" y="516835"/>
                </a:cubicBezTo>
                <a:cubicBezTo>
                  <a:pt x="549965" y="417444"/>
                  <a:pt x="493643" y="208722"/>
                  <a:pt x="437322" y="0"/>
                </a:cubicBezTo>
              </a:path>
            </a:pathLst>
          </a:custGeom>
          <a:noFill/>
          <a:ln w="349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36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623552"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623552"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623552"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pic>
        <p:nvPicPr>
          <p:cNvPr id="10" name="Picture 2" descr="Facebook's facial recognition software is now as accurate as the human  brain, but what now? - ExtremeTech">
            <a:extLst>
              <a:ext uri="{FF2B5EF4-FFF2-40B4-BE49-F238E27FC236}">
                <a16:creationId xmlns:a16="http://schemas.microsoft.com/office/drawing/2014/main" id="{158BD86E-2BC4-2549-AE89-3EC0E706A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283" y="1650757"/>
            <a:ext cx="2140356" cy="118054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xamples of expressions for the RBD dataset. An Anger, Co Contemptuous,...  | Download Scientific Diagram">
            <a:extLst>
              <a:ext uri="{FF2B5EF4-FFF2-40B4-BE49-F238E27FC236}">
                <a16:creationId xmlns:a16="http://schemas.microsoft.com/office/drawing/2014/main" id="{33CCC574-FC20-DE4C-8F2E-8BE65E7B7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849" y="3122855"/>
            <a:ext cx="1437223" cy="11683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7930536-913A-3D4B-B5EF-DB175C757D3A}"/>
              </a:ext>
            </a:extLst>
          </p:cNvPr>
          <p:cNvPicPr>
            <a:picLocks noChangeAspect="1"/>
          </p:cNvPicPr>
          <p:nvPr/>
        </p:nvPicPr>
        <p:blipFill>
          <a:blip r:embed="rId4"/>
          <a:stretch>
            <a:fillRect/>
          </a:stretch>
        </p:blipFill>
        <p:spPr>
          <a:xfrm>
            <a:off x="6151442" y="4681613"/>
            <a:ext cx="1038036" cy="945005"/>
          </a:xfrm>
          <a:prstGeom prst="rect">
            <a:avLst/>
          </a:prstGeom>
          <a:noFill/>
        </p:spPr>
      </p:pic>
    </p:spTree>
    <p:extLst>
      <p:ext uri="{BB962C8B-B14F-4D97-AF65-F5344CB8AC3E}">
        <p14:creationId xmlns:p14="http://schemas.microsoft.com/office/powerpoint/2010/main" val="425175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780045B-4757-AD4E-BAE3-142E363C321C}"/>
              </a:ext>
            </a:extLst>
          </p:cNvPr>
          <p:cNvSpPr txBox="1"/>
          <p:nvPr/>
        </p:nvSpPr>
        <p:spPr>
          <a:xfrm>
            <a:off x="1955296" y="3544805"/>
            <a:ext cx="1098164" cy="523220"/>
          </a:xfrm>
          <a:prstGeom prst="rect">
            <a:avLst/>
          </a:prstGeom>
          <a:solidFill>
            <a:srgbClr val="C00000"/>
          </a:solidFill>
        </p:spPr>
        <p:txBody>
          <a:bodyPr wrap="square" rtlCol="0">
            <a:spAutoFit/>
          </a:bodyPr>
          <a:lstStyle/>
          <a:p>
            <a:pPr algn="ctr"/>
            <a:r>
              <a:rPr lang="en-US" sz="2800" dirty="0">
                <a:solidFill>
                  <a:schemeClr val="bg1"/>
                </a:solidFill>
              </a:rPr>
              <a:t>Phase</a:t>
            </a:r>
          </a:p>
        </p:txBody>
      </p:sp>
      <p:sp>
        <p:nvSpPr>
          <p:cNvPr id="26" name="Freeform 25">
            <a:extLst>
              <a:ext uri="{FF2B5EF4-FFF2-40B4-BE49-F238E27FC236}">
                <a16:creationId xmlns:a16="http://schemas.microsoft.com/office/drawing/2014/main" id="{10ACD741-DC2B-E642-A192-3C536C484E57}"/>
              </a:ext>
            </a:extLst>
          </p:cNvPr>
          <p:cNvSpPr/>
          <p:nvPr/>
        </p:nvSpPr>
        <p:spPr>
          <a:xfrm>
            <a:off x="3061252" y="3220278"/>
            <a:ext cx="511691" cy="602341"/>
          </a:xfrm>
          <a:custGeom>
            <a:avLst/>
            <a:gdLst>
              <a:gd name="connsiteX0" fmla="*/ 0 w 511691"/>
              <a:gd name="connsiteY0" fmla="*/ 596348 h 602341"/>
              <a:gd name="connsiteX1" fmla="*/ 477078 w 511691"/>
              <a:gd name="connsiteY1" fmla="*/ 516835 h 602341"/>
              <a:gd name="connsiteX2" fmla="*/ 437322 w 511691"/>
              <a:gd name="connsiteY2" fmla="*/ 0 h 602341"/>
            </a:gdLst>
            <a:ahLst/>
            <a:cxnLst>
              <a:cxn ang="0">
                <a:pos x="connsiteX0" y="connsiteY0"/>
              </a:cxn>
              <a:cxn ang="0">
                <a:pos x="connsiteX1" y="connsiteY1"/>
              </a:cxn>
              <a:cxn ang="0">
                <a:pos x="connsiteX2" y="connsiteY2"/>
              </a:cxn>
            </a:cxnLst>
            <a:rect l="l" t="t" r="r" b="b"/>
            <a:pathLst>
              <a:path w="511691" h="602341">
                <a:moveTo>
                  <a:pt x="0" y="596348"/>
                </a:moveTo>
                <a:cubicBezTo>
                  <a:pt x="202095" y="606287"/>
                  <a:pt x="404191" y="616226"/>
                  <a:pt x="477078" y="516835"/>
                </a:cubicBezTo>
                <a:cubicBezTo>
                  <a:pt x="549965" y="417444"/>
                  <a:pt x="493643" y="208722"/>
                  <a:pt x="437322" y="0"/>
                </a:cubicBezTo>
              </a:path>
            </a:pathLst>
          </a:custGeom>
          <a:noFill/>
          <a:ln w="349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5488029-DEC7-934B-A92E-E268164E10BC}"/>
                  </a:ext>
                </a:extLst>
              </p:cNvPr>
              <p:cNvSpPr txBox="1"/>
              <p:nvPr/>
            </p:nvSpPr>
            <p:spPr>
              <a:xfrm>
                <a:off x="1706618" y="6335040"/>
                <a:ext cx="2709268" cy="430887"/>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chemeClr val="bg1"/>
                          </a:solidFill>
                          <a:latin typeface="Cambria Math" panose="02040503050406030204" pitchFamily="18" charset="0"/>
                        </a:rPr>
                        <m:t>A</m:t>
                      </m:r>
                      <m:r>
                        <a:rPr lang="en-US" sz="2800" b="0" i="0" smtClean="0">
                          <a:solidFill>
                            <a:schemeClr val="bg1"/>
                          </a:solidFill>
                          <a:latin typeface="Cambria Math" panose="02040503050406030204" pitchFamily="18" charset="0"/>
                        </a:rPr>
                        <m:t> . </m:t>
                      </m:r>
                      <m:r>
                        <m:rPr>
                          <m:sty m:val="p"/>
                        </m:rPr>
                        <a:rPr lang="en-US" sz="2800" b="0" i="0" smtClean="0">
                          <a:solidFill>
                            <a:schemeClr val="bg1"/>
                          </a:solidFill>
                          <a:latin typeface="Cambria Math" panose="02040503050406030204" pitchFamily="18" charset="0"/>
                        </a:rPr>
                        <m:t>sin</m:t>
                      </m:r>
                      <m:r>
                        <a:rPr lang="en-US" sz="2800" b="0" i="1" smtClean="0">
                          <a:solidFill>
                            <a:schemeClr val="bg1"/>
                          </a:solidFill>
                          <a:latin typeface="Cambria Math" panose="02040503050406030204" pitchFamily="18" charset="0"/>
                        </a:rPr>
                        <m:t>⁡(2</m:t>
                      </m:r>
                      <m:r>
                        <a:rPr lang="en-US" sz="2800" b="0" i="1" smtClean="0">
                          <a:solidFill>
                            <a:schemeClr val="bg1"/>
                          </a:solidFill>
                          <a:latin typeface="Cambria Math" panose="02040503050406030204" pitchFamily="18" charset="0"/>
                          <a:ea typeface="Cambria Math" panose="02040503050406030204" pitchFamily="18" charset="0"/>
                        </a:rPr>
                        <m:t>𝜋</m:t>
                      </m:r>
                      <m:r>
                        <a:rPr lang="en-US" sz="2800" b="0" i="1" smtClean="0">
                          <a:solidFill>
                            <a:schemeClr val="bg1"/>
                          </a:solidFill>
                          <a:latin typeface="Cambria Math" panose="02040503050406030204" pitchFamily="18" charset="0"/>
                          <a:ea typeface="Cambria Math" panose="02040503050406030204" pitchFamily="18" charset="0"/>
                        </a:rPr>
                        <m:t>𝑓𝑡</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𝜙</m:t>
                      </m:r>
                      <m:r>
                        <a:rPr lang="en-US"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23" name="TextBox 22">
                <a:extLst>
                  <a:ext uri="{FF2B5EF4-FFF2-40B4-BE49-F238E27FC236}">
                    <a16:creationId xmlns:a16="http://schemas.microsoft.com/office/drawing/2014/main" id="{45488029-DEC7-934B-A92E-E268164E10BC}"/>
                  </a:ext>
                </a:extLst>
              </p:cNvPr>
              <p:cNvSpPr txBox="1">
                <a:spLocks noRot="1" noChangeAspect="1" noMove="1" noResize="1" noEditPoints="1" noAdjustHandles="1" noChangeArrowheads="1" noChangeShapeType="1" noTextEdit="1"/>
              </p:cNvSpPr>
              <p:nvPr/>
            </p:nvSpPr>
            <p:spPr>
              <a:xfrm>
                <a:off x="1706618" y="6335040"/>
                <a:ext cx="2709268" cy="430887"/>
              </a:xfrm>
              <a:prstGeom prst="rect">
                <a:avLst/>
              </a:prstGeom>
              <a:blipFill>
                <a:blip r:embed="rId7"/>
                <a:stretch>
                  <a:fillRect l="-2326" t="-8571" r="-3721" b="-3428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99C42E3-93B5-D94C-9817-FCF4A50B1963}"/>
              </a:ext>
            </a:extLst>
          </p:cNvPr>
          <p:cNvSpPr txBox="1"/>
          <p:nvPr/>
        </p:nvSpPr>
        <p:spPr>
          <a:xfrm>
            <a:off x="4415886" y="6320955"/>
            <a:ext cx="4728112" cy="461665"/>
          </a:xfrm>
          <a:prstGeom prst="rect">
            <a:avLst/>
          </a:prstGeom>
          <a:noFill/>
        </p:spPr>
        <p:txBody>
          <a:bodyPr wrap="square" rtlCol="0">
            <a:spAutoFit/>
          </a:bodyPr>
          <a:lstStyle/>
          <a:p>
            <a:r>
              <a:rPr lang="en-US" sz="2400" dirty="0"/>
              <a:t>-- with initial/additional phase </a:t>
            </a:r>
            <a:r>
              <a:rPr lang="en-US" sz="2400" dirty="0" err="1"/>
              <a:t>ϕ</a:t>
            </a:r>
            <a:endParaRPr lang="en-US" sz="2400" dirty="0"/>
          </a:p>
        </p:txBody>
      </p:sp>
    </p:spTree>
    <p:extLst>
      <p:ext uri="{BB962C8B-B14F-4D97-AF65-F5344CB8AC3E}">
        <p14:creationId xmlns:p14="http://schemas.microsoft.com/office/powerpoint/2010/main" val="2880323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B2EA0-D6EC-1D4A-A086-879CFB6E2591}"/>
              </a:ext>
            </a:extLst>
          </p:cNvPr>
          <p:cNvSpPr/>
          <p:nvPr/>
        </p:nvSpPr>
        <p:spPr>
          <a:xfrm>
            <a:off x="3072652" y="2420470"/>
            <a:ext cx="282388" cy="2958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D533FF59-9279-2942-AFCC-FA20B33D1E92}"/>
              </a:ext>
            </a:extLst>
          </p:cNvPr>
          <p:cNvSpPr/>
          <p:nvPr/>
        </p:nvSpPr>
        <p:spPr>
          <a:xfrm>
            <a:off x="2730229" y="2126931"/>
            <a:ext cx="860611" cy="779930"/>
          </a:xfrm>
          <a:prstGeom prst="arc">
            <a:avLst/>
          </a:prstGeom>
          <a:ln w="22225">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0B0B10-A867-3145-B269-DD36AB37A696}"/>
              </a:ext>
            </a:extLst>
          </p:cNvPr>
          <p:cNvGrpSpPr/>
          <p:nvPr/>
        </p:nvGrpSpPr>
        <p:grpSpPr>
          <a:xfrm>
            <a:off x="1524000" y="4243214"/>
            <a:ext cx="2282970" cy="2622852"/>
            <a:chOff x="1524000" y="4243214"/>
            <a:chExt cx="2282970" cy="2622852"/>
          </a:xfrm>
        </p:grpSpPr>
        <p:cxnSp>
          <p:nvCxnSpPr>
            <p:cNvPr id="19" name="Straight Connector 18">
              <a:extLst>
                <a:ext uri="{FF2B5EF4-FFF2-40B4-BE49-F238E27FC236}">
                  <a16:creationId xmlns:a16="http://schemas.microsoft.com/office/drawing/2014/main" id="{3D766DCF-E130-494C-B971-B320345301A5}"/>
                </a:ext>
              </a:extLst>
            </p:cNvPr>
            <p:cNvCxnSpPr>
              <a:cxnSpLocks/>
            </p:cNvCxnSpPr>
            <p:nvPr/>
          </p:nvCxnSpPr>
          <p:spPr>
            <a:xfrm>
              <a:off x="1524000" y="4391132"/>
              <a:ext cx="22829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24658C2-1FEF-2C42-95D6-5DB9DF58EE9E}"/>
                </a:ext>
              </a:extLst>
            </p:cNvPr>
            <p:cNvSpPr/>
            <p:nvPr/>
          </p:nvSpPr>
          <p:spPr>
            <a:xfrm>
              <a:off x="3072652" y="4243214"/>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A43125-A83D-1345-88BE-F606ED4BB77A}"/>
                </a:ext>
              </a:extLst>
            </p:cNvPr>
            <p:cNvPicPr>
              <a:picLocks noChangeAspect="1"/>
            </p:cNvPicPr>
            <p:nvPr/>
          </p:nvPicPr>
          <p:blipFill>
            <a:blip r:embed="rId2"/>
            <a:stretch>
              <a:fillRect/>
            </a:stretch>
          </p:blipFill>
          <p:spPr>
            <a:xfrm rot="5400000">
              <a:off x="2179413" y="5664679"/>
              <a:ext cx="1101632" cy="1301141"/>
            </a:xfrm>
            <a:prstGeom prst="rect">
              <a:avLst/>
            </a:prstGeom>
          </p:spPr>
        </p:pic>
        <p:cxnSp>
          <p:nvCxnSpPr>
            <p:cNvPr id="12" name="Straight Connector 11">
              <a:extLst>
                <a:ext uri="{FF2B5EF4-FFF2-40B4-BE49-F238E27FC236}">
                  <a16:creationId xmlns:a16="http://schemas.microsoft.com/office/drawing/2014/main" id="{8A1254F5-BB0C-964B-AA34-71B4E6F13D0E}"/>
                </a:ext>
              </a:extLst>
            </p:cNvPr>
            <p:cNvCxnSpPr>
              <a:cxnSpLocks/>
            </p:cNvCxnSpPr>
            <p:nvPr/>
          </p:nvCxnSpPr>
          <p:spPr>
            <a:xfrm rot="16200000">
              <a:off x="2703516" y="4731078"/>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C2332A-E95F-3E42-B7E7-DB5CF01D066C}"/>
                </a:ext>
              </a:extLst>
            </p:cNvPr>
            <p:cNvCxnSpPr>
              <a:cxnSpLocks/>
            </p:cNvCxnSpPr>
            <p:nvPr/>
          </p:nvCxnSpPr>
          <p:spPr>
            <a:xfrm rot="16200000" flipV="1">
              <a:off x="2566016" y="5056902"/>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6FC3740-FC84-714B-B616-B1FD5834B6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cxnSp>
        <p:nvCxnSpPr>
          <p:cNvPr id="23" name="Straight Connector 22">
            <a:extLst>
              <a:ext uri="{FF2B5EF4-FFF2-40B4-BE49-F238E27FC236}">
                <a16:creationId xmlns:a16="http://schemas.microsoft.com/office/drawing/2014/main" id="{EE112F21-31F9-1449-90B8-1E2CDBE967ED}"/>
              </a:ext>
            </a:extLst>
          </p:cNvPr>
          <p:cNvCxnSpPr/>
          <p:nvPr/>
        </p:nvCxnSpPr>
        <p:spPr>
          <a:xfrm>
            <a:off x="4039199" y="2182743"/>
            <a:ext cx="0" cy="2110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FD7039B-2AF4-3D41-B729-E6DDAB90D4B1}"/>
              </a:ext>
            </a:extLst>
          </p:cNvPr>
          <p:cNvSpPr/>
          <p:nvPr/>
        </p:nvSpPr>
        <p:spPr>
          <a:xfrm>
            <a:off x="3902798" y="2420470"/>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4F02A06-4DE7-8B4A-9F7D-5FAA3825BDA2}"/>
              </a:ext>
            </a:extLst>
          </p:cNvPr>
          <p:cNvPicPr>
            <a:picLocks noChangeAspect="1"/>
          </p:cNvPicPr>
          <p:nvPr/>
        </p:nvPicPr>
        <p:blipFill>
          <a:blip r:embed="rId2"/>
          <a:stretch>
            <a:fillRect/>
          </a:stretch>
        </p:blipFill>
        <p:spPr>
          <a:xfrm>
            <a:off x="6256568" y="2485317"/>
            <a:ext cx="1101632" cy="1301141"/>
          </a:xfrm>
          <a:prstGeom prst="rect">
            <a:avLst/>
          </a:prstGeom>
        </p:spPr>
      </p:pic>
      <p:cxnSp>
        <p:nvCxnSpPr>
          <p:cNvPr id="26" name="Straight Connector 25">
            <a:extLst>
              <a:ext uri="{FF2B5EF4-FFF2-40B4-BE49-F238E27FC236}">
                <a16:creationId xmlns:a16="http://schemas.microsoft.com/office/drawing/2014/main" id="{25A3F114-35A8-F14B-812E-65D24D0B96C8}"/>
              </a:ext>
            </a:extLst>
          </p:cNvPr>
          <p:cNvCxnSpPr>
            <a:cxnSpLocks/>
          </p:cNvCxnSpPr>
          <p:nvPr/>
        </p:nvCxnSpPr>
        <p:spPr>
          <a:xfrm>
            <a:off x="5234535" y="2406530"/>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8DFF9FD-C7B2-6E4A-9AFF-AD8563B94880}"/>
              </a:ext>
            </a:extLst>
          </p:cNvPr>
          <p:cNvCxnSpPr>
            <a:cxnSpLocks/>
          </p:cNvCxnSpPr>
          <p:nvPr/>
        </p:nvCxnSpPr>
        <p:spPr>
          <a:xfrm flipV="1">
            <a:off x="5097035" y="2964583"/>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3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BD360-1639-014F-9BF7-741B547A4FFF}"/>
              </a:ext>
            </a:extLst>
          </p:cNvPr>
          <p:cNvPicPr>
            <a:picLocks noChangeAspect="1"/>
          </p:cNvPicPr>
          <p:nvPr/>
        </p:nvPicPr>
        <p:blipFill>
          <a:blip r:embed="rId2"/>
          <a:stretch>
            <a:fillRect/>
          </a:stretch>
        </p:blipFill>
        <p:spPr>
          <a:xfrm flipH="1" flipV="1">
            <a:off x="550335" y="1016001"/>
            <a:ext cx="8043330" cy="4825998"/>
          </a:xfrm>
          <a:prstGeom prst="rect">
            <a:avLst/>
          </a:prstGeom>
        </p:spPr>
      </p:pic>
      <p:sp>
        <p:nvSpPr>
          <p:cNvPr id="4" name="TextBox 3">
            <a:extLst>
              <a:ext uri="{FF2B5EF4-FFF2-40B4-BE49-F238E27FC236}">
                <a16:creationId xmlns:a16="http://schemas.microsoft.com/office/drawing/2014/main" id="{3BF046B4-981B-0749-8683-8C796F1D506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7C4D0EE-DC99-574C-B081-C8B1335B571A}"/>
                  </a:ext>
                </a:extLst>
              </p:cNvPr>
              <p:cNvSpPr txBox="1"/>
              <p:nvPr/>
            </p:nvSpPr>
            <p:spPr>
              <a:xfrm>
                <a:off x="7562657" y="3180222"/>
                <a:ext cx="1270604"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5" name="TextBox 4">
                <a:extLst>
                  <a:ext uri="{FF2B5EF4-FFF2-40B4-BE49-F238E27FC236}">
                    <a16:creationId xmlns:a16="http://schemas.microsoft.com/office/drawing/2014/main" id="{B7C4D0EE-DC99-574C-B081-C8B1335B571A}"/>
                  </a:ext>
                </a:extLst>
              </p:cNvPr>
              <p:cNvSpPr txBox="1">
                <a:spLocks noRot="1" noChangeAspect="1" noMove="1" noResize="1" noEditPoints="1" noAdjustHandles="1" noChangeArrowheads="1" noChangeShapeType="1" noTextEdit="1"/>
              </p:cNvSpPr>
              <p:nvPr/>
            </p:nvSpPr>
            <p:spPr>
              <a:xfrm>
                <a:off x="7562657" y="3180222"/>
                <a:ext cx="1270604" cy="369332"/>
              </a:xfrm>
              <a:prstGeom prst="rect">
                <a:avLst/>
              </a:prstGeom>
              <a:blipFill>
                <a:blip r:embed="rId3"/>
                <a:stretch>
                  <a:fillRect l="-3922" t="-3333" r="-686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0BE28B-EF5B-CF40-B289-8C4800784809}"/>
                  </a:ext>
                </a:extLst>
              </p:cNvPr>
              <p:cNvSpPr txBox="1"/>
              <p:nvPr/>
            </p:nvSpPr>
            <p:spPr>
              <a:xfrm>
                <a:off x="7583535" y="5595787"/>
                <a:ext cx="1334596"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a:rPr lang="en-US" sz="2400" b="0" i="1" smtClean="0">
                          <a:latin typeface="Cambria Math" panose="02040503050406030204" pitchFamily="18" charset="0"/>
                        </a:rPr>
                        <m:t>𝑐𝑜𝑠</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6" name="TextBox 5">
                <a:extLst>
                  <a:ext uri="{FF2B5EF4-FFF2-40B4-BE49-F238E27FC236}">
                    <a16:creationId xmlns:a16="http://schemas.microsoft.com/office/drawing/2014/main" id="{490BE28B-EF5B-CF40-B289-8C4800784809}"/>
                  </a:ext>
                </a:extLst>
              </p:cNvPr>
              <p:cNvSpPr txBox="1">
                <a:spLocks noRot="1" noChangeAspect="1" noMove="1" noResize="1" noEditPoints="1" noAdjustHandles="1" noChangeArrowheads="1" noChangeShapeType="1" noTextEdit="1"/>
              </p:cNvSpPr>
              <p:nvPr/>
            </p:nvSpPr>
            <p:spPr>
              <a:xfrm>
                <a:off x="7583535" y="5595787"/>
                <a:ext cx="1334596" cy="369332"/>
              </a:xfrm>
              <a:prstGeom prst="rect">
                <a:avLst/>
              </a:prstGeom>
              <a:blipFill>
                <a:blip r:embed="rId4"/>
                <a:stretch>
                  <a:fillRect l="-4717" t="-6667" r="-7547" b="-33333"/>
                </a:stretch>
              </a:blipFill>
            </p:spPr>
            <p:txBody>
              <a:bodyPr/>
              <a:lstStyle/>
              <a:p>
                <a:r>
                  <a:rPr lang="en-US">
                    <a:noFill/>
                  </a:rPr>
                  <a:t> </a:t>
                </a:r>
              </a:p>
            </p:txBody>
          </p:sp>
        </mc:Fallback>
      </mc:AlternateContent>
    </p:spTree>
    <p:extLst>
      <p:ext uri="{BB962C8B-B14F-4D97-AF65-F5344CB8AC3E}">
        <p14:creationId xmlns:p14="http://schemas.microsoft.com/office/powerpoint/2010/main" val="1091068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34925">
            <a:solidFill>
              <a:schemeClr val="bg1">
                <a:lumMod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3138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cos</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313886" cy="369332"/>
              </a:xfrm>
              <a:prstGeom prst="rect">
                <a:avLst/>
              </a:prstGeom>
              <a:blipFill>
                <a:blip r:embed="rId3"/>
                <a:stretch>
                  <a:fillRect l="-4808" t="-6667" r="-7692"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348343" y="5805714"/>
            <a:ext cx="1224485" cy="0"/>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8043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a:rPr lang="en-US" sz="2400" b="0" i="1" smtClean="0">
                          <a:latin typeface="Cambria Math" panose="02040503050406030204" pitchFamily="18" charset="0"/>
                        </a:rPr>
                        <m:t>𝑐𝑜𝑠</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804340" cy="369332"/>
              </a:xfrm>
              <a:prstGeom prst="rect">
                <a:avLst/>
              </a:prstGeom>
              <a:blipFill>
                <a:blip r:embed="rId6"/>
                <a:stretch>
                  <a:fillRect l="-4225" t="-3333" r="-4930"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7"/>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4339D8D6-35B9-D742-AAFB-065A4BA0C650}"/>
              </a:ext>
            </a:extLst>
          </p:cNvPr>
          <p:cNvCxnSpPr>
            <a:cxnSpLocks/>
          </p:cNvCxnSpPr>
          <p:nvPr/>
        </p:nvCxnSpPr>
        <p:spPr>
          <a:xfrm>
            <a:off x="3002749" y="3230347"/>
            <a:ext cx="950686" cy="0"/>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367D648-8A01-1145-9D85-EECBB58BB143}"/>
                  </a:ext>
                </a:extLst>
              </p:cNvPr>
              <p:cNvSpPr txBox="1"/>
              <p:nvPr/>
            </p:nvSpPr>
            <p:spPr>
              <a:xfrm>
                <a:off x="4267803" y="6195828"/>
                <a:ext cx="28728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m:t>
                      </m:r>
                    </m:oMath>
                  </m:oMathPara>
                </a14:m>
                <a:endParaRPr lang="en-US" sz="2400" dirty="0"/>
              </a:p>
            </p:txBody>
          </p:sp>
        </mc:Choice>
        <mc:Fallback xmlns="">
          <p:sp>
            <p:nvSpPr>
              <p:cNvPr id="25" name="TextBox 24">
                <a:extLst>
                  <a:ext uri="{FF2B5EF4-FFF2-40B4-BE49-F238E27FC236}">
                    <a16:creationId xmlns:a16="http://schemas.microsoft.com/office/drawing/2014/main" id="{1367D648-8A01-1145-9D85-EECBB58BB143}"/>
                  </a:ext>
                </a:extLst>
              </p:cNvPr>
              <p:cNvSpPr txBox="1">
                <a:spLocks noRot="1" noChangeAspect="1" noMove="1" noResize="1" noEditPoints="1" noAdjustHandles="1" noChangeArrowheads="1" noChangeShapeType="1" noTextEdit="1"/>
              </p:cNvSpPr>
              <p:nvPr/>
            </p:nvSpPr>
            <p:spPr>
              <a:xfrm>
                <a:off x="4267803" y="6195828"/>
                <a:ext cx="2872838" cy="369332"/>
              </a:xfrm>
              <a:prstGeom prst="rect">
                <a:avLst/>
              </a:prstGeom>
              <a:blipFill>
                <a:blip r:embed="rId8"/>
                <a:stretch>
                  <a:fillRect l="-2212" t="-6667" r="-3097"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1FB6C70-B496-F74A-85F3-043CB2BCC564}"/>
                  </a:ext>
                </a:extLst>
              </p:cNvPr>
              <p:cNvSpPr txBox="1"/>
              <p:nvPr/>
            </p:nvSpPr>
            <p:spPr>
              <a:xfrm>
                <a:off x="3803004" y="6195828"/>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6" name="TextBox 25">
                <a:extLst>
                  <a:ext uri="{FF2B5EF4-FFF2-40B4-BE49-F238E27FC236}">
                    <a16:creationId xmlns:a16="http://schemas.microsoft.com/office/drawing/2014/main" id="{81FB6C70-B496-F74A-85F3-043CB2BCC564}"/>
                  </a:ext>
                </a:extLst>
              </p:cNvPr>
              <p:cNvSpPr txBox="1">
                <a:spLocks noRot="1" noChangeAspect="1" noMove="1" noResize="1" noEditPoints="1" noAdjustHandles="1" noChangeArrowheads="1" noChangeShapeType="1" noTextEdit="1"/>
              </p:cNvSpPr>
              <p:nvPr/>
            </p:nvSpPr>
            <p:spPr>
              <a:xfrm>
                <a:off x="3803004" y="6195828"/>
                <a:ext cx="298159" cy="369332"/>
              </a:xfrm>
              <a:prstGeom prst="rect">
                <a:avLst/>
              </a:prstGeom>
              <a:blipFill>
                <a:blip r:embed="rId9"/>
                <a:stretch>
                  <a:fillRect l="-4000" r="-8000"/>
                </a:stretch>
              </a:blipFill>
            </p:spPr>
            <p:txBody>
              <a:bodyPr/>
              <a:lstStyle/>
              <a:p>
                <a:r>
                  <a:rPr lang="en-US">
                    <a:noFill/>
                  </a:rPr>
                  <a:t> </a:t>
                </a:r>
              </a:p>
            </p:txBody>
          </p:sp>
        </mc:Fallback>
      </mc:AlternateContent>
    </p:spTree>
    <p:extLst>
      <p:ext uri="{BB962C8B-B14F-4D97-AF65-F5344CB8AC3E}">
        <p14:creationId xmlns:p14="http://schemas.microsoft.com/office/powerpoint/2010/main" val="1769219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4" name="Group 3">
            <a:extLst>
              <a:ext uri="{FF2B5EF4-FFF2-40B4-BE49-F238E27FC236}">
                <a16:creationId xmlns:a16="http://schemas.microsoft.com/office/drawing/2014/main" id="{FE99BBF5-6690-5F49-B6B6-F0FEF2EC31D9}"/>
              </a:ext>
            </a:extLst>
          </p:cNvPr>
          <p:cNvGrpSpPr/>
          <p:nvPr/>
        </p:nvGrpSpPr>
        <p:grpSpPr>
          <a:xfrm>
            <a:off x="3820929" y="1042047"/>
            <a:ext cx="2932488" cy="1474230"/>
            <a:chOff x="3820929" y="1042047"/>
            <a:chExt cx="2932488" cy="1474230"/>
          </a:xfrm>
        </p:grpSpPr>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25" name="TextBox 24">
            <a:extLst>
              <a:ext uri="{FF2B5EF4-FFF2-40B4-BE49-F238E27FC236}">
                <a16:creationId xmlns:a16="http://schemas.microsoft.com/office/drawing/2014/main" id="{913DFCDB-C9F2-864A-93A2-2198A23FD1D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5724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430CFDB5-9131-1A4B-BAF4-B58D98551485}"/>
              </a:ext>
            </a:extLst>
          </p:cNvPr>
          <p:cNvGrpSpPr/>
          <p:nvPr/>
        </p:nvGrpSpPr>
        <p:grpSpPr>
          <a:xfrm>
            <a:off x="904245" y="3879083"/>
            <a:ext cx="5850123" cy="1036751"/>
            <a:chOff x="878367" y="2123989"/>
            <a:chExt cx="5850123" cy="1036751"/>
          </a:xfrm>
        </p:grpSpPr>
        <p:sp>
          <p:nvSpPr>
            <p:cNvPr id="47" name="Freeform 46">
              <a:extLst>
                <a:ext uri="{FF2B5EF4-FFF2-40B4-BE49-F238E27FC236}">
                  <a16:creationId xmlns:a16="http://schemas.microsoft.com/office/drawing/2014/main" id="{6FF5C59E-1D25-F248-B182-D07DDE4A0F2C}"/>
                </a:ext>
              </a:extLst>
            </p:cNvPr>
            <p:cNvSpPr/>
            <p:nvPr/>
          </p:nvSpPr>
          <p:spPr>
            <a:xfrm>
              <a:off x="878367" y="2123989"/>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8" name="Freeform 47">
              <a:extLst>
                <a:ext uri="{FF2B5EF4-FFF2-40B4-BE49-F238E27FC236}">
                  <a16:creationId xmlns:a16="http://schemas.microsoft.com/office/drawing/2014/main" id="{71B50304-2812-0445-ABBC-847CCEBECE77}"/>
                </a:ext>
              </a:extLst>
            </p:cNvPr>
            <p:cNvSpPr/>
            <p:nvPr/>
          </p:nvSpPr>
          <p:spPr>
            <a:xfrm>
              <a:off x="2339567" y="2160983"/>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9" name="Freeform 48">
              <a:extLst>
                <a:ext uri="{FF2B5EF4-FFF2-40B4-BE49-F238E27FC236}">
                  <a16:creationId xmlns:a16="http://schemas.microsoft.com/office/drawing/2014/main" id="{FD2FE37E-5755-FA48-A8CA-047547E53B18}"/>
                </a:ext>
              </a:extLst>
            </p:cNvPr>
            <p:cNvSpPr/>
            <p:nvPr/>
          </p:nvSpPr>
          <p:spPr>
            <a:xfrm>
              <a:off x="3796270" y="2225801"/>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50" name="Freeform 49">
              <a:extLst>
                <a:ext uri="{FF2B5EF4-FFF2-40B4-BE49-F238E27FC236}">
                  <a16:creationId xmlns:a16="http://schemas.microsoft.com/office/drawing/2014/main" id="{84374087-B9A5-0F4C-AB42-EAA2781A89EC}"/>
                </a:ext>
              </a:extLst>
            </p:cNvPr>
            <p:cNvSpPr/>
            <p:nvPr/>
          </p:nvSpPr>
          <p:spPr>
            <a:xfrm>
              <a:off x="5252168" y="2288036"/>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6388240" cy="1441502"/>
            <a:chOff x="2353424" y="3696496"/>
            <a:chExt cx="6388240" cy="1441502"/>
          </a:xfrm>
        </p:grpSpPr>
        <p:sp>
          <p:nvSpPr>
            <p:cNvPr id="75" name="TextBox 74">
              <a:extLst>
                <a:ext uri="{FF2B5EF4-FFF2-40B4-BE49-F238E27FC236}">
                  <a16:creationId xmlns:a16="http://schemas.microsoft.com/office/drawing/2014/main" id="{E8B3BAE2-6CA9-6B4C-8ECE-291CA6C9D997}"/>
                </a:ext>
              </a:extLst>
            </p:cNvPr>
            <p:cNvSpPr txBox="1"/>
            <p:nvPr/>
          </p:nvSpPr>
          <p:spPr>
            <a:xfrm>
              <a:off x="6847436" y="3774116"/>
              <a:ext cx="1894228" cy="400110"/>
            </a:xfrm>
            <a:prstGeom prst="rect">
              <a:avLst/>
            </a:prstGeom>
            <a:noFill/>
          </p:spPr>
          <p:txBody>
            <a:bodyPr wrap="square" rtlCol="0">
              <a:spAutoFit/>
            </a:bodyPr>
            <a:lstStyle/>
            <a:p>
              <a:pPr algn="ctr"/>
              <a:r>
                <a:rPr lang="en-US" sz="2000" dirty="0"/>
                <a:t>Frequency: 4Hz</a:t>
              </a:r>
            </a:p>
          </p:txBody>
        </p:sp>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64" name="TextBox 63">
            <a:extLst>
              <a:ext uri="{FF2B5EF4-FFF2-40B4-BE49-F238E27FC236}">
                <a16:creationId xmlns:a16="http://schemas.microsoft.com/office/drawing/2014/main" id="{B64C5608-A734-434D-A1E2-571231434E5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287736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4402515" cy="1441502"/>
            <a:chOff x="2353424" y="3696496"/>
            <a:chExt cx="4402515" cy="1441502"/>
          </a:xfrm>
        </p:grpSpPr>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84" name="Freeform 83">
            <a:extLst>
              <a:ext uri="{FF2B5EF4-FFF2-40B4-BE49-F238E27FC236}">
                <a16:creationId xmlns:a16="http://schemas.microsoft.com/office/drawing/2014/main" id="{C1D7AEA0-7C61-8F4B-B21D-1E08D3CCB58A}"/>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Freeform 84">
            <a:extLst>
              <a:ext uri="{FF2B5EF4-FFF2-40B4-BE49-F238E27FC236}">
                <a16:creationId xmlns:a16="http://schemas.microsoft.com/office/drawing/2014/main" id="{78427929-9A7E-1F48-9C6F-967C737AD96D}"/>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Freeform 85">
            <a:extLst>
              <a:ext uri="{FF2B5EF4-FFF2-40B4-BE49-F238E27FC236}">
                <a16:creationId xmlns:a16="http://schemas.microsoft.com/office/drawing/2014/main" id="{B1460492-06AE-E94E-8A93-ED08AC7D6334}"/>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Freeform 86">
            <a:extLst>
              <a:ext uri="{FF2B5EF4-FFF2-40B4-BE49-F238E27FC236}">
                <a16:creationId xmlns:a16="http://schemas.microsoft.com/office/drawing/2014/main" id="{15A034DF-B34A-564B-9449-04770493B7B4}"/>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spTree>
    <p:extLst>
      <p:ext uri="{BB962C8B-B14F-4D97-AF65-F5344CB8AC3E}">
        <p14:creationId xmlns:p14="http://schemas.microsoft.com/office/powerpoint/2010/main" val="3367409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pic>
        <p:nvPicPr>
          <p:cNvPr id="6" name="Picture 5">
            <a:extLst>
              <a:ext uri="{FF2B5EF4-FFF2-40B4-BE49-F238E27FC236}">
                <a16:creationId xmlns:a16="http://schemas.microsoft.com/office/drawing/2014/main" id="{58847E15-7CE6-EA41-B8CD-BE681297E9D1}"/>
              </a:ext>
            </a:extLst>
          </p:cNvPr>
          <p:cNvPicPr>
            <a:picLocks noChangeAspect="1"/>
          </p:cNvPicPr>
          <p:nvPr/>
        </p:nvPicPr>
        <p:blipFill>
          <a:blip r:embed="rId2"/>
          <a:stretch>
            <a:fillRect/>
          </a:stretch>
        </p:blipFill>
        <p:spPr>
          <a:xfrm>
            <a:off x="1197177" y="1179118"/>
            <a:ext cx="6749647" cy="4499765"/>
          </a:xfrm>
          <a:prstGeom prst="rect">
            <a:avLst/>
          </a:prstGeom>
        </p:spPr>
      </p:pic>
    </p:spTree>
    <p:extLst>
      <p:ext uri="{BB962C8B-B14F-4D97-AF65-F5344CB8AC3E}">
        <p14:creationId xmlns:p14="http://schemas.microsoft.com/office/powerpoint/2010/main" val="3619613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pic>
        <p:nvPicPr>
          <p:cNvPr id="3" name="Picture 2">
            <a:extLst>
              <a:ext uri="{FF2B5EF4-FFF2-40B4-BE49-F238E27FC236}">
                <a16:creationId xmlns:a16="http://schemas.microsoft.com/office/drawing/2014/main" id="{D62B3D31-033D-B646-A828-592D31BCF241}"/>
              </a:ext>
            </a:extLst>
          </p:cNvPr>
          <p:cNvPicPr>
            <a:picLocks noChangeAspect="1"/>
          </p:cNvPicPr>
          <p:nvPr/>
        </p:nvPicPr>
        <p:blipFill>
          <a:blip r:embed="rId2"/>
          <a:stretch>
            <a:fillRect/>
          </a:stretch>
        </p:blipFill>
        <p:spPr>
          <a:xfrm>
            <a:off x="1197177" y="1179118"/>
            <a:ext cx="6749647" cy="4499765"/>
          </a:xfrm>
          <a:prstGeom prst="rect">
            <a:avLst/>
          </a:prstGeom>
        </p:spPr>
      </p:pic>
    </p:spTree>
    <p:extLst>
      <p:ext uri="{BB962C8B-B14F-4D97-AF65-F5344CB8AC3E}">
        <p14:creationId xmlns:p14="http://schemas.microsoft.com/office/powerpoint/2010/main" val="2815861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urier Epicycles">
            <a:extLst>
              <a:ext uri="{FF2B5EF4-FFF2-40B4-BE49-F238E27FC236}">
                <a16:creationId xmlns:a16="http://schemas.microsoft.com/office/drawing/2014/main" id="{F4CB43C1-6E24-7CE0-4F0C-85B3B404D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4888"/>
            <a:ext cx="9144000" cy="4848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57C31D-E474-56EE-B0AD-130D95A128D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spTree>
    <p:extLst>
      <p:ext uri="{BB962C8B-B14F-4D97-AF65-F5344CB8AC3E}">
        <p14:creationId xmlns:p14="http://schemas.microsoft.com/office/powerpoint/2010/main" val="70750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899412"/>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2268662"/>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135985"/>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2689901"/>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5386461"/>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5807700"/>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grpSp>
        <p:nvGrpSpPr>
          <p:cNvPr id="13" name="Group 12">
            <a:extLst>
              <a:ext uri="{FF2B5EF4-FFF2-40B4-BE49-F238E27FC236}">
                <a16:creationId xmlns:a16="http://schemas.microsoft.com/office/drawing/2014/main" id="{E9629E3E-7BDD-854B-90ED-AB2DC4696FF3}"/>
              </a:ext>
            </a:extLst>
          </p:cNvPr>
          <p:cNvGrpSpPr/>
          <p:nvPr/>
        </p:nvGrpSpPr>
        <p:grpSpPr>
          <a:xfrm>
            <a:off x="224852" y="4017211"/>
            <a:ext cx="8754256" cy="1304145"/>
            <a:chOff x="377252" y="3197901"/>
            <a:chExt cx="8754256" cy="1304145"/>
          </a:xfrm>
        </p:grpSpPr>
        <p:sp>
          <p:nvSpPr>
            <p:cNvPr id="11" name="Rectangle 10">
              <a:extLst>
                <a:ext uri="{FF2B5EF4-FFF2-40B4-BE49-F238E27FC236}">
                  <a16:creationId xmlns:a16="http://schemas.microsoft.com/office/drawing/2014/main" id="{CF0546EB-C5DF-064D-AAFC-ED8EFDE11D8D}"/>
                </a:ext>
              </a:extLst>
            </p:cNvPr>
            <p:cNvSpPr/>
            <p:nvPr/>
          </p:nvSpPr>
          <p:spPr>
            <a:xfrm>
              <a:off x="377252" y="31979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CD6711-749D-A343-B2A1-8919224BA3EF}"/>
                </a:ext>
              </a:extLst>
            </p:cNvPr>
            <p:cNvSpPr txBox="1"/>
            <p:nvPr/>
          </p:nvSpPr>
          <p:spPr>
            <a:xfrm>
              <a:off x="3264316" y="36191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grpSp>
      <p:sp>
        <p:nvSpPr>
          <p:cNvPr id="15" name="Rounded Rectangle 14">
            <a:extLst>
              <a:ext uri="{FF2B5EF4-FFF2-40B4-BE49-F238E27FC236}">
                <a16:creationId xmlns:a16="http://schemas.microsoft.com/office/drawing/2014/main" id="{4E9F30ED-8197-ED46-9561-542372476A1D}"/>
              </a:ext>
            </a:extLst>
          </p:cNvPr>
          <p:cNvSpPr/>
          <p:nvPr/>
        </p:nvSpPr>
        <p:spPr>
          <a:xfrm>
            <a:off x="164891" y="839452"/>
            <a:ext cx="8874177" cy="2743199"/>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DE2F126-1134-9E4D-9FC0-5780962D27B1}"/>
              </a:ext>
            </a:extLst>
          </p:cNvPr>
          <p:cNvSpPr/>
          <p:nvPr/>
        </p:nvSpPr>
        <p:spPr>
          <a:xfrm>
            <a:off x="164890" y="3964897"/>
            <a:ext cx="8874177" cy="2743199"/>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490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56F981-175A-1E42-A308-6F32EAA670EF}"/>
              </a:ext>
            </a:extLst>
          </p:cNvPr>
          <p:cNvGrpSpPr/>
          <p:nvPr/>
        </p:nvGrpSpPr>
        <p:grpSpPr>
          <a:xfrm>
            <a:off x="457077" y="689355"/>
            <a:ext cx="8443103" cy="2580984"/>
            <a:chOff x="457077" y="3133305"/>
            <a:chExt cx="8443103" cy="2580984"/>
          </a:xfrm>
        </p:grpSpPr>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4402515" cy="1441502"/>
              <a:chOff x="2353424" y="3696496"/>
              <a:chExt cx="4402515" cy="1441502"/>
            </a:xfrm>
          </p:grpSpPr>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4" name="Freeform 83">
              <a:extLst>
                <a:ext uri="{FF2B5EF4-FFF2-40B4-BE49-F238E27FC236}">
                  <a16:creationId xmlns:a16="http://schemas.microsoft.com/office/drawing/2014/main" id="{C1D7AEA0-7C61-8F4B-B21D-1E08D3CCB58A}"/>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Freeform 84">
              <a:extLst>
                <a:ext uri="{FF2B5EF4-FFF2-40B4-BE49-F238E27FC236}">
                  <a16:creationId xmlns:a16="http://schemas.microsoft.com/office/drawing/2014/main" id="{78427929-9A7E-1F48-9C6F-967C737AD96D}"/>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Freeform 85">
              <a:extLst>
                <a:ext uri="{FF2B5EF4-FFF2-40B4-BE49-F238E27FC236}">
                  <a16:creationId xmlns:a16="http://schemas.microsoft.com/office/drawing/2014/main" id="{B1460492-06AE-E94E-8A93-ED08AC7D6334}"/>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Freeform 86">
              <a:extLst>
                <a:ext uri="{FF2B5EF4-FFF2-40B4-BE49-F238E27FC236}">
                  <a16:creationId xmlns:a16="http://schemas.microsoft.com/office/drawing/2014/main" id="{15A034DF-B34A-564B-9449-04770493B7B4}"/>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51" name="Straight Connector 50">
            <a:extLst>
              <a:ext uri="{FF2B5EF4-FFF2-40B4-BE49-F238E27FC236}">
                <a16:creationId xmlns:a16="http://schemas.microsoft.com/office/drawing/2014/main" id="{696D0160-E92C-1D4A-B7AA-4E44E982D739}"/>
              </a:ext>
            </a:extLst>
          </p:cNvPr>
          <p:cNvCxnSpPr>
            <a:cxnSpLocks/>
          </p:cNvCxnSpPr>
          <p:nvPr/>
        </p:nvCxnSpPr>
        <p:spPr>
          <a:xfrm>
            <a:off x="878366" y="5975470"/>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64" name="Straight Connector 63">
            <a:extLst>
              <a:ext uri="{FF2B5EF4-FFF2-40B4-BE49-F238E27FC236}">
                <a16:creationId xmlns:a16="http://schemas.microsoft.com/office/drawing/2014/main" id="{3F749087-656E-E340-AF14-4EFFD0878807}"/>
              </a:ext>
            </a:extLst>
          </p:cNvPr>
          <p:cNvCxnSpPr/>
          <p:nvPr/>
        </p:nvCxnSpPr>
        <p:spPr>
          <a:xfrm flipV="1">
            <a:off x="881299" y="3837876"/>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72" name="TextBox 71">
            <a:extLst>
              <a:ext uri="{FF2B5EF4-FFF2-40B4-BE49-F238E27FC236}">
                <a16:creationId xmlns:a16="http://schemas.microsoft.com/office/drawing/2014/main" id="{3F64D79A-246B-0749-A6AC-831ACEA14DC3}"/>
              </a:ext>
            </a:extLst>
          </p:cNvPr>
          <p:cNvSpPr txBox="1"/>
          <p:nvPr/>
        </p:nvSpPr>
        <p:spPr>
          <a:xfrm rot="16200000">
            <a:off x="24755" y="4801622"/>
            <a:ext cx="1264754" cy="400110"/>
          </a:xfrm>
          <a:prstGeom prst="rect">
            <a:avLst/>
          </a:prstGeom>
          <a:noFill/>
        </p:spPr>
        <p:txBody>
          <a:bodyPr wrap="square" rtlCol="0">
            <a:spAutoFit/>
          </a:bodyPr>
          <a:lstStyle/>
          <a:p>
            <a:pPr algn="ctr"/>
            <a:r>
              <a:rPr lang="en-US" sz="2000" dirty="0"/>
              <a:t>Amplitude</a:t>
            </a:r>
          </a:p>
        </p:txBody>
      </p:sp>
      <p:cxnSp>
        <p:nvCxnSpPr>
          <p:cNvPr id="73" name="Straight Connector 72">
            <a:extLst>
              <a:ext uri="{FF2B5EF4-FFF2-40B4-BE49-F238E27FC236}">
                <a16:creationId xmlns:a16="http://schemas.microsoft.com/office/drawing/2014/main" id="{56682BB4-3AD3-F945-8C52-AD2C7B5451F4}"/>
              </a:ext>
            </a:extLst>
          </p:cNvPr>
          <p:cNvCxnSpPr/>
          <p:nvPr/>
        </p:nvCxnSpPr>
        <p:spPr>
          <a:xfrm>
            <a:off x="2354688"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B877DB-A881-044E-A291-D08FBEDBB182}"/>
              </a:ext>
            </a:extLst>
          </p:cNvPr>
          <p:cNvCxnSpPr/>
          <p:nvPr/>
        </p:nvCxnSpPr>
        <p:spPr>
          <a:xfrm>
            <a:off x="3820931"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B5A6D47-3DCF-2D47-B5BF-B18E416FDFBF}"/>
              </a:ext>
            </a:extLst>
          </p:cNvPr>
          <p:cNvCxnSpPr/>
          <p:nvPr/>
        </p:nvCxnSpPr>
        <p:spPr>
          <a:xfrm>
            <a:off x="5287174"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06E13A-B797-864F-A463-313226E2D4A1}"/>
              </a:ext>
            </a:extLst>
          </p:cNvPr>
          <p:cNvCxnSpPr/>
          <p:nvPr/>
        </p:nvCxnSpPr>
        <p:spPr>
          <a:xfrm>
            <a:off x="6753417"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26CF915-A5B2-B844-9671-F683E64637D1}"/>
              </a:ext>
            </a:extLst>
          </p:cNvPr>
          <p:cNvCxnSpPr/>
          <p:nvPr/>
        </p:nvCxnSpPr>
        <p:spPr>
          <a:xfrm>
            <a:off x="8219660"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6EB51C41-85E4-2549-BC9C-8E1095B0E8E1}"/>
              </a:ext>
            </a:extLst>
          </p:cNvPr>
          <p:cNvGrpSpPr/>
          <p:nvPr/>
        </p:nvGrpSpPr>
        <p:grpSpPr>
          <a:xfrm>
            <a:off x="893218" y="4729569"/>
            <a:ext cx="5831038" cy="621335"/>
            <a:chOff x="893218" y="1290862"/>
            <a:chExt cx="5831038" cy="909698"/>
          </a:xfrm>
        </p:grpSpPr>
        <p:sp>
          <p:nvSpPr>
            <p:cNvPr id="97" name="Freeform 96">
              <a:extLst>
                <a:ext uri="{FF2B5EF4-FFF2-40B4-BE49-F238E27FC236}">
                  <a16:creationId xmlns:a16="http://schemas.microsoft.com/office/drawing/2014/main" id="{4FF1B8C5-F5FE-3B41-B289-F592CEC984A3}"/>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98" name="Freeform 97">
              <a:extLst>
                <a:ext uri="{FF2B5EF4-FFF2-40B4-BE49-F238E27FC236}">
                  <a16:creationId xmlns:a16="http://schemas.microsoft.com/office/drawing/2014/main" id="{37C7FB42-ECC7-4F42-81A8-83D3B9129D36}"/>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90" name="TextBox 89">
            <a:extLst>
              <a:ext uri="{FF2B5EF4-FFF2-40B4-BE49-F238E27FC236}">
                <a16:creationId xmlns:a16="http://schemas.microsoft.com/office/drawing/2014/main" id="{EFF9B2EE-303B-3F45-A6EA-F645B8E9ED15}"/>
              </a:ext>
            </a:extLst>
          </p:cNvPr>
          <p:cNvSpPr txBox="1"/>
          <p:nvPr/>
        </p:nvSpPr>
        <p:spPr>
          <a:xfrm>
            <a:off x="2031600" y="6049528"/>
            <a:ext cx="646175" cy="369332"/>
          </a:xfrm>
          <a:prstGeom prst="rect">
            <a:avLst/>
          </a:prstGeom>
          <a:noFill/>
        </p:spPr>
        <p:txBody>
          <a:bodyPr wrap="square" rtlCol="0">
            <a:spAutoFit/>
          </a:bodyPr>
          <a:lstStyle/>
          <a:p>
            <a:r>
              <a:rPr lang="en-US" dirty="0"/>
              <a:t>0.25</a:t>
            </a:r>
          </a:p>
        </p:txBody>
      </p:sp>
      <p:sp>
        <p:nvSpPr>
          <p:cNvPr id="91" name="TextBox 90">
            <a:extLst>
              <a:ext uri="{FF2B5EF4-FFF2-40B4-BE49-F238E27FC236}">
                <a16:creationId xmlns:a16="http://schemas.microsoft.com/office/drawing/2014/main" id="{3869E535-050E-9446-9B3F-2E829D1CF840}"/>
              </a:ext>
            </a:extLst>
          </p:cNvPr>
          <p:cNvSpPr txBox="1"/>
          <p:nvPr/>
        </p:nvSpPr>
        <p:spPr>
          <a:xfrm>
            <a:off x="3482447" y="6042732"/>
            <a:ext cx="646175" cy="369332"/>
          </a:xfrm>
          <a:prstGeom prst="rect">
            <a:avLst/>
          </a:prstGeom>
          <a:noFill/>
        </p:spPr>
        <p:txBody>
          <a:bodyPr wrap="square" rtlCol="0">
            <a:spAutoFit/>
          </a:bodyPr>
          <a:lstStyle/>
          <a:p>
            <a:r>
              <a:rPr lang="en-US" dirty="0"/>
              <a:t>0.50</a:t>
            </a:r>
          </a:p>
        </p:txBody>
      </p:sp>
      <p:sp>
        <p:nvSpPr>
          <p:cNvPr id="92" name="TextBox 91">
            <a:extLst>
              <a:ext uri="{FF2B5EF4-FFF2-40B4-BE49-F238E27FC236}">
                <a16:creationId xmlns:a16="http://schemas.microsoft.com/office/drawing/2014/main" id="{1CE273BF-0819-ED48-B353-CB90A28764FB}"/>
              </a:ext>
            </a:extLst>
          </p:cNvPr>
          <p:cNvSpPr txBox="1"/>
          <p:nvPr/>
        </p:nvSpPr>
        <p:spPr>
          <a:xfrm>
            <a:off x="4969870" y="6035936"/>
            <a:ext cx="646175" cy="369332"/>
          </a:xfrm>
          <a:prstGeom prst="rect">
            <a:avLst/>
          </a:prstGeom>
          <a:noFill/>
        </p:spPr>
        <p:txBody>
          <a:bodyPr wrap="square" rtlCol="0">
            <a:spAutoFit/>
          </a:bodyPr>
          <a:lstStyle/>
          <a:p>
            <a:r>
              <a:rPr lang="en-US" dirty="0"/>
              <a:t>0.75</a:t>
            </a:r>
          </a:p>
        </p:txBody>
      </p:sp>
      <p:sp>
        <p:nvSpPr>
          <p:cNvPr id="93" name="TextBox 92">
            <a:extLst>
              <a:ext uri="{FF2B5EF4-FFF2-40B4-BE49-F238E27FC236}">
                <a16:creationId xmlns:a16="http://schemas.microsoft.com/office/drawing/2014/main" id="{DB4DFC32-2015-E94E-9044-9331BAEA50D4}"/>
              </a:ext>
            </a:extLst>
          </p:cNvPr>
          <p:cNvSpPr txBox="1"/>
          <p:nvPr/>
        </p:nvSpPr>
        <p:spPr>
          <a:xfrm>
            <a:off x="6457293" y="6029140"/>
            <a:ext cx="646175" cy="369332"/>
          </a:xfrm>
          <a:prstGeom prst="rect">
            <a:avLst/>
          </a:prstGeom>
          <a:noFill/>
        </p:spPr>
        <p:txBody>
          <a:bodyPr wrap="square" rtlCol="0">
            <a:spAutoFit/>
          </a:bodyPr>
          <a:lstStyle/>
          <a:p>
            <a:r>
              <a:rPr lang="en-US" dirty="0"/>
              <a:t>1.00</a:t>
            </a:r>
          </a:p>
        </p:txBody>
      </p:sp>
      <p:sp>
        <p:nvSpPr>
          <p:cNvPr id="94" name="TextBox 93">
            <a:extLst>
              <a:ext uri="{FF2B5EF4-FFF2-40B4-BE49-F238E27FC236}">
                <a16:creationId xmlns:a16="http://schemas.microsoft.com/office/drawing/2014/main" id="{82B4B29A-E6B2-4D42-8DC0-DE94F77921A8}"/>
              </a:ext>
            </a:extLst>
          </p:cNvPr>
          <p:cNvSpPr txBox="1"/>
          <p:nvPr/>
        </p:nvSpPr>
        <p:spPr>
          <a:xfrm>
            <a:off x="7944716" y="6022344"/>
            <a:ext cx="646175" cy="369332"/>
          </a:xfrm>
          <a:prstGeom prst="rect">
            <a:avLst/>
          </a:prstGeom>
          <a:noFill/>
        </p:spPr>
        <p:txBody>
          <a:bodyPr wrap="square" rtlCol="0">
            <a:spAutoFit/>
          </a:bodyPr>
          <a:lstStyle/>
          <a:p>
            <a:r>
              <a:rPr lang="en-US" dirty="0"/>
              <a:t>1.25</a:t>
            </a:r>
          </a:p>
        </p:txBody>
      </p:sp>
      <p:sp>
        <p:nvSpPr>
          <p:cNvPr id="95" name="TextBox 94">
            <a:extLst>
              <a:ext uri="{FF2B5EF4-FFF2-40B4-BE49-F238E27FC236}">
                <a16:creationId xmlns:a16="http://schemas.microsoft.com/office/drawing/2014/main" id="{C5099865-A479-D24C-8D08-D1AD9B2FD233}"/>
              </a:ext>
            </a:extLst>
          </p:cNvPr>
          <p:cNvSpPr txBox="1"/>
          <p:nvPr/>
        </p:nvSpPr>
        <p:spPr>
          <a:xfrm>
            <a:off x="7635426" y="5458091"/>
            <a:ext cx="1264754" cy="400110"/>
          </a:xfrm>
          <a:prstGeom prst="rect">
            <a:avLst/>
          </a:prstGeom>
          <a:noFill/>
        </p:spPr>
        <p:txBody>
          <a:bodyPr wrap="square" rtlCol="0">
            <a:spAutoFit/>
          </a:bodyPr>
          <a:lstStyle/>
          <a:p>
            <a:pPr algn="ctr"/>
            <a:r>
              <a:rPr lang="en-US" sz="2000" dirty="0"/>
              <a:t>Time (sec)</a:t>
            </a:r>
          </a:p>
        </p:txBody>
      </p:sp>
      <p:sp>
        <p:nvSpPr>
          <p:cNvPr id="96" name="TextBox 95">
            <a:extLst>
              <a:ext uri="{FF2B5EF4-FFF2-40B4-BE49-F238E27FC236}">
                <a16:creationId xmlns:a16="http://schemas.microsoft.com/office/drawing/2014/main" id="{91D750DA-F70F-BB4A-B756-E97BBD01F8AC}"/>
              </a:ext>
            </a:extLst>
          </p:cNvPr>
          <p:cNvSpPr txBox="1"/>
          <p:nvPr/>
        </p:nvSpPr>
        <p:spPr>
          <a:xfrm>
            <a:off x="601251" y="6042732"/>
            <a:ext cx="646175" cy="369332"/>
          </a:xfrm>
          <a:prstGeom prst="rect">
            <a:avLst/>
          </a:prstGeom>
          <a:noFill/>
        </p:spPr>
        <p:txBody>
          <a:bodyPr wrap="square" rtlCol="0">
            <a:spAutoFit/>
          </a:bodyPr>
          <a:lstStyle/>
          <a:p>
            <a:r>
              <a:rPr lang="en-US" dirty="0"/>
              <a:t>0.00</a:t>
            </a:r>
          </a:p>
        </p:txBody>
      </p:sp>
      <p:grpSp>
        <p:nvGrpSpPr>
          <p:cNvPr id="8" name="Group 7">
            <a:extLst>
              <a:ext uri="{FF2B5EF4-FFF2-40B4-BE49-F238E27FC236}">
                <a16:creationId xmlns:a16="http://schemas.microsoft.com/office/drawing/2014/main" id="{41C2CC81-55B4-1746-B11A-34F7039FE047}"/>
              </a:ext>
            </a:extLst>
          </p:cNvPr>
          <p:cNvGrpSpPr/>
          <p:nvPr/>
        </p:nvGrpSpPr>
        <p:grpSpPr>
          <a:xfrm>
            <a:off x="893218" y="4563539"/>
            <a:ext cx="5800583" cy="968540"/>
            <a:chOff x="893218" y="4563539"/>
            <a:chExt cx="5800583" cy="968540"/>
          </a:xfrm>
        </p:grpSpPr>
        <p:grpSp>
          <p:nvGrpSpPr>
            <p:cNvPr id="108" name="Group 107">
              <a:extLst>
                <a:ext uri="{FF2B5EF4-FFF2-40B4-BE49-F238E27FC236}">
                  <a16:creationId xmlns:a16="http://schemas.microsoft.com/office/drawing/2014/main" id="{D3541834-6C81-FA45-B603-661C8228B77E}"/>
                </a:ext>
              </a:extLst>
            </p:cNvPr>
            <p:cNvGrpSpPr/>
            <p:nvPr/>
          </p:nvGrpSpPr>
          <p:grpSpPr>
            <a:xfrm>
              <a:off x="893218" y="4563539"/>
              <a:ext cx="2903327" cy="909698"/>
              <a:chOff x="893218" y="1290862"/>
              <a:chExt cx="5831038" cy="909698"/>
            </a:xfrm>
          </p:grpSpPr>
          <p:sp>
            <p:nvSpPr>
              <p:cNvPr id="109" name="Freeform 108">
                <a:extLst>
                  <a:ext uri="{FF2B5EF4-FFF2-40B4-BE49-F238E27FC236}">
                    <a16:creationId xmlns:a16="http://schemas.microsoft.com/office/drawing/2014/main" id="{EF91E47C-C5B1-A84B-9E22-E24CF4F23C86}"/>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10" name="Freeform 109">
                <a:extLst>
                  <a:ext uri="{FF2B5EF4-FFF2-40B4-BE49-F238E27FC236}">
                    <a16:creationId xmlns:a16="http://schemas.microsoft.com/office/drawing/2014/main" id="{EB793E6E-22E7-5E48-98DD-E9D9D828973C}"/>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14" name="Group 113">
              <a:extLst>
                <a:ext uri="{FF2B5EF4-FFF2-40B4-BE49-F238E27FC236}">
                  <a16:creationId xmlns:a16="http://schemas.microsoft.com/office/drawing/2014/main" id="{D3C4D24F-473E-C040-8328-BBED54260B06}"/>
                </a:ext>
              </a:extLst>
            </p:cNvPr>
            <p:cNvGrpSpPr/>
            <p:nvPr/>
          </p:nvGrpSpPr>
          <p:grpSpPr>
            <a:xfrm>
              <a:off x="3790474" y="4622381"/>
              <a:ext cx="2903327" cy="909698"/>
              <a:chOff x="893218" y="1290862"/>
              <a:chExt cx="5831038" cy="909698"/>
            </a:xfrm>
          </p:grpSpPr>
          <p:sp>
            <p:nvSpPr>
              <p:cNvPr id="115" name="Freeform 114">
                <a:extLst>
                  <a:ext uri="{FF2B5EF4-FFF2-40B4-BE49-F238E27FC236}">
                    <a16:creationId xmlns:a16="http://schemas.microsoft.com/office/drawing/2014/main" id="{ECBCB4D1-5277-F049-9DA2-972AA9537985}"/>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16" name="Freeform 115">
                <a:extLst>
                  <a:ext uri="{FF2B5EF4-FFF2-40B4-BE49-F238E27FC236}">
                    <a16:creationId xmlns:a16="http://schemas.microsoft.com/office/drawing/2014/main" id="{2AF9F25C-971B-8244-BD31-D2EF02238FB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grpSp>
        <p:nvGrpSpPr>
          <p:cNvPr id="117" name="Group 116">
            <a:extLst>
              <a:ext uri="{FF2B5EF4-FFF2-40B4-BE49-F238E27FC236}">
                <a16:creationId xmlns:a16="http://schemas.microsoft.com/office/drawing/2014/main" id="{F5D93CAE-8C3B-6944-B4C2-5084C3ACFD34}"/>
              </a:ext>
            </a:extLst>
          </p:cNvPr>
          <p:cNvGrpSpPr/>
          <p:nvPr/>
        </p:nvGrpSpPr>
        <p:grpSpPr>
          <a:xfrm>
            <a:off x="897586" y="4141326"/>
            <a:ext cx="2937650" cy="1565742"/>
            <a:chOff x="893218" y="4563539"/>
            <a:chExt cx="5800583" cy="968540"/>
          </a:xfrm>
        </p:grpSpPr>
        <p:grpSp>
          <p:nvGrpSpPr>
            <p:cNvPr id="118" name="Group 117">
              <a:extLst>
                <a:ext uri="{FF2B5EF4-FFF2-40B4-BE49-F238E27FC236}">
                  <a16:creationId xmlns:a16="http://schemas.microsoft.com/office/drawing/2014/main" id="{9E58FBE4-800A-AC4F-8ADD-4C31FA84F607}"/>
                </a:ext>
              </a:extLst>
            </p:cNvPr>
            <p:cNvGrpSpPr/>
            <p:nvPr/>
          </p:nvGrpSpPr>
          <p:grpSpPr>
            <a:xfrm>
              <a:off x="893218" y="4563539"/>
              <a:ext cx="2903327" cy="909698"/>
              <a:chOff x="893218" y="1290862"/>
              <a:chExt cx="5831038" cy="909698"/>
            </a:xfrm>
          </p:grpSpPr>
          <p:sp>
            <p:nvSpPr>
              <p:cNvPr id="122" name="Freeform 121">
                <a:extLst>
                  <a:ext uri="{FF2B5EF4-FFF2-40B4-BE49-F238E27FC236}">
                    <a16:creationId xmlns:a16="http://schemas.microsoft.com/office/drawing/2014/main" id="{EFE6D4AC-E8F8-CE4B-8311-0A9A2A0663D0}"/>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3" name="Freeform 122">
                <a:extLst>
                  <a:ext uri="{FF2B5EF4-FFF2-40B4-BE49-F238E27FC236}">
                    <a16:creationId xmlns:a16="http://schemas.microsoft.com/office/drawing/2014/main" id="{BB95AFB9-042A-D34F-A5BA-B1843B1C64C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19" name="Group 118">
              <a:extLst>
                <a:ext uri="{FF2B5EF4-FFF2-40B4-BE49-F238E27FC236}">
                  <a16:creationId xmlns:a16="http://schemas.microsoft.com/office/drawing/2014/main" id="{71D6A11B-EA31-FB46-92BD-6730580C6F3E}"/>
                </a:ext>
              </a:extLst>
            </p:cNvPr>
            <p:cNvGrpSpPr/>
            <p:nvPr/>
          </p:nvGrpSpPr>
          <p:grpSpPr>
            <a:xfrm>
              <a:off x="3790474" y="4622381"/>
              <a:ext cx="2903327" cy="909698"/>
              <a:chOff x="893218" y="1290862"/>
              <a:chExt cx="5831038" cy="909698"/>
            </a:xfrm>
          </p:grpSpPr>
          <p:sp>
            <p:nvSpPr>
              <p:cNvPr id="120" name="Freeform 119">
                <a:extLst>
                  <a:ext uri="{FF2B5EF4-FFF2-40B4-BE49-F238E27FC236}">
                    <a16:creationId xmlns:a16="http://schemas.microsoft.com/office/drawing/2014/main" id="{FB1888F3-C180-F047-8A1B-1C52CDE11F66}"/>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1" name="Freeform 120">
                <a:extLst>
                  <a:ext uri="{FF2B5EF4-FFF2-40B4-BE49-F238E27FC236}">
                    <a16:creationId xmlns:a16="http://schemas.microsoft.com/office/drawing/2014/main" id="{97DF25F8-43B2-9A4F-9F83-8CDED78C6B3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grpSp>
        <p:nvGrpSpPr>
          <p:cNvPr id="124" name="Group 123">
            <a:extLst>
              <a:ext uri="{FF2B5EF4-FFF2-40B4-BE49-F238E27FC236}">
                <a16:creationId xmlns:a16="http://schemas.microsoft.com/office/drawing/2014/main" id="{DF7620CE-B692-6648-9CBB-B3861FAABC69}"/>
              </a:ext>
            </a:extLst>
          </p:cNvPr>
          <p:cNvGrpSpPr/>
          <p:nvPr/>
        </p:nvGrpSpPr>
        <p:grpSpPr>
          <a:xfrm>
            <a:off x="3832162" y="4289124"/>
            <a:ext cx="2937650" cy="1550551"/>
            <a:chOff x="893218" y="4563539"/>
            <a:chExt cx="5800583" cy="968540"/>
          </a:xfrm>
        </p:grpSpPr>
        <p:grpSp>
          <p:nvGrpSpPr>
            <p:cNvPr id="125" name="Group 124">
              <a:extLst>
                <a:ext uri="{FF2B5EF4-FFF2-40B4-BE49-F238E27FC236}">
                  <a16:creationId xmlns:a16="http://schemas.microsoft.com/office/drawing/2014/main" id="{7BC4015A-D008-AC42-8F4B-3C1850BA724B}"/>
                </a:ext>
              </a:extLst>
            </p:cNvPr>
            <p:cNvGrpSpPr/>
            <p:nvPr/>
          </p:nvGrpSpPr>
          <p:grpSpPr>
            <a:xfrm>
              <a:off x="893218" y="4563539"/>
              <a:ext cx="2903327" cy="909698"/>
              <a:chOff x="893218" y="1290862"/>
              <a:chExt cx="5831038" cy="909698"/>
            </a:xfrm>
          </p:grpSpPr>
          <p:sp>
            <p:nvSpPr>
              <p:cNvPr id="129" name="Freeform 128">
                <a:extLst>
                  <a:ext uri="{FF2B5EF4-FFF2-40B4-BE49-F238E27FC236}">
                    <a16:creationId xmlns:a16="http://schemas.microsoft.com/office/drawing/2014/main" id="{56BD352E-6E63-9F40-9A2A-3B2DE979C76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30" name="Freeform 129">
                <a:extLst>
                  <a:ext uri="{FF2B5EF4-FFF2-40B4-BE49-F238E27FC236}">
                    <a16:creationId xmlns:a16="http://schemas.microsoft.com/office/drawing/2014/main" id="{4045ABC7-9F60-9449-B756-07B442E3E2F4}"/>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26" name="Group 125">
              <a:extLst>
                <a:ext uri="{FF2B5EF4-FFF2-40B4-BE49-F238E27FC236}">
                  <a16:creationId xmlns:a16="http://schemas.microsoft.com/office/drawing/2014/main" id="{75AAFE63-AA2C-DE40-9ADE-BB8AA5C14BB3}"/>
                </a:ext>
              </a:extLst>
            </p:cNvPr>
            <p:cNvGrpSpPr/>
            <p:nvPr/>
          </p:nvGrpSpPr>
          <p:grpSpPr>
            <a:xfrm>
              <a:off x="3790474" y="4622381"/>
              <a:ext cx="2903327" cy="909698"/>
              <a:chOff x="893218" y="1290862"/>
              <a:chExt cx="5831038" cy="909698"/>
            </a:xfrm>
          </p:grpSpPr>
          <p:sp>
            <p:nvSpPr>
              <p:cNvPr id="127" name="Freeform 126">
                <a:extLst>
                  <a:ext uri="{FF2B5EF4-FFF2-40B4-BE49-F238E27FC236}">
                    <a16:creationId xmlns:a16="http://schemas.microsoft.com/office/drawing/2014/main" id="{9DCF49E8-A093-6844-BF5E-842FBA6D26D4}"/>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8" name="Freeform 127">
                <a:extLst>
                  <a:ext uri="{FF2B5EF4-FFF2-40B4-BE49-F238E27FC236}">
                    <a16:creationId xmlns:a16="http://schemas.microsoft.com/office/drawing/2014/main" id="{CB463E31-8E13-B549-A5C4-DC8F7F85FA12}"/>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sp>
        <p:nvSpPr>
          <p:cNvPr id="76" name="TextBox 75">
            <a:extLst>
              <a:ext uri="{FF2B5EF4-FFF2-40B4-BE49-F238E27FC236}">
                <a16:creationId xmlns:a16="http://schemas.microsoft.com/office/drawing/2014/main" id="{7A9B1B98-9FEE-E346-BE0C-EC25BCCC685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The concept of the Fourier series</a:t>
            </a:r>
          </a:p>
        </p:txBody>
      </p:sp>
    </p:spTree>
    <p:extLst>
      <p:ext uri="{BB962C8B-B14F-4D97-AF65-F5344CB8AC3E}">
        <p14:creationId xmlns:p14="http://schemas.microsoft.com/office/powerpoint/2010/main" val="3456733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pic>
        <p:nvPicPr>
          <p:cNvPr id="4" name="Picture 3">
            <a:extLst>
              <a:ext uri="{FF2B5EF4-FFF2-40B4-BE49-F238E27FC236}">
                <a16:creationId xmlns:a16="http://schemas.microsoft.com/office/drawing/2014/main" id="{FF181326-0312-6B46-86D3-06EBF9801A7C}"/>
              </a:ext>
            </a:extLst>
          </p:cNvPr>
          <p:cNvPicPr>
            <a:picLocks noChangeAspect="1"/>
          </p:cNvPicPr>
          <p:nvPr/>
        </p:nvPicPr>
        <p:blipFill rotWithShape="1">
          <a:blip r:embed="rId2"/>
          <a:srcRect r="16293"/>
          <a:stretch/>
        </p:blipFill>
        <p:spPr>
          <a:xfrm>
            <a:off x="1299444" y="1455556"/>
            <a:ext cx="5478727" cy="429523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CBDE33-449E-4E48-BEDD-CD5CD85DBFC2}"/>
                  </a:ext>
                </a:extLst>
              </p:cNvPr>
              <p:cNvSpPr txBox="1"/>
              <p:nvPr/>
            </p:nvSpPr>
            <p:spPr>
              <a:xfrm>
                <a:off x="6778172" y="3229820"/>
                <a:ext cx="143212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1 .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5" name="TextBox 4">
                <a:extLst>
                  <a:ext uri="{FF2B5EF4-FFF2-40B4-BE49-F238E27FC236}">
                    <a16:creationId xmlns:a16="http://schemas.microsoft.com/office/drawing/2014/main" id="{6FCBDE33-449E-4E48-BEDD-CD5CD85DBFC2}"/>
                  </a:ext>
                </a:extLst>
              </p:cNvPr>
              <p:cNvSpPr txBox="1">
                <a:spLocks noRot="1" noChangeAspect="1" noMove="1" noResize="1" noEditPoints="1" noAdjustHandles="1" noChangeArrowheads="1" noChangeShapeType="1" noTextEdit="1"/>
              </p:cNvSpPr>
              <p:nvPr/>
            </p:nvSpPr>
            <p:spPr>
              <a:xfrm>
                <a:off x="6778172" y="3229820"/>
                <a:ext cx="1432122" cy="307777"/>
              </a:xfrm>
              <a:prstGeom prst="rect">
                <a:avLst/>
              </a:prstGeom>
              <a:blipFill>
                <a:blip r:embed="rId3"/>
                <a:stretch>
                  <a:fillRect l="-3540" t="-3846"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5A81B7-97BA-5249-A346-56A0253D312C}"/>
                  </a:ext>
                </a:extLst>
              </p:cNvPr>
              <p:cNvSpPr txBox="1"/>
              <p:nvPr/>
            </p:nvSpPr>
            <p:spPr>
              <a:xfrm>
                <a:off x="6778172" y="3920934"/>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3</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.3</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6" name="TextBox 5">
                <a:extLst>
                  <a:ext uri="{FF2B5EF4-FFF2-40B4-BE49-F238E27FC236}">
                    <a16:creationId xmlns:a16="http://schemas.microsoft.com/office/drawing/2014/main" id="{DF5A81B7-97BA-5249-A346-56A0253D312C}"/>
                  </a:ext>
                </a:extLst>
              </p:cNvPr>
              <p:cNvSpPr txBox="1">
                <a:spLocks noRot="1" noChangeAspect="1" noMove="1" noResize="1" noEditPoints="1" noAdjustHandles="1" noChangeArrowheads="1" noChangeShapeType="1" noTextEdit="1"/>
              </p:cNvSpPr>
              <p:nvPr/>
            </p:nvSpPr>
            <p:spPr>
              <a:xfrm>
                <a:off x="6778172" y="3920934"/>
                <a:ext cx="1891143" cy="578235"/>
              </a:xfrm>
              <a:prstGeom prst="rect">
                <a:avLst/>
              </a:prstGeom>
              <a:blipFill>
                <a:blip r:embed="rId4"/>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C9AEA47-8C1B-354B-B05C-05E98FC3005F}"/>
                  </a:ext>
                </a:extLst>
              </p:cNvPr>
              <p:cNvSpPr txBox="1"/>
              <p:nvPr/>
            </p:nvSpPr>
            <p:spPr>
              <a:xfrm>
                <a:off x="6778172" y="4665958"/>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5</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.5</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7" name="TextBox 6">
                <a:extLst>
                  <a:ext uri="{FF2B5EF4-FFF2-40B4-BE49-F238E27FC236}">
                    <a16:creationId xmlns:a16="http://schemas.microsoft.com/office/drawing/2014/main" id="{9C9AEA47-8C1B-354B-B05C-05E98FC3005F}"/>
                  </a:ext>
                </a:extLst>
              </p:cNvPr>
              <p:cNvSpPr txBox="1">
                <a:spLocks noRot="1" noChangeAspect="1" noMove="1" noResize="1" noEditPoints="1" noAdjustHandles="1" noChangeArrowheads="1" noChangeShapeType="1" noTextEdit="1"/>
              </p:cNvSpPr>
              <p:nvPr/>
            </p:nvSpPr>
            <p:spPr>
              <a:xfrm>
                <a:off x="6778172" y="4665958"/>
                <a:ext cx="1891143" cy="578235"/>
              </a:xfrm>
              <a:prstGeom prst="rect">
                <a:avLst/>
              </a:prstGeom>
              <a:blipFill>
                <a:blip r:embed="rId5"/>
                <a:stretch>
                  <a:fillRect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6D833D-01E1-1844-A41E-A41EC3D09ACD}"/>
                  </a:ext>
                </a:extLst>
              </p:cNvPr>
              <p:cNvSpPr txBox="1"/>
              <p:nvPr/>
            </p:nvSpPr>
            <p:spPr>
              <a:xfrm>
                <a:off x="6778172" y="5306536"/>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7</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.7</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8" name="TextBox 7">
                <a:extLst>
                  <a:ext uri="{FF2B5EF4-FFF2-40B4-BE49-F238E27FC236}">
                    <a16:creationId xmlns:a16="http://schemas.microsoft.com/office/drawing/2014/main" id="{136D833D-01E1-1844-A41E-A41EC3D09ACD}"/>
                  </a:ext>
                </a:extLst>
              </p:cNvPr>
              <p:cNvSpPr txBox="1">
                <a:spLocks noRot="1" noChangeAspect="1" noMove="1" noResize="1" noEditPoints="1" noAdjustHandles="1" noChangeArrowheads="1" noChangeShapeType="1" noTextEdit="1"/>
              </p:cNvSpPr>
              <p:nvPr/>
            </p:nvSpPr>
            <p:spPr>
              <a:xfrm>
                <a:off x="6778172" y="5306536"/>
                <a:ext cx="1891143" cy="578235"/>
              </a:xfrm>
              <a:prstGeom prst="rect">
                <a:avLst/>
              </a:prstGeom>
              <a:blipFill>
                <a:blip r:embed="rId6"/>
                <a:stretch>
                  <a:fillRect b="-1521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4D5FF17-9C64-1548-BE04-9B6299C74619}"/>
              </a:ext>
            </a:extLst>
          </p:cNvPr>
          <p:cNvSpPr txBox="1"/>
          <p:nvPr/>
        </p:nvSpPr>
        <p:spPr>
          <a:xfrm>
            <a:off x="6821714" y="1945077"/>
            <a:ext cx="2172390" cy="307777"/>
          </a:xfrm>
          <a:prstGeom prst="rect">
            <a:avLst/>
          </a:prstGeom>
          <a:noFill/>
        </p:spPr>
        <p:txBody>
          <a:bodyPr wrap="none" lIns="0" tIns="0" rIns="0" bIns="0" rtlCol="0">
            <a:spAutoFit/>
          </a:bodyPr>
          <a:lstStyle/>
          <a:p>
            <a:r>
              <a:rPr lang="en-US" sz="2000" dirty="0"/>
              <a:t>Approx. square wave</a:t>
            </a:r>
          </a:p>
        </p:txBody>
      </p:sp>
      <p:sp>
        <p:nvSpPr>
          <p:cNvPr id="2" name="Rectangle 1">
            <a:extLst>
              <a:ext uri="{FF2B5EF4-FFF2-40B4-BE49-F238E27FC236}">
                <a16:creationId xmlns:a16="http://schemas.microsoft.com/office/drawing/2014/main" id="{D566958E-54C1-F646-95EC-7B4CC4D7C064}"/>
              </a:ext>
            </a:extLst>
          </p:cNvPr>
          <p:cNvSpPr/>
          <p:nvPr/>
        </p:nvSpPr>
        <p:spPr>
          <a:xfrm>
            <a:off x="764498" y="2878111"/>
            <a:ext cx="8079699" cy="34777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69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8C2CB-3642-EB45-B0E1-00D5993A661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pic>
        <p:nvPicPr>
          <p:cNvPr id="3" name="Picture 2">
            <a:extLst>
              <a:ext uri="{FF2B5EF4-FFF2-40B4-BE49-F238E27FC236}">
                <a16:creationId xmlns:a16="http://schemas.microsoft.com/office/drawing/2014/main" id="{EEBD3EC3-B6B6-6F4E-8CA8-1ABB8E432D1E}"/>
              </a:ext>
            </a:extLst>
          </p:cNvPr>
          <p:cNvPicPr>
            <a:picLocks noChangeAspect="1"/>
          </p:cNvPicPr>
          <p:nvPr/>
        </p:nvPicPr>
        <p:blipFill>
          <a:blip r:embed="rId2"/>
          <a:stretch>
            <a:fillRect/>
          </a:stretch>
        </p:blipFill>
        <p:spPr>
          <a:xfrm>
            <a:off x="701487" y="1650211"/>
            <a:ext cx="7741027" cy="3557578"/>
          </a:xfrm>
          <a:prstGeom prst="rect">
            <a:avLst/>
          </a:prstGeom>
        </p:spPr>
      </p:pic>
      <p:sp>
        <p:nvSpPr>
          <p:cNvPr id="5" name="TextBox 4">
            <a:extLst>
              <a:ext uri="{FF2B5EF4-FFF2-40B4-BE49-F238E27FC236}">
                <a16:creationId xmlns:a16="http://schemas.microsoft.com/office/drawing/2014/main" id="{639E5062-C657-0B47-A3A7-84F9F626B478}"/>
              </a:ext>
            </a:extLst>
          </p:cNvPr>
          <p:cNvSpPr txBox="1"/>
          <p:nvPr/>
        </p:nvSpPr>
        <p:spPr>
          <a:xfrm rot="1729842">
            <a:off x="281722" y="5256085"/>
            <a:ext cx="2668872" cy="430887"/>
          </a:xfrm>
          <a:prstGeom prst="rect">
            <a:avLst/>
          </a:prstGeom>
          <a:noFill/>
        </p:spPr>
        <p:txBody>
          <a:bodyPr wrap="none" lIns="0" tIns="0" rIns="0" bIns="0" rtlCol="0">
            <a:spAutoFit/>
          </a:bodyPr>
          <a:lstStyle/>
          <a:p>
            <a:r>
              <a:rPr lang="en-US" sz="2800" dirty="0">
                <a:solidFill>
                  <a:srgbClr val="941100"/>
                </a:solidFill>
              </a:rPr>
              <a:t>Time domain view</a:t>
            </a:r>
          </a:p>
        </p:txBody>
      </p:sp>
      <p:sp>
        <p:nvSpPr>
          <p:cNvPr id="6" name="TextBox 5">
            <a:extLst>
              <a:ext uri="{FF2B5EF4-FFF2-40B4-BE49-F238E27FC236}">
                <a16:creationId xmlns:a16="http://schemas.microsoft.com/office/drawing/2014/main" id="{712D6854-99BB-F146-BC3D-C3CE5EF88DCA}"/>
              </a:ext>
            </a:extLst>
          </p:cNvPr>
          <p:cNvSpPr txBox="1"/>
          <p:nvPr/>
        </p:nvSpPr>
        <p:spPr>
          <a:xfrm rot="19990046">
            <a:off x="5650250" y="5256085"/>
            <a:ext cx="3470437" cy="430887"/>
          </a:xfrm>
          <a:prstGeom prst="rect">
            <a:avLst/>
          </a:prstGeom>
          <a:noFill/>
          <a:ln>
            <a:noFill/>
          </a:ln>
        </p:spPr>
        <p:txBody>
          <a:bodyPr wrap="none" lIns="0" tIns="0" rIns="0" bIns="0" rtlCol="0">
            <a:spAutoFit/>
          </a:bodyPr>
          <a:lstStyle/>
          <a:p>
            <a:r>
              <a:rPr lang="en-US" sz="2800" dirty="0">
                <a:solidFill>
                  <a:schemeClr val="accent1">
                    <a:lumMod val="75000"/>
                  </a:schemeClr>
                </a:solidFill>
              </a:rPr>
              <a:t>Frequency domain view</a:t>
            </a:r>
          </a:p>
        </p:txBody>
      </p:sp>
      <p:sp>
        <p:nvSpPr>
          <p:cNvPr id="7" name="Right Arrow 6">
            <a:extLst>
              <a:ext uri="{FF2B5EF4-FFF2-40B4-BE49-F238E27FC236}">
                <a16:creationId xmlns:a16="http://schemas.microsoft.com/office/drawing/2014/main" id="{E912295E-DC78-0046-B520-3439449E90B9}"/>
              </a:ext>
            </a:extLst>
          </p:cNvPr>
          <p:cNvSpPr/>
          <p:nvPr/>
        </p:nvSpPr>
        <p:spPr>
          <a:xfrm rot="14236126">
            <a:off x="6784667" y="4636125"/>
            <a:ext cx="769257" cy="464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D3898A45-FABC-7745-829C-57BD872F9AA9}"/>
              </a:ext>
            </a:extLst>
          </p:cNvPr>
          <p:cNvSpPr/>
          <p:nvPr/>
        </p:nvSpPr>
        <p:spPr>
          <a:xfrm rot="18189010">
            <a:off x="1531258" y="4697145"/>
            <a:ext cx="769257" cy="464457"/>
          </a:xfrm>
          <a:prstGeom prst="rightArrow">
            <a:avLst/>
          </a:prstGeom>
          <a:solidFill>
            <a:srgbClr val="941100"/>
          </a:solidFill>
          <a:ln>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183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331" b="83221"/>
          <a:stretch/>
        </p:blipFill>
        <p:spPr>
          <a:xfrm>
            <a:off x="1757612" y="1349828"/>
            <a:ext cx="5628776" cy="696685"/>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640A8174-F58D-B64E-BF63-B019111809A9}"/>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EE555963-9BFA-0A47-A9C4-D89994B6656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551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4" b="71551"/>
          <a:stretch/>
        </p:blipFill>
        <p:spPr>
          <a:xfrm>
            <a:off x="1757612" y="1341612"/>
            <a:ext cx="5628776" cy="1358045"/>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474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3" b="58520"/>
          <a:stretch/>
        </p:blipFill>
        <p:spPr>
          <a:xfrm>
            <a:off x="1757612" y="1341612"/>
            <a:ext cx="5628776" cy="2087388"/>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991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1" b="494"/>
          <a:stretch/>
        </p:blipFill>
        <p:spPr>
          <a:xfrm>
            <a:off x="1757612" y="1341611"/>
            <a:ext cx="5628776" cy="5334959"/>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440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28F2828-505B-A54C-9FAC-09D758379E63}"/>
                  </a:ext>
                </a:extLst>
              </p:cNvPr>
              <p:cNvSpPr txBox="1"/>
              <p:nvPr/>
            </p:nvSpPr>
            <p:spPr>
              <a:xfrm>
                <a:off x="2612273" y="3628704"/>
                <a:ext cx="494257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1</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aseline="-25000">
                          <a:latin typeface="Cambria Math" panose="02040503050406030204" pitchFamily="18" charset="0"/>
                        </a:rPr>
                        <m:t>1</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i="1" baseline="-25000">
                          <a:latin typeface="Cambria Math" panose="02040503050406030204" pitchFamily="18" charset="0"/>
                          <a:ea typeface="Cambria Math" panose="02040503050406030204" pitchFamily="18" charset="0"/>
                        </a:rPr>
                        <m:t>1</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6" name="TextBox 75">
                <a:extLst>
                  <a:ext uri="{FF2B5EF4-FFF2-40B4-BE49-F238E27FC236}">
                    <a16:creationId xmlns:a16="http://schemas.microsoft.com/office/drawing/2014/main" id="{F28F2828-505B-A54C-9FAC-09D758379E63}"/>
                  </a:ext>
                </a:extLst>
              </p:cNvPr>
              <p:cNvSpPr txBox="1">
                <a:spLocks noRot="1" noChangeAspect="1" noMove="1" noResize="1" noEditPoints="1" noAdjustHandles="1" noChangeArrowheads="1" noChangeShapeType="1" noTextEdit="1"/>
              </p:cNvSpPr>
              <p:nvPr/>
            </p:nvSpPr>
            <p:spPr>
              <a:xfrm>
                <a:off x="2612273" y="3628704"/>
                <a:ext cx="4942570" cy="369332"/>
              </a:xfrm>
              <a:prstGeom prst="rect">
                <a:avLst/>
              </a:prstGeom>
              <a:blipFill>
                <a:blip r:embed="rId2"/>
                <a:stretch>
                  <a:fillRect l="-256" t="-6667" r="-1538"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0DDD982-CD78-8F40-A784-412686256775}"/>
                  </a:ext>
                </a:extLst>
              </p:cNvPr>
              <p:cNvSpPr txBox="1"/>
              <p:nvPr/>
            </p:nvSpPr>
            <p:spPr>
              <a:xfrm>
                <a:off x="2966383" y="4115220"/>
                <a:ext cx="47016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2</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0" i="0" baseline="-25000" smtClean="0">
                          <a:latin typeface="Cambria Math" panose="02040503050406030204" pitchFamily="18" charset="0"/>
                        </a:rPr>
                        <m:t>2</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7" name="TextBox 76">
                <a:extLst>
                  <a:ext uri="{FF2B5EF4-FFF2-40B4-BE49-F238E27FC236}">
                    <a16:creationId xmlns:a16="http://schemas.microsoft.com/office/drawing/2014/main" id="{20DDD982-CD78-8F40-A784-412686256775}"/>
                  </a:ext>
                </a:extLst>
              </p:cNvPr>
              <p:cNvSpPr txBox="1">
                <a:spLocks noRot="1" noChangeAspect="1" noMove="1" noResize="1" noEditPoints="1" noAdjustHandles="1" noChangeArrowheads="1" noChangeShapeType="1" noTextEdit="1"/>
              </p:cNvSpPr>
              <p:nvPr/>
            </p:nvSpPr>
            <p:spPr>
              <a:xfrm>
                <a:off x="2966383" y="4115220"/>
                <a:ext cx="4701608" cy="369332"/>
              </a:xfrm>
              <a:prstGeom prst="rect">
                <a:avLst/>
              </a:prstGeom>
              <a:blipFill>
                <a:blip r:embed="rId3"/>
                <a:stretch>
                  <a:fillRect t="-6897" r="-539" b="-379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4521D8A-4D7B-0041-8A50-4E1456DC10F7}"/>
                  </a:ext>
                </a:extLst>
              </p:cNvPr>
              <p:cNvSpPr txBox="1"/>
              <p:nvPr/>
            </p:nvSpPr>
            <p:spPr>
              <a:xfrm>
                <a:off x="2939489" y="4626135"/>
                <a:ext cx="47577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3</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3</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0" i="0" baseline="-25000" smtClean="0">
                          <a:latin typeface="Cambria Math" panose="02040503050406030204" pitchFamily="18" charset="0"/>
                        </a:rPr>
                        <m:t>3</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3</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82" name="TextBox 81">
                <a:extLst>
                  <a:ext uri="{FF2B5EF4-FFF2-40B4-BE49-F238E27FC236}">
                    <a16:creationId xmlns:a16="http://schemas.microsoft.com/office/drawing/2014/main" id="{84521D8A-4D7B-0041-8A50-4E1456DC10F7}"/>
                  </a:ext>
                </a:extLst>
              </p:cNvPr>
              <p:cNvSpPr txBox="1">
                <a:spLocks noRot="1" noChangeAspect="1" noMove="1" noResize="1" noEditPoints="1" noAdjustHandles="1" noChangeArrowheads="1" noChangeShapeType="1" noTextEdit="1"/>
              </p:cNvSpPr>
              <p:nvPr/>
            </p:nvSpPr>
            <p:spPr>
              <a:xfrm>
                <a:off x="2939489" y="4626135"/>
                <a:ext cx="4757713" cy="369332"/>
              </a:xfrm>
              <a:prstGeom prst="rect">
                <a:avLst/>
              </a:prstGeom>
              <a:blipFill>
                <a:blip r:embed="rId4"/>
                <a:stretch>
                  <a:fillRect t="-333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7852C4AC-0932-6F41-8077-F5256426DF6C}"/>
                  </a:ext>
                </a:extLst>
              </p:cNvPr>
              <p:cNvSpPr txBox="1"/>
              <p:nvPr/>
            </p:nvSpPr>
            <p:spPr>
              <a:xfrm>
                <a:off x="3060512" y="5137050"/>
                <a:ext cx="6476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a:rPr lang="en-US" sz="2400" b="0" i="1" smtClean="0">
                          <a:latin typeface="Cambria Math" panose="02040503050406030204" pitchFamily="18" charset="0"/>
                        </a:rPr>
                        <m:t>…</m:t>
                      </m:r>
                    </m:oMath>
                  </m:oMathPara>
                </a14:m>
                <a:endParaRPr lang="en-US" sz="2400" dirty="0"/>
              </a:p>
            </p:txBody>
          </p:sp>
        </mc:Choice>
        <mc:Fallback xmlns="">
          <p:sp>
            <p:nvSpPr>
              <p:cNvPr id="99" name="TextBox 98">
                <a:extLst>
                  <a:ext uri="{FF2B5EF4-FFF2-40B4-BE49-F238E27FC236}">
                    <a16:creationId xmlns:a16="http://schemas.microsoft.com/office/drawing/2014/main" id="{7852C4AC-0932-6F41-8077-F5256426DF6C}"/>
                  </a:ext>
                </a:extLst>
              </p:cNvPr>
              <p:cNvSpPr txBox="1">
                <a:spLocks noRot="1" noChangeAspect="1" noMove="1" noResize="1" noEditPoints="1" noAdjustHandles="1" noChangeArrowheads="1" noChangeShapeType="1" noTextEdit="1"/>
              </p:cNvSpPr>
              <p:nvPr/>
            </p:nvSpPr>
            <p:spPr>
              <a:xfrm>
                <a:off x="3060512" y="5137050"/>
                <a:ext cx="647613" cy="369332"/>
              </a:xfrm>
              <a:prstGeom prst="rect">
                <a:avLst/>
              </a:prstGeom>
              <a:blipFill>
                <a:blip r:embed="rId5"/>
                <a:stretch>
                  <a:fillRect l="-7692" t="-3226" b="-32258"/>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D42C9F2B-5568-074B-9CEC-80AC56345C2A}"/>
              </a:ext>
            </a:extLst>
          </p:cNvPr>
          <p:cNvGrpSpPr/>
          <p:nvPr/>
        </p:nvGrpSpPr>
        <p:grpSpPr>
          <a:xfrm>
            <a:off x="457077" y="689355"/>
            <a:ext cx="8443103" cy="2580984"/>
            <a:chOff x="457077" y="3133305"/>
            <a:chExt cx="8443103" cy="2580984"/>
          </a:xfrm>
        </p:grpSpPr>
        <p:grpSp>
          <p:nvGrpSpPr>
            <p:cNvPr id="33" name="Group 32">
              <a:extLst>
                <a:ext uri="{FF2B5EF4-FFF2-40B4-BE49-F238E27FC236}">
                  <a16:creationId xmlns:a16="http://schemas.microsoft.com/office/drawing/2014/main" id="{8B572ED3-20CA-B346-B585-F83E18AFC933}"/>
                </a:ext>
              </a:extLst>
            </p:cNvPr>
            <p:cNvGrpSpPr/>
            <p:nvPr/>
          </p:nvGrpSpPr>
          <p:grpSpPr>
            <a:xfrm>
              <a:off x="457077" y="3133305"/>
              <a:ext cx="8443103" cy="2580984"/>
              <a:chOff x="457077" y="543351"/>
              <a:chExt cx="8443103" cy="2580984"/>
            </a:xfrm>
          </p:grpSpPr>
          <p:cxnSp>
            <p:nvCxnSpPr>
              <p:cNvPr id="43" name="Straight Connector 42">
                <a:extLst>
                  <a:ext uri="{FF2B5EF4-FFF2-40B4-BE49-F238E27FC236}">
                    <a16:creationId xmlns:a16="http://schemas.microsoft.com/office/drawing/2014/main" id="{34BADF93-049A-074C-B781-7B030C1C592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4" name="Straight Connector 43">
                <a:extLst>
                  <a:ext uri="{FF2B5EF4-FFF2-40B4-BE49-F238E27FC236}">
                    <a16:creationId xmlns:a16="http://schemas.microsoft.com/office/drawing/2014/main" id="{6FE5FE41-9A82-0D44-9C2E-B8DADB236A3B}"/>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5" name="TextBox 44">
                <a:extLst>
                  <a:ext uri="{FF2B5EF4-FFF2-40B4-BE49-F238E27FC236}">
                    <a16:creationId xmlns:a16="http://schemas.microsoft.com/office/drawing/2014/main" id="{314FF2AE-87D4-E944-8FE8-989056D937CC}"/>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6" name="Straight Connector 45">
                <a:extLst>
                  <a:ext uri="{FF2B5EF4-FFF2-40B4-BE49-F238E27FC236}">
                    <a16:creationId xmlns:a16="http://schemas.microsoft.com/office/drawing/2014/main" id="{9AB6AA8E-7FCC-E640-BC82-43D28A5DAC45}"/>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9307408-A076-8643-8A2B-5BA14EB74F57}"/>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FD826B-0FD4-6F4A-9FD8-D889DBB648F5}"/>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FDEFD19-4777-EF41-B7FF-28EBAB69E919}"/>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4E9908B-3685-CA46-A1C9-5E24F1D3609C}"/>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3CA6A9D-B78A-C64D-8BFF-5C76B9C12403}"/>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52" name="TextBox 51">
                <a:extLst>
                  <a:ext uri="{FF2B5EF4-FFF2-40B4-BE49-F238E27FC236}">
                    <a16:creationId xmlns:a16="http://schemas.microsoft.com/office/drawing/2014/main" id="{2D345F44-2FC4-FD4B-A7AE-3C56AA8C39A4}"/>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53" name="TextBox 52">
                <a:extLst>
                  <a:ext uri="{FF2B5EF4-FFF2-40B4-BE49-F238E27FC236}">
                    <a16:creationId xmlns:a16="http://schemas.microsoft.com/office/drawing/2014/main" id="{5713B68D-F48D-6244-AF0F-9AF022362C18}"/>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54" name="TextBox 53">
                <a:extLst>
                  <a:ext uri="{FF2B5EF4-FFF2-40B4-BE49-F238E27FC236}">
                    <a16:creationId xmlns:a16="http://schemas.microsoft.com/office/drawing/2014/main" id="{58AA1C10-9F24-9F45-84FC-CE7BC23EEAD5}"/>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4" name="TextBox 63">
                <a:extLst>
                  <a:ext uri="{FF2B5EF4-FFF2-40B4-BE49-F238E27FC236}">
                    <a16:creationId xmlns:a16="http://schemas.microsoft.com/office/drawing/2014/main" id="{B689DD09-F301-3045-93C0-E9AF7A6C03EA}"/>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2" name="TextBox 71">
                <a:extLst>
                  <a:ext uri="{FF2B5EF4-FFF2-40B4-BE49-F238E27FC236}">
                    <a16:creationId xmlns:a16="http://schemas.microsoft.com/office/drawing/2014/main" id="{38AC4046-E08B-894B-A971-6691E5DE2568}"/>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3" name="TextBox 72">
                <a:extLst>
                  <a:ext uri="{FF2B5EF4-FFF2-40B4-BE49-F238E27FC236}">
                    <a16:creationId xmlns:a16="http://schemas.microsoft.com/office/drawing/2014/main" id="{AC83D073-0F92-2C4E-A54F-CA930B2C748E}"/>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34" name="Group 33">
              <a:extLst>
                <a:ext uri="{FF2B5EF4-FFF2-40B4-BE49-F238E27FC236}">
                  <a16:creationId xmlns:a16="http://schemas.microsoft.com/office/drawing/2014/main" id="{FD224EC5-FD9E-4A4E-8423-2C3E9BEA176F}"/>
                </a:ext>
              </a:extLst>
            </p:cNvPr>
            <p:cNvGrpSpPr/>
            <p:nvPr/>
          </p:nvGrpSpPr>
          <p:grpSpPr>
            <a:xfrm>
              <a:off x="2353424" y="3696496"/>
              <a:ext cx="4402515" cy="1441502"/>
              <a:chOff x="2353424" y="3696496"/>
              <a:chExt cx="4402515" cy="1441502"/>
            </a:xfrm>
          </p:grpSpPr>
          <p:cxnSp>
            <p:nvCxnSpPr>
              <p:cNvPr id="39" name="Straight Connector 38">
                <a:extLst>
                  <a:ext uri="{FF2B5EF4-FFF2-40B4-BE49-F238E27FC236}">
                    <a16:creationId xmlns:a16="http://schemas.microsoft.com/office/drawing/2014/main" id="{91E11036-9538-9B43-9574-9680F808E62C}"/>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829D73-55B5-ED45-BC5D-4552801F9F7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9CF308-6EE5-C04F-A5DD-542E02894B4B}"/>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695D151-F46F-9F41-8B9F-22537AC96DC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5" name="Freeform 34">
              <a:extLst>
                <a:ext uri="{FF2B5EF4-FFF2-40B4-BE49-F238E27FC236}">
                  <a16:creationId xmlns:a16="http://schemas.microsoft.com/office/drawing/2014/main" id="{2C56CE73-5D74-1247-8AF4-11E6EA7D6B3B}"/>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082F45C5-490B-1340-BD9A-0F277FD69A43}"/>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7" name="Freeform 36">
              <a:extLst>
                <a:ext uri="{FF2B5EF4-FFF2-40B4-BE49-F238E27FC236}">
                  <a16:creationId xmlns:a16="http://schemas.microsoft.com/office/drawing/2014/main" id="{54E1F24A-4652-F24C-ACE2-748C7DB032AD}"/>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2FA6022C-F1AB-3544-AD2F-315B414D2BDD}"/>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5" name="TextBox 54">
            <a:extLst>
              <a:ext uri="{FF2B5EF4-FFF2-40B4-BE49-F238E27FC236}">
                <a16:creationId xmlns:a16="http://schemas.microsoft.com/office/drawing/2014/main" id="{B2A77896-FAE6-2F40-9467-187E7DA926D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spTree>
    <p:extLst>
      <p:ext uri="{BB962C8B-B14F-4D97-AF65-F5344CB8AC3E}">
        <p14:creationId xmlns:p14="http://schemas.microsoft.com/office/powerpoint/2010/main" val="26354199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grpSp>
        <p:nvGrpSpPr>
          <p:cNvPr id="36" name="Group 35">
            <a:extLst>
              <a:ext uri="{FF2B5EF4-FFF2-40B4-BE49-F238E27FC236}">
                <a16:creationId xmlns:a16="http://schemas.microsoft.com/office/drawing/2014/main" id="{EF9192C1-9BDC-1A41-8A5F-0792665D7ECA}"/>
              </a:ext>
            </a:extLst>
          </p:cNvPr>
          <p:cNvGrpSpPr/>
          <p:nvPr/>
        </p:nvGrpSpPr>
        <p:grpSpPr>
          <a:xfrm>
            <a:off x="-50923" y="1473128"/>
            <a:ext cx="3374694" cy="3011788"/>
            <a:chOff x="108734" y="1197357"/>
            <a:chExt cx="3671545" cy="2868924"/>
          </a:xfrm>
        </p:grpSpPr>
        <p:cxnSp>
          <p:nvCxnSpPr>
            <p:cNvPr id="21" name="Straight Connector 20">
              <a:extLst>
                <a:ext uri="{FF2B5EF4-FFF2-40B4-BE49-F238E27FC236}">
                  <a16:creationId xmlns:a16="http://schemas.microsoft.com/office/drawing/2014/main" id="{9FC21E86-D84F-5E40-B3D3-345B3219C0F7}"/>
                </a:ext>
              </a:extLst>
            </p:cNvPr>
            <p:cNvCxnSpPr>
              <a:cxnSpLocks/>
            </p:cNvCxnSpPr>
            <p:nvPr/>
          </p:nvCxnSpPr>
          <p:spPr>
            <a:xfrm>
              <a:off x="530023" y="3334951"/>
              <a:ext cx="325025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2" name="Straight Connector 21">
              <a:extLst>
                <a:ext uri="{FF2B5EF4-FFF2-40B4-BE49-F238E27FC236}">
                  <a16:creationId xmlns:a16="http://schemas.microsoft.com/office/drawing/2014/main" id="{15BE5F9A-4B2B-7E4D-9981-4E2BB48D51EF}"/>
                </a:ext>
              </a:extLst>
            </p:cNvPr>
            <p:cNvCxnSpPr/>
            <p:nvPr/>
          </p:nvCxnSpPr>
          <p:spPr>
            <a:xfrm flipV="1">
              <a:off x="532956" y="1197357"/>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AF0BC6E5-C778-6A4F-8D07-1C047E4AEA16}"/>
                </a:ext>
              </a:extLst>
            </p:cNvPr>
            <p:cNvSpPr txBox="1"/>
            <p:nvPr/>
          </p:nvSpPr>
          <p:spPr>
            <a:xfrm rot="16200000">
              <a:off x="-323588" y="2161103"/>
              <a:ext cx="1264754" cy="400110"/>
            </a:xfrm>
            <a:prstGeom prst="rect">
              <a:avLst/>
            </a:prstGeom>
            <a:noFill/>
          </p:spPr>
          <p:txBody>
            <a:bodyPr wrap="square" rtlCol="0">
              <a:spAutoFit/>
            </a:bodyPr>
            <a:lstStyle/>
            <a:p>
              <a:pPr algn="ctr"/>
              <a:r>
                <a:rPr lang="en-US" sz="2000" dirty="0"/>
                <a:t>Amplitude</a:t>
              </a:r>
            </a:p>
          </p:txBody>
        </p:sp>
        <p:cxnSp>
          <p:nvCxnSpPr>
            <p:cNvPr id="24" name="Straight Connector 23">
              <a:extLst>
                <a:ext uri="{FF2B5EF4-FFF2-40B4-BE49-F238E27FC236}">
                  <a16:creationId xmlns:a16="http://schemas.microsoft.com/office/drawing/2014/main" id="{AE0A0636-6F94-454E-A2D2-1CB6FCD7AA56}"/>
                </a:ext>
              </a:extLst>
            </p:cNvPr>
            <p:cNvCxnSpPr/>
            <p:nvPr/>
          </p:nvCxnSpPr>
          <p:spPr>
            <a:xfrm>
              <a:off x="2006345" y="321434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A58394-96BC-6E43-AC61-A8CF63DF43EE}"/>
                </a:ext>
              </a:extLst>
            </p:cNvPr>
            <p:cNvCxnSpPr/>
            <p:nvPr/>
          </p:nvCxnSpPr>
          <p:spPr>
            <a:xfrm>
              <a:off x="3472588" y="321434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B67BD05-8D42-654E-ABF3-70938E1AE3F0}"/>
                </a:ext>
              </a:extLst>
            </p:cNvPr>
            <p:cNvSpPr txBox="1"/>
            <p:nvPr/>
          </p:nvSpPr>
          <p:spPr>
            <a:xfrm>
              <a:off x="1683257" y="3409009"/>
              <a:ext cx="646175" cy="369332"/>
            </a:xfrm>
            <a:prstGeom prst="rect">
              <a:avLst/>
            </a:prstGeom>
            <a:noFill/>
          </p:spPr>
          <p:txBody>
            <a:bodyPr wrap="square" rtlCol="0">
              <a:spAutoFit/>
            </a:bodyPr>
            <a:lstStyle/>
            <a:p>
              <a:r>
                <a:rPr lang="en-US" dirty="0"/>
                <a:t>0.25</a:t>
              </a:r>
            </a:p>
          </p:txBody>
        </p:sp>
        <p:sp>
          <p:nvSpPr>
            <p:cNvPr id="30" name="TextBox 29">
              <a:extLst>
                <a:ext uri="{FF2B5EF4-FFF2-40B4-BE49-F238E27FC236}">
                  <a16:creationId xmlns:a16="http://schemas.microsoft.com/office/drawing/2014/main" id="{E9DB5582-5C2E-4A4B-B58A-2D00BF86B802}"/>
                </a:ext>
              </a:extLst>
            </p:cNvPr>
            <p:cNvSpPr txBox="1"/>
            <p:nvPr/>
          </p:nvSpPr>
          <p:spPr>
            <a:xfrm>
              <a:off x="3134104" y="3402213"/>
              <a:ext cx="646175" cy="369332"/>
            </a:xfrm>
            <a:prstGeom prst="rect">
              <a:avLst/>
            </a:prstGeom>
            <a:noFill/>
          </p:spPr>
          <p:txBody>
            <a:bodyPr wrap="square" rtlCol="0">
              <a:spAutoFit/>
            </a:bodyPr>
            <a:lstStyle/>
            <a:p>
              <a:r>
                <a:rPr lang="en-US" dirty="0"/>
                <a:t>0.50</a:t>
              </a:r>
            </a:p>
          </p:txBody>
        </p:sp>
        <p:sp>
          <p:nvSpPr>
            <p:cNvPr id="34" name="TextBox 33">
              <a:extLst>
                <a:ext uri="{FF2B5EF4-FFF2-40B4-BE49-F238E27FC236}">
                  <a16:creationId xmlns:a16="http://schemas.microsoft.com/office/drawing/2014/main" id="{63EC3A56-9FDC-BF44-B9C1-2A2733BF9BF5}"/>
                </a:ext>
              </a:extLst>
            </p:cNvPr>
            <p:cNvSpPr txBox="1"/>
            <p:nvPr/>
          </p:nvSpPr>
          <p:spPr>
            <a:xfrm>
              <a:off x="1522774" y="3666171"/>
              <a:ext cx="1264754" cy="400110"/>
            </a:xfrm>
            <a:prstGeom prst="rect">
              <a:avLst/>
            </a:prstGeom>
            <a:noFill/>
          </p:spPr>
          <p:txBody>
            <a:bodyPr wrap="square" rtlCol="0">
              <a:spAutoFit/>
            </a:bodyPr>
            <a:lstStyle/>
            <a:p>
              <a:pPr algn="ctr"/>
              <a:r>
                <a:rPr lang="en-US" sz="2000" dirty="0"/>
                <a:t>Time</a:t>
              </a:r>
            </a:p>
          </p:txBody>
        </p:sp>
        <p:sp>
          <p:nvSpPr>
            <p:cNvPr id="35" name="TextBox 34">
              <a:extLst>
                <a:ext uri="{FF2B5EF4-FFF2-40B4-BE49-F238E27FC236}">
                  <a16:creationId xmlns:a16="http://schemas.microsoft.com/office/drawing/2014/main" id="{D9DAAB3F-2B0B-D448-92A8-13C82147C32A}"/>
                </a:ext>
              </a:extLst>
            </p:cNvPr>
            <p:cNvSpPr txBox="1"/>
            <p:nvPr/>
          </p:nvSpPr>
          <p:spPr>
            <a:xfrm>
              <a:off x="252908" y="3402213"/>
              <a:ext cx="646175" cy="369332"/>
            </a:xfrm>
            <a:prstGeom prst="rect">
              <a:avLst/>
            </a:prstGeom>
            <a:noFill/>
          </p:spPr>
          <p:txBody>
            <a:bodyPr wrap="square" rtlCol="0">
              <a:spAutoFit/>
            </a:bodyPr>
            <a:lstStyle/>
            <a:p>
              <a:r>
                <a:rPr lang="en-US" dirty="0"/>
                <a:t>0.00</a:t>
              </a:r>
            </a:p>
          </p:txBody>
        </p:sp>
        <p:sp>
          <p:nvSpPr>
            <p:cNvPr id="13" name="Freeform 12">
              <a:extLst>
                <a:ext uri="{FF2B5EF4-FFF2-40B4-BE49-F238E27FC236}">
                  <a16:creationId xmlns:a16="http://schemas.microsoft.com/office/drawing/2014/main" id="{7E91CE59-2FE0-C04F-83AA-7702A23265D5}"/>
                </a:ext>
              </a:extLst>
            </p:cNvPr>
            <p:cNvSpPr/>
            <p:nvPr/>
          </p:nvSpPr>
          <p:spPr>
            <a:xfrm>
              <a:off x="557093" y="1792416"/>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2139852C-52C9-6140-AD2E-87172F0E3B01}"/>
                </a:ext>
              </a:extLst>
            </p:cNvPr>
            <p:cNvSpPr/>
            <p:nvPr/>
          </p:nvSpPr>
          <p:spPr>
            <a:xfrm>
              <a:off x="1984732" y="1742736"/>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38" name="Straight Connector 37">
            <a:extLst>
              <a:ext uri="{FF2B5EF4-FFF2-40B4-BE49-F238E27FC236}">
                <a16:creationId xmlns:a16="http://schemas.microsoft.com/office/drawing/2014/main" id="{E78655D2-7A76-FC40-B3BA-2EDE39076BC6}"/>
              </a:ext>
            </a:extLst>
          </p:cNvPr>
          <p:cNvCxnSpPr>
            <a:cxnSpLocks/>
          </p:cNvCxnSpPr>
          <p:nvPr/>
        </p:nvCxnSpPr>
        <p:spPr>
          <a:xfrm>
            <a:off x="6034503" y="3651521"/>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9" name="Straight Connector 38">
            <a:extLst>
              <a:ext uri="{FF2B5EF4-FFF2-40B4-BE49-F238E27FC236}">
                <a16:creationId xmlns:a16="http://schemas.microsoft.com/office/drawing/2014/main" id="{A3767899-F6C4-1146-AC63-051FE50A937E}"/>
              </a:ext>
            </a:extLst>
          </p:cNvPr>
          <p:cNvCxnSpPr/>
          <p:nvPr/>
        </p:nvCxnSpPr>
        <p:spPr>
          <a:xfrm flipV="1">
            <a:off x="6037199" y="1407481"/>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0" name="TextBox 39">
            <a:extLst>
              <a:ext uri="{FF2B5EF4-FFF2-40B4-BE49-F238E27FC236}">
                <a16:creationId xmlns:a16="http://schemas.microsoft.com/office/drawing/2014/main" id="{E513BB0E-E7D6-3643-B7B8-6760632FF49C}"/>
              </a:ext>
            </a:extLst>
          </p:cNvPr>
          <p:cNvSpPr txBox="1"/>
          <p:nvPr/>
        </p:nvSpPr>
        <p:spPr>
          <a:xfrm rot="16200000">
            <a:off x="5167289" y="2445356"/>
            <a:ext cx="1327735" cy="367760"/>
          </a:xfrm>
          <a:prstGeom prst="rect">
            <a:avLst/>
          </a:prstGeom>
          <a:noFill/>
        </p:spPr>
        <p:txBody>
          <a:bodyPr wrap="square" rtlCol="0">
            <a:spAutoFit/>
          </a:bodyPr>
          <a:lstStyle/>
          <a:p>
            <a:pPr algn="ctr"/>
            <a:r>
              <a:rPr lang="en-US" sz="2000" dirty="0"/>
              <a:t>Amplitude</a:t>
            </a:r>
          </a:p>
        </p:txBody>
      </p:sp>
      <p:grpSp>
        <p:nvGrpSpPr>
          <p:cNvPr id="49" name="Group 48">
            <a:extLst>
              <a:ext uri="{FF2B5EF4-FFF2-40B4-BE49-F238E27FC236}">
                <a16:creationId xmlns:a16="http://schemas.microsoft.com/office/drawing/2014/main" id="{7D780CF5-90AF-9F45-8CD0-2903C18118E3}"/>
              </a:ext>
            </a:extLst>
          </p:cNvPr>
          <p:cNvGrpSpPr/>
          <p:nvPr/>
        </p:nvGrpSpPr>
        <p:grpSpPr>
          <a:xfrm>
            <a:off x="7225127" y="3524912"/>
            <a:ext cx="315804" cy="573687"/>
            <a:chOff x="7225127" y="3524912"/>
            <a:chExt cx="315804" cy="573687"/>
          </a:xfrm>
        </p:grpSpPr>
        <p:cxnSp>
          <p:nvCxnSpPr>
            <p:cNvPr id="41" name="Straight Connector 40">
              <a:extLst>
                <a:ext uri="{FF2B5EF4-FFF2-40B4-BE49-F238E27FC236}">
                  <a16:creationId xmlns:a16="http://schemas.microsoft.com/office/drawing/2014/main" id="{E1E80F4F-A3FE-F847-A9F4-27C9E10A14C4}"/>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5BBA7D7-BFBB-F740-8FF4-14C951CECA93}"/>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45" name="TextBox 44">
            <a:extLst>
              <a:ext uri="{FF2B5EF4-FFF2-40B4-BE49-F238E27FC236}">
                <a16:creationId xmlns:a16="http://schemas.microsoft.com/office/drawing/2014/main" id="{C123DB69-BAB0-9A4D-9596-75F53833FB80}"/>
              </a:ext>
            </a:extLst>
          </p:cNvPr>
          <p:cNvSpPr txBox="1"/>
          <p:nvPr/>
        </p:nvSpPr>
        <p:spPr>
          <a:xfrm>
            <a:off x="6678350" y="4005550"/>
            <a:ext cx="1980336" cy="400110"/>
          </a:xfrm>
          <a:prstGeom prst="rect">
            <a:avLst/>
          </a:prstGeom>
          <a:noFill/>
        </p:spPr>
        <p:txBody>
          <a:bodyPr wrap="square" rtlCol="0">
            <a:spAutoFit/>
          </a:bodyPr>
          <a:lstStyle/>
          <a:p>
            <a:pPr algn="ctr"/>
            <a:r>
              <a:rPr lang="en-US" sz="2000" dirty="0"/>
              <a:t>Frequency (Hz)</a:t>
            </a:r>
          </a:p>
        </p:txBody>
      </p:sp>
      <p:sp>
        <p:nvSpPr>
          <p:cNvPr id="46" name="TextBox 45">
            <a:extLst>
              <a:ext uri="{FF2B5EF4-FFF2-40B4-BE49-F238E27FC236}">
                <a16:creationId xmlns:a16="http://schemas.microsoft.com/office/drawing/2014/main" id="{75AF254B-3790-0B4B-86A0-135A268249C2}"/>
              </a:ext>
            </a:extLst>
          </p:cNvPr>
          <p:cNvSpPr txBox="1"/>
          <p:nvPr/>
        </p:nvSpPr>
        <p:spPr>
          <a:xfrm>
            <a:off x="5779793" y="3722133"/>
            <a:ext cx="593931" cy="369332"/>
          </a:xfrm>
          <a:prstGeom prst="rect">
            <a:avLst/>
          </a:prstGeom>
          <a:noFill/>
        </p:spPr>
        <p:txBody>
          <a:bodyPr wrap="square" rtlCol="0">
            <a:spAutoFit/>
          </a:bodyPr>
          <a:lstStyle/>
          <a:p>
            <a:r>
              <a:rPr lang="en-US" dirty="0"/>
              <a:t>   0</a:t>
            </a:r>
          </a:p>
        </p:txBody>
      </p:sp>
      <p:grpSp>
        <p:nvGrpSpPr>
          <p:cNvPr id="50" name="Group 49">
            <a:extLst>
              <a:ext uri="{FF2B5EF4-FFF2-40B4-BE49-F238E27FC236}">
                <a16:creationId xmlns:a16="http://schemas.microsoft.com/office/drawing/2014/main" id="{A80C2667-EB6C-374A-8A5A-9AE3F4D053D8}"/>
              </a:ext>
            </a:extLst>
          </p:cNvPr>
          <p:cNvGrpSpPr/>
          <p:nvPr/>
        </p:nvGrpSpPr>
        <p:grpSpPr>
          <a:xfrm>
            <a:off x="7918996" y="3517778"/>
            <a:ext cx="315804" cy="573687"/>
            <a:chOff x="7225127" y="3524912"/>
            <a:chExt cx="315804" cy="573687"/>
          </a:xfrm>
        </p:grpSpPr>
        <p:cxnSp>
          <p:nvCxnSpPr>
            <p:cNvPr id="51" name="Straight Connector 50">
              <a:extLst>
                <a:ext uri="{FF2B5EF4-FFF2-40B4-BE49-F238E27FC236}">
                  <a16:creationId xmlns:a16="http://schemas.microsoft.com/office/drawing/2014/main" id="{FBBE8CE9-5D37-3741-9FDB-F7ED745CF837}"/>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DC970C2-E0E6-9A4E-A248-65166861A919}"/>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53" name="Group 52">
            <a:extLst>
              <a:ext uri="{FF2B5EF4-FFF2-40B4-BE49-F238E27FC236}">
                <a16:creationId xmlns:a16="http://schemas.microsoft.com/office/drawing/2014/main" id="{080D6294-1AD4-DB46-B9AE-3277763FB445}"/>
              </a:ext>
            </a:extLst>
          </p:cNvPr>
          <p:cNvGrpSpPr/>
          <p:nvPr/>
        </p:nvGrpSpPr>
        <p:grpSpPr>
          <a:xfrm>
            <a:off x="8570768" y="3524912"/>
            <a:ext cx="315804" cy="573687"/>
            <a:chOff x="7225127" y="3524912"/>
            <a:chExt cx="315804" cy="573687"/>
          </a:xfrm>
        </p:grpSpPr>
        <p:cxnSp>
          <p:nvCxnSpPr>
            <p:cNvPr id="54" name="Straight Connector 53">
              <a:extLst>
                <a:ext uri="{FF2B5EF4-FFF2-40B4-BE49-F238E27FC236}">
                  <a16:creationId xmlns:a16="http://schemas.microsoft.com/office/drawing/2014/main" id="{E7D196AA-5B60-7943-8EDF-5E59D707C45F}"/>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C569E34-2ED4-7746-9837-EAD833B8F6C2}"/>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56" name="Group 55">
            <a:extLst>
              <a:ext uri="{FF2B5EF4-FFF2-40B4-BE49-F238E27FC236}">
                <a16:creationId xmlns:a16="http://schemas.microsoft.com/office/drawing/2014/main" id="{AA9DB376-0266-8C43-B083-2EC00C15E8E7}"/>
              </a:ext>
            </a:extLst>
          </p:cNvPr>
          <p:cNvGrpSpPr/>
          <p:nvPr/>
        </p:nvGrpSpPr>
        <p:grpSpPr>
          <a:xfrm>
            <a:off x="6562756" y="3517778"/>
            <a:ext cx="315804" cy="573687"/>
            <a:chOff x="7225127" y="3524912"/>
            <a:chExt cx="315804" cy="573687"/>
          </a:xfrm>
        </p:grpSpPr>
        <p:cxnSp>
          <p:nvCxnSpPr>
            <p:cNvPr id="57" name="Straight Connector 56">
              <a:extLst>
                <a:ext uri="{FF2B5EF4-FFF2-40B4-BE49-F238E27FC236}">
                  <a16:creationId xmlns:a16="http://schemas.microsoft.com/office/drawing/2014/main" id="{686F0E65-6E9F-DD4D-B989-FF447D44DF3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677E313-E882-C849-BA16-D5F0FE19DC2C}"/>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p:sp>
        <p:nvSpPr>
          <p:cNvPr id="59" name="Freeform 58">
            <a:extLst>
              <a:ext uri="{FF2B5EF4-FFF2-40B4-BE49-F238E27FC236}">
                <a16:creationId xmlns:a16="http://schemas.microsoft.com/office/drawing/2014/main" id="{90751106-2E23-7C42-911D-CA7753CDE5F7}"/>
              </a:ext>
            </a:extLst>
          </p:cNvPr>
          <p:cNvSpPr/>
          <p:nvPr/>
        </p:nvSpPr>
        <p:spPr>
          <a:xfrm>
            <a:off x="6066971" y="1828753"/>
            <a:ext cx="2627086" cy="1838636"/>
          </a:xfrm>
          <a:custGeom>
            <a:avLst/>
            <a:gdLst>
              <a:gd name="connsiteX0" fmla="*/ 0 w 2627086"/>
              <a:gd name="connsiteY0" fmla="*/ 1770790 h 1838636"/>
              <a:gd name="connsiteX1" fmla="*/ 87086 w 2627086"/>
              <a:gd name="connsiteY1" fmla="*/ 1712733 h 1838636"/>
              <a:gd name="connsiteX2" fmla="*/ 188686 w 2627086"/>
              <a:gd name="connsiteY2" fmla="*/ 1741761 h 1838636"/>
              <a:gd name="connsiteX3" fmla="*/ 304800 w 2627086"/>
              <a:gd name="connsiteY3" fmla="*/ 1669190 h 1838636"/>
              <a:gd name="connsiteX4" fmla="*/ 391886 w 2627086"/>
              <a:gd name="connsiteY4" fmla="*/ 1741761 h 1838636"/>
              <a:gd name="connsiteX5" fmla="*/ 566058 w 2627086"/>
              <a:gd name="connsiteY5" fmla="*/ 1669190 h 1838636"/>
              <a:gd name="connsiteX6" fmla="*/ 595086 w 2627086"/>
              <a:gd name="connsiteY6" fmla="*/ 1727247 h 1838636"/>
              <a:gd name="connsiteX7" fmla="*/ 653143 w 2627086"/>
              <a:gd name="connsiteY7" fmla="*/ 47 h 1838636"/>
              <a:gd name="connsiteX8" fmla="*/ 754743 w 2627086"/>
              <a:gd name="connsiteY8" fmla="*/ 1785304 h 1838636"/>
              <a:gd name="connsiteX9" fmla="*/ 885372 w 2627086"/>
              <a:gd name="connsiteY9" fmla="*/ 1393418 h 1838636"/>
              <a:gd name="connsiteX10" fmla="*/ 972458 w 2627086"/>
              <a:gd name="connsiteY10" fmla="*/ 1640161 h 1838636"/>
              <a:gd name="connsiteX11" fmla="*/ 1045029 w 2627086"/>
              <a:gd name="connsiteY11" fmla="*/ 1582104 h 1838636"/>
              <a:gd name="connsiteX12" fmla="*/ 1146629 w 2627086"/>
              <a:gd name="connsiteY12" fmla="*/ 1727247 h 1838636"/>
              <a:gd name="connsiteX13" fmla="*/ 1219200 w 2627086"/>
              <a:gd name="connsiteY13" fmla="*/ 1611133 h 1838636"/>
              <a:gd name="connsiteX14" fmla="*/ 1436915 w 2627086"/>
              <a:gd name="connsiteY14" fmla="*/ 1756276 h 1838636"/>
              <a:gd name="connsiteX15" fmla="*/ 1582058 w 2627086"/>
              <a:gd name="connsiteY15" fmla="*/ 1625647 h 1838636"/>
              <a:gd name="connsiteX16" fmla="*/ 1669143 w 2627086"/>
              <a:gd name="connsiteY16" fmla="*/ 1785304 h 1838636"/>
              <a:gd name="connsiteX17" fmla="*/ 1799772 w 2627086"/>
              <a:gd name="connsiteY17" fmla="*/ 1669190 h 1838636"/>
              <a:gd name="connsiteX18" fmla="*/ 1872343 w 2627086"/>
              <a:gd name="connsiteY18" fmla="*/ 1770790 h 1838636"/>
              <a:gd name="connsiteX19" fmla="*/ 1915886 w 2627086"/>
              <a:gd name="connsiteY19" fmla="*/ 812847 h 1838636"/>
              <a:gd name="connsiteX20" fmla="*/ 2119086 w 2627086"/>
              <a:gd name="connsiteY20" fmla="*/ 1785304 h 1838636"/>
              <a:gd name="connsiteX21" fmla="*/ 2235200 w 2627086"/>
              <a:gd name="connsiteY21" fmla="*/ 1654676 h 1838636"/>
              <a:gd name="connsiteX22" fmla="*/ 2394858 w 2627086"/>
              <a:gd name="connsiteY22" fmla="*/ 1785304 h 1838636"/>
              <a:gd name="connsiteX23" fmla="*/ 2510972 w 2627086"/>
              <a:gd name="connsiteY23" fmla="*/ 1727247 h 1838636"/>
              <a:gd name="connsiteX24" fmla="*/ 2627086 w 2627086"/>
              <a:gd name="connsiteY24" fmla="*/ 1828847 h 183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27086" h="1838636">
                <a:moveTo>
                  <a:pt x="0" y="1770790"/>
                </a:moveTo>
                <a:cubicBezTo>
                  <a:pt x="27819" y="1744180"/>
                  <a:pt x="55638" y="1717571"/>
                  <a:pt x="87086" y="1712733"/>
                </a:cubicBezTo>
                <a:cubicBezTo>
                  <a:pt x="118534" y="1707895"/>
                  <a:pt x="152400" y="1749018"/>
                  <a:pt x="188686" y="1741761"/>
                </a:cubicBezTo>
                <a:cubicBezTo>
                  <a:pt x="224972" y="1734504"/>
                  <a:pt x="304800" y="1669190"/>
                  <a:pt x="304800" y="1669190"/>
                </a:cubicBezTo>
                <a:cubicBezTo>
                  <a:pt x="338667" y="1669190"/>
                  <a:pt x="348343" y="1741761"/>
                  <a:pt x="391886" y="1741761"/>
                </a:cubicBezTo>
                <a:cubicBezTo>
                  <a:pt x="435429" y="1741761"/>
                  <a:pt x="566058" y="1669190"/>
                  <a:pt x="566058" y="1669190"/>
                </a:cubicBezTo>
                <a:cubicBezTo>
                  <a:pt x="599925" y="1666771"/>
                  <a:pt x="580572" y="2005437"/>
                  <a:pt x="595086" y="1727247"/>
                </a:cubicBezTo>
                <a:cubicBezTo>
                  <a:pt x="609600" y="1449057"/>
                  <a:pt x="626534" y="-9629"/>
                  <a:pt x="653143" y="47"/>
                </a:cubicBezTo>
                <a:cubicBezTo>
                  <a:pt x="679753" y="9723"/>
                  <a:pt x="716038" y="1553075"/>
                  <a:pt x="754743" y="1785304"/>
                </a:cubicBezTo>
                <a:cubicBezTo>
                  <a:pt x="793448" y="2017533"/>
                  <a:pt x="849086" y="1417608"/>
                  <a:pt x="885372" y="1393418"/>
                </a:cubicBezTo>
                <a:cubicBezTo>
                  <a:pt x="921658" y="1369228"/>
                  <a:pt x="972458" y="1640161"/>
                  <a:pt x="972458" y="1640161"/>
                </a:cubicBezTo>
                <a:cubicBezTo>
                  <a:pt x="999067" y="1671608"/>
                  <a:pt x="1016001" y="1567590"/>
                  <a:pt x="1045029" y="1582104"/>
                </a:cubicBezTo>
                <a:cubicBezTo>
                  <a:pt x="1074057" y="1596618"/>
                  <a:pt x="1117601" y="1722409"/>
                  <a:pt x="1146629" y="1727247"/>
                </a:cubicBezTo>
                <a:cubicBezTo>
                  <a:pt x="1175657" y="1732085"/>
                  <a:pt x="1170819" y="1606295"/>
                  <a:pt x="1219200" y="1611133"/>
                </a:cubicBezTo>
                <a:cubicBezTo>
                  <a:pt x="1267581" y="1615971"/>
                  <a:pt x="1376439" y="1753857"/>
                  <a:pt x="1436915" y="1756276"/>
                </a:cubicBezTo>
                <a:cubicBezTo>
                  <a:pt x="1497391" y="1758695"/>
                  <a:pt x="1543353" y="1620809"/>
                  <a:pt x="1582058" y="1625647"/>
                </a:cubicBezTo>
                <a:cubicBezTo>
                  <a:pt x="1620763" y="1630485"/>
                  <a:pt x="1632857" y="1778047"/>
                  <a:pt x="1669143" y="1785304"/>
                </a:cubicBezTo>
                <a:cubicBezTo>
                  <a:pt x="1705429" y="1792561"/>
                  <a:pt x="1765905" y="1671609"/>
                  <a:pt x="1799772" y="1669190"/>
                </a:cubicBezTo>
                <a:cubicBezTo>
                  <a:pt x="1833639" y="1666771"/>
                  <a:pt x="1852991" y="1913514"/>
                  <a:pt x="1872343" y="1770790"/>
                </a:cubicBezTo>
                <a:cubicBezTo>
                  <a:pt x="1891695" y="1628066"/>
                  <a:pt x="1874762" y="810428"/>
                  <a:pt x="1915886" y="812847"/>
                </a:cubicBezTo>
                <a:cubicBezTo>
                  <a:pt x="1957010" y="815266"/>
                  <a:pt x="2065867" y="1644999"/>
                  <a:pt x="2119086" y="1785304"/>
                </a:cubicBezTo>
                <a:cubicBezTo>
                  <a:pt x="2172305" y="1925609"/>
                  <a:pt x="2189238" y="1654676"/>
                  <a:pt x="2235200" y="1654676"/>
                </a:cubicBezTo>
                <a:cubicBezTo>
                  <a:pt x="2281162" y="1654676"/>
                  <a:pt x="2348896" y="1773209"/>
                  <a:pt x="2394858" y="1785304"/>
                </a:cubicBezTo>
                <a:cubicBezTo>
                  <a:pt x="2440820" y="1797399"/>
                  <a:pt x="2472267" y="1719990"/>
                  <a:pt x="2510972" y="1727247"/>
                </a:cubicBezTo>
                <a:cubicBezTo>
                  <a:pt x="2549677" y="1734504"/>
                  <a:pt x="2588381" y="1781675"/>
                  <a:pt x="2627086" y="18288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0F4B81E-CC05-C149-9945-35A45EB70C84}"/>
              </a:ext>
            </a:extLst>
          </p:cNvPr>
          <p:cNvGrpSpPr/>
          <p:nvPr/>
        </p:nvGrpSpPr>
        <p:grpSpPr>
          <a:xfrm>
            <a:off x="3730171" y="3293104"/>
            <a:ext cx="1524000" cy="617135"/>
            <a:chOff x="3730171" y="3293104"/>
            <a:chExt cx="1524000" cy="617135"/>
          </a:xfrm>
        </p:grpSpPr>
        <p:cxnSp>
          <p:nvCxnSpPr>
            <p:cNvPr id="62" name="Straight Arrow Connector 61">
              <a:extLst>
                <a:ext uri="{FF2B5EF4-FFF2-40B4-BE49-F238E27FC236}">
                  <a16:creationId xmlns:a16="http://schemas.microsoft.com/office/drawing/2014/main" id="{A5724EF1-F34C-1745-A3D9-B59D65A90801}"/>
                </a:ext>
              </a:extLst>
            </p:cNvPr>
            <p:cNvCxnSpPr>
              <a:cxnSpLocks/>
            </p:cNvCxnSpPr>
            <p:nvPr/>
          </p:nvCxnSpPr>
          <p:spPr>
            <a:xfrm flipH="1">
              <a:off x="3730171" y="3293104"/>
              <a:ext cx="152400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2788C77-E555-6940-AF49-D9691F2CA2EE}"/>
                </a:ext>
              </a:extLst>
            </p:cNvPr>
            <p:cNvSpPr txBox="1"/>
            <p:nvPr/>
          </p:nvSpPr>
          <p:spPr>
            <a:xfrm>
              <a:off x="4122222" y="3387019"/>
              <a:ext cx="779381" cy="523220"/>
            </a:xfrm>
            <a:prstGeom prst="rect">
              <a:avLst/>
            </a:prstGeom>
            <a:noFill/>
          </p:spPr>
          <p:txBody>
            <a:bodyPr wrap="none" rtlCol="0">
              <a:spAutoFit/>
            </a:bodyPr>
            <a:lstStyle/>
            <a:p>
              <a:r>
                <a:rPr lang="en-US" sz="2800" dirty="0">
                  <a:solidFill>
                    <a:srgbClr val="941100"/>
                  </a:solidFill>
                </a:rPr>
                <a:t>IFFT</a:t>
              </a:r>
            </a:p>
          </p:txBody>
        </p:sp>
      </p:grpSp>
      <p:grpSp>
        <p:nvGrpSpPr>
          <p:cNvPr id="2" name="Group 1">
            <a:extLst>
              <a:ext uri="{FF2B5EF4-FFF2-40B4-BE49-F238E27FC236}">
                <a16:creationId xmlns:a16="http://schemas.microsoft.com/office/drawing/2014/main" id="{4B34FE17-8CF1-C946-8F4D-4A3D5331E899}"/>
              </a:ext>
            </a:extLst>
          </p:cNvPr>
          <p:cNvGrpSpPr/>
          <p:nvPr/>
        </p:nvGrpSpPr>
        <p:grpSpPr>
          <a:xfrm>
            <a:off x="3715657" y="2248709"/>
            <a:ext cx="1524000" cy="523220"/>
            <a:chOff x="3715657" y="2248709"/>
            <a:chExt cx="1524000" cy="523220"/>
          </a:xfrm>
        </p:grpSpPr>
        <p:cxnSp>
          <p:nvCxnSpPr>
            <p:cNvPr id="61" name="Straight Arrow Connector 60">
              <a:extLst>
                <a:ext uri="{FF2B5EF4-FFF2-40B4-BE49-F238E27FC236}">
                  <a16:creationId xmlns:a16="http://schemas.microsoft.com/office/drawing/2014/main" id="{4DF0A8E5-B780-4942-81EE-3555CD5CB4CB}"/>
                </a:ext>
              </a:extLst>
            </p:cNvPr>
            <p:cNvCxnSpPr/>
            <p:nvPr/>
          </p:nvCxnSpPr>
          <p:spPr>
            <a:xfrm>
              <a:off x="3715657" y="2748071"/>
              <a:ext cx="15240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218EB1A-648F-4549-9E60-690A745AAEA3}"/>
                </a:ext>
              </a:extLst>
            </p:cNvPr>
            <p:cNvSpPr txBox="1"/>
            <p:nvPr/>
          </p:nvSpPr>
          <p:spPr>
            <a:xfrm>
              <a:off x="4136735" y="2248709"/>
              <a:ext cx="689612" cy="523220"/>
            </a:xfrm>
            <a:prstGeom prst="rect">
              <a:avLst/>
            </a:prstGeom>
            <a:noFill/>
          </p:spPr>
          <p:txBody>
            <a:bodyPr wrap="none" rtlCol="0">
              <a:spAutoFit/>
            </a:bodyPr>
            <a:lstStyle/>
            <a:p>
              <a:r>
                <a:rPr lang="en-US" sz="2800" dirty="0">
                  <a:solidFill>
                    <a:schemeClr val="accent1">
                      <a:lumMod val="75000"/>
                    </a:schemeClr>
                  </a:solidFill>
                </a:rPr>
                <a:t>FFT</a:t>
              </a:r>
            </a:p>
          </p:txBody>
        </p:sp>
      </p:grpSp>
      <p:sp>
        <p:nvSpPr>
          <p:cNvPr id="65" name="TextBox 64">
            <a:extLst>
              <a:ext uri="{FF2B5EF4-FFF2-40B4-BE49-F238E27FC236}">
                <a16:creationId xmlns:a16="http://schemas.microsoft.com/office/drawing/2014/main" id="{C9913235-4ED2-3C42-B717-BE6526AA151D}"/>
              </a:ext>
            </a:extLst>
          </p:cNvPr>
          <p:cNvSpPr txBox="1"/>
          <p:nvPr/>
        </p:nvSpPr>
        <p:spPr>
          <a:xfrm>
            <a:off x="3231743" y="793352"/>
            <a:ext cx="2415533" cy="461665"/>
          </a:xfrm>
          <a:prstGeom prst="rect">
            <a:avLst/>
          </a:prstGeom>
          <a:noFill/>
          <a:ln>
            <a:solidFill>
              <a:schemeClr val="tx1"/>
            </a:solidFill>
          </a:ln>
        </p:spPr>
        <p:txBody>
          <a:bodyPr wrap="none" rtlCol="0">
            <a:spAutoFit/>
          </a:bodyPr>
          <a:lstStyle/>
          <a:p>
            <a:r>
              <a:rPr lang="en-US" sz="2400" dirty="0"/>
              <a:t>Fourier Transform</a:t>
            </a:r>
          </a:p>
        </p:txBody>
      </p:sp>
      <p:sp>
        <p:nvSpPr>
          <p:cNvPr id="66" name="TextBox 65">
            <a:extLst>
              <a:ext uri="{FF2B5EF4-FFF2-40B4-BE49-F238E27FC236}">
                <a16:creationId xmlns:a16="http://schemas.microsoft.com/office/drawing/2014/main" id="{4E14EBDA-3967-0442-80C7-A9FFE8BB5EA7}"/>
              </a:ext>
            </a:extLst>
          </p:cNvPr>
          <p:cNvSpPr txBox="1"/>
          <p:nvPr/>
        </p:nvSpPr>
        <p:spPr>
          <a:xfrm>
            <a:off x="996147" y="4805867"/>
            <a:ext cx="1910779" cy="430887"/>
          </a:xfrm>
          <a:prstGeom prst="rect">
            <a:avLst/>
          </a:prstGeom>
          <a:noFill/>
        </p:spPr>
        <p:txBody>
          <a:bodyPr wrap="none" lIns="0" tIns="0" rIns="0" bIns="0" rtlCol="0">
            <a:spAutoFit/>
          </a:bodyPr>
          <a:lstStyle/>
          <a:p>
            <a:r>
              <a:rPr lang="en-US" sz="2800" dirty="0">
                <a:solidFill>
                  <a:srgbClr val="941100"/>
                </a:solidFill>
              </a:rPr>
              <a:t>Time domain</a:t>
            </a:r>
          </a:p>
        </p:txBody>
      </p:sp>
      <p:sp>
        <p:nvSpPr>
          <p:cNvPr id="67" name="TextBox 66">
            <a:extLst>
              <a:ext uri="{FF2B5EF4-FFF2-40B4-BE49-F238E27FC236}">
                <a16:creationId xmlns:a16="http://schemas.microsoft.com/office/drawing/2014/main" id="{6D0DEF4F-CB41-9649-8155-9B2BC63BE27C}"/>
              </a:ext>
            </a:extLst>
          </p:cNvPr>
          <p:cNvSpPr txBox="1"/>
          <p:nvPr/>
        </p:nvSpPr>
        <p:spPr>
          <a:xfrm>
            <a:off x="6250488" y="4805867"/>
            <a:ext cx="2712346" cy="430887"/>
          </a:xfrm>
          <a:prstGeom prst="rect">
            <a:avLst/>
          </a:prstGeom>
          <a:noFill/>
          <a:ln>
            <a:noFill/>
          </a:ln>
        </p:spPr>
        <p:txBody>
          <a:bodyPr wrap="none" lIns="0" tIns="0" rIns="0" bIns="0" rtlCol="0">
            <a:spAutoFit/>
          </a:bodyPr>
          <a:lstStyle/>
          <a:p>
            <a:r>
              <a:rPr lang="en-US" sz="2800" dirty="0">
                <a:solidFill>
                  <a:schemeClr val="accent1">
                    <a:lumMod val="75000"/>
                  </a:schemeClr>
                </a:solidFill>
              </a:rPr>
              <a:t>Frequency domain</a:t>
            </a:r>
          </a:p>
        </p:txBody>
      </p:sp>
      <p:sp>
        <p:nvSpPr>
          <p:cNvPr id="68" name="TextBox 67">
            <a:extLst>
              <a:ext uri="{FF2B5EF4-FFF2-40B4-BE49-F238E27FC236}">
                <a16:creationId xmlns:a16="http://schemas.microsoft.com/office/drawing/2014/main" id="{ABF8B078-B542-D543-92B5-C8905E0A4D6B}"/>
              </a:ext>
            </a:extLst>
          </p:cNvPr>
          <p:cNvSpPr txBox="1"/>
          <p:nvPr/>
        </p:nvSpPr>
        <p:spPr>
          <a:xfrm>
            <a:off x="361185" y="5814423"/>
            <a:ext cx="4299767" cy="523220"/>
          </a:xfrm>
          <a:prstGeom prst="rect">
            <a:avLst/>
          </a:prstGeom>
          <a:noFill/>
        </p:spPr>
        <p:txBody>
          <a:bodyPr wrap="none" rtlCol="0">
            <a:spAutoFit/>
          </a:bodyPr>
          <a:lstStyle/>
          <a:p>
            <a:r>
              <a:rPr lang="en-US" sz="2800" dirty="0">
                <a:solidFill>
                  <a:schemeClr val="accent1">
                    <a:lumMod val="75000"/>
                  </a:schemeClr>
                </a:solidFill>
              </a:rPr>
              <a:t>FFT = Fast Fourier Transform</a:t>
            </a:r>
          </a:p>
        </p:txBody>
      </p:sp>
      <p:sp>
        <p:nvSpPr>
          <p:cNvPr id="70" name="TextBox 69">
            <a:extLst>
              <a:ext uri="{FF2B5EF4-FFF2-40B4-BE49-F238E27FC236}">
                <a16:creationId xmlns:a16="http://schemas.microsoft.com/office/drawing/2014/main" id="{7DE1A406-BA92-C544-A0D6-B9FA4E785C07}"/>
              </a:ext>
            </a:extLst>
          </p:cNvPr>
          <p:cNvSpPr txBox="1"/>
          <p:nvPr/>
        </p:nvSpPr>
        <p:spPr>
          <a:xfrm>
            <a:off x="262447" y="6238487"/>
            <a:ext cx="5518434" cy="523220"/>
          </a:xfrm>
          <a:prstGeom prst="rect">
            <a:avLst/>
          </a:prstGeom>
          <a:noFill/>
        </p:spPr>
        <p:txBody>
          <a:bodyPr wrap="none" rtlCol="0">
            <a:spAutoFit/>
          </a:bodyPr>
          <a:lstStyle/>
          <a:p>
            <a:r>
              <a:rPr lang="en-US" sz="2800" dirty="0">
                <a:solidFill>
                  <a:srgbClr val="941100"/>
                </a:solidFill>
              </a:rPr>
              <a:t>IFFT = Inverse Fast Fourier Transform</a:t>
            </a:r>
          </a:p>
        </p:txBody>
      </p:sp>
    </p:spTree>
    <p:extLst>
      <p:ext uri="{BB962C8B-B14F-4D97-AF65-F5344CB8AC3E}">
        <p14:creationId xmlns:p14="http://schemas.microsoft.com/office/powerpoint/2010/main" val="20420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band</a:t>
            </a:r>
          </a:p>
        </p:txBody>
      </p:sp>
      <p:cxnSp>
        <p:nvCxnSpPr>
          <p:cNvPr id="9" name="Straight Connector 8">
            <a:extLst>
              <a:ext uri="{FF2B5EF4-FFF2-40B4-BE49-F238E27FC236}">
                <a16:creationId xmlns:a16="http://schemas.microsoft.com/office/drawing/2014/main" id="{99467722-848C-264B-902A-4FC74DC89866}"/>
              </a:ext>
            </a:extLst>
          </p:cNvPr>
          <p:cNvCxnSpPr>
            <a:cxnSpLocks/>
          </p:cNvCxnSpPr>
          <p:nvPr/>
        </p:nvCxnSpPr>
        <p:spPr>
          <a:xfrm>
            <a:off x="3225989" y="3796664"/>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Connector 9">
            <a:extLst>
              <a:ext uri="{FF2B5EF4-FFF2-40B4-BE49-F238E27FC236}">
                <a16:creationId xmlns:a16="http://schemas.microsoft.com/office/drawing/2014/main" id="{32FDCD37-9804-4341-B8C5-221064D58984}"/>
              </a:ext>
            </a:extLst>
          </p:cNvPr>
          <p:cNvCxnSpPr/>
          <p:nvPr/>
        </p:nvCxnSpPr>
        <p:spPr>
          <a:xfrm flipV="1">
            <a:off x="3228685" y="1552624"/>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CDFAADFD-952D-1947-BCAB-F1C01E4870B5}"/>
              </a:ext>
            </a:extLst>
          </p:cNvPr>
          <p:cNvSpPr txBox="1"/>
          <p:nvPr/>
        </p:nvSpPr>
        <p:spPr>
          <a:xfrm rot="16200000">
            <a:off x="2358775" y="2590499"/>
            <a:ext cx="1327735" cy="367760"/>
          </a:xfrm>
          <a:prstGeom prst="rect">
            <a:avLst/>
          </a:prstGeom>
          <a:noFill/>
        </p:spPr>
        <p:txBody>
          <a:bodyPr wrap="square" rtlCol="0">
            <a:spAutoFit/>
          </a:bodyPr>
          <a:lstStyle/>
          <a:p>
            <a:pPr algn="ctr"/>
            <a:r>
              <a:rPr lang="en-US" sz="2000" dirty="0"/>
              <a:t>Amplitude</a:t>
            </a:r>
          </a:p>
        </p:txBody>
      </p:sp>
      <p:grpSp>
        <p:nvGrpSpPr>
          <p:cNvPr id="12" name="Group 11">
            <a:extLst>
              <a:ext uri="{FF2B5EF4-FFF2-40B4-BE49-F238E27FC236}">
                <a16:creationId xmlns:a16="http://schemas.microsoft.com/office/drawing/2014/main" id="{9257A70D-FAE6-574D-94D2-6C24839E1D96}"/>
              </a:ext>
            </a:extLst>
          </p:cNvPr>
          <p:cNvGrpSpPr/>
          <p:nvPr/>
        </p:nvGrpSpPr>
        <p:grpSpPr>
          <a:xfrm>
            <a:off x="4416613" y="3670055"/>
            <a:ext cx="315804" cy="573687"/>
            <a:chOff x="7225127" y="3524912"/>
            <a:chExt cx="315804" cy="573687"/>
          </a:xfrm>
        </p:grpSpPr>
        <p:cxnSp>
          <p:nvCxnSpPr>
            <p:cNvPr id="13" name="Straight Connector 12">
              <a:extLst>
                <a:ext uri="{FF2B5EF4-FFF2-40B4-BE49-F238E27FC236}">
                  <a16:creationId xmlns:a16="http://schemas.microsoft.com/office/drawing/2014/main" id="{FA7A8813-4491-8749-94D0-E7BDD13DEC81}"/>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B7EC3A-4770-6543-A7E2-A4DF463E3C0F}"/>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15" name="TextBox 14">
            <a:extLst>
              <a:ext uri="{FF2B5EF4-FFF2-40B4-BE49-F238E27FC236}">
                <a16:creationId xmlns:a16="http://schemas.microsoft.com/office/drawing/2014/main" id="{74552713-9D98-784F-800F-7DD0B8A28314}"/>
              </a:ext>
            </a:extLst>
          </p:cNvPr>
          <p:cNvSpPr txBox="1"/>
          <p:nvPr/>
        </p:nvSpPr>
        <p:spPr>
          <a:xfrm>
            <a:off x="3869836" y="4150693"/>
            <a:ext cx="1980336" cy="400110"/>
          </a:xfrm>
          <a:prstGeom prst="rect">
            <a:avLst/>
          </a:prstGeom>
          <a:noFill/>
        </p:spPr>
        <p:txBody>
          <a:bodyPr wrap="square" rtlCol="0">
            <a:spAutoFit/>
          </a:bodyPr>
          <a:lstStyle/>
          <a:p>
            <a:pPr algn="ctr"/>
            <a:r>
              <a:rPr lang="en-US" sz="2000" dirty="0"/>
              <a:t>Frequency (kHz)</a:t>
            </a:r>
          </a:p>
        </p:txBody>
      </p:sp>
      <p:sp>
        <p:nvSpPr>
          <p:cNvPr id="16" name="TextBox 15">
            <a:extLst>
              <a:ext uri="{FF2B5EF4-FFF2-40B4-BE49-F238E27FC236}">
                <a16:creationId xmlns:a16="http://schemas.microsoft.com/office/drawing/2014/main" id="{2ED494F0-25FD-0A43-B8B8-97FAE9737ADC}"/>
              </a:ext>
            </a:extLst>
          </p:cNvPr>
          <p:cNvSpPr txBox="1"/>
          <p:nvPr/>
        </p:nvSpPr>
        <p:spPr>
          <a:xfrm>
            <a:off x="2971279" y="3867276"/>
            <a:ext cx="593931" cy="369332"/>
          </a:xfrm>
          <a:prstGeom prst="rect">
            <a:avLst/>
          </a:prstGeom>
          <a:noFill/>
        </p:spPr>
        <p:txBody>
          <a:bodyPr wrap="square" rtlCol="0">
            <a:spAutoFit/>
          </a:bodyPr>
          <a:lstStyle/>
          <a:p>
            <a:r>
              <a:rPr lang="en-US" dirty="0"/>
              <a:t>   0</a:t>
            </a:r>
          </a:p>
        </p:txBody>
      </p:sp>
      <p:grpSp>
        <p:nvGrpSpPr>
          <p:cNvPr id="17" name="Group 16">
            <a:extLst>
              <a:ext uri="{FF2B5EF4-FFF2-40B4-BE49-F238E27FC236}">
                <a16:creationId xmlns:a16="http://schemas.microsoft.com/office/drawing/2014/main" id="{DE7441F9-DE28-E24B-A420-7743898156C0}"/>
              </a:ext>
            </a:extLst>
          </p:cNvPr>
          <p:cNvGrpSpPr/>
          <p:nvPr/>
        </p:nvGrpSpPr>
        <p:grpSpPr>
          <a:xfrm>
            <a:off x="5110482" y="3662921"/>
            <a:ext cx="315804" cy="573687"/>
            <a:chOff x="7225127" y="3524912"/>
            <a:chExt cx="315804" cy="573687"/>
          </a:xfrm>
        </p:grpSpPr>
        <p:cxnSp>
          <p:nvCxnSpPr>
            <p:cNvPr id="18" name="Straight Connector 17">
              <a:extLst>
                <a:ext uri="{FF2B5EF4-FFF2-40B4-BE49-F238E27FC236}">
                  <a16:creationId xmlns:a16="http://schemas.microsoft.com/office/drawing/2014/main" id="{11CD62F1-47FD-DC4A-862D-B7098AE2E81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7AAE50E-25AB-EC40-8725-7123A249BD0A}"/>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20" name="Group 19">
            <a:extLst>
              <a:ext uri="{FF2B5EF4-FFF2-40B4-BE49-F238E27FC236}">
                <a16:creationId xmlns:a16="http://schemas.microsoft.com/office/drawing/2014/main" id="{92C3E52A-5922-AD41-A49D-FA7DA7219BEC}"/>
              </a:ext>
            </a:extLst>
          </p:cNvPr>
          <p:cNvGrpSpPr/>
          <p:nvPr/>
        </p:nvGrpSpPr>
        <p:grpSpPr>
          <a:xfrm>
            <a:off x="5762254" y="3670055"/>
            <a:ext cx="315804" cy="573687"/>
            <a:chOff x="7225127" y="3524912"/>
            <a:chExt cx="315804" cy="573687"/>
          </a:xfrm>
        </p:grpSpPr>
        <p:cxnSp>
          <p:nvCxnSpPr>
            <p:cNvPr id="21" name="Straight Connector 20">
              <a:extLst>
                <a:ext uri="{FF2B5EF4-FFF2-40B4-BE49-F238E27FC236}">
                  <a16:creationId xmlns:a16="http://schemas.microsoft.com/office/drawing/2014/main" id="{F35017FF-B23C-1A43-B07C-DD44090370F1}"/>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47F255D-3306-9343-A80C-8B70B8EA7F53}"/>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23" name="Group 22">
            <a:extLst>
              <a:ext uri="{FF2B5EF4-FFF2-40B4-BE49-F238E27FC236}">
                <a16:creationId xmlns:a16="http://schemas.microsoft.com/office/drawing/2014/main" id="{4ED807F8-D69D-F244-B5E8-83F3BDB3DB67}"/>
              </a:ext>
            </a:extLst>
          </p:cNvPr>
          <p:cNvGrpSpPr/>
          <p:nvPr/>
        </p:nvGrpSpPr>
        <p:grpSpPr>
          <a:xfrm>
            <a:off x="3754242" y="3662921"/>
            <a:ext cx="315804" cy="573687"/>
            <a:chOff x="7225127" y="3524912"/>
            <a:chExt cx="315804" cy="573687"/>
          </a:xfrm>
        </p:grpSpPr>
        <p:cxnSp>
          <p:nvCxnSpPr>
            <p:cNvPr id="24" name="Straight Connector 23">
              <a:extLst>
                <a:ext uri="{FF2B5EF4-FFF2-40B4-BE49-F238E27FC236}">
                  <a16:creationId xmlns:a16="http://schemas.microsoft.com/office/drawing/2014/main" id="{81FCC2B0-6A84-9E41-BACC-7401078E292B}"/>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CC7B886-4192-8648-BA8E-BFF8AE481004}"/>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mc:AlternateContent xmlns:mc="http://schemas.openxmlformats.org/markup-compatibility/2006" xmlns:p14="http://schemas.microsoft.com/office/powerpoint/2010/main">
        <mc:Choice Requires="p14">
          <p:contentPart p14:bwMode="auto" r:id="rId2">
            <p14:nvContentPartPr>
              <p14:cNvPr id="29" name="Ink 28">
                <a:extLst>
                  <a:ext uri="{FF2B5EF4-FFF2-40B4-BE49-F238E27FC236}">
                    <a16:creationId xmlns:a16="http://schemas.microsoft.com/office/drawing/2014/main" id="{888FE173-0071-174C-A5A4-A14506BEBC22}"/>
                  </a:ext>
                </a:extLst>
              </p14:cNvPr>
              <p14:cNvContentPartPr/>
              <p14:nvPr/>
            </p14:nvContentPartPr>
            <p14:xfrm>
              <a:off x="3250263" y="2494691"/>
              <a:ext cx="2727000" cy="1251000"/>
            </p14:xfrm>
          </p:contentPart>
        </mc:Choice>
        <mc:Fallback xmlns="">
          <p:pic>
            <p:nvPicPr>
              <p:cNvPr id="29" name="Ink 28">
                <a:extLst>
                  <a:ext uri="{FF2B5EF4-FFF2-40B4-BE49-F238E27FC236}">
                    <a16:creationId xmlns:a16="http://schemas.microsoft.com/office/drawing/2014/main" id="{888FE173-0071-174C-A5A4-A14506BEBC22}"/>
                  </a:ext>
                </a:extLst>
              </p:cNvPr>
              <p:cNvPicPr/>
              <p:nvPr/>
            </p:nvPicPr>
            <p:blipFill>
              <a:blip r:embed="rId3"/>
              <a:stretch>
                <a:fillRect/>
              </a:stretch>
            </p:blipFill>
            <p:spPr>
              <a:xfrm>
                <a:off x="3236223" y="2480651"/>
                <a:ext cx="2755440" cy="1279080"/>
              </a:xfrm>
              <a:prstGeom prst="rect">
                <a:avLst/>
              </a:prstGeom>
            </p:spPr>
          </p:pic>
        </mc:Fallback>
      </mc:AlternateContent>
      <p:sp>
        <p:nvSpPr>
          <p:cNvPr id="30" name="TextBox 29">
            <a:extLst>
              <a:ext uri="{FF2B5EF4-FFF2-40B4-BE49-F238E27FC236}">
                <a16:creationId xmlns:a16="http://schemas.microsoft.com/office/drawing/2014/main" id="{4E04C6F5-824F-3D43-B2BD-DE6AB71CF2DB}"/>
              </a:ext>
            </a:extLst>
          </p:cNvPr>
          <p:cNvSpPr txBox="1"/>
          <p:nvPr/>
        </p:nvSpPr>
        <p:spPr>
          <a:xfrm>
            <a:off x="1623318" y="4963983"/>
            <a:ext cx="6473372" cy="523220"/>
          </a:xfrm>
          <a:prstGeom prst="rect">
            <a:avLst/>
          </a:prstGeom>
          <a:noFill/>
        </p:spPr>
        <p:txBody>
          <a:bodyPr wrap="square" rtlCol="0">
            <a:spAutoFit/>
          </a:bodyPr>
          <a:lstStyle/>
          <a:p>
            <a:pPr algn="ctr"/>
            <a:r>
              <a:rPr lang="en-US" sz="2800" dirty="0"/>
              <a:t>A 4 kHz frequency band starting at 2 kHz</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1F1940B-80BB-0844-B0FE-053618006E6B}"/>
                  </a:ext>
                </a:extLst>
              </p14:cNvPr>
              <p14:cNvContentPartPr/>
              <p14:nvPr/>
            </p14:nvContentPartPr>
            <p14:xfrm>
              <a:off x="4043703" y="2601611"/>
              <a:ext cx="1181520" cy="1107000"/>
            </p14:xfrm>
          </p:contentPart>
        </mc:Choice>
        <mc:Fallback xmlns="">
          <p:pic>
            <p:nvPicPr>
              <p:cNvPr id="2" name="Ink 1">
                <a:extLst>
                  <a:ext uri="{FF2B5EF4-FFF2-40B4-BE49-F238E27FC236}">
                    <a16:creationId xmlns:a16="http://schemas.microsoft.com/office/drawing/2014/main" id="{41F1940B-80BB-0844-B0FE-053618006E6B}"/>
                  </a:ext>
                </a:extLst>
              </p:cNvPr>
              <p:cNvPicPr/>
              <p:nvPr/>
            </p:nvPicPr>
            <p:blipFill>
              <a:blip r:embed="rId5"/>
              <a:stretch>
                <a:fillRect/>
              </a:stretch>
            </p:blipFill>
            <p:spPr>
              <a:xfrm>
                <a:off x="3989703" y="2493611"/>
                <a:ext cx="1289160" cy="1322640"/>
              </a:xfrm>
              <a:prstGeom prst="rect">
                <a:avLst/>
              </a:prstGeom>
            </p:spPr>
          </p:pic>
        </mc:Fallback>
      </mc:AlternateContent>
      <p:sp>
        <p:nvSpPr>
          <p:cNvPr id="26" name="TextBox 25">
            <a:extLst>
              <a:ext uri="{FF2B5EF4-FFF2-40B4-BE49-F238E27FC236}">
                <a16:creationId xmlns:a16="http://schemas.microsoft.com/office/drawing/2014/main" id="{5993D92C-895D-5F4A-8BD8-649C5FB222A3}"/>
              </a:ext>
            </a:extLst>
          </p:cNvPr>
          <p:cNvSpPr txBox="1"/>
          <p:nvPr/>
        </p:nvSpPr>
        <p:spPr>
          <a:xfrm>
            <a:off x="1623318" y="5728121"/>
            <a:ext cx="6473372" cy="523220"/>
          </a:xfrm>
          <a:prstGeom prst="rect">
            <a:avLst/>
          </a:prstGeom>
          <a:noFill/>
        </p:spPr>
        <p:txBody>
          <a:bodyPr wrap="square" rtlCol="0">
            <a:spAutoFit/>
          </a:bodyPr>
          <a:lstStyle/>
          <a:p>
            <a:pPr algn="ctr"/>
            <a:r>
              <a:rPr lang="en-US" sz="2800" dirty="0"/>
              <a:t>What is bandwidth?</a:t>
            </a:r>
          </a:p>
        </p:txBody>
      </p:sp>
      <p:sp>
        <p:nvSpPr>
          <p:cNvPr id="27" name="TextBox 26">
            <a:extLst>
              <a:ext uri="{FF2B5EF4-FFF2-40B4-BE49-F238E27FC236}">
                <a16:creationId xmlns:a16="http://schemas.microsoft.com/office/drawing/2014/main" id="{4ADB8F6F-AA42-8947-858E-420F4E72BCD6}"/>
              </a:ext>
            </a:extLst>
          </p:cNvPr>
          <p:cNvSpPr txBox="1"/>
          <p:nvPr/>
        </p:nvSpPr>
        <p:spPr>
          <a:xfrm>
            <a:off x="1565261" y="6214578"/>
            <a:ext cx="6473372" cy="523220"/>
          </a:xfrm>
          <a:prstGeom prst="rect">
            <a:avLst/>
          </a:prstGeom>
          <a:noFill/>
        </p:spPr>
        <p:txBody>
          <a:bodyPr wrap="square" rtlCol="0">
            <a:spAutoFit/>
          </a:bodyPr>
          <a:lstStyle/>
          <a:p>
            <a:pPr algn="ctr"/>
            <a:r>
              <a:rPr lang="en-US" sz="2800" dirty="0"/>
              <a:t>What is baseband?</a:t>
            </a:r>
          </a:p>
        </p:txBody>
      </p:sp>
    </p:spTree>
    <p:extLst>
      <p:ext uri="{BB962C8B-B14F-4D97-AF65-F5344CB8AC3E}">
        <p14:creationId xmlns:p14="http://schemas.microsoft.com/office/powerpoint/2010/main" val="3727332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711E9-8284-E84E-9937-0A27EBFFDA72}"/>
              </a:ext>
            </a:extLst>
          </p:cNvPr>
          <p:cNvSpPr txBox="1"/>
          <p:nvPr/>
        </p:nvSpPr>
        <p:spPr>
          <a:xfrm>
            <a:off x="3239430" y="1799771"/>
            <a:ext cx="3129599" cy="1384995"/>
          </a:xfrm>
          <a:prstGeom prst="rect">
            <a:avLst/>
          </a:prstGeom>
          <a:noFill/>
        </p:spPr>
        <p:txBody>
          <a:bodyPr wrap="square" rtlCol="0">
            <a:noAutofit/>
          </a:bodyPr>
          <a:lstStyle/>
          <a:p>
            <a:pPr algn="ctr"/>
            <a:r>
              <a:rPr lang="en-US" sz="2800" dirty="0">
                <a:latin typeface="Lucida Bright" panose="02040602050505020304" pitchFamily="18" charset="77"/>
              </a:rPr>
              <a:t>Natural language</a:t>
            </a:r>
          </a:p>
          <a:p>
            <a:pPr algn="ctr"/>
            <a:r>
              <a:rPr lang="en-US" sz="2800" dirty="0">
                <a:latin typeface="Lucida Bright" panose="02040602050505020304" pitchFamily="18" charset="77"/>
              </a:rPr>
              <a:t>processing</a:t>
            </a:r>
          </a:p>
        </p:txBody>
      </p:sp>
      <p:sp>
        <p:nvSpPr>
          <p:cNvPr id="3" name="TextBox 2">
            <a:extLst>
              <a:ext uri="{FF2B5EF4-FFF2-40B4-BE49-F238E27FC236}">
                <a16:creationId xmlns:a16="http://schemas.microsoft.com/office/drawing/2014/main" id="{8CC98476-43F4-7341-9609-33721C81E693}"/>
              </a:ext>
            </a:extLst>
          </p:cNvPr>
          <p:cNvSpPr txBox="1"/>
          <p:nvPr/>
        </p:nvSpPr>
        <p:spPr>
          <a:xfrm>
            <a:off x="6625772" y="1799771"/>
            <a:ext cx="2351314" cy="954107"/>
          </a:xfrm>
          <a:prstGeom prst="rect">
            <a:avLst/>
          </a:prstGeom>
          <a:noFill/>
        </p:spPr>
        <p:txBody>
          <a:bodyPr wrap="square" rtlCol="0">
            <a:spAutoFit/>
          </a:bodyPr>
          <a:lstStyle/>
          <a:p>
            <a:pPr algn="ctr"/>
            <a:r>
              <a:rPr lang="en-US" sz="2800" dirty="0">
                <a:latin typeface="Lucida Bright" panose="02040602050505020304" pitchFamily="18" charset="77"/>
              </a:rPr>
              <a:t>Computer</a:t>
            </a:r>
          </a:p>
          <a:p>
            <a:pPr algn="ctr"/>
            <a:r>
              <a:rPr lang="en-US" sz="2800" dirty="0">
                <a:latin typeface="Lucida Bright" panose="02040602050505020304" pitchFamily="18" charset="77"/>
              </a:rPr>
              <a:t>vision</a:t>
            </a:r>
          </a:p>
        </p:txBody>
      </p:sp>
      <p:sp>
        <p:nvSpPr>
          <p:cNvPr id="4" name="TextBox 3">
            <a:extLst>
              <a:ext uri="{FF2B5EF4-FFF2-40B4-BE49-F238E27FC236}">
                <a16:creationId xmlns:a16="http://schemas.microsoft.com/office/drawing/2014/main" id="{1AF004EE-B9C3-134F-9AE6-34DBACC571F3}"/>
              </a:ext>
            </a:extLst>
          </p:cNvPr>
          <p:cNvSpPr txBox="1"/>
          <p:nvPr/>
        </p:nvSpPr>
        <p:spPr>
          <a:xfrm>
            <a:off x="319315" y="1953659"/>
            <a:ext cx="2351314" cy="523220"/>
          </a:xfrm>
          <a:prstGeom prst="rect">
            <a:avLst/>
          </a:prstGeom>
          <a:noFill/>
        </p:spPr>
        <p:txBody>
          <a:bodyPr wrap="square" rtlCol="0">
            <a:spAutoFit/>
          </a:bodyPr>
          <a:lstStyle/>
          <a:p>
            <a:pPr algn="ctr"/>
            <a:r>
              <a:rPr lang="en-US" sz="2800" dirty="0">
                <a:latin typeface="Lucida Bright" panose="02040602050505020304" pitchFamily="18" charset="77"/>
              </a:rPr>
              <a:t>Networking</a:t>
            </a:r>
          </a:p>
        </p:txBody>
      </p:sp>
      <p:sp>
        <p:nvSpPr>
          <p:cNvPr id="5" name="TextBox 4">
            <a:extLst>
              <a:ext uri="{FF2B5EF4-FFF2-40B4-BE49-F238E27FC236}">
                <a16:creationId xmlns:a16="http://schemas.microsoft.com/office/drawing/2014/main" id="{32AF2057-6130-6B44-8107-6823E0DE7D64}"/>
              </a:ext>
            </a:extLst>
          </p:cNvPr>
          <p:cNvSpPr txBox="1"/>
          <p:nvPr/>
        </p:nvSpPr>
        <p:spPr>
          <a:xfrm>
            <a:off x="319315" y="3129920"/>
            <a:ext cx="266337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Data packets</a:t>
            </a:r>
          </a:p>
        </p:txBody>
      </p:sp>
      <p:sp>
        <p:nvSpPr>
          <p:cNvPr id="6" name="TextBox 5">
            <a:extLst>
              <a:ext uri="{FF2B5EF4-FFF2-40B4-BE49-F238E27FC236}">
                <a16:creationId xmlns:a16="http://schemas.microsoft.com/office/drawing/2014/main" id="{43D1A560-CD8D-E041-A7EC-BB9241FCA4C6}"/>
              </a:ext>
            </a:extLst>
          </p:cNvPr>
          <p:cNvSpPr txBox="1"/>
          <p:nvPr/>
        </p:nvSpPr>
        <p:spPr>
          <a:xfrm>
            <a:off x="3282043" y="3129920"/>
            <a:ext cx="3129598"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Voice recording</a:t>
            </a:r>
          </a:p>
        </p:txBody>
      </p:sp>
      <p:sp>
        <p:nvSpPr>
          <p:cNvPr id="7" name="TextBox 6">
            <a:extLst>
              <a:ext uri="{FF2B5EF4-FFF2-40B4-BE49-F238E27FC236}">
                <a16:creationId xmlns:a16="http://schemas.microsoft.com/office/drawing/2014/main" id="{978723BE-C5B7-3543-AC01-C206A2B4EE11}"/>
              </a:ext>
            </a:extLst>
          </p:cNvPr>
          <p:cNvSpPr txBox="1"/>
          <p:nvPr/>
        </p:nvSpPr>
        <p:spPr>
          <a:xfrm>
            <a:off x="6625772" y="3129920"/>
            <a:ext cx="2351314"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Image/video</a:t>
            </a:r>
          </a:p>
        </p:txBody>
      </p:sp>
      <p:sp>
        <p:nvSpPr>
          <p:cNvPr id="9" name="TextBox 8">
            <a:extLst>
              <a:ext uri="{FF2B5EF4-FFF2-40B4-BE49-F238E27FC236}">
                <a16:creationId xmlns:a16="http://schemas.microsoft.com/office/drawing/2014/main" id="{65C2944B-8444-584B-B832-5504A3E4FC7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Tree>
    <p:extLst>
      <p:ext uri="{BB962C8B-B14F-4D97-AF65-F5344CB8AC3E}">
        <p14:creationId xmlns:p14="http://schemas.microsoft.com/office/powerpoint/2010/main" val="27754592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15" name="Picture 14">
            <a:extLst>
              <a:ext uri="{FF2B5EF4-FFF2-40B4-BE49-F238E27FC236}">
                <a16:creationId xmlns:a16="http://schemas.microsoft.com/office/drawing/2014/main" id="{DB0DC60C-6491-6B43-97EB-BF9A77D6B6E7}"/>
              </a:ext>
            </a:extLst>
          </p:cNvPr>
          <p:cNvPicPr>
            <a:picLocks noChangeAspect="1"/>
          </p:cNvPicPr>
          <p:nvPr/>
        </p:nvPicPr>
        <p:blipFill>
          <a:blip r:embed="rId2"/>
          <a:stretch>
            <a:fillRect/>
          </a:stretch>
        </p:blipFill>
        <p:spPr>
          <a:xfrm>
            <a:off x="1099607" y="584775"/>
            <a:ext cx="6944786" cy="3609854"/>
          </a:xfrm>
          <a:prstGeom prst="rect">
            <a:avLst/>
          </a:prstGeom>
        </p:spPr>
      </p:pic>
      <p:sp>
        <p:nvSpPr>
          <p:cNvPr id="16" name="TextBox 15">
            <a:extLst>
              <a:ext uri="{FF2B5EF4-FFF2-40B4-BE49-F238E27FC236}">
                <a16:creationId xmlns:a16="http://schemas.microsoft.com/office/drawing/2014/main" id="{A2C40215-9080-D244-8DA5-FC3D6D68CCEC}"/>
              </a:ext>
            </a:extLst>
          </p:cNvPr>
          <p:cNvSpPr txBox="1"/>
          <p:nvPr/>
        </p:nvSpPr>
        <p:spPr>
          <a:xfrm>
            <a:off x="2699656" y="680197"/>
            <a:ext cx="493487" cy="707886"/>
          </a:xfrm>
          <a:prstGeom prst="rect">
            <a:avLst/>
          </a:prstGeom>
          <a:noFill/>
        </p:spPr>
        <p:txBody>
          <a:bodyPr wrap="square" rtlCol="0">
            <a:spAutoFit/>
          </a:bodyPr>
          <a:lstStyle/>
          <a:p>
            <a:r>
              <a:rPr lang="en-US" sz="4000" dirty="0"/>
              <a:t>U</a:t>
            </a:r>
          </a:p>
        </p:txBody>
      </p:sp>
      <p:sp>
        <p:nvSpPr>
          <p:cNvPr id="17" name="TextBox 16">
            <a:extLst>
              <a:ext uri="{FF2B5EF4-FFF2-40B4-BE49-F238E27FC236}">
                <a16:creationId xmlns:a16="http://schemas.microsoft.com/office/drawing/2014/main" id="{A61B0DE4-714B-E642-91F2-5DF60146D5CE}"/>
              </a:ext>
            </a:extLst>
          </p:cNvPr>
          <p:cNvSpPr txBox="1"/>
          <p:nvPr/>
        </p:nvSpPr>
        <p:spPr>
          <a:xfrm>
            <a:off x="4078513" y="680197"/>
            <a:ext cx="493487" cy="707886"/>
          </a:xfrm>
          <a:prstGeom prst="rect">
            <a:avLst/>
          </a:prstGeom>
          <a:noFill/>
        </p:spPr>
        <p:txBody>
          <a:bodyPr wrap="square" rtlCol="0">
            <a:spAutoFit/>
          </a:bodyPr>
          <a:lstStyle/>
          <a:p>
            <a:r>
              <a:rPr lang="en-US" sz="4000" dirty="0"/>
              <a:t>M</a:t>
            </a:r>
          </a:p>
        </p:txBody>
      </p:sp>
      <p:sp>
        <p:nvSpPr>
          <p:cNvPr id="18" name="TextBox 17">
            <a:extLst>
              <a:ext uri="{FF2B5EF4-FFF2-40B4-BE49-F238E27FC236}">
                <a16:creationId xmlns:a16="http://schemas.microsoft.com/office/drawing/2014/main" id="{857E1E9A-F3F0-C947-816B-74AF68B0C2E2}"/>
              </a:ext>
            </a:extLst>
          </p:cNvPr>
          <p:cNvSpPr txBox="1"/>
          <p:nvPr/>
        </p:nvSpPr>
        <p:spPr>
          <a:xfrm>
            <a:off x="4963883" y="680197"/>
            <a:ext cx="493487" cy="707886"/>
          </a:xfrm>
          <a:prstGeom prst="rect">
            <a:avLst/>
          </a:prstGeom>
          <a:noFill/>
        </p:spPr>
        <p:txBody>
          <a:bodyPr wrap="square" rtlCol="0">
            <a:spAutoFit/>
          </a:bodyPr>
          <a:lstStyle/>
          <a:p>
            <a:r>
              <a:rPr lang="en-US" sz="4000" dirty="0"/>
              <a:t>D</a:t>
            </a:r>
          </a:p>
        </p:txBody>
      </p:sp>
    </p:spTree>
    <p:extLst>
      <p:ext uri="{BB962C8B-B14F-4D97-AF65-F5344CB8AC3E}">
        <p14:creationId xmlns:p14="http://schemas.microsoft.com/office/powerpoint/2010/main" val="1279411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9" name="Picture 8">
            <a:extLst>
              <a:ext uri="{FF2B5EF4-FFF2-40B4-BE49-F238E27FC236}">
                <a16:creationId xmlns:a16="http://schemas.microsoft.com/office/drawing/2014/main" id="{553150A7-A708-564A-8548-51B023117ABE}"/>
              </a:ext>
            </a:extLst>
          </p:cNvPr>
          <p:cNvPicPr>
            <a:picLocks noChangeAspect="1"/>
          </p:cNvPicPr>
          <p:nvPr/>
        </p:nvPicPr>
        <p:blipFill>
          <a:blip r:embed="rId2"/>
          <a:stretch>
            <a:fillRect/>
          </a:stretch>
        </p:blipFill>
        <p:spPr>
          <a:xfrm>
            <a:off x="1099607" y="584775"/>
            <a:ext cx="6944786" cy="3609854"/>
          </a:xfrm>
          <a:prstGeom prst="rect">
            <a:avLst/>
          </a:prstGeom>
        </p:spPr>
      </p:pic>
      <p:sp>
        <p:nvSpPr>
          <p:cNvPr id="12" name="TextBox 11">
            <a:extLst>
              <a:ext uri="{FF2B5EF4-FFF2-40B4-BE49-F238E27FC236}">
                <a16:creationId xmlns:a16="http://schemas.microsoft.com/office/drawing/2014/main" id="{A8B3A9DC-6F36-A648-AB1D-C8B597DE6B43}"/>
              </a:ext>
            </a:extLst>
          </p:cNvPr>
          <p:cNvSpPr txBox="1"/>
          <p:nvPr/>
        </p:nvSpPr>
        <p:spPr>
          <a:xfrm>
            <a:off x="2699656" y="680197"/>
            <a:ext cx="493487" cy="707886"/>
          </a:xfrm>
          <a:prstGeom prst="rect">
            <a:avLst/>
          </a:prstGeom>
          <a:noFill/>
        </p:spPr>
        <p:txBody>
          <a:bodyPr wrap="square" rtlCol="0">
            <a:spAutoFit/>
          </a:bodyPr>
          <a:lstStyle/>
          <a:p>
            <a:r>
              <a:rPr lang="en-US" sz="4000" dirty="0"/>
              <a:t>U</a:t>
            </a:r>
          </a:p>
        </p:txBody>
      </p:sp>
      <p:sp>
        <p:nvSpPr>
          <p:cNvPr id="13" name="TextBox 12">
            <a:extLst>
              <a:ext uri="{FF2B5EF4-FFF2-40B4-BE49-F238E27FC236}">
                <a16:creationId xmlns:a16="http://schemas.microsoft.com/office/drawing/2014/main" id="{CBA39985-4555-E54A-8FB8-3A4E2E4B1D81}"/>
              </a:ext>
            </a:extLst>
          </p:cNvPr>
          <p:cNvSpPr txBox="1"/>
          <p:nvPr/>
        </p:nvSpPr>
        <p:spPr>
          <a:xfrm>
            <a:off x="4078513" y="680197"/>
            <a:ext cx="493487" cy="707886"/>
          </a:xfrm>
          <a:prstGeom prst="rect">
            <a:avLst/>
          </a:prstGeom>
          <a:noFill/>
        </p:spPr>
        <p:txBody>
          <a:bodyPr wrap="square" rtlCol="0">
            <a:spAutoFit/>
          </a:bodyPr>
          <a:lstStyle/>
          <a:p>
            <a:r>
              <a:rPr lang="en-US" sz="4000" dirty="0"/>
              <a:t>M</a:t>
            </a:r>
          </a:p>
        </p:txBody>
      </p:sp>
      <p:sp>
        <p:nvSpPr>
          <p:cNvPr id="14" name="TextBox 13">
            <a:extLst>
              <a:ext uri="{FF2B5EF4-FFF2-40B4-BE49-F238E27FC236}">
                <a16:creationId xmlns:a16="http://schemas.microsoft.com/office/drawing/2014/main" id="{1084979F-D725-E740-82C8-410C90ED94DC}"/>
              </a:ext>
            </a:extLst>
          </p:cNvPr>
          <p:cNvSpPr txBox="1"/>
          <p:nvPr/>
        </p:nvSpPr>
        <p:spPr>
          <a:xfrm>
            <a:off x="4963883" y="680197"/>
            <a:ext cx="493487" cy="707886"/>
          </a:xfrm>
          <a:prstGeom prst="rect">
            <a:avLst/>
          </a:prstGeom>
          <a:noFill/>
        </p:spPr>
        <p:txBody>
          <a:bodyPr wrap="square" rtlCol="0">
            <a:spAutoFit/>
          </a:bodyPr>
          <a:lstStyle/>
          <a:p>
            <a:r>
              <a:rPr lang="en-US" sz="4000" dirty="0"/>
              <a:t>D</a:t>
            </a:r>
          </a:p>
        </p:txBody>
      </p:sp>
      <p:sp>
        <p:nvSpPr>
          <p:cNvPr id="2" name="TextBox 1">
            <a:extLst>
              <a:ext uri="{FF2B5EF4-FFF2-40B4-BE49-F238E27FC236}">
                <a16:creationId xmlns:a16="http://schemas.microsoft.com/office/drawing/2014/main" id="{704A9195-3725-E34A-ACF9-44BFEA45A3FD}"/>
              </a:ext>
            </a:extLst>
          </p:cNvPr>
          <p:cNvSpPr txBox="1"/>
          <p:nvPr/>
        </p:nvSpPr>
        <p:spPr>
          <a:xfrm rot="16200000">
            <a:off x="2349003" y="4011566"/>
            <a:ext cx="341760" cy="707886"/>
          </a:xfrm>
          <a:prstGeom prst="rect">
            <a:avLst/>
          </a:prstGeom>
          <a:noFill/>
        </p:spPr>
        <p:txBody>
          <a:bodyPr wrap="none" rtlCol="0">
            <a:spAutoFit/>
          </a:bodyPr>
          <a:lstStyle/>
          <a:p>
            <a:r>
              <a:rPr lang="en-US" sz="4000" dirty="0"/>
              <a:t>[</a:t>
            </a:r>
          </a:p>
        </p:txBody>
      </p:sp>
      <p:sp>
        <p:nvSpPr>
          <p:cNvPr id="8" name="TextBox 7">
            <a:extLst>
              <a:ext uri="{FF2B5EF4-FFF2-40B4-BE49-F238E27FC236}">
                <a16:creationId xmlns:a16="http://schemas.microsoft.com/office/drawing/2014/main" id="{B2E18EB8-0C7C-2F49-B10B-177839FBDCFF}"/>
              </a:ext>
            </a:extLst>
          </p:cNvPr>
          <p:cNvSpPr txBox="1"/>
          <p:nvPr/>
        </p:nvSpPr>
        <p:spPr>
          <a:xfrm rot="16200000">
            <a:off x="2702946" y="4190378"/>
            <a:ext cx="341760" cy="707886"/>
          </a:xfrm>
          <a:prstGeom prst="rect">
            <a:avLst/>
          </a:prstGeom>
          <a:noFill/>
        </p:spPr>
        <p:txBody>
          <a:bodyPr wrap="none" rtlCol="0">
            <a:spAutoFit/>
          </a:bodyPr>
          <a:lstStyle/>
          <a:p>
            <a:r>
              <a:rPr lang="en-US" sz="4000" dirty="0"/>
              <a:t>[</a:t>
            </a:r>
          </a:p>
        </p:txBody>
      </p:sp>
      <p:sp>
        <p:nvSpPr>
          <p:cNvPr id="10" name="TextBox 9">
            <a:extLst>
              <a:ext uri="{FF2B5EF4-FFF2-40B4-BE49-F238E27FC236}">
                <a16:creationId xmlns:a16="http://schemas.microsoft.com/office/drawing/2014/main" id="{E3186511-3B03-7E42-A6F7-F3E1298310C1}"/>
              </a:ext>
            </a:extLst>
          </p:cNvPr>
          <p:cNvSpPr txBox="1"/>
          <p:nvPr/>
        </p:nvSpPr>
        <p:spPr>
          <a:xfrm rot="16200000">
            <a:off x="3056889" y="4369190"/>
            <a:ext cx="341760" cy="707886"/>
          </a:xfrm>
          <a:prstGeom prst="rect">
            <a:avLst/>
          </a:prstGeom>
          <a:noFill/>
        </p:spPr>
        <p:txBody>
          <a:bodyPr wrap="none" rtlCol="0">
            <a:spAutoFit/>
          </a:bodyPr>
          <a:lstStyle/>
          <a:p>
            <a:r>
              <a:rPr lang="en-US" sz="4000" dirty="0"/>
              <a:t>[</a:t>
            </a:r>
          </a:p>
        </p:txBody>
      </p:sp>
      <p:sp>
        <p:nvSpPr>
          <p:cNvPr id="11" name="TextBox 10">
            <a:extLst>
              <a:ext uri="{FF2B5EF4-FFF2-40B4-BE49-F238E27FC236}">
                <a16:creationId xmlns:a16="http://schemas.microsoft.com/office/drawing/2014/main" id="{360D91A8-3CED-3D48-A2D6-3FB9B8AF0DD8}"/>
              </a:ext>
            </a:extLst>
          </p:cNvPr>
          <p:cNvSpPr txBox="1"/>
          <p:nvPr/>
        </p:nvSpPr>
        <p:spPr>
          <a:xfrm rot="16200000">
            <a:off x="3410832" y="4548002"/>
            <a:ext cx="341760" cy="707886"/>
          </a:xfrm>
          <a:prstGeom prst="rect">
            <a:avLst/>
          </a:prstGeom>
          <a:noFill/>
        </p:spPr>
        <p:txBody>
          <a:bodyPr wrap="none" rtlCol="0">
            <a:spAutoFit/>
          </a:bodyPr>
          <a:lstStyle/>
          <a:p>
            <a:r>
              <a:rPr lang="en-US" sz="4000" dirty="0"/>
              <a:t>[</a:t>
            </a:r>
          </a:p>
        </p:txBody>
      </p:sp>
      <p:cxnSp>
        <p:nvCxnSpPr>
          <p:cNvPr id="5" name="Elbow Connector 4">
            <a:extLst>
              <a:ext uri="{FF2B5EF4-FFF2-40B4-BE49-F238E27FC236}">
                <a16:creationId xmlns:a16="http://schemas.microsoft.com/office/drawing/2014/main" id="{89EB42C1-38C8-F84F-B632-436683B01175}"/>
              </a:ext>
            </a:extLst>
          </p:cNvPr>
          <p:cNvCxnSpPr>
            <a:cxnSpLocks/>
          </p:cNvCxnSpPr>
          <p:nvPr/>
        </p:nvCxnSpPr>
        <p:spPr>
          <a:xfrm rot="16200000" flipH="1">
            <a:off x="2177643" y="4744706"/>
            <a:ext cx="1804364" cy="1061833"/>
          </a:xfrm>
          <a:prstGeom prst="bentConnector3">
            <a:avLst>
              <a:gd name="adj1" fmla="val 99873"/>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7C7B3A29-82F0-B544-A050-703DFA380FDC}"/>
              </a:ext>
            </a:extLst>
          </p:cNvPr>
          <p:cNvCxnSpPr>
            <a:cxnSpLocks/>
          </p:cNvCxnSpPr>
          <p:nvPr/>
        </p:nvCxnSpPr>
        <p:spPr>
          <a:xfrm rot="16200000" flipH="1">
            <a:off x="2782299" y="4706107"/>
            <a:ext cx="1362652" cy="1060176"/>
          </a:xfrm>
          <a:prstGeom prst="bentConnector3">
            <a:avLst>
              <a:gd name="adj1" fmla="val 100062"/>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6EEC925C-AFC2-BB43-A3FF-0561F872BB1B}"/>
              </a:ext>
            </a:extLst>
          </p:cNvPr>
          <p:cNvCxnSpPr>
            <a:cxnSpLocks/>
          </p:cNvCxnSpPr>
          <p:nvPr/>
        </p:nvCxnSpPr>
        <p:spPr>
          <a:xfrm>
            <a:off x="3274936" y="4723133"/>
            <a:ext cx="954951" cy="903488"/>
          </a:xfrm>
          <a:prstGeom prst="bentConnector3">
            <a:avLst>
              <a:gd name="adj1" fmla="val -157"/>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399C97C1-33BD-534B-BFF6-14B27B5F330B}"/>
              </a:ext>
            </a:extLst>
          </p:cNvPr>
          <p:cNvCxnSpPr>
            <a:cxnSpLocks/>
          </p:cNvCxnSpPr>
          <p:nvPr/>
        </p:nvCxnSpPr>
        <p:spPr>
          <a:xfrm>
            <a:off x="3657909" y="4901944"/>
            <a:ext cx="954951" cy="467402"/>
          </a:xfrm>
          <a:prstGeom prst="bentConnector3">
            <a:avLst>
              <a:gd name="adj1" fmla="val -1677"/>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3C1244F-6AA1-8647-84D5-1A02759A6FB8}"/>
              </a:ext>
            </a:extLst>
          </p:cNvPr>
          <p:cNvSpPr txBox="1"/>
          <p:nvPr/>
        </p:nvSpPr>
        <p:spPr>
          <a:xfrm>
            <a:off x="4485858" y="5117536"/>
            <a:ext cx="811858" cy="461665"/>
          </a:xfrm>
          <a:prstGeom prst="rect">
            <a:avLst/>
          </a:prstGeom>
          <a:noFill/>
        </p:spPr>
        <p:txBody>
          <a:bodyPr wrap="square" rtlCol="0">
            <a:spAutoFit/>
          </a:bodyPr>
          <a:lstStyle/>
          <a:p>
            <a:pPr algn="ctr"/>
            <a:r>
              <a:rPr lang="en-US" sz="2400" dirty="0"/>
              <a:t>FFT</a:t>
            </a:r>
          </a:p>
        </p:txBody>
      </p:sp>
      <p:sp>
        <p:nvSpPr>
          <p:cNvPr id="29" name="TextBox 28">
            <a:extLst>
              <a:ext uri="{FF2B5EF4-FFF2-40B4-BE49-F238E27FC236}">
                <a16:creationId xmlns:a16="http://schemas.microsoft.com/office/drawing/2014/main" id="{A1E84BE1-80F1-024A-BBEA-E57B5A4D6ABA}"/>
              </a:ext>
            </a:extLst>
          </p:cNvPr>
          <p:cNvSpPr txBox="1"/>
          <p:nvPr/>
        </p:nvSpPr>
        <p:spPr>
          <a:xfrm>
            <a:off x="4135381" y="5395788"/>
            <a:ext cx="811858" cy="461665"/>
          </a:xfrm>
          <a:prstGeom prst="rect">
            <a:avLst/>
          </a:prstGeom>
          <a:noFill/>
        </p:spPr>
        <p:txBody>
          <a:bodyPr wrap="square" rtlCol="0">
            <a:spAutoFit/>
          </a:bodyPr>
          <a:lstStyle/>
          <a:p>
            <a:pPr algn="ctr"/>
            <a:r>
              <a:rPr lang="en-US" sz="2400" dirty="0"/>
              <a:t>FFT</a:t>
            </a:r>
          </a:p>
        </p:txBody>
      </p:sp>
      <p:sp>
        <p:nvSpPr>
          <p:cNvPr id="30" name="TextBox 29">
            <a:extLst>
              <a:ext uri="{FF2B5EF4-FFF2-40B4-BE49-F238E27FC236}">
                <a16:creationId xmlns:a16="http://schemas.microsoft.com/office/drawing/2014/main" id="{ED7FC645-30A8-824E-AE6C-D7B2C3DAAA46}"/>
              </a:ext>
            </a:extLst>
          </p:cNvPr>
          <p:cNvSpPr txBox="1"/>
          <p:nvPr/>
        </p:nvSpPr>
        <p:spPr>
          <a:xfrm>
            <a:off x="3823958" y="5689622"/>
            <a:ext cx="811858" cy="461665"/>
          </a:xfrm>
          <a:prstGeom prst="rect">
            <a:avLst/>
          </a:prstGeom>
          <a:noFill/>
        </p:spPr>
        <p:txBody>
          <a:bodyPr wrap="square" rtlCol="0">
            <a:spAutoFit/>
          </a:bodyPr>
          <a:lstStyle/>
          <a:p>
            <a:pPr algn="ctr"/>
            <a:r>
              <a:rPr lang="en-US" sz="2400" dirty="0"/>
              <a:t>FFT</a:t>
            </a:r>
          </a:p>
        </p:txBody>
      </p:sp>
      <p:sp>
        <p:nvSpPr>
          <p:cNvPr id="31" name="TextBox 30">
            <a:extLst>
              <a:ext uri="{FF2B5EF4-FFF2-40B4-BE49-F238E27FC236}">
                <a16:creationId xmlns:a16="http://schemas.microsoft.com/office/drawing/2014/main" id="{0A7E1D68-4EAB-174B-A66F-1D4184B356DC}"/>
              </a:ext>
            </a:extLst>
          </p:cNvPr>
          <p:cNvSpPr txBox="1"/>
          <p:nvPr/>
        </p:nvSpPr>
        <p:spPr>
          <a:xfrm>
            <a:off x="3468993" y="5939914"/>
            <a:ext cx="811858" cy="461665"/>
          </a:xfrm>
          <a:prstGeom prst="rect">
            <a:avLst/>
          </a:prstGeom>
          <a:noFill/>
        </p:spPr>
        <p:txBody>
          <a:bodyPr wrap="square" rtlCol="0">
            <a:spAutoFit/>
          </a:bodyPr>
          <a:lstStyle/>
          <a:p>
            <a:pPr algn="ctr"/>
            <a:r>
              <a:rPr lang="en-US" sz="2400" dirty="0"/>
              <a:t>FFT</a:t>
            </a:r>
          </a:p>
        </p:txBody>
      </p:sp>
      <p:sp>
        <p:nvSpPr>
          <p:cNvPr id="32" name="TextBox 31">
            <a:extLst>
              <a:ext uri="{FF2B5EF4-FFF2-40B4-BE49-F238E27FC236}">
                <a16:creationId xmlns:a16="http://schemas.microsoft.com/office/drawing/2014/main" id="{6F8E5A25-7943-C745-996A-5FD68CDEDFEE}"/>
              </a:ext>
            </a:extLst>
          </p:cNvPr>
          <p:cNvSpPr txBox="1"/>
          <p:nvPr/>
        </p:nvSpPr>
        <p:spPr>
          <a:xfrm>
            <a:off x="4717140" y="4394261"/>
            <a:ext cx="4666032" cy="1384995"/>
          </a:xfrm>
          <a:prstGeom prst="rect">
            <a:avLst/>
          </a:prstGeom>
          <a:noFill/>
        </p:spPr>
        <p:txBody>
          <a:bodyPr wrap="square" rtlCol="0">
            <a:spAutoFit/>
          </a:bodyPr>
          <a:lstStyle/>
          <a:p>
            <a:pPr algn="ctr"/>
            <a:r>
              <a:rPr lang="en-US" sz="2800" dirty="0"/>
              <a:t>FFT of overlapping windows</a:t>
            </a:r>
          </a:p>
          <a:p>
            <a:pPr algn="ctr"/>
            <a:r>
              <a:rPr lang="en-US" sz="2800" dirty="0"/>
              <a:t>of samples</a:t>
            </a:r>
          </a:p>
          <a:p>
            <a:pPr algn="ctr"/>
            <a:r>
              <a:rPr lang="en-US" sz="2800" dirty="0"/>
              <a:t>(Spectrogram)</a:t>
            </a:r>
          </a:p>
        </p:txBody>
      </p:sp>
    </p:spTree>
    <p:extLst>
      <p:ext uri="{BB962C8B-B14F-4D97-AF65-F5344CB8AC3E}">
        <p14:creationId xmlns:p14="http://schemas.microsoft.com/office/powerpoint/2010/main" val="16728915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7" name="Picture 6">
            <a:extLst>
              <a:ext uri="{FF2B5EF4-FFF2-40B4-BE49-F238E27FC236}">
                <a16:creationId xmlns:a16="http://schemas.microsoft.com/office/drawing/2014/main" id="{4143B6E3-5CF6-E44C-A811-9D893502AA32}"/>
              </a:ext>
            </a:extLst>
          </p:cNvPr>
          <p:cNvPicPr>
            <a:picLocks noChangeAspect="1"/>
          </p:cNvPicPr>
          <p:nvPr/>
        </p:nvPicPr>
        <p:blipFill>
          <a:blip r:embed="rId2"/>
          <a:stretch>
            <a:fillRect/>
          </a:stretch>
        </p:blipFill>
        <p:spPr>
          <a:xfrm>
            <a:off x="1016000" y="762000"/>
            <a:ext cx="7112000" cy="5334000"/>
          </a:xfrm>
          <a:prstGeom prst="rect">
            <a:avLst/>
          </a:prstGeom>
        </p:spPr>
      </p:pic>
      <p:sp>
        <p:nvSpPr>
          <p:cNvPr id="5" name="TextBox 4">
            <a:extLst>
              <a:ext uri="{FF2B5EF4-FFF2-40B4-BE49-F238E27FC236}">
                <a16:creationId xmlns:a16="http://schemas.microsoft.com/office/drawing/2014/main" id="{9A38EAB3-D4D7-6247-AD20-EC29C4FBF39E}"/>
              </a:ext>
            </a:extLst>
          </p:cNvPr>
          <p:cNvSpPr txBox="1"/>
          <p:nvPr/>
        </p:nvSpPr>
        <p:spPr>
          <a:xfrm>
            <a:off x="2365827" y="1057566"/>
            <a:ext cx="493487" cy="707886"/>
          </a:xfrm>
          <a:prstGeom prst="rect">
            <a:avLst/>
          </a:prstGeom>
          <a:noFill/>
        </p:spPr>
        <p:txBody>
          <a:bodyPr wrap="square" rtlCol="0">
            <a:spAutoFit/>
          </a:bodyPr>
          <a:lstStyle/>
          <a:p>
            <a:r>
              <a:rPr lang="en-US" sz="4000" dirty="0"/>
              <a:t>U</a:t>
            </a:r>
          </a:p>
        </p:txBody>
      </p:sp>
      <p:sp>
        <p:nvSpPr>
          <p:cNvPr id="6" name="TextBox 5">
            <a:extLst>
              <a:ext uri="{FF2B5EF4-FFF2-40B4-BE49-F238E27FC236}">
                <a16:creationId xmlns:a16="http://schemas.microsoft.com/office/drawing/2014/main" id="{E71ED623-DBC9-D44B-B653-70E18694BCE2}"/>
              </a:ext>
            </a:extLst>
          </p:cNvPr>
          <p:cNvSpPr txBox="1"/>
          <p:nvPr/>
        </p:nvSpPr>
        <p:spPr>
          <a:xfrm>
            <a:off x="3773710" y="1012050"/>
            <a:ext cx="493487" cy="707886"/>
          </a:xfrm>
          <a:prstGeom prst="rect">
            <a:avLst/>
          </a:prstGeom>
          <a:noFill/>
        </p:spPr>
        <p:txBody>
          <a:bodyPr wrap="square" rtlCol="0">
            <a:spAutoFit/>
          </a:bodyPr>
          <a:lstStyle/>
          <a:p>
            <a:r>
              <a:rPr lang="en-US" sz="4000" dirty="0"/>
              <a:t>M</a:t>
            </a:r>
          </a:p>
        </p:txBody>
      </p:sp>
      <p:sp>
        <p:nvSpPr>
          <p:cNvPr id="8" name="TextBox 7">
            <a:extLst>
              <a:ext uri="{FF2B5EF4-FFF2-40B4-BE49-F238E27FC236}">
                <a16:creationId xmlns:a16="http://schemas.microsoft.com/office/drawing/2014/main" id="{34D66E6F-E05C-FC43-B8FA-2E3E33462060}"/>
              </a:ext>
            </a:extLst>
          </p:cNvPr>
          <p:cNvSpPr txBox="1"/>
          <p:nvPr/>
        </p:nvSpPr>
        <p:spPr>
          <a:xfrm>
            <a:off x="5370280" y="1014024"/>
            <a:ext cx="493487" cy="707886"/>
          </a:xfrm>
          <a:prstGeom prst="rect">
            <a:avLst/>
          </a:prstGeom>
          <a:noFill/>
        </p:spPr>
        <p:txBody>
          <a:bodyPr wrap="square" rtlCol="0">
            <a:spAutoFit/>
          </a:bodyPr>
          <a:lstStyle/>
          <a:p>
            <a:r>
              <a:rPr lang="en-US" sz="4000" dirty="0"/>
              <a:t>D</a:t>
            </a:r>
          </a:p>
        </p:txBody>
      </p:sp>
    </p:spTree>
    <p:extLst>
      <p:ext uri="{BB962C8B-B14F-4D97-AF65-F5344CB8AC3E}">
        <p14:creationId xmlns:p14="http://schemas.microsoft.com/office/powerpoint/2010/main" val="2392249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711E9-8284-E84E-9937-0A27EBFFDA72}"/>
              </a:ext>
            </a:extLst>
          </p:cNvPr>
          <p:cNvSpPr txBox="1"/>
          <p:nvPr/>
        </p:nvSpPr>
        <p:spPr>
          <a:xfrm>
            <a:off x="3239430" y="1799771"/>
            <a:ext cx="3129599" cy="1384995"/>
          </a:xfrm>
          <a:prstGeom prst="rect">
            <a:avLst/>
          </a:prstGeom>
          <a:noFill/>
        </p:spPr>
        <p:txBody>
          <a:bodyPr wrap="square" rtlCol="0">
            <a:noAutofit/>
          </a:bodyPr>
          <a:lstStyle/>
          <a:p>
            <a:pPr algn="ctr"/>
            <a:r>
              <a:rPr lang="en-US" sz="2800" dirty="0">
                <a:latin typeface="Lucida Bright" panose="02040602050505020304" pitchFamily="18" charset="77"/>
              </a:rPr>
              <a:t>Natural language</a:t>
            </a:r>
          </a:p>
          <a:p>
            <a:pPr algn="ctr"/>
            <a:r>
              <a:rPr lang="en-US" sz="2800" dirty="0">
                <a:latin typeface="Lucida Bright" panose="02040602050505020304" pitchFamily="18" charset="77"/>
              </a:rPr>
              <a:t>processing</a:t>
            </a:r>
          </a:p>
        </p:txBody>
      </p:sp>
      <p:sp>
        <p:nvSpPr>
          <p:cNvPr id="3" name="TextBox 2">
            <a:extLst>
              <a:ext uri="{FF2B5EF4-FFF2-40B4-BE49-F238E27FC236}">
                <a16:creationId xmlns:a16="http://schemas.microsoft.com/office/drawing/2014/main" id="{8CC98476-43F4-7341-9609-33721C81E693}"/>
              </a:ext>
            </a:extLst>
          </p:cNvPr>
          <p:cNvSpPr txBox="1"/>
          <p:nvPr/>
        </p:nvSpPr>
        <p:spPr>
          <a:xfrm>
            <a:off x="6625772" y="1799771"/>
            <a:ext cx="2351314" cy="954107"/>
          </a:xfrm>
          <a:prstGeom prst="rect">
            <a:avLst/>
          </a:prstGeom>
          <a:noFill/>
        </p:spPr>
        <p:txBody>
          <a:bodyPr wrap="square" rtlCol="0">
            <a:spAutoFit/>
          </a:bodyPr>
          <a:lstStyle/>
          <a:p>
            <a:pPr algn="ctr"/>
            <a:r>
              <a:rPr lang="en-US" sz="2800" dirty="0">
                <a:latin typeface="Lucida Bright" panose="02040602050505020304" pitchFamily="18" charset="77"/>
              </a:rPr>
              <a:t>Computer</a:t>
            </a:r>
          </a:p>
          <a:p>
            <a:pPr algn="ctr"/>
            <a:r>
              <a:rPr lang="en-US" sz="2800" dirty="0">
                <a:latin typeface="Lucida Bright" panose="02040602050505020304" pitchFamily="18" charset="77"/>
              </a:rPr>
              <a:t>vision</a:t>
            </a:r>
          </a:p>
        </p:txBody>
      </p:sp>
      <p:sp>
        <p:nvSpPr>
          <p:cNvPr id="4" name="TextBox 3">
            <a:extLst>
              <a:ext uri="{FF2B5EF4-FFF2-40B4-BE49-F238E27FC236}">
                <a16:creationId xmlns:a16="http://schemas.microsoft.com/office/drawing/2014/main" id="{1AF004EE-B9C3-134F-9AE6-34DBACC571F3}"/>
              </a:ext>
            </a:extLst>
          </p:cNvPr>
          <p:cNvSpPr txBox="1"/>
          <p:nvPr/>
        </p:nvSpPr>
        <p:spPr>
          <a:xfrm>
            <a:off x="319315" y="1953659"/>
            <a:ext cx="2351314" cy="523220"/>
          </a:xfrm>
          <a:prstGeom prst="rect">
            <a:avLst/>
          </a:prstGeom>
          <a:noFill/>
        </p:spPr>
        <p:txBody>
          <a:bodyPr wrap="square" rtlCol="0">
            <a:spAutoFit/>
          </a:bodyPr>
          <a:lstStyle/>
          <a:p>
            <a:pPr algn="ctr"/>
            <a:r>
              <a:rPr lang="en-US" sz="2800" dirty="0">
                <a:latin typeface="Lucida Bright" panose="02040602050505020304" pitchFamily="18" charset="77"/>
              </a:rPr>
              <a:t>Networking</a:t>
            </a:r>
          </a:p>
        </p:txBody>
      </p:sp>
      <p:sp>
        <p:nvSpPr>
          <p:cNvPr id="5" name="TextBox 4">
            <a:extLst>
              <a:ext uri="{FF2B5EF4-FFF2-40B4-BE49-F238E27FC236}">
                <a16:creationId xmlns:a16="http://schemas.microsoft.com/office/drawing/2014/main" id="{32AF2057-6130-6B44-8107-6823E0DE7D64}"/>
              </a:ext>
            </a:extLst>
          </p:cNvPr>
          <p:cNvSpPr txBox="1"/>
          <p:nvPr/>
        </p:nvSpPr>
        <p:spPr>
          <a:xfrm>
            <a:off x="319315" y="3129920"/>
            <a:ext cx="266337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Data packets</a:t>
            </a:r>
          </a:p>
        </p:txBody>
      </p:sp>
      <p:sp>
        <p:nvSpPr>
          <p:cNvPr id="6" name="TextBox 5">
            <a:extLst>
              <a:ext uri="{FF2B5EF4-FFF2-40B4-BE49-F238E27FC236}">
                <a16:creationId xmlns:a16="http://schemas.microsoft.com/office/drawing/2014/main" id="{43D1A560-CD8D-E041-A7EC-BB9241FCA4C6}"/>
              </a:ext>
            </a:extLst>
          </p:cNvPr>
          <p:cNvSpPr txBox="1"/>
          <p:nvPr/>
        </p:nvSpPr>
        <p:spPr>
          <a:xfrm>
            <a:off x="3282043" y="3129920"/>
            <a:ext cx="3129598"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Voice recording</a:t>
            </a:r>
          </a:p>
        </p:txBody>
      </p:sp>
      <p:sp>
        <p:nvSpPr>
          <p:cNvPr id="7" name="TextBox 6">
            <a:extLst>
              <a:ext uri="{FF2B5EF4-FFF2-40B4-BE49-F238E27FC236}">
                <a16:creationId xmlns:a16="http://schemas.microsoft.com/office/drawing/2014/main" id="{978723BE-C5B7-3543-AC01-C206A2B4EE11}"/>
              </a:ext>
            </a:extLst>
          </p:cNvPr>
          <p:cNvSpPr txBox="1"/>
          <p:nvPr/>
        </p:nvSpPr>
        <p:spPr>
          <a:xfrm>
            <a:off x="6625772" y="3129920"/>
            <a:ext cx="2351314"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Image/video</a:t>
            </a:r>
          </a:p>
        </p:txBody>
      </p:sp>
      <p:sp>
        <p:nvSpPr>
          <p:cNvPr id="8" name="TextBox 7">
            <a:extLst>
              <a:ext uri="{FF2B5EF4-FFF2-40B4-BE49-F238E27FC236}">
                <a16:creationId xmlns:a16="http://schemas.microsoft.com/office/drawing/2014/main" id="{A89DF2AD-427D-4F42-AB97-4EA0A192B43A}"/>
              </a:ext>
            </a:extLst>
          </p:cNvPr>
          <p:cNvSpPr txBox="1"/>
          <p:nvPr/>
        </p:nvSpPr>
        <p:spPr>
          <a:xfrm>
            <a:off x="475344" y="5800337"/>
            <a:ext cx="2351314" cy="543316"/>
          </a:xfrm>
          <a:prstGeom prst="rect">
            <a:avLst/>
          </a:prstGeom>
          <a:solidFill>
            <a:schemeClr val="accent2">
              <a:lumMod val="75000"/>
            </a:schemeClr>
          </a:solidFill>
        </p:spPr>
        <p:txBody>
          <a:bodyPr wrap="square" rtlCol="0">
            <a:noAutofit/>
          </a:bodyPr>
          <a:lstStyle/>
          <a:p>
            <a:pPr algn="ctr"/>
            <a:r>
              <a:rPr lang="en-US" sz="2800" dirty="0" err="1">
                <a:solidFill>
                  <a:schemeClr val="bg1"/>
                </a:solidFill>
                <a:latin typeface="Lucida Bright" panose="02040602050505020304" pitchFamily="18" charset="77"/>
              </a:rPr>
              <a:t>WiFi</a:t>
            </a:r>
            <a:r>
              <a:rPr lang="en-US" sz="2800" dirty="0">
                <a:solidFill>
                  <a:schemeClr val="bg1"/>
                </a:solidFill>
                <a:latin typeface="Lucida Bright" panose="02040602050505020304" pitchFamily="18" charset="77"/>
              </a:rPr>
              <a:t> signal</a:t>
            </a:r>
          </a:p>
        </p:txBody>
      </p:sp>
      <p:sp>
        <p:nvSpPr>
          <p:cNvPr id="9" name="TextBox 8">
            <a:extLst>
              <a:ext uri="{FF2B5EF4-FFF2-40B4-BE49-F238E27FC236}">
                <a16:creationId xmlns:a16="http://schemas.microsoft.com/office/drawing/2014/main" id="{52A859BC-58F7-684E-9F51-DB8C8871A0CF}"/>
              </a:ext>
            </a:extLst>
          </p:cNvPr>
          <p:cNvSpPr txBox="1"/>
          <p:nvPr/>
        </p:nvSpPr>
        <p:spPr>
          <a:xfrm>
            <a:off x="3300210" y="5800337"/>
            <a:ext cx="3129599" cy="543316"/>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Acoustic signal</a:t>
            </a:r>
          </a:p>
        </p:txBody>
      </p:sp>
      <p:sp>
        <p:nvSpPr>
          <p:cNvPr id="10" name="TextBox 9">
            <a:extLst>
              <a:ext uri="{FF2B5EF4-FFF2-40B4-BE49-F238E27FC236}">
                <a16:creationId xmlns:a16="http://schemas.microsoft.com/office/drawing/2014/main" id="{86401918-1266-D542-9226-E39564CB45B8}"/>
              </a:ext>
            </a:extLst>
          </p:cNvPr>
          <p:cNvSpPr txBox="1"/>
          <p:nvPr/>
        </p:nvSpPr>
        <p:spPr>
          <a:xfrm>
            <a:off x="6732650" y="5800337"/>
            <a:ext cx="2137558" cy="538568"/>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Light</a:t>
            </a:r>
          </a:p>
        </p:txBody>
      </p:sp>
      <p:pic>
        <p:nvPicPr>
          <p:cNvPr id="11" name="Picture 10">
            <a:extLst>
              <a:ext uri="{FF2B5EF4-FFF2-40B4-BE49-F238E27FC236}">
                <a16:creationId xmlns:a16="http://schemas.microsoft.com/office/drawing/2014/main" id="{226C8392-94B5-2945-98C6-1F5CDCE75466}"/>
              </a:ext>
            </a:extLst>
          </p:cNvPr>
          <p:cNvPicPr>
            <a:picLocks noChangeAspect="1"/>
          </p:cNvPicPr>
          <p:nvPr/>
        </p:nvPicPr>
        <p:blipFill>
          <a:blip r:embed="rId2"/>
          <a:stretch>
            <a:fillRect/>
          </a:stretch>
        </p:blipFill>
        <p:spPr>
          <a:xfrm>
            <a:off x="1016001" y="3968981"/>
            <a:ext cx="1270000" cy="1270000"/>
          </a:xfrm>
          <a:prstGeom prst="rect">
            <a:avLst/>
          </a:prstGeom>
        </p:spPr>
      </p:pic>
      <p:pic>
        <p:nvPicPr>
          <p:cNvPr id="12" name="Picture 11">
            <a:extLst>
              <a:ext uri="{FF2B5EF4-FFF2-40B4-BE49-F238E27FC236}">
                <a16:creationId xmlns:a16="http://schemas.microsoft.com/office/drawing/2014/main" id="{4D8D6158-66B8-1C49-83E0-06907E06E2AE}"/>
              </a:ext>
            </a:extLst>
          </p:cNvPr>
          <p:cNvPicPr>
            <a:picLocks noChangeAspect="1"/>
          </p:cNvPicPr>
          <p:nvPr/>
        </p:nvPicPr>
        <p:blipFill>
          <a:blip r:embed="rId3"/>
          <a:stretch>
            <a:fillRect/>
          </a:stretch>
        </p:blipFill>
        <p:spPr>
          <a:xfrm>
            <a:off x="4187494" y="4066317"/>
            <a:ext cx="1233471" cy="1233471"/>
          </a:xfrm>
          <a:prstGeom prst="rect">
            <a:avLst/>
          </a:prstGeom>
        </p:spPr>
      </p:pic>
      <p:pic>
        <p:nvPicPr>
          <p:cNvPr id="13" name="Picture 12">
            <a:extLst>
              <a:ext uri="{FF2B5EF4-FFF2-40B4-BE49-F238E27FC236}">
                <a16:creationId xmlns:a16="http://schemas.microsoft.com/office/drawing/2014/main" id="{0B5266B6-7C11-7F4B-BE71-17990DC4C8A7}"/>
              </a:ext>
            </a:extLst>
          </p:cNvPr>
          <p:cNvPicPr>
            <a:picLocks noChangeAspect="1"/>
          </p:cNvPicPr>
          <p:nvPr/>
        </p:nvPicPr>
        <p:blipFill>
          <a:blip r:embed="rId4"/>
          <a:stretch>
            <a:fillRect/>
          </a:stretch>
        </p:blipFill>
        <p:spPr>
          <a:xfrm>
            <a:off x="7282411" y="4066317"/>
            <a:ext cx="1038036" cy="945005"/>
          </a:xfrm>
          <a:prstGeom prst="rect">
            <a:avLst/>
          </a:prstGeom>
        </p:spPr>
      </p:pic>
      <p:sp>
        <p:nvSpPr>
          <p:cNvPr id="15" name="TextBox 14">
            <a:extLst>
              <a:ext uri="{FF2B5EF4-FFF2-40B4-BE49-F238E27FC236}">
                <a16:creationId xmlns:a16="http://schemas.microsoft.com/office/drawing/2014/main" id="{60E45717-40AF-FC4D-BCE3-17843B0A009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Tree>
    <p:extLst>
      <p:ext uri="{BB962C8B-B14F-4D97-AF65-F5344CB8AC3E}">
        <p14:creationId xmlns:p14="http://schemas.microsoft.com/office/powerpoint/2010/main" val="601857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is the use of LIDAR to achieve Autopilot expensive and a fool's errand  as characterized by Elon Musk? - Quora">
            <a:extLst>
              <a:ext uri="{FF2B5EF4-FFF2-40B4-BE49-F238E27FC236}">
                <a16:creationId xmlns:a16="http://schemas.microsoft.com/office/drawing/2014/main" id="{5AC6813A-2F85-9840-A3F6-8BCEF6B7A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86" y="3351823"/>
            <a:ext cx="7557025" cy="3491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ways LiDAR is transforming the world before our eyes">
            <a:extLst>
              <a:ext uri="{FF2B5EF4-FFF2-40B4-BE49-F238E27FC236}">
                <a16:creationId xmlns:a16="http://schemas.microsoft.com/office/drawing/2014/main" id="{9FADFF03-E6E0-EB40-AA42-C80217AB7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223" y="670202"/>
            <a:ext cx="5161550" cy="2826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9F7538-4247-3345-A0CC-EA081B47D4C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Integration of sensing and computing</a:t>
            </a:r>
          </a:p>
        </p:txBody>
      </p:sp>
    </p:spTree>
    <p:extLst>
      <p:ext uri="{BB962C8B-B14F-4D97-AF65-F5344CB8AC3E}">
        <p14:creationId xmlns:p14="http://schemas.microsoft.com/office/powerpoint/2010/main" val="22339010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6767</TotalTime>
  <Words>1334</Words>
  <Application>Microsoft Macintosh PowerPoint</Application>
  <PresentationFormat>On-screen Show (4:3)</PresentationFormat>
  <Paragraphs>428</Paragraphs>
  <Slides>72</Slides>
  <Notes>8</Notes>
  <HiddenSlides>5</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72</vt:i4>
      </vt:variant>
    </vt:vector>
  </HeadingPairs>
  <TitlesOfParts>
    <vt:vector size="79" baseType="lpstr">
      <vt:lpstr>Arial</vt:lpstr>
      <vt:lpstr>Calibri</vt:lpstr>
      <vt:lpstr>Calibri Light</vt:lpstr>
      <vt:lpstr>Cambria Math</vt:lpstr>
      <vt:lpstr>Lucida Bright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446</cp:revision>
  <dcterms:created xsi:type="dcterms:W3CDTF">2019-02-02T17:19:18Z</dcterms:created>
  <dcterms:modified xsi:type="dcterms:W3CDTF">2023-08-31T16:08:15Z</dcterms:modified>
</cp:coreProperties>
</file>