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4"/>
  </p:notesMasterIdLst>
  <p:sldIdLst>
    <p:sldId id="1467" r:id="rId2"/>
    <p:sldId id="1665" r:id="rId3"/>
    <p:sldId id="1666" r:id="rId4"/>
    <p:sldId id="1541" r:id="rId5"/>
    <p:sldId id="1545" r:id="rId6"/>
    <p:sldId id="1546" r:id="rId7"/>
    <p:sldId id="1548" r:id="rId8"/>
    <p:sldId id="1549" r:id="rId9"/>
    <p:sldId id="1550" r:id="rId10"/>
    <p:sldId id="1551" r:id="rId11"/>
    <p:sldId id="1547" r:id="rId12"/>
    <p:sldId id="1554" r:id="rId13"/>
    <p:sldId id="1555" r:id="rId14"/>
    <p:sldId id="1552" r:id="rId15"/>
    <p:sldId id="1556" r:id="rId16"/>
    <p:sldId id="1557" r:id="rId17"/>
    <p:sldId id="1558" r:id="rId18"/>
    <p:sldId id="1559" r:id="rId19"/>
    <p:sldId id="1560" r:id="rId20"/>
    <p:sldId id="1561" r:id="rId21"/>
    <p:sldId id="1562" r:id="rId22"/>
    <p:sldId id="1617" r:id="rId23"/>
    <p:sldId id="1565" r:id="rId24"/>
    <p:sldId id="1566" r:id="rId25"/>
    <p:sldId id="1564" r:id="rId26"/>
    <p:sldId id="1567" r:id="rId27"/>
    <p:sldId id="1568" r:id="rId28"/>
    <p:sldId id="1569" r:id="rId29"/>
    <p:sldId id="1570" r:id="rId30"/>
    <p:sldId id="1563" r:id="rId31"/>
    <p:sldId id="1571" r:id="rId32"/>
    <p:sldId id="1625" r:id="rId33"/>
    <p:sldId id="1626" r:id="rId34"/>
    <p:sldId id="1572" r:id="rId35"/>
    <p:sldId id="1573" r:id="rId36"/>
    <p:sldId id="1627" r:id="rId37"/>
    <p:sldId id="1628" r:id="rId38"/>
    <p:sldId id="1629" r:id="rId39"/>
    <p:sldId id="515" r:id="rId40"/>
    <p:sldId id="1630" r:id="rId41"/>
    <p:sldId id="1631" r:id="rId42"/>
    <p:sldId id="1632" r:id="rId43"/>
    <p:sldId id="1633" r:id="rId44"/>
    <p:sldId id="1634" r:id="rId45"/>
    <p:sldId id="1650" r:id="rId46"/>
    <p:sldId id="1635" r:id="rId47"/>
    <p:sldId id="1636" r:id="rId48"/>
    <p:sldId id="518" r:id="rId49"/>
    <p:sldId id="588" r:id="rId50"/>
    <p:sldId id="590" r:id="rId51"/>
    <p:sldId id="591" r:id="rId52"/>
    <p:sldId id="472" r:id="rId53"/>
    <p:sldId id="594" r:id="rId54"/>
    <p:sldId id="595" r:id="rId55"/>
    <p:sldId id="593" r:id="rId56"/>
    <p:sldId id="473" r:id="rId57"/>
    <p:sldId id="536" r:id="rId58"/>
    <p:sldId id="1612" r:id="rId59"/>
    <p:sldId id="1603" r:id="rId60"/>
    <p:sldId id="1604" r:id="rId61"/>
    <p:sldId id="1651" r:id="rId62"/>
    <p:sldId id="1652" r:id="rId63"/>
    <p:sldId id="1653" r:id="rId64"/>
    <p:sldId id="1654" r:id="rId65"/>
    <p:sldId id="1644" r:id="rId66"/>
    <p:sldId id="1655" r:id="rId67"/>
    <p:sldId id="1656" r:id="rId68"/>
    <p:sldId id="1657" r:id="rId69"/>
    <p:sldId id="1658" r:id="rId70"/>
    <p:sldId id="1659" r:id="rId71"/>
    <p:sldId id="1660" r:id="rId72"/>
    <p:sldId id="1661" r:id="rId73"/>
    <p:sldId id="1662" r:id="rId74"/>
    <p:sldId id="1663" r:id="rId75"/>
    <p:sldId id="1664" r:id="rId76"/>
    <p:sldId id="1511" r:id="rId77"/>
    <p:sldId id="1517" r:id="rId78"/>
    <p:sldId id="1523" r:id="rId79"/>
    <p:sldId id="1606" r:id="rId80"/>
    <p:sldId id="1608" r:id="rId81"/>
    <p:sldId id="1614" r:id="rId82"/>
    <p:sldId id="1616" r:id="rId83"/>
    <p:sldId id="1615" r:id="rId84"/>
    <p:sldId id="1613" r:id="rId85"/>
    <p:sldId id="583" r:id="rId86"/>
    <p:sldId id="584" r:id="rId87"/>
    <p:sldId id="1605" r:id="rId88"/>
    <p:sldId id="568" r:id="rId89"/>
    <p:sldId id="567" r:id="rId90"/>
    <p:sldId id="1609" r:id="rId91"/>
    <p:sldId id="1610" r:id="rId92"/>
    <p:sldId id="1611" r:id="rId9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005493"/>
    <a:srgbClr val="941100"/>
    <a:srgbClr val="2F528F"/>
    <a:srgbClr val="4472C4"/>
    <a:srgbClr val="009193"/>
    <a:srgbClr val="FF0F10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/>
    <p:restoredTop sz="96000"/>
  </p:normalViewPr>
  <p:slideViewPr>
    <p:cSldViewPr snapToGrid="0" snapToObjects="1">
      <p:cViewPr varScale="1">
        <p:scale>
          <a:sx n="124" d="100"/>
          <a:sy n="124" d="100"/>
        </p:scale>
        <p:origin x="2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2948 2998 24575,'-26'0'0,"-6"0"0,7 0 0,0-10 0,8 7 0,6-7 0,0 10 0,1 0 0,-1-5 0,0-1 0,1-4 0,-1-6 0,-1-2 0,1-5 0,-1 5 0,1-3 0,-1 3 0,1-5 0,-1 5 0,6-3 0,-3 9 0,2-10 0,1 10 0,1-10 0,0 5 0,3-1 0,-8-4 0,9 5 0,-10-6 0,10 5 0,-9 2 0,9 5 0,-4 1 0,0 4 0,4-3 0,-8 3 0,3 0 0,-4 2 0,0 4 0,-1 0 0,0 0 0,1 0 0,-1 0 0,0 0 0,-5 0 0,4 0 0,-4 0 0,5 5 0,0 1 0,0 10 0,0-5 0,0 11 0,5-5 0,1 6 0,5 0 0,0 0 0,0 7 0,0-6 0,0 6 0,0-7 0,0-6 0,0 5 0,0-10 0,0 4 0,0-6 0,0 0 0,-5-4 0,4-6 0,-8-11 0,2-6 0,-5-13 0,0-1 0,-1-7 0,6-8 0,-4 13 0,9-11 0,-3 12 0,5-6 0,0 7 0,0 1 0,0 7 0,0 0 0,0 5 0,0-3 0,0 3 0,0-5 0,0 5 0,0-3 0,0 3 0,0 1 0,0-5 0,0 10 0,0-4 0,0 5 0,0 1 0,0 0 0,0-5 0,0 3 0,0-3 0,-5-1 0,3 4 0,-3-4 0,1 10 0,2-3 0,-2 3 0,4-5 0,-5 1 0,4-1 0,-4 1 0,5-1 0,0 1 0,-5-1 0,4 1 0,-9-7 0,4 0 0,-1-1 0,-3-3 0,8 3 0,-8-5 0,3 0 0,1 0 0,-5 0 0,10 5 0,-9 2 0,9 0 0,-4 4 0,1-4 0,2-1 0,-2 5 0,-1-4 0,4 6 0,-4-6 0,0 4 0,4-4 0,-4 5 0,5 0 0,0 1 0,0 0 0,0-5 0,0 4 0,-5-10 0,4 3 0,-4-5 0,5 0 0,0 6 0,0-5 0,0 4 0,0 1 0,0-5 0,0 4 0,0-5 0,0 6 0,0-5 0,0 4 0,0-5 0,0 6 0,0-5 0,0 10 0,0-4 0,0 5 0,0-5 0,0 4 0,0-4 0,0 5 0,0 1 0,0-1 0,0 1 0,-5-1 0,4 1 0,-4-1 0,5 1 0,0-6 0,0 4 0,0-5 0,0 7 0,0-6 0,0 4 0,0-10 0,0 5 0,0-7 0,0 1 0,0 0 0,-5 0 0,3 5 0,-3 2 0,5 6 0,0-1 0,0 1 0,-4-1 0,3 1 0,-4-6 0,0-2 0,4-5 0,-5-7 0,1-1 0,3-7 0,-3 0 0,5 0 0,-6 0 0,4 0 0,-3 7 0,5-5 0,0 11 0,0-5 0,0 7 0,0 5 0,0-3 0,0 9 0,0-10 0,0 10 0,0-10 0,0 5 0,-6-6 0,5 5 0,-4-4 0,5 10 0,0-4 0,0 6 0,0-1 0,-5 5 0,4-3 0,-4 3 0,5-4 0,0 0 0,-4 0 0,2-1 0,-7 1 0,8 0 0,-3 0 0,4 8 0,0 9 0,0 10 0,-6 6 0,5 0 0,-4 0 0,-1 6 0,5-4 0,-11 11 0,11-5 0,-10 1 0,10 4 0,-10-5 0,4 0 0,0-1 0,-4-1 0,10-4 0,-5 11 0,1-11 0,3 4 0,-3 1 0,5-5 0,0 11 0,-5-12 0,4 6 0,-5-7 0,6 0 0,0 0 0,-4-6 0,3 5 0,-4-10 0,5 4 0,-5-6 0,4 0 0,-4 1 0,0-1 0,4 1 0,-9 5 0,9-5 0,-9 11 0,8-5 0,-8 6 0,8 0 0,-8 0 0,9 0 0,-10 0 0,10-5 0,-4 3 0,0-9 0,4 10 0,-4-10 0,5 9 0,0-3 0,0 5 0,-5-6 0,4 5 0,-4 1 0,0 2 0,4 5 0,-10-1 0,10-4 0,-10 4 0,9 1 0,-8-5 0,9 4 0,-5 1 0,1-6 0,4 13 0,-10-13 0,10 12 0,-9-11 0,8 5 0,-3-7 0,0 0 0,4 0 0,-5-6 0,1 5 0,4-11 0,-4 11 0,0-10 0,4 9 0,-4-9 0,0 10 0,3-10 0,-3 9 0,0-9 0,4 10 0,-8-11 0,8 11 0,-9-10 0,9 9 0,-4-9 0,5 4 0,0 0 0,-4-4 0,2 4 0,-2 0 0,4-4 0,-6 9 0,5-9 0,-4 10 0,0-5 0,3 6 0,-8 0 0,9-6 0,-5 5 0,1-5 0,4 6 0,-4 7 0,-1-5 0,5 4 0,-10 1 0,10-6 0,-10 6 0,4-7 0,1 0 0,1 0 0,-1 0 0,5 0 0,-9-6 0,9 5 0,-9-10 0,9 9 0,-4-9 0,1 4 0,3-5 0,-4-1 0,5 0 0,-5 1 0,4-1 0,-4 0 0,5 0 0,0 0 0,-4 0 0,2 1 0,-2-1 0,4 1 0,-5-1 0,4 0 0,-4 1 0,1-5 0,2 3 0,-6-8 0,2 4 0,-3-5 0,-1 0 0,4 4 0,2 2 0,-1-1 0,0 0 0,-1-1 0,-3 2 0,3 4 0,0 1 0,-3-1 0,3 0 0,-4 0 0,4 0 0,2 0 0,-1-5 0,4 4 0,-8-8 0,4 4 0,-5-5 0,0 0 0,0 0 0,-1-5 0,0-7 0,0-5 0,-6-6 0,-2 0 0,1-1 0,1 1 0,0 0 0,5 6 0,-5 0 0,7 7 0,-1 4 0,5-3 0,-3 7 0,8-7 0,-8 8 0,3-4 0,-3 5 0,-1 0 0,0 0 0,0 4 0,-1 2 0,0 10 0,5 1 0,-4 6 0,4-5 0,-6 10 0,1-15 0,-1 15 0,5-16 0,-2 4 0,7-5 0,-7-1 0,3-4 0,-4-2 0,0-4 0,0 0 0,-1 0 0,-5 0 0,3-10 0,-9-3 0,3-16 0,0 4 0,-4-5 0,10 7 0,-4 5 0,6 2 0,0 6 0,1 4 0,-1 1 0,1 5 0,-1 0 0,0 0 0,1 0 0,-1 0 0,0 5 0,-5 1 0,-3 17 0,1-4 0,-6 17 0,4-4 0,1-1 0,-6 5 0,12-11 0,-5 4 0,6-6 0,1-5 0,0-2 0,0-6 0,1 0 0,-1 1 0,0-1 0,1-4 0,-1-1 0,0-5 0,1 0 0,-1 0 0,1 0 0,-1 0 0,0-5 0,0-7 0,0-5 0,-1-6 0,6 5 0,-5-4 0,5 10 0,-5-4 0,5 6 0,-3 4 0,3 1 0,-5 5 0,1 0 0,0 0 0,-1 0 0,0 5 0,-5 6 0,3 13 0,-9 1 0,7 11 0,-7-11 0,9 4 0,-4-6 0,5-6 0,1-1 0,1-5 0,4-1 0,1 0 0,5-4 0,0-2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0T19:15:28.299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10T19:15:28.300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03:09:59.721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5T03:13:06.92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6:46:46.096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5T16:46:46.09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0T19:15:28.299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10T19:15:28.300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03:09:59.721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5T03:13:06.92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6:46:46.096"/>
    </inkml:context>
    <inkml:brush xml:id="br0">
      <inkml:brushProperty name="width" value="0.07938" units="cm"/>
      <inkml:brushProperty name="height" value="0.07938" units="cm"/>
      <inkml:brushProperty name="color" value="#C55A11"/>
    </inkml:brush>
  </inkml:definitions>
  <inkml:trace contextRef="#ctx0" brushRef="#br0">1 3419 24575,'0'-22'0,"0"3"0,5-10 0,1 6 0,5 5 0,0 2 0,-5 5 0,3 1 0,-4 4 0,5 1 0,0 5 0,0 0 0,0 0 0,1 5 0,0 6 0,0 7 0,1 11 0,4-4 0,-2 4 0,2-11 0,-5 3 0,0-9 0,-1 4 0,-4-5 0,3-1 0,-4-5 0,5 0 0,0-10 0,0 0 0,0-11 0,1 4 0,0-4 0,-1 5 0,1 5 0,-1-3 0,0 8 0,1-4 0,-1 5 0,1 0 0,-1 0 0,0 0 0,1 0 0,5 0 0,-4 0 0,9 0 0,-3 0 0,-1 0 0,-1 5 0,-6-4 0,1 3 0,-1-4 0,0 0 0,0 0 0,-1 0 0,1 0 0,0 0 0,1 5 0,-1 1 0,6-1 0,-4 5 0,10-4 0,-5 0 0,0 4 0,5-9 0,-10 3 0,4 1 0,-6-4 0,0 4 0,0-5 0,0 0 0,0 0 0,0-5 0,1-6 0,-1-1 0,1-4 0,0 10 0,-6-4 0,5 9 0,-5-4 0,5 5 0,1 0 0,-1 0 0,0 0 0,1 0 0,-1 0 0,1 5 0,5 1 0,-5 5 0,5 0 0,-5-1 0,-1 0 0,0 1 0,1-5 0,-1-2 0,0-4 0,-1 0 0,2 0 0,-1 0 0,-4-4 0,3-2 0,-3 0 0,-1-4 0,5 9 0,-5-3 0,5 4 0,1 0 0,-1 0 0,0 0 0,1 0 0,-1 0 0,0 0 0,1 0 0,-1 0 0,0 0 0,0 0 0,0 0 0,0 0 0,0 0 0,0 0 0,1 0 0,-1 0 0,1 0 0,-1-5 0,0-1 0,1 0 0,-1 2 0,1-1 0,-1 4 0,0-4 0,0 0 0,0-1 0,0-4 0,1-1 0,-1 1 0,-4-1 0,3 1 0,-8-1 0,9 6 0,-5 0 0,5 5 0,0 0 0,0 0 0,0 0 0,1 0 0,0 10 0,-1-2 0,2 13 0,4-3 0,-4-1 0,4-1 0,-6-6 0,1 1 0,-5-1 0,3-4 0,-8 3 0,8-8 0,-4 4 0,5-5 0,0 0 0,0 0 0,0-5 0,-1 0 0,1 0 0,0 0 0,0 5 0,0 0 0,0 0 0,1 0 0,-1 0 0,0 0 0,1 0 0,-1 0 0,0 0 0,1 0 0,-1 0 0,1 0 0,-6 5 0,5-4 0,-5 3 0,5-4 0,0 0 0,0 0 0,0 0 0,0-5 0,0 4 0,-4-8 0,3 8 0,-3-4 0,0 1 0,3 3 0,-8-8 0,3 4 0,-4-5 0,5-6 0,2-1 0,-1-6 0,4-1 0,-9 7 0,10-5 0,-10 10 0,9-9 0,-9 9 0,5-4 0,-6 6 0,0-6 0,4 5 0,-3-5 0,4 5 0,-5 0 0,5 1 0,-4-1 0,3-5 0,-4-8 0,0-1 0,0-11 0,0 5 0,0-15 0,0 6 0,0-5 0,0-1 0,0-1 0,0-1 0,0-5 0,0 13 0,0-5 0,0-1 0,0 6 0,0-5 0,0 7 0,0 0 0,0 0 0,0 0 0,0 0 0,0 0 0,0 0 0,0 0 0,0-8 0,0 6 0,0-13 0,0-3 0,0-1 0,0-7 0,0 17 0,0-7 0,0 21 0,0-11 0,0 19 0,0-4 0,0 6 0,0-1 0,0 1 0,0 0 0,0-7 0,0 6 0,0-13 0,0 6 0,6-7 0,-5 0 0,11 0 0,-11 0 0,10 0 0,-9-7 0,3 5 0,1-14 0,-4 15 0,10-15 0,-11 14 0,6-5 0,-1-1 0,-5 6 0,5 1 0,-6 3 0,0 11 0,5-4 0,-3 11 0,3 2 0,-5 6 0,0-1 0,0 0 0,0 1 0,0-4 0,0 3 0,0-9 0,0 8 0,0-9 0,0 9 0,0-10 0,0 10 0,0-10 0,0 10 0,0-10 0,4 10 0,-2-4 0,2 0 0,-4 4 0,0-4 0,0 5 0,5 1 0,-4-1 0,4-5 0,-5 4 0,0-4 0,0 6 0,0-1 0,0 0 0,0 1 0,0 0 0,0 0 0,8 5 0,4 0 0,16 11 0,-4 6 0,6 1 0,-7 3 0,-6-5 0,5-4 0,-5-3 0,1-4 0,3 0 0,-3 0 0,5 0 0,0 0 0,0-10 0,0-3 0,0-5 0,0-4 0,0 4 0,0-5 0,0 5 0,-5-4 0,3 9 0,-8 2 0,3 1 0,-6 9 0,0-4 0,6 5 0,-4 0 0,10 0 0,-11 0 0,11 0 0,-10 0 0,9 5 0,-8 6 0,3 7 0,-4 5 0,0 7 0,-1-5 0,1 4 0,0-6 0,-1-5 0,-5-2 0,3-6 0,-7 0 0,7 1 0,-4-6 0,6 0 0,-1-5 0,0 0 0,0-5 0,1-6 0,5-7 0,3-11 0,4 4 0,2-11 0,-1 11 0,-6 1 0,4 2 0,-11 10 0,5-4 0,-5 10 0,-1-3 0,1 7 0,-1-2 0,0 4 0,1 0 0,5 0 0,1 0 0,1 0 0,3 0 0,-3 5 0,5 1 0,0 6 0,-6-1 0,-1 0 0,-6-6 0,1 0 0,-1-5 0,1 0 0,-1 0 0,6 0 0,-4 0 0,4 0 0,0 0 0,1 0 0,6 0 0,0 0 0,-6-5 0,5-1 0,-5 0 0,6 1 0,0 5 0,0 0 0,-5 0 0,3 0 0,-3 0 0,5 0 0,-6 0 0,5 5 0,-5 1 0,0 5 0,-1 0 0,-5 0 0,-1-6 0,1 5 0,-1-9 0,0 3 0,0-4 0,1 0 0,-1 0 0,6 0 0,-4 0 0,9-10 0,-9 3 0,10-10 0,-10 1 0,4 8 0,-5-7 0,-1 9 0,1 0 0,-1 2 0,0-1 0,0 4 0,0-4 0,0 0 0,1 4 0,5-3 0,1 4 0,6 0 0,0 0 0,0 0 0,-6 0 0,5 0 0,-5 0 0,1 0 0,3 0 0,-9 10 0,5 3 0,-6 9 0,1 1 0,-1 0 0,1 0 0,-1-5 0,0-2 0,-1-6 0,-4 1 0,3-6 0,-4 0 0,5-5 0,6 0 0,1 0 0,6-10 0,1-10 0,-1-5 0,2-11 0,-1 11 0,1-11 0,-2 16 0,-5-3 0,-2 12 0,-5 1 0,-1 4 0,0-3 0,1 7 0,-1-2 0,0 4 0,6 0 0,-4 0 0,10 0 0,-10 0 0,9 0 0,-9 0 0,9 5 0,-9 1 0,4 5 0,0-1 0,-4 1 0,4 0 0,-6-1 0,1 1 0,-1-6 0,0 0 0,1-5 0,-1 0 0,0 0 0,0 4 0,0 7 0,1 13 0,1 0 0,0 6 0,0 0 0,-1-6 0,1 6 0,-1-13 0,1 5 0,-7-11 0,5 5 0,-9-5 0,9-1 0,-9 1 0,3 11 0,-4 4 0,0 11 0,6 1 0,1 0 0,6 0 0,-6 0 0,-2-7 0,0-2 0,-4-11 0,10 3 0,-10-3 0,4-1 0,0 5 0,-4-5 0,5 6 0,-6-6 0,5 5 0,-4-10 0,4 4 0,-5 0 0,0-5 0,0 5 0,5 0 0,-4-4 0,5 10 0,-6-5 0,4 1 0,-3 3 0,4-4 0,0 1 0,-4-2 0,3 0 0,-4-4 0,5 4 0,-4 0 0,4-5 0,-5 5 0,0-5 0,0-1 0,5 6 0,-4-4 0,9 4 0,-9 0 0,4-4 0,-1 4 0,-3 0 0,9-4 0,-9 4 0,3-6 0,-4 0 0,6 6 0,-5-4 0,4 4 0,-5 0 0,5 2 0,-4 5 0,4 0 0,-5 0 0,0 0 0,6 0 0,-5-1 0,4-4 0,-5 3 0,0-3 0,0 5 0,0-6 0,0 5 0,0-5 0,0 6 0,0 0 0,0 0 0,5 0 0,-4 7 0,4-6 0,-5 13 0,6-13 0,-5 6 0,4-7 0,0 0 0,-4 0 0,10 0 0,-10 0 0,4-6 0,0 5 0,-4-5 0,4 6 0,1 0 0,-5 0 0,4 0 0,-5 0 0,6 7 0,-5-6 0,5 12 0,-6-4 0,5 5 0,-3 1 0,9 0 0,-10-7 0,10 5 0,-9-11 0,8 5 0,-8-1 0,8-4 0,-9 4 0,4-6 0,0 0 0,-3 0 0,8 0 0,-9 0 0,4-5 0,-5-2 0,0-6 0,0 1 0,0-1 0,5 0 0,-4 1 0,4-1 0,-5 1 0,0-1 0,4 0 0,-3 1 0,4-1 0,-5 1 0,5-6 0,-4 4 0,8-3 0,-8 4 0,8 0 0,-4 0 0,6 6 0,1 8 0,-1 1 0,2 11 0,-1-5 0,0 0 0,1 5 0,-2-11 0,1 5 0,-1-13 0,0-1 0,-5-6 0,3 1 0,-8-1 0,4 1 0,-1-6 0,1 0 0,5-5 0,0 0 0,0 0 0,0 0 0,0 0 0,1 0 0,5 0 0,-4 0 0,9 0 0,-4 0 0,6 0 0,0 0 0,-5 0 0,3 5 0,-9 1 0,4 5 0,-5-1 0,-1-4 0,0-1 0,0-5 0,1 0 0,-2-5 0,2-6 0,-5-14 0,4 1 0,-3-13 0,0 13 0,3-1 0,-4 4 0,0 9 0,4 0 0,-5 3 0,6 8 0,-1-4 0,1 5 0,-1 0 0,0 0 0,6 0 0,-4 5 0,10 6 0,-5 6 0,1 1 0,-2 3 0,0-8 0,-4 3 0,10-5 0,-10 0 0,4 0 0,0-1 0,-4-4 0,4-1 0,-6-5 0,0 0 0,6 0 0,-4 0 0,4 0 0,-5 0 0,-1-4 0,0-2 0,1 0 0,-1-3 0,1 7 0,-1-2 0,0 4 0,1 0 0,-1 0 0,6 0 0,-4 0 0,10 0 0,-11 0 0,5 0 0,-5 0 0,5 5 0,-5 1 0,5 5 0,-5-6 0,-1 0 0,1-5 0,-1 0 0,0 0 0,-1-4 0,1-2 0,0 0 0,1 2 0,-1-1 0,1 4 0,-1-4 0,6 5 0,1 0 0,6 0 0,0 0 0,0 0 0,-5 0 0,3 5 0,-3 2 0,5 4 0,0 1 0,0-6 0,0-1 0,-6-5 0,5 0 0,-5 0 0,6 0 0,0 0 0,-6 0 0,-1 0 0,-5 0 0,-1 0 0,1 0 0,-1 0 0,0 0 0,1-5 0,-1 4 0,1-4 0,-1 5 0,0-4 0,1 3 0,-1-4 0,1 5 0,-1 0 0,0 0 0,1 0 0,5 0 0,-5 0 0,5 0 0,-5 0 0,5 0 0,-4 5 0,4-4 0,-6 8 0,0-8 0,1 8 0,-1-8 0,0 3 0,0-4 0,0 0 0,0 0 0,0 0 0,-1 0 0,-3 0 0,-2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2-05T16:46:46.097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232 500,'73'0,"-5"0,-43 0,5 5,7 8,-11 0,12 6,-21-2,5-5,-10 5,4-7,-10 1,-1 8,-5 0,-5 2,-1-5,-4-6,-6 1,4 0,-10 0,4-5,-5 4,6-9,-5 4,4-5,1 0,-5 0,4 0,-5 0,5-10,-4-3,9-10,-4-7,0 6,3-13,-3 6,10-7,-4 0,9 0,-3 7,5 1,-6 7,5 5,-4 2,1 1,-10 8,-2-3,-4 10,6 0,-2 0,1 0,-1 0,56-15,-22 11,45-17,-40 15,-5-1,-2-2,-1 7,1-7,0 8,-2-8,-3-1,3-1,-3 1,4 1,-1 8,1-3,4 4,-4 0,5 0,-5 0,1 4,3-3,-8 8,8-3,-7 0,3 3,0-8,-4 8,9-3,-9 0,10-2,-4-4,1 5,-2-4,4 4,-7-5,8 0,-6 0,-4 0,8 0,-4 0,1 0,3 0,-7 0,8-15,-3 6,6-18,-6 15,5-10,-11 10,11-5,-5 6,1 0,-2 0,0 0,-5 5,16-4,-15 9,9-5,0 6,-8 0,13 0,-14 0,9 0,-9 0,10 0,-11 0,10 5,-9 1,3 0,1 3,-5-3,5 5,0-5,-4 3,10-3,-10 5,9-5,-9 3,10-2,-11-1,11 4,-10-9,9 4,-3-5,-1 0,5 0,-5 0,6 0,0 0,0 0,0 0,7 0,-6 0,6 0,-1 0,-4 0,11 0,-11-5,11-2,-11 0,4 2,-6 0,0 3,-6-3,-1 5,5 0,-8 0,7 0,-5 0,-3 0,8 5,-9 0,10 6,-9 0,4 0,-6-1,0 1,5 4,-3-9,3 8,0-12,7 7,-5-7,4 3,-6-5,-3 0,7 0,-3 0,0-5,0-1,-6-4,5-6,-4 5,4 0,-4-3,-1 7,0-8,5 4,-3 1,3-1,-5 1,0-1,5 1,-4 0,4-1,-5 1,1-1,-1-4,5 4,-8-5,11 6,-11-5,7 8,0-7,2 18,4 7,-9 2,3 7,-12-4,7-4,-8 10,8-11,-8 11,4-5,0 6,-4 0,4 0,-5-5,0 3,0-9,0 9,0-5,0 0,0 3,0-8,0 8,6 3,-5-5,4 10,-5-10,5 0,-4 5,3-5,1 6,-3 0,8 0,-9 0,4 0,0 0,-3 0,8 0,-9 0,4 0,1 7,-5-5,10 4,-10 1,9-6,-8 12,3-11,0 5,-4-7,9 0,-8 0,3 0,0 0,1 0,1 0,3 6,-3 2,0 1,5 4,-11-12,10 6,-10 0,9-6,-8 6,3-1,0 3,2 5,0 9,4-6,-9 13,10-6,-5 8,1 0,4 0,-11 0,12 0,-12 0,5-8,-1-8,-3-3,3-11,-5 4,0-6,0 0,0 0,0-5,0 3,0-10,0 25,0-1,0 12,0-1,0-9,0 1,0 0,0-7,0-1,0-13,0-1,0 0,0 1,0 0,0 2,0-7,0 8,5-3,-4 5,4 1,0 0,-3-6,8 5,-9-11,9 11,-8-10,7 4,-8-1,8-4,-46-33,21 13,-42-31,26 28,-13-1,5 0,-6 0,1 0,-3 5,-7-4,8 10,-7-4,7 6,-1-5,3 3,7-3,0 5,0 0,0 0,0 0,0 0,0 0,0 0,0 0,0 0,1 0,5 0,-4 0,4 0,-5 0,-1 5,6-3,-4 9,11-10,-5 10,7-10,-7 4,6 0,-13-3,6 3,-7 0,0-3,0 3,0-5,-7 0,5 0,-6 0,8 0,-7 0,5 0,-6 0,8 0,0 0,0 0,0 0,7 0,-5 0,11 0,-5 0,7 0,0 0,5 0,-3 0,9 0,-10 0,10 0,-4 0,0 0,4 0,-15 0,8 0,-3 0,0 0,5 0,-6 5,0-3,5 7,-4-7,5 7,-6-7,-1 3,1 0,0-4,0 9,0-8,-7 3,5-5,-4 5,-1-4,5 4,-5-5,7 0,0 5,0-3,0 3,5-5,-4 0,10 0,-9 0,9 0,-9 0,5 0,0 0,-4 0,9 4,1-26,6 11,4-25,0 13,0-1,0 1,0-6,0 4,0-12,0 6,0-7,0 0,0 0,0 0,0 0,0 0,0 0,0 0,0 7,0-5,0 4,0 1,0 1,0 7,0 0,0 0,5 0,-4 5,4-4,-5 5,5-6,-4 5,5-4,-6 11,0-6,5-3,-4 6,4-6,-5 3,0 5,0-9,0 9,5-10,-4 5,5-7,-6 1,0-6,0 4,0-12,0 6,0-7,0 0,0 0,5 0,-3 7,3-5,-5 11,0-5,0 7,0 0,0 5,0-4,0 10,0-9,0 9,0-4,0-1,0 0,0-1,0-3,0 3,0-5,0 0,0 0,0-1,0 1,0 0,0 6,0-5,0 4,0 1,0-5,0 10,0-10,0 10,0-4,0-4,0 8,29-4,2 12,47 4,-1 0,-24 0,1 0,35 0,-37-7,0 0,34 3,10-17,-9 19,-4-12,-17 13,6-13,-15 13,16-6,-16 1,15 4,-6-4,8 6,-8 0,6 0,-15 0,7 0,-17 0,6 0,-20 0,4 0,-14 0,0 0,-5 0,-2 0,4 0,-7 0,8 0,-6 0,2 0,5 0,-5 0,5 0,-5 0,1 0,3 0,-3 0,-1 0,-1 0,-1 0,1 0,1 0,2 0,-7 0,7 0,-2 0,-1 0,3 0,-7 0,8 0,-4 0,0 0,3 0,-8 0,9 4,-5-3,2 4,2-1,-7-3,7 4,-2-5,-1 0,-1 9,-5 2,0 4,0 4,-4-8,3 7,-4-6,1 3,3 6,-2-3,-2 10,6 1,-9-4,9 11,-10-11,5 11,-1-11,-4 4,4-6,-5-5,0-2,0-1,0 1,-14-5,0-1,-13-10,-3 0,-9 0,-9-7,-7 6,-9-12,7 5,-15 0,6 2,0 6,2-6,9 4,8-4,-6 6,13 0,-14-6,15 4,-7-4,8 6,0 0,0-6,0 5,0-5,0 6,-7 0,5-5,-6 3,8-3,0 5,0 0,0 0,0 0,7 0,-5 0,11 0,-5 0,7 0,-7 0,6 0,-6 0,7 0,0 0,5 0,-4 0,5 0,-6 0,-1 0,1 0,-6 0,4 0,-5 0,7 0,-7 0,5 0,-4 0,6 0,-1 0,1 0,0 0,0 0,0 0,5 0,-3 0,9 0,-10 0,10 0,-4 0,0 4,0-3,0 4,0 0,1-4,3 8,-7-8,7 8,-8-7,8 7,-7-8,8 8,-9-8,9 8,-8-4,8 6,-4-6,0 9,3-7,-3 3,4 4,1-8,5 13,0-3,5-1,0 6,0-4,0 6,5 0,13 1,18 9,21-4,2 0,33 9,-30-20,-12-2,2-1,37 1,9 0,-44-11,-1-1,43 3,-10-7,-2 0,-10 0,1 0,-1 0,-8 0,-3 0,-8 0,0 0,0 0,0 0,0 0,0 0,-8 0,7 0,-7 0,0 0,-1 0,-9 0,1 0,0 0,0 0,-7 0,5 0,-5 0,0 0,6 0,-13 5,12 2,-11 0,11 4,-11-10,4 10,-6-10,0 9,0-8,0 3,-5-5,3 5,-9-4,10 4,-5-5,1 0,3 5,-9-3,4 3,4-1,-8-3,8 4,-6 4,-2-3,2 12,-8-7,3 4,-8 4,8-6,-8 6,8 2,-3-8,5 13,0-8,-5 5,4 0,-8 0,7-6,-8 5,4-11,-5 5,-29-1,5-8,-33 3,1-10,-30 0,22 0,4 0,-2 0,-25 0,23 0,-3 0,7 0,0 0,-6 0,0 0,0 0,-2 0,-11 0,-1 0,4 0,3 0,10 0,0 0,-7 0,2 0,17 0,-1 0,-14 0,1 0,-35 0,47 0,2 0,-26 0,-7 0,18 0,10 0,3 0,19 0,-10 0,20 0,-6 0,7 0,5 0,-4 0,10 0,-4 0,-4 0,7 0,-7 0,6 0,2-5,-7 4,3-8,0 8,-3-8,7 8,-8-4,4 5,0 0,-3 0,7 15,-3 6,3 14,4 3,-3 0,10 0,-5 0,1-7,4 5,-5-11,6 4,0 1,0-6,0 6,0-7,0-6,0 5,0-5,5 1,1-2,4-6,1 5,-1-3,0 3,1-5,-1 0,5 5,2-2,0 2,4-9,-3 4,5-4,0 0,-6 4,5-9,-5 4,13 1,-6-5,12 5,-11-6,11 0,-11 0,11 0,-11 0,11 0,-5 0,0 0,5 0,-5-12,7 4,0-11,7 6,-5-5,13 3,-5-4,-1 5,6 0,-6-5,1 4,5-5,-14 7,7 0,-8 6,-1-4,1 4,0-6,0 6,0-5,-7 11,5-10,-5 9,7-3,0 5,0 0,-7 0,5 0,-5 0,0 0,-1 0,0 0,-6 0,6 0,-7 0,6 0,-4 0,5 0,-1 0,-4 0,4 0,-6 0,7 0,-5 0,4 0,-6 0,7 0,-6 0,6 0,-7 0,0 0,0 0,0 0,0 0,0 0,0 0,0 0,0 0,0 0,0 0,0 0,0 5,-6-4,5 4,-5 0,1-3,3 8,-9-9,4 4,0 0,-4-3,9 3,-9-1,10-3,-5 9,6-9,0 10,-5-10,3 4,-9 0,9-4,-9 8,4-8,-1 8,1-7,1 2,2 1,-7 1,3-1,-1 4,-78-8,12 4,-17-5,-9 0,16 0,0 0,-16 0,-3 0,7 0,-1 0,-11 0,1 0,9-4,3 0,9-1,1 1,-8 0,4-2,-25-8,33 7,0-2,-27-8,10-5,12 8,9 0,8 0,8 7,9-4,0 4,6-5,-6 5,0-3,-1 8,-7-9,0 9,0-9,-8 4,7-1,-15-4,15 5,-7-1,8-3,7 9,-6-9,13 10,-13-5,12 6,-4-5,6 4,-1-5,1 6,0 0,0 0,5 0,2 0,0 0,4 0,-9 0,5 0,-1 0,-2 0,7 0,-7 0,8-15,1 7,1-13,8 5,-4-2,5-5,0 0,-5-7,3-1,-9-7,9 7,-9-6,10 13,-5-6,1 7,4 0,-5-1,6 1,-4 6,3-5,-4 10,5-10,-5 10,4-4,-4 0,1 4,2-10,-2 10,-1-4,4 0,-4 4,5-10,-4 10,2-4,-2 0,4 4,0-10,-5 10,4-4,-4 1,0 3,0-8,-1 9,-4-5,4 1,1 3,-10-8,13 9,-7-4,4-1,4 5,-8-9,8 8,-4-8,5 5,0-1,-5-3,0 8,-5-3,4 56,7-17,6 44,6-31,-1-1,1 1,-1 0,1 0,0 7,0-5,-6 5,4-13,-10 4,4-5,-5 0,0-1,0-7,0 0,0-6,0 5,0-5,0 6,0 7,0-6,0 6,0-7,0 0,0 0,0 0,0 0,0-6,0 5,0-10,0 8,0-4,0 1,0 2,0-7,0 7,0-2,0-1,0 3,0-7,0 8,0-4,0 6,0-6,0 0,0 0,0 0,0 7,0-7,0 0,0-1,0 2,0-2,0 5,0-9,-4 9,3-4,-9 6,8-6,-7 0,7 0,-2-4,4 14,0-13,0 8,0-6,0-4,0 9,4-4,2 0,10 0,1-5,13-5,1 5,0-10,6 11,-6-11,0 10,5-10,-11 4,11-5,-11 0,4 0,-6 0,0 0,0 0,0 0,0 0,7 0,-6 0,6 0,-7 0,0 0,0 0,0 0,-6 0,5 0,-10 0,14 0,-13 0,13 0,-14 0,9 0,-9 0,10 0,-10 0,9 0,-3 0,-1 0,-1 0,0 5,-4-4,14 5,-13-6,8 0,-6 0,-4 0,9 0,-4 0,6 0,-6 0,0 0,0 0,1 0,0 0,8 0,-12 0,7 0,-4 0,1 0,-1 0,5 0,-10 0,14 0,-12 0,8 0,-6 0,-3 0,8 0,-3 0,5 0,-5 0,-1 0,0 0,6 0,-4 0,3 0,-5 0,-4 0,14 0,-13 0,13 0,-14 0,9 0,-9 0,10 0,-5 0,6 0,-5-5,3 4,-4-4,1 0,3 4,-9-8,10 8,-5-9,6 8,-6-3,5 0,-5 4,1-4,3-1,-3 5,-1-4,-1 0,0 4,-4-4,10 5,-5 0,0 0,5 0,-10 0,9 0,-3 0,5 0,0 0,-6 0,5 0,-5-5,6 4,0-4,0 5,0 0,0 0,0-5,-5 3,3-3,-3 5,5 0,-6 0,4 0,-9 0,10 0,-10 0,8 0,-62 5,34 1,-52 5,48-5,-5 4,2-4,4 0,-9-2,9 1,-8-4,4 3,4 9,27 5,7 4,17-5,-4-6,-11-5,4 1,1-2,-6-5,0 0,-2 0,-5 0,1 0,3 0,-9 0,10 0,-11 0,10 0,-5 0,0 0,4 0,-9 0,8-8,-4 6,0-7,4 5,-2 2,0-2,4 4,-9 0,10-6,-11 5,11-4,-10 0,4 4,0-3,0 4,1-5,-2-1,-4-4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1">4176 5032 24575,'0'0'0</inkml:trace>
  <inkml:trace contextRef="#ctx0" brushRef="#br0" timeOffset="2">4176 5032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2948 2998 24575,'-26'0'0,"-6"0"0,7 0 0,0-10 0,8 7 0,6-7 0,0 10 0,1 0 0,-1-5 0,0-1 0,1-4 0,-1-6 0,-1-2 0,1-5 0,-1 5 0,1-3 0,-1 3 0,1-5 0,-1 5 0,6-3 0,-3 9 0,2-10 0,1 10 0,1-10 0,0 5 0,3-1 0,-8-4 0,9 5 0,-10-6 0,10 5 0,-9 2 0,9 5 0,-4 1 0,0 4 0,4-3 0,-8 3 0,3 0 0,-4 2 0,0 4 0,-1 0 0,0 0 0,1 0 0,-1 0 0,0 0 0,-5 0 0,4 0 0,-4 0 0,5 5 0,0 1 0,0 10 0,0-5 0,0 11 0,5-5 0,1 6 0,5 0 0,0 0 0,0 7 0,0-6 0,0 6 0,0-7 0,0-6 0,0 5 0,0-10 0,0 4 0,0-6 0,0 0 0,-5-4 0,4-6 0,-8-11 0,2-6 0,-5-13 0,0-1 0,-1-7 0,6-8 0,-4 13 0,9-11 0,-3 12 0,5-6 0,0 7 0,0 1 0,0 7 0,0 0 0,0 5 0,0-3 0,0 3 0,0-5 0,0 5 0,0-3 0,0 3 0,0 1 0,0-5 0,0 10 0,0-4 0,0 5 0,0 1 0,0 0 0,0-5 0,0 3 0,0-3 0,-5-1 0,3 4 0,-3-4 0,1 10 0,2-3 0,-2 3 0,4-5 0,-5 1 0,4-1 0,-4 1 0,5-1 0,0 1 0,-5-1 0,4 1 0,-9-7 0,4 0 0,-1-1 0,-3-3 0,8 3 0,-8-5 0,3 0 0,1 0 0,-5 0 0,10 5 0,-9 2 0,9 0 0,-4 4 0,1-4 0,2-1 0,-2 5 0,-1-4 0,4 6 0,-4-6 0,0 4 0,4-4 0,-4 5 0,5 0 0,0 1 0,0 0 0,0-5 0,0 4 0,-5-10 0,4 3 0,-4-5 0,5 0 0,0 6 0,0-5 0,0 4 0,0 1 0,0-5 0,0 4 0,0-5 0,0 6 0,0-5 0,0 4 0,0-5 0,0 6 0,0-5 0,0 10 0,0-4 0,0 5 0,0-5 0,0 4 0,0-4 0,0 5 0,0 1 0,0-1 0,0 1 0,-5-1 0,4 1 0,-4-1 0,5 1 0,0-6 0,0 4 0,0-5 0,0 7 0,0-6 0,0 4 0,0-10 0,0 5 0,0-7 0,0 1 0,0 0 0,-5 0 0,3 5 0,-3 2 0,5 6 0,0-1 0,0 1 0,-4-1 0,3 1 0,-4-6 0,0-2 0,4-5 0,-5-7 0,1-1 0,3-7 0,-3 0 0,5 0 0,-6 0 0,4 0 0,-3 7 0,5-5 0,0 11 0,0-5 0,0 7 0,0 5 0,0-3 0,0 9 0,0-10 0,0 10 0,0-10 0,0 5 0,-6-6 0,5 5 0,-4-4 0,5 10 0,0-4 0,0 6 0,0-1 0,-5 5 0,4-3 0,-4 3 0,5-4 0,0 0 0,-4 0 0,2-1 0,-7 1 0,8 0 0,-3 0 0,4 8 0,0 9 0,0 10 0,-6 6 0,5 0 0,-4 0 0,-1 6 0,5-4 0,-11 11 0,11-5 0,-10 1 0,10 4 0,-10-5 0,4 0 0,0-1 0,-4-1 0,10-4 0,-5 11 0,1-11 0,3 4 0,-3 1 0,5-5 0,0 11 0,-5-12 0,4 6 0,-5-7 0,6 0 0,0 0 0,-4-6 0,3 5 0,-4-10 0,5 4 0,-5-6 0,4 0 0,-4 1 0,0-1 0,4 1 0,-9 5 0,9-5 0,-9 11 0,8-5 0,-8 6 0,8 0 0,-8 0 0,9 0 0,-10 0 0,10-5 0,-4 3 0,0-9 0,4 10 0,-4-10 0,5 9 0,0-3 0,0 5 0,-5-6 0,4 5 0,-4 1 0,0 2 0,4 5 0,-10-1 0,10-4 0,-10 4 0,9 1 0,-8-5 0,9 4 0,-5 1 0,1-6 0,4 13 0,-10-13 0,10 12 0,-9-11 0,8 5 0,-3-7 0,0 0 0,4 0 0,-5-6 0,1 5 0,4-11 0,-4 11 0,0-10 0,4 9 0,-4-9 0,0 10 0,3-10 0,-3 9 0,0-9 0,4 10 0,-8-11 0,8 11 0,-9-10 0,9 9 0,-4-9 0,5 4 0,0 0 0,-4-4 0,2 4 0,-2 0 0,4-4 0,-6 9 0,5-9 0,-4 10 0,0-5 0,3 6 0,-8 0 0,9-6 0,-5 5 0,1-5 0,4 6 0,-4 7 0,-1-5 0,5 4 0,-10 1 0,10-6 0,-10 6 0,4-7 0,1 0 0,1 0 0,-1 0 0,5 0 0,-9-6 0,9 5 0,-9-10 0,9 9 0,-4-9 0,1 4 0,3-5 0,-4-1 0,5 0 0,-5 1 0,4-1 0,-4 0 0,5 0 0,0 0 0,-4 0 0,2 1 0,-2-1 0,4 1 0,-5-1 0,4 0 0,-4 1 0,1-5 0,2 3 0,-6-8 0,2 4 0,-3-5 0,-1 0 0,4 4 0,2 2 0,-1-1 0,0 0 0,-1-1 0,-3 2 0,3 4 0,0 1 0,-3-1 0,3 0 0,-4 0 0,4 0 0,2 0 0,-1-5 0,4 4 0,-8-8 0,4 4 0,-5-5 0,0 0 0,0 0 0,-1-5 0,0-7 0,0-5 0,-6-6 0,-2 0 0,1-1 0,1 1 0,0 0 0,5 6 0,-5 0 0,7 7 0,-1 4 0,5-3 0,-3 7 0,8-7 0,-8 8 0,3-4 0,-3 5 0,-1 0 0,0 0 0,0 4 0,-1 2 0,0 10 0,5 1 0,-4 6 0,4-5 0,-6 10 0,1-15 0,-1 15 0,5-16 0,-2 4 0,7-5 0,-7-1 0,3-4 0,-4-2 0,0-4 0,0 0 0,-1 0 0,-5 0 0,3-10 0,-9-3 0,3-16 0,0 4 0,-4-5 0,10 7 0,-4 5 0,6 2 0,0 6 0,1 4 0,-1 1 0,1 5 0,-1 0 0,0 0 0,1 0 0,-1 0 0,0 5 0,-5 1 0,-3 17 0,1-4 0,-6 17 0,4-4 0,1-1 0,-6 5 0,12-11 0,-5 4 0,6-6 0,1-5 0,0-2 0,0-6 0,1 0 0,-1 1 0,0-1 0,1-4 0,-1-1 0,0-5 0,1 0 0,-1 0 0,1 0 0,-1 0 0,0-5 0,0-7 0,0-5 0,-1-6 0,6 5 0,-5-4 0,5 10 0,-5-4 0,5 6 0,-3 4 0,3 1 0,-5 5 0,1 0 0,0 0 0,-1 0 0,0 5 0,-5 6 0,3 13 0,-9 1 0,7 11 0,-7-11 0,9 4 0,-4-6 0,5-6 0,1-1 0,1-5 0,4-1 0,1 0 0,5-4 0,0-2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1">4176 5032 24575,'0'0'0</inkml:trace>
  <inkml:trace contextRef="#ctx0" brushRef="#br0" timeOffset="2">4176 5032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D4B6C-3138-8843-BD91-64E6187D266A}" type="datetimeFigureOut">
              <a:rPr lang="en-US" smtClean="0"/>
              <a:t>9/12/23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82B4D-0A54-5948-B9EA-262A85599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47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30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908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79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931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933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Hence, a low pass filter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790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removes the unwanted frequencies above 24 kHz …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ultimately, this filtered signal is sampled by an ADC to generate digital sound samples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11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26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45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10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5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49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0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1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5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6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6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9/12/23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0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585FC-0C29-A44F-A02B-E770A597B6E3}" type="datetimeFigureOut">
              <a:rPr lang="en-US" smtClean="0"/>
              <a:t>9/12/23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6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7" Type="http://schemas.openxmlformats.org/officeDocument/2006/relationships/image" Target="../media/image89.png"/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0.png"/><Relationship Id="rId5" Type="http://schemas.openxmlformats.org/officeDocument/2006/relationships/image" Target="../media/image870.png"/><Relationship Id="rId4" Type="http://schemas.openxmlformats.org/officeDocument/2006/relationships/image" Target="../media/image86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11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png"/><Relationship Id="rId4" Type="http://schemas.openxmlformats.org/officeDocument/2006/relationships/image" Target="../media/image1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1.png"/><Relationship Id="rId4" Type="http://schemas.openxmlformats.org/officeDocument/2006/relationships/customXml" Target="../ink/ink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341.png"/><Relationship Id="rId7" Type="http://schemas.openxmlformats.org/officeDocument/2006/relationships/customXml" Target="../ink/ink6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.xml"/><Relationship Id="rId5" Type="http://schemas.openxmlformats.org/officeDocument/2006/relationships/image" Target="../media/image351.png"/><Relationship Id="rId4" Type="http://schemas.openxmlformats.org/officeDocument/2006/relationships/customXml" Target="../ink/ink4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341.png"/><Relationship Id="rId7" Type="http://schemas.openxmlformats.org/officeDocument/2006/relationships/customXml" Target="../ink/ink10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.xml"/><Relationship Id="rId5" Type="http://schemas.openxmlformats.org/officeDocument/2006/relationships/image" Target="../media/image351.png"/><Relationship Id="rId4" Type="http://schemas.openxmlformats.org/officeDocument/2006/relationships/customXml" Target="../ink/ink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3" Type="http://schemas.openxmlformats.org/officeDocument/2006/relationships/image" Target="../media/image221.png"/><Relationship Id="rId7" Type="http://schemas.openxmlformats.org/officeDocument/2006/relationships/image" Target="../media/image261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Relationship Id="rId9" Type="http://schemas.openxmlformats.org/officeDocument/2006/relationships/image" Target="../media/image28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customXml" Target="../ink/ink1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3" Type="http://schemas.openxmlformats.org/officeDocument/2006/relationships/image" Target="../media/image321.png"/><Relationship Id="rId7" Type="http://schemas.openxmlformats.org/officeDocument/2006/relationships/customXml" Target="../ink/ink16.xml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5.xml"/><Relationship Id="rId5" Type="http://schemas.openxmlformats.org/officeDocument/2006/relationships/image" Target="../media/image331.png"/><Relationship Id="rId4" Type="http://schemas.openxmlformats.org/officeDocument/2006/relationships/customXml" Target="../ink/ink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tif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22.tif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4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30.png"/><Relationship Id="rId7" Type="http://schemas.openxmlformats.org/officeDocument/2006/relationships/image" Target="../media/image1060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0.png"/><Relationship Id="rId5" Type="http://schemas.openxmlformats.org/officeDocument/2006/relationships/image" Target="../media/image1040.png"/><Relationship Id="rId4" Type="http://schemas.openxmlformats.org/officeDocument/2006/relationships/customXml" Target="../ink/ink18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210.png"/><Relationship Id="rId7" Type="http://schemas.openxmlformats.org/officeDocument/2006/relationships/customXml" Target="../ink/ink22.xml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1.xml"/><Relationship Id="rId5" Type="http://schemas.openxmlformats.org/officeDocument/2006/relationships/image" Target="../media/image3310.png"/><Relationship Id="rId4" Type="http://schemas.openxmlformats.org/officeDocument/2006/relationships/customXml" Target="../ink/ink20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tif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22.tif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89044" y="4827447"/>
            <a:ext cx="2786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Tu-Th 12:30-1:45pm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CSI 2107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715 : Fall 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38129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1.4: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Properties of the Discrete Fourier Transform</a:t>
            </a:r>
          </a:p>
          <a:p>
            <a:pPr lvl="0"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a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nd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visualizing DFT coefficients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910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D188435-C7B2-3B43-9408-9072C7185283}"/>
              </a:ext>
            </a:extLst>
          </p:cNvPr>
          <p:cNvSpPr txBox="1"/>
          <p:nvPr/>
        </p:nvSpPr>
        <p:spPr>
          <a:xfrm>
            <a:off x="983037" y="5236537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BC0F146-46CD-9347-8050-17D6DF22BD34}"/>
              </a:ext>
            </a:extLst>
          </p:cNvPr>
          <p:cNvSpPr txBox="1"/>
          <p:nvPr/>
        </p:nvSpPr>
        <p:spPr>
          <a:xfrm>
            <a:off x="1365134" y="5242527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X =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7E63206-D0F9-8A4B-BAD9-074B5E990D79}"/>
              </a:ext>
            </a:extLst>
          </p:cNvPr>
          <p:cNvSpPr txBox="1"/>
          <p:nvPr/>
        </p:nvSpPr>
        <p:spPr>
          <a:xfrm>
            <a:off x="2358073" y="4586259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x[0]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0CC8A4B8-C39F-9F4E-AD09-196CEBD9CC8D}"/>
              </a:ext>
            </a:extLst>
          </p:cNvPr>
          <p:cNvCxnSpPr/>
          <p:nvPr/>
        </p:nvCxnSpPr>
        <p:spPr>
          <a:xfrm>
            <a:off x="1415833" y="5270015"/>
            <a:ext cx="32997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CECADDC-6EFC-3F48-9A92-3A3FF65AC54D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E68E9B1B-3357-FC45-8BEF-CA8DED31E19E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E68E9B1B-3357-FC45-8BEF-CA8DED31E1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CEDE3A1E-135D-EA4E-94F1-A39F3831A742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CEDE3A1E-135D-EA4E-94F1-A39F3831A7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C0540D49-9407-1342-952E-618AAA9F00C8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C0540D49-9407-1342-952E-618AAA9F00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2589BA2F-A2BF-9848-85ED-2C62F784CE85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2589BA2F-A2BF-9848-85ED-2C62F784CE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F89EC560-E5C7-364E-81E1-2990DB1F2287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151" name="Left Bracket 150">
              <a:extLst>
                <a:ext uri="{FF2B5EF4-FFF2-40B4-BE49-F238E27FC236}">
                  <a16:creationId xmlns:a16="http://schemas.microsoft.com/office/drawing/2014/main" id="{03EB85F1-DB6B-7A47-9E0F-F0E7BC996BCD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Left Bracket 151">
              <a:extLst>
                <a:ext uri="{FF2B5EF4-FFF2-40B4-BE49-F238E27FC236}">
                  <a16:creationId xmlns:a16="http://schemas.microsoft.com/office/drawing/2014/main" id="{9FD4573B-3C42-6F47-90A4-3B36F18E2F48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37D476F-3E62-BA45-9A27-4509F4076F62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11A7CAB9-FFEA-0342-8336-76E41EA34022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11A7CAB9-FFEA-0342-8336-76E41EA340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5" name="Left Bracket 154">
              <a:extLst>
                <a:ext uri="{FF2B5EF4-FFF2-40B4-BE49-F238E27FC236}">
                  <a16:creationId xmlns:a16="http://schemas.microsoft.com/office/drawing/2014/main" id="{D80F16E8-6445-BB4E-81A6-1DA769DA980C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Left Bracket 155">
              <a:extLst>
                <a:ext uri="{FF2B5EF4-FFF2-40B4-BE49-F238E27FC236}">
                  <a16:creationId xmlns:a16="http://schemas.microsoft.com/office/drawing/2014/main" id="{AF1924DD-EA6E-8846-B3EB-1FA01A6A9237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42452FD3-EFA8-5149-83AA-2A4C5D3928D3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42452FD3-EFA8-5149-83AA-2A4C5D3928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DDC0F978-2E76-414E-90C6-B3E9E3BC8401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DDC0F978-2E76-414E-90C6-B3E9E3BC84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09793E2E-4080-B24E-AE06-C5FAF5288CA9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09793E2E-4080-B24E-AE06-C5FAF5288C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0CD67585-C0DA-3642-94B7-3665FC42E4B1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03FE8974-95BF-E647-BC89-E36F09C2DDB2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03FE8974-95BF-E647-BC89-E36F09C2D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Left Bracket 161">
            <a:extLst>
              <a:ext uri="{FF2B5EF4-FFF2-40B4-BE49-F238E27FC236}">
                <a16:creationId xmlns:a16="http://schemas.microsoft.com/office/drawing/2014/main" id="{AC1C5F1F-40B5-DF42-B9A1-D029022854DF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Left Bracket 162">
            <a:extLst>
              <a:ext uri="{FF2B5EF4-FFF2-40B4-BE49-F238E27FC236}">
                <a16:creationId xmlns:a16="http://schemas.microsoft.com/office/drawing/2014/main" id="{35289842-4C5F-8F49-8FC6-761B37E43646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8DB89A04-FCCB-EB46-B810-203306A35A3F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8DB89A04-FCCB-EB46-B810-203306A35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366563EF-C51F-F346-8F2A-45C388B79D71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366563EF-C51F-F346-8F2A-45C388B79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71B93D2D-D54E-5248-BB7C-69757C0EBA92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71B93D2D-D54E-5248-BB7C-69757C0EB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7" name="TextBox 166">
            <a:extLst>
              <a:ext uri="{FF2B5EF4-FFF2-40B4-BE49-F238E27FC236}">
                <a16:creationId xmlns:a16="http://schemas.microsoft.com/office/drawing/2014/main" id="{8DEAD953-1F58-3249-937C-D9DAABCF8839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2F4188A-72B9-5349-924B-A8BC30C1CF9A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2F4188A-72B9-5349-924B-A8BC30C1C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Left Bracket 168">
            <a:extLst>
              <a:ext uri="{FF2B5EF4-FFF2-40B4-BE49-F238E27FC236}">
                <a16:creationId xmlns:a16="http://schemas.microsoft.com/office/drawing/2014/main" id="{0E600EE3-E521-304D-81C8-C37544928F6A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Left Bracket 169">
            <a:extLst>
              <a:ext uri="{FF2B5EF4-FFF2-40B4-BE49-F238E27FC236}">
                <a16:creationId xmlns:a16="http://schemas.microsoft.com/office/drawing/2014/main" id="{74A83930-9A68-4A4A-A7D9-5D153B5B89F3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AAD10C50-7593-2440-8F0E-02B844C4E066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AAD10C50-7593-2440-8F0E-02B844C4E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5AA2C61E-9654-374E-B90C-2DE986D1EE3A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5AA2C61E-9654-374E-B90C-2DE986D1E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181CDAF3-CB34-884E-A56C-601BD217DD16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181CDAF3-CB34-884E-A56C-601BD217D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TextBox 173">
            <a:extLst>
              <a:ext uri="{FF2B5EF4-FFF2-40B4-BE49-F238E27FC236}">
                <a16:creationId xmlns:a16="http://schemas.microsoft.com/office/drawing/2014/main" id="{89A42A67-5C7C-F645-A56F-5FF8D73D14C4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03FCCFE2-FB66-1640-869C-037B630E600C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3295D933-4926-2B46-869C-C803854928DA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70928661-E3B4-CF43-B8E1-B0EC7D7B2BF6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C52780F-4CD2-B543-883B-280697524F4C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357DEB3C-6D36-014A-902A-625116BB8478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B97DF9F6-2B7F-1B43-889C-1B59FBCA815B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82DE077F-A6F7-1549-868B-8E642B29BC92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207D06C3-F96C-D046-9BD2-EE68AFAEFD42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BE8CB633-34F8-074A-9F3E-1D71DDCFCF47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31C114A8-3761-B046-BCF2-1A17F72D6598}"/>
              </a:ext>
            </a:extLst>
          </p:cNvPr>
          <p:cNvSpPr txBox="1"/>
          <p:nvPr/>
        </p:nvSpPr>
        <p:spPr>
          <a:xfrm>
            <a:off x="2358073" y="497011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7E06450A-D60B-1041-9478-E55710A26622}"/>
              </a:ext>
            </a:extLst>
          </p:cNvPr>
          <p:cNvSpPr txBox="1"/>
          <p:nvPr/>
        </p:nvSpPr>
        <p:spPr>
          <a:xfrm>
            <a:off x="2358073" y="536616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x[2]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81BE0D4C-8648-6D48-95FF-497E007858FB}"/>
              </a:ext>
            </a:extLst>
          </p:cNvPr>
          <p:cNvSpPr txBox="1"/>
          <p:nvPr/>
        </p:nvSpPr>
        <p:spPr>
          <a:xfrm>
            <a:off x="2333689" y="6182421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x[N-1]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0455D3D0-8914-354E-BCF6-490788904C56}"/>
              </a:ext>
            </a:extLst>
          </p:cNvPr>
          <p:cNvSpPr txBox="1"/>
          <p:nvPr/>
        </p:nvSpPr>
        <p:spPr>
          <a:xfrm rot="5400000">
            <a:off x="2500063" y="5712186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8" name="Left Bracket 187">
            <a:extLst>
              <a:ext uri="{FF2B5EF4-FFF2-40B4-BE49-F238E27FC236}">
                <a16:creationId xmlns:a16="http://schemas.microsoft.com/office/drawing/2014/main" id="{D96E45CC-2D0D-3740-B417-05CE67B0FB6A}"/>
              </a:ext>
            </a:extLst>
          </p:cNvPr>
          <p:cNvSpPr/>
          <p:nvPr/>
        </p:nvSpPr>
        <p:spPr>
          <a:xfrm>
            <a:off x="2180292" y="4585370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Left Bracket 188">
            <a:extLst>
              <a:ext uri="{FF2B5EF4-FFF2-40B4-BE49-F238E27FC236}">
                <a16:creationId xmlns:a16="http://schemas.microsoft.com/office/drawing/2014/main" id="{63D38CE5-C644-4641-AA1E-2AA0C21B7660}"/>
              </a:ext>
            </a:extLst>
          </p:cNvPr>
          <p:cNvSpPr/>
          <p:nvPr/>
        </p:nvSpPr>
        <p:spPr>
          <a:xfrm flipH="1">
            <a:off x="3176411" y="4583674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27AD66-E146-124B-8ABC-1F322975C7F6}"/>
              </a:ext>
            </a:extLst>
          </p:cNvPr>
          <p:cNvGrpSpPr/>
          <p:nvPr/>
        </p:nvGrpSpPr>
        <p:grpSpPr>
          <a:xfrm>
            <a:off x="3109298" y="5179872"/>
            <a:ext cx="4205650" cy="623777"/>
            <a:chOff x="3109298" y="5179872"/>
            <a:chExt cx="4205650" cy="623777"/>
          </a:xfrm>
        </p:grpSpPr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401DBB9A-A325-2246-BEAB-3C6CDB229BB5}"/>
                </a:ext>
              </a:extLst>
            </p:cNvPr>
            <p:cNvSpPr/>
            <p:nvPr/>
          </p:nvSpPr>
          <p:spPr>
            <a:xfrm rot="1528318">
              <a:off x="3109298" y="5179872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02BA99F1-12AA-334A-AD62-690239B28282}"/>
                </a:ext>
              </a:extLst>
            </p:cNvPr>
            <p:cNvSpPr txBox="1"/>
            <p:nvPr/>
          </p:nvSpPr>
          <p:spPr>
            <a:xfrm>
              <a:off x="4403574" y="5341984"/>
              <a:ext cx="29113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Time domain samples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BAE572B-9837-6946-A505-3759A173D116}"/>
              </a:ext>
            </a:extLst>
          </p:cNvPr>
          <p:cNvGrpSpPr/>
          <p:nvPr/>
        </p:nvGrpSpPr>
        <p:grpSpPr>
          <a:xfrm>
            <a:off x="3676079" y="946477"/>
            <a:ext cx="5066059" cy="1857683"/>
            <a:chOff x="3676079" y="946477"/>
            <a:chExt cx="5066059" cy="1857683"/>
          </a:xfrm>
        </p:grpSpPr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7EB229C8-FCF7-6244-A4EC-E099D782175E}"/>
                </a:ext>
              </a:extLst>
            </p:cNvPr>
            <p:cNvSpPr txBox="1"/>
            <p:nvPr/>
          </p:nvSpPr>
          <p:spPr>
            <a:xfrm>
              <a:off x="4730271" y="946477"/>
              <a:ext cx="4011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Frequency domain coefficients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EBC8E95-5BB5-374B-92E3-5A866F01D9DC}"/>
                </a:ext>
              </a:extLst>
            </p:cNvPr>
            <p:cNvSpPr/>
            <p:nvPr/>
          </p:nvSpPr>
          <p:spPr>
            <a:xfrm>
              <a:off x="3676079" y="1207008"/>
              <a:ext cx="1103185" cy="1597152"/>
            </a:xfrm>
            <a:custGeom>
              <a:avLst/>
              <a:gdLst>
                <a:gd name="connsiteX0" fmla="*/ 310705 w 1103185"/>
                <a:gd name="connsiteY0" fmla="*/ 1597152 h 1597152"/>
                <a:gd name="connsiteX1" fmla="*/ 42481 w 1103185"/>
                <a:gd name="connsiteY1" fmla="*/ 365760 h 1597152"/>
                <a:gd name="connsiteX2" fmla="*/ 1103185 w 1103185"/>
                <a:gd name="connsiteY2" fmla="*/ 0 h 159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3185" h="1597152">
                  <a:moveTo>
                    <a:pt x="310705" y="1597152"/>
                  </a:moveTo>
                  <a:cubicBezTo>
                    <a:pt x="110553" y="1114552"/>
                    <a:pt x="-89599" y="631952"/>
                    <a:pt x="42481" y="365760"/>
                  </a:cubicBezTo>
                  <a:cubicBezTo>
                    <a:pt x="174561" y="99568"/>
                    <a:pt x="638873" y="49784"/>
                    <a:pt x="1103185" y="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143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B039D-C5FA-B84A-83E5-F322A7D1ADC9}"/>
              </a:ext>
            </a:extLst>
          </p:cNvPr>
          <p:cNvSpPr txBox="1"/>
          <p:nvPr/>
        </p:nvSpPr>
        <p:spPr>
          <a:xfrm>
            <a:off x="516336" y="1811472"/>
            <a:ext cx="177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 matrix,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2187552" y="1543468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2513688" y="1800546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9ADEACD5-35E6-4446-BCF7-BB997FD694B5}"/>
              </a:ext>
            </a:extLst>
          </p:cNvPr>
          <p:cNvSpPr/>
          <p:nvPr/>
        </p:nvSpPr>
        <p:spPr>
          <a:xfrm>
            <a:off x="3116193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37BF70-F331-A641-9EB0-2708CE55CD61}"/>
              </a:ext>
            </a:extLst>
          </p:cNvPr>
          <p:cNvSpPr txBox="1"/>
          <p:nvPr/>
        </p:nvSpPr>
        <p:spPr>
          <a:xfrm>
            <a:off x="3391425" y="176976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801AF-E3A8-3D44-8CA6-86C35CE4DE3A}"/>
              </a:ext>
            </a:extLst>
          </p:cNvPr>
          <p:cNvSpPr txBox="1"/>
          <p:nvPr/>
        </p:nvSpPr>
        <p:spPr>
          <a:xfrm>
            <a:off x="3875935" y="1768502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FF344E-28CB-1241-83DA-6767EC0BF73A}"/>
              </a:ext>
            </a:extLst>
          </p:cNvPr>
          <p:cNvSpPr txBox="1"/>
          <p:nvPr/>
        </p:nvSpPr>
        <p:spPr>
          <a:xfrm>
            <a:off x="4726205" y="1767236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sz="24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1C57C-83DD-6947-AEB4-C12E97695F03}"/>
              </a:ext>
            </a:extLst>
          </p:cNvPr>
          <p:cNvSpPr txBox="1"/>
          <p:nvPr/>
        </p:nvSpPr>
        <p:spPr>
          <a:xfrm>
            <a:off x="5491131" y="1765970"/>
            <a:ext cx="73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195D4-154D-E348-A37E-870D6A32D5EC}"/>
              </a:ext>
            </a:extLst>
          </p:cNvPr>
          <p:cNvSpPr txBox="1"/>
          <p:nvPr/>
        </p:nvSpPr>
        <p:spPr>
          <a:xfrm>
            <a:off x="4266999" y="1699873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7F0E8-6EC1-134B-85CD-88E3962CE6FB}"/>
              </a:ext>
            </a:extLst>
          </p:cNvPr>
          <p:cNvSpPr txBox="1"/>
          <p:nvPr/>
        </p:nvSpPr>
        <p:spPr>
          <a:xfrm>
            <a:off x="5039460" y="166657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F911DD-27D5-2A46-BECB-8AD807E8A6DC}"/>
              </a:ext>
            </a:extLst>
          </p:cNvPr>
          <p:cNvCxnSpPr/>
          <p:nvPr/>
        </p:nvCxnSpPr>
        <p:spPr>
          <a:xfrm>
            <a:off x="3560064" y="1018133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B52090-6A46-814E-8BA6-3860F465327B}"/>
              </a:ext>
            </a:extLst>
          </p:cNvPr>
          <p:cNvCxnSpPr/>
          <p:nvPr/>
        </p:nvCxnSpPr>
        <p:spPr>
          <a:xfrm>
            <a:off x="4029456" y="1018133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177202-9C15-AC43-BB3C-728B57AD1355}"/>
              </a:ext>
            </a:extLst>
          </p:cNvPr>
          <p:cNvCxnSpPr/>
          <p:nvPr/>
        </p:nvCxnSpPr>
        <p:spPr>
          <a:xfrm>
            <a:off x="4888992" y="1018133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96BF9F-462C-824A-ACE9-B0BA683C6773}"/>
              </a:ext>
            </a:extLst>
          </p:cNvPr>
          <p:cNvCxnSpPr/>
          <p:nvPr/>
        </p:nvCxnSpPr>
        <p:spPr>
          <a:xfrm>
            <a:off x="5638800" y="1018133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C7AAD9-2C82-894C-AF1E-C999AD35F40F}"/>
              </a:ext>
            </a:extLst>
          </p:cNvPr>
          <p:cNvCxnSpPr/>
          <p:nvPr/>
        </p:nvCxnSpPr>
        <p:spPr>
          <a:xfrm>
            <a:off x="3544824" y="2195606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FCC215-081D-2241-944B-7873E86DB978}"/>
              </a:ext>
            </a:extLst>
          </p:cNvPr>
          <p:cNvCxnSpPr/>
          <p:nvPr/>
        </p:nvCxnSpPr>
        <p:spPr>
          <a:xfrm>
            <a:off x="4014216" y="2195606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2440D4-C93A-7842-804D-3EBCCF209A23}"/>
              </a:ext>
            </a:extLst>
          </p:cNvPr>
          <p:cNvCxnSpPr/>
          <p:nvPr/>
        </p:nvCxnSpPr>
        <p:spPr>
          <a:xfrm>
            <a:off x="4873752" y="2195606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E59609-CE70-BE49-BAFA-61C3A58A8972}"/>
              </a:ext>
            </a:extLst>
          </p:cNvPr>
          <p:cNvCxnSpPr/>
          <p:nvPr/>
        </p:nvCxnSpPr>
        <p:spPr>
          <a:xfrm>
            <a:off x="5623560" y="2195606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EA292EE3-3905-3740-8C66-6518B76007DD}"/>
              </a:ext>
            </a:extLst>
          </p:cNvPr>
          <p:cNvSpPr/>
          <p:nvPr/>
        </p:nvSpPr>
        <p:spPr>
          <a:xfrm flipH="1">
            <a:off x="6058907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28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B039D-C5FA-B84A-83E5-F322A7D1ADC9}"/>
              </a:ext>
            </a:extLst>
          </p:cNvPr>
          <p:cNvSpPr txBox="1"/>
          <p:nvPr/>
        </p:nvSpPr>
        <p:spPr>
          <a:xfrm>
            <a:off x="516336" y="1811472"/>
            <a:ext cx="177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 matrix,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2187552" y="1543468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2513688" y="1800546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9ADEACD5-35E6-4446-BCF7-BB997FD694B5}"/>
              </a:ext>
            </a:extLst>
          </p:cNvPr>
          <p:cNvSpPr/>
          <p:nvPr/>
        </p:nvSpPr>
        <p:spPr>
          <a:xfrm>
            <a:off x="3116193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37BF70-F331-A641-9EB0-2708CE55CD61}"/>
              </a:ext>
            </a:extLst>
          </p:cNvPr>
          <p:cNvSpPr txBox="1"/>
          <p:nvPr/>
        </p:nvSpPr>
        <p:spPr>
          <a:xfrm>
            <a:off x="3391425" y="176976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801AF-E3A8-3D44-8CA6-86C35CE4DE3A}"/>
              </a:ext>
            </a:extLst>
          </p:cNvPr>
          <p:cNvSpPr txBox="1"/>
          <p:nvPr/>
        </p:nvSpPr>
        <p:spPr>
          <a:xfrm>
            <a:off x="3875935" y="1768502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FF344E-28CB-1241-83DA-6767EC0BF73A}"/>
              </a:ext>
            </a:extLst>
          </p:cNvPr>
          <p:cNvSpPr txBox="1"/>
          <p:nvPr/>
        </p:nvSpPr>
        <p:spPr>
          <a:xfrm>
            <a:off x="4726205" y="1767236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sz="24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1C57C-83DD-6947-AEB4-C12E97695F03}"/>
              </a:ext>
            </a:extLst>
          </p:cNvPr>
          <p:cNvSpPr txBox="1"/>
          <p:nvPr/>
        </p:nvSpPr>
        <p:spPr>
          <a:xfrm>
            <a:off x="5491131" y="1765970"/>
            <a:ext cx="73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195D4-154D-E348-A37E-870D6A32D5EC}"/>
              </a:ext>
            </a:extLst>
          </p:cNvPr>
          <p:cNvSpPr txBox="1"/>
          <p:nvPr/>
        </p:nvSpPr>
        <p:spPr>
          <a:xfrm>
            <a:off x="4266999" y="1699873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7F0E8-6EC1-134B-85CD-88E3962CE6FB}"/>
              </a:ext>
            </a:extLst>
          </p:cNvPr>
          <p:cNvSpPr txBox="1"/>
          <p:nvPr/>
        </p:nvSpPr>
        <p:spPr>
          <a:xfrm>
            <a:off x="5039460" y="166657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F911DD-27D5-2A46-BECB-8AD807E8A6DC}"/>
              </a:ext>
            </a:extLst>
          </p:cNvPr>
          <p:cNvCxnSpPr/>
          <p:nvPr/>
        </p:nvCxnSpPr>
        <p:spPr>
          <a:xfrm>
            <a:off x="3560064" y="1018133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B52090-6A46-814E-8BA6-3860F465327B}"/>
              </a:ext>
            </a:extLst>
          </p:cNvPr>
          <p:cNvCxnSpPr/>
          <p:nvPr/>
        </p:nvCxnSpPr>
        <p:spPr>
          <a:xfrm>
            <a:off x="4029456" y="1018133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177202-9C15-AC43-BB3C-728B57AD1355}"/>
              </a:ext>
            </a:extLst>
          </p:cNvPr>
          <p:cNvCxnSpPr/>
          <p:nvPr/>
        </p:nvCxnSpPr>
        <p:spPr>
          <a:xfrm>
            <a:off x="4888992" y="1018133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96BF9F-462C-824A-ACE9-B0BA683C6773}"/>
              </a:ext>
            </a:extLst>
          </p:cNvPr>
          <p:cNvCxnSpPr/>
          <p:nvPr/>
        </p:nvCxnSpPr>
        <p:spPr>
          <a:xfrm>
            <a:off x="5638800" y="1018133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C7AAD9-2C82-894C-AF1E-C999AD35F40F}"/>
              </a:ext>
            </a:extLst>
          </p:cNvPr>
          <p:cNvCxnSpPr/>
          <p:nvPr/>
        </p:nvCxnSpPr>
        <p:spPr>
          <a:xfrm>
            <a:off x="3544824" y="2195606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FCC215-081D-2241-944B-7873E86DB978}"/>
              </a:ext>
            </a:extLst>
          </p:cNvPr>
          <p:cNvCxnSpPr/>
          <p:nvPr/>
        </p:nvCxnSpPr>
        <p:spPr>
          <a:xfrm>
            <a:off x="4014216" y="2195606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2440D4-C93A-7842-804D-3EBCCF209A23}"/>
              </a:ext>
            </a:extLst>
          </p:cNvPr>
          <p:cNvCxnSpPr/>
          <p:nvPr/>
        </p:nvCxnSpPr>
        <p:spPr>
          <a:xfrm>
            <a:off x="4873752" y="2195606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E59609-CE70-BE49-BAFA-61C3A58A8972}"/>
              </a:ext>
            </a:extLst>
          </p:cNvPr>
          <p:cNvCxnSpPr/>
          <p:nvPr/>
        </p:nvCxnSpPr>
        <p:spPr>
          <a:xfrm>
            <a:off x="5623560" y="2195606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EA292EE3-3905-3740-8C66-6518B76007DD}"/>
              </a:ext>
            </a:extLst>
          </p:cNvPr>
          <p:cNvSpPr/>
          <p:nvPr/>
        </p:nvSpPr>
        <p:spPr>
          <a:xfrm flipH="1">
            <a:off x="6058907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F46B9D-7024-F640-9D36-635D385C8826}"/>
              </a:ext>
            </a:extLst>
          </p:cNvPr>
          <p:cNvSpPr txBox="1"/>
          <p:nvPr/>
        </p:nvSpPr>
        <p:spPr>
          <a:xfrm>
            <a:off x="0" y="4102609"/>
            <a:ext cx="266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Fourier coefficients,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5E7F2B-0271-174B-9B14-581F058595ED}"/>
              </a:ext>
            </a:extLst>
          </p:cNvPr>
          <p:cNvSpPr txBox="1"/>
          <p:nvPr/>
        </p:nvSpPr>
        <p:spPr>
          <a:xfrm>
            <a:off x="2578764" y="3833705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143531-C63D-2D4B-9840-61CE6E409031}"/>
              </a:ext>
            </a:extLst>
          </p:cNvPr>
          <p:cNvSpPr txBox="1"/>
          <p:nvPr/>
        </p:nvSpPr>
        <p:spPr>
          <a:xfrm>
            <a:off x="2999232" y="4090417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C51D43-8238-1E4F-8562-AD35C1603617}"/>
              </a:ext>
            </a:extLst>
          </p:cNvPr>
          <p:cNvSpPr txBox="1"/>
          <p:nvPr/>
        </p:nvSpPr>
        <p:spPr>
          <a:xfrm>
            <a:off x="3585982" y="3833705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5DFD8D-EDE2-D045-A90A-80910EFA2279}"/>
              </a:ext>
            </a:extLst>
          </p:cNvPr>
          <p:cNvSpPr txBox="1"/>
          <p:nvPr/>
        </p:nvSpPr>
        <p:spPr>
          <a:xfrm>
            <a:off x="3585982" y="4158331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FD2B65-5413-8946-9F68-0DD4D590D85D}"/>
              </a:ext>
            </a:extLst>
          </p:cNvPr>
          <p:cNvSpPr txBox="1"/>
          <p:nvPr/>
        </p:nvSpPr>
        <p:spPr>
          <a:xfrm>
            <a:off x="3582592" y="4750269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8D4001-BC9D-B344-8F16-5CEFBA34D5E4}"/>
              </a:ext>
            </a:extLst>
          </p:cNvPr>
          <p:cNvSpPr txBox="1"/>
          <p:nvPr/>
        </p:nvSpPr>
        <p:spPr>
          <a:xfrm>
            <a:off x="3570400" y="5348847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7C470C-3C72-404B-A1BC-6F4C9485FBE8}"/>
              </a:ext>
            </a:extLst>
          </p:cNvPr>
          <p:cNvSpPr txBox="1"/>
          <p:nvPr/>
        </p:nvSpPr>
        <p:spPr>
          <a:xfrm rot="16200000">
            <a:off x="3429512" y="4402770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BBA7A0-658D-BE47-9F75-8BE3C97B65D6}"/>
              </a:ext>
            </a:extLst>
          </p:cNvPr>
          <p:cNvSpPr txBox="1"/>
          <p:nvPr/>
        </p:nvSpPr>
        <p:spPr>
          <a:xfrm rot="16200000">
            <a:off x="3429176" y="4997185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0C87B27A-0CA0-5443-BF74-A9DD40821C15}"/>
              </a:ext>
            </a:extLst>
          </p:cNvPr>
          <p:cNvSpPr/>
          <p:nvPr/>
        </p:nvSpPr>
        <p:spPr>
          <a:xfrm>
            <a:off x="3484776" y="3887824"/>
            <a:ext cx="163447" cy="1821301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C05D604A-EC10-A245-8FAF-9AEADDB0022A}"/>
              </a:ext>
            </a:extLst>
          </p:cNvPr>
          <p:cNvSpPr/>
          <p:nvPr/>
        </p:nvSpPr>
        <p:spPr>
          <a:xfrm flipH="1">
            <a:off x="3976472" y="3887824"/>
            <a:ext cx="163447" cy="1821301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27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B039D-C5FA-B84A-83E5-F322A7D1ADC9}"/>
              </a:ext>
            </a:extLst>
          </p:cNvPr>
          <p:cNvSpPr txBox="1"/>
          <p:nvPr/>
        </p:nvSpPr>
        <p:spPr>
          <a:xfrm>
            <a:off x="516336" y="1811472"/>
            <a:ext cx="177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 matrix,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2187552" y="1543468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2513688" y="1800546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9ADEACD5-35E6-4446-BCF7-BB997FD694B5}"/>
              </a:ext>
            </a:extLst>
          </p:cNvPr>
          <p:cNvSpPr/>
          <p:nvPr/>
        </p:nvSpPr>
        <p:spPr>
          <a:xfrm>
            <a:off x="3116193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37BF70-F331-A641-9EB0-2708CE55CD61}"/>
              </a:ext>
            </a:extLst>
          </p:cNvPr>
          <p:cNvSpPr txBox="1"/>
          <p:nvPr/>
        </p:nvSpPr>
        <p:spPr>
          <a:xfrm>
            <a:off x="3391425" y="176976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801AF-E3A8-3D44-8CA6-86C35CE4DE3A}"/>
              </a:ext>
            </a:extLst>
          </p:cNvPr>
          <p:cNvSpPr txBox="1"/>
          <p:nvPr/>
        </p:nvSpPr>
        <p:spPr>
          <a:xfrm>
            <a:off x="3875935" y="1768502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FF344E-28CB-1241-83DA-6767EC0BF73A}"/>
              </a:ext>
            </a:extLst>
          </p:cNvPr>
          <p:cNvSpPr txBox="1"/>
          <p:nvPr/>
        </p:nvSpPr>
        <p:spPr>
          <a:xfrm>
            <a:off x="4726205" y="1767236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sz="24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1C57C-83DD-6947-AEB4-C12E97695F03}"/>
              </a:ext>
            </a:extLst>
          </p:cNvPr>
          <p:cNvSpPr txBox="1"/>
          <p:nvPr/>
        </p:nvSpPr>
        <p:spPr>
          <a:xfrm>
            <a:off x="5491131" y="1765970"/>
            <a:ext cx="73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195D4-154D-E348-A37E-870D6A32D5EC}"/>
              </a:ext>
            </a:extLst>
          </p:cNvPr>
          <p:cNvSpPr txBox="1"/>
          <p:nvPr/>
        </p:nvSpPr>
        <p:spPr>
          <a:xfrm>
            <a:off x="4266999" y="1699873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7F0E8-6EC1-134B-85CD-88E3962CE6FB}"/>
              </a:ext>
            </a:extLst>
          </p:cNvPr>
          <p:cNvSpPr txBox="1"/>
          <p:nvPr/>
        </p:nvSpPr>
        <p:spPr>
          <a:xfrm>
            <a:off x="5039460" y="166657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F911DD-27D5-2A46-BECB-8AD807E8A6DC}"/>
              </a:ext>
            </a:extLst>
          </p:cNvPr>
          <p:cNvCxnSpPr/>
          <p:nvPr/>
        </p:nvCxnSpPr>
        <p:spPr>
          <a:xfrm>
            <a:off x="3560064" y="1018133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B52090-6A46-814E-8BA6-3860F465327B}"/>
              </a:ext>
            </a:extLst>
          </p:cNvPr>
          <p:cNvCxnSpPr/>
          <p:nvPr/>
        </p:nvCxnSpPr>
        <p:spPr>
          <a:xfrm>
            <a:off x="4029456" y="1018133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177202-9C15-AC43-BB3C-728B57AD1355}"/>
              </a:ext>
            </a:extLst>
          </p:cNvPr>
          <p:cNvCxnSpPr/>
          <p:nvPr/>
        </p:nvCxnSpPr>
        <p:spPr>
          <a:xfrm>
            <a:off x="4888992" y="1018133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96BF9F-462C-824A-ACE9-B0BA683C6773}"/>
              </a:ext>
            </a:extLst>
          </p:cNvPr>
          <p:cNvCxnSpPr/>
          <p:nvPr/>
        </p:nvCxnSpPr>
        <p:spPr>
          <a:xfrm>
            <a:off x="5638800" y="1018133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C7AAD9-2C82-894C-AF1E-C999AD35F40F}"/>
              </a:ext>
            </a:extLst>
          </p:cNvPr>
          <p:cNvCxnSpPr/>
          <p:nvPr/>
        </p:nvCxnSpPr>
        <p:spPr>
          <a:xfrm>
            <a:off x="3544824" y="2195606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FCC215-081D-2241-944B-7873E86DB978}"/>
              </a:ext>
            </a:extLst>
          </p:cNvPr>
          <p:cNvCxnSpPr/>
          <p:nvPr/>
        </p:nvCxnSpPr>
        <p:spPr>
          <a:xfrm>
            <a:off x="4014216" y="2195606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2440D4-C93A-7842-804D-3EBCCF209A23}"/>
              </a:ext>
            </a:extLst>
          </p:cNvPr>
          <p:cNvCxnSpPr/>
          <p:nvPr/>
        </p:nvCxnSpPr>
        <p:spPr>
          <a:xfrm>
            <a:off x="4873752" y="2195606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E59609-CE70-BE49-BAFA-61C3A58A8972}"/>
              </a:ext>
            </a:extLst>
          </p:cNvPr>
          <p:cNvCxnSpPr/>
          <p:nvPr/>
        </p:nvCxnSpPr>
        <p:spPr>
          <a:xfrm>
            <a:off x="5623560" y="2195606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EA292EE3-3905-3740-8C66-6518B76007DD}"/>
              </a:ext>
            </a:extLst>
          </p:cNvPr>
          <p:cNvSpPr/>
          <p:nvPr/>
        </p:nvSpPr>
        <p:spPr>
          <a:xfrm flipH="1">
            <a:off x="6058907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F46B9D-7024-F640-9D36-635D385C8826}"/>
              </a:ext>
            </a:extLst>
          </p:cNvPr>
          <p:cNvSpPr txBox="1"/>
          <p:nvPr/>
        </p:nvSpPr>
        <p:spPr>
          <a:xfrm>
            <a:off x="0" y="4102609"/>
            <a:ext cx="266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Fourier coefficients,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5E7F2B-0271-174B-9B14-581F058595ED}"/>
              </a:ext>
            </a:extLst>
          </p:cNvPr>
          <p:cNvSpPr txBox="1"/>
          <p:nvPr/>
        </p:nvSpPr>
        <p:spPr>
          <a:xfrm>
            <a:off x="2578764" y="3833705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143531-C63D-2D4B-9840-61CE6E409031}"/>
              </a:ext>
            </a:extLst>
          </p:cNvPr>
          <p:cNvSpPr txBox="1"/>
          <p:nvPr/>
        </p:nvSpPr>
        <p:spPr>
          <a:xfrm>
            <a:off x="2999232" y="4090417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C51D43-8238-1E4F-8562-AD35C1603617}"/>
              </a:ext>
            </a:extLst>
          </p:cNvPr>
          <p:cNvSpPr txBox="1"/>
          <p:nvPr/>
        </p:nvSpPr>
        <p:spPr>
          <a:xfrm>
            <a:off x="3585982" y="3833705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5DFD8D-EDE2-D045-A90A-80910EFA2279}"/>
              </a:ext>
            </a:extLst>
          </p:cNvPr>
          <p:cNvSpPr txBox="1"/>
          <p:nvPr/>
        </p:nvSpPr>
        <p:spPr>
          <a:xfrm>
            <a:off x="3585982" y="4158331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FD2B65-5413-8946-9F68-0DD4D590D85D}"/>
              </a:ext>
            </a:extLst>
          </p:cNvPr>
          <p:cNvSpPr txBox="1"/>
          <p:nvPr/>
        </p:nvSpPr>
        <p:spPr>
          <a:xfrm>
            <a:off x="3582592" y="4750269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8D4001-BC9D-B344-8F16-5CEFBA34D5E4}"/>
              </a:ext>
            </a:extLst>
          </p:cNvPr>
          <p:cNvSpPr txBox="1"/>
          <p:nvPr/>
        </p:nvSpPr>
        <p:spPr>
          <a:xfrm>
            <a:off x="3570400" y="5348847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7C470C-3C72-404B-A1BC-6F4C9485FBE8}"/>
              </a:ext>
            </a:extLst>
          </p:cNvPr>
          <p:cNvSpPr txBox="1"/>
          <p:nvPr/>
        </p:nvSpPr>
        <p:spPr>
          <a:xfrm rot="16200000">
            <a:off x="3429512" y="4402770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BBA7A0-658D-BE47-9F75-8BE3C97B65D6}"/>
              </a:ext>
            </a:extLst>
          </p:cNvPr>
          <p:cNvSpPr txBox="1"/>
          <p:nvPr/>
        </p:nvSpPr>
        <p:spPr>
          <a:xfrm rot="16200000">
            <a:off x="3429176" y="4997185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0C87B27A-0CA0-5443-BF74-A9DD40821C15}"/>
              </a:ext>
            </a:extLst>
          </p:cNvPr>
          <p:cNvSpPr/>
          <p:nvPr/>
        </p:nvSpPr>
        <p:spPr>
          <a:xfrm>
            <a:off x="3484776" y="3887824"/>
            <a:ext cx="163447" cy="1821301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C05D604A-EC10-A245-8FAF-9AEADDB0022A}"/>
              </a:ext>
            </a:extLst>
          </p:cNvPr>
          <p:cNvSpPr/>
          <p:nvPr/>
        </p:nvSpPr>
        <p:spPr>
          <a:xfrm flipH="1">
            <a:off x="3976472" y="3887824"/>
            <a:ext cx="163447" cy="1821301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D1A12C-2F83-4D4B-88B1-14132ED1F9BC}"/>
              </a:ext>
            </a:extLst>
          </p:cNvPr>
          <p:cNvSpPr txBox="1"/>
          <p:nvPr/>
        </p:nvSpPr>
        <p:spPr>
          <a:xfrm>
            <a:off x="6388238" y="4003361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X</a:t>
            </a:r>
            <a:r>
              <a:rPr lang="en-US" sz="2800" dirty="0">
                <a:latin typeface="Lucida Bright" panose="02040602050505020304" pitchFamily="18" charset="77"/>
              </a:rPr>
              <a:t> 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405A9D-46E8-7C47-8590-ACEC7BD0B3C7}"/>
              </a:ext>
            </a:extLst>
          </p:cNvPr>
          <p:cNvSpPr txBox="1"/>
          <p:nvPr/>
        </p:nvSpPr>
        <p:spPr>
          <a:xfrm>
            <a:off x="7454329" y="3890409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x[0]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2660429-2773-2941-A7CA-9C3F3F04D0A6}"/>
              </a:ext>
            </a:extLst>
          </p:cNvPr>
          <p:cNvSpPr txBox="1"/>
          <p:nvPr/>
        </p:nvSpPr>
        <p:spPr>
          <a:xfrm>
            <a:off x="7454329" y="427426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E1FBA58-C638-D741-B25E-5590AFEE5D72}"/>
              </a:ext>
            </a:extLst>
          </p:cNvPr>
          <p:cNvSpPr txBox="1"/>
          <p:nvPr/>
        </p:nvSpPr>
        <p:spPr>
          <a:xfrm>
            <a:off x="7454329" y="467031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x[2]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E5EB3BE-F40D-5D49-A2C0-15C65C7B2197}"/>
              </a:ext>
            </a:extLst>
          </p:cNvPr>
          <p:cNvSpPr txBox="1"/>
          <p:nvPr/>
        </p:nvSpPr>
        <p:spPr>
          <a:xfrm>
            <a:off x="7429945" y="5486571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x[N-1]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4421688-3F2D-5D43-B33A-6455059A4E4B}"/>
              </a:ext>
            </a:extLst>
          </p:cNvPr>
          <p:cNvSpPr txBox="1"/>
          <p:nvPr/>
        </p:nvSpPr>
        <p:spPr>
          <a:xfrm rot="5400000">
            <a:off x="7596319" y="5016336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48" name="Left Bracket 47">
            <a:extLst>
              <a:ext uri="{FF2B5EF4-FFF2-40B4-BE49-F238E27FC236}">
                <a16:creationId xmlns:a16="http://schemas.microsoft.com/office/drawing/2014/main" id="{8656D8C6-5CB7-6E44-A2F1-AD22F9C62543}"/>
              </a:ext>
            </a:extLst>
          </p:cNvPr>
          <p:cNvSpPr/>
          <p:nvPr/>
        </p:nvSpPr>
        <p:spPr>
          <a:xfrm>
            <a:off x="7276548" y="3889520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Left Bracket 48">
            <a:extLst>
              <a:ext uri="{FF2B5EF4-FFF2-40B4-BE49-F238E27FC236}">
                <a16:creationId xmlns:a16="http://schemas.microsoft.com/office/drawing/2014/main" id="{1287BB53-1E1B-8F4E-B96B-A90FFEC73531}"/>
              </a:ext>
            </a:extLst>
          </p:cNvPr>
          <p:cNvSpPr/>
          <p:nvPr/>
        </p:nvSpPr>
        <p:spPr>
          <a:xfrm flipH="1">
            <a:off x="8272667" y="3887824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D165A45-4D36-2142-AF8F-41E68ED8A856}"/>
              </a:ext>
            </a:extLst>
          </p:cNvPr>
          <p:cNvSpPr txBox="1"/>
          <p:nvPr/>
        </p:nvSpPr>
        <p:spPr>
          <a:xfrm>
            <a:off x="4780582" y="4072479"/>
            <a:ext cx="266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Time series,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42874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3375672" y="1414714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3828600" y="1566664"/>
            <a:ext cx="50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FA66C4-77E5-7B43-9BEF-C2E9743AA86E}"/>
              </a:ext>
            </a:extLst>
          </p:cNvPr>
          <p:cNvSpPr txBox="1"/>
          <p:nvPr/>
        </p:nvSpPr>
        <p:spPr>
          <a:xfrm>
            <a:off x="4265376" y="1414713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0FA560-17E2-8E43-994A-F107F6A1DBF2}"/>
              </a:ext>
            </a:extLst>
          </p:cNvPr>
          <p:cNvSpPr txBox="1"/>
          <p:nvPr/>
        </p:nvSpPr>
        <p:spPr>
          <a:xfrm>
            <a:off x="4658568" y="1414712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Z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6513FF-92B4-B843-AAA0-7A2304BC7692}"/>
              </a:ext>
            </a:extLst>
          </p:cNvPr>
          <p:cNvGrpSpPr/>
          <p:nvPr/>
        </p:nvGrpSpPr>
        <p:grpSpPr>
          <a:xfrm>
            <a:off x="3389088" y="2244648"/>
            <a:ext cx="1986050" cy="675172"/>
            <a:chOff x="3389088" y="2244648"/>
            <a:chExt cx="1986050" cy="67517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D98D18-7538-EC41-BE32-729FB0687947}"/>
                </a:ext>
              </a:extLst>
            </p:cNvPr>
            <p:cNvSpPr txBox="1"/>
            <p:nvPr/>
          </p:nvSpPr>
          <p:spPr>
            <a:xfrm>
              <a:off x="3389088" y="2244650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879950-9E98-2A4A-95CE-60D49D48E097}"/>
                </a:ext>
              </a:extLst>
            </p:cNvPr>
            <p:cNvSpPr txBox="1"/>
            <p:nvPr/>
          </p:nvSpPr>
          <p:spPr>
            <a:xfrm>
              <a:off x="3842016" y="2396600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DC2E89-F066-8A4F-B982-7BF3FAF117C1}"/>
                </a:ext>
              </a:extLst>
            </p:cNvPr>
            <p:cNvSpPr txBox="1"/>
            <p:nvPr/>
          </p:nvSpPr>
          <p:spPr>
            <a:xfrm>
              <a:off x="4278792" y="2244649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r>
                <a:rPr lang="en-US" sz="3600" baseline="30000" dirty="0">
                  <a:latin typeface="Lucida Bright" panose="02040602050505020304" pitchFamily="18" charset="77"/>
                </a:rPr>
                <a:t>-1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3AB355A-7300-1848-8748-8E0AB4328EF2}"/>
                </a:ext>
              </a:extLst>
            </p:cNvPr>
            <p:cNvSpPr txBox="1"/>
            <p:nvPr/>
          </p:nvSpPr>
          <p:spPr>
            <a:xfrm>
              <a:off x="4915824" y="2244648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370527-BC7E-6A49-B65D-0FD7F7D5A02A}"/>
              </a:ext>
            </a:extLst>
          </p:cNvPr>
          <p:cNvGrpSpPr/>
          <p:nvPr/>
        </p:nvGrpSpPr>
        <p:grpSpPr>
          <a:xfrm>
            <a:off x="3376896" y="3066554"/>
            <a:ext cx="1986050" cy="675172"/>
            <a:chOff x="3376896" y="3066554"/>
            <a:chExt cx="1986050" cy="67517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AAD4180-3584-5442-A635-49AA0568FB28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AA240B-A9AC-5249-98FA-26C2EA49E7B8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05E4D67-28CC-374D-8010-847A40146E61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C15AC31-1D72-084E-B474-F25556CC5817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BE32F3E-2067-0044-9872-3C87D67AE8E3}"/>
              </a:ext>
            </a:extLst>
          </p:cNvPr>
          <p:cNvSpPr txBox="1"/>
          <p:nvPr/>
        </p:nvSpPr>
        <p:spPr>
          <a:xfrm>
            <a:off x="4561711" y="2926118"/>
            <a:ext cx="41775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-25000" dirty="0">
                <a:latin typeface="Lucida Bright" panose="02040602050505020304" pitchFamily="18" charset="77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76363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3375672" y="1414714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3828600" y="1566664"/>
            <a:ext cx="50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FA66C4-77E5-7B43-9BEF-C2E9743AA86E}"/>
              </a:ext>
            </a:extLst>
          </p:cNvPr>
          <p:cNvSpPr txBox="1"/>
          <p:nvPr/>
        </p:nvSpPr>
        <p:spPr>
          <a:xfrm>
            <a:off x="4265376" y="1414713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0FA560-17E2-8E43-994A-F107F6A1DBF2}"/>
              </a:ext>
            </a:extLst>
          </p:cNvPr>
          <p:cNvSpPr txBox="1"/>
          <p:nvPr/>
        </p:nvSpPr>
        <p:spPr>
          <a:xfrm>
            <a:off x="4658568" y="1414712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Z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6513FF-92B4-B843-AAA0-7A2304BC7692}"/>
              </a:ext>
            </a:extLst>
          </p:cNvPr>
          <p:cNvGrpSpPr/>
          <p:nvPr/>
        </p:nvGrpSpPr>
        <p:grpSpPr>
          <a:xfrm>
            <a:off x="3389088" y="2244648"/>
            <a:ext cx="1986050" cy="675172"/>
            <a:chOff x="3389088" y="2244648"/>
            <a:chExt cx="1986050" cy="67517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D98D18-7538-EC41-BE32-729FB0687947}"/>
                </a:ext>
              </a:extLst>
            </p:cNvPr>
            <p:cNvSpPr txBox="1"/>
            <p:nvPr/>
          </p:nvSpPr>
          <p:spPr>
            <a:xfrm>
              <a:off x="3389088" y="2244650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879950-9E98-2A4A-95CE-60D49D48E097}"/>
                </a:ext>
              </a:extLst>
            </p:cNvPr>
            <p:cNvSpPr txBox="1"/>
            <p:nvPr/>
          </p:nvSpPr>
          <p:spPr>
            <a:xfrm>
              <a:off x="3842016" y="2396600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DC2E89-F066-8A4F-B982-7BF3FAF117C1}"/>
                </a:ext>
              </a:extLst>
            </p:cNvPr>
            <p:cNvSpPr txBox="1"/>
            <p:nvPr/>
          </p:nvSpPr>
          <p:spPr>
            <a:xfrm>
              <a:off x="4278792" y="2244649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r>
                <a:rPr lang="en-US" sz="3600" baseline="30000" dirty="0">
                  <a:latin typeface="Lucida Bright" panose="02040602050505020304" pitchFamily="18" charset="77"/>
                </a:rPr>
                <a:t>-1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3AB355A-7300-1848-8748-8E0AB4328EF2}"/>
                </a:ext>
              </a:extLst>
            </p:cNvPr>
            <p:cNvSpPr txBox="1"/>
            <p:nvPr/>
          </p:nvSpPr>
          <p:spPr>
            <a:xfrm>
              <a:off x="4915824" y="2244648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370527-BC7E-6A49-B65D-0FD7F7D5A02A}"/>
              </a:ext>
            </a:extLst>
          </p:cNvPr>
          <p:cNvGrpSpPr/>
          <p:nvPr/>
        </p:nvGrpSpPr>
        <p:grpSpPr>
          <a:xfrm>
            <a:off x="3376896" y="3066554"/>
            <a:ext cx="1986050" cy="675172"/>
            <a:chOff x="3376896" y="3066554"/>
            <a:chExt cx="1986050" cy="67517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AAD4180-3584-5442-A635-49AA0568FB28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AA240B-A9AC-5249-98FA-26C2EA49E7B8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05E4D67-28CC-374D-8010-847A40146E61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C15AC31-1D72-084E-B474-F25556CC5817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CCEAA5-E171-5048-8866-DD20763E734B}"/>
              </a:ext>
            </a:extLst>
          </p:cNvPr>
          <p:cNvGrpSpPr/>
          <p:nvPr/>
        </p:nvGrpSpPr>
        <p:grpSpPr>
          <a:xfrm>
            <a:off x="4423116" y="3791766"/>
            <a:ext cx="2609432" cy="2549921"/>
            <a:chOff x="1419594" y="3824503"/>
            <a:chExt cx="2609432" cy="2549921"/>
          </a:xfrm>
        </p:grpSpPr>
        <p:sp>
          <p:nvSpPr>
            <p:cNvPr id="39" name="Left Bracket 38">
              <a:extLst>
                <a:ext uri="{FF2B5EF4-FFF2-40B4-BE49-F238E27FC236}">
                  <a16:creationId xmlns:a16="http://schemas.microsoft.com/office/drawing/2014/main" id="{EBCA3EAA-6C6E-AB40-BBDB-72CB8ED39587}"/>
                </a:ext>
              </a:extLst>
            </p:cNvPr>
            <p:cNvSpPr/>
            <p:nvPr/>
          </p:nvSpPr>
          <p:spPr>
            <a:xfrm>
              <a:off x="1419594" y="4100889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FBE0D22-A537-6347-B0CD-38A35CA2C1B9}"/>
                </a:ext>
              </a:extLst>
            </p:cNvPr>
            <p:cNvSpPr txBox="1"/>
            <p:nvPr/>
          </p:nvSpPr>
          <p:spPr>
            <a:xfrm>
              <a:off x="2485819" y="4059370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F37A405-6CD3-334C-B922-7C1FCB326DC9}"/>
                </a:ext>
              </a:extLst>
            </p:cNvPr>
            <p:cNvSpPr txBox="1"/>
            <p:nvPr/>
          </p:nvSpPr>
          <p:spPr>
            <a:xfrm>
              <a:off x="2487881" y="4537408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9004AF2-8C92-2148-94E7-9480D77C683C}"/>
                </a:ext>
              </a:extLst>
            </p:cNvPr>
            <p:cNvSpPr txBox="1"/>
            <p:nvPr/>
          </p:nvSpPr>
          <p:spPr>
            <a:xfrm>
              <a:off x="2472093" y="5202776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m</a:t>
              </a:r>
              <a:endParaRPr lang="en-US" sz="2400" baseline="-25000" dirty="0">
                <a:solidFill>
                  <a:srgbClr val="C00000"/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415BEF3-D681-A64B-B324-B81985BABD56}"/>
                </a:ext>
              </a:extLst>
            </p:cNvPr>
            <p:cNvSpPr txBox="1"/>
            <p:nvPr/>
          </p:nvSpPr>
          <p:spPr>
            <a:xfrm>
              <a:off x="2455738" y="5912759"/>
              <a:ext cx="731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CA4AD63-8096-0A4C-8506-E4FC13A1AE0A}"/>
                </a:ext>
              </a:extLst>
            </p:cNvPr>
            <p:cNvSpPr txBox="1"/>
            <p:nvPr/>
          </p:nvSpPr>
          <p:spPr>
            <a:xfrm rot="16200000">
              <a:off x="2297408" y="4866073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5FAD5B-4414-1441-B5FD-2F449A0398AF}"/>
                </a:ext>
              </a:extLst>
            </p:cNvPr>
            <p:cNvSpPr txBox="1"/>
            <p:nvPr/>
          </p:nvSpPr>
          <p:spPr>
            <a:xfrm rot="16200000">
              <a:off x="2254986" y="5558801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05FE9DA-CADE-814E-A879-81A361674CE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3898956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C989BFA-B1F0-2847-9EBD-BEB7A84EAEB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4388704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A757138-8E56-D843-909F-2B014C85A54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5076428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3EF82A5-0D9F-1A4E-A03F-85C000A1778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5752343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Left Bracket 53">
              <a:extLst>
                <a:ext uri="{FF2B5EF4-FFF2-40B4-BE49-F238E27FC236}">
                  <a16:creationId xmlns:a16="http://schemas.microsoft.com/office/drawing/2014/main" id="{D7A0F566-E727-924D-BD74-1D9C9ED56327}"/>
                </a:ext>
              </a:extLst>
            </p:cNvPr>
            <p:cNvSpPr/>
            <p:nvPr/>
          </p:nvSpPr>
          <p:spPr>
            <a:xfrm flipH="1">
              <a:off x="3865579" y="4100889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3ACC453-6422-8B45-B171-E148AD91BBD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3903672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05119C5-480D-464A-890D-E8D2D420B58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5747627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32C32D4-5A3E-704B-B5B9-AB5BEF6D468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4380517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9FECB2C-F12B-3B48-9699-28B30996C36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5076429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947CDD7-208D-2543-8E0A-F68907A9DB5D}"/>
                </a:ext>
              </a:extLst>
            </p:cNvPr>
            <p:cNvSpPr txBox="1"/>
            <p:nvPr/>
          </p:nvSpPr>
          <p:spPr>
            <a:xfrm>
              <a:off x="2661578" y="3824503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4A8589A-6DDE-854A-ABE2-61AA5F5F0207}"/>
                </a:ext>
              </a:extLst>
            </p:cNvPr>
            <p:cNvSpPr txBox="1"/>
            <p:nvPr/>
          </p:nvSpPr>
          <p:spPr>
            <a:xfrm>
              <a:off x="2632685" y="4333705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769783-3193-BE4C-B137-86F46E7EA676}"/>
                </a:ext>
              </a:extLst>
            </p:cNvPr>
            <p:cNvSpPr txBox="1"/>
            <p:nvPr/>
          </p:nvSpPr>
          <p:spPr>
            <a:xfrm>
              <a:off x="2616947" y="5012431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021D88E-1B4B-F54C-957D-B12A1C356EF6}"/>
                </a:ext>
              </a:extLst>
            </p:cNvPr>
            <p:cNvSpPr txBox="1"/>
            <p:nvPr/>
          </p:nvSpPr>
          <p:spPr>
            <a:xfrm>
              <a:off x="2591073" y="5705478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B77A6AA7-48E0-D34A-8269-CB45A27A991F}"/>
              </a:ext>
            </a:extLst>
          </p:cNvPr>
          <p:cNvSpPr txBox="1"/>
          <p:nvPr/>
        </p:nvSpPr>
        <p:spPr>
          <a:xfrm>
            <a:off x="4561711" y="2926118"/>
            <a:ext cx="41775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-25000" dirty="0">
                <a:latin typeface="Lucida Bright" panose="02040602050505020304" pitchFamily="18" charset="77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647270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3375672" y="1414714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3828600" y="1566664"/>
            <a:ext cx="50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FA66C4-77E5-7B43-9BEF-C2E9743AA86E}"/>
              </a:ext>
            </a:extLst>
          </p:cNvPr>
          <p:cNvSpPr txBox="1"/>
          <p:nvPr/>
        </p:nvSpPr>
        <p:spPr>
          <a:xfrm>
            <a:off x="4265376" y="1414713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0FA560-17E2-8E43-994A-F107F6A1DBF2}"/>
              </a:ext>
            </a:extLst>
          </p:cNvPr>
          <p:cNvSpPr txBox="1"/>
          <p:nvPr/>
        </p:nvSpPr>
        <p:spPr>
          <a:xfrm>
            <a:off x="4658568" y="1414712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Z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6513FF-92B4-B843-AAA0-7A2304BC7692}"/>
              </a:ext>
            </a:extLst>
          </p:cNvPr>
          <p:cNvGrpSpPr/>
          <p:nvPr/>
        </p:nvGrpSpPr>
        <p:grpSpPr>
          <a:xfrm>
            <a:off x="3389088" y="2244648"/>
            <a:ext cx="1986050" cy="675172"/>
            <a:chOff x="3389088" y="2244648"/>
            <a:chExt cx="1986050" cy="67517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D98D18-7538-EC41-BE32-729FB0687947}"/>
                </a:ext>
              </a:extLst>
            </p:cNvPr>
            <p:cNvSpPr txBox="1"/>
            <p:nvPr/>
          </p:nvSpPr>
          <p:spPr>
            <a:xfrm>
              <a:off x="3389088" y="2244650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879950-9E98-2A4A-95CE-60D49D48E097}"/>
                </a:ext>
              </a:extLst>
            </p:cNvPr>
            <p:cNvSpPr txBox="1"/>
            <p:nvPr/>
          </p:nvSpPr>
          <p:spPr>
            <a:xfrm>
              <a:off x="3842016" y="2396600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DC2E89-F066-8A4F-B982-7BF3FAF117C1}"/>
                </a:ext>
              </a:extLst>
            </p:cNvPr>
            <p:cNvSpPr txBox="1"/>
            <p:nvPr/>
          </p:nvSpPr>
          <p:spPr>
            <a:xfrm>
              <a:off x="4278792" y="2244649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r>
                <a:rPr lang="en-US" sz="3600" baseline="30000" dirty="0">
                  <a:latin typeface="Lucida Bright" panose="02040602050505020304" pitchFamily="18" charset="77"/>
                </a:rPr>
                <a:t>-1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3AB355A-7300-1848-8748-8E0AB4328EF2}"/>
                </a:ext>
              </a:extLst>
            </p:cNvPr>
            <p:cNvSpPr txBox="1"/>
            <p:nvPr/>
          </p:nvSpPr>
          <p:spPr>
            <a:xfrm>
              <a:off x="4915824" y="2244648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370527-BC7E-6A49-B65D-0FD7F7D5A02A}"/>
              </a:ext>
            </a:extLst>
          </p:cNvPr>
          <p:cNvGrpSpPr/>
          <p:nvPr/>
        </p:nvGrpSpPr>
        <p:grpSpPr>
          <a:xfrm>
            <a:off x="3376896" y="3066554"/>
            <a:ext cx="1986050" cy="675172"/>
            <a:chOff x="3376896" y="3066554"/>
            <a:chExt cx="1986050" cy="67517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AAD4180-3584-5442-A635-49AA0568FB28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AA240B-A9AC-5249-98FA-26C2EA49E7B8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05E4D67-28CC-374D-8010-847A40146E61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C15AC31-1D72-084E-B474-F25556CC5817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CCEAA5-E171-5048-8866-DD20763E734B}"/>
              </a:ext>
            </a:extLst>
          </p:cNvPr>
          <p:cNvGrpSpPr/>
          <p:nvPr/>
        </p:nvGrpSpPr>
        <p:grpSpPr>
          <a:xfrm>
            <a:off x="4423116" y="3791766"/>
            <a:ext cx="2609432" cy="2549921"/>
            <a:chOff x="1419594" y="3824503"/>
            <a:chExt cx="2609432" cy="2549921"/>
          </a:xfrm>
        </p:grpSpPr>
        <p:sp>
          <p:nvSpPr>
            <p:cNvPr id="39" name="Left Bracket 38">
              <a:extLst>
                <a:ext uri="{FF2B5EF4-FFF2-40B4-BE49-F238E27FC236}">
                  <a16:creationId xmlns:a16="http://schemas.microsoft.com/office/drawing/2014/main" id="{EBCA3EAA-6C6E-AB40-BBDB-72CB8ED39587}"/>
                </a:ext>
              </a:extLst>
            </p:cNvPr>
            <p:cNvSpPr/>
            <p:nvPr/>
          </p:nvSpPr>
          <p:spPr>
            <a:xfrm>
              <a:off x="1419594" y="4100889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FBE0D22-A537-6347-B0CD-38A35CA2C1B9}"/>
                </a:ext>
              </a:extLst>
            </p:cNvPr>
            <p:cNvSpPr txBox="1"/>
            <p:nvPr/>
          </p:nvSpPr>
          <p:spPr>
            <a:xfrm>
              <a:off x="2485819" y="4059370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F37A405-6CD3-334C-B922-7C1FCB326DC9}"/>
                </a:ext>
              </a:extLst>
            </p:cNvPr>
            <p:cNvSpPr txBox="1"/>
            <p:nvPr/>
          </p:nvSpPr>
          <p:spPr>
            <a:xfrm>
              <a:off x="2487881" y="4537408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9004AF2-8C92-2148-94E7-9480D77C683C}"/>
                </a:ext>
              </a:extLst>
            </p:cNvPr>
            <p:cNvSpPr txBox="1"/>
            <p:nvPr/>
          </p:nvSpPr>
          <p:spPr>
            <a:xfrm>
              <a:off x="2472093" y="5202776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m</a:t>
              </a:r>
              <a:endParaRPr lang="en-US" sz="2400" baseline="-25000" dirty="0">
                <a:solidFill>
                  <a:srgbClr val="C00000"/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415BEF3-D681-A64B-B324-B81985BABD56}"/>
                </a:ext>
              </a:extLst>
            </p:cNvPr>
            <p:cNvSpPr txBox="1"/>
            <p:nvPr/>
          </p:nvSpPr>
          <p:spPr>
            <a:xfrm>
              <a:off x="2455738" y="5912759"/>
              <a:ext cx="731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CA4AD63-8096-0A4C-8506-E4FC13A1AE0A}"/>
                </a:ext>
              </a:extLst>
            </p:cNvPr>
            <p:cNvSpPr txBox="1"/>
            <p:nvPr/>
          </p:nvSpPr>
          <p:spPr>
            <a:xfrm rot="16200000">
              <a:off x="2297408" y="4866073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5FAD5B-4414-1441-B5FD-2F449A0398AF}"/>
                </a:ext>
              </a:extLst>
            </p:cNvPr>
            <p:cNvSpPr txBox="1"/>
            <p:nvPr/>
          </p:nvSpPr>
          <p:spPr>
            <a:xfrm rot="16200000">
              <a:off x="2254986" y="5558801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05FE9DA-CADE-814E-A879-81A361674CE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3898956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C989BFA-B1F0-2847-9EBD-BEB7A84EAEB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4388704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A757138-8E56-D843-909F-2B014C85A54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5076428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3EF82A5-0D9F-1A4E-A03F-85C000A1778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5752343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Left Bracket 53">
              <a:extLst>
                <a:ext uri="{FF2B5EF4-FFF2-40B4-BE49-F238E27FC236}">
                  <a16:creationId xmlns:a16="http://schemas.microsoft.com/office/drawing/2014/main" id="{D7A0F566-E727-924D-BD74-1D9C9ED56327}"/>
                </a:ext>
              </a:extLst>
            </p:cNvPr>
            <p:cNvSpPr/>
            <p:nvPr/>
          </p:nvSpPr>
          <p:spPr>
            <a:xfrm flipH="1">
              <a:off x="3865579" y="4100889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3ACC453-6422-8B45-B171-E148AD91BBD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3903672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05119C5-480D-464A-890D-E8D2D420B58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5747627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32C32D4-5A3E-704B-B5B9-AB5BEF6D468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4380517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9FECB2C-F12B-3B48-9699-28B30996C36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5076429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947CDD7-208D-2543-8E0A-F68907A9DB5D}"/>
                </a:ext>
              </a:extLst>
            </p:cNvPr>
            <p:cNvSpPr txBox="1"/>
            <p:nvPr/>
          </p:nvSpPr>
          <p:spPr>
            <a:xfrm>
              <a:off x="2661578" y="3824503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4A8589A-6DDE-854A-ABE2-61AA5F5F0207}"/>
                </a:ext>
              </a:extLst>
            </p:cNvPr>
            <p:cNvSpPr txBox="1"/>
            <p:nvPr/>
          </p:nvSpPr>
          <p:spPr>
            <a:xfrm>
              <a:off x="2632685" y="4333705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769783-3193-BE4C-B137-86F46E7EA676}"/>
                </a:ext>
              </a:extLst>
            </p:cNvPr>
            <p:cNvSpPr txBox="1"/>
            <p:nvPr/>
          </p:nvSpPr>
          <p:spPr>
            <a:xfrm>
              <a:off x="2616947" y="5012431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021D88E-1B4B-F54C-957D-B12A1C356EF6}"/>
                </a:ext>
              </a:extLst>
            </p:cNvPr>
            <p:cNvSpPr txBox="1"/>
            <p:nvPr/>
          </p:nvSpPr>
          <p:spPr>
            <a:xfrm>
              <a:off x="2591073" y="5705478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F6E5DD8-9910-C74E-99F4-D6D50CFD128C}"/>
              </a:ext>
            </a:extLst>
          </p:cNvPr>
          <p:cNvGrpSpPr/>
          <p:nvPr/>
        </p:nvGrpSpPr>
        <p:grpSpPr>
          <a:xfrm>
            <a:off x="2760778" y="4207946"/>
            <a:ext cx="758228" cy="1884474"/>
            <a:chOff x="3467263" y="3833705"/>
            <a:chExt cx="758228" cy="1884474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0BA20F3-37F5-7B45-A634-E0EA665AC8C0}"/>
                </a:ext>
              </a:extLst>
            </p:cNvPr>
            <p:cNvSpPr txBox="1"/>
            <p:nvPr/>
          </p:nvSpPr>
          <p:spPr>
            <a:xfrm>
              <a:off x="3585982" y="3833705"/>
              <a:ext cx="520519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E553C11-B370-B042-AB73-87FCADAD1006}"/>
                </a:ext>
              </a:extLst>
            </p:cNvPr>
            <p:cNvSpPr txBox="1"/>
            <p:nvPr/>
          </p:nvSpPr>
          <p:spPr>
            <a:xfrm>
              <a:off x="3585982" y="4158331"/>
              <a:ext cx="520519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A271A83-FB12-B343-B39C-47DFBE5E1252}"/>
                </a:ext>
              </a:extLst>
            </p:cNvPr>
            <p:cNvSpPr txBox="1"/>
            <p:nvPr/>
          </p:nvSpPr>
          <p:spPr>
            <a:xfrm>
              <a:off x="3582592" y="4750269"/>
              <a:ext cx="520519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m</a:t>
              </a:r>
              <a:endParaRPr lang="en-US" b="1" baseline="-25000" dirty="0">
                <a:solidFill>
                  <a:srgbClr val="C00000"/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3C3D1D9-9138-F345-9254-E9FEA450D83B}"/>
                </a:ext>
              </a:extLst>
            </p:cNvPr>
            <p:cNvSpPr txBox="1"/>
            <p:nvPr/>
          </p:nvSpPr>
          <p:spPr>
            <a:xfrm>
              <a:off x="3570400" y="5348847"/>
              <a:ext cx="655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9B0123D-A030-A042-B665-EBC18B38B649}"/>
                </a:ext>
              </a:extLst>
            </p:cNvPr>
            <p:cNvSpPr txBox="1"/>
            <p:nvPr/>
          </p:nvSpPr>
          <p:spPr>
            <a:xfrm rot="16200000">
              <a:off x="3429512" y="4402770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6D9C273-7D3F-CA43-B574-CC4705D7283F}"/>
                </a:ext>
              </a:extLst>
            </p:cNvPr>
            <p:cNvSpPr txBox="1"/>
            <p:nvPr/>
          </p:nvSpPr>
          <p:spPr>
            <a:xfrm rot="16200000">
              <a:off x="3429176" y="4997185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70" name="Left Bracket 69">
              <a:extLst>
                <a:ext uri="{FF2B5EF4-FFF2-40B4-BE49-F238E27FC236}">
                  <a16:creationId xmlns:a16="http://schemas.microsoft.com/office/drawing/2014/main" id="{47DE363C-1AEA-DD45-B641-AD9D22B82A6C}"/>
                </a:ext>
              </a:extLst>
            </p:cNvPr>
            <p:cNvSpPr/>
            <p:nvPr/>
          </p:nvSpPr>
          <p:spPr>
            <a:xfrm>
              <a:off x="3484776" y="3887824"/>
              <a:ext cx="163447" cy="1821301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Left Bracket 70">
              <a:extLst>
                <a:ext uri="{FF2B5EF4-FFF2-40B4-BE49-F238E27FC236}">
                  <a16:creationId xmlns:a16="http://schemas.microsoft.com/office/drawing/2014/main" id="{F2F539D3-FA55-C74A-81F2-3B1B9D6FF058}"/>
                </a:ext>
              </a:extLst>
            </p:cNvPr>
            <p:cNvSpPr/>
            <p:nvPr/>
          </p:nvSpPr>
          <p:spPr>
            <a:xfrm flipH="1">
              <a:off x="3976472" y="3887824"/>
              <a:ext cx="163447" cy="1821301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AB0E53-6E73-1A46-89BD-CE5D1718E7C9}"/>
              </a:ext>
            </a:extLst>
          </p:cNvPr>
          <p:cNvGrpSpPr/>
          <p:nvPr/>
        </p:nvGrpSpPr>
        <p:grpSpPr>
          <a:xfrm>
            <a:off x="7240127" y="4150755"/>
            <a:ext cx="1124672" cy="2000553"/>
            <a:chOff x="7124295" y="1512036"/>
            <a:chExt cx="1124672" cy="2000553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D3D2839-95F7-A049-BA3C-26874D57C5EB}"/>
                </a:ext>
              </a:extLst>
            </p:cNvPr>
            <p:cNvSpPr txBox="1"/>
            <p:nvPr/>
          </p:nvSpPr>
          <p:spPr>
            <a:xfrm>
              <a:off x="7302076" y="1514621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x[0]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85764B5-C3B0-0F4A-8CE3-752B9AE4E381}"/>
                </a:ext>
              </a:extLst>
            </p:cNvPr>
            <p:cNvSpPr txBox="1"/>
            <p:nvPr/>
          </p:nvSpPr>
          <p:spPr>
            <a:xfrm>
              <a:off x="7302076" y="1898479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0DD9CF7-88AF-8B45-B88C-6F9D19BA970F}"/>
                </a:ext>
              </a:extLst>
            </p:cNvPr>
            <p:cNvSpPr txBox="1"/>
            <p:nvPr/>
          </p:nvSpPr>
          <p:spPr>
            <a:xfrm>
              <a:off x="7302076" y="2294529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x[2]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05FC82A-C0A4-D446-9612-8B4CC358739E}"/>
                </a:ext>
              </a:extLst>
            </p:cNvPr>
            <p:cNvSpPr txBox="1"/>
            <p:nvPr/>
          </p:nvSpPr>
          <p:spPr>
            <a:xfrm>
              <a:off x="7277692" y="3110783"/>
              <a:ext cx="9220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x[N-1]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E561B2D-1A5D-2C49-8298-FCD46B7D20D4}"/>
                </a:ext>
              </a:extLst>
            </p:cNvPr>
            <p:cNvSpPr txBox="1"/>
            <p:nvPr/>
          </p:nvSpPr>
          <p:spPr>
            <a:xfrm rot="5400000">
              <a:off x="7444066" y="2640548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77" name="Left Bracket 76">
              <a:extLst>
                <a:ext uri="{FF2B5EF4-FFF2-40B4-BE49-F238E27FC236}">
                  <a16:creationId xmlns:a16="http://schemas.microsoft.com/office/drawing/2014/main" id="{7BEEAE8D-9035-B54E-AC7A-13F993CC8045}"/>
                </a:ext>
              </a:extLst>
            </p:cNvPr>
            <p:cNvSpPr/>
            <p:nvPr/>
          </p:nvSpPr>
          <p:spPr>
            <a:xfrm>
              <a:off x="7124295" y="1513732"/>
              <a:ext cx="128553" cy="1998857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Left Bracket 77">
              <a:extLst>
                <a:ext uri="{FF2B5EF4-FFF2-40B4-BE49-F238E27FC236}">
                  <a16:creationId xmlns:a16="http://schemas.microsoft.com/office/drawing/2014/main" id="{CD9398F2-5901-1B45-9B4C-987FA6EEDB28}"/>
                </a:ext>
              </a:extLst>
            </p:cNvPr>
            <p:cNvSpPr/>
            <p:nvPr/>
          </p:nvSpPr>
          <p:spPr>
            <a:xfrm flipH="1">
              <a:off x="8120414" y="1512036"/>
              <a:ext cx="128553" cy="1998857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DBDAE9A5-567D-9642-A6EC-E5C76E2577EF}"/>
              </a:ext>
            </a:extLst>
          </p:cNvPr>
          <p:cNvSpPr txBox="1"/>
          <p:nvPr/>
        </p:nvSpPr>
        <p:spPr>
          <a:xfrm>
            <a:off x="3761989" y="4779952"/>
            <a:ext cx="50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BBA9A1F-35FC-874A-AC54-689B0728D555}"/>
              </a:ext>
            </a:extLst>
          </p:cNvPr>
          <p:cNvGrpSpPr/>
          <p:nvPr/>
        </p:nvGrpSpPr>
        <p:grpSpPr>
          <a:xfrm>
            <a:off x="5542176" y="2450004"/>
            <a:ext cx="1959843" cy="623777"/>
            <a:chOff x="3109298" y="5179872"/>
            <a:chExt cx="1959843" cy="623777"/>
          </a:xfrm>
        </p:grpSpPr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FABB5EA5-DD27-CE43-A118-F5726D752BBC}"/>
                </a:ext>
              </a:extLst>
            </p:cNvPr>
            <p:cNvSpPr/>
            <p:nvPr/>
          </p:nvSpPr>
          <p:spPr>
            <a:xfrm rot="1528318">
              <a:off x="3109298" y="5179872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A8C2ECC-92A1-2C4B-82C3-2AB0A9D0F408}"/>
                </a:ext>
              </a:extLst>
            </p:cNvPr>
            <p:cNvSpPr txBox="1"/>
            <p:nvPr/>
          </p:nvSpPr>
          <p:spPr>
            <a:xfrm>
              <a:off x="4403574" y="5341984"/>
              <a:ext cx="6655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DFT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255D8E2-E8C5-8E42-97AD-6EEB19286C82}"/>
              </a:ext>
            </a:extLst>
          </p:cNvPr>
          <p:cNvGrpSpPr/>
          <p:nvPr/>
        </p:nvGrpSpPr>
        <p:grpSpPr>
          <a:xfrm>
            <a:off x="5186403" y="1588586"/>
            <a:ext cx="2036787" cy="623777"/>
            <a:chOff x="3109298" y="5179872"/>
            <a:chExt cx="2036787" cy="623777"/>
          </a:xfrm>
        </p:grpSpPr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F1CE4D0D-C46E-2548-A9FA-D7527D28CECC}"/>
                </a:ext>
              </a:extLst>
            </p:cNvPr>
            <p:cNvSpPr/>
            <p:nvPr/>
          </p:nvSpPr>
          <p:spPr>
            <a:xfrm rot="1528318">
              <a:off x="3109298" y="5179872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5C7ADF7-B5AD-2240-B163-63BCAF0CB80B}"/>
                </a:ext>
              </a:extLst>
            </p:cNvPr>
            <p:cNvSpPr txBox="1"/>
            <p:nvPr/>
          </p:nvSpPr>
          <p:spPr>
            <a:xfrm>
              <a:off x="4403574" y="5341984"/>
              <a:ext cx="7425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IDFT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4B95CC1A-4483-004C-AD3A-024F14D3C2EB}"/>
              </a:ext>
            </a:extLst>
          </p:cNvPr>
          <p:cNvSpPr txBox="1"/>
          <p:nvPr/>
        </p:nvSpPr>
        <p:spPr>
          <a:xfrm>
            <a:off x="4561711" y="2926118"/>
            <a:ext cx="41775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-25000" dirty="0">
                <a:latin typeface="Lucida Bright" panose="02040602050505020304" pitchFamily="18" charset="77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02746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DADA79-A4A6-254B-849A-C294B6DD9864}"/>
              </a:ext>
            </a:extLst>
          </p:cNvPr>
          <p:cNvSpPr txBox="1"/>
          <p:nvPr/>
        </p:nvSpPr>
        <p:spPr>
          <a:xfrm>
            <a:off x="516336" y="1811472"/>
            <a:ext cx="849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DFT: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D21DE-2CEF-E14E-9D1E-B834451015DB}"/>
              </a:ext>
            </a:extLst>
          </p:cNvPr>
          <p:cNvSpPr txBox="1"/>
          <p:nvPr/>
        </p:nvSpPr>
        <p:spPr>
          <a:xfrm>
            <a:off x="1682496" y="1706880"/>
            <a:ext cx="1548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z(m) 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DD73C1-8774-FA41-B83B-58D50CA57A54}"/>
                  </a:ext>
                </a:extLst>
              </p:cNvPr>
              <p:cNvSpPr txBox="1"/>
              <p:nvPr/>
            </p:nvSpPr>
            <p:spPr>
              <a:xfrm>
                <a:off x="3094008" y="1449084"/>
                <a:ext cx="2398413" cy="1038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DD73C1-8774-FA41-B83B-58D50CA57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008" y="1449084"/>
                <a:ext cx="2398413" cy="1038811"/>
              </a:xfrm>
              <a:prstGeom prst="rect">
                <a:avLst/>
              </a:prstGeom>
              <a:blipFill>
                <a:blip r:embed="rId2"/>
                <a:stretch>
                  <a:fillRect l="-45503" t="-114458" b="-174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2A32FE1-5E6E-264E-ABB0-AA7BBAEAE3C9}"/>
              </a:ext>
            </a:extLst>
          </p:cNvPr>
          <p:cNvGrpSpPr/>
          <p:nvPr/>
        </p:nvGrpSpPr>
        <p:grpSpPr>
          <a:xfrm>
            <a:off x="516336" y="3171204"/>
            <a:ext cx="4921647" cy="1038811"/>
            <a:chOff x="516336" y="3171204"/>
            <a:chExt cx="4921647" cy="103881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6A146C-00FE-9E4A-84C4-60E0910E58E3}"/>
                </a:ext>
              </a:extLst>
            </p:cNvPr>
            <p:cNvSpPr txBox="1"/>
            <p:nvPr/>
          </p:nvSpPr>
          <p:spPr>
            <a:xfrm>
              <a:off x="516336" y="3521553"/>
              <a:ext cx="849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IDFT: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7AF0E7-3220-F449-A678-9F90E5BA2F57}"/>
                </a:ext>
              </a:extLst>
            </p:cNvPr>
            <p:cNvSpPr txBox="1"/>
            <p:nvPr/>
          </p:nvSpPr>
          <p:spPr>
            <a:xfrm>
              <a:off x="1682496" y="3429000"/>
              <a:ext cx="1548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x(n)  =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53E8CD-212B-2941-87D9-C583C31786B2}"/>
                    </a:ext>
                  </a:extLst>
                </p:cNvPr>
                <p:cNvSpPr txBox="1"/>
                <p:nvPr/>
              </p:nvSpPr>
              <p:spPr>
                <a:xfrm>
                  <a:off x="3094008" y="3171204"/>
                  <a:ext cx="2343975" cy="10388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  <m:f>
                                  <m:f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53E8CD-212B-2941-87D9-C583C31786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4008" y="3171204"/>
                  <a:ext cx="2343975" cy="1038811"/>
                </a:xfrm>
                <a:prstGeom prst="rect">
                  <a:avLst/>
                </a:prstGeom>
                <a:blipFill>
                  <a:blip r:embed="rId3"/>
                  <a:stretch>
                    <a:fillRect l="-45946" t="-115854" b="-1780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57157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F8A367-F4C9-6645-8C82-D4ADA422E5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Preserving energy in time and frequency domain</a:t>
            </a:r>
          </a:p>
        </p:txBody>
      </p:sp>
    </p:spTree>
    <p:extLst>
      <p:ext uri="{BB962C8B-B14F-4D97-AF65-F5344CB8AC3E}">
        <p14:creationId xmlns:p14="http://schemas.microsoft.com/office/powerpoint/2010/main" val="1388090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F8A367-F4C9-6645-8C82-D4ADA422E5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Preserving energy in time and frequency domain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D1080C-3499-6E43-8F8D-A5830174FDA2}"/>
              </a:ext>
            </a:extLst>
          </p:cNvPr>
          <p:cNvSpPr txBox="1"/>
          <p:nvPr/>
        </p:nvSpPr>
        <p:spPr>
          <a:xfrm>
            <a:off x="-2168" y="1384904"/>
            <a:ext cx="9146167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Is    IDFT( DFT(x) ) = x 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52703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5C08B7-A870-4E4E-84B0-4C60C36F1F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CA687E-FDEF-CD41-90F5-362709AF3402}"/>
              </a:ext>
            </a:extLst>
          </p:cNvPr>
          <p:cNvCxnSpPr>
            <a:cxnSpLocks/>
          </p:cNvCxnSpPr>
          <p:nvPr/>
        </p:nvCxnSpPr>
        <p:spPr>
          <a:xfrm>
            <a:off x="115537" y="1791650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BC8AAE5-2C23-9D40-A0B6-9BDFF3F3F5EA}"/>
              </a:ext>
            </a:extLst>
          </p:cNvPr>
          <p:cNvGrpSpPr/>
          <p:nvPr/>
        </p:nvGrpSpPr>
        <p:grpSpPr>
          <a:xfrm>
            <a:off x="1306818" y="1657907"/>
            <a:ext cx="315804" cy="573687"/>
            <a:chOff x="7225127" y="3524912"/>
            <a:chExt cx="315804" cy="57368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123A917-D0A5-0544-8A1A-78F3238E08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181616-16BD-E345-9B6C-54DCC97F899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23E555E-6373-3D4D-93FB-BCC1158DBD47}"/>
              </a:ext>
            </a:extLst>
          </p:cNvPr>
          <p:cNvSpPr txBox="1"/>
          <p:nvPr/>
        </p:nvSpPr>
        <p:spPr>
          <a:xfrm>
            <a:off x="5320291" y="2145679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BCCFA5-3AFE-824F-8B54-00F7A7378B8F}"/>
              </a:ext>
            </a:extLst>
          </p:cNvPr>
          <p:cNvGrpSpPr/>
          <p:nvPr/>
        </p:nvGrpSpPr>
        <p:grpSpPr>
          <a:xfrm>
            <a:off x="1969846" y="1657907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A0EB88-8EEA-4F40-B113-C87C4113334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764ADF-405C-3348-B20A-CB9DA90F0C8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EF020B-83C4-9D48-ADFD-FFA416D5B1F0}"/>
              </a:ext>
            </a:extLst>
          </p:cNvPr>
          <p:cNvGrpSpPr/>
          <p:nvPr/>
        </p:nvGrpSpPr>
        <p:grpSpPr>
          <a:xfrm>
            <a:off x="2632874" y="1657907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3588C2-6328-C64E-97D5-811566A7FB0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AEE67F-441A-1047-AFF3-0D2A40BBA16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B5E3C2-CD98-CB45-8B0D-3C5693560200}"/>
              </a:ext>
            </a:extLst>
          </p:cNvPr>
          <p:cNvGrpSpPr/>
          <p:nvPr/>
        </p:nvGrpSpPr>
        <p:grpSpPr>
          <a:xfrm>
            <a:off x="643790" y="1657907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73F291-BBE9-7B4B-9FFF-D1B4F6163A7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684FED-EA0A-6042-9877-805D2C789C7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0ADF3C-A8F1-AA48-AC7E-7412FC47C59F}"/>
              </a:ext>
            </a:extLst>
          </p:cNvPr>
          <p:cNvGrpSpPr/>
          <p:nvPr/>
        </p:nvGrpSpPr>
        <p:grpSpPr>
          <a:xfrm>
            <a:off x="3958930" y="1657907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F50B926-D61C-3646-A986-770002B754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D965F4-5EF3-B84A-B4AA-E51421995F5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FF697E-1B01-DE4A-8443-189E9429E8F0}"/>
              </a:ext>
            </a:extLst>
          </p:cNvPr>
          <p:cNvCxnSpPr/>
          <p:nvPr/>
        </p:nvCxnSpPr>
        <p:spPr>
          <a:xfrm>
            <a:off x="4788293" y="165790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A9E5E-5644-8640-9734-1EAF21D0C5BA}"/>
              </a:ext>
            </a:extLst>
          </p:cNvPr>
          <p:cNvGrpSpPr/>
          <p:nvPr/>
        </p:nvGrpSpPr>
        <p:grpSpPr>
          <a:xfrm>
            <a:off x="5221484" y="1657907"/>
            <a:ext cx="593931" cy="573687"/>
            <a:chOff x="7161626" y="3524912"/>
            <a:chExt cx="593931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1DD3E3-C9DF-7943-88FC-BCCDA655695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DC85FB-3CC7-ED43-9AE9-E4C9D74D05F1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433C5D-0139-A549-950E-ED081826BF6F}"/>
              </a:ext>
            </a:extLst>
          </p:cNvPr>
          <p:cNvGrpSpPr/>
          <p:nvPr/>
        </p:nvGrpSpPr>
        <p:grpSpPr>
          <a:xfrm>
            <a:off x="3295902" y="1657907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3439376-7449-AF49-915B-2DED890D193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FABA40-4EFB-3E4D-BDA2-EBDF238DEA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13DB40-2D64-4A4B-A84D-73830CAF9B99}"/>
              </a:ext>
            </a:extLst>
          </p:cNvPr>
          <p:cNvGrpSpPr/>
          <p:nvPr/>
        </p:nvGrpSpPr>
        <p:grpSpPr>
          <a:xfrm>
            <a:off x="-42010" y="1657907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A6BEAC-0829-BD4C-BB74-8FADDBB6609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4499CE-9C66-4D43-B802-DD277730CCB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C39C3C3-D4C6-B741-A194-B6F54D073C61}"/>
              </a:ext>
            </a:extLst>
          </p:cNvPr>
          <p:cNvSpPr txBox="1"/>
          <p:nvPr/>
        </p:nvSpPr>
        <p:spPr>
          <a:xfrm>
            <a:off x="4499047" y="1601453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C54E951B-004E-7144-A040-1A5B5916379B}"/>
              </a:ext>
            </a:extLst>
          </p:cNvPr>
          <p:cNvSpPr/>
          <p:nvPr/>
        </p:nvSpPr>
        <p:spPr>
          <a:xfrm flipV="1">
            <a:off x="133114" y="762393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C31FD16-BDC3-51A7-5690-F5340CDC9020}"/>
              </a:ext>
            </a:extLst>
          </p:cNvPr>
          <p:cNvCxnSpPr>
            <a:cxnSpLocks/>
          </p:cNvCxnSpPr>
          <p:nvPr/>
        </p:nvCxnSpPr>
        <p:spPr>
          <a:xfrm>
            <a:off x="122528" y="3723801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3CC904A-0369-A77F-596A-63855D022D9C}"/>
              </a:ext>
            </a:extLst>
          </p:cNvPr>
          <p:cNvGrpSpPr/>
          <p:nvPr/>
        </p:nvGrpSpPr>
        <p:grpSpPr>
          <a:xfrm>
            <a:off x="1313809" y="3590058"/>
            <a:ext cx="315804" cy="573687"/>
            <a:chOff x="7225127" y="3524912"/>
            <a:chExt cx="315804" cy="57368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55D5F81-BF63-E587-98BD-7B017A7043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63275A2-4A9F-EBD1-37E1-F4BFA9CFBFC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576DA235-42DB-F55E-816F-196B8C256846}"/>
              </a:ext>
            </a:extLst>
          </p:cNvPr>
          <p:cNvSpPr txBox="1"/>
          <p:nvPr/>
        </p:nvSpPr>
        <p:spPr>
          <a:xfrm>
            <a:off x="5327282" y="407783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64D1466-1F16-F12B-2B5A-AAA6C0E3284C}"/>
              </a:ext>
            </a:extLst>
          </p:cNvPr>
          <p:cNvGrpSpPr/>
          <p:nvPr/>
        </p:nvGrpSpPr>
        <p:grpSpPr>
          <a:xfrm>
            <a:off x="1976837" y="3590058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13DB368-6FFA-F7A4-C64F-F9F8AB70F9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2EDFEBB-4265-6178-ED21-A24AA418525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012B80E-FFD2-B612-690A-7BB0BD916BBB}"/>
              </a:ext>
            </a:extLst>
          </p:cNvPr>
          <p:cNvGrpSpPr/>
          <p:nvPr/>
        </p:nvGrpSpPr>
        <p:grpSpPr>
          <a:xfrm>
            <a:off x="2639865" y="3590058"/>
            <a:ext cx="315804" cy="573687"/>
            <a:chOff x="7225127" y="3524912"/>
            <a:chExt cx="315804" cy="57368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04712C8-D87F-F827-CB4D-ADBEAF2C4ED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6A139C0-5FF1-3FD1-231F-7355B032F89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A069FEC-9E2A-B488-AB5B-0C5188C1E84B}"/>
              </a:ext>
            </a:extLst>
          </p:cNvPr>
          <p:cNvGrpSpPr/>
          <p:nvPr/>
        </p:nvGrpSpPr>
        <p:grpSpPr>
          <a:xfrm>
            <a:off x="650781" y="3590058"/>
            <a:ext cx="315804" cy="573687"/>
            <a:chOff x="7225127" y="3524912"/>
            <a:chExt cx="315804" cy="5736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D383974-A024-61B1-DA04-66A4E86A3EE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15DE5A5-41C2-B696-B763-BF3EA33A7B2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1457D5F-2A9C-2BFC-2E44-C2A837D3917F}"/>
              </a:ext>
            </a:extLst>
          </p:cNvPr>
          <p:cNvGrpSpPr/>
          <p:nvPr/>
        </p:nvGrpSpPr>
        <p:grpSpPr>
          <a:xfrm>
            <a:off x="3965921" y="3590058"/>
            <a:ext cx="315804" cy="573687"/>
            <a:chOff x="7225127" y="3524912"/>
            <a:chExt cx="315804" cy="57368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01E8469-6D70-4F5B-F9A8-61B8E1048A3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9849EE3-BFDF-C0E5-D5A5-CD147FCAE4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E7EA60C-8486-1249-D4F5-0F3D19691BCF}"/>
              </a:ext>
            </a:extLst>
          </p:cNvPr>
          <p:cNvCxnSpPr/>
          <p:nvPr/>
        </p:nvCxnSpPr>
        <p:spPr>
          <a:xfrm>
            <a:off x="4795284" y="3590058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6219D97-6765-D205-B2F1-98ADF99C4BD3}"/>
              </a:ext>
            </a:extLst>
          </p:cNvPr>
          <p:cNvGrpSpPr/>
          <p:nvPr/>
        </p:nvGrpSpPr>
        <p:grpSpPr>
          <a:xfrm>
            <a:off x="5228475" y="3590058"/>
            <a:ext cx="593931" cy="573687"/>
            <a:chOff x="7161626" y="3524912"/>
            <a:chExt cx="593931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C262A65-A866-D2CE-9311-F72D688B1F7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4756435-2F8F-3BAB-EDDF-0683825B4BF3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0F20CFB-531A-D750-FD63-230D2090AC19}"/>
              </a:ext>
            </a:extLst>
          </p:cNvPr>
          <p:cNvGrpSpPr/>
          <p:nvPr/>
        </p:nvGrpSpPr>
        <p:grpSpPr>
          <a:xfrm>
            <a:off x="3302893" y="359005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79F7FFE-0B39-C437-106E-91FE2D74776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A4078D8-6147-9DAB-7C1F-7ABE48AA37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259EB23-B628-C8E0-2D5A-F5A7A7D718D7}"/>
              </a:ext>
            </a:extLst>
          </p:cNvPr>
          <p:cNvGrpSpPr/>
          <p:nvPr/>
        </p:nvGrpSpPr>
        <p:grpSpPr>
          <a:xfrm>
            <a:off x="-35019" y="3590058"/>
            <a:ext cx="315804" cy="573687"/>
            <a:chOff x="7225127" y="3524912"/>
            <a:chExt cx="315804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CBD0C4A-6A18-CB04-28B4-D8AA1B2197B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CFACA42-D237-B6C0-7F7D-F0C78B4558F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B1AD8B9A-C374-2949-9786-F13718AA4A5F}"/>
              </a:ext>
            </a:extLst>
          </p:cNvPr>
          <p:cNvSpPr txBox="1"/>
          <p:nvPr/>
        </p:nvSpPr>
        <p:spPr>
          <a:xfrm>
            <a:off x="4506038" y="3533604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CFB498F-F5D3-F240-84A5-3322338E1C69}"/>
              </a:ext>
            </a:extLst>
          </p:cNvPr>
          <p:cNvGrpSpPr/>
          <p:nvPr/>
        </p:nvGrpSpPr>
        <p:grpSpPr>
          <a:xfrm>
            <a:off x="135711" y="2704570"/>
            <a:ext cx="5323357" cy="2048488"/>
            <a:chOff x="1171803" y="756291"/>
            <a:chExt cx="5323357" cy="2048488"/>
          </a:xfrm>
        </p:grpSpPr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603DE694-034D-CA6E-9E08-47EA83B258D6}"/>
                </a:ext>
              </a:extLst>
            </p:cNvPr>
            <p:cNvSpPr/>
            <p:nvPr/>
          </p:nvSpPr>
          <p:spPr>
            <a:xfrm flipV="1">
              <a:off x="1171803" y="756291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179D5B45-DBD6-123C-A40A-818C4B6108CD}"/>
                </a:ext>
              </a:extLst>
            </p:cNvPr>
            <p:cNvSpPr/>
            <p:nvPr/>
          </p:nvSpPr>
          <p:spPr>
            <a:xfrm flipV="1">
              <a:off x="3824670" y="766317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F505CC4-23B3-D8F3-ED15-54436681F2A1}"/>
              </a:ext>
            </a:extLst>
          </p:cNvPr>
          <p:cNvCxnSpPr>
            <a:cxnSpLocks/>
          </p:cNvCxnSpPr>
          <p:nvPr/>
        </p:nvCxnSpPr>
        <p:spPr>
          <a:xfrm>
            <a:off x="129519" y="581006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ADE186D-7881-B13C-B31B-6319463FDDCA}"/>
              </a:ext>
            </a:extLst>
          </p:cNvPr>
          <p:cNvGrpSpPr/>
          <p:nvPr/>
        </p:nvGrpSpPr>
        <p:grpSpPr>
          <a:xfrm>
            <a:off x="1320800" y="5676319"/>
            <a:ext cx="315804" cy="573687"/>
            <a:chOff x="7225127" y="3524912"/>
            <a:chExt cx="315804" cy="57368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88E579A-B965-5252-7F66-7D37FA13B88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1E5C948-7B51-2C81-2269-2CCA236384A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3B22424B-9921-F75E-88B9-0AF57D412DA7}"/>
              </a:ext>
            </a:extLst>
          </p:cNvPr>
          <p:cNvSpPr txBox="1"/>
          <p:nvPr/>
        </p:nvSpPr>
        <p:spPr>
          <a:xfrm>
            <a:off x="5334273" y="616409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C155246-76D9-91A1-105C-74E973AFDD44}"/>
              </a:ext>
            </a:extLst>
          </p:cNvPr>
          <p:cNvGrpSpPr/>
          <p:nvPr/>
        </p:nvGrpSpPr>
        <p:grpSpPr>
          <a:xfrm>
            <a:off x="1983828" y="5676319"/>
            <a:ext cx="315804" cy="573687"/>
            <a:chOff x="7225127" y="3524912"/>
            <a:chExt cx="315804" cy="573687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9E5E7EB-841E-2A12-8C68-C6A1B7D9B40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2C0511B-7AA8-EA23-BD1A-4EA9C0F9F89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9768D89-D9C5-ED72-61C1-B050BCD29CA0}"/>
              </a:ext>
            </a:extLst>
          </p:cNvPr>
          <p:cNvGrpSpPr/>
          <p:nvPr/>
        </p:nvGrpSpPr>
        <p:grpSpPr>
          <a:xfrm>
            <a:off x="2646856" y="5676319"/>
            <a:ext cx="315804" cy="573687"/>
            <a:chOff x="7225127" y="3524912"/>
            <a:chExt cx="315804" cy="573687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79B9201-0C7D-F08C-01EB-EFC124ECBC4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A97F225-A9CB-2557-8579-65DC92B1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23E11F0-2DAF-25D1-9906-EEF444CFA10B}"/>
              </a:ext>
            </a:extLst>
          </p:cNvPr>
          <p:cNvGrpSpPr/>
          <p:nvPr/>
        </p:nvGrpSpPr>
        <p:grpSpPr>
          <a:xfrm>
            <a:off x="657772" y="5676319"/>
            <a:ext cx="315804" cy="573687"/>
            <a:chOff x="7225127" y="3524912"/>
            <a:chExt cx="315804" cy="573687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4C8E30ED-BDB5-DD0E-BDE2-C8119019E4C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F0D819C-DE54-383A-FCDE-E43544AE1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4A2907D-7389-146D-1854-7461CE4A601C}"/>
              </a:ext>
            </a:extLst>
          </p:cNvPr>
          <p:cNvGrpSpPr/>
          <p:nvPr/>
        </p:nvGrpSpPr>
        <p:grpSpPr>
          <a:xfrm>
            <a:off x="3972912" y="5676319"/>
            <a:ext cx="315804" cy="573687"/>
            <a:chOff x="7225127" y="3524912"/>
            <a:chExt cx="315804" cy="573687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16BBAFD-1C73-FF66-80A3-BC4992D8FDB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56AB3B3-0D69-0AC8-B563-691CF6A2282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06F8F74-9BAD-7ECF-122B-18CC2712A288}"/>
              </a:ext>
            </a:extLst>
          </p:cNvPr>
          <p:cNvCxnSpPr/>
          <p:nvPr/>
        </p:nvCxnSpPr>
        <p:spPr>
          <a:xfrm>
            <a:off x="4802275" y="567631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B38AB3B-CEFD-735B-3B78-88EF8493677A}"/>
              </a:ext>
            </a:extLst>
          </p:cNvPr>
          <p:cNvGrpSpPr/>
          <p:nvPr/>
        </p:nvGrpSpPr>
        <p:grpSpPr>
          <a:xfrm>
            <a:off x="5235466" y="5676319"/>
            <a:ext cx="593931" cy="573687"/>
            <a:chOff x="7161626" y="3524912"/>
            <a:chExt cx="593931" cy="573687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C46F5B4-B72E-0BA1-9C5B-0741B45807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A451E21-223B-54A2-1947-39321A20A3C6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7B3438A0-A2B0-A7F4-AC40-477AC3D3BCB4}"/>
              </a:ext>
            </a:extLst>
          </p:cNvPr>
          <p:cNvGrpSpPr/>
          <p:nvPr/>
        </p:nvGrpSpPr>
        <p:grpSpPr>
          <a:xfrm>
            <a:off x="3309884" y="5676319"/>
            <a:ext cx="315804" cy="573687"/>
            <a:chOff x="7225127" y="3524912"/>
            <a:chExt cx="315804" cy="573687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7A8368C-7FF5-D8FB-FDE3-ACC910DEF2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2E53674-4DE5-C077-65A4-EA0CE0878FD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392D15A-415F-1D47-28BA-79A6848CFC7A}"/>
              </a:ext>
            </a:extLst>
          </p:cNvPr>
          <p:cNvGrpSpPr/>
          <p:nvPr/>
        </p:nvGrpSpPr>
        <p:grpSpPr>
          <a:xfrm>
            <a:off x="-28028" y="5676319"/>
            <a:ext cx="315804" cy="573687"/>
            <a:chOff x="7225127" y="3524912"/>
            <a:chExt cx="315804" cy="573687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CB64EEA-C230-12E5-48FE-D2801CF4D18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35612067-CD74-8918-1CB5-CEE9997A381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B2E4D6B2-81E3-8528-2204-EB4B1FBA8A19}"/>
              </a:ext>
            </a:extLst>
          </p:cNvPr>
          <p:cNvSpPr txBox="1"/>
          <p:nvPr/>
        </p:nvSpPr>
        <p:spPr>
          <a:xfrm>
            <a:off x="4513029" y="561986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A962D99-BCC5-DA86-D356-48194AC86D64}"/>
              </a:ext>
            </a:extLst>
          </p:cNvPr>
          <p:cNvGrpSpPr/>
          <p:nvPr/>
        </p:nvGrpSpPr>
        <p:grpSpPr>
          <a:xfrm>
            <a:off x="142703" y="4790831"/>
            <a:ext cx="2670488" cy="2048488"/>
            <a:chOff x="1171803" y="756291"/>
            <a:chExt cx="5323357" cy="2048488"/>
          </a:xfrm>
        </p:grpSpPr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2A467907-18C7-0A2D-3D41-E36FDAA76AAC}"/>
                </a:ext>
              </a:extLst>
            </p:cNvPr>
            <p:cNvSpPr/>
            <p:nvPr/>
          </p:nvSpPr>
          <p:spPr>
            <a:xfrm flipV="1">
              <a:off x="1171803" y="756291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F2DBB271-38BD-F8BC-29BC-898ABB841512}"/>
                </a:ext>
              </a:extLst>
            </p:cNvPr>
            <p:cNvSpPr/>
            <p:nvPr/>
          </p:nvSpPr>
          <p:spPr>
            <a:xfrm flipV="1">
              <a:off x="3824670" y="766317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3C27C59-C04B-ED8E-FCAF-6D09B565AF65}"/>
              </a:ext>
            </a:extLst>
          </p:cNvPr>
          <p:cNvGrpSpPr/>
          <p:nvPr/>
        </p:nvGrpSpPr>
        <p:grpSpPr>
          <a:xfrm>
            <a:off x="2822442" y="4809512"/>
            <a:ext cx="2628875" cy="2048488"/>
            <a:chOff x="1171803" y="756291"/>
            <a:chExt cx="5323357" cy="2048488"/>
          </a:xfrm>
        </p:grpSpPr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536D608-6B19-3FC7-8C43-B46B1B56AABA}"/>
                </a:ext>
              </a:extLst>
            </p:cNvPr>
            <p:cNvSpPr/>
            <p:nvPr/>
          </p:nvSpPr>
          <p:spPr>
            <a:xfrm flipV="1">
              <a:off x="1171803" y="756291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049F547F-1566-EA1F-D428-C7C676A52D5C}"/>
                </a:ext>
              </a:extLst>
            </p:cNvPr>
            <p:cNvSpPr/>
            <p:nvPr/>
          </p:nvSpPr>
          <p:spPr>
            <a:xfrm flipV="1">
              <a:off x="3824670" y="766317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25724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F8A367-F4C9-6645-8C82-D4ADA422E5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Preserving energy in time and frequency domain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D1080C-3499-6E43-8F8D-A5830174FDA2}"/>
              </a:ext>
            </a:extLst>
          </p:cNvPr>
          <p:cNvSpPr txBox="1"/>
          <p:nvPr/>
        </p:nvSpPr>
        <p:spPr>
          <a:xfrm>
            <a:off x="-2168" y="1384904"/>
            <a:ext cx="9146167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Is    IDFT( DFT(x) ) = x 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88A6A52-6CB1-B647-9D8A-4FF92DDBD7E1}"/>
              </a:ext>
            </a:extLst>
          </p:cNvPr>
          <p:cNvGrpSpPr/>
          <p:nvPr/>
        </p:nvGrpSpPr>
        <p:grpSpPr>
          <a:xfrm>
            <a:off x="3460769" y="2086307"/>
            <a:ext cx="2744959" cy="680058"/>
            <a:chOff x="4266600" y="3061667"/>
            <a:chExt cx="2744959" cy="68005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9F90D9-B88C-8143-B924-9D849D131355}"/>
                </a:ext>
              </a:extLst>
            </p:cNvPr>
            <p:cNvSpPr txBox="1"/>
            <p:nvPr/>
          </p:nvSpPr>
          <p:spPr>
            <a:xfrm>
              <a:off x="5485946" y="3218505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7DEB132-7799-0A4B-9C0C-CB88229BCDA7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 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A3C8D9-3F87-CD47-B4A1-297A645DC783}"/>
                </a:ext>
              </a:extLst>
            </p:cNvPr>
            <p:cNvSpPr txBox="1"/>
            <p:nvPr/>
          </p:nvSpPr>
          <p:spPr>
            <a:xfrm>
              <a:off x="4891440" y="3066554"/>
              <a:ext cx="712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 X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1F509A1-0480-9F4D-8EBB-EDE1E41D0855}"/>
                </a:ext>
              </a:extLst>
            </p:cNvPr>
            <p:cNvSpPr txBox="1"/>
            <p:nvPr/>
          </p:nvSpPr>
          <p:spPr>
            <a:xfrm>
              <a:off x="5774437" y="3061667"/>
              <a:ext cx="12371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 X   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167B6A4-8AD3-9043-AB1F-B19FEC161914}"/>
              </a:ext>
            </a:extLst>
          </p:cNvPr>
          <p:cNvSpPr txBox="1"/>
          <p:nvPr/>
        </p:nvSpPr>
        <p:spPr>
          <a:xfrm>
            <a:off x="4019868" y="1950758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baseline="-25000" dirty="0">
                <a:latin typeface="Lucida Bright" panose="02040602050505020304" pitchFamily="18" charset="77"/>
              </a:rPr>
              <a:t>*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A637050-FFB8-1A4B-9D41-8074C2FE28FC}"/>
              </a:ext>
            </a:extLst>
          </p:cNvPr>
          <p:cNvGrpSpPr/>
          <p:nvPr/>
        </p:nvGrpSpPr>
        <p:grpSpPr>
          <a:xfrm>
            <a:off x="3460769" y="2832807"/>
            <a:ext cx="2744959" cy="815607"/>
            <a:chOff x="3460769" y="2832807"/>
            <a:chExt cx="2744959" cy="81560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2699E9F-29B5-834A-A6B3-5A658FA61F44}"/>
                </a:ext>
              </a:extLst>
            </p:cNvPr>
            <p:cNvGrpSpPr/>
            <p:nvPr/>
          </p:nvGrpSpPr>
          <p:grpSpPr>
            <a:xfrm>
              <a:off x="3460769" y="2968356"/>
              <a:ext cx="2744959" cy="680058"/>
              <a:chOff x="4266600" y="3061667"/>
              <a:chExt cx="2744959" cy="680058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F4946D1-CD22-1E4C-9DE9-96249D192C2D}"/>
                  </a:ext>
                </a:extLst>
              </p:cNvPr>
              <p:cNvSpPr txBox="1"/>
              <p:nvPr/>
            </p:nvSpPr>
            <p:spPr>
              <a:xfrm>
                <a:off x="5485946" y="3218505"/>
                <a:ext cx="509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=</a:t>
                </a:r>
                <a:endParaRPr lang="en-US" sz="2800" baseline="-25000" dirty="0">
                  <a:latin typeface="Lucida Bright" panose="02040602050505020304" pitchFamily="18" charset="77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3E95027-4892-6341-9758-3F8057650AE1}"/>
                  </a:ext>
                </a:extLst>
              </p:cNvPr>
              <p:cNvSpPr txBox="1"/>
              <p:nvPr/>
            </p:nvSpPr>
            <p:spPr>
              <a:xfrm>
                <a:off x="4266600" y="3066555"/>
                <a:ext cx="10963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F F</a:t>
                </a:r>
                <a:endParaRPr lang="en-US" sz="3600" baseline="30000" dirty="0">
                  <a:latin typeface="Lucida Bright" panose="02040602050505020304" pitchFamily="18" charset="77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9612270-CC77-9549-99E8-2B390E4AB700}"/>
                  </a:ext>
                </a:extLst>
              </p:cNvPr>
              <p:cNvSpPr txBox="1"/>
              <p:nvPr/>
            </p:nvSpPr>
            <p:spPr>
              <a:xfrm>
                <a:off x="4891440" y="3066554"/>
                <a:ext cx="71245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 X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4A7FE78-626A-D048-9B15-995A416161D9}"/>
                  </a:ext>
                </a:extLst>
              </p:cNvPr>
              <p:cNvSpPr txBox="1"/>
              <p:nvPr/>
            </p:nvSpPr>
            <p:spPr>
              <a:xfrm>
                <a:off x="5774437" y="3061667"/>
                <a:ext cx="123712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 </a:t>
                </a:r>
                <a:r>
                  <a:rPr lang="en-US" sz="3600" baseline="-25000" dirty="0">
                    <a:latin typeface="Lucida Bright" panose="02040602050505020304" pitchFamily="18" charset="77"/>
                  </a:rPr>
                  <a:t>N.</a:t>
                </a:r>
                <a:r>
                  <a:rPr lang="en-US" sz="4800" baseline="-25000" dirty="0">
                    <a:latin typeface="Lucida Bright" panose="02040602050505020304" pitchFamily="18" charset="77"/>
                  </a:rPr>
                  <a:t>X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249C295-CFD2-C444-B96D-ADD96425C561}"/>
                </a:ext>
              </a:extLst>
            </p:cNvPr>
            <p:cNvSpPr txBox="1"/>
            <p:nvPr/>
          </p:nvSpPr>
          <p:spPr>
            <a:xfrm>
              <a:off x="4019868" y="2832807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A9707FC-34EF-1842-9F26-17A5B6A3842B}"/>
              </a:ext>
            </a:extLst>
          </p:cNvPr>
          <p:cNvGrpSpPr/>
          <p:nvPr/>
        </p:nvGrpSpPr>
        <p:grpSpPr>
          <a:xfrm>
            <a:off x="1052784" y="4007243"/>
            <a:ext cx="6083970" cy="2203774"/>
            <a:chOff x="1052784" y="4007243"/>
            <a:chExt cx="6083970" cy="220377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EF67079-FBB7-B94A-8464-0A5377AEC59E}"/>
                </a:ext>
              </a:extLst>
            </p:cNvPr>
            <p:cNvSpPr txBox="1"/>
            <p:nvPr/>
          </p:nvSpPr>
          <p:spPr>
            <a:xfrm>
              <a:off x="1052784" y="4901337"/>
              <a:ext cx="17757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DFT matrix, 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4747BDB-8DA6-9E44-A708-BFC1070EBDE1}"/>
                </a:ext>
              </a:extLst>
            </p:cNvPr>
            <p:cNvSpPr txBox="1"/>
            <p:nvPr/>
          </p:nvSpPr>
          <p:spPr>
            <a:xfrm>
              <a:off x="2724000" y="4633333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5D0F6D8-C463-2A48-B7EE-873CE51B0249}"/>
                </a:ext>
              </a:extLst>
            </p:cNvPr>
            <p:cNvSpPr txBox="1"/>
            <p:nvPr/>
          </p:nvSpPr>
          <p:spPr>
            <a:xfrm>
              <a:off x="3050136" y="4890411"/>
              <a:ext cx="5099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=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8" name="Left Bracket 37">
              <a:extLst>
                <a:ext uri="{FF2B5EF4-FFF2-40B4-BE49-F238E27FC236}">
                  <a16:creationId xmlns:a16="http://schemas.microsoft.com/office/drawing/2014/main" id="{2B2F2B20-ECCC-4D48-989C-55962000B01A}"/>
                </a:ext>
              </a:extLst>
            </p:cNvPr>
            <p:cNvSpPr/>
            <p:nvPr/>
          </p:nvSpPr>
          <p:spPr>
            <a:xfrm>
              <a:off x="4030593" y="4007243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3C7DEDC-894F-074B-853B-FC6DBDA686F4}"/>
                </a:ext>
              </a:extLst>
            </p:cNvPr>
            <p:cNvSpPr txBox="1"/>
            <p:nvPr/>
          </p:nvSpPr>
          <p:spPr>
            <a:xfrm>
              <a:off x="4305825" y="4859633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B136C8B-68F4-6847-96A4-7745CCC1DF53}"/>
                </a:ext>
              </a:extLst>
            </p:cNvPr>
            <p:cNvSpPr txBox="1"/>
            <p:nvPr/>
          </p:nvSpPr>
          <p:spPr>
            <a:xfrm>
              <a:off x="4790335" y="4858367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CF0FAEB-3FE3-A949-9138-BCD4952802D4}"/>
                </a:ext>
              </a:extLst>
            </p:cNvPr>
            <p:cNvSpPr txBox="1"/>
            <p:nvPr/>
          </p:nvSpPr>
          <p:spPr>
            <a:xfrm>
              <a:off x="5640605" y="4857101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m</a:t>
              </a:r>
              <a:endParaRPr lang="en-US" sz="2400" baseline="-25000" dirty="0">
                <a:solidFill>
                  <a:srgbClr val="C00000"/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4444B7C-3B8A-E944-B22C-F1702882BF90}"/>
                </a:ext>
              </a:extLst>
            </p:cNvPr>
            <p:cNvSpPr txBox="1"/>
            <p:nvPr/>
          </p:nvSpPr>
          <p:spPr>
            <a:xfrm>
              <a:off x="6405531" y="4855835"/>
              <a:ext cx="731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616134A-9F74-A14F-9D62-5173BD0A68C7}"/>
                </a:ext>
              </a:extLst>
            </p:cNvPr>
            <p:cNvSpPr txBox="1"/>
            <p:nvPr/>
          </p:nvSpPr>
          <p:spPr>
            <a:xfrm>
              <a:off x="5181399" y="4789738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DEF010A-0F36-904B-8799-4E151BF07124}"/>
                </a:ext>
              </a:extLst>
            </p:cNvPr>
            <p:cNvSpPr txBox="1"/>
            <p:nvPr/>
          </p:nvSpPr>
          <p:spPr>
            <a:xfrm>
              <a:off x="5953860" y="4756443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893FAE8-52CD-D742-9252-DFA7A23924FB}"/>
                </a:ext>
              </a:extLst>
            </p:cNvPr>
            <p:cNvCxnSpPr/>
            <p:nvPr/>
          </p:nvCxnSpPr>
          <p:spPr>
            <a:xfrm>
              <a:off x="4474464" y="4107998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E6A37DF-75AB-1B41-9436-9ABB66DB541E}"/>
                </a:ext>
              </a:extLst>
            </p:cNvPr>
            <p:cNvCxnSpPr/>
            <p:nvPr/>
          </p:nvCxnSpPr>
          <p:spPr>
            <a:xfrm>
              <a:off x="4943856" y="4107998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921609B-4586-C149-937E-CC64DFF18A99}"/>
                </a:ext>
              </a:extLst>
            </p:cNvPr>
            <p:cNvCxnSpPr/>
            <p:nvPr/>
          </p:nvCxnSpPr>
          <p:spPr>
            <a:xfrm>
              <a:off x="5803392" y="4107998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42C889D-3EA9-1A48-B94E-15FA70AB3634}"/>
                </a:ext>
              </a:extLst>
            </p:cNvPr>
            <p:cNvCxnSpPr/>
            <p:nvPr/>
          </p:nvCxnSpPr>
          <p:spPr>
            <a:xfrm>
              <a:off x="6553200" y="4107998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0103EA9-6631-8041-B570-7B96BC0066B1}"/>
                </a:ext>
              </a:extLst>
            </p:cNvPr>
            <p:cNvCxnSpPr/>
            <p:nvPr/>
          </p:nvCxnSpPr>
          <p:spPr>
            <a:xfrm>
              <a:off x="4459224" y="5285471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3BB238C-3416-474E-A10C-EDD6917A5CE7}"/>
                </a:ext>
              </a:extLst>
            </p:cNvPr>
            <p:cNvCxnSpPr/>
            <p:nvPr/>
          </p:nvCxnSpPr>
          <p:spPr>
            <a:xfrm>
              <a:off x="4928616" y="5285471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32741E7-ACF9-CE4E-97EF-C23E8B035647}"/>
                </a:ext>
              </a:extLst>
            </p:cNvPr>
            <p:cNvCxnSpPr/>
            <p:nvPr/>
          </p:nvCxnSpPr>
          <p:spPr>
            <a:xfrm>
              <a:off x="5788152" y="5285471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EE1D3B7-DC43-4542-AA95-5EFC9B2F4710}"/>
                </a:ext>
              </a:extLst>
            </p:cNvPr>
            <p:cNvCxnSpPr/>
            <p:nvPr/>
          </p:nvCxnSpPr>
          <p:spPr>
            <a:xfrm>
              <a:off x="6537960" y="5285471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Left Bracket 52">
              <a:extLst>
                <a:ext uri="{FF2B5EF4-FFF2-40B4-BE49-F238E27FC236}">
                  <a16:creationId xmlns:a16="http://schemas.microsoft.com/office/drawing/2014/main" id="{B9834FF2-CD93-AE41-BD9D-0740ED888C1C}"/>
                </a:ext>
              </a:extLst>
            </p:cNvPr>
            <p:cNvSpPr/>
            <p:nvPr/>
          </p:nvSpPr>
          <p:spPr>
            <a:xfrm flipH="1">
              <a:off x="6973307" y="4007243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83D13986-8D2E-0348-B4B8-A15B835E7737}"/>
                    </a:ext>
                  </a:extLst>
                </p:cNvPr>
                <p:cNvSpPr txBox="1"/>
                <p:nvPr/>
              </p:nvSpPr>
              <p:spPr>
                <a:xfrm>
                  <a:off x="3435798" y="4719909"/>
                  <a:ext cx="504561" cy="7629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83D13986-8D2E-0348-B4B8-A15B835E77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5798" y="4719909"/>
                  <a:ext cx="504561" cy="762966"/>
                </a:xfrm>
                <a:prstGeom prst="rect">
                  <a:avLst/>
                </a:prstGeom>
                <a:blipFill>
                  <a:blip r:embed="rId2"/>
                  <a:stretch>
                    <a:fillRect t="-1667" r="-10000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7909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DADA79-A4A6-254B-849A-C294B6DD9864}"/>
              </a:ext>
            </a:extLst>
          </p:cNvPr>
          <p:cNvSpPr txBox="1"/>
          <p:nvPr/>
        </p:nvSpPr>
        <p:spPr>
          <a:xfrm>
            <a:off x="516336" y="1811472"/>
            <a:ext cx="849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DFT: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D21DE-2CEF-E14E-9D1E-B834451015DB}"/>
              </a:ext>
            </a:extLst>
          </p:cNvPr>
          <p:cNvSpPr txBox="1"/>
          <p:nvPr/>
        </p:nvSpPr>
        <p:spPr>
          <a:xfrm>
            <a:off x="1682496" y="1706880"/>
            <a:ext cx="1548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z(m) 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DD73C1-8774-FA41-B83B-58D50CA57A54}"/>
                  </a:ext>
                </a:extLst>
              </p:cNvPr>
              <p:cNvSpPr txBox="1"/>
              <p:nvPr/>
            </p:nvSpPr>
            <p:spPr>
              <a:xfrm>
                <a:off x="3630456" y="1449084"/>
                <a:ext cx="2398413" cy="1038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DD73C1-8774-FA41-B83B-58D50CA57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456" y="1449084"/>
                <a:ext cx="2398413" cy="1038811"/>
              </a:xfrm>
              <a:prstGeom prst="rect">
                <a:avLst/>
              </a:prstGeom>
              <a:blipFill>
                <a:blip r:embed="rId2"/>
                <a:stretch>
                  <a:fillRect l="-45263" t="-114458" b="-174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2A32FE1-5E6E-264E-ABB0-AA7BBAEAE3C9}"/>
              </a:ext>
            </a:extLst>
          </p:cNvPr>
          <p:cNvGrpSpPr/>
          <p:nvPr/>
        </p:nvGrpSpPr>
        <p:grpSpPr>
          <a:xfrm>
            <a:off x="516336" y="3171204"/>
            <a:ext cx="5445903" cy="1038811"/>
            <a:chOff x="516336" y="3171204"/>
            <a:chExt cx="5445903" cy="103881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6A146C-00FE-9E4A-84C4-60E0910E58E3}"/>
                </a:ext>
              </a:extLst>
            </p:cNvPr>
            <p:cNvSpPr txBox="1"/>
            <p:nvPr/>
          </p:nvSpPr>
          <p:spPr>
            <a:xfrm>
              <a:off x="516336" y="3521553"/>
              <a:ext cx="849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IDFT: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7AF0E7-3220-F449-A678-9F90E5BA2F57}"/>
                </a:ext>
              </a:extLst>
            </p:cNvPr>
            <p:cNvSpPr txBox="1"/>
            <p:nvPr/>
          </p:nvSpPr>
          <p:spPr>
            <a:xfrm>
              <a:off x="1682496" y="3429000"/>
              <a:ext cx="1548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x(n)  =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53E8CD-212B-2941-87D9-C583C31786B2}"/>
                    </a:ext>
                  </a:extLst>
                </p:cNvPr>
                <p:cNvSpPr txBox="1"/>
                <p:nvPr/>
              </p:nvSpPr>
              <p:spPr>
                <a:xfrm>
                  <a:off x="3618264" y="3171204"/>
                  <a:ext cx="2343975" cy="10388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  <m:f>
                                  <m:f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53E8CD-212B-2941-87D9-C583C31786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8264" y="3171204"/>
                  <a:ext cx="2343975" cy="1038811"/>
                </a:xfrm>
                <a:prstGeom prst="rect">
                  <a:avLst/>
                </a:prstGeom>
                <a:blipFill>
                  <a:blip r:embed="rId3"/>
                  <a:stretch>
                    <a:fillRect l="-45405" t="-115854" b="-1780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B055BD-ABC8-7D46-9D21-AD55CBF99C5B}"/>
                  </a:ext>
                </a:extLst>
              </p:cNvPr>
              <p:cNvSpPr txBox="1"/>
              <p:nvPr/>
            </p:nvSpPr>
            <p:spPr>
              <a:xfrm>
                <a:off x="3043311" y="1625404"/>
                <a:ext cx="504561" cy="7629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B055BD-ABC8-7D46-9D21-AD55CBF99C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3311" y="1625404"/>
                <a:ext cx="504561" cy="762966"/>
              </a:xfrm>
              <a:prstGeom prst="rect">
                <a:avLst/>
              </a:prstGeom>
              <a:blipFill>
                <a:blip r:embed="rId4"/>
                <a:stretch>
                  <a:fillRect r="-12821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CD496D-832C-FE47-B68C-DEA841DC66C5}"/>
                  </a:ext>
                </a:extLst>
              </p:cNvPr>
              <p:cNvSpPr txBox="1"/>
              <p:nvPr/>
            </p:nvSpPr>
            <p:spPr>
              <a:xfrm>
                <a:off x="3043311" y="3340125"/>
                <a:ext cx="504561" cy="7629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CD496D-832C-FE47-B68C-DEA841DC6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3311" y="3340125"/>
                <a:ext cx="504561" cy="762966"/>
              </a:xfrm>
              <a:prstGeom prst="rect">
                <a:avLst/>
              </a:prstGeom>
              <a:blipFill>
                <a:blip r:embed="rId5"/>
                <a:stretch>
                  <a:fillRect r="-12821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6319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81500B-587D-4647-9636-4F1FE2C376FB}"/>
              </a:ext>
            </a:extLst>
          </p:cNvPr>
          <p:cNvSpPr txBox="1"/>
          <p:nvPr/>
        </p:nvSpPr>
        <p:spPr>
          <a:xfrm>
            <a:off x="0" y="2890391"/>
            <a:ext cx="914400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Plotting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DFT spectrum</a:t>
            </a:r>
          </a:p>
        </p:txBody>
      </p:sp>
    </p:spTree>
    <p:extLst>
      <p:ext uri="{BB962C8B-B14F-4D97-AF65-F5344CB8AC3E}">
        <p14:creationId xmlns:p14="http://schemas.microsoft.com/office/powerpoint/2010/main" val="2726538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Plotting the DFT spectrum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1719931" y="3015416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1722627" y="7713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3D324B5-4029-9147-B79D-DA3EE8891A94}"/>
              </a:ext>
            </a:extLst>
          </p:cNvPr>
          <p:cNvSpPr txBox="1"/>
          <p:nvPr/>
        </p:nvSpPr>
        <p:spPr>
          <a:xfrm>
            <a:off x="366868" y="1714470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2910555" y="2888807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1198831" y="3086028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3604424" y="2881673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4256196" y="2888807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2248184" y="2881673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501DB7-E372-DF46-824A-262B38863578}"/>
              </a:ext>
            </a:extLst>
          </p:cNvPr>
          <p:cNvCxnSpPr/>
          <p:nvPr/>
        </p:nvCxnSpPr>
        <p:spPr>
          <a:xfrm>
            <a:off x="5716510" y="290753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1B6837-7B2D-7E40-8A77-45E7A65EFB3E}"/>
              </a:ext>
            </a:extLst>
          </p:cNvPr>
          <p:cNvCxnSpPr/>
          <p:nvPr/>
        </p:nvCxnSpPr>
        <p:spPr>
          <a:xfrm>
            <a:off x="641037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960D72-C78B-D04A-BAC2-9EA60DC6CB3E}"/>
              </a:ext>
            </a:extLst>
          </p:cNvPr>
          <p:cNvGrpSpPr/>
          <p:nvPr/>
        </p:nvGrpSpPr>
        <p:grpSpPr>
          <a:xfrm>
            <a:off x="6803051" y="2907537"/>
            <a:ext cx="578409" cy="573687"/>
            <a:chOff x="7132362" y="3524912"/>
            <a:chExt cx="578409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0B7E12-CBE5-BB4F-8F7B-D15491C1856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BECD68-1AB4-704A-BC32-1758E0FFE70C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0DF9EE-6663-6541-9109-39B8060EFFC0}"/>
              </a:ext>
            </a:extLst>
          </p:cNvPr>
          <p:cNvCxnSpPr/>
          <p:nvPr/>
        </p:nvCxnSpPr>
        <p:spPr>
          <a:xfrm>
            <a:off x="505413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85E282-B2C7-E447-AF16-6FBA668ACE3B}"/>
              </a:ext>
            </a:extLst>
          </p:cNvPr>
          <p:cNvSpPr txBox="1"/>
          <p:nvPr/>
        </p:nvSpPr>
        <p:spPr>
          <a:xfrm>
            <a:off x="6151279" y="3114419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6D5B52-E82B-0E48-AE33-77C1815DC26C}"/>
              </a:ext>
            </a:extLst>
          </p:cNvPr>
          <p:cNvSpPr txBox="1"/>
          <p:nvPr/>
        </p:nvSpPr>
        <p:spPr>
          <a:xfrm>
            <a:off x="5138825" y="2967335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C2FA572-0CFF-3A4D-9BDC-C74BE4CE6189}"/>
              </a:ext>
            </a:extLst>
          </p:cNvPr>
          <p:cNvCxnSpPr>
            <a:cxnSpLocks/>
          </p:cNvCxnSpPr>
          <p:nvPr/>
        </p:nvCxnSpPr>
        <p:spPr>
          <a:xfrm flipV="1">
            <a:off x="2397615" y="1818848"/>
            <a:ext cx="4923" cy="117252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464687B-9E30-B145-B652-4CAF9AB4EB41}"/>
              </a:ext>
            </a:extLst>
          </p:cNvPr>
          <p:cNvCxnSpPr>
            <a:cxnSpLocks/>
          </p:cNvCxnSpPr>
          <p:nvPr/>
        </p:nvCxnSpPr>
        <p:spPr>
          <a:xfrm flipV="1">
            <a:off x="1729015" y="2360373"/>
            <a:ext cx="4923" cy="66186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BDE736A-CBFF-D54C-889B-DD1392F28E57}"/>
              </a:ext>
            </a:extLst>
          </p:cNvPr>
          <p:cNvCxnSpPr>
            <a:cxnSpLocks/>
          </p:cNvCxnSpPr>
          <p:nvPr/>
        </p:nvCxnSpPr>
        <p:spPr>
          <a:xfrm flipV="1">
            <a:off x="3066748" y="2495363"/>
            <a:ext cx="0" cy="46254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27DD6E6-9D7C-A14D-A162-3472367BF7D7}"/>
              </a:ext>
            </a:extLst>
          </p:cNvPr>
          <p:cNvCxnSpPr>
            <a:cxnSpLocks/>
          </p:cNvCxnSpPr>
          <p:nvPr/>
        </p:nvCxnSpPr>
        <p:spPr>
          <a:xfrm flipV="1">
            <a:off x="5052907" y="1714470"/>
            <a:ext cx="0" cy="132955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C66B372-0A3C-EE4F-AD36-E3549C4B2328}"/>
              </a:ext>
            </a:extLst>
          </p:cNvPr>
          <p:cNvSpPr txBox="1"/>
          <p:nvPr/>
        </p:nvSpPr>
        <p:spPr>
          <a:xfrm>
            <a:off x="7164456" y="3081114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2596978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Plotting the DFT spectrum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1719931" y="3015416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1722627" y="7713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3D324B5-4029-9147-B79D-DA3EE8891A94}"/>
              </a:ext>
            </a:extLst>
          </p:cNvPr>
          <p:cNvSpPr txBox="1"/>
          <p:nvPr/>
        </p:nvSpPr>
        <p:spPr>
          <a:xfrm>
            <a:off x="366868" y="1714470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2910555" y="2888807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1198831" y="3086028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3604424" y="2881673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4256196" y="2888807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2248184" y="2881673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501DB7-E372-DF46-824A-262B38863578}"/>
              </a:ext>
            </a:extLst>
          </p:cNvPr>
          <p:cNvCxnSpPr/>
          <p:nvPr/>
        </p:nvCxnSpPr>
        <p:spPr>
          <a:xfrm>
            <a:off x="5716510" y="290753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1B6837-7B2D-7E40-8A77-45E7A65EFB3E}"/>
              </a:ext>
            </a:extLst>
          </p:cNvPr>
          <p:cNvCxnSpPr/>
          <p:nvPr/>
        </p:nvCxnSpPr>
        <p:spPr>
          <a:xfrm>
            <a:off x="641037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960D72-C78B-D04A-BAC2-9EA60DC6CB3E}"/>
              </a:ext>
            </a:extLst>
          </p:cNvPr>
          <p:cNvGrpSpPr/>
          <p:nvPr/>
        </p:nvGrpSpPr>
        <p:grpSpPr>
          <a:xfrm>
            <a:off x="6803051" y="2907537"/>
            <a:ext cx="578409" cy="573687"/>
            <a:chOff x="7132362" y="3524912"/>
            <a:chExt cx="578409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0B7E12-CBE5-BB4F-8F7B-D15491C1856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BECD68-1AB4-704A-BC32-1758E0FFE70C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0DF9EE-6663-6541-9109-39B8060EFFC0}"/>
              </a:ext>
            </a:extLst>
          </p:cNvPr>
          <p:cNvCxnSpPr/>
          <p:nvPr/>
        </p:nvCxnSpPr>
        <p:spPr>
          <a:xfrm>
            <a:off x="505413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85E282-B2C7-E447-AF16-6FBA668ACE3B}"/>
              </a:ext>
            </a:extLst>
          </p:cNvPr>
          <p:cNvSpPr txBox="1"/>
          <p:nvPr/>
        </p:nvSpPr>
        <p:spPr>
          <a:xfrm>
            <a:off x="6151279" y="3114419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6D5B52-E82B-0E48-AE33-77C1815DC26C}"/>
              </a:ext>
            </a:extLst>
          </p:cNvPr>
          <p:cNvSpPr txBox="1"/>
          <p:nvPr/>
        </p:nvSpPr>
        <p:spPr>
          <a:xfrm>
            <a:off x="5138825" y="2967335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C2FA572-0CFF-3A4D-9BDC-C74BE4CE6189}"/>
              </a:ext>
            </a:extLst>
          </p:cNvPr>
          <p:cNvCxnSpPr>
            <a:cxnSpLocks/>
          </p:cNvCxnSpPr>
          <p:nvPr/>
        </p:nvCxnSpPr>
        <p:spPr>
          <a:xfrm flipV="1">
            <a:off x="2397615" y="1818848"/>
            <a:ext cx="4923" cy="117252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464687B-9E30-B145-B652-4CAF9AB4EB41}"/>
              </a:ext>
            </a:extLst>
          </p:cNvPr>
          <p:cNvCxnSpPr>
            <a:cxnSpLocks/>
          </p:cNvCxnSpPr>
          <p:nvPr/>
        </p:nvCxnSpPr>
        <p:spPr>
          <a:xfrm flipV="1">
            <a:off x="1729015" y="2360373"/>
            <a:ext cx="4923" cy="66186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BDE736A-CBFF-D54C-889B-DD1392F28E57}"/>
              </a:ext>
            </a:extLst>
          </p:cNvPr>
          <p:cNvCxnSpPr>
            <a:cxnSpLocks/>
          </p:cNvCxnSpPr>
          <p:nvPr/>
        </p:nvCxnSpPr>
        <p:spPr>
          <a:xfrm flipV="1">
            <a:off x="3066748" y="2495363"/>
            <a:ext cx="0" cy="46254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27DD6E6-9D7C-A14D-A162-3472367BF7D7}"/>
              </a:ext>
            </a:extLst>
          </p:cNvPr>
          <p:cNvCxnSpPr>
            <a:cxnSpLocks/>
          </p:cNvCxnSpPr>
          <p:nvPr/>
        </p:nvCxnSpPr>
        <p:spPr>
          <a:xfrm flipV="1">
            <a:off x="5052907" y="1714470"/>
            <a:ext cx="0" cy="132955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48F4953-48E7-3C47-A3E0-D9351C34A95F}"/>
              </a:ext>
            </a:extLst>
          </p:cNvPr>
          <p:cNvCxnSpPr>
            <a:cxnSpLocks/>
          </p:cNvCxnSpPr>
          <p:nvPr/>
        </p:nvCxnSpPr>
        <p:spPr>
          <a:xfrm>
            <a:off x="1729015" y="5930253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8EEDFFC-21DA-924F-82CF-FBBEC00B4103}"/>
              </a:ext>
            </a:extLst>
          </p:cNvPr>
          <p:cNvCxnSpPr/>
          <p:nvPr/>
        </p:nvCxnSpPr>
        <p:spPr>
          <a:xfrm flipV="1">
            <a:off x="1731711" y="3686213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054AA3C-9B11-AA4F-956A-419E98227B43}"/>
              </a:ext>
            </a:extLst>
          </p:cNvPr>
          <p:cNvSpPr txBox="1"/>
          <p:nvPr/>
        </p:nvSpPr>
        <p:spPr>
          <a:xfrm>
            <a:off x="375952" y="4629307"/>
            <a:ext cx="132773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426066B-8D96-674C-85B7-8B42BE2303D6}"/>
              </a:ext>
            </a:extLst>
          </p:cNvPr>
          <p:cNvGrpSpPr/>
          <p:nvPr/>
        </p:nvGrpSpPr>
        <p:grpSpPr>
          <a:xfrm>
            <a:off x="2919639" y="5803644"/>
            <a:ext cx="315804" cy="573687"/>
            <a:chOff x="7225127" y="3524912"/>
            <a:chExt cx="315804" cy="57368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C1B90AA-6D19-3140-87A9-0AD093429A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83B1FB2-D79E-C94F-8D9B-24C129A4C54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C19222A-2ADE-174D-BE5E-25B515739D43}"/>
              </a:ext>
            </a:extLst>
          </p:cNvPr>
          <p:cNvSpPr txBox="1"/>
          <p:nvPr/>
        </p:nvSpPr>
        <p:spPr>
          <a:xfrm>
            <a:off x="1207915" y="6000865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8A511F-F7C8-A441-956A-A814D4610CE9}"/>
              </a:ext>
            </a:extLst>
          </p:cNvPr>
          <p:cNvGrpSpPr/>
          <p:nvPr/>
        </p:nvGrpSpPr>
        <p:grpSpPr>
          <a:xfrm>
            <a:off x="3613508" y="5796510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1C5A82F-C53B-9347-AFB0-F1826025EAE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4F80E13-E092-124D-B06E-0E64A9E06FB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9E68AE1-9F2C-9840-BA30-76B489461A67}"/>
              </a:ext>
            </a:extLst>
          </p:cNvPr>
          <p:cNvGrpSpPr/>
          <p:nvPr/>
        </p:nvGrpSpPr>
        <p:grpSpPr>
          <a:xfrm>
            <a:off x="4265280" y="5803644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ADDC41B-7AB0-A148-B364-F23515D33A4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94E5576-45E5-9049-BA56-4EC73899A19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7B5D8CC-D630-764C-8F7B-F484376F23A8}"/>
              </a:ext>
            </a:extLst>
          </p:cNvPr>
          <p:cNvGrpSpPr/>
          <p:nvPr/>
        </p:nvGrpSpPr>
        <p:grpSpPr>
          <a:xfrm>
            <a:off x="2257268" y="5796510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3E34B00-B658-B042-BA75-2A5B654DB84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1F516AC-7E4F-FD43-B52B-28FE7833D2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BE8B9EB-4FA5-924A-AA26-841D138750BE}"/>
              </a:ext>
            </a:extLst>
          </p:cNvPr>
          <p:cNvCxnSpPr/>
          <p:nvPr/>
        </p:nvCxnSpPr>
        <p:spPr>
          <a:xfrm>
            <a:off x="5725594" y="5822374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7E0B449-9786-6E4C-A950-2AB59039EADF}"/>
              </a:ext>
            </a:extLst>
          </p:cNvPr>
          <p:cNvCxnSpPr/>
          <p:nvPr/>
        </p:nvCxnSpPr>
        <p:spPr>
          <a:xfrm>
            <a:off x="6419463" y="581524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EEE44B7-BAB7-6B41-84FB-5C1DA9A95E73}"/>
              </a:ext>
            </a:extLst>
          </p:cNvPr>
          <p:cNvGrpSpPr/>
          <p:nvPr/>
        </p:nvGrpSpPr>
        <p:grpSpPr>
          <a:xfrm>
            <a:off x="6812135" y="5822374"/>
            <a:ext cx="578409" cy="573687"/>
            <a:chOff x="7132362" y="3524912"/>
            <a:chExt cx="578409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ED74CAC-8D0A-174C-B3BA-96D2E510AD2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7A0CA73-C589-A949-893E-26B5939D391D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D7105BB-4426-8146-986E-6E01D5BEC898}"/>
              </a:ext>
            </a:extLst>
          </p:cNvPr>
          <p:cNvCxnSpPr/>
          <p:nvPr/>
        </p:nvCxnSpPr>
        <p:spPr>
          <a:xfrm>
            <a:off x="5063223" y="581524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E9C9AE3E-F3DB-A145-8A0A-6932F68B49DD}"/>
              </a:ext>
            </a:extLst>
          </p:cNvPr>
          <p:cNvSpPr txBox="1"/>
          <p:nvPr/>
        </p:nvSpPr>
        <p:spPr>
          <a:xfrm>
            <a:off x="6160363" y="6029256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254017D-C785-1D46-93C5-4BF4A493D09A}"/>
              </a:ext>
            </a:extLst>
          </p:cNvPr>
          <p:cNvSpPr txBox="1"/>
          <p:nvPr/>
        </p:nvSpPr>
        <p:spPr>
          <a:xfrm>
            <a:off x="5147909" y="5882172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27A4159-6587-084F-813C-017B4870D0E0}"/>
              </a:ext>
            </a:extLst>
          </p:cNvPr>
          <p:cNvCxnSpPr>
            <a:cxnSpLocks/>
          </p:cNvCxnSpPr>
          <p:nvPr/>
        </p:nvCxnSpPr>
        <p:spPr>
          <a:xfrm flipV="1">
            <a:off x="2406699" y="5634629"/>
            <a:ext cx="0" cy="27158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627B856-9D63-A944-A694-34A203E9D2EA}"/>
              </a:ext>
            </a:extLst>
          </p:cNvPr>
          <p:cNvCxnSpPr>
            <a:cxnSpLocks/>
          </p:cNvCxnSpPr>
          <p:nvPr/>
        </p:nvCxnSpPr>
        <p:spPr>
          <a:xfrm flipV="1">
            <a:off x="1738099" y="5634629"/>
            <a:ext cx="0" cy="30244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D949DE7-EF0C-084A-93D2-06DE65A97412}"/>
              </a:ext>
            </a:extLst>
          </p:cNvPr>
          <p:cNvCxnSpPr>
            <a:cxnSpLocks/>
          </p:cNvCxnSpPr>
          <p:nvPr/>
        </p:nvCxnSpPr>
        <p:spPr>
          <a:xfrm flipV="1">
            <a:off x="3075832" y="4876800"/>
            <a:ext cx="0" cy="99594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CCCC22E-F22C-7644-AE91-30B89276BE0D}"/>
              </a:ext>
            </a:extLst>
          </p:cNvPr>
          <p:cNvCxnSpPr>
            <a:cxnSpLocks/>
          </p:cNvCxnSpPr>
          <p:nvPr/>
        </p:nvCxnSpPr>
        <p:spPr>
          <a:xfrm flipV="1">
            <a:off x="5061991" y="5393635"/>
            <a:ext cx="1232" cy="56523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9B3DFDB-BF1D-9940-AF7C-47EFD29C8FE8}"/>
              </a:ext>
            </a:extLst>
          </p:cNvPr>
          <p:cNvSpPr txBox="1"/>
          <p:nvPr/>
        </p:nvSpPr>
        <p:spPr>
          <a:xfrm>
            <a:off x="7164456" y="3081114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FB207CD-FB32-394D-83D2-D56A04299337}"/>
              </a:ext>
            </a:extLst>
          </p:cNvPr>
          <p:cNvSpPr txBox="1"/>
          <p:nvPr/>
        </p:nvSpPr>
        <p:spPr>
          <a:xfrm>
            <a:off x="7330336" y="6005360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1240888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Arc 56">
            <a:extLst>
              <a:ext uri="{FF2B5EF4-FFF2-40B4-BE49-F238E27FC236}">
                <a16:creationId xmlns:a16="http://schemas.microsoft.com/office/drawing/2014/main" id="{33D0C532-A65F-1B4F-BBD1-0ABC9683309A}"/>
              </a:ext>
            </a:extLst>
          </p:cNvPr>
          <p:cNvSpPr/>
          <p:nvPr/>
        </p:nvSpPr>
        <p:spPr>
          <a:xfrm rot="8527027">
            <a:off x="505808" y="850410"/>
            <a:ext cx="2326744" cy="2326712"/>
          </a:xfrm>
          <a:prstGeom prst="arc">
            <a:avLst>
              <a:gd name="adj1" fmla="val 10651232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DF8DBBF-5997-AC49-B18D-58676A6C5C68}"/>
              </a:ext>
            </a:extLst>
          </p:cNvPr>
          <p:cNvGrpSpPr/>
          <p:nvPr/>
        </p:nvGrpSpPr>
        <p:grpSpPr>
          <a:xfrm>
            <a:off x="795122" y="1082918"/>
            <a:ext cx="2444793" cy="1748118"/>
            <a:chOff x="795122" y="1082918"/>
            <a:chExt cx="2444793" cy="1748118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D2E7A4F-0C95-DC44-94AF-7E6E64A9F09C}"/>
                </a:ext>
              </a:extLst>
            </p:cNvPr>
            <p:cNvSpPr/>
            <p:nvPr/>
          </p:nvSpPr>
          <p:spPr>
            <a:xfrm>
              <a:off x="795122" y="1082918"/>
              <a:ext cx="1748117" cy="1748118"/>
            </a:xfrm>
            <a:prstGeom prst="ellipse">
              <a:avLst/>
            </a:prstGeom>
            <a:noFill/>
            <a:ln>
              <a:solidFill>
                <a:srgbClr val="FF0F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2C9B80B-C9DF-D545-B95F-716A83F2468A}"/>
                </a:ext>
              </a:extLst>
            </p:cNvPr>
            <p:cNvGrpSpPr/>
            <p:nvPr/>
          </p:nvGrpSpPr>
          <p:grpSpPr>
            <a:xfrm>
              <a:off x="1583936" y="1855947"/>
              <a:ext cx="1052358" cy="202060"/>
              <a:chOff x="3774339" y="4893120"/>
              <a:chExt cx="1052359" cy="202060"/>
            </a:xfrm>
            <a:solidFill>
              <a:schemeClr val="bg2">
                <a:lumMod val="90000"/>
              </a:schemeClr>
            </a:solidFill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F2DAA20E-C16B-E64B-BB3D-31E9D70CFAE0}"/>
                  </a:ext>
                </a:extLst>
              </p:cNvPr>
              <p:cNvSpPr/>
              <p:nvPr/>
            </p:nvSpPr>
            <p:spPr>
              <a:xfrm>
                <a:off x="4614536" y="4893120"/>
                <a:ext cx="212162" cy="202060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D68DCEA6-1786-EC42-945F-D5CCD8C491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4338" y="5005398"/>
                <a:ext cx="942012" cy="6"/>
              </a:xfrm>
              <a:prstGeom prst="lin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B7C8D29-671E-D54A-BF85-8F8AB8EAF229}"/>
                </a:ext>
              </a:extLst>
            </p:cNvPr>
            <p:cNvSpPr/>
            <p:nvPr/>
          </p:nvSpPr>
          <p:spPr>
            <a:xfrm>
              <a:off x="1597661" y="1906443"/>
              <a:ext cx="135920" cy="123564"/>
            </a:xfrm>
            <a:prstGeom prst="ellipse">
              <a:avLst/>
            </a:prstGeom>
            <a:solidFill>
              <a:srgbClr val="FF0F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72CB5EB4-591A-844D-BDC2-02CEF37C892A}"/>
                    </a:ext>
                  </a:extLst>
                </p:cNvPr>
                <p:cNvSpPr txBox="1"/>
                <p:nvPr/>
              </p:nvSpPr>
              <p:spPr>
                <a:xfrm>
                  <a:off x="2917584" y="1245222"/>
                  <a:ext cx="322331" cy="518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72CB5EB4-591A-844D-BDC2-02CEF37C89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7584" y="1245222"/>
                  <a:ext cx="322331" cy="518604"/>
                </a:xfrm>
                <a:prstGeom prst="rect">
                  <a:avLst/>
                </a:prstGeom>
                <a:blipFill>
                  <a:blip r:embed="rId2"/>
                  <a:stretch>
                    <a:fillRect l="-15385" t="-2381" r="-7692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81F98F2-48EF-3D4C-BAC3-3BEAA9CD6467}"/>
                </a:ext>
              </a:extLst>
            </p:cNvPr>
            <p:cNvGrpSpPr/>
            <p:nvPr/>
          </p:nvGrpSpPr>
          <p:grpSpPr>
            <a:xfrm>
              <a:off x="1620004" y="1225494"/>
              <a:ext cx="789734" cy="762764"/>
              <a:chOff x="3798612" y="4286321"/>
              <a:chExt cx="789734" cy="762762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992F0C76-4C2C-3148-9DF4-419C244652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83139DE-BEB4-FE4F-9EF1-EDB69EA0124F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75C5637-BAF7-A941-929D-3633B5D0039A}"/>
              </a:ext>
            </a:extLst>
          </p:cNvPr>
          <p:cNvGrpSpPr/>
          <p:nvPr/>
        </p:nvGrpSpPr>
        <p:grpSpPr>
          <a:xfrm>
            <a:off x="532351" y="2976371"/>
            <a:ext cx="2326712" cy="2827852"/>
            <a:chOff x="532351" y="2976371"/>
            <a:chExt cx="2326712" cy="2827852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DD53669-B8C7-014E-87D9-800C0DAF7CF6}"/>
                </a:ext>
              </a:extLst>
            </p:cNvPr>
            <p:cNvSpPr/>
            <p:nvPr/>
          </p:nvSpPr>
          <p:spPr>
            <a:xfrm>
              <a:off x="787813" y="3692286"/>
              <a:ext cx="1748117" cy="1748118"/>
            </a:xfrm>
            <a:prstGeom prst="ellipse">
              <a:avLst/>
            </a:prstGeom>
            <a:noFill/>
            <a:ln>
              <a:solidFill>
                <a:srgbClr val="FF0F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62172918-DADC-094A-919E-898DA404817A}"/>
                </a:ext>
              </a:extLst>
            </p:cNvPr>
            <p:cNvSpPr/>
            <p:nvPr/>
          </p:nvSpPr>
          <p:spPr>
            <a:xfrm>
              <a:off x="1590352" y="4515811"/>
              <a:ext cx="135920" cy="123564"/>
            </a:xfrm>
            <a:prstGeom prst="ellipse">
              <a:avLst/>
            </a:prstGeom>
            <a:solidFill>
              <a:srgbClr val="FF0F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EA5E12F9-77B2-294B-9092-CDFAD33CC9BF}"/>
                </a:ext>
              </a:extLst>
            </p:cNvPr>
            <p:cNvGrpSpPr/>
            <p:nvPr/>
          </p:nvGrpSpPr>
          <p:grpSpPr>
            <a:xfrm rot="18614143">
              <a:off x="1235830" y="3738207"/>
              <a:ext cx="789734" cy="762764"/>
              <a:chOff x="3798612" y="4286321"/>
              <a:chExt cx="789734" cy="762762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2FDB7E49-3527-9E42-94BC-E2748F2923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BA217D7-E060-1D49-A66F-FBF2CE200366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958D75C-4612-AB49-B4FF-23C666384BD6}"/>
                </a:ext>
              </a:extLst>
            </p:cNvPr>
            <p:cNvGrpSpPr/>
            <p:nvPr/>
          </p:nvGrpSpPr>
          <p:grpSpPr>
            <a:xfrm>
              <a:off x="1620849" y="3842587"/>
              <a:ext cx="789734" cy="762764"/>
              <a:chOff x="3798612" y="4286321"/>
              <a:chExt cx="789734" cy="762762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09D7FBF4-F081-144F-AE57-C6757DA749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98DB7BA6-31A8-E14A-A6E7-8E1E6806004B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39E9172B-49C6-C34D-BD1E-F1712096E436}"/>
                </a:ext>
              </a:extLst>
            </p:cNvPr>
            <p:cNvSpPr/>
            <p:nvPr/>
          </p:nvSpPr>
          <p:spPr>
            <a:xfrm rot="5400000">
              <a:off x="532335" y="3477495"/>
              <a:ext cx="2326744" cy="2326712"/>
            </a:xfrm>
            <a:prstGeom prst="arc">
              <a:avLst>
                <a:gd name="adj1" fmla="val 10651232"/>
                <a:gd name="adj2" fmla="val 13037842"/>
              </a:avLst>
            </a:prstGeom>
            <a:ln w="19050">
              <a:prstDash val="sysDot"/>
              <a:head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F9862B8-A8A3-7B41-ABBD-F84F35AE3FF2}"/>
                    </a:ext>
                  </a:extLst>
                </p:cNvPr>
                <p:cNvSpPr txBox="1"/>
                <p:nvPr/>
              </p:nvSpPr>
              <p:spPr>
                <a:xfrm>
                  <a:off x="2071646" y="2976371"/>
                  <a:ext cx="322331" cy="518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F9862B8-A8A3-7B41-ABBD-F84F35AE3F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1646" y="2976371"/>
                  <a:ext cx="322331" cy="518604"/>
                </a:xfrm>
                <a:prstGeom prst="rect">
                  <a:avLst/>
                </a:prstGeom>
                <a:blipFill>
                  <a:blip r:embed="rId3"/>
                  <a:stretch>
                    <a:fillRect l="-14815" t="-2381" r="-3704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1B161A4-1B75-CB45-9A3D-4351D2FD8BCA}"/>
              </a:ext>
            </a:extLst>
          </p:cNvPr>
          <p:cNvGrpSpPr/>
          <p:nvPr/>
        </p:nvGrpSpPr>
        <p:grpSpPr>
          <a:xfrm>
            <a:off x="5105866" y="630887"/>
            <a:ext cx="4001524" cy="2484068"/>
            <a:chOff x="5105866" y="630887"/>
            <a:chExt cx="4001524" cy="2484068"/>
          </a:xfrm>
        </p:grpSpPr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70B29EAB-F6D6-8343-B00A-639BEDB633F3}"/>
                </a:ext>
              </a:extLst>
            </p:cNvPr>
            <p:cNvSpPr/>
            <p:nvPr/>
          </p:nvSpPr>
          <p:spPr>
            <a:xfrm>
              <a:off x="5105866" y="788243"/>
              <a:ext cx="2326744" cy="2326712"/>
            </a:xfrm>
            <a:prstGeom prst="arc">
              <a:avLst>
                <a:gd name="adj1" fmla="val 2763422"/>
                <a:gd name="adj2" fmla="val 21500287"/>
              </a:avLst>
            </a:prstGeom>
            <a:ln w="19050">
              <a:prstDash val="sysDot"/>
              <a:head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B3AC32E-0873-EF46-BE2E-ABA204CB52FC}"/>
                </a:ext>
              </a:extLst>
            </p:cNvPr>
            <p:cNvSpPr/>
            <p:nvPr/>
          </p:nvSpPr>
          <p:spPr>
            <a:xfrm>
              <a:off x="5398513" y="1065300"/>
              <a:ext cx="1748117" cy="1748118"/>
            </a:xfrm>
            <a:prstGeom prst="ellipse">
              <a:avLst/>
            </a:prstGeom>
            <a:noFill/>
            <a:ln>
              <a:solidFill>
                <a:srgbClr val="FF0F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084D8F02-E8BB-8443-9A94-DB5CF3126BF9}"/>
                </a:ext>
              </a:extLst>
            </p:cNvPr>
            <p:cNvGrpSpPr/>
            <p:nvPr/>
          </p:nvGrpSpPr>
          <p:grpSpPr>
            <a:xfrm>
              <a:off x="6187327" y="1838329"/>
              <a:ext cx="1052358" cy="202060"/>
              <a:chOff x="3774339" y="4893120"/>
              <a:chExt cx="1052359" cy="202060"/>
            </a:xfrm>
            <a:solidFill>
              <a:schemeClr val="bg2">
                <a:lumMod val="90000"/>
              </a:schemeClr>
            </a:solidFill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E29599F0-04BD-2C4A-B23D-203FB0AC76AE}"/>
                  </a:ext>
                </a:extLst>
              </p:cNvPr>
              <p:cNvSpPr/>
              <p:nvPr/>
            </p:nvSpPr>
            <p:spPr>
              <a:xfrm>
                <a:off x="4614536" y="4893120"/>
                <a:ext cx="212162" cy="202060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A5879B66-AD3B-434C-A58C-2E38E9989E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4338" y="5005398"/>
                <a:ext cx="942012" cy="6"/>
              </a:xfrm>
              <a:prstGeom prst="lin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A5EADBE5-4860-264B-9544-93559A9AA5A5}"/>
                </a:ext>
              </a:extLst>
            </p:cNvPr>
            <p:cNvSpPr/>
            <p:nvPr/>
          </p:nvSpPr>
          <p:spPr>
            <a:xfrm>
              <a:off x="6201052" y="1888825"/>
              <a:ext cx="135920" cy="123564"/>
            </a:xfrm>
            <a:prstGeom prst="ellipse">
              <a:avLst/>
            </a:prstGeom>
            <a:solidFill>
              <a:srgbClr val="FF0F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03E6BA34-BA3A-F44A-B2D6-31B640D3F40B}"/>
                    </a:ext>
                  </a:extLst>
                </p:cNvPr>
                <p:cNvSpPr txBox="1"/>
                <p:nvPr/>
              </p:nvSpPr>
              <p:spPr>
                <a:xfrm>
                  <a:off x="6898837" y="630887"/>
                  <a:ext cx="2208553" cy="52578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−1)2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03E6BA34-BA3A-F44A-B2D6-31B640D3F4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8837" y="630887"/>
                  <a:ext cx="2208553" cy="525785"/>
                </a:xfrm>
                <a:prstGeom prst="rect">
                  <a:avLst/>
                </a:prstGeom>
                <a:blipFill>
                  <a:blip r:embed="rId4"/>
                  <a:stretch>
                    <a:fillRect l="-2857" t="-4762" r="-1714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A581ED74-F9F7-774C-B66A-1B73D721DD61}"/>
                </a:ext>
              </a:extLst>
            </p:cNvPr>
            <p:cNvGrpSpPr/>
            <p:nvPr/>
          </p:nvGrpSpPr>
          <p:grpSpPr>
            <a:xfrm rot="5400000">
              <a:off x="6216217" y="1910585"/>
              <a:ext cx="789734" cy="762764"/>
              <a:chOff x="3798612" y="4286321"/>
              <a:chExt cx="789734" cy="762762"/>
            </a:xfrm>
          </p:grpSpPr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562C0ABB-9A77-494E-8BF5-374BEB1805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07F8DA16-2962-BB4E-A81A-12716C535149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A61F234-7162-5944-8D99-707C1FBE60C1}"/>
              </a:ext>
            </a:extLst>
          </p:cNvPr>
          <p:cNvGrpSpPr/>
          <p:nvPr/>
        </p:nvGrpSpPr>
        <p:grpSpPr>
          <a:xfrm>
            <a:off x="5012827" y="3322914"/>
            <a:ext cx="4001508" cy="2484084"/>
            <a:chOff x="5012827" y="3322914"/>
            <a:chExt cx="4001508" cy="2484084"/>
          </a:xfrm>
        </p:grpSpPr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3227A16D-8FFD-DD4C-9437-93C93D9EF2ED}"/>
                </a:ext>
              </a:extLst>
            </p:cNvPr>
            <p:cNvSpPr/>
            <p:nvPr/>
          </p:nvSpPr>
          <p:spPr>
            <a:xfrm rot="2812373">
              <a:off x="5012811" y="3480270"/>
              <a:ext cx="2326744" cy="2326712"/>
            </a:xfrm>
            <a:prstGeom prst="arc">
              <a:avLst>
                <a:gd name="adj1" fmla="val 2763422"/>
                <a:gd name="adj2" fmla="val 21500287"/>
              </a:avLst>
            </a:prstGeom>
            <a:ln w="19050">
              <a:prstDash val="sysDot"/>
              <a:head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0F3DCD4-D003-FE46-89A7-8C55A3106165}"/>
                </a:ext>
              </a:extLst>
            </p:cNvPr>
            <p:cNvGrpSpPr/>
            <p:nvPr/>
          </p:nvGrpSpPr>
          <p:grpSpPr>
            <a:xfrm>
              <a:off x="5305458" y="3322914"/>
              <a:ext cx="3708877" cy="2203000"/>
              <a:chOff x="5305458" y="3322914"/>
              <a:chExt cx="3708877" cy="2203000"/>
            </a:xfrm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3B52E81F-B3B6-3D43-8031-7D4F048A63AC}"/>
                  </a:ext>
                </a:extLst>
              </p:cNvPr>
              <p:cNvSpPr/>
              <p:nvPr/>
            </p:nvSpPr>
            <p:spPr>
              <a:xfrm>
                <a:off x="5305458" y="3757327"/>
                <a:ext cx="1748117" cy="1748118"/>
              </a:xfrm>
              <a:prstGeom prst="ellipse">
                <a:avLst/>
              </a:prstGeom>
              <a:noFill/>
              <a:ln>
                <a:solidFill>
                  <a:srgbClr val="FF0F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6D71A79B-A053-CD4F-8682-9F5DA16E4C76}"/>
                  </a:ext>
                </a:extLst>
              </p:cNvPr>
              <p:cNvGrpSpPr/>
              <p:nvPr/>
            </p:nvGrpSpPr>
            <p:grpSpPr>
              <a:xfrm rot="2798684">
                <a:off x="5985872" y="4856512"/>
                <a:ext cx="1052358" cy="202060"/>
                <a:chOff x="3774339" y="4893120"/>
                <a:chExt cx="1052359" cy="202060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4F0DDC39-965B-684B-994E-B929CD714B16}"/>
                    </a:ext>
                  </a:extLst>
                </p:cNvPr>
                <p:cNvSpPr/>
                <p:nvPr/>
              </p:nvSpPr>
              <p:spPr>
                <a:xfrm>
                  <a:off x="4614536" y="4893120"/>
                  <a:ext cx="212162" cy="202060"/>
                </a:xfrm>
                <a:prstGeom prst="ellipse">
                  <a:avLst/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AD1CFAFB-A69B-194D-8614-309D7011CC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74338" y="5005398"/>
                  <a:ext cx="942012" cy="6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3A818214-C13A-9B4D-8BCF-4EB3E63F2FDC}"/>
                  </a:ext>
                </a:extLst>
              </p:cNvPr>
              <p:cNvSpPr/>
              <p:nvPr/>
            </p:nvSpPr>
            <p:spPr>
              <a:xfrm>
                <a:off x="6107997" y="4580852"/>
                <a:ext cx="135920" cy="123564"/>
              </a:xfrm>
              <a:prstGeom prst="ellipse">
                <a:avLst/>
              </a:prstGeom>
              <a:solidFill>
                <a:srgbClr val="FF0F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874A6E03-43E5-CB4B-9384-8A009CFF2314}"/>
                      </a:ext>
                    </a:extLst>
                  </p:cNvPr>
                  <p:cNvSpPr txBox="1"/>
                  <p:nvPr/>
                </p:nvSpPr>
                <p:spPr>
                  <a:xfrm>
                    <a:off x="6805782" y="3322914"/>
                    <a:ext cx="2208553" cy="52578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−1)2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=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874A6E03-43E5-CB4B-9384-8A009CFF231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5782" y="3322914"/>
                    <a:ext cx="2208553" cy="52578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429" t="-4762" r="-1714" b="-142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C7E22A2D-65A4-6C47-A869-E14E8DF36530}"/>
                  </a:ext>
                </a:extLst>
              </p:cNvPr>
              <p:cNvGrpSpPr/>
              <p:nvPr/>
            </p:nvGrpSpPr>
            <p:grpSpPr>
              <a:xfrm rot="8093336">
                <a:off x="5783607" y="4749665"/>
                <a:ext cx="789734" cy="762764"/>
                <a:chOff x="3798612" y="4286321"/>
                <a:chExt cx="789734" cy="762762"/>
              </a:xfrm>
            </p:grpSpPr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FC9A1BE-EE31-AF4F-99C2-DCC0F4F707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98612" y="4387352"/>
                  <a:ext cx="661732" cy="66173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BFBA2DA3-499C-804D-9F56-6C07AABD0437}"/>
                    </a:ext>
                  </a:extLst>
                </p:cNvPr>
                <p:cNvSpPr/>
                <p:nvPr/>
              </p:nvSpPr>
              <p:spPr>
                <a:xfrm>
                  <a:off x="4376184" y="4286321"/>
                  <a:ext cx="212162" cy="20206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086BF14-91F8-1B42-8655-1788C14AF60D}"/>
                  </a:ext>
                </a:extLst>
              </p:cNvPr>
              <p:cNvSpPr txBox="1"/>
              <p:nvPr/>
            </p:nvSpPr>
            <p:spPr>
              <a:xfrm>
                <a:off x="318300" y="5858560"/>
                <a:ext cx="3265140" cy="835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Positive rotation with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𝑁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radian angle per step</a:t>
                </a: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086BF14-91F8-1B42-8655-1788C14AF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300" y="5858560"/>
                <a:ext cx="3265140" cy="835357"/>
              </a:xfrm>
              <a:prstGeom prst="rect">
                <a:avLst/>
              </a:prstGeom>
              <a:blipFill>
                <a:blip r:embed="rId6"/>
                <a:stretch>
                  <a:fillRect l="-388" b="-10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BF44636-1A70-B446-81B9-F469C9D1A441}"/>
                  </a:ext>
                </a:extLst>
              </p:cNvPr>
              <p:cNvSpPr txBox="1"/>
              <p:nvPr/>
            </p:nvSpPr>
            <p:spPr>
              <a:xfrm>
                <a:off x="4539492" y="5870314"/>
                <a:ext cx="3435936" cy="835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Negative rotation with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𝑁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radian angle per step</a:t>
                </a: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BF44636-1A70-B446-81B9-F469C9D1A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9492" y="5870314"/>
                <a:ext cx="3435936" cy="835357"/>
              </a:xfrm>
              <a:prstGeom prst="rect">
                <a:avLst/>
              </a:prstGeom>
              <a:blipFill>
                <a:blip r:embed="rId7"/>
                <a:stretch>
                  <a:fillRect b="-10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TextBox 110">
            <a:extLst>
              <a:ext uri="{FF2B5EF4-FFF2-40B4-BE49-F238E27FC236}">
                <a16:creationId xmlns:a16="http://schemas.microsoft.com/office/drawing/2014/main" id="{7EFCE148-2FF1-E444-8F7A-7F403968AB1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</p:spTree>
    <p:extLst>
      <p:ext uri="{BB962C8B-B14F-4D97-AF65-F5344CB8AC3E}">
        <p14:creationId xmlns:p14="http://schemas.microsoft.com/office/powerpoint/2010/main" val="288327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1719931" y="3015416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1722627" y="7713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2910555" y="2888807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1198831" y="3086028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3604424" y="2881673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4256196" y="2888807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2248184" y="2881673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501DB7-E372-DF46-824A-262B38863578}"/>
              </a:ext>
            </a:extLst>
          </p:cNvPr>
          <p:cNvCxnSpPr/>
          <p:nvPr/>
        </p:nvCxnSpPr>
        <p:spPr>
          <a:xfrm>
            <a:off x="5716510" y="290753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1B6837-7B2D-7E40-8A77-45E7A65EFB3E}"/>
              </a:ext>
            </a:extLst>
          </p:cNvPr>
          <p:cNvCxnSpPr/>
          <p:nvPr/>
        </p:nvCxnSpPr>
        <p:spPr>
          <a:xfrm>
            <a:off x="641037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960D72-C78B-D04A-BAC2-9EA60DC6CB3E}"/>
              </a:ext>
            </a:extLst>
          </p:cNvPr>
          <p:cNvGrpSpPr/>
          <p:nvPr/>
        </p:nvGrpSpPr>
        <p:grpSpPr>
          <a:xfrm>
            <a:off x="6803051" y="2907537"/>
            <a:ext cx="578409" cy="573687"/>
            <a:chOff x="7132362" y="3524912"/>
            <a:chExt cx="578409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0B7E12-CBE5-BB4F-8F7B-D15491C1856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BECD68-1AB4-704A-BC32-1758E0FFE70C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0DF9EE-6663-6541-9109-39B8060EFFC0}"/>
              </a:ext>
            </a:extLst>
          </p:cNvPr>
          <p:cNvCxnSpPr/>
          <p:nvPr/>
        </p:nvCxnSpPr>
        <p:spPr>
          <a:xfrm>
            <a:off x="505413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85E282-B2C7-E447-AF16-6FBA668ACE3B}"/>
              </a:ext>
            </a:extLst>
          </p:cNvPr>
          <p:cNvSpPr txBox="1"/>
          <p:nvPr/>
        </p:nvSpPr>
        <p:spPr>
          <a:xfrm>
            <a:off x="6151279" y="3114419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6D5B52-E82B-0E48-AE33-77C1815DC26C}"/>
              </a:ext>
            </a:extLst>
          </p:cNvPr>
          <p:cNvSpPr txBox="1"/>
          <p:nvPr/>
        </p:nvSpPr>
        <p:spPr>
          <a:xfrm>
            <a:off x="5138825" y="2967335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C0CC18-985A-544C-AE18-9B28EB69DAEB}"/>
              </a:ext>
            </a:extLst>
          </p:cNvPr>
          <p:cNvGrpSpPr/>
          <p:nvPr/>
        </p:nvGrpSpPr>
        <p:grpSpPr>
          <a:xfrm>
            <a:off x="2398643" y="3390127"/>
            <a:ext cx="4585253" cy="996375"/>
            <a:chOff x="2398643" y="3390127"/>
            <a:chExt cx="4585253" cy="99637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455CEEB-337E-0449-80CA-0CDCF4A943DA}"/>
                </a:ext>
              </a:extLst>
            </p:cNvPr>
            <p:cNvSpPr/>
            <p:nvPr/>
          </p:nvSpPr>
          <p:spPr>
            <a:xfrm>
              <a:off x="2398643" y="3458817"/>
              <a:ext cx="4585253" cy="927685"/>
            </a:xfrm>
            <a:custGeom>
              <a:avLst/>
              <a:gdLst>
                <a:gd name="connsiteX0" fmla="*/ 0 w 4585253"/>
                <a:gd name="connsiteY0" fmla="*/ 0 h 927685"/>
                <a:gd name="connsiteX1" fmla="*/ 2319131 w 4585253"/>
                <a:gd name="connsiteY1" fmla="*/ 927653 h 927685"/>
                <a:gd name="connsiteX2" fmla="*/ 4585253 w 4585253"/>
                <a:gd name="connsiteY2" fmla="*/ 26505 h 9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53" h="927685">
                  <a:moveTo>
                    <a:pt x="0" y="0"/>
                  </a:moveTo>
                  <a:cubicBezTo>
                    <a:pt x="777461" y="461618"/>
                    <a:pt x="1554922" y="923236"/>
                    <a:pt x="2319131" y="927653"/>
                  </a:cubicBezTo>
                  <a:cubicBezTo>
                    <a:pt x="3083340" y="932070"/>
                    <a:pt x="3834296" y="479287"/>
                    <a:pt x="4585253" y="26505"/>
                  </a:cubicBezTo>
                </a:path>
              </a:pathLst>
            </a:custGeom>
            <a:noFill/>
            <a:ln w="28575"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311B91B-BA29-C141-A310-0633864430DD}"/>
                </a:ext>
              </a:extLst>
            </p:cNvPr>
            <p:cNvSpPr txBox="1"/>
            <p:nvPr/>
          </p:nvSpPr>
          <p:spPr>
            <a:xfrm>
              <a:off x="2414519" y="3451683"/>
              <a:ext cx="315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C04D3A1-7EF0-E549-8985-CE1C0CC76AC3}"/>
                </a:ext>
              </a:extLst>
            </p:cNvPr>
            <p:cNvSpPr txBox="1"/>
            <p:nvPr/>
          </p:nvSpPr>
          <p:spPr>
            <a:xfrm>
              <a:off x="6647315" y="3390127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D831E81-A3AB-F044-BA9D-CCC83734A05A}"/>
              </a:ext>
            </a:extLst>
          </p:cNvPr>
          <p:cNvGrpSpPr/>
          <p:nvPr/>
        </p:nvGrpSpPr>
        <p:grpSpPr>
          <a:xfrm>
            <a:off x="2988567" y="3318655"/>
            <a:ext cx="3529089" cy="1359360"/>
            <a:chOff x="2988567" y="3318655"/>
            <a:chExt cx="3529089" cy="1359360"/>
          </a:xfrm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8DB1D324-04DA-544B-9029-8FB5A3326E23}"/>
                </a:ext>
              </a:extLst>
            </p:cNvPr>
            <p:cNvSpPr/>
            <p:nvPr/>
          </p:nvSpPr>
          <p:spPr>
            <a:xfrm>
              <a:off x="3060024" y="3439479"/>
              <a:ext cx="3420950" cy="1238536"/>
            </a:xfrm>
            <a:custGeom>
              <a:avLst/>
              <a:gdLst>
                <a:gd name="connsiteX0" fmla="*/ 0 w 4585253"/>
                <a:gd name="connsiteY0" fmla="*/ 0 h 927685"/>
                <a:gd name="connsiteX1" fmla="*/ 2319131 w 4585253"/>
                <a:gd name="connsiteY1" fmla="*/ 927653 h 927685"/>
                <a:gd name="connsiteX2" fmla="*/ 4585253 w 4585253"/>
                <a:gd name="connsiteY2" fmla="*/ 26505 h 9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53" h="927685">
                  <a:moveTo>
                    <a:pt x="0" y="0"/>
                  </a:moveTo>
                  <a:cubicBezTo>
                    <a:pt x="777461" y="461618"/>
                    <a:pt x="1554922" y="923236"/>
                    <a:pt x="2319131" y="927653"/>
                  </a:cubicBezTo>
                  <a:cubicBezTo>
                    <a:pt x="3083340" y="932070"/>
                    <a:pt x="3834296" y="479287"/>
                    <a:pt x="4585253" y="26505"/>
                  </a:cubicBezTo>
                </a:path>
              </a:pathLst>
            </a:custGeom>
            <a:noFill/>
            <a:ln w="28575">
              <a:solidFill>
                <a:schemeClr val="accent4">
                  <a:lumMod val="75000"/>
                </a:schemeClr>
              </a:solidFill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30A4EE9-17AF-1340-A2A7-140A650ED313}"/>
                </a:ext>
              </a:extLst>
            </p:cNvPr>
            <p:cNvSpPr txBox="1"/>
            <p:nvPr/>
          </p:nvSpPr>
          <p:spPr>
            <a:xfrm>
              <a:off x="2988567" y="3427883"/>
              <a:ext cx="315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A910561-8C06-6E40-A025-57D90A7C5B94}"/>
                </a:ext>
              </a:extLst>
            </p:cNvPr>
            <p:cNvSpPr txBox="1"/>
            <p:nvPr/>
          </p:nvSpPr>
          <p:spPr>
            <a:xfrm>
              <a:off x="6201852" y="3318655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8048EA8-CA39-254C-9A55-0A228FDEA93D}"/>
              </a:ext>
            </a:extLst>
          </p:cNvPr>
          <p:cNvGrpSpPr/>
          <p:nvPr/>
        </p:nvGrpSpPr>
        <p:grpSpPr>
          <a:xfrm>
            <a:off x="3538009" y="3350861"/>
            <a:ext cx="2389202" cy="1751215"/>
            <a:chOff x="3538009" y="3350861"/>
            <a:chExt cx="2389202" cy="1751215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70DE09C-58A1-5A4D-849F-5AC71326A408}"/>
                </a:ext>
              </a:extLst>
            </p:cNvPr>
            <p:cNvSpPr txBox="1"/>
            <p:nvPr/>
          </p:nvSpPr>
          <p:spPr>
            <a:xfrm>
              <a:off x="5611407" y="3350861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EDC096F-7EEE-9B47-A26F-CE6D14F3C08E}"/>
                </a:ext>
              </a:extLst>
            </p:cNvPr>
            <p:cNvSpPr txBox="1"/>
            <p:nvPr/>
          </p:nvSpPr>
          <p:spPr>
            <a:xfrm>
              <a:off x="3538009" y="3420749"/>
              <a:ext cx="315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A9CAA880-3629-1F4D-9792-5BE1E4E3E888}"/>
                </a:ext>
              </a:extLst>
            </p:cNvPr>
            <p:cNvSpPr/>
            <p:nvPr/>
          </p:nvSpPr>
          <p:spPr>
            <a:xfrm>
              <a:off x="3762326" y="3443857"/>
              <a:ext cx="1991389" cy="1658219"/>
            </a:xfrm>
            <a:custGeom>
              <a:avLst/>
              <a:gdLst>
                <a:gd name="connsiteX0" fmla="*/ 0 w 4585253"/>
                <a:gd name="connsiteY0" fmla="*/ 0 h 927685"/>
                <a:gd name="connsiteX1" fmla="*/ 2319131 w 4585253"/>
                <a:gd name="connsiteY1" fmla="*/ 927653 h 927685"/>
                <a:gd name="connsiteX2" fmla="*/ 4585253 w 4585253"/>
                <a:gd name="connsiteY2" fmla="*/ 26505 h 9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53" h="927685">
                  <a:moveTo>
                    <a:pt x="0" y="0"/>
                  </a:moveTo>
                  <a:cubicBezTo>
                    <a:pt x="777461" y="461618"/>
                    <a:pt x="1554922" y="923236"/>
                    <a:pt x="2319131" y="927653"/>
                  </a:cubicBezTo>
                  <a:cubicBezTo>
                    <a:pt x="3083340" y="932070"/>
                    <a:pt x="3834296" y="479287"/>
                    <a:pt x="4585253" y="26505"/>
                  </a:cubicBezTo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FB033297-E9E9-FA48-9073-39467BF04D5A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7" name="Curved Up Arrow 6">
            <a:extLst>
              <a:ext uri="{FF2B5EF4-FFF2-40B4-BE49-F238E27FC236}">
                <a16:creationId xmlns:a16="http://schemas.microsoft.com/office/drawing/2014/main" id="{328C06B4-A4F8-C041-A031-93A8D394E39C}"/>
              </a:ext>
            </a:extLst>
          </p:cNvPr>
          <p:cNvSpPr/>
          <p:nvPr/>
        </p:nvSpPr>
        <p:spPr>
          <a:xfrm flipH="1">
            <a:off x="254698" y="3487208"/>
            <a:ext cx="6352017" cy="2255859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BFCA091-25F9-6740-A551-A9A1E8B6EF9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</p:spTree>
    <p:extLst>
      <p:ext uri="{BB962C8B-B14F-4D97-AF65-F5344CB8AC3E}">
        <p14:creationId xmlns:p14="http://schemas.microsoft.com/office/powerpoint/2010/main" val="163308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58" name="Curved Up Arrow 57">
            <a:extLst>
              <a:ext uri="{FF2B5EF4-FFF2-40B4-BE49-F238E27FC236}">
                <a16:creationId xmlns:a16="http://schemas.microsoft.com/office/drawing/2014/main" id="{A8064EE0-491D-E34C-91E2-28AFA1C92D7A}"/>
              </a:ext>
            </a:extLst>
          </p:cNvPr>
          <p:cNvSpPr/>
          <p:nvPr/>
        </p:nvSpPr>
        <p:spPr>
          <a:xfrm flipH="1">
            <a:off x="2305654" y="3485488"/>
            <a:ext cx="6626310" cy="2255859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</p:spTree>
    <p:extLst>
      <p:ext uri="{BB962C8B-B14F-4D97-AF65-F5344CB8AC3E}">
        <p14:creationId xmlns:p14="http://schemas.microsoft.com/office/powerpoint/2010/main" val="1799017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CF6F2D0-CF11-874F-B263-04C2FE4D6E9E}"/>
              </a:ext>
            </a:extLst>
          </p:cNvPr>
          <p:cNvSpPr/>
          <p:nvPr/>
        </p:nvSpPr>
        <p:spPr>
          <a:xfrm>
            <a:off x="1669774" y="1430283"/>
            <a:ext cx="2682814" cy="1538204"/>
          </a:xfrm>
          <a:custGeom>
            <a:avLst/>
            <a:gdLst>
              <a:gd name="connsiteX0" fmla="*/ 0 w 2682814"/>
              <a:gd name="connsiteY0" fmla="*/ 1511700 h 1538204"/>
              <a:gd name="connsiteX1" fmla="*/ 397565 w 2682814"/>
              <a:gd name="connsiteY1" fmla="*/ 80465 h 1538204"/>
              <a:gd name="connsiteX2" fmla="*/ 954156 w 2682814"/>
              <a:gd name="connsiteY2" fmla="*/ 1259908 h 1538204"/>
              <a:gd name="connsiteX3" fmla="*/ 1258956 w 2682814"/>
              <a:gd name="connsiteY3" fmla="*/ 623804 h 1538204"/>
              <a:gd name="connsiteX4" fmla="*/ 1603513 w 2682814"/>
              <a:gd name="connsiteY4" fmla="*/ 1193647 h 1538204"/>
              <a:gd name="connsiteX5" fmla="*/ 2199861 w 2682814"/>
              <a:gd name="connsiteY5" fmla="*/ 305752 h 1538204"/>
              <a:gd name="connsiteX6" fmla="*/ 2464904 w 2682814"/>
              <a:gd name="connsiteY6" fmla="*/ 544291 h 1538204"/>
              <a:gd name="connsiteX7" fmla="*/ 2663687 w 2682814"/>
              <a:gd name="connsiteY7" fmla="*/ 27456 h 1538204"/>
              <a:gd name="connsiteX8" fmla="*/ 2663687 w 2682814"/>
              <a:gd name="connsiteY8" fmla="*/ 1538204 h 153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2814" h="1538204">
                <a:moveTo>
                  <a:pt x="0" y="1511700"/>
                </a:moveTo>
                <a:cubicBezTo>
                  <a:pt x="119269" y="817065"/>
                  <a:pt x="238539" y="122430"/>
                  <a:pt x="397565" y="80465"/>
                </a:cubicBezTo>
                <a:cubicBezTo>
                  <a:pt x="556591" y="38500"/>
                  <a:pt x="810591" y="1169352"/>
                  <a:pt x="954156" y="1259908"/>
                </a:cubicBezTo>
                <a:cubicBezTo>
                  <a:pt x="1097721" y="1350464"/>
                  <a:pt x="1150730" y="634847"/>
                  <a:pt x="1258956" y="623804"/>
                </a:cubicBezTo>
                <a:cubicBezTo>
                  <a:pt x="1367182" y="612761"/>
                  <a:pt x="1446696" y="1246656"/>
                  <a:pt x="1603513" y="1193647"/>
                </a:cubicBezTo>
                <a:cubicBezTo>
                  <a:pt x="1760330" y="1140638"/>
                  <a:pt x="2056296" y="413978"/>
                  <a:pt x="2199861" y="305752"/>
                </a:cubicBezTo>
                <a:cubicBezTo>
                  <a:pt x="2343426" y="197526"/>
                  <a:pt x="2387600" y="590674"/>
                  <a:pt x="2464904" y="544291"/>
                </a:cubicBezTo>
                <a:cubicBezTo>
                  <a:pt x="2542208" y="497908"/>
                  <a:pt x="2630557" y="-138196"/>
                  <a:pt x="2663687" y="27456"/>
                </a:cubicBezTo>
                <a:cubicBezTo>
                  <a:pt x="2696817" y="193108"/>
                  <a:pt x="2680252" y="865656"/>
                  <a:pt x="2663687" y="1538204"/>
                </a:cubicBezTo>
              </a:path>
            </a:pathLst>
          </a:custGeom>
          <a:solidFill>
            <a:schemeClr val="accent6">
              <a:lumMod val="75000"/>
              <a:alpha val="5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C135308A-062D-0F40-A6B1-205B406C3E29}"/>
              </a:ext>
            </a:extLst>
          </p:cNvPr>
          <p:cNvSpPr/>
          <p:nvPr/>
        </p:nvSpPr>
        <p:spPr>
          <a:xfrm flipH="1">
            <a:off x="4284988" y="1427697"/>
            <a:ext cx="2682814" cy="1538204"/>
          </a:xfrm>
          <a:custGeom>
            <a:avLst/>
            <a:gdLst>
              <a:gd name="connsiteX0" fmla="*/ 0 w 2682814"/>
              <a:gd name="connsiteY0" fmla="*/ 1511700 h 1538204"/>
              <a:gd name="connsiteX1" fmla="*/ 397565 w 2682814"/>
              <a:gd name="connsiteY1" fmla="*/ 80465 h 1538204"/>
              <a:gd name="connsiteX2" fmla="*/ 954156 w 2682814"/>
              <a:gd name="connsiteY2" fmla="*/ 1259908 h 1538204"/>
              <a:gd name="connsiteX3" fmla="*/ 1258956 w 2682814"/>
              <a:gd name="connsiteY3" fmla="*/ 623804 h 1538204"/>
              <a:gd name="connsiteX4" fmla="*/ 1603513 w 2682814"/>
              <a:gd name="connsiteY4" fmla="*/ 1193647 h 1538204"/>
              <a:gd name="connsiteX5" fmla="*/ 2199861 w 2682814"/>
              <a:gd name="connsiteY5" fmla="*/ 305752 h 1538204"/>
              <a:gd name="connsiteX6" fmla="*/ 2464904 w 2682814"/>
              <a:gd name="connsiteY6" fmla="*/ 544291 h 1538204"/>
              <a:gd name="connsiteX7" fmla="*/ 2663687 w 2682814"/>
              <a:gd name="connsiteY7" fmla="*/ 27456 h 1538204"/>
              <a:gd name="connsiteX8" fmla="*/ 2663687 w 2682814"/>
              <a:gd name="connsiteY8" fmla="*/ 1538204 h 153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2814" h="1538204">
                <a:moveTo>
                  <a:pt x="0" y="1511700"/>
                </a:moveTo>
                <a:cubicBezTo>
                  <a:pt x="119269" y="817065"/>
                  <a:pt x="238539" y="122430"/>
                  <a:pt x="397565" y="80465"/>
                </a:cubicBezTo>
                <a:cubicBezTo>
                  <a:pt x="556591" y="38500"/>
                  <a:pt x="810591" y="1169352"/>
                  <a:pt x="954156" y="1259908"/>
                </a:cubicBezTo>
                <a:cubicBezTo>
                  <a:pt x="1097721" y="1350464"/>
                  <a:pt x="1150730" y="634847"/>
                  <a:pt x="1258956" y="623804"/>
                </a:cubicBezTo>
                <a:cubicBezTo>
                  <a:pt x="1367182" y="612761"/>
                  <a:pt x="1446696" y="1246656"/>
                  <a:pt x="1603513" y="1193647"/>
                </a:cubicBezTo>
                <a:cubicBezTo>
                  <a:pt x="1760330" y="1140638"/>
                  <a:pt x="2056296" y="413978"/>
                  <a:pt x="2199861" y="305752"/>
                </a:cubicBezTo>
                <a:cubicBezTo>
                  <a:pt x="2343426" y="197526"/>
                  <a:pt x="2387600" y="590674"/>
                  <a:pt x="2464904" y="544291"/>
                </a:cubicBezTo>
                <a:cubicBezTo>
                  <a:pt x="2542208" y="497908"/>
                  <a:pt x="2630557" y="-138196"/>
                  <a:pt x="2663687" y="27456"/>
                </a:cubicBezTo>
                <a:cubicBezTo>
                  <a:pt x="2696817" y="193108"/>
                  <a:pt x="2680252" y="865656"/>
                  <a:pt x="2663687" y="1538204"/>
                </a:cubicBezTo>
              </a:path>
            </a:pathLst>
          </a:custGeom>
          <a:solidFill>
            <a:schemeClr val="accent6">
              <a:lumMod val="75000"/>
              <a:alpha val="5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57A2828-B81A-F94F-98FB-0FD4B2231C12}"/>
              </a:ext>
            </a:extLst>
          </p:cNvPr>
          <p:cNvSpPr txBox="1"/>
          <p:nvPr/>
        </p:nvSpPr>
        <p:spPr>
          <a:xfrm>
            <a:off x="2903186" y="4102844"/>
            <a:ext cx="32651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Real signal’s magnitude spectrum is symmetric.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Why?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5297C6-14C0-8441-8EA8-A856C86A38FB}"/>
              </a:ext>
            </a:extLst>
          </p:cNvPr>
          <p:cNvSpPr txBox="1"/>
          <p:nvPr/>
        </p:nvSpPr>
        <p:spPr>
          <a:xfrm>
            <a:off x="4387653" y="732596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63211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79806ADD-1D2D-D846-95B8-957CC3EB5F87}"/>
              </a:ext>
            </a:extLst>
          </p:cNvPr>
          <p:cNvSpPr/>
          <p:nvPr/>
        </p:nvSpPr>
        <p:spPr>
          <a:xfrm>
            <a:off x="1749287" y="1642983"/>
            <a:ext cx="5353878" cy="1312251"/>
          </a:xfrm>
          <a:custGeom>
            <a:avLst/>
            <a:gdLst>
              <a:gd name="connsiteX0" fmla="*/ 0 w 5353878"/>
              <a:gd name="connsiteY0" fmla="*/ 1312251 h 1312251"/>
              <a:gd name="connsiteX1" fmla="*/ 198783 w 5353878"/>
              <a:gd name="connsiteY1" fmla="*/ 291834 h 1312251"/>
              <a:gd name="connsiteX2" fmla="*/ 583096 w 5353878"/>
              <a:gd name="connsiteY2" fmla="*/ 1073712 h 1312251"/>
              <a:gd name="connsiteX3" fmla="*/ 861391 w 5353878"/>
              <a:gd name="connsiteY3" fmla="*/ 119556 h 1312251"/>
              <a:gd name="connsiteX4" fmla="*/ 1550504 w 5353878"/>
              <a:gd name="connsiteY4" fmla="*/ 1020704 h 1312251"/>
              <a:gd name="connsiteX5" fmla="*/ 2252870 w 5353878"/>
              <a:gd name="connsiteY5" fmla="*/ 286 h 1312251"/>
              <a:gd name="connsiteX6" fmla="*/ 4280452 w 5353878"/>
              <a:gd name="connsiteY6" fmla="*/ 1139973 h 1312251"/>
              <a:gd name="connsiteX7" fmla="*/ 5062330 w 5353878"/>
              <a:gd name="connsiteY7" fmla="*/ 941191 h 1312251"/>
              <a:gd name="connsiteX8" fmla="*/ 5353878 w 5353878"/>
              <a:gd name="connsiteY8" fmla="*/ 1298999 h 131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3878" h="1312251">
                <a:moveTo>
                  <a:pt x="0" y="1312251"/>
                </a:moveTo>
                <a:cubicBezTo>
                  <a:pt x="50800" y="821920"/>
                  <a:pt x="101600" y="331590"/>
                  <a:pt x="198783" y="291834"/>
                </a:cubicBezTo>
                <a:cubicBezTo>
                  <a:pt x="295966" y="252077"/>
                  <a:pt x="472661" y="1102425"/>
                  <a:pt x="583096" y="1073712"/>
                </a:cubicBezTo>
                <a:cubicBezTo>
                  <a:pt x="693531" y="1044999"/>
                  <a:pt x="700156" y="128391"/>
                  <a:pt x="861391" y="119556"/>
                </a:cubicBezTo>
                <a:cubicBezTo>
                  <a:pt x="1022626" y="110721"/>
                  <a:pt x="1318591" y="1040582"/>
                  <a:pt x="1550504" y="1020704"/>
                </a:cubicBezTo>
                <a:cubicBezTo>
                  <a:pt x="1782417" y="1000826"/>
                  <a:pt x="1797879" y="-19592"/>
                  <a:pt x="2252870" y="286"/>
                </a:cubicBezTo>
                <a:cubicBezTo>
                  <a:pt x="2707861" y="20164"/>
                  <a:pt x="3812209" y="983156"/>
                  <a:pt x="4280452" y="1139973"/>
                </a:cubicBezTo>
                <a:cubicBezTo>
                  <a:pt x="4748695" y="1296790"/>
                  <a:pt x="4883426" y="914687"/>
                  <a:pt x="5062330" y="941191"/>
                </a:cubicBezTo>
                <a:cubicBezTo>
                  <a:pt x="5241234" y="967695"/>
                  <a:pt x="5297556" y="1133347"/>
                  <a:pt x="5353878" y="1298999"/>
                </a:cubicBezTo>
              </a:path>
            </a:pathLst>
          </a:custGeom>
          <a:solidFill>
            <a:schemeClr val="accent2">
              <a:lumMod val="75000"/>
              <a:alpha val="2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E34D6C9-B3B7-E640-A30A-53F9B037D4D0}"/>
              </a:ext>
            </a:extLst>
          </p:cNvPr>
          <p:cNvSpPr txBox="1"/>
          <p:nvPr/>
        </p:nvSpPr>
        <p:spPr>
          <a:xfrm>
            <a:off x="2903186" y="4102844"/>
            <a:ext cx="32651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Complex signal’s magnitude spectrum may or may not be symmetric.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Why?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550F66-3546-544A-B9F2-0293491E7925}"/>
              </a:ext>
            </a:extLst>
          </p:cNvPr>
          <p:cNvSpPr txBox="1"/>
          <p:nvPr/>
        </p:nvSpPr>
        <p:spPr>
          <a:xfrm>
            <a:off x="4387653" y="732596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02925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5C08B7-A870-4E4E-84B0-4C60C36F1F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C31FD16-BDC3-51A7-5690-F5340CDC9020}"/>
              </a:ext>
            </a:extLst>
          </p:cNvPr>
          <p:cNvCxnSpPr>
            <a:cxnSpLocks/>
          </p:cNvCxnSpPr>
          <p:nvPr/>
        </p:nvCxnSpPr>
        <p:spPr>
          <a:xfrm>
            <a:off x="122528" y="3723801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3CC904A-0369-A77F-596A-63855D022D9C}"/>
              </a:ext>
            </a:extLst>
          </p:cNvPr>
          <p:cNvGrpSpPr/>
          <p:nvPr/>
        </p:nvGrpSpPr>
        <p:grpSpPr>
          <a:xfrm>
            <a:off x="1313809" y="3590058"/>
            <a:ext cx="315804" cy="573687"/>
            <a:chOff x="7225127" y="3524912"/>
            <a:chExt cx="315804" cy="57368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55D5F81-BF63-E587-98BD-7B017A7043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63275A2-4A9F-EBD1-37E1-F4BFA9CFBFC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576DA235-42DB-F55E-816F-196B8C256846}"/>
              </a:ext>
            </a:extLst>
          </p:cNvPr>
          <p:cNvSpPr txBox="1"/>
          <p:nvPr/>
        </p:nvSpPr>
        <p:spPr>
          <a:xfrm>
            <a:off x="5327282" y="407783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64D1466-1F16-F12B-2B5A-AAA6C0E3284C}"/>
              </a:ext>
            </a:extLst>
          </p:cNvPr>
          <p:cNvGrpSpPr/>
          <p:nvPr/>
        </p:nvGrpSpPr>
        <p:grpSpPr>
          <a:xfrm>
            <a:off x="1976837" y="3590058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13DB368-6FFA-F7A4-C64F-F9F8AB70F9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2EDFEBB-4265-6178-ED21-A24AA418525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012B80E-FFD2-B612-690A-7BB0BD916BBB}"/>
              </a:ext>
            </a:extLst>
          </p:cNvPr>
          <p:cNvGrpSpPr/>
          <p:nvPr/>
        </p:nvGrpSpPr>
        <p:grpSpPr>
          <a:xfrm>
            <a:off x="2639865" y="3590058"/>
            <a:ext cx="315804" cy="573687"/>
            <a:chOff x="7225127" y="3524912"/>
            <a:chExt cx="315804" cy="57368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04712C8-D87F-F827-CB4D-ADBEAF2C4ED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6A139C0-5FF1-3FD1-231F-7355B032F89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A069FEC-9E2A-B488-AB5B-0C5188C1E84B}"/>
              </a:ext>
            </a:extLst>
          </p:cNvPr>
          <p:cNvGrpSpPr/>
          <p:nvPr/>
        </p:nvGrpSpPr>
        <p:grpSpPr>
          <a:xfrm>
            <a:off x="650781" y="3590058"/>
            <a:ext cx="315804" cy="573687"/>
            <a:chOff x="7225127" y="3524912"/>
            <a:chExt cx="315804" cy="5736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D383974-A024-61B1-DA04-66A4E86A3EE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15DE5A5-41C2-B696-B763-BF3EA33A7B2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1457D5F-2A9C-2BFC-2E44-C2A837D3917F}"/>
              </a:ext>
            </a:extLst>
          </p:cNvPr>
          <p:cNvGrpSpPr/>
          <p:nvPr/>
        </p:nvGrpSpPr>
        <p:grpSpPr>
          <a:xfrm>
            <a:off x="3965921" y="3590058"/>
            <a:ext cx="315804" cy="573687"/>
            <a:chOff x="7225127" y="3524912"/>
            <a:chExt cx="315804" cy="57368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01E8469-6D70-4F5B-F9A8-61B8E1048A3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9849EE3-BFDF-C0E5-D5A5-CD147FCAE4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E7EA60C-8486-1249-D4F5-0F3D19691BCF}"/>
              </a:ext>
            </a:extLst>
          </p:cNvPr>
          <p:cNvCxnSpPr/>
          <p:nvPr/>
        </p:nvCxnSpPr>
        <p:spPr>
          <a:xfrm>
            <a:off x="4795284" y="3590058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6219D97-6765-D205-B2F1-98ADF99C4BD3}"/>
              </a:ext>
            </a:extLst>
          </p:cNvPr>
          <p:cNvGrpSpPr/>
          <p:nvPr/>
        </p:nvGrpSpPr>
        <p:grpSpPr>
          <a:xfrm>
            <a:off x="5228475" y="3590058"/>
            <a:ext cx="593931" cy="573687"/>
            <a:chOff x="7161626" y="3524912"/>
            <a:chExt cx="593931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C262A65-A866-D2CE-9311-F72D688B1F7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4756435-2F8F-3BAB-EDDF-0683825B4BF3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0F20CFB-531A-D750-FD63-230D2090AC19}"/>
              </a:ext>
            </a:extLst>
          </p:cNvPr>
          <p:cNvGrpSpPr/>
          <p:nvPr/>
        </p:nvGrpSpPr>
        <p:grpSpPr>
          <a:xfrm>
            <a:off x="3302893" y="359005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79F7FFE-0B39-C437-106E-91FE2D74776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A4078D8-6147-9DAB-7C1F-7ABE48AA37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259EB23-B628-C8E0-2D5A-F5A7A7D718D7}"/>
              </a:ext>
            </a:extLst>
          </p:cNvPr>
          <p:cNvGrpSpPr/>
          <p:nvPr/>
        </p:nvGrpSpPr>
        <p:grpSpPr>
          <a:xfrm>
            <a:off x="-35019" y="3590058"/>
            <a:ext cx="315804" cy="573687"/>
            <a:chOff x="7225127" y="3524912"/>
            <a:chExt cx="315804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CBD0C4A-6A18-CB04-28B4-D8AA1B2197B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CFACA42-D237-B6C0-7F7D-F0C78B4558F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B1AD8B9A-C374-2949-9786-F13718AA4A5F}"/>
              </a:ext>
            </a:extLst>
          </p:cNvPr>
          <p:cNvSpPr txBox="1"/>
          <p:nvPr/>
        </p:nvSpPr>
        <p:spPr>
          <a:xfrm>
            <a:off x="4506038" y="3533604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CFB498F-F5D3-F240-84A5-3322338E1C69}"/>
              </a:ext>
            </a:extLst>
          </p:cNvPr>
          <p:cNvGrpSpPr/>
          <p:nvPr/>
        </p:nvGrpSpPr>
        <p:grpSpPr>
          <a:xfrm>
            <a:off x="135711" y="2704570"/>
            <a:ext cx="5323357" cy="2048488"/>
            <a:chOff x="1171803" y="756291"/>
            <a:chExt cx="5323357" cy="2048488"/>
          </a:xfrm>
        </p:grpSpPr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603DE694-034D-CA6E-9E08-47EA83B258D6}"/>
                </a:ext>
              </a:extLst>
            </p:cNvPr>
            <p:cNvSpPr/>
            <p:nvPr/>
          </p:nvSpPr>
          <p:spPr>
            <a:xfrm flipV="1">
              <a:off x="1171803" y="756291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179D5B45-DBD6-123C-A40A-818C4B6108CD}"/>
                </a:ext>
              </a:extLst>
            </p:cNvPr>
            <p:cNvSpPr/>
            <p:nvPr/>
          </p:nvSpPr>
          <p:spPr>
            <a:xfrm flipV="1">
              <a:off x="3824670" y="766317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CD811DB3-9805-438E-1591-3AAF22196E8E}"/>
                  </a:ext>
                </a:extLst>
              </p:cNvPr>
              <p:cNvSpPr txBox="1"/>
              <p:nvPr/>
            </p:nvSpPr>
            <p:spPr>
              <a:xfrm>
                <a:off x="7412072" y="2637483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CD811DB3-9805-438E-1591-3AAF22196E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072" y="2637483"/>
                <a:ext cx="1083758" cy="535788"/>
              </a:xfrm>
              <a:prstGeom prst="rect">
                <a:avLst/>
              </a:prstGeom>
              <a:blipFill>
                <a:blip r:embed="rId2"/>
                <a:stretch>
                  <a:fillRect l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Left Bracket 104">
            <a:extLst>
              <a:ext uri="{FF2B5EF4-FFF2-40B4-BE49-F238E27FC236}">
                <a16:creationId xmlns:a16="http://schemas.microsoft.com/office/drawing/2014/main" id="{692416CB-C501-2970-E621-B7DC6BA12D60}"/>
              </a:ext>
            </a:extLst>
          </p:cNvPr>
          <p:cNvSpPr/>
          <p:nvPr/>
        </p:nvSpPr>
        <p:spPr>
          <a:xfrm>
            <a:off x="7333225" y="2637483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Left Bracket 105">
            <a:extLst>
              <a:ext uri="{FF2B5EF4-FFF2-40B4-BE49-F238E27FC236}">
                <a16:creationId xmlns:a16="http://schemas.microsoft.com/office/drawing/2014/main" id="{E1C6EEE7-9AE1-0D4A-7F48-C3FCFFB1CAD1}"/>
              </a:ext>
            </a:extLst>
          </p:cNvPr>
          <p:cNvSpPr/>
          <p:nvPr/>
        </p:nvSpPr>
        <p:spPr>
          <a:xfrm flipH="1">
            <a:off x="8964128" y="2647348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BA95F3D6-C7F1-A6F4-456D-091754644BFC}"/>
                  </a:ext>
                </a:extLst>
              </p:cNvPr>
              <p:cNvSpPr txBox="1"/>
              <p:nvPr/>
            </p:nvSpPr>
            <p:spPr>
              <a:xfrm>
                <a:off x="7412072" y="3044653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BA95F3D6-C7F1-A6F4-456D-091754644B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072" y="3044653"/>
                <a:ext cx="1083758" cy="535788"/>
              </a:xfrm>
              <a:prstGeom prst="rect">
                <a:avLst/>
              </a:prstGeom>
              <a:blipFill>
                <a:blip r:embed="rId3"/>
                <a:stretch>
                  <a:fillRect l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E2998C66-946C-C30A-B468-58174C387997}"/>
                  </a:ext>
                </a:extLst>
              </p:cNvPr>
              <p:cNvSpPr txBox="1"/>
              <p:nvPr/>
            </p:nvSpPr>
            <p:spPr>
              <a:xfrm>
                <a:off x="7412072" y="3469869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E2998C66-946C-C30A-B468-58174C387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072" y="3469869"/>
                <a:ext cx="1083758" cy="535788"/>
              </a:xfrm>
              <a:prstGeom prst="rect">
                <a:avLst/>
              </a:prstGeom>
              <a:blipFill>
                <a:blip r:embed="rId4"/>
                <a:stretch>
                  <a:fillRect l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C4E114C4-A1CA-D2C1-FD58-0CBB466363A4}"/>
                  </a:ext>
                </a:extLst>
              </p:cNvPr>
              <p:cNvSpPr txBox="1"/>
              <p:nvPr/>
            </p:nvSpPr>
            <p:spPr>
              <a:xfrm>
                <a:off x="7412072" y="4446385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C4E114C4-A1CA-D2C1-FD58-0CBB46636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072" y="4446385"/>
                <a:ext cx="1616083" cy="535788"/>
              </a:xfrm>
              <a:prstGeom prst="rect">
                <a:avLst/>
              </a:prstGeom>
              <a:blipFill>
                <a:blip r:embed="rId5"/>
                <a:stretch>
                  <a:fillRect l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TextBox 109">
            <a:extLst>
              <a:ext uri="{FF2B5EF4-FFF2-40B4-BE49-F238E27FC236}">
                <a16:creationId xmlns:a16="http://schemas.microsoft.com/office/drawing/2014/main" id="{A4FEB8B2-F8DF-A4E9-02FB-488DC6CAE7B1}"/>
              </a:ext>
            </a:extLst>
          </p:cNvPr>
          <p:cNvSpPr txBox="1"/>
          <p:nvPr/>
        </p:nvSpPr>
        <p:spPr>
          <a:xfrm rot="5400000">
            <a:off x="7706091" y="4031955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1FBE5D9-9C30-2FA9-95D3-386A29E295A5}"/>
              </a:ext>
            </a:extLst>
          </p:cNvPr>
          <p:cNvSpPr/>
          <p:nvPr/>
        </p:nvSpPr>
        <p:spPr>
          <a:xfrm>
            <a:off x="65140" y="3637382"/>
            <a:ext cx="136749" cy="13674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9EB68A5-4BF6-BD0E-7CCB-6BD5AD191862}"/>
              </a:ext>
            </a:extLst>
          </p:cNvPr>
          <p:cNvSpPr/>
          <p:nvPr/>
        </p:nvSpPr>
        <p:spPr>
          <a:xfrm>
            <a:off x="748741" y="2683936"/>
            <a:ext cx="136749" cy="13674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0DB9150-6A9A-0905-92D5-BF26E156DFB5}"/>
              </a:ext>
            </a:extLst>
          </p:cNvPr>
          <p:cNvSpPr/>
          <p:nvPr/>
        </p:nvSpPr>
        <p:spPr>
          <a:xfrm>
            <a:off x="1402525" y="3645400"/>
            <a:ext cx="136749" cy="13674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D641D42-36C9-37AE-4264-F9C6AFC5DBA7}"/>
              </a:ext>
            </a:extLst>
          </p:cNvPr>
          <p:cNvSpPr/>
          <p:nvPr/>
        </p:nvSpPr>
        <p:spPr>
          <a:xfrm>
            <a:off x="2056309" y="4606864"/>
            <a:ext cx="136749" cy="13674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BBF5E5C-3DAA-157C-6EBD-D189424C2029}"/>
              </a:ext>
            </a:extLst>
          </p:cNvPr>
          <p:cNvSpPr/>
          <p:nvPr/>
        </p:nvSpPr>
        <p:spPr>
          <a:xfrm>
            <a:off x="2737825" y="3654824"/>
            <a:ext cx="136749" cy="13674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70075E3-F966-DB33-D831-9C55A99DC5CD}"/>
              </a:ext>
            </a:extLst>
          </p:cNvPr>
          <p:cNvSpPr/>
          <p:nvPr/>
        </p:nvSpPr>
        <p:spPr>
          <a:xfrm>
            <a:off x="3419341" y="2702784"/>
            <a:ext cx="136749" cy="13674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C3BF4D69-8A81-35DE-13D9-9F1B07C92D1B}"/>
              </a:ext>
            </a:extLst>
          </p:cNvPr>
          <p:cNvSpPr/>
          <p:nvPr/>
        </p:nvSpPr>
        <p:spPr>
          <a:xfrm>
            <a:off x="4071529" y="3651758"/>
            <a:ext cx="136749" cy="13674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451F04A8-1ED7-B75A-5E26-D9415F7F1064}"/>
              </a:ext>
            </a:extLst>
          </p:cNvPr>
          <p:cNvSpPr/>
          <p:nvPr/>
        </p:nvSpPr>
        <p:spPr>
          <a:xfrm>
            <a:off x="4723717" y="4600732"/>
            <a:ext cx="136749" cy="13674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83D303C8-0BF9-6DD3-0EF6-3130FD223197}"/>
              </a:ext>
            </a:extLst>
          </p:cNvPr>
          <p:cNvSpPr/>
          <p:nvPr/>
        </p:nvSpPr>
        <p:spPr>
          <a:xfrm>
            <a:off x="5387713" y="3647155"/>
            <a:ext cx="136749" cy="13674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B09CF7C4-7401-C0D1-9D6B-C453598E728C}"/>
              </a:ext>
            </a:extLst>
          </p:cNvPr>
          <p:cNvCxnSpPr>
            <a:stCxn id="33" idx="4"/>
            <a:endCxn id="48" idx="0"/>
          </p:cNvCxnSpPr>
          <p:nvPr/>
        </p:nvCxnSpPr>
        <p:spPr>
          <a:xfrm flipH="1">
            <a:off x="808683" y="2820685"/>
            <a:ext cx="8433" cy="97372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52A08F05-E4FF-FB62-BD4E-29F65166AE6C}"/>
              </a:ext>
            </a:extLst>
          </p:cNvPr>
          <p:cNvCxnSpPr/>
          <p:nvPr/>
        </p:nvCxnSpPr>
        <p:spPr>
          <a:xfrm flipH="1">
            <a:off x="2122487" y="3713774"/>
            <a:ext cx="8433" cy="97372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F6B62286-036C-83E1-6910-90E649A60C83}"/>
              </a:ext>
            </a:extLst>
          </p:cNvPr>
          <p:cNvCxnSpPr/>
          <p:nvPr/>
        </p:nvCxnSpPr>
        <p:spPr>
          <a:xfrm flipH="1">
            <a:off x="3476791" y="2727322"/>
            <a:ext cx="8433" cy="97372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1776A127-00F2-22E3-37B2-C1A4B1ADAF00}"/>
              </a:ext>
            </a:extLst>
          </p:cNvPr>
          <p:cNvCxnSpPr/>
          <p:nvPr/>
        </p:nvCxnSpPr>
        <p:spPr>
          <a:xfrm flipH="1">
            <a:off x="4780309" y="3662006"/>
            <a:ext cx="8433" cy="97372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B3E2E1A5-2EAF-003F-F556-AD011E55EDCE}"/>
              </a:ext>
            </a:extLst>
          </p:cNvPr>
          <p:cNvSpPr txBox="1"/>
          <p:nvPr/>
        </p:nvSpPr>
        <p:spPr>
          <a:xfrm>
            <a:off x="5321670" y="2064566"/>
            <a:ext cx="4957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‘m’ complete cycles in N given samples.</a:t>
            </a:r>
          </a:p>
        </p:txBody>
      </p:sp>
    </p:spTree>
    <p:extLst>
      <p:ext uri="{BB962C8B-B14F-4D97-AF65-F5344CB8AC3E}">
        <p14:creationId xmlns:p14="http://schemas.microsoft.com/office/powerpoint/2010/main" val="15748561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A2EAA8-CA65-0442-8FF2-08AF51F4314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Estimating the real-world frequencies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3D9E9E-1FA4-7E44-88E1-00DB59434231}"/>
              </a:ext>
            </a:extLst>
          </p:cNvPr>
          <p:cNvSpPr txBox="1"/>
          <p:nvPr/>
        </p:nvSpPr>
        <p:spPr>
          <a:xfrm>
            <a:off x="-197822" y="1237353"/>
            <a:ext cx="7539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Sampling frequency  = 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(i.e.,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samples per second)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/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Slowest frequency (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𝑁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radians per step) = N samples per rotation</a:t>
                </a: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blipFill>
                <a:blip r:embed="rId2"/>
                <a:stretch>
                  <a:fillRect l="-307" r="-30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671F706-2C4E-3747-87C6-8AAF8701DAEC}"/>
              </a:ext>
            </a:extLst>
          </p:cNvPr>
          <p:cNvSpPr txBox="1"/>
          <p:nvPr/>
        </p:nvSpPr>
        <p:spPr>
          <a:xfrm>
            <a:off x="2296139" y="2689659"/>
            <a:ext cx="6499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= (N/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seconds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per rotation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BFDA1-A93C-1641-AA9A-9CEBD7AE1E2F}"/>
              </a:ext>
            </a:extLst>
          </p:cNvPr>
          <p:cNvSpPr txBox="1"/>
          <p:nvPr/>
        </p:nvSpPr>
        <p:spPr>
          <a:xfrm>
            <a:off x="87099" y="3742347"/>
            <a:ext cx="8268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Therefore, the slowest frequency = (f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/N) Hz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/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Higher frequencies are integer multiple of (f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s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/N) Hz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0,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  <m:r>
                      <m:rPr>
                        <m:nor/>
                      </m:rP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Bright" panose="02040602050505020304" pitchFamily="18" charset="77"/>
                        <a:ea typeface="+mn-ea"/>
                        <a:cs typeface="+mn-cs"/>
                      </a:rPr>
                      <m:t>, </m:t>
                    </m:r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, … ,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N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−1)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blipFill>
                <a:blip r:embed="rId3"/>
                <a:stretch>
                  <a:fillRect t="-2222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373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resolution and the highest frequency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/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blipFill>
                <a:blip r:embed="rId2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6B8AC646-0669-1849-9507-C47A48F1D30C}"/>
              </a:ext>
            </a:extLst>
          </p:cNvPr>
          <p:cNvSpPr txBox="1"/>
          <p:nvPr/>
        </p:nvSpPr>
        <p:spPr>
          <a:xfrm>
            <a:off x="384986" y="4861074"/>
            <a:ext cx="613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Resolution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= minimum observable frequency difference = 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Magnitude/Phase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457CED-0371-3E42-A1A1-B836A39908B1}"/>
              </a:ext>
            </a:extLst>
          </p:cNvPr>
          <p:cNvGrpSpPr/>
          <p:nvPr/>
        </p:nvGrpSpPr>
        <p:grpSpPr>
          <a:xfrm>
            <a:off x="5080599" y="3337802"/>
            <a:ext cx="1386462" cy="1578755"/>
            <a:chOff x="5080599" y="3337802"/>
            <a:chExt cx="1386462" cy="1578755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25F1BAF1-0B39-714C-941D-36893A03CD3F}"/>
                </a:ext>
              </a:extLst>
            </p:cNvPr>
            <p:cNvSpPr/>
            <p:nvPr/>
          </p:nvSpPr>
          <p:spPr>
            <a:xfrm rot="5400000">
              <a:off x="5155330" y="3263071"/>
              <a:ext cx="369334" cy="518796"/>
            </a:xfrm>
            <a:prstGeom prst="rightBrac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D4E91A2-A5E9-2A4C-9CD7-4E511F2D4EE2}"/>
                </a:ext>
              </a:extLst>
            </p:cNvPr>
            <p:cNvSpPr/>
            <p:nvPr/>
          </p:nvSpPr>
          <p:spPr>
            <a:xfrm>
              <a:off x="5393635" y="3714268"/>
              <a:ext cx="1073426" cy="1202289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175DAA19-8226-8645-AACE-0B361CB23EDD}"/>
              </a:ext>
            </a:extLst>
          </p:cNvPr>
          <p:cNvSpPr txBox="1"/>
          <p:nvPr/>
        </p:nvSpPr>
        <p:spPr>
          <a:xfrm>
            <a:off x="551758" y="5919471"/>
            <a:ext cx="83246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What if the actual frequency falls in between two frequency bins?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30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  <p:bldP spid="1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A2EAA8-CA65-0442-8FF2-08AF51F4314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Estimating the real-world frequencies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3D9E9E-1FA4-7E44-88E1-00DB59434231}"/>
              </a:ext>
            </a:extLst>
          </p:cNvPr>
          <p:cNvSpPr txBox="1"/>
          <p:nvPr/>
        </p:nvSpPr>
        <p:spPr>
          <a:xfrm>
            <a:off x="-197822" y="1237353"/>
            <a:ext cx="7539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ucida Bright" panose="02040602050505020304" pitchFamily="18" charset="77"/>
              </a:rPr>
              <a:t>Sampling frequency  =  f</a:t>
            </a:r>
            <a:r>
              <a:rPr lang="en-US" sz="2000" baseline="-25000" dirty="0">
                <a:latin typeface="Lucida Bright" panose="02040602050505020304" pitchFamily="18" charset="77"/>
              </a:rPr>
              <a:t>s  </a:t>
            </a:r>
            <a:r>
              <a:rPr lang="en-US" sz="2000" dirty="0">
                <a:latin typeface="Lucida Bright" panose="02040602050505020304" pitchFamily="18" charset="77"/>
              </a:rPr>
              <a:t>(i.e., f</a:t>
            </a:r>
            <a:r>
              <a:rPr lang="en-US" sz="2000" baseline="-25000" dirty="0">
                <a:latin typeface="Lucida Bright" panose="02040602050505020304" pitchFamily="18" charset="77"/>
              </a:rPr>
              <a:t>s </a:t>
            </a:r>
            <a:r>
              <a:rPr lang="en-US" sz="2000" dirty="0">
                <a:latin typeface="Lucida Bright" panose="02040602050505020304" pitchFamily="18" charset="77"/>
              </a:rPr>
              <a:t>samples per second)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/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Slowest frequency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radians per step) = N samples per rotation</a:t>
                </a:r>
                <a:endParaRPr lang="en-US" sz="2000" baseline="-25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blipFill>
                <a:blip r:embed="rId2"/>
                <a:stretch>
                  <a:fillRect l="-307" r="-30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671F706-2C4E-3747-87C6-8AAF8701DAEC}"/>
              </a:ext>
            </a:extLst>
          </p:cNvPr>
          <p:cNvSpPr txBox="1"/>
          <p:nvPr/>
        </p:nvSpPr>
        <p:spPr>
          <a:xfrm>
            <a:off x="2296139" y="2689659"/>
            <a:ext cx="6499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Lucida Bright" panose="02040602050505020304" pitchFamily="18" charset="77"/>
              </a:rPr>
              <a:t>= (N/ f</a:t>
            </a:r>
            <a:r>
              <a:rPr lang="en-US" sz="2000" baseline="-25000" dirty="0">
                <a:latin typeface="Lucida Bright" panose="02040602050505020304" pitchFamily="18" charset="77"/>
              </a:rPr>
              <a:t>s</a:t>
            </a:r>
            <a:r>
              <a:rPr lang="en-US" sz="2000" dirty="0">
                <a:latin typeface="Lucida Bright" panose="02040602050505020304" pitchFamily="18" charset="77"/>
              </a:rPr>
              <a:t>)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seconds</a:t>
            </a:r>
            <a:r>
              <a:rPr lang="en-US" sz="2000" dirty="0">
                <a:latin typeface="Lucida Bright" panose="02040602050505020304" pitchFamily="18" charset="77"/>
              </a:rPr>
              <a:t> per rotation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BFDA1-A93C-1641-AA9A-9CEBD7AE1E2F}"/>
              </a:ext>
            </a:extLst>
          </p:cNvPr>
          <p:cNvSpPr txBox="1"/>
          <p:nvPr/>
        </p:nvSpPr>
        <p:spPr>
          <a:xfrm>
            <a:off x="87099" y="3742347"/>
            <a:ext cx="8268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ucida Bright" panose="02040602050505020304" pitchFamily="18" charset="77"/>
              </a:rPr>
              <a:t>Therefore, the slowest frequency = (f</a:t>
            </a:r>
            <a:r>
              <a:rPr lang="en-US" sz="2000" baseline="-25000" dirty="0">
                <a:latin typeface="Lucida Bright" panose="02040602050505020304" pitchFamily="18" charset="77"/>
              </a:rPr>
              <a:t>s </a:t>
            </a:r>
            <a:r>
              <a:rPr lang="en-US" sz="2000" dirty="0">
                <a:latin typeface="Lucida Bright" panose="02040602050505020304" pitchFamily="18" charset="77"/>
              </a:rPr>
              <a:t>/N) Hz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/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Higher frequencies are integer multiple of (f</a:t>
                </a:r>
                <a:r>
                  <a:rPr lang="en-US" sz="2000" baseline="-25000" dirty="0">
                    <a:latin typeface="Lucida Bright" panose="02040602050505020304" pitchFamily="18" charset="77"/>
                  </a:rPr>
                  <a:t>s </a:t>
                </a:r>
                <a:r>
                  <a:rPr lang="en-US" sz="2000" dirty="0">
                    <a:latin typeface="Lucida Bright" panose="02040602050505020304" pitchFamily="18" charset="77"/>
                  </a:rPr>
                  <a:t>/N) Hz</a:t>
                </a:r>
              </a:p>
              <a:p>
                <a:pPr algn="ctr"/>
                <a:endParaRPr lang="en-US" sz="2000" baseline="-25000" dirty="0">
                  <a:latin typeface="Lucida Bright" panose="02040602050505020304" pitchFamily="18" charset="77"/>
                </a:endParaRPr>
              </a:p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0,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m:rPr>
                        <m:nor/>
                      </m:rPr>
                      <a:rPr lang="en-US" sz="2000" dirty="0">
                        <a:latin typeface="Lucida Bright" panose="02040602050505020304" pitchFamily="18" charset="77"/>
                      </a:rPr>
                      <m:t>,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, … ,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/2)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blipFill>
                <a:blip r:embed="rId3"/>
                <a:stretch>
                  <a:fillRect t="-3333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ABE15F-32FC-E74F-88CA-91C6B7F7F8F5}"/>
                  </a:ext>
                </a:extLst>
              </p:cNvPr>
              <p:cNvSpPr txBox="1"/>
              <p:nvPr/>
            </p:nvSpPr>
            <p:spPr>
              <a:xfrm>
                <a:off x="139291" y="5478966"/>
                <a:ext cx="8268397" cy="8199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000" baseline="-25000" dirty="0">
                  <a:latin typeface="Lucida Bright" panose="02040602050505020304" pitchFamily="18" charset="77"/>
                </a:endParaRPr>
              </a:p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m:rPr>
                        <m:nor/>
                      </m:rPr>
                      <a:rPr lang="en-US" sz="2000" dirty="0">
                        <a:latin typeface="Lucida Bright" panose="02040602050505020304" pitchFamily="18" charset="77"/>
                      </a:rPr>
                      <m:t>, </m:t>
                    </m:r>
                    <m:r>
                      <m:rPr>
                        <m:nor/>
                      </m:rPr>
                      <a:rPr lang="en-US" sz="2000" b="0" i="0" dirty="0" smtClean="0">
                        <a:latin typeface="Lucida Bright" panose="02040602050505020304" pitchFamily="18" charset="77"/>
                      </a:rPr>
                      <m:t>−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, … , ,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/2)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ABE15F-32FC-E74F-88CA-91C6B7F7F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" y="5478966"/>
                <a:ext cx="8268397" cy="819904"/>
              </a:xfrm>
              <a:prstGeom prst="rect">
                <a:avLst/>
              </a:prstGeom>
              <a:blipFill>
                <a:blip r:embed="rId4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F116B9AE-F5FA-D040-A3A9-7A5B946A662E}"/>
              </a:ext>
            </a:extLst>
          </p:cNvPr>
          <p:cNvGrpSpPr/>
          <p:nvPr/>
        </p:nvGrpSpPr>
        <p:grpSpPr>
          <a:xfrm>
            <a:off x="6311043" y="4816548"/>
            <a:ext cx="2484328" cy="1252238"/>
            <a:chOff x="4857376" y="5192466"/>
            <a:chExt cx="2484328" cy="125223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34AF781-DA08-9642-84D9-03D1B51F0F3B}"/>
                </a:ext>
              </a:extLst>
            </p:cNvPr>
            <p:cNvGrpSpPr/>
            <p:nvPr/>
          </p:nvGrpSpPr>
          <p:grpSpPr>
            <a:xfrm>
              <a:off x="4857376" y="5192466"/>
              <a:ext cx="2194778" cy="1252238"/>
              <a:chOff x="6288066" y="4805888"/>
              <a:chExt cx="2194778" cy="1252238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0B44560-3C85-5A40-9970-184923FEE743}"/>
                  </a:ext>
                </a:extLst>
              </p:cNvPr>
              <p:cNvSpPr/>
              <p:nvPr/>
            </p:nvSpPr>
            <p:spPr>
              <a:xfrm>
                <a:off x="7756334" y="4962233"/>
                <a:ext cx="726510" cy="753564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DDBB567-03B8-BD45-8D81-F57B29B6C414}"/>
                  </a:ext>
                </a:extLst>
              </p:cNvPr>
              <p:cNvSpPr/>
              <p:nvPr/>
            </p:nvSpPr>
            <p:spPr>
              <a:xfrm>
                <a:off x="6288066" y="4805888"/>
                <a:ext cx="1741118" cy="317257"/>
              </a:xfrm>
              <a:custGeom>
                <a:avLst/>
                <a:gdLst>
                  <a:gd name="connsiteX0" fmla="*/ 1741118 w 1741118"/>
                  <a:gd name="connsiteY0" fmla="*/ 166945 h 317257"/>
                  <a:gd name="connsiteX1" fmla="*/ 939452 w 1741118"/>
                  <a:gd name="connsiteY1" fmla="*/ 4106 h 317257"/>
                  <a:gd name="connsiteX2" fmla="*/ 0 w 1741118"/>
                  <a:gd name="connsiteY2" fmla="*/ 317257 h 31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1118" h="317257">
                    <a:moveTo>
                      <a:pt x="1741118" y="166945"/>
                    </a:moveTo>
                    <a:cubicBezTo>
                      <a:pt x="1485378" y="72999"/>
                      <a:pt x="1229638" y="-20946"/>
                      <a:pt x="939452" y="4106"/>
                    </a:cubicBezTo>
                    <a:cubicBezTo>
                      <a:pt x="649266" y="29158"/>
                      <a:pt x="324633" y="173207"/>
                      <a:pt x="0" y="317257"/>
                    </a:cubicBezTo>
                  </a:path>
                </a:pathLst>
              </a:custGeom>
              <a:noFill/>
              <a:ln w="254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A6B0BB0-23E9-E14F-84A5-6C7EA1605D52}"/>
                  </a:ext>
                </a:extLst>
              </p:cNvPr>
              <p:cNvSpPr/>
              <p:nvPr/>
            </p:nvSpPr>
            <p:spPr>
              <a:xfrm rot="20894598" flipV="1">
                <a:off x="6471144" y="5740869"/>
                <a:ext cx="1741118" cy="317257"/>
              </a:xfrm>
              <a:custGeom>
                <a:avLst/>
                <a:gdLst>
                  <a:gd name="connsiteX0" fmla="*/ 1741118 w 1741118"/>
                  <a:gd name="connsiteY0" fmla="*/ 166945 h 317257"/>
                  <a:gd name="connsiteX1" fmla="*/ 939452 w 1741118"/>
                  <a:gd name="connsiteY1" fmla="*/ 4106 h 317257"/>
                  <a:gd name="connsiteX2" fmla="*/ 0 w 1741118"/>
                  <a:gd name="connsiteY2" fmla="*/ 317257 h 31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1118" h="317257">
                    <a:moveTo>
                      <a:pt x="1741118" y="166945"/>
                    </a:moveTo>
                    <a:cubicBezTo>
                      <a:pt x="1485378" y="72999"/>
                      <a:pt x="1229638" y="-20946"/>
                      <a:pt x="939452" y="4106"/>
                    </a:cubicBezTo>
                    <a:cubicBezTo>
                      <a:pt x="649266" y="29158"/>
                      <a:pt x="324633" y="173207"/>
                      <a:pt x="0" y="317257"/>
                    </a:cubicBezTo>
                  </a:path>
                </a:pathLst>
              </a:custGeom>
              <a:noFill/>
              <a:ln w="254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D4A8CD9-9475-AF49-99AE-FCAA98C26A9B}"/>
                    </a:ext>
                  </a:extLst>
                </p:cNvPr>
                <p:cNvSpPr txBox="1"/>
                <p:nvPr/>
              </p:nvSpPr>
              <p:spPr>
                <a:xfrm>
                  <a:off x="6100674" y="5192466"/>
                  <a:ext cx="1241030" cy="9016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2000" baseline="-25000" dirty="0">
                    <a:solidFill>
                      <a:srgbClr val="C00000"/>
                    </a:solidFill>
                    <a:latin typeface="Lucida Bright" panose="02040602050505020304" pitchFamily="18" charset="77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rgbClr val="C00000"/>
                                </a:solidFill>
                                <a:latin typeface="Lucida Bright" panose="02040602050505020304" pitchFamily="18" charset="77"/>
                              </a:rPr>
                              <m:t>f</m:t>
                            </m:r>
                            <m:r>
                              <m:rPr>
                                <m:nor/>
                              </m:rPr>
                              <a:rPr lang="en-US" sz="2000" baseline="-25000" dirty="0">
                                <a:solidFill>
                                  <a:srgbClr val="C00000"/>
                                </a:solidFill>
                                <a:latin typeface="Lucida Bright" panose="02040602050505020304" pitchFamily="18" charset="77"/>
                              </a:rPr>
                              <m:t>s</m:t>
                            </m:r>
                          </m:num>
                          <m:den>
                            <m:r>
                              <a:rPr lang="en-US" sz="20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D4A8CD9-9475-AF49-99AE-FCAA98C26A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0674" y="5192466"/>
                  <a:ext cx="1241030" cy="901657"/>
                </a:xfrm>
                <a:prstGeom prst="rect">
                  <a:avLst/>
                </a:prstGeom>
                <a:blipFill>
                  <a:blip r:embed="rId5"/>
                  <a:stretch>
                    <a:fillRect b="-4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6697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resolution and the highest frequency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/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8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blipFill>
                <a:blip r:embed="rId2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6B8AC646-0669-1849-9507-C47A48F1D30C}"/>
              </a:ext>
            </a:extLst>
          </p:cNvPr>
          <p:cNvSpPr txBox="1"/>
          <p:nvPr/>
        </p:nvSpPr>
        <p:spPr>
          <a:xfrm>
            <a:off x="384986" y="4861074"/>
            <a:ext cx="613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Resolution</a:t>
            </a:r>
          </a:p>
          <a:p>
            <a:r>
              <a:rPr lang="en-US" sz="2000" dirty="0">
                <a:latin typeface="Lucida Bright" panose="02040602050505020304" pitchFamily="18" charset="77"/>
              </a:rPr>
              <a:t>= minimum observable frequency difference =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457CED-0371-3E42-A1A1-B836A39908B1}"/>
              </a:ext>
            </a:extLst>
          </p:cNvPr>
          <p:cNvGrpSpPr/>
          <p:nvPr/>
        </p:nvGrpSpPr>
        <p:grpSpPr>
          <a:xfrm>
            <a:off x="5080599" y="3337802"/>
            <a:ext cx="1386462" cy="1578755"/>
            <a:chOff x="5080599" y="3337802"/>
            <a:chExt cx="1386462" cy="1578755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25F1BAF1-0B39-714C-941D-36893A03CD3F}"/>
                </a:ext>
              </a:extLst>
            </p:cNvPr>
            <p:cNvSpPr/>
            <p:nvPr/>
          </p:nvSpPr>
          <p:spPr>
            <a:xfrm rot="5400000">
              <a:off x="5155330" y="3263071"/>
              <a:ext cx="369334" cy="518796"/>
            </a:xfrm>
            <a:prstGeom prst="rightBrac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D4E91A2-A5E9-2A4C-9CD7-4E511F2D4EE2}"/>
                </a:ext>
              </a:extLst>
            </p:cNvPr>
            <p:cNvSpPr/>
            <p:nvPr/>
          </p:nvSpPr>
          <p:spPr>
            <a:xfrm>
              <a:off x="5393635" y="3714268"/>
              <a:ext cx="1073426" cy="1202289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175DAA19-8226-8645-AACE-0B361CB23EDD}"/>
              </a:ext>
            </a:extLst>
          </p:cNvPr>
          <p:cNvSpPr txBox="1"/>
          <p:nvPr/>
        </p:nvSpPr>
        <p:spPr>
          <a:xfrm>
            <a:off x="551758" y="5919471"/>
            <a:ext cx="83246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What if the actual frequency falls in between two frequency bins?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3989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  <p:bldP spid="1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resolution and the highest frequency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9CCFE3-5F5E-5141-97F9-6FB75EEA60B0}"/>
              </a:ext>
            </a:extLst>
          </p:cNvPr>
          <p:cNvGrpSpPr/>
          <p:nvPr/>
        </p:nvGrpSpPr>
        <p:grpSpPr>
          <a:xfrm>
            <a:off x="2857386" y="3460367"/>
            <a:ext cx="6132668" cy="1506008"/>
            <a:chOff x="2857386" y="3460367"/>
            <a:chExt cx="6132668" cy="15060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F3B2A98-2022-5346-85B7-E33B8F37320B}"/>
                    </a:ext>
                  </a:extLst>
                </p:cNvPr>
                <p:cNvSpPr txBox="1"/>
                <p:nvPr/>
              </p:nvSpPr>
              <p:spPr>
                <a:xfrm>
                  <a:off x="5375586" y="4045610"/>
                  <a:ext cx="596638" cy="9207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Lucida Bright" panose="02040602050505020304" pitchFamily="18" charset="77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dirty="0">
                              <a:latin typeface="Lucida Bright" panose="02040602050505020304" pitchFamily="18" charset="77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3200" baseline="-25000" dirty="0">
                              <a:latin typeface="Lucida Bright" panose="02040602050505020304" pitchFamily="18" charset="77"/>
                            </a:rPr>
                            <m:t>s</m:t>
                          </m:r>
                        </m:num>
                        <m:den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F3B2A98-2022-5346-85B7-E33B8F3732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5586" y="4045610"/>
                  <a:ext cx="596638" cy="920765"/>
                </a:xfrm>
                <a:prstGeom prst="rect">
                  <a:avLst/>
                </a:prstGeom>
                <a:blipFill>
                  <a:blip r:embed="rId2"/>
                  <a:stretch>
                    <a:fillRect b="-54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B8AC646-0669-1849-9507-C47A48F1D30C}"/>
                </a:ext>
              </a:extLst>
            </p:cNvPr>
            <p:cNvSpPr txBox="1"/>
            <p:nvPr/>
          </p:nvSpPr>
          <p:spPr>
            <a:xfrm>
              <a:off x="2857386" y="4356251"/>
              <a:ext cx="61326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Highest frequency = 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D4E91A2-A5E9-2A4C-9CD7-4E511F2D4EE2}"/>
                </a:ext>
              </a:extLst>
            </p:cNvPr>
            <p:cNvSpPr/>
            <p:nvPr/>
          </p:nvSpPr>
          <p:spPr>
            <a:xfrm rot="5400000">
              <a:off x="6098710" y="3395935"/>
              <a:ext cx="1073426" cy="1202289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31A2959-8AD3-6244-860F-7621E371F08D}"/>
              </a:ext>
            </a:extLst>
          </p:cNvPr>
          <p:cNvGrpSpPr/>
          <p:nvPr/>
        </p:nvGrpSpPr>
        <p:grpSpPr>
          <a:xfrm>
            <a:off x="1419500" y="3349717"/>
            <a:ext cx="1498037" cy="1027324"/>
            <a:chOff x="5470071" y="3265431"/>
            <a:chExt cx="1498037" cy="10273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09DCD9D-7D63-3749-B70E-F7B24962E6DD}"/>
                    </a:ext>
                  </a:extLst>
                </p:cNvPr>
                <p:cNvSpPr txBox="1"/>
                <p:nvPr/>
              </p:nvSpPr>
              <p:spPr>
                <a:xfrm>
                  <a:off x="6164683" y="3579162"/>
                  <a:ext cx="803425" cy="7135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Lucida Bright" panose="02040602050505020304" pitchFamily="18" charset="77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dirty="0">
                              <a:latin typeface="Lucida Bright" panose="02040602050505020304" pitchFamily="18" charset="77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2400" baseline="-25000" dirty="0">
                              <a:latin typeface="Lucida Bright" panose="02040602050505020304" pitchFamily="18" charset="77"/>
                            </a:rPr>
                            <m:t>s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09DCD9D-7D63-3749-B70E-F7B24962E6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4683" y="3579162"/>
                  <a:ext cx="803425" cy="713593"/>
                </a:xfrm>
                <a:prstGeom prst="rect">
                  <a:avLst/>
                </a:prstGeom>
                <a:blipFill>
                  <a:blip r:embed="rId3"/>
                  <a:stretch>
                    <a:fillRect b="-1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38FFCD4-3AE9-D442-8709-886D3AEE48BE}"/>
                </a:ext>
              </a:extLst>
            </p:cNvPr>
            <p:cNvSpPr/>
            <p:nvPr/>
          </p:nvSpPr>
          <p:spPr>
            <a:xfrm rot="5400000" flipV="1">
              <a:off x="5513475" y="3222027"/>
              <a:ext cx="830998" cy="917805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560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resolution and the highest frequency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F587E9-187F-F843-BE71-CD7FE0E21C53}"/>
              </a:ext>
            </a:extLst>
          </p:cNvPr>
          <p:cNvSpPr txBox="1"/>
          <p:nvPr/>
        </p:nvSpPr>
        <p:spPr>
          <a:xfrm>
            <a:off x="409700" y="1214950"/>
            <a:ext cx="83246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How can we increase the resolution?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802DEE-CE1C-6848-89E4-DF471CDDDB9D}"/>
              </a:ext>
            </a:extLst>
          </p:cNvPr>
          <p:cNvSpPr txBox="1"/>
          <p:nvPr/>
        </p:nvSpPr>
        <p:spPr>
          <a:xfrm>
            <a:off x="409700" y="3440928"/>
            <a:ext cx="83246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How can we increase the range of the spectrum?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98DCDCF-59ED-7F49-8B62-308CEA81E191}"/>
                  </a:ext>
                </a:extLst>
              </p:cNvPr>
              <p:cNvSpPr txBox="1"/>
              <p:nvPr/>
            </p:nvSpPr>
            <p:spPr>
              <a:xfrm>
                <a:off x="3386321" y="4100492"/>
                <a:ext cx="1115498" cy="920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[−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32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98DCDCF-59ED-7F49-8B62-308CEA81E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321" y="4100492"/>
                <a:ext cx="1115498" cy="920765"/>
              </a:xfrm>
              <a:prstGeom prst="rect">
                <a:avLst/>
              </a:prstGeom>
              <a:blipFill>
                <a:blip r:embed="rId2"/>
                <a:stretch>
                  <a:fillRect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A10D021-7CC6-4E49-9D63-1490F8475D3B}"/>
                  </a:ext>
                </a:extLst>
              </p:cNvPr>
              <p:cNvSpPr txBox="1"/>
              <p:nvPr/>
            </p:nvSpPr>
            <p:spPr>
              <a:xfrm>
                <a:off x="4375276" y="4111315"/>
                <a:ext cx="925253" cy="920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32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]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A10D021-7CC6-4E49-9D63-1490F8475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5276" y="4111315"/>
                <a:ext cx="925253" cy="920765"/>
              </a:xfrm>
              <a:prstGeom prst="rect">
                <a:avLst/>
              </a:prstGeom>
              <a:blipFill>
                <a:blip r:embed="rId3"/>
                <a:stretch>
                  <a:fillRect l="-13699" r="-9589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902B96C-8B3B-AC43-907F-FFD36EF67F93}"/>
                  </a:ext>
                </a:extLst>
              </p:cNvPr>
              <p:cNvSpPr txBox="1"/>
              <p:nvPr/>
            </p:nvSpPr>
            <p:spPr>
              <a:xfrm>
                <a:off x="3898537" y="1650111"/>
                <a:ext cx="589007" cy="10590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dirty="0">
                              <a:latin typeface="Lucida Bright" panose="02040602050505020304" pitchFamily="18" charset="77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3200" baseline="-25000" dirty="0">
                              <a:latin typeface="Lucida Bright" panose="02040602050505020304" pitchFamily="18" charset="77"/>
                            </a:rPr>
                            <m:t>s</m:t>
                          </m:r>
                        </m:num>
                        <m:den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902B96C-8B3B-AC43-907F-FFD36EF67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537" y="1650111"/>
                <a:ext cx="589007" cy="1059008"/>
              </a:xfrm>
              <a:prstGeom prst="rect">
                <a:avLst/>
              </a:prstGeom>
              <a:blipFill>
                <a:blip r:embed="rId4"/>
                <a:stretch>
                  <a:fillRect l="-2128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EE0BA00-D6C7-6740-8823-A79A0FC7D727}"/>
                  </a:ext>
                </a:extLst>
              </p:cNvPr>
              <p:cNvSpPr txBox="1"/>
              <p:nvPr/>
            </p:nvSpPr>
            <p:spPr>
              <a:xfrm>
                <a:off x="4421284" y="1809135"/>
                <a:ext cx="2350323" cy="844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sample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rate</m:t>
                        </m:r>
                      </m:num>
                      <m:den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#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FFT</m:t>
                        </m:r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points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EE0BA00-D6C7-6740-8823-A79A0FC7D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1284" y="1809135"/>
                <a:ext cx="2350323" cy="844142"/>
              </a:xfrm>
              <a:prstGeom prst="rect">
                <a:avLst/>
              </a:prstGeom>
              <a:blipFill>
                <a:blip r:embed="rId5"/>
                <a:stretch>
                  <a:fillRect l="-6486" t="-1471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87378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1D8A0-299B-3648-95CF-7AEEAE307DBD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Time resolution v/s Frequency resolution</a:t>
            </a:r>
          </a:p>
        </p:txBody>
      </p:sp>
    </p:spTree>
    <p:extLst>
      <p:ext uri="{BB962C8B-B14F-4D97-AF65-F5344CB8AC3E}">
        <p14:creationId xmlns:p14="http://schemas.microsoft.com/office/powerpoint/2010/main" val="37099803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F229A1-21FA-A748-849D-30DB0EDE6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57"/>
          <a:stretch/>
        </p:blipFill>
        <p:spPr>
          <a:xfrm>
            <a:off x="184443" y="901289"/>
            <a:ext cx="5217721" cy="1776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975A19-BB9B-F244-B33D-4C957075E710}"/>
              </a:ext>
            </a:extLst>
          </p:cNvPr>
          <p:cNvSpPr txBox="1"/>
          <p:nvPr/>
        </p:nvSpPr>
        <p:spPr>
          <a:xfrm>
            <a:off x="1290588" y="876265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5FE77D-E7F2-F945-A602-25A5A99D3586}"/>
              </a:ext>
            </a:extLst>
          </p:cNvPr>
          <p:cNvSpPr txBox="1"/>
          <p:nvPr/>
        </p:nvSpPr>
        <p:spPr>
          <a:xfrm>
            <a:off x="2190007" y="861910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2AC3E2-B937-5547-BCED-5526F88C18B9}"/>
              </a:ext>
            </a:extLst>
          </p:cNvPr>
          <p:cNvSpPr txBox="1"/>
          <p:nvPr/>
        </p:nvSpPr>
        <p:spPr>
          <a:xfrm>
            <a:off x="2995176" y="861909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E10FDA-B267-EC4B-8B0C-6709F7FAE869}"/>
              </a:ext>
            </a:extLst>
          </p:cNvPr>
          <p:cNvSpPr txBox="1"/>
          <p:nvPr/>
        </p:nvSpPr>
        <p:spPr>
          <a:xfrm rot="16200000">
            <a:off x="1153056" y="2251983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F840DC-B0D5-E84D-9729-D38D160BFC05}"/>
              </a:ext>
            </a:extLst>
          </p:cNvPr>
          <p:cNvSpPr txBox="1"/>
          <p:nvPr/>
        </p:nvSpPr>
        <p:spPr>
          <a:xfrm rot="16200000">
            <a:off x="1506999" y="2430795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AB6244FC-D695-1740-B38C-A01307AC0DB8}"/>
              </a:ext>
            </a:extLst>
          </p:cNvPr>
          <p:cNvCxnSpPr>
            <a:cxnSpLocks/>
          </p:cNvCxnSpPr>
          <p:nvPr/>
        </p:nvCxnSpPr>
        <p:spPr>
          <a:xfrm>
            <a:off x="1352961" y="2613858"/>
            <a:ext cx="1176577" cy="624498"/>
          </a:xfrm>
          <a:prstGeom prst="bentConnector3">
            <a:avLst>
              <a:gd name="adj1" fmla="val 209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A6FA99A8-1D81-AE4F-9C36-E536B73BD381}"/>
              </a:ext>
            </a:extLst>
          </p:cNvPr>
          <p:cNvCxnSpPr>
            <a:cxnSpLocks/>
          </p:cNvCxnSpPr>
          <p:nvPr/>
        </p:nvCxnSpPr>
        <p:spPr>
          <a:xfrm>
            <a:off x="1737590" y="2795286"/>
            <a:ext cx="1024688" cy="160332"/>
          </a:xfrm>
          <a:prstGeom prst="bentConnector3">
            <a:avLst>
              <a:gd name="adj1" fmla="val -134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716182D-576E-ED42-BEA6-4A29EEAB13F8}"/>
              </a:ext>
            </a:extLst>
          </p:cNvPr>
          <p:cNvSpPr txBox="1"/>
          <p:nvPr/>
        </p:nvSpPr>
        <p:spPr>
          <a:xfrm>
            <a:off x="2589247" y="2712259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91D0F4-7C03-294B-B74D-901CF39AE89A}"/>
              </a:ext>
            </a:extLst>
          </p:cNvPr>
          <p:cNvSpPr txBox="1"/>
          <p:nvPr/>
        </p:nvSpPr>
        <p:spPr>
          <a:xfrm>
            <a:off x="2414007" y="2994997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AA879EE-0539-4D49-A8EB-7871D51FC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873" y="861909"/>
            <a:ext cx="3016183" cy="22621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6799C2D-48D7-464C-8453-B29F2952D52D}"/>
              </a:ext>
            </a:extLst>
          </p:cNvPr>
          <p:cNvGrpSpPr/>
          <p:nvPr/>
        </p:nvGrpSpPr>
        <p:grpSpPr>
          <a:xfrm>
            <a:off x="409700" y="3832471"/>
            <a:ext cx="8324600" cy="2124240"/>
            <a:chOff x="409700" y="4641407"/>
            <a:chExt cx="8324600" cy="212424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33FC3B-FC8F-824C-A2FF-8963B3D5340B}"/>
                </a:ext>
              </a:extLst>
            </p:cNvPr>
            <p:cNvSpPr txBox="1"/>
            <p:nvPr/>
          </p:nvSpPr>
          <p:spPr>
            <a:xfrm>
              <a:off x="409700" y="5736846"/>
              <a:ext cx="8324600" cy="4616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How can we increase the frequency resolution?</a:t>
              </a:r>
              <a:endParaRPr lang="en-US" sz="24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F2C3E09-1ED9-534A-B9DD-3B32EA33ACC1}"/>
                    </a:ext>
                  </a:extLst>
                </p:cNvPr>
                <p:cNvSpPr txBox="1"/>
                <p:nvPr/>
              </p:nvSpPr>
              <p:spPr>
                <a:xfrm>
                  <a:off x="2996663" y="4641407"/>
                  <a:ext cx="589007" cy="10590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dirty="0">
                                <a:latin typeface="Lucida Bright" panose="02040602050505020304" pitchFamily="18" charset="77"/>
                              </a:rPr>
                              <m:t>f</m:t>
                            </m:r>
                            <m:r>
                              <m:rPr>
                                <m:nor/>
                              </m:rPr>
                              <a:rPr lang="en-US" sz="3200" baseline="-25000" dirty="0">
                                <a:latin typeface="Lucida Bright" panose="02040602050505020304" pitchFamily="18" charset="77"/>
                              </a:rPr>
                              <m:t>s</m:t>
                            </m:r>
                          </m:num>
                          <m:den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F2C3E09-1ED9-534A-B9DD-3B32EA33AC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6663" y="4641407"/>
                  <a:ext cx="589007" cy="1059008"/>
                </a:xfrm>
                <a:prstGeom prst="rect">
                  <a:avLst/>
                </a:prstGeom>
                <a:blipFill>
                  <a:blip r:embed="rId4"/>
                  <a:stretch>
                    <a:fillRect l="-4255" b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6FD1EFC-E4D6-9E47-AE30-49D3D4DBED19}"/>
                    </a:ext>
                  </a:extLst>
                </p:cNvPr>
                <p:cNvSpPr txBox="1"/>
                <p:nvPr/>
              </p:nvSpPr>
              <p:spPr>
                <a:xfrm>
                  <a:off x="3519410" y="4800431"/>
                  <a:ext cx="2350323" cy="8441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/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sample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rate</m:t>
                          </m:r>
                        </m:num>
                        <m:den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FFT</m:t>
                          </m:r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points</m:t>
                          </m:r>
                        </m:den>
                      </m:f>
                    </m:oMath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6FD1EFC-E4D6-9E47-AE30-49D3D4DBED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9410" y="4800431"/>
                  <a:ext cx="2350323" cy="844142"/>
                </a:xfrm>
                <a:prstGeom prst="rect">
                  <a:avLst/>
                </a:prstGeom>
                <a:blipFill>
                  <a:blip r:embed="rId5"/>
                  <a:stretch>
                    <a:fillRect l="-6417" t="-2985" b="-89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88A44FB-AAC9-174E-8A30-9364A66BFCC2}"/>
                </a:ext>
              </a:extLst>
            </p:cNvPr>
            <p:cNvSpPr txBox="1"/>
            <p:nvPr/>
          </p:nvSpPr>
          <p:spPr>
            <a:xfrm>
              <a:off x="409700" y="6303982"/>
              <a:ext cx="8324600" cy="4616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How can we increase the time resolution?</a:t>
              </a:r>
              <a:endParaRPr lang="en-US" sz="24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A95A0B1-0B27-3049-8817-C98872FDFF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resolution v/s Frequency resolution</a:t>
            </a:r>
          </a:p>
        </p:txBody>
      </p:sp>
    </p:spTree>
    <p:extLst>
      <p:ext uri="{BB962C8B-B14F-4D97-AF65-F5344CB8AC3E}">
        <p14:creationId xmlns:p14="http://schemas.microsoft.com/office/powerpoint/2010/main" val="88948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1D8A0-299B-3648-95CF-7AEEAE307DBD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22601838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2524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39288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6052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29953" y="3163261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FDE36DF-2D58-004E-8BD2-2C2838A20A4B}"/>
              </a:ext>
            </a:extLst>
          </p:cNvPr>
          <p:cNvSpPr/>
          <p:nvPr/>
        </p:nvSpPr>
        <p:spPr>
          <a:xfrm>
            <a:off x="914400" y="4346600"/>
            <a:ext cx="6669741" cy="658906"/>
          </a:xfrm>
          <a:custGeom>
            <a:avLst/>
            <a:gdLst>
              <a:gd name="connsiteX0" fmla="*/ 0 w 6669741"/>
              <a:gd name="connsiteY0" fmla="*/ 658906 h 658906"/>
              <a:gd name="connsiteX1" fmla="*/ 2043953 w 6669741"/>
              <a:gd name="connsiteY1" fmla="*/ 13447 h 658906"/>
              <a:gd name="connsiteX2" fmla="*/ 4746812 w 6669741"/>
              <a:gd name="connsiteY2" fmla="*/ 551330 h 658906"/>
              <a:gd name="connsiteX3" fmla="*/ 6669741 w 6669741"/>
              <a:gd name="connsiteY3" fmla="*/ 0 h 65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9741" h="658906">
                <a:moveTo>
                  <a:pt x="0" y="658906"/>
                </a:moveTo>
                <a:cubicBezTo>
                  <a:pt x="626409" y="345141"/>
                  <a:pt x="1252818" y="31376"/>
                  <a:pt x="2043953" y="13447"/>
                </a:cubicBezTo>
                <a:cubicBezTo>
                  <a:pt x="2835088" y="-4482"/>
                  <a:pt x="3975847" y="553571"/>
                  <a:pt x="4746812" y="551330"/>
                </a:cubicBezTo>
                <a:cubicBezTo>
                  <a:pt x="5517777" y="549089"/>
                  <a:pt x="6093759" y="274544"/>
                  <a:pt x="6669741" y="0"/>
                </a:cubicBezTo>
              </a:path>
            </a:pathLst>
          </a:custGeom>
          <a:ln w="50800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DA112E0-D74D-0246-A322-9489AC5A5715}"/>
              </a:ext>
            </a:extLst>
          </p:cNvPr>
          <p:cNvGrpSpPr/>
          <p:nvPr/>
        </p:nvGrpSpPr>
        <p:grpSpPr>
          <a:xfrm>
            <a:off x="878366" y="4174630"/>
            <a:ext cx="5831038" cy="909698"/>
            <a:chOff x="1045618" y="1443262"/>
            <a:chExt cx="5831038" cy="909698"/>
          </a:xfrm>
        </p:grpSpPr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F012AFD2-D065-0A42-BD6E-98E49B945A05}"/>
                </a:ext>
              </a:extLst>
            </p:cNvPr>
            <p:cNvSpPr/>
            <p:nvPr/>
          </p:nvSpPr>
          <p:spPr>
            <a:xfrm>
              <a:off x="1045618" y="14432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7D361F9F-7885-C344-B9BA-729D47631F1B}"/>
                </a:ext>
              </a:extLst>
            </p:cNvPr>
            <p:cNvSpPr/>
            <p:nvPr/>
          </p:nvSpPr>
          <p:spPr>
            <a:xfrm>
              <a:off x="3948945" y="14802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1DDFEA09-C992-F041-BF6E-B566618ED4CE}"/>
              </a:ext>
            </a:extLst>
          </p:cNvPr>
          <p:cNvSpPr txBox="1"/>
          <p:nvPr/>
        </p:nvSpPr>
        <p:spPr>
          <a:xfrm>
            <a:off x="0" y="6191336"/>
            <a:ext cx="914399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Aliasing: Two signals become indistinguishable after sampling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ED902DB-2892-EF43-992A-A30F435E0C0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4107933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/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/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/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/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t="-3333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13B270F-6808-FD42-8698-9646F33CA066}"/>
              </a:ext>
            </a:extLst>
          </p:cNvPr>
          <p:cNvSpPr txBox="1"/>
          <p:nvPr/>
        </p:nvSpPr>
        <p:spPr>
          <a:xfrm rot="5400000">
            <a:off x="1342052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6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F28460E3-D774-904A-ABE4-7E45A4D5F20A}"/>
              </a:ext>
            </a:extLst>
          </p:cNvPr>
          <p:cNvSpPr/>
          <p:nvPr/>
        </p:nvSpPr>
        <p:spPr>
          <a:xfrm>
            <a:off x="1141089" y="1811127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E6A4AEC4-71F8-454D-B6F0-FE5D845EDDA8}"/>
              </a:ext>
            </a:extLst>
          </p:cNvPr>
          <p:cNvSpPr/>
          <p:nvPr/>
        </p:nvSpPr>
        <p:spPr>
          <a:xfrm flipH="1">
            <a:off x="1768605" y="1831848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E0E6CD0-878A-4D45-A987-A1476190AEEA}"/>
              </a:ext>
            </a:extLst>
          </p:cNvPr>
          <p:cNvSpPr txBox="1"/>
          <p:nvPr/>
        </p:nvSpPr>
        <p:spPr>
          <a:xfrm>
            <a:off x="1031554" y="1171583"/>
            <a:ext cx="900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Freq</a:t>
            </a:r>
            <a:r>
              <a:rPr lang="en-US" sz="2000" dirty="0">
                <a:latin typeface="Lucida Bright" panose="02040602050505020304" pitchFamily="18" charset="77"/>
              </a:rPr>
              <a:t> f</a:t>
            </a:r>
            <a:r>
              <a:rPr lang="en-US" sz="2000" baseline="-25000" dirty="0">
                <a:latin typeface="Lucida Bright" panose="02040602050505020304" pitchFamily="18" charset="77"/>
              </a:rPr>
              <a:t>0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6F94F91-CA92-4F4B-BB16-0A0942DCEB0B}"/>
              </a:ext>
            </a:extLst>
          </p:cNvPr>
          <p:cNvGrpSpPr/>
          <p:nvPr/>
        </p:nvGrpSpPr>
        <p:grpSpPr>
          <a:xfrm>
            <a:off x="343253" y="1799081"/>
            <a:ext cx="983670" cy="2386714"/>
            <a:chOff x="343253" y="1799081"/>
            <a:chExt cx="983670" cy="238671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E3B2696-DAB8-894B-A50D-AD36CBF97823}"/>
                </a:ext>
              </a:extLst>
            </p:cNvPr>
            <p:cNvSpPr txBox="1"/>
            <p:nvPr/>
          </p:nvSpPr>
          <p:spPr>
            <a:xfrm>
              <a:off x="488846" y="1799081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n=0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CD40D68-4510-8B40-B294-BCA2758DBD31}"/>
                </a:ext>
              </a:extLst>
            </p:cNvPr>
            <p:cNvSpPr txBox="1"/>
            <p:nvPr/>
          </p:nvSpPr>
          <p:spPr>
            <a:xfrm>
              <a:off x="482742" y="2307049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2859F46-3600-2340-AAD4-6288F6B2CF13}"/>
                </a:ext>
              </a:extLst>
            </p:cNvPr>
            <p:cNvSpPr txBox="1"/>
            <p:nvPr/>
          </p:nvSpPr>
          <p:spPr>
            <a:xfrm>
              <a:off x="476638" y="2815017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n=2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07C120A-C8C9-904C-8920-0672CA2CD565}"/>
                </a:ext>
              </a:extLst>
            </p:cNvPr>
            <p:cNvSpPr txBox="1"/>
            <p:nvPr/>
          </p:nvSpPr>
          <p:spPr>
            <a:xfrm>
              <a:off x="433957" y="3847241"/>
              <a:ext cx="8929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n=N-1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9CB9369-A866-3046-9A47-4B80ABC76923}"/>
                </a:ext>
              </a:extLst>
            </p:cNvPr>
            <p:cNvSpPr txBox="1"/>
            <p:nvPr/>
          </p:nvSpPr>
          <p:spPr>
            <a:xfrm rot="16200000">
              <a:off x="342822" y="3195733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48361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2A045F-E0A1-124F-B505-60FA13014E3E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F024F0D-7D8E-074A-9DE8-28E2ECF5372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786B1E1-190E-1A4E-B378-DD8946ADB43C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1AB6F3-7F13-8649-9B58-0B0CF424A374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7642775-1FD3-6D46-BB50-BB719F53ABDB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2ADC6A5-1827-484C-B31C-B8D4F34491F6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4ECDA84-4FD4-8544-A054-064C7EDA6DB6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5367E4B-7B31-0245-A7F5-766389768115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B607CAA-58B3-5A47-9D8B-13CD78E35F0A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B201E2-184A-3845-B7F2-9B871E45967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35F76C-0C61-304F-BFDF-5D1467DF2499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2553B5-D0AE-E748-90C1-565863E758D2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77FDED-7846-B446-A9F2-412AFB3A0D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D27130-C3E4-CB4D-B11A-2FA2715E9A18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28AE53-6E6C-A441-A733-31DDCAA2A643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95CF923-ADD3-C749-8632-884F3854C768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CE376AC-95A3-214E-B2C0-024C1457B2FD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D6D9474-36D8-AB42-B813-FFFE7D0BC415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A0FF84F-2CC8-5546-8D91-B2DBC5B44F62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35B6FD-A6EA-8B4C-8528-846BDED2E44A}"/>
              </a:ext>
            </a:extLst>
          </p:cNvPr>
          <p:cNvGrpSpPr/>
          <p:nvPr/>
        </p:nvGrpSpPr>
        <p:grpSpPr>
          <a:xfrm>
            <a:off x="2259348" y="3691837"/>
            <a:ext cx="6008455" cy="3137392"/>
            <a:chOff x="2259348" y="3691837"/>
            <a:chExt cx="6008455" cy="313739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F5ACDA4-26D7-F045-B27C-9D7C94A0B6AB}"/>
                </a:ext>
              </a:extLst>
            </p:cNvPr>
            <p:cNvCxnSpPr>
              <a:cxnSpLocks/>
            </p:cNvCxnSpPr>
            <p:nvPr/>
          </p:nvCxnSpPr>
          <p:spPr>
            <a:xfrm>
              <a:off x="4383332" y="5935877"/>
              <a:ext cx="298746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9A58554-4AE5-2246-A882-7E1C29C1A984}"/>
                </a:ext>
              </a:extLst>
            </p:cNvPr>
            <p:cNvCxnSpPr/>
            <p:nvPr/>
          </p:nvCxnSpPr>
          <p:spPr>
            <a:xfrm flipV="1">
              <a:off x="4386028" y="3691837"/>
              <a:ext cx="0" cy="2253948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6F467F-3EA2-8443-87B2-8F123F56E140}"/>
                </a:ext>
              </a:extLst>
            </p:cNvPr>
            <p:cNvSpPr txBox="1"/>
            <p:nvPr/>
          </p:nvSpPr>
          <p:spPr>
            <a:xfrm rot="16200000">
              <a:off x="3516118" y="4729712"/>
              <a:ext cx="1327735" cy="367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2DDC489-8238-CC4B-8D79-ED80DA575F75}"/>
                </a:ext>
              </a:extLst>
            </p:cNvPr>
            <p:cNvGrpSpPr/>
            <p:nvPr/>
          </p:nvGrpSpPr>
          <p:grpSpPr>
            <a:xfrm>
              <a:off x="5573956" y="5809268"/>
              <a:ext cx="315804" cy="573687"/>
              <a:chOff x="7225127" y="3524912"/>
              <a:chExt cx="315804" cy="573687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C49A8A8-B23B-9340-A585-786E419B7786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3757760-51C0-9D49-8FCD-0BD609B10A5A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401F73B-01AF-5440-B40B-2FD754D47B67}"/>
                </a:ext>
              </a:extLst>
            </p:cNvPr>
            <p:cNvSpPr txBox="1"/>
            <p:nvPr/>
          </p:nvSpPr>
          <p:spPr>
            <a:xfrm>
              <a:off x="6287467" y="6155931"/>
              <a:ext cx="1980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 (Hz)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B85BE03-473C-7945-BF67-A50F8516D677}"/>
                </a:ext>
              </a:extLst>
            </p:cNvPr>
            <p:cNvSpPr txBox="1"/>
            <p:nvPr/>
          </p:nvSpPr>
          <p:spPr>
            <a:xfrm>
              <a:off x="4128622" y="6006489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0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9A2BFC9-7A56-4542-95AF-204FE694A2C7}"/>
                </a:ext>
              </a:extLst>
            </p:cNvPr>
            <p:cNvGrpSpPr/>
            <p:nvPr/>
          </p:nvGrpSpPr>
          <p:grpSpPr>
            <a:xfrm>
              <a:off x="6267825" y="5802134"/>
              <a:ext cx="315804" cy="573687"/>
              <a:chOff x="7225127" y="3524912"/>
              <a:chExt cx="315804" cy="573687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EBEA92E-EC0E-0C48-9E8D-93FB37A52784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D410EF5-BDC3-3F4D-8C16-00D15931958B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08C8004-32CB-F448-9EF9-712417BDA0F1}"/>
                </a:ext>
              </a:extLst>
            </p:cNvPr>
            <p:cNvGrpSpPr/>
            <p:nvPr/>
          </p:nvGrpSpPr>
          <p:grpSpPr>
            <a:xfrm>
              <a:off x="6919597" y="5809268"/>
              <a:ext cx="315804" cy="573687"/>
              <a:chOff x="7225127" y="3524912"/>
              <a:chExt cx="315804" cy="573687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85025E4-275B-8D41-B86A-4524084B44C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4127A86-1259-7641-B3C3-322B87BE6E3C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8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F5BB9F0-847E-3042-AF2B-355502DF2E12}"/>
                </a:ext>
              </a:extLst>
            </p:cNvPr>
            <p:cNvGrpSpPr/>
            <p:nvPr/>
          </p:nvGrpSpPr>
          <p:grpSpPr>
            <a:xfrm>
              <a:off x="4911585" y="5802134"/>
              <a:ext cx="315804" cy="573687"/>
              <a:chOff x="7225127" y="3524912"/>
              <a:chExt cx="315804" cy="573687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0771B68-FE32-1849-96C4-7AF6B12E8FE4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78D489E-1DF3-5B4F-B637-9658502BA580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FB7E140-908B-4F44-A015-AC093A58FFB3}"/>
                </a:ext>
              </a:extLst>
            </p:cNvPr>
            <p:cNvSpPr txBox="1"/>
            <p:nvPr/>
          </p:nvSpPr>
          <p:spPr>
            <a:xfrm>
              <a:off x="3376268" y="6398342"/>
              <a:ext cx="271234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Frequency domain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F479B37-871F-FA45-ADB8-4802F334C672}"/>
                </a:ext>
              </a:extLst>
            </p:cNvPr>
            <p:cNvCxnSpPr>
              <a:cxnSpLocks/>
            </p:cNvCxnSpPr>
            <p:nvPr/>
          </p:nvCxnSpPr>
          <p:spPr>
            <a:xfrm>
              <a:off x="4360265" y="5932985"/>
              <a:ext cx="298746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49560B2-680A-6240-A530-F49040056E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9348" y="5933572"/>
              <a:ext cx="210091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FB6E735-800E-8A48-9B36-7A0C43E9D02E}"/>
                </a:ext>
              </a:extLst>
            </p:cNvPr>
            <p:cNvGrpSpPr/>
            <p:nvPr/>
          </p:nvGrpSpPr>
          <p:grpSpPr>
            <a:xfrm>
              <a:off x="2379188" y="5824655"/>
              <a:ext cx="482139" cy="573687"/>
              <a:chOff x="7225126" y="3524912"/>
              <a:chExt cx="482139" cy="573687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C91BCBC-C4B2-6846-960C-37FD05C977A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3B3DD56-24F3-1946-BCBD-13DD6F84521A}"/>
                  </a:ext>
                </a:extLst>
              </p:cNvPr>
              <p:cNvSpPr txBox="1"/>
              <p:nvPr/>
            </p:nvSpPr>
            <p:spPr>
              <a:xfrm>
                <a:off x="7225126" y="3729267"/>
                <a:ext cx="4821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-6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9222A6F-701D-434D-8047-978EDD5E804A}"/>
                </a:ext>
              </a:extLst>
            </p:cNvPr>
            <p:cNvGrpSpPr/>
            <p:nvPr/>
          </p:nvGrpSpPr>
          <p:grpSpPr>
            <a:xfrm>
              <a:off x="3073058" y="5817521"/>
              <a:ext cx="440042" cy="573687"/>
              <a:chOff x="7225127" y="3524912"/>
              <a:chExt cx="440042" cy="573687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EE2D041-E380-F945-87BA-D8B280D34081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747EDAB-16E4-BF4A-9E1A-CBF4CEED2D9F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4400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-4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08D3719-6C02-3844-879A-741DCBDF05DA}"/>
                </a:ext>
              </a:extLst>
            </p:cNvPr>
            <p:cNvGrpSpPr/>
            <p:nvPr/>
          </p:nvGrpSpPr>
          <p:grpSpPr>
            <a:xfrm>
              <a:off x="3724830" y="5824655"/>
              <a:ext cx="403792" cy="573687"/>
              <a:chOff x="7225127" y="3524912"/>
              <a:chExt cx="403792" cy="573687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85CEADC-5CB5-3E46-8A82-D49C46A1D5B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E2C096C-1150-7247-AF8A-F358F02F52A7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4037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-2</a:t>
                </a:r>
              </a:p>
            </p:txBody>
          </p:sp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D86935A-FC1F-1544-98F9-30EDF6684D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9746" y="4638451"/>
              <a:ext cx="0" cy="1285253"/>
            </a:xfrm>
            <a:prstGeom prst="line">
              <a:avLst/>
            </a:prstGeom>
            <a:noFill/>
            <a:ln w="38100" cmpd="sng">
              <a:solidFill>
                <a:schemeClr val="accent2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5A3AEA3-C2C0-FC40-951A-8CD48096AD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4591" y="4636946"/>
              <a:ext cx="0" cy="1285253"/>
            </a:xfrm>
            <a:prstGeom prst="line">
              <a:avLst/>
            </a:prstGeom>
            <a:noFill/>
            <a:ln w="38100" cmpd="sng">
              <a:solidFill>
                <a:schemeClr val="accent2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909E673C-B34E-744F-A24D-C3F1F849990F}"/>
              </a:ext>
            </a:extLst>
          </p:cNvPr>
          <p:cNvSpPr txBox="1"/>
          <p:nvPr/>
        </p:nvSpPr>
        <p:spPr>
          <a:xfrm>
            <a:off x="2914750" y="928373"/>
            <a:ext cx="3181961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Time domain samples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79C67BE-1B0E-DE41-933E-3A7420198639}"/>
              </a:ext>
            </a:extLst>
          </p:cNvPr>
          <p:cNvGrpSpPr/>
          <p:nvPr/>
        </p:nvGrpSpPr>
        <p:grpSpPr>
          <a:xfrm>
            <a:off x="2488946" y="3167877"/>
            <a:ext cx="1524000" cy="945784"/>
            <a:chOff x="2488946" y="3167877"/>
            <a:chExt cx="1524000" cy="94578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54EE3F5-E217-C34C-8A56-00144CD90079}"/>
                </a:ext>
              </a:extLst>
            </p:cNvPr>
            <p:cNvGrpSpPr/>
            <p:nvPr/>
          </p:nvGrpSpPr>
          <p:grpSpPr>
            <a:xfrm>
              <a:off x="2488946" y="3590441"/>
              <a:ext cx="1524000" cy="523220"/>
              <a:chOff x="3715657" y="2248709"/>
              <a:chExt cx="1524000" cy="523220"/>
            </a:xfrm>
          </p:grpSpPr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8A2B792F-7892-7E4C-865F-E8B74360910D}"/>
                  </a:ext>
                </a:extLst>
              </p:cNvPr>
              <p:cNvCxnSpPr/>
              <p:nvPr/>
            </p:nvCxnSpPr>
            <p:spPr>
              <a:xfrm>
                <a:off x="3715657" y="2748071"/>
                <a:ext cx="1524000" cy="0"/>
              </a:xfrm>
              <a:prstGeom prst="straightConnector1">
                <a:avLst/>
              </a:prstGeom>
              <a:ln w="508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8A009D9-B145-7045-946A-AB05D4AC4B44}"/>
                  </a:ext>
                </a:extLst>
              </p:cNvPr>
              <p:cNvSpPr txBox="1"/>
              <p:nvPr/>
            </p:nvSpPr>
            <p:spPr>
              <a:xfrm>
                <a:off x="4136735" y="2248709"/>
                <a:ext cx="6896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FFT</a:t>
                </a:r>
              </a:p>
            </p:txBody>
          </p: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0ACA5DC-44B2-C646-A222-F18036794D60}"/>
                </a:ext>
              </a:extLst>
            </p:cNvPr>
            <p:cNvCxnSpPr/>
            <p:nvPr/>
          </p:nvCxnSpPr>
          <p:spPr>
            <a:xfrm flipV="1">
              <a:off x="2507946" y="3167877"/>
              <a:ext cx="0" cy="921838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461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905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COMPLEX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28027753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F1F1F4F-B571-4741-9493-8164ED4FA7FA}"/>
              </a:ext>
            </a:extLst>
          </p:cNvPr>
          <p:cNvGrpSpPr/>
          <p:nvPr/>
        </p:nvGrpSpPr>
        <p:grpSpPr>
          <a:xfrm>
            <a:off x="6117990" y="3627157"/>
            <a:ext cx="2681625" cy="580821"/>
            <a:chOff x="5350079" y="4394644"/>
            <a:chExt cx="2681625" cy="58082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C2B13BC-DA80-BE4E-B349-9B4B827BF52F}"/>
                </a:ext>
              </a:extLst>
            </p:cNvPr>
            <p:cNvGrpSpPr/>
            <p:nvPr/>
          </p:nvGrpSpPr>
          <p:grpSpPr>
            <a:xfrm>
              <a:off x="6012450" y="4401778"/>
              <a:ext cx="315804" cy="573687"/>
              <a:chOff x="7225127" y="3524912"/>
              <a:chExt cx="315804" cy="573687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2E9C928-D9D5-2E4A-8966-2F2B00EC1DFA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FAC57C5-F2CE-CC47-999F-D9D4F59E5FE0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6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9D3A4DC-8433-0141-BC91-ADF12799B3CB}"/>
                </a:ext>
              </a:extLst>
            </p:cNvPr>
            <p:cNvGrpSpPr/>
            <p:nvPr/>
          </p:nvGrpSpPr>
          <p:grpSpPr>
            <a:xfrm>
              <a:off x="6706319" y="4394644"/>
              <a:ext cx="315804" cy="573687"/>
              <a:chOff x="7225127" y="3524912"/>
              <a:chExt cx="315804" cy="573687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F5FB5F9-8B8C-F041-992D-F3FBE478F88D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C2CB86E-16C0-4449-8B9B-7ED04685B317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7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5ED850A-85E6-4546-BC48-E7282A1E0A9E}"/>
                </a:ext>
              </a:extLst>
            </p:cNvPr>
            <p:cNvGrpSpPr/>
            <p:nvPr/>
          </p:nvGrpSpPr>
          <p:grpSpPr>
            <a:xfrm>
              <a:off x="7358091" y="4401778"/>
              <a:ext cx="315804" cy="573687"/>
              <a:chOff x="7225127" y="3524912"/>
              <a:chExt cx="315804" cy="573687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FBD0CE5-82A7-2547-AB2A-E1DAD944A93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11A215A-D6CD-F54A-851D-1CB926B803F8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8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FD6F2A6-1B8F-4945-A81A-2649B6DFAE2E}"/>
                </a:ext>
              </a:extLst>
            </p:cNvPr>
            <p:cNvGrpSpPr/>
            <p:nvPr/>
          </p:nvGrpSpPr>
          <p:grpSpPr>
            <a:xfrm>
              <a:off x="5350079" y="4394644"/>
              <a:ext cx="315804" cy="573687"/>
              <a:chOff x="7225127" y="3524912"/>
              <a:chExt cx="315804" cy="573687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4DCDA02-B7DC-CA45-9D05-15886AB1A034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3257613-25A6-B341-A310-2782C9B556E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5</a:t>
                </a:r>
              </a:p>
            </p:txBody>
          </p: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6C38FBD-F026-B641-B12F-6066E7EB7FF4}"/>
                </a:ext>
              </a:extLst>
            </p:cNvPr>
            <p:cNvCxnSpPr>
              <a:cxnSpLocks/>
            </p:cNvCxnSpPr>
            <p:nvPr/>
          </p:nvCxnSpPr>
          <p:spPr>
            <a:xfrm>
              <a:off x="5350079" y="4528387"/>
              <a:ext cx="2681625" cy="0"/>
            </a:xfrm>
            <a:prstGeom prst="line">
              <a:avLst/>
            </a:prstGeom>
            <a:noFill/>
            <a:ln w="38100" cmpd="sng">
              <a:solidFill>
                <a:srgbClr val="C00000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0" name="Freeform 59">
            <a:extLst>
              <a:ext uri="{FF2B5EF4-FFF2-40B4-BE49-F238E27FC236}">
                <a16:creationId xmlns:a16="http://schemas.microsoft.com/office/drawing/2014/main" id="{F766A08A-1D5E-544C-AC42-9A66F03BB0DB}"/>
              </a:ext>
            </a:extLst>
          </p:cNvPr>
          <p:cNvSpPr/>
          <p:nvPr/>
        </p:nvSpPr>
        <p:spPr>
          <a:xfrm>
            <a:off x="1653436" y="3632548"/>
            <a:ext cx="5160723" cy="1454122"/>
          </a:xfrm>
          <a:custGeom>
            <a:avLst/>
            <a:gdLst>
              <a:gd name="connsiteX0" fmla="*/ 5160723 w 5160723"/>
              <a:gd name="connsiteY0" fmla="*/ 601249 h 1454122"/>
              <a:gd name="connsiteX1" fmla="*/ 2004164 w 5160723"/>
              <a:gd name="connsiteY1" fmla="*/ 1440493 h 1454122"/>
              <a:gd name="connsiteX2" fmla="*/ 0 w 5160723"/>
              <a:gd name="connsiteY2" fmla="*/ 0 h 145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60723" h="1454122">
                <a:moveTo>
                  <a:pt x="5160723" y="601249"/>
                </a:moveTo>
                <a:cubicBezTo>
                  <a:pt x="4012503" y="1070975"/>
                  <a:pt x="2864284" y="1540701"/>
                  <a:pt x="2004164" y="1440493"/>
                </a:cubicBezTo>
                <a:cubicBezTo>
                  <a:pt x="1144043" y="1340285"/>
                  <a:pt x="572021" y="670142"/>
                  <a:pt x="0" y="0"/>
                </a:cubicBezTo>
              </a:path>
            </a:pathLst>
          </a:custGeom>
          <a:noFill/>
          <a:ln w="44450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6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2B13BC-DA80-BE4E-B349-9B4B827BF52F}"/>
              </a:ext>
            </a:extLst>
          </p:cNvPr>
          <p:cNvGrpSpPr/>
          <p:nvPr/>
        </p:nvGrpSpPr>
        <p:grpSpPr>
          <a:xfrm>
            <a:off x="1729420" y="3510837"/>
            <a:ext cx="315804" cy="573687"/>
            <a:chOff x="7225127" y="3524912"/>
            <a:chExt cx="315804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2E9C928-D9D5-2E4A-8966-2F2B00EC1DF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FAC57C5-F2CE-CC47-999F-D9D4F59E5FE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6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9D3A4DC-8433-0141-BC91-ADF12799B3CB}"/>
              </a:ext>
            </a:extLst>
          </p:cNvPr>
          <p:cNvGrpSpPr/>
          <p:nvPr/>
        </p:nvGrpSpPr>
        <p:grpSpPr>
          <a:xfrm>
            <a:off x="2423289" y="3503703"/>
            <a:ext cx="315804" cy="573687"/>
            <a:chOff x="7225127" y="3524912"/>
            <a:chExt cx="315804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F5FB5F9-8B8C-F041-992D-F3FBE478F88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C2CB86E-16C0-4449-8B9B-7ED04685B31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7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5ED850A-85E6-4546-BC48-E7282A1E0A9E}"/>
              </a:ext>
            </a:extLst>
          </p:cNvPr>
          <p:cNvGrpSpPr/>
          <p:nvPr/>
        </p:nvGrpSpPr>
        <p:grpSpPr>
          <a:xfrm>
            <a:off x="2999905" y="3510837"/>
            <a:ext cx="315804" cy="536109"/>
            <a:chOff x="7250179" y="3524912"/>
            <a:chExt cx="315804" cy="536109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FBD0CE5-82A7-2547-AB2A-E1DAD944A9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11A215A-D6CD-F54A-851D-1CB926B803F8}"/>
                </a:ext>
              </a:extLst>
            </p:cNvPr>
            <p:cNvSpPr txBox="1"/>
            <p:nvPr/>
          </p:nvSpPr>
          <p:spPr>
            <a:xfrm>
              <a:off x="7250179" y="3691689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8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FD6F2A6-1B8F-4945-A81A-2649B6DFAE2E}"/>
              </a:ext>
            </a:extLst>
          </p:cNvPr>
          <p:cNvGrpSpPr/>
          <p:nvPr/>
        </p:nvGrpSpPr>
        <p:grpSpPr>
          <a:xfrm>
            <a:off x="1067049" y="3503703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4DCDA02-B7DC-CA45-9D05-15886AB1A03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3257613-25A6-B341-A310-2782C9B556E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5</a:t>
              </a:r>
            </a:p>
          </p:txBody>
        </p: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6C38FBD-F026-B641-B12F-6066E7EB7FF4}"/>
              </a:ext>
            </a:extLst>
          </p:cNvPr>
          <p:cNvCxnSpPr>
            <a:cxnSpLocks/>
          </p:cNvCxnSpPr>
          <p:nvPr/>
        </p:nvCxnSpPr>
        <p:spPr>
          <a:xfrm>
            <a:off x="1067049" y="3637446"/>
            <a:ext cx="2681625" cy="0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2873457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7B68B58-4F37-554E-9BF5-2B908A9EC1DC}"/>
              </a:ext>
            </a:extLst>
          </p:cNvPr>
          <p:cNvSpPr/>
          <p:nvPr/>
        </p:nvSpPr>
        <p:spPr>
          <a:xfrm>
            <a:off x="1819029" y="3766791"/>
            <a:ext cx="2603440" cy="26034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B8EBD03-0E83-7046-AE3C-9763AC98F3C8}"/>
              </a:ext>
            </a:extLst>
          </p:cNvPr>
          <p:cNvCxnSpPr/>
          <p:nvPr/>
        </p:nvCxnSpPr>
        <p:spPr>
          <a:xfrm>
            <a:off x="3131637" y="362715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81B9EE2-13F4-0F48-A5C4-D45D83923A68}"/>
              </a:ext>
            </a:extLst>
          </p:cNvPr>
          <p:cNvCxnSpPr/>
          <p:nvPr/>
        </p:nvCxnSpPr>
        <p:spPr>
          <a:xfrm>
            <a:off x="3120749" y="6229141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5275D70-FB39-EA4C-9886-77369C4ADFF5}"/>
              </a:ext>
            </a:extLst>
          </p:cNvPr>
          <p:cNvCxnSpPr>
            <a:cxnSpLocks/>
          </p:cNvCxnSpPr>
          <p:nvPr/>
        </p:nvCxnSpPr>
        <p:spPr>
          <a:xfrm rot="5400000">
            <a:off x="4422469" y="493100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DEAAA70-903E-0A46-A417-401591C41C3B}"/>
              </a:ext>
            </a:extLst>
          </p:cNvPr>
          <p:cNvCxnSpPr>
            <a:cxnSpLocks/>
          </p:cNvCxnSpPr>
          <p:nvPr/>
        </p:nvCxnSpPr>
        <p:spPr>
          <a:xfrm rot="5400000">
            <a:off x="1819029" y="4944794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E2E7CAB4-99BE-FF49-A115-2ACD029C7F62}"/>
              </a:ext>
            </a:extLst>
          </p:cNvPr>
          <p:cNvSpPr txBox="1"/>
          <p:nvPr/>
        </p:nvSpPr>
        <p:spPr>
          <a:xfrm>
            <a:off x="3659890" y="4870051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s</a:t>
            </a:r>
            <a:r>
              <a:rPr lang="en-US" dirty="0"/>
              <a:t>/4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C73B966-0CD6-254F-B1B2-C6B63C9F3775}"/>
              </a:ext>
            </a:extLst>
          </p:cNvPr>
          <p:cNvSpPr txBox="1"/>
          <p:nvPr/>
        </p:nvSpPr>
        <p:spPr>
          <a:xfrm>
            <a:off x="1875904" y="4870051"/>
            <a:ext cx="86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 F</a:t>
            </a:r>
            <a:r>
              <a:rPr lang="en-US" baseline="-25000" dirty="0"/>
              <a:t>s</a:t>
            </a:r>
            <a:r>
              <a:rPr lang="en-US" dirty="0"/>
              <a:t>/4</a:t>
            </a: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2331F660-2263-8E42-97FB-35F8905D8EFF}"/>
              </a:ext>
            </a:extLst>
          </p:cNvPr>
          <p:cNvSpPr/>
          <p:nvPr/>
        </p:nvSpPr>
        <p:spPr>
          <a:xfrm>
            <a:off x="2380857" y="3659512"/>
            <a:ext cx="2200297" cy="2200297"/>
          </a:xfrm>
          <a:prstGeom prst="arc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e 33">
            <a:extLst>
              <a:ext uri="{FF2B5EF4-FFF2-40B4-BE49-F238E27FC236}">
                <a16:creationId xmlns:a16="http://schemas.microsoft.com/office/drawing/2014/main" id="{92EF6B50-36FF-A84F-980A-C344CE2BC561}"/>
              </a:ext>
            </a:extLst>
          </p:cNvPr>
          <p:cNvSpPr/>
          <p:nvPr/>
        </p:nvSpPr>
        <p:spPr>
          <a:xfrm>
            <a:off x="1819028" y="3760351"/>
            <a:ext cx="1290457" cy="2603440"/>
          </a:xfrm>
          <a:custGeom>
            <a:avLst/>
            <a:gdLst>
              <a:gd name="connsiteX0" fmla="*/ 1290457 w 2568178"/>
              <a:gd name="connsiteY0" fmla="*/ 2603423 h 2603439"/>
              <a:gd name="connsiteX1" fmla="*/ 170341 w 2568178"/>
              <a:gd name="connsiteY1" fmla="*/ 1949594 h 2603439"/>
              <a:gd name="connsiteX2" fmla="*/ 167249 w 2568178"/>
              <a:gd name="connsiteY2" fmla="*/ 659337 h 2603439"/>
              <a:gd name="connsiteX3" fmla="*/ 1284089 w 2568178"/>
              <a:gd name="connsiteY3" fmla="*/ -1 h 2603439"/>
              <a:gd name="connsiteX4" fmla="*/ 1284089 w 2568178"/>
              <a:gd name="connsiteY4" fmla="*/ 1301720 h 2603439"/>
              <a:gd name="connsiteX5" fmla="*/ 1290457 w 2568178"/>
              <a:gd name="connsiteY5" fmla="*/ 2603423 h 2603439"/>
              <a:gd name="connsiteX0" fmla="*/ 1290457 w 1290457"/>
              <a:gd name="connsiteY0" fmla="*/ 2603424 h 2603440"/>
              <a:gd name="connsiteX1" fmla="*/ 170341 w 1290457"/>
              <a:gd name="connsiteY1" fmla="*/ 1949595 h 2603440"/>
              <a:gd name="connsiteX2" fmla="*/ 167249 w 1290457"/>
              <a:gd name="connsiteY2" fmla="*/ 659338 h 2603440"/>
              <a:gd name="connsiteX3" fmla="*/ 1284089 w 1290457"/>
              <a:gd name="connsiteY3" fmla="*/ 0 h 2603440"/>
              <a:gd name="connsiteX4" fmla="*/ 1290457 w 1290457"/>
              <a:gd name="connsiteY4" fmla="*/ 2603424 h 260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0457" h="2603440">
                <a:moveTo>
                  <a:pt x="1290457" y="2603424"/>
                </a:moveTo>
                <a:cubicBezTo>
                  <a:pt x="828211" y="2605748"/>
                  <a:pt x="400406" y="2356032"/>
                  <a:pt x="170341" y="1949595"/>
                </a:cubicBezTo>
                <a:cubicBezTo>
                  <a:pt x="-55671" y="1550319"/>
                  <a:pt x="-56847" y="1059722"/>
                  <a:pt x="167249" y="659338"/>
                </a:cubicBezTo>
                <a:cubicBezTo>
                  <a:pt x="395341" y="251814"/>
                  <a:pt x="821884" y="0"/>
                  <a:pt x="1284089" y="0"/>
                </a:cubicBezTo>
                <a:cubicBezTo>
                  <a:pt x="1286212" y="867808"/>
                  <a:pt x="1288334" y="1735616"/>
                  <a:pt x="1290457" y="2603424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4CC2C37-560F-4C4D-9C78-A0222F3E561D}"/>
              </a:ext>
            </a:extLst>
          </p:cNvPr>
          <p:cNvSpPr txBox="1"/>
          <p:nvPr/>
        </p:nvSpPr>
        <p:spPr>
          <a:xfrm>
            <a:off x="2688102" y="3905699"/>
            <a:ext cx="8635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79CA780-C650-4A4C-8E9D-2392C44DEB63}"/>
              </a:ext>
            </a:extLst>
          </p:cNvPr>
          <p:cNvSpPr txBox="1"/>
          <p:nvPr/>
        </p:nvSpPr>
        <p:spPr>
          <a:xfrm>
            <a:off x="2804732" y="5859809"/>
            <a:ext cx="6538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s</a:t>
            </a:r>
            <a:r>
              <a:rPr lang="en-US" dirty="0"/>
              <a:t>/2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0DC5D8-4D26-764C-B408-3420031AFA35}"/>
              </a:ext>
            </a:extLst>
          </p:cNvPr>
          <p:cNvSpPr/>
          <p:nvPr/>
        </p:nvSpPr>
        <p:spPr>
          <a:xfrm>
            <a:off x="2958862" y="4221271"/>
            <a:ext cx="255597" cy="167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BF334E60-345C-824A-A23B-DC84C6FBDC67}"/>
              </a:ext>
            </a:extLst>
          </p:cNvPr>
          <p:cNvSpPr/>
          <p:nvPr/>
        </p:nvSpPr>
        <p:spPr>
          <a:xfrm>
            <a:off x="2412690" y="4277213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c 74">
            <a:extLst>
              <a:ext uri="{FF2B5EF4-FFF2-40B4-BE49-F238E27FC236}">
                <a16:creationId xmlns:a16="http://schemas.microsoft.com/office/drawing/2014/main" id="{771D3E78-6DA4-8F44-AFC9-E0D9A4B5306D}"/>
              </a:ext>
            </a:extLst>
          </p:cNvPr>
          <p:cNvSpPr/>
          <p:nvPr/>
        </p:nvSpPr>
        <p:spPr>
          <a:xfrm rot="5977620">
            <a:off x="1510388" y="4072007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06C1608C-DD04-914C-B44C-02458F949F4C}"/>
              </a:ext>
            </a:extLst>
          </p:cNvPr>
          <p:cNvSpPr/>
          <p:nvPr/>
        </p:nvSpPr>
        <p:spPr>
          <a:xfrm rot="10800000">
            <a:off x="1660344" y="3622795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F733857-E221-294E-B392-B46FBC16D47B}"/>
              </a:ext>
            </a:extLst>
          </p:cNvPr>
          <p:cNvCxnSpPr>
            <a:cxnSpLocks/>
          </p:cNvCxnSpPr>
          <p:nvPr/>
        </p:nvCxnSpPr>
        <p:spPr>
          <a:xfrm flipH="1">
            <a:off x="3975694" y="411219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1FF05B7-7942-6648-92DD-2C833C29126D}"/>
              </a:ext>
            </a:extLst>
          </p:cNvPr>
          <p:cNvCxnSpPr>
            <a:cxnSpLocks/>
          </p:cNvCxnSpPr>
          <p:nvPr/>
        </p:nvCxnSpPr>
        <p:spPr>
          <a:xfrm flipH="1" flipV="1">
            <a:off x="4004714" y="5823092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2AE1146-E973-374A-9B3B-57B102AC3113}"/>
              </a:ext>
            </a:extLst>
          </p:cNvPr>
          <p:cNvCxnSpPr>
            <a:cxnSpLocks/>
          </p:cNvCxnSpPr>
          <p:nvPr/>
        </p:nvCxnSpPr>
        <p:spPr>
          <a:xfrm flipH="1" flipV="1">
            <a:off x="2069089" y="405843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04E15FC-BC9A-B04F-8F76-7F80C7C16316}"/>
              </a:ext>
            </a:extLst>
          </p:cNvPr>
          <p:cNvCxnSpPr>
            <a:cxnSpLocks/>
          </p:cNvCxnSpPr>
          <p:nvPr/>
        </p:nvCxnSpPr>
        <p:spPr>
          <a:xfrm flipH="1">
            <a:off x="2198976" y="5966830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58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74" grpId="0" animBg="1"/>
      <p:bldP spid="75" grpId="0" animBg="1"/>
      <p:bldP spid="7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7B68B58-4F37-554E-9BF5-2B908A9EC1DC}"/>
              </a:ext>
            </a:extLst>
          </p:cNvPr>
          <p:cNvSpPr/>
          <p:nvPr/>
        </p:nvSpPr>
        <p:spPr>
          <a:xfrm>
            <a:off x="1819029" y="3766791"/>
            <a:ext cx="2603440" cy="26034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B8EBD03-0E83-7046-AE3C-9763AC98F3C8}"/>
              </a:ext>
            </a:extLst>
          </p:cNvPr>
          <p:cNvCxnSpPr/>
          <p:nvPr/>
        </p:nvCxnSpPr>
        <p:spPr>
          <a:xfrm>
            <a:off x="3131637" y="362715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81B9EE2-13F4-0F48-A5C4-D45D83923A68}"/>
              </a:ext>
            </a:extLst>
          </p:cNvPr>
          <p:cNvCxnSpPr/>
          <p:nvPr/>
        </p:nvCxnSpPr>
        <p:spPr>
          <a:xfrm>
            <a:off x="3120749" y="6229141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5275D70-FB39-EA4C-9886-77369C4ADFF5}"/>
              </a:ext>
            </a:extLst>
          </p:cNvPr>
          <p:cNvCxnSpPr>
            <a:cxnSpLocks/>
          </p:cNvCxnSpPr>
          <p:nvPr/>
        </p:nvCxnSpPr>
        <p:spPr>
          <a:xfrm rot="5400000">
            <a:off x="4422469" y="493100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DEAAA70-903E-0A46-A417-401591C41C3B}"/>
              </a:ext>
            </a:extLst>
          </p:cNvPr>
          <p:cNvCxnSpPr>
            <a:cxnSpLocks/>
          </p:cNvCxnSpPr>
          <p:nvPr/>
        </p:nvCxnSpPr>
        <p:spPr>
          <a:xfrm rot="5400000">
            <a:off x="1819029" y="4944794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E2E7CAB4-99BE-FF49-A115-2ACD029C7F62}"/>
              </a:ext>
            </a:extLst>
          </p:cNvPr>
          <p:cNvSpPr txBox="1"/>
          <p:nvPr/>
        </p:nvSpPr>
        <p:spPr>
          <a:xfrm>
            <a:off x="3659890" y="4870051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C73B966-0CD6-254F-B1B2-C6B63C9F3775}"/>
              </a:ext>
            </a:extLst>
          </p:cNvPr>
          <p:cNvSpPr txBox="1"/>
          <p:nvPr/>
        </p:nvSpPr>
        <p:spPr>
          <a:xfrm>
            <a:off x="1814152" y="4870051"/>
            <a:ext cx="86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- 2</a:t>
            </a: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2331F660-2263-8E42-97FB-35F8905D8EFF}"/>
              </a:ext>
            </a:extLst>
          </p:cNvPr>
          <p:cNvSpPr/>
          <p:nvPr/>
        </p:nvSpPr>
        <p:spPr>
          <a:xfrm>
            <a:off x="2380857" y="3659512"/>
            <a:ext cx="2200297" cy="2200297"/>
          </a:xfrm>
          <a:prstGeom prst="arc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e 33">
            <a:extLst>
              <a:ext uri="{FF2B5EF4-FFF2-40B4-BE49-F238E27FC236}">
                <a16:creationId xmlns:a16="http://schemas.microsoft.com/office/drawing/2014/main" id="{92EF6B50-36FF-A84F-980A-C344CE2BC561}"/>
              </a:ext>
            </a:extLst>
          </p:cNvPr>
          <p:cNvSpPr/>
          <p:nvPr/>
        </p:nvSpPr>
        <p:spPr>
          <a:xfrm>
            <a:off x="1819028" y="3760351"/>
            <a:ext cx="1290457" cy="2603440"/>
          </a:xfrm>
          <a:custGeom>
            <a:avLst/>
            <a:gdLst>
              <a:gd name="connsiteX0" fmla="*/ 1290457 w 2568178"/>
              <a:gd name="connsiteY0" fmla="*/ 2603423 h 2603439"/>
              <a:gd name="connsiteX1" fmla="*/ 170341 w 2568178"/>
              <a:gd name="connsiteY1" fmla="*/ 1949594 h 2603439"/>
              <a:gd name="connsiteX2" fmla="*/ 167249 w 2568178"/>
              <a:gd name="connsiteY2" fmla="*/ 659337 h 2603439"/>
              <a:gd name="connsiteX3" fmla="*/ 1284089 w 2568178"/>
              <a:gd name="connsiteY3" fmla="*/ -1 h 2603439"/>
              <a:gd name="connsiteX4" fmla="*/ 1284089 w 2568178"/>
              <a:gd name="connsiteY4" fmla="*/ 1301720 h 2603439"/>
              <a:gd name="connsiteX5" fmla="*/ 1290457 w 2568178"/>
              <a:gd name="connsiteY5" fmla="*/ 2603423 h 2603439"/>
              <a:gd name="connsiteX0" fmla="*/ 1290457 w 1290457"/>
              <a:gd name="connsiteY0" fmla="*/ 2603424 h 2603440"/>
              <a:gd name="connsiteX1" fmla="*/ 170341 w 1290457"/>
              <a:gd name="connsiteY1" fmla="*/ 1949595 h 2603440"/>
              <a:gd name="connsiteX2" fmla="*/ 167249 w 1290457"/>
              <a:gd name="connsiteY2" fmla="*/ 659338 h 2603440"/>
              <a:gd name="connsiteX3" fmla="*/ 1284089 w 1290457"/>
              <a:gd name="connsiteY3" fmla="*/ 0 h 2603440"/>
              <a:gd name="connsiteX4" fmla="*/ 1290457 w 1290457"/>
              <a:gd name="connsiteY4" fmla="*/ 2603424 h 260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0457" h="2603440">
                <a:moveTo>
                  <a:pt x="1290457" y="2603424"/>
                </a:moveTo>
                <a:cubicBezTo>
                  <a:pt x="828211" y="2605748"/>
                  <a:pt x="400406" y="2356032"/>
                  <a:pt x="170341" y="1949595"/>
                </a:cubicBezTo>
                <a:cubicBezTo>
                  <a:pt x="-55671" y="1550319"/>
                  <a:pt x="-56847" y="1059722"/>
                  <a:pt x="167249" y="659338"/>
                </a:cubicBezTo>
                <a:cubicBezTo>
                  <a:pt x="395341" y="251814"/>
                  <a:pt x="821884" y="0"/>
                  <a:pt x="1284089" y="0"/>
                </a:cubicBezTo>
                <a:cubicBezTo>
                  <a:pt x="1286212" y="867808"/>
                  <a:pt x="1288334" y="1735616"/>
                  <a:pt x="1290457" y="2603424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4CC2C37-560F-4C4D-9C78-A0222F3E561D}"/>
              </a:ext>
            </a:extLst>
          </p:cNvPr>
          <p:cNvSpPr txBox="1"/>
          <p:nvPr/>
        </p:nvSpPr>
        <p:spPr>
          <a:xfrm>
            <a:off x="2688102" y="3905699"/>
            <a:ext cx="8635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0DC5D8-4D26-764C-B408-3420031AFA35}"/>
              </a:ext>
            </a:extLst>
          </p:cNvPr>
          <p:cNvSpPr/>
          <p:nvPr/>
        </p:nvSpPr>
        <p:spPr>
          <a:xfrm>
            <a:off x="2958862" y="4221271"/>
            <a:ext cx="255597" cy="167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BF334E60-345C-824A-A23B-DC84C6FBDC67}"/>
              </a:ext>
            </a:extLst>
          </p:cNvPr>
          <p:cNvSpPr/>
          <p:nvPr/>
        </p:nvSpPr>
        <p:spPr>
          <a:xfrm>
            <a:off x="2412690" y="4277213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c 74">
            <a:extLst>
              <a:ext uri="{FF2B5EF4-FFF2-40B4-BE49-F238E27FC236}">
                <a16:creationId xmlns:a16="http://schemas.microsoft.com/office/drawing/2014/main" id="{771D3E78-6DA4-8F44-AFC9-E0D9A4B5306D}"/>
              </a:ext>
            </a:extLst>
          </p:cNvPr>
          <p:cNvSpPr/>
          <p:nvPr/>
        </p:nvSpPr>
        <p:spPr>
          <a:xfrm rot="5977620">
            <a:off x="1510388" y="4072007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06C1608C-DD04-914C-B44C-02458F949F4C}"/>
              </a:ext>
            </a:extLst>
          </p:cNvPr>
          <p:cNvSpPr/>
          <p:nvPr/>
        </p:nvSpPr>
        <p:spPr>
          <a:xfrm rot="10800000">
            <a:off x="1660344" y="3622795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F733857-E221-294E-B392-B46FBC16D47B}"/>
              </a:ext>
            </a:extLst>
          </p:cNvPr>
          <p:cNvCxnSpPr>
            <a:cxnSpLocks/>
          </p:cNvCxnSpPr>
          <p:nvPr/>
        </p:nvCxnSpPr>
        <p:spPr>
          <a:xfrm flipH="1">
            <a:off x="3975694" y="411219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1FF05B7-7942-6648-92DD-2C833C29126D}"/>
              </a:ext>
            </a:extLst>
          </p:cNvPr>
          <p:cNvCxnSpPr>
            <a:cxnSpLocks/>
          </p:cNvCxnSpPr>
          <p:nvPr/>
        </p:nvCxnSpPr>
        <p:spPr>
          <a:xfrm flipH="1" flipV="1">
            <a:off x="4004714" y="5823092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2AE1146-E973-374A-9B3B-57B102AC3113}"/>
              </a:ext>
            </a:extLst>
          </p:cNvPr>
          <p:cNvCxnSpPr>
            <a:cxnSpLocks/>
          </p:cNvCxnSpPr>
          <p:nvPr/>
        </p:nvCxnSpPr>
        <p:spPr>
          <a:xfrm flipH="1" flipV="1">
            <a:off x="2069089" y="405843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04E15FC-BC9A-B04F-8F76-7F80C7C16316}"/>
              </a:ext>
            </a:extLst>
          </p:cNvPr>
          <p:cNvCxnSpPr>
            <a:cxnSpLocks/>
          </p:cNvCxnSpPr>
          <p:nvPr/>
        </p:nvCxnSpPr>
        <p:spPr>
          <a:xfrm flipH="1">
            <a:off x="2198976" y="5966830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B5B3016-9728-D381-1AD1-2EDBEE3CD832}"/>
              </a:ext>
            </a:extLst>
          </p:cNvPr>
          <p:cNvSpPr txBox="1"/>
          <p:nvPr/>
        </p:nvSpPr>
        <p:spPr>
          <a:xfrm>
            <a:off x="3429734" y="4244470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615D78-DC4B-FE89-5631-5AD48CC49791}"/>
              </a:ext>
            </a:extLst>
          </p:cNvPr>
          <p:cNvSpPr txBox="1"/>
          <p:nvPr/>
        </p:nvSpPr>
        <p:spPr>
          <a:xfrm>
            <a:off x="3515177" y="5520106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D75EA1-35FE-0CF2-67AA-516879C6B5C5}"/>
              </a:ext>
            </a:extLst>
          </p:cNvPr>
          <p:cNvSpPr txBox="1"/>
          <p:nvPr/>
        </p:nvSpPr>
        <p:spPr>
          <a:xfrm>
            <a:off x="2914376" y="5858039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F2B208-386C-06BA-4DE8-8A3BA528F72E}"/>
              </a:ext>
            </a:extLst>
          </p:cNvPr>
          <p:cNvSpPr txBox="1"/>
          <p:nvPr/>
        </p:nvSpPr>
        <p:spPr>
          <a:xfrm>
            <a:off x="2635731" y="5874716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BF0601-C1D7-281D-26AA-C275B982C97C}"/>
              </a:ext>
            </a:extLst>
          </p:cNvPr>
          <p:cNvSpPr txBox="1"/>
          <p:nvPr/>
        </p:nvSpPr>
        <p:spPr>
          <a:xfrm>
            <a:off x="2158467" y="5595317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B5C587-A7D0-F0EA-76E7-7C7CC5C65A1B}"/>
              </a:ext>
            </a:extLst>
          </p:cNvPr>
          <p:cNvSpPr txBox="1"/>
          <p:nvPr/>
        </p:nvSpPr>
        <p:spPr>
          <a:xfrm>
            <a:off x="2114534" y="4128819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6420304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905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COMPLEX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34814733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8452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REAL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10098660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7BF6DE-92D6-BC4F-B337-3FD1F702E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284514"/>
            <a:ext cx="71120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C24A33-BD72-4243-905A-3F043EA024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Spectrogram of increasing frequency</a:t>
            </a:r>
          </a:p>
        </p:txBody>
      </p:sp>
    </p:spTree>
    <p:extLst>
      <p:ext uri="{BB962C8B-B14F-4D97-AF65-F5344CB8AC3E}">
        <p14:creationId xmlns:p14="http://schemas.microsoft.com/office/powerpoint/2010/main" val="18832663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03C23D-7DBC-FE46-BDDF-6B5C8CA5868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</p:spTree>
    <p:extLst>
      <p:ext uri="{BB962C8B-B14F-4D97-AF65-F5344CB8AC3E}">
        <p14:creationId xmlns:p14="http://schemas.microsoft.com/office/powerpoint/2010/main" val="1807139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/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/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/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/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t="-3333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13B270F-6808-FD42-8698-9646F33CA066}"/>
              </a:ext>
            </a:extLst>
          </p:cNvPr>
          <p:cNvSpPr txBox="1"/>
          <p:nvPr/>
        </p:nvSpPr>
        <p:spPr>
          <a:xfrm rot="5400000">
            <a:off x="1342052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6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F28460E3-D774-904A-ABE4-7E45A4D5F20A}"/>
              </a:ext>
            </a:extLst>
          </p:cNvPr>
          <p:cNvSpPr/>
          <p:nvPr/>
        </p:nvSpPr>
        <p:spPr>
          <a:xfrm>
            <a:off x="1141089" y="1811127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E6A4AEC4-71F8-454D-B6F0-FE5D845EDDA8}"/>
              </a:ext>
            </a:extLst>
          </p:cNvPr>
          <p:cNvSpPr/>
          <p:nvPr/>
        </p:nvSpPr>
        <p:spPr>
          <a:xfrm flipH="1">
            <a:off x="1768605" y="1831848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6F94F91-CA92-4F4B-BB16-0A0942DCEB0B}"/>
              </a:ext>
            </a:extLst>
          </p:cNvPr>
          <p:cNvGrpSpPr/>
          <p:nvPr/>
        </p:nvGrpSpPr>
        <p:grpSpPr>
          <a:xfrm>
            <a:off x="343253" y="1799081"/>
            <a:ext cx="983670" cy="2386714"/>
            <a:chOff x="343253" y="1799081"/>
            <a:chExt cx="983670" cy="238671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E3B2696-DAB8-894B-A50D-AD36CBF97823}"/>
                </a:ext>
              </a:extLst>
            </p:cNvPr>
            <p:cNvSpPr txBox="1"/>
            <p:nvPr/>
          </p:nvSpPr>
          <p:spPr>
            <a:xfrm>
              <a:off x="488846" y="1799081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n=0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CD40D68-4510-8B40-B294-BCA2758DBD31}"/>
                </a:ext>
              </a:extLst>
            </p:cNvPr>
            <p:cNvSpPr txBox="1"/>
            <p:nvPr/>
          </p:nvSpPr>
          <p:spPr>
            <a:xfrm>
              <a:off x="482742" y="2307049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2859F46-3600-2340-AAD4-6288F6B2CF13}"/>
                </a:ext>
              </a:extLst>
            </p:cNvPr>
            <p:cNvSpPr txBox="1"/>
            <p:nvPr/>
          </p:nvSpPr>
          <p:spPr>
            <a:xfrm>
              <a:off x="476638" y="2815017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n=2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07C120A-C8C9-904C-8920-0672CA2CD565}"/>
                </a:ext>
              </a:extLst>
            </p:cNvPr>
            <p:cNvSpPr txBox="1"/>
            <p:nvPr/>
          </p:nvSpPr>
          <p:spPr>
            <a:xfrm>
              <a:off x="433957" y="3847241"/>
              <a:ext cx="8929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n=N-1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9CB9369-A866-3046-9A47-4B80ABC76923}"/>
                </a:ext>
              </a:extLst>
            </p:cNvPr>
            <p:cNvSpPr txBox="1"/>
            <p:nvPr/>
          </p:nvSpPr>
          <p:spPr>
            <a:xfrm rot="16200000">
              <a:off x="342822" y="3195733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13413D-A021-CF41-9772-30C03E924231}"/>
              </a:ext>
            </a:extLst>
          </p:cNvPr>
          <p:cNvCxnSpPr>
            <a:cxnSpLocks/>
          </p:cNvCxnSpPr>
          <p:nvPr/>
        </p:nvCxnSpPr>
        <p:spPr>
          <a:xfrm>
            <a:off x="384402" y="970850"/>
            <a:ext cx="839383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53CF13F-979A-A541-82B5-593E5E735785}"/>
              </a:ext>
            </a:extLst>
          </p:cNvPr>
          <p:cNvSpPr txBox="1"/>
          <p:nvPr/>
        </p:nvSpPr>
        <p:spPr>
          <a:xfrm>
            <a:off x="3625296" y="665424"/>
            <a:ext cx="2239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Number of cycles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29945E-B74F-4F4A-9BE4-F9D43F305959}"/>
              </a:ext>
            </a:extLst>
          </p:cNvPr>
          <p:cNvSpPr txBox="1"/>
          <p:nvPr/>
        </p:nvSpPr>
        <p:spPr>
          <a:xfrm rot="16200000">
            <a:off x="-920211" y="2492135"/>
            <a:ext cx="2239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Sample number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9CCD33-0E8A-CD4C-BA39-B8C9F5A6E4CB}"/>
              </a:ext>
            </a:extLst>
          </p:cNvPr>
          <p:cNvCxnSpPr>
            <a:cxnSpLocks/>
          </p:cNvCxnSpPr>
          <p:nvPr/>
        </p:nvCxnSpPr>
        <p:spPr>
          <a:xfrm>
            <a:off x="396594" y="979594"/>
            <a:ext cx="0" cy="387123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C89E71-BE81-9246-8D8D-38EA69179522}"/>
              </a:ext>
            </a:extLst>
          </p:cNvPr>
          <p:cNvGrpSpPr/>
          <p:nvPr/>
        </p:nvGrpSpPr>
        <p:grpSpPr>
          <a:xfrm>
            <a:off x="1031554" y="986918"/>
            <a:ext cx="7340382" cy="585301"/>
            <a:chOff x="1031554" y="986918"/>
            <a:chExt cx="7340382" cy="58530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AB5536-766B-E74A-95B1-396E6E1F525D}"/>
                </a:ext>
              </a:extLst>
            </p:cNvPr>
            <p:cNvSpPr txBox="1"/>
            <p:nvPr/>
          </p:nvSpPr>
          <p:spPr>
            <a:xfrm>
              <a:off x="1031554" y="1171583"/>
              <a:ext cx="900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A50DCD-D6F3-FD47-A571-863795DA74A9}"/>
                </a:ext>
              </a:extLst>
            </p:cNvPr>
            <p:cNvSpPr txBox="1"/>
            <p:nvPr/>
          </p:nvSpPr>
          <p:spPr>
            <a:xfrm>
              <a:off x="2486880" y="1171583"/>
              <a:ext cx="900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F9DF2D-A84D-E84C-94C0-58CF06E0E9F7}"/>
                </a:ext>
              </a:extLst>
            </p:cNvPr>
            <p:cNvSpPr txBox="1"/>
            <p:nvPr/>
          </p:nvSpPr>
          <p:spPr>
            <a:xfrm>
              <a:off x="4514461" y="1171583"/>
              <a:ext cx="10450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</a:t>
              </a:r>
              <a:r>
                <a:rPr lang="en-US" sz="2000" dirty="0" err="1">
                  <a:latin typeface="Lucida Bright" panose="02040602050505020304" pitchFamily="18" charset="77"/>
                </a:rPr>
                <a:t>f</a:t>
              </a:r>
              <a:r>
                <a:rPr lang="en-US" sz="2000" baseline="-25000" dirty="0" err="1">
                  <a:latin typeface="Lucida Bright" panose="02040602050505020304" pitchFamily="18" charset="77"/>
                </a:rPr>
                <a:t>m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9864E11-483E-F84B-AFBD-E779AF70FB3E}"/>
                </a:ext>
              </a:extLst>
            </p:cNvPr>
            <p:cNvSpPr txBox="1"/>
            <p:nvPr/>
          </p:nvSpPr>
          <p:spPr>
            <a:xfrm>
              <a:off x="7115066" y="1171583"/>
              <a:ext cx="12568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49BED13-DCD8-1A44-B6FD-9304E58BD870}"/>
                </a:ext>
              </a:extLst>
            </p:cNvPr>
            <p:cNvSpPr txBox="1"/>
            <p:nvPr/>
          </p:nvSpPr>
          <p:spPr>
            <a:xfrm>
              <a:off x="3715855" y="986918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671ED10-F8FC-194B-9488-BA1C5D99A49C}"/>
                </a:ext>
              </a:extLst>
            </p:cNvPr>
            <p:cNvSpPr txBox="1"/>
            <p:nvPr/>
          </p:nvSpPr>
          <p:spPr>
            <a:xfrm>
              <a:off x="6010451" y="98744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26055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57E861-D430-EF43-99FF-6FF88D9E470F}"/>
              </a:ext>
            </a:extLst>
          </p:cNvPr>
          <p:cNvCxnSpPr>
            <a:cxnSpLocks/>
          </p:cNvCxnSpPr>
          <p:nvPr/>
        </p:nvCxnSpPr>
        <p:spPr>
          <a:xfrm>
            <a:off x="5884376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D20DE6-4F90-AD43-9CED-D823C906B244}"/>
              </a:ext>
            </a:extLst>
          </p:cNvPr>
          <p:cNvCxnSpPr/>
          <p:nvPr/>
        </p:nvCxnSpPr>
        <p:spPr>
          <a:xfrm flipV="1">
            <a:off x="5887072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65A2B57-68FA-764C-8E35-2F8AC2F50A17}"/>
              </a:ext>
            </a:extLst>
          </p:cNvPr>
          <p:cNvSpPr txBox="1"/>
          <p:nvPr/>
        </p:nvSpPr>
        <p:spPr>
          <a:xfrm rot="16200000">
            <a:off x="5017162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F2A8C05-FB0D-A941-B514-F90CDF611AB4}"/>
              </a:ext>
            </a:extLst>
          </p:cNvPr>
          <p:cNvGrpSpPr/>
          <p:nvPr/>
        </p:nvGrpSpPr>
        <p:grpSpPr>
          <a:xfrm>
            <a:off x="7075000" y="3713598"/>
            <a:ext cx="315804" cy="573687"/>
            <a:chOff x="7225127" y="3524912"/>
            <a:chExt cx="315804" cy="57368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69D874A-6712-AF44-88AE-F39B1926E50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6A3810-DF68-B94C-A536-9C4DC1F3861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FF93DFE-AE46-D148-8490-57A52A9DF975}"/>
              </a:ext>
            </a:extLst>
          </p:cNvPr>
          <p:cNvSpPr txBox="1"/>
          <p:nvPr/>
        </p:nvSpPr>
        <p:spPr>
          <a:xfrm>
            <a:off x="6528223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AA508E-C547-9749-8497-BAB85DEB8409}"/>
              </a:ext>
            </a:extLst>
          </p:cNvPr>
          <p:cNvSpPr txBox="1"/>
          <p:nvPr/>
        </p:nvSpPr>
        <p:spPr>
          <a:xfrm>
            <a:off x="5629666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D989FB-6574-C44A-8EE5-12F48C0296B2}"/>
              </a:ext>
            </a:extLst>
          </p:cNvPr>
          <p:cNvGrpSpPr/>
          <p:nvPr/>
        </p:nvGrpSpPr>
        <p:grpSpPr>
          <a:xfrm>
            <a:off x="7768869" y="3706464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BE4D0B8-810B-7B49-ABDD-4B65D9051CA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E1BB57-245C-1040-A0A2-BC645565F7F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7D2577-810F-0B43-872E-4FF2A55D55CE}"/>
              </a:ext>
            </a:extLst>
          </p:cNvPr>
          <p:cNvGrpSpPr/>
          <p:nvPr/>
        </p:nvGrpSpPr>
        <p:grpSpPr>
          <a:xfrm>
            <a:off x="8420641" y="3713598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689A585-0375-374B-BFE5-A4B5286802B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63EC38-D941-7244-B9F7-CAF30A22198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043242C-8EC8-F24E-A45F-5C24EC76EA32}"/>
              </a:ext>
            </a:extLst>
          </p:cNvPr>
          <p:cNvGrpSpPr/>
          <p:nvPr/>
        </p:nvGrpSpPr>
        <p:grpSpPr>
          <a:xfrm>
            <a:off x="6412629" y="3706464"/>
            <a:ext cx="315804" cy="573687"/>
            <a:chOff x="7225127" y="3524912"/>
            <a:chExt cx="315804" cy="57368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7F1D5CB-14D4-C94E-9305-1C3C228236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627D7F-6F32-DD43-BB40-EB0F294B33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B804CF-01CE-4C44-A5C4-DFECF69E93DA}"/>
              </a:ext>
            </a:extLst>
          </p:cNvPr>
          <p:cNvCxnSpPr>
            <a:cxnSpLocks/>
          </p:cNvCxnSpPr>
          <p:nvPr/>
        </p:nvCxnSpPr>
        <p:spPr>
          <a:xfrm>
            <a:off x="7560632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14:cNvPr>
              <p14:cNvContentPartPr/>
              <p14:nvPr/>
            </p14:nvContentPartPr>
            <p14:xfrm>
              <a:off x="6047655" y="2017439"/>
              <a:ext cx="1503669" cy="1819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9013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14:cNvPr>
              <p14:cNvContentPartPr/>
              <p14:nvPr/>
            </p14:nvContentPartPr>
            <p14:xfrm flipH="1">
              <a:off x="6516681" y="2687515"/>
              <a:ext cx="1061569" cy="11685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507679" y="2678515"/>
                <a:ext cx="1079214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91E0B75-C4B8-0543-B698-1A95185033B9}"/>
              </a:ext>
            </a:extLst>
          </p:cNvPr>
          <p:cNvCxnSpPr/>
          <p:nvPr/>
        </p:nvCxnSpPr>
        <p:spPr>
          <a:xfrm>
            <a:off x="3577516" y="2927573"/>
            <a:ext cx="1902266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6653561-8271-B441-B3DD-7E37A5ED000F}"/>
              </a:ext>
            </a:extLst>
          </p:cNvPr>
          <p:cNvSpPr txBox="1"/>
          <p:nvPr/>
        </p:nvSpPr>
        <p:spPr>
          <a:xfrm>
            <a:off x="3917949" y="2562831"/>
            <a:ext cx="116643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Received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6EF803-C699-F546-BE11-EC34DB2FC53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</p:spTree>
    <p:extLst>
      <p:ext uri="{BB962C8B-B14F-4D97-AF65-F5344CB8AC3E}">
        <p14:creationId xmlns:p14="http://schemas.microsoft.com/office/powerpoint/2010/main" val="700776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C24A33-BD72-4243-905A-3F043EA024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57E861-D430-EF43-99FF-6FF88D9E470F}"/>
              </a:ext>
            </a:extLst>
          </p:cNvPr>
          <p:cNvCxnSpPr>
            <a:cxnSpLocks/>
          </p:cNvCxnSpPr>
          <p:nvPr/>
        </p:nvCxnSpPr>
        <p:spPr>
          <a:xfrm>
            <a:off x="5884376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D20DE6-4F90-AD43-9CED-D823C906B244}"/>
              </a:ext>
            </a:extLst>
          </p:cNvPr>
          <p:cNvCxnSpPr/>
          <p:nvPr/>
        </p:nvCxnSpPr>
        <p:spPr>
          <a:xfrm flipV="1">
            <a:off x="5887072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65A2B57-68FA-764C-8E35-2F8AC2F50A17}"/>
              </a:ext>
            </a:extLst>
          </p:cNvPr>
          <p:cNvSpPr txBox="1"/>
          <p:nvPr/>
        </p:nvSpPr>
        <p:spPr>
          <a:xfrm rot="16200000">
            <a:off x="5017162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F2A8C05-FB0D-A941-B514-F90CDF611AB4}"/>
              </a:ext>
            </a:extLst>
          </p:cNvPr>
          <p:cNvGrpSpPr/>
          <p:nvPr/>
        </p:nvGrpSpPr>
        <p:grpSpPr>
          <a:xfrm>
            <a:off x="7075000" y="3713598"/>
            <a:ext cx="315804" cy="573687"/>
            <a:chOff x="7225127" y="3524912"/>
            <a:chExt cx="315804" cy="57368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69D874A-6712-AF44-88AE-F39B1926E50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6A3810-DF68-B94C-A536-9C4DC1F3861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FF93DFE-AE46-D148-8490-57A52A9DF975}"/>
              </a:ext>
            </a:extLst>
          </p:cNvPr>
          <p:cNvSpPr txBox="1"/>
          <p:nvPr/>
        </p:nvSpPr>
        <p:spPr>
          <a:xfrm>
            <a:off x="6528223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AA508E-C547-9749-8497-BAB85DEB8409}"/>
              </a:ext>
            </a:extLst>
          </p:cNvPr>
          <p:cNvSpPr txBox="1"/>
          <p:nvPr/>
        </p:nvSpPr>
        <p:spPr>
          <a:xfrm>
            <a:off x="5629666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D989FB-6574-C44A-8EE5-12F48C0296B2}"/>
              </a:ext>
            </a:extLst>
          </p:cNvPr>
          <p:cNvGrpSpPr/>
          <p:nvPr/>
        </p:nvGrpSpPr>
        <p:grpSpPr>
          <a:xfrm>
            <a:off x="7768869" y="3706464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BE4D0B8-810B-7B49-ABDD-4B65D9051CA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E1BB57-245C-1040-A0A2-BC645565F7F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7D2577-810F-0B43-872E-4FF2A55D55CE}"/>
              </a:ext>
            </a:extLst>
          </p:cNvPr>
          <p:cNvGrpSpPr/>
          <p:nvPr/>
        </p:nvGrpSpPr>
        <p:grpSpPr>
          <a:xfrm>
            <a:off x="8420641" y="3713598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689A585-0375-374B-BFE5-A4B5286802B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63EC38-D941-7244-B9F7-CAF30A22198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043242C-8EC8-F24E-A45F-5C24EC76EA32}"/>
              </a:ext>
            </a:extLst>
          </p:cNvPr>
          <p:cNvGrpSpPr/>
          <p:nvPr/>
        </p:nvGrpSpPr>
        <p:grpSpPr>
          <a:xfrm>
            <a:off x="6412629" y="3706464"/>
            <a:ext cx="315804" cy="573687"/>
            <a:chOff x="7225127" y="3524912"/>
            <a:chExt cx="315804" cy="57368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7F1D5CB-14D4-C94E-9305-1C3C228236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627D7F-6F32-DD43-BB40-EB0F294B33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B804CF-01CE-4C44-A5C4-DFECF69E93DA}"/>
              </a:ext>
            </a:extLst>
          </p:cNvPr>
          <p:cNvCxnSpPr>
            <a:cxnSpLocks/>
          </p:cNvCxnSpPr>
          <p:nvPr/>
        </p:nvCxnSpPr>
        <p:spPr>
          <a:xfrm>
            <a:off x="7560632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14:cNvPr>
              <p14:cNvContentPartPr/>
              <p14:nvPr/>
            </p14:nvContentPartPr>
            <p14:xfrm>
              <a:off x="6047655" y="2017439"/>
              <a:ext cx="1503669" cy="1819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9013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14:cNvPr>
              <p14:cNvContentPartPr/>
              <p14:nvPr/>
            </p14:nvContentPartPr>
            <p14:xfrm flipH="1">
              <a:off x="6516681" y="2687515"/>
              <a:ext cx="1061569" cy="11685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507679" y="2678515"/>
                <a:ext cx="1079214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91E0B75-C4B8-0543-B698-1A95185033B9}"/>
              </a:ext>
            </a:extLst>
          </p:cNvPr>
          <p:cNvCxnSpPr/>
          <p:nvPr/>
        </p:nvCxnSpPr>
        <p:spPr>
          <a:xfrm>
            <a:off x="3577516" y="2927573"/>
            <a:ext cx="1902266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6653561-8271-B441-B3DD-7E37A5ED000F}"/>
              </a:ext>
            </a:extLst>
          </p:cNvPr>
          <p:cNvSpPr txBox="1"/>
          <p:nvPr/>
        </p:nvSpPr>
        <p:spPr>
          <a:xfrm>
            <a:off x="3917949" y="2562831"/>
            <a:ext cx="116643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Received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318C92B-E450-424C-83F1-76D8A4022B05}"/>
              </a:ext>
            </a:extLst>
          </p:cNvPr>
          <p:cNvSpPr txBox="1"/>
          <p:nvPr/>
        </p:nvSpPr>
        <p:spPr>
          <a:xfrm>
            <a:off x="306018" y="4921340"/>
            <a:ext cx="5296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</a:t>
            </a:r>
            <a:r>
              <a:rPr lang="en-US" sz="2800" baseline="-25000" dirty="0"/>
              <a:t>s</a:t>
            </a:r>
            <a:r>
              <a:rPr lang="en-US" sz="2800" dirty="0"/>
              <a:t> = Sampling frequency</a:t>
            </a:r>
          </a:p>
          <a:p>
            <a:r>
              <a:rPr lang="en-US" sz="2800" dirty="0"/>
              <a:t>f = Target frequency</a:t>
            </a:r>
          </a:p>
          <a:p>
            <a:r>
              <a:rPr lang="en-US" sz="2800" dirty="0"/>
              <a:t>f</a:t>
            </a:r>
            <a:r>
              <a:rPr lang="en-US" sz="2800" baseline="-25000" dirty="0"/>
              <a:t>a </a:t>
            </a:r>
            <a:r>
              <a:rPr lang="en-US" sz="2800" dirty="0"/>
              <a:t>= Aliased(perceived) frequency</a:t>
            </a:r>
          </a:p>
          <a:p>
            <a:r>
              <a:rPr lang="en-US" sz="2800" dirty="0"/>
              <a:t>K = Non-negative integer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AFD2C5B-7391-6A4B-AF6E-4A3C2ACC2846}"/>
              </a:ext>
            </a:extLst>
          </p:cNvPr>
          <p:cNvSpPr txBox="1"/>
          <p:nvPr/>
        </p:nvSpPr>
        <p:spPr>
          <a:xfrm>
            <a:off x="5084383" y="5424444"/>
            <a:ext cx="4161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</a:t>
            </a:r>
            <a:r>
              <a:rPr lang="en-US" sz="2800" baseline="-25000" dirty="0"/>
              <a:t>a</a:t>
            </a:r>
            <a:r>
              <a:rPr lang="en-US" sz="2800" dirty="0"/>
              <a:t> = min(abs(K*f</a:t>
            </a:r>
            <a:r>
              <a:rPr lang="en-US" sz="2800" baseline="-25000" dirty="0"/>
              <a:t>s</a:t>
            </a:r>
            <a:r>
              <a:rPr lang="en-US" sz="2800" dirty="0"/>
              <a:t> - f))</a:t>
            </a:r>
          </a:p>
        </p:txBody>
      </p:sp>
    </p:spTree>
    <p:extLst>
      <p:ext uri="{BB962C8B-B14F-4D97-AF65-F5344CB8AC3E}">
        <p14:creationId xmlns:p14="http://schemas.microsoft.com/office/powerpoint/2010/main" val="150070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D2987EB-55BB-8A47-9650-E99D30DBEFE7}"/>
              </a:ext>
            </a:extLst>
          </p:cNvPr>
          <p:cNvGrpSpPr/>
          <p:nvPr/>
        </p:nvGrpSpPr>
        <p:grpSpPr>
          <a:xfrm>
            <a:off x="2826167" y="857233"/>
            <a:ext cx="2517892" cy="2016932"/>
            <a:chOff x="2826167" y="857233"/>
            <a:chExt cx="2517892" cy="2016932"/>
          </a:xfrm>
        </p:grpSpPr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C7227A93-2650-7145-81CA-D2793DEC0629}"/>
                </a:ext>
              </a:extLst>
            </p:cNvPr>
            <p:cNvCxnSpPr>
              <a:cxnSpLocks/>
            </p:cNvCxnSpPr>
            <p:nvPr/>
          </p:nvCxnSpPr>
          <p:spPr>
            <a:xfrm>
              <a:off x="2826167" y="959488"/>
              <a:ext cx="0" cy="1914677"/>
            </a:xfrm>
            <a:prstGeom prst="line">
              <a:avLst/>
            </a:prstGeom>
            <a:ln w="508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5297096-A555-5E47-A128-8ED123B7F181}"/>
                </a:ext>
              </a:extLst>
            </p:cNvPr>
            <p:cNvSpPr txBox="1"/>
            <p:nvPr/>
          </p:nvSpPr>
          <p:spPr>
            <a:xfrm>
              <a:off x="2838507" y="857233"/>
              <a:ext cx="2505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Nyquist frequency</a:t>
              </a:r>
            </a:p>
          </p:txBody>
        </p: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6D46DA9F-BB64-ED41-84D3-2FCF352E4C0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65374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sp>
        <p:nvSpPr>
          <p:cNvPr id="178" name="Freeform 177"/>
          <p:cNvSpPr/>
          <p:nvPr/>
        </p:nvSpPr>
        <p:spPr>
          <a:xfrm>
            <a:off x="2832781" y="1597516"/>
            <a:ext cx="1446637" cy="1232083"/>
          </a:xfrm>
          <a:custGeom>
            <a:avLst/>
            <a:gdLst>
              <a:gd name="connsiteX0" fmla="*/ 0 w 1750431"/>
              <a:gd name="connsiteY0" fmla="*/ 1490820 h 1490820"/>
              <a:gd name="connsiteX1" fmla="*/ 34322 w 1750431"/>
              <a:gd name="connsiteY1" fmla="*/ 552582 h 1490820"/>
              <a:gd name="connsiteX2" fmla="*/ 148729 w 1750431"/>
              <a:gd name="connsiteY2" fmla="*/ 1445052 h 1490820"/>
              <a:gd name="connsiteX3" fmla="*/ 205933 w 1750431"/>
              <a:gd name="connsiteY3" fmla="*/ 72022 h 1490820"/>
              <a:gd name="connsiteX4" fmla="*/ 354662 w 1750431"/>
              <a:gd name="connsiteY4" fmla="*/ 1399284 h 1490820"/>
              <a:gd name="connsiteX5" fmla="*/ 503392 w 1750431"/>
              <a:gd name="connsiteY5" fmla="*/ 1067469 h 1490820"/>
              <a:gd name="connsiteX6" fmla="*/ 697884 w 1750431"/>
              <a:gd name="connsiteY6" fmla="*/ 1399284 h 1490820"/>
              <a:gd name="connsiteX7" fmla="*/ 869495 w 1750431"/>
              <a:gd name="connsiteY7" fmla="*/ 1044585 h 1490820"/>
              <a:gd name="connsiteX8" fmla="*/ 1052547 w 1750431"/>
              <a:gd name="connsiteY8" fmla="*/ 1353517 h 1490820"/>
              <a:gd name="connsiteX9" fmla="*/ 1086869 w 1750431"/>
              <a:gd name="connsiteY9" fmla="*/ 3370 h 1490820"/>
              <a:gd name="connsiteX10" fmla="*/ 1212717 w 1750431"/>
              <a:gd name="connsiteY10" fmla="*/ 953049 h 1490820"/>
              <a:gd name="connsiteX11" fmla="*/ 1304243 w 1750431"/>
              <a:gd name="connsiteY11" fmla="*/ 426721 h 1490820"/>
              <a:gd name="connsiteX12" fmla="*/ 1384328 w 1750431"/>
              <a:gd name="connsiteY12" fmla="*/ 1353517 h 1490820"/>
              <a:gd name="connsiteX13" fmla="*/ 1498735 w 1750431"/>
              <a:gd name="connsiteY13" fmla="*/ 1181888 h 1490820"/>
              <a:gd name="connsiteX14" fmla="*/ 1567379 w 1750431"/>
              <a:gd name="connsiteY14" fmla="*/ 1422168 h 1490820"/>
              <a:gd name="connsiteX15" fmla="*/ 1647465 w 1750431"/>
              <a:gd name="connsiteY15" fmla="*/ 1342075 h 1490820"/>
              <a:gd name="connsiteX16" fmla="*/ 1750431 w 1750431"/>
              <a:gd name="connsiteY16" fmla="*/ 1467936 h 149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50431" h="1490820">
                <a:moveTo>
                  <a:pt x="0" y="1490820"/>
                </a:moveTo>
                <a:cubicBezTo>
                  <a:pt x="4767" y="1025515"/>
                  <a:pt x="9534" y="560210"/>
                  <a:pt x="34322" y="552582"/>
                </a:cubicBezTo>
                <a:cubicBezTo>
                  <a:pt x="59110" y="544954"/>
                  <a:pt x="120127" y="1525145"/>
                  <a:pt x="148729" y="1445052"/>
                </a:cubicBezTo>
                <a:cubicBezTo>
                  <a:pt x="177331" y="1364959"/>
                  <a:pt x="171611" y="79650"/>
                  <a:pt x="205933" y="72022"/>
                </a:cubicBezTo>
                <a:cubicBezTo>
                  <a:pt x="240255" y="64394"/>
                  <a:pt x="305086" y="1233376"/>
                  <a:pt x="354662" y="1399284"/>
                </a:cubicBezTo>
                <a:cubicBezTo>
                  <a:pt x="404239" y="1565192"/>
                  <a:pt x="446188" y="1067469"/>
                  <a:pt x="503392" y="1067469"/>
                </a:cubicBezTo>
                <a:cubicBezTo>
                  <a:pt x="560596" y="1067469"/>
                  <a:pt x="636867" y="1403098"/>
                  <a:pt x="697884" y="1399284"/>
                </a:cubicBezTo>
                <a:cubicBezTo>
                  <a:pt x="758901" y="1395470"/>
                  <a:pt x="810385" y="1052213"/>
                  <a:pt x="869495" y="1044585"/>
                </a:cubicBezTo>
                <a:cubicBezTo>
                  <a:pt x="928605" y="1036957"/>
                  <a:pt x="1016318" y="1527053"/>
                  <a:pt x="1052547" y="1353517"/>
                </a:cubicBezTo>
                <a:cubicBezTo>
                  <a:pt x="1088776" y="1179981"/>
                  <a:pt x="1060174" y="70115"/>
                  <a:pt x="1086869" y="3370"/>
                </a:cubicBezTo>
                <a:cubicBezTo>
                  <a:pt x="1113564" y="-63375"/>
                  <a:pt x="1176488" y="882490"/>
                  <a:pt x="1212717" y="953049"/>
                </a:cubicBezTo>
                <a:cubicBezTo>
                  <a:pt x="1248946" y="1023607"/>
                  <a:pt x="1275641" y="359976"/>
                  <a:pt x="1304243" y="426721"/>
                </a:cubicBezTo>
                <a:cubicBezTo>
                  <a:pt x="1332845" y="493466"/>
                  <a:pt x="1351913" y="1227656"/>
                  <a:pt x="1384328" y="1353517"/>
                </a:cubicBezTo>
                <a:cubicBezTo>
                  <a:pt x="1416743" y="1479378"/>
                  <a:pt x="1468227" y="1170446"/>
                  <a:pt x="1498735" y="1181888"/>
                </a:cubicBezTo>
                <a:cubicBezTo>
                  <a:pt x="1529243" y="1193330"/>
                  <a:pt x="1542591" y="1395470"/>
                  <a:pt x="1567379" y="1422168"/>
                </a:cubicBezTo>
                <a:cubicBezTo>
                  <a:pt x="1592167" y="1448866"/>
                  <a:pt x="1616956" y="1334447"/>
                  <a:pt x="1647465" y="1342075"/>
                </a:cubicBezTo>
                <a:cubicBezTo>
                  <a:pt x="1677974" y="1349703"/>
                  <a:pt x="1750431" y="1467936"/>
                  <a:pt x="1750431" y="146793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 179"/>
          <p:cNvSpPr/>
          <p:nvPr/>
        </p:nvSpPr>
        <p:spPr>
          <a:xfrm>
            <a:off x="4281904" y="2093876"/>
            <a:ext cx="3158044" cy="726866"/>
          </a:xfrm>
          <a:custGeom>
            <a:avLst/>
            <a:gdLst>
              <a:gd name="connsiteX0" fmla="*/ 0 w 3158044"/>
              <a:gd name="connsiteY0" fmla="*/ 715628 h 726866"/>
              <a:gd name="connsiteX1" fmla="*/ 78670 w 3158044"/>
              <a:gd name="connsiteY1" fmla="*/ 356012 h 726866"/>
              <a:gd name="connsiteX2" fmla="*/ 213533 w 3158044"/>
              <a:gd name="connsiteY2" fmla="*/ 7633 h 726866"/>
              <a:gd name="connsiteX3" fmla="*/ 415828 w 3158044"/>
              <a:gd name="connsiteY3" fmla="*/ 704390 h 726866"/>
              <a:gd name="connsiteX4" fmla="*/ 561929 w 3158044"/>
              <a:gd name="connsiteY4" fmla="*/ 378488 h 726866"/>
              <a:gd name="connsiteX5" fmla="*/ 730508 w 3158044"/>
              <a:gd name="connsiteY5" fmla="*/ 580772 h 726866"/>
              <a:gd name="connsiteX6" fmla="*/ 876610 w 3158044"/>
              <a:gd name="connsiteY6" fmla="*/ 468392 h 726866"/>
              <a:gd name="connsiteX7" fmla="*/ 1112621 w 3158044"/>
              <a:gd name="connsiteY7" fmla="*/ 592010 h 726866"/>
              <a:gd name="connsiteX8" fmla="*/ 1348631 w 3158044"/>
              <a:gd name="connsiteY8" fmla="*/ 558296 h 726866"/>
              <a:gd name="connsiteX9" fmla="*/ 1505971 w 3158044"/>
              <a:gd name="connsiteY9" fmla="*/ 636962 h 726866"/>
              <a:gd name="connsiteX10" fmla="*/ 1753220 w 3158044"/>
              <a:gd name="connsiteY10" fmla="*/ 569534 h 726866"/>
              <a:gd name="connsiteX11" fmla="*/ 1989231 w 3158044"/>
              <a:gd name="connsiteY11" fmla="*/ 648200 h 726866"/>
              <a:gd name="connsiteX12" fmla="*/ 2292673 w 3158044"/>
              <a:gd name="connsiteY12" fmla="*/ 614486 h 726866"/>
              <a:gd name="connsiteX13" fmla="*/ 2652308 w 3158044"/>
              <a:gd name="connsiteY13" fmla="*/ 681914 h 726866"/>
              <a:gd name="connsiteX14" fmla="*/ 3158044 w 3158044"/>
              <a:gd name="connsiteY14" fmla="*/ 726866 h 72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58044" h="726866">
                <a:moveTo>
                  <a:pt x="0" y="715628"/>
                </a:moveTo>
                <a:cubicBezTo>
                  <a:pt x="21540" y="594819"/>
                  <a:pt x="43081" y="474011"/>
                  <a:pt x="78670" y="356012"/>
                </a:cubicBezTo>
                <a:cubicBezTo>
                  <a:pt x="114259" y="238013"/>
                  <a:pt x="157340" y="-50430"/>
                  <a:pt x="213533" y="7633"/>
                </a:cubicBezTo>
                <a:cubicBezTo>
                  <a:pt x="269726" y="65696"/>
                  <a:pt x="357762" y="642581"/>
                  <a:pt x="415828" y="704390"/>
                </a:cubicBezTo>
                <a:cubicBezTo>
                  <a:pt x="473894" y="766199"/>
                  <a:pt x="509482" y="399091"/>
                  <a:pt x="561929" y="378488"/>
                </a:cubicBezTo>
                <a:cubicBezTo>
                  <a:pt x="614376" y="357885"/>
                  <a:pt x="678061" y="565788"/>
                  <a:pt x="730508" y="580772"/>
                </a:cubicBezTo>
                <a:cubicBezTo>
                  <a:pt x="782955" y="595756"/>
                  <a:pt x="812925" y="466519"/>
                  <a:pt x="876610" y="468392"/>
                </a:cubicBezTo>
                <a:cubicBezTo>
                  <a:pt x="940295" y="470265"/>
                  <a:pt x="1033951" y="577026"/>
                  <a:pt x="1112621" y="592010"/>
                </a:cubicBezTo>
                <a:cubicBezTo>
                  <a:pt x="1191291" y="606994"/>
                  <a:pt x="1283073" y="550804"/>
                  <a:pt x="1348631" y="558296"/>
                </a:cubicBezTo>
                <a:cubicBezTo>
                  <a:pt x="1414189" y="565788"/>
                  <a:pt x="1438540" y="635089"/>
                  <a:pt x="1505971" y="636962"/>
                </a:cubicBezTo>
                <a:cubicBezTo>
                  <a:pt x="1573402" y="638835"/>
                  <a:pt x="1672677" y="567661"/>
                  <a:pt x="1753220" y="569534"/>
                </a:cubicBezTo>
                <a:cubicBezTo>
                  <a:pt x="1833763" y="571407"/>
                  <a:pt x="1899322" y="640708"/>
                  <a:pt x="1989231" y="648200"/>
                </a:cubicBezTo>
                <a:cubicBezTo>
                  <a:pt x="2079140" y="655692"/>
                  <a:pt x="2182160" y="608867"/>
                  <a:pt x="2292673" y="614486"/>
                </a:cubicBezTo>
                <a:cubicBezTo>
                  <a:pt x="2403186" y="620105"/>
                  <a:pt x="2508080" y="663184"/>
                  <a:pt x="2652308" y="681914"/>
                </a:cubicBezTo>
                <a:cubicBezTo>
                  <a:pt x="2796536" y="700644"/>
                  <a:pt x="3158044" y="726866"/>
                  <a:pt x="3158044" y="72686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49D0851-729E-014B-8C1A-E94423F825D7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3FEDFDBF-9A24-C847-886F-40081F7B05C1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890CF0D5-C1FB-6D4B-B755-0D6C3EC6E093}"/>
              </a:ext>
            </a:extLst>
          </p:cNvPr>
          <p:cNvSpPr/>
          <p:nvPr/>
        </p:nvSpPr>
        <p:spPr>
          <a:xfrm>
            <a:off x="1915886" y="1371726"/>
            <a:ext cx="2510971" cy="500617"/>
          </a:xfrm>
          <a:custGeom>
            <a:avLst/>
            <a:gdLst>
              <a:gd name="connsiteX0" fmla="*/ 2510971 w 2510971"/>
              <a:gd name="connsiteY0" fmla="*/ 500617 h 500617"/>
              <a:gd name="connsiteX1" fmla="*/ 1364343 w 2510971"/>
              <a:gd name="connsiteY1" fmla="*/ 7131 h 500617"/>
              <a:gd name="connsiteX2" fmla="*/ 0 w 2510971"/>
              <a:gd name="connsiteY2" fmla="*/ 253874 h 50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0971" h="500617">
                <a:moveTo>
                  <a:pt x="2510971" y="500617"/>
                </a:moveTo>
                <a:cubicBezTo>
                  <a:pt x="2146904" y="274436"/>
                  <a:pt x="1782838" y="48255"/>
                  <a:pt x="1364343" y="7131"/>
                </a:cubicBezTo>
                <a:cubicBezTo>
                  <a:pt x="945848" y="-33993"/>
                  <a:pt x="472924" y="109940"/>
                  <a:pt x="0" y="253874"/>
                </a:cubicBezTo>
              </a:path>
            </a:pathLst>
          </a:custGeom>
          <a:noFill/>
          <a:ln w="50800">
            <a:solidFill>
              <a:schemeClr val="tx1"/>
            </a:solidFill>
            <a:prstDash val="sysDot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73E69E-A9C2-774F-8351-283CD8BDEE7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257634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 179"/>
          <p:cNvSpPr/>
          <p:nvPr/>
        </p:nvSpPr>
        <p:spPr>
          <a:xfrm flipH="1">
            <a:off x="-1840988" y="2112189"/>
            <a:ext cx="3158044" cy="726866"/>
          </a:xfrm>
          <a:custGeom>
            <a:avLst/>
            <a:gdLst>
              <a:gd name="connsiteX0" fmla="*/ 0 w 3158044"/>
              <a:gd name="connsiteY0" fmla="*/ 715628 h 726866"/>
              <a:gd name="connsiteX1" fmla="*/ 78670 w 3158044"/>
              <a:gd name="connsiteY1" fmla="*/ 356012 h 726866"/>
              <a:gd name="connsiteX2" fmla="*/ 213533 w 3158044"/>
              <a:gd name="connsiteY2" fmla="*/ 7633 h 726866"/>
              <a:gd name="connsiteX3" fmla="*/ 415828 w 3158044"/>
              <a:gd name="connsiteY3" fmla="*/ 704390 h 726866"/>
              <a:gd name="connsiteX4" fmla="*/ 561929 w 3158044"/>
              <a:gd name="connsiteY4" fmla="*/ 378488 h 726866"/>
              <a:gd name="connsiteX5" fmla="*/ 730508 w 3158044"/>
              <a:gd name="connsiteY5" fmla="*/ 580772 h 726866"/>
              <a:gd name="connsiteX6" fmla="*/ 876610 w 3158044"/>
              <a:gd name="connsiteY6" fmla="*/ 468392 h 726866"/>
              <a:gd name="connsiteX7" fmla="*/ 1112621 w 3158044"/>
              <a:gd name="connsiteY7" fmla="*/ 592010 h 726866"/>
              <a:gd name="connsiteX8" fmla="*/ 1348631 w 3158044"/>
              <a:gd name="connsiteY8" fmla="*/ 558296 h 726866"/>
              <a:gd name="connsiteX9" fmla="*/ 1505971 w 3158044"/>
              <a:gd name="connsiteY9" fmla="*/ 636962 h 726866"/>
              <a:gd name="connsiteX10" fmla="*/ 1753220 w 3158044"/>
              <a:gd name="connsiteY10" fmla="*/ 569534 h 726866"/>
              <a:gd name="connsiteX11" fmla="*/ 1989231 w 3158044"/>
              <a:gd name="connsiteY11" fmla="*/ 648200 h 726866"/>
              <a:gd name="connsiteX12" fmla="*/ 2292673 w 3158044"/>
              <a:gd name="connsiteY12" fmla="*/ 614486 h 726866"/>
              <a:gd name="connsiteX13" fmla="*/ 2652308 w 3158044"/>
              <a:gd name="connsiteY13" fmla="*/ 681914 h 726866"/>
              <a:gd name="connsiteX14" fmla="*/ 3158044 w 3158044"/>
              <a:gd name="connsiteY14" fmla="*/ 726866 h 72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58044" h="726866">
                <a:moveTo>
                  <a:pt x="0" y="715628"/>
                </a:moveTo>
                <a:cubicBezTo>
                  <a:pt x="21540" y="594819"/>
                  <a:pt x="43081" y="474011"/>
                  <a:pt x="78670" y="356012"/>
                </a:cubicBezTo>
                <a:cubicBezTo>
                  <a:pt x="114259" y="238013"/>
                  <a:pt x="157340" y="-50430"/>
                  <a:pt x="213533" y="7633"/>
                </a:cubicBezTo>
                <a:cubicBezTo>
                  <a:pt x="269726" y="65696"/>
                  <a:pt x="357762" y="642581"/>
                  <a:pt x="415828" y="704390"/>
                </a:cubicBezTo>
                <a:cubicBezTo>
                  <a:pt x="473894" y="766199"/>
                  <a:pt x="509482" y="399091"/>
                  <a:pt x="561929" y="378488"/>
                </a:cubicBezTo>
                <a:cubicBezTo>
                  <a:pt x="614376" y="357885"/>
                  <a:pt x="678061" y="565788"/>
                  <a:pt x="730508" y="580772"/>
                </a:cubicBezTo>
                <a:cubicBezTo>
                  <a:pt x="782955" y="595756"/>
                  <a:pt x="812925" y="466519"/>
                  <a:pt x="876610" y="468392"/>
                </a:cubicBezTo>
                <a:cubicBezTo>
                  <a:pt x="940295" y="470265"/>
                  <a:pt x="1033951" y="577026"/>
                  <a:pt x="1112621" y="592010"/>
                </a:cubicBezTo>
                <a:cubicBezTo>
                  <a:pt x="1191291" y="606994"/>
                  <a:pt x="1283073" y="550804"/>
                  <a:pt x="1348631" y="558296"/>
                </a:cubicBezTo>
                <a:cubicBezTo>
                  <a:pt x="1414189" y="565788"/>
                  <a:pt x="1438540" y="635089"/>
                  <a:pt x="1505971" y="636962"/>
                </a:cubicBezTo>
                <a:cubicBezTo>
                  <a:pt x="1573402" y="638835"/>
                  <a:pt x="1672677" y="567661"/>
                  <a:pt x="1753220" y="569534"/>
                </a:cubicBezTo>
                <a:cubicBezTo>
                  <a:pt x="1833763" y="571407"/>
                  <a:pt x="1899322" y="640708"/>
                  <a:pt x="1989231" y="648200"/>
                </a:cubicBezTo>
                <a:cubicBezTo>
                  <a:pt x="2079140" y="655692"/>
                  <a:pt x="2182160" y="608867"/>
                  <a:pt x="2292673" y="614486"/>
                </a:cubicBezTo>
                <a:cubicBezTo>
                  <a:pt x="2403186" y="620105"/>
                  <a:pt x="2508080" y="663184"/>
                  <a:pt x="2652308" y="681914"/>
                </a:cubicBezTo>
                <a:cubicBezTo>
                  <a:pt x="2796536" y="700644"/>
                  <a:pt x="3158044" y="726866"/>
                  <a:pt x="3158044" y="72686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49D0851-729E-014B-8C1A-E94423F825D7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1CCD1D2-880B-F84E-A173-8D86EF04EF63}"/>
              </a:ext>
            </a:extLst>
          </p:cNvPr>
          <p:cNvSpPr/>
          <p:nvPr/>
        </p:nvSpPr>
        <p:spPr>
          <a:xfrm>
            <a:off x="-290286" y="1231424"/>
            <a:ext cx="598561" cy="1642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FEDFDBF-9A24-C847-886F-40081F7B05C1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sp>
        <p:nvSpPr>
          <p:cNvPr id="178" name="Freeform 177"/>
          <p:cNvSpPr/>
          <p:nvPr/>
        </p:nvSpPr>
        <p:spPr>
          <a:xfrm flipH="1">
            <a:off x="1336854" y="1584496"/>
            <a:ext cx="1446637" cy="1232083"/>
          </a:xfrm>
          <a:custGeom>
            <a:avLst/>
            <a:gdLst>
              <a:gd name="connsiteX0" fmla="*/ 0 w 1750431"/>
              <a:gd name="connsiteY0" fmla="*/ 1490820 h 1490820"/>
              <a:gd name="connsiteX1" fmla="*/ 34322 w 1750431"/>
              <a:gd name="connsiteY1" fmla="*/ 552582 h 1490820"/>
              <a:gd name="connsiteX2" fmla="*/ 148729 w 1750431"/>
              <a:gd name="connsiteY2" fmla="*/ 1445052 h 1490820"/>
              <a:gd name="connsiteX3" fmla="*/ 205933 w 1750431"/>
              <a:gd name="connsiteY3" fmla="*/ 72022 h 1490820"/>
              <a:gd name="connsiteX4" fmla="*/ 354662 w 1750431"/>
              <a:gd name="connsiteY4" fmla="*/ 1399284 h 1490820"/>
              <a:gd name="connsiteX5" fmla="*/ 503392 w 1750431"/>
              <a:gd name="connsiteY5" fmla="*/ 1067469 h 1490820"/>
              <a:gd name="connsiteX6" fmla="*/ 697884 w 1750431"/>
              <a:gd name="connsiteY6" fmla="*/ 1399284 h 1490820"/>
              <a:gd name="connsiteX7" fmla="*/ 869495 w 1750431"/>
              <a:gd name="connsiteY7" fmla="*/ 1044585 h 1490820"/>
              <a:gd name="connsiteX8" fmla="*/ 1052547 w 1750431"/>
              <a:gd name="connsiteY8" fmla="*/ 1353517 h 1490820"/>
              <a:gd name="connsiteX9" fmla="*/ 1086869 w 1750431"/>
              <a:gd name="connsiteY9" fmla="*/ 3370 h 1490820"/>
              <a:gd name="connsiteX10" fmla="*/ 1212717 w 1750431"/>
              <a:gd name="connsiteY10" fmla="*/ 953049 h 1490820"/>
              <a:gd name="connsiteX11" fmla="*/ 1304243 w 1750431"/>
              <a:gd name="connsiteY11" fmla="*/ 426721 h 1490820"/>
              <a:gd name="connsiteX12" fmla="*/ 1384328 w 1750431"/>
              <a:gd name="connsiteY12" fmla="*/ 1353517 h 1490820"/>
              <a:gd name="connsiteX13" fmla="*/ 1498735 w 1750431"/>
              <a:gd name="connsiteY13" fmla="*/ 1181888 h 1490820"/>
              <a:gd name="connsiteX14" fmla="*/ 1567379 w 1750431"/>
              <a:gd name="connsiteY14" fmla="*/ 1422168 h 1490820"/>
              <a:gd name="connsiteX15" fmla="*/ 1647465 w 1750431"/>
              <a:gd name="connsiteY15" fmla="*/ 1342075 h 1490820"/>
              <a:gd name="connsiteX16" fmla="*/ 1750431 w 1750431"/>
              <a:gd name="connsiteY16" fmla="*/ 1467936 h 149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50431" h="1490820">
                <a:moveTo>
                  <a:pt x="0" y="1490820"/>
                </a:moveTo>
                <a:cubicBezTo>
                  <a:pt x="4767" y="1025515"/>
                  <a:pt x="9534" y="560210"/>
                  <a:pt x="34322" y="552582"/>
                </a:cubicBezTo>
                <a:cubicBezTo>
                  <a:pt x="59110" y="544954"/>
                  <a:pt x="120127" y="1525145"/>
                  <a:pt x="148729" y="1445052"/>
                </a:cubicBezTo>
                <a:cubicBezTo>
                  <a:pt x="177331" y="1364959"/>
                  <a:pt x="171611" y="79650"/>
                  <a:pt x="205933" y="72022"/>
                </a:cubicBezTo>
                <a:cubicBezTo>
                  <a:pt x="240255" y="64394"/>
                  <a:pt x="305086" y="1233376"/>
                  <a:pt x="354662" y="1399284"/>
                </a:cubicBezTo>
                <a:cubicBezTo>
                  <a:pt x="404239" y="1565192"/>
                  <a:pt x="446188" y="1067469"/>
                  <a:pt x="503392" y="1067469"/>
                </a:cubicBezTo>
                <a:cubicBezTo>
                  <a:pt x="560596" y="1067469"/>
                  <a:pt x="636867" y="1403098"/>
                  <a:pt x="697884" y="1399284"/>
                </a:cubicBezTo>
                <a:cubicBezTo>
                  <a:pt x="758901" y="1395470"/>
                  <a:pt x="810385" y="1052213"/>
                  <a:pt x="869495" y="1044585"/>
                </a:cubicBezTo>
                <a:cubicBezTo>
                  <a:pt x="928605" y="1036957"/>
                  <a:pt x="1016318" y="1527053"/>
                  <a:pt x="1052547" y="1353517"/>
                </a:cubicBezTo>
                <a:cubicBezTo>
                  <a:pt x="1088776" y="1179981"/>
                  <a:pt x="1060174" y="70115"/>
                  <a:pt x="1086869" y="3370"/>
                </a:cubicBezTo>
                <a:cubicBezTo>
                  <a:pt x="1113564" y="-63375"/>
                  <a:pt x="1176488" y="882490"/>
                  <a:pt x="1212717" y="953049"/>
                </a:cubicBezTo>
                <a:cubicBezTo>
                  <a:pt x="1248946" y="1023607"/>
                  <a:pt x="1275641" y="359976"/>
                  <a:pt x="1304243" y="426721"/>
                </a:cubicBezTo>
                <a:cubicBezTo>
                  <a:pt x="1332845" y="493466"/>
                  <a:pt x="1351913" y="1227656"/>
                  <a:pt x="1384328" y="1353517"/>
                </a:cubicBezTo>
                <a:cubicBezTo>
                  <a:pt x="1416743" y="1479378"/>
                  <a:pt x="1468227" y="1170446"/>
                  <a:pt x="1498735" y="1181888"/>
                </a:cubicBezTo>
                <a:cubicBezTo>
                  <a:pt x="1529243" y="1193330"/>
                  <a:pt x="1542591" y="1395470"/>
                  <a:pt x="1567379" y="1422168"/>
                </a:cubicBezTo>
                <a:cubicBezTo>
                  <a:pt x="1592167" y="1448866"/>
                  <a:pt x="1616956" y="1334447"/>
                  <a:pt x="1647465" y="1342075"/>
                </a:cubicBezTo>
                <a:cubicBezTo>
                  <a:pt x="1677974" y="1349703"/>
                  <a:pt x="1750431" y="1467936"/>
                  <a:pt x="1750431" y="146793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0301742-9D7F-7E45-A363-2BA892779D64}"/>
              </a:ext>
            </a:extLst>
          </p:cNvPr>
          <p:cNvSpPr txBox="1"/>
          <p:nvPr/>
        </p:nvSpPr>
        <p:spPr>
          <a:xfrm>
            <a:off x="778815" y="4095010"/>
            <a:ext cx="7467685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need a “Low-pass filter”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remove unwanted high frequency signals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9821EF-144C-ED42-8216-21B67287E52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58398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4" name="Straight Connector 123"/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1"/>
            <a:ext cx="1283106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C33B128F-C5C6-6746-AC38-5D797B90E1A5}"/>
              </a:ext>
            </a:extLst>
          </p:cNvPr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D2BB3D3-BE53-664C-9561-0BEFD15CBEA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2A57B5C4-483E-FA43-B696-4C27C5724C82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4CFCCF6D-ADFB-6F45-9932-211353F60AB4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D33F597-0114-FA42-997C-2CB7829E4CAD}"/>
              </a:ext>
            </a:extLst>
          </p:cNvPr>
          <p:cNvGrpSpPr/>
          <p:nvPr/>
        </p:nvGrpSpPr>
        <p:grpSpPr>
          <a:xfrm>
            <a:off x="3425963" y="4426587"/>
            <a:ext cx="988832" cy="1389597"/>
            <a:chOff x="3273563" y="3597955"/>
            <a:chExt cx="988832" cy="1389597"/>
          </a:xfrm>
        </p:grpSpPr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3116F036-F28E-2541-827E-03D0CBBD74FC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1551CA51-BF47-D348-B2DF-079236F35362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D1CDEA75-3C49-DA45-9F1B-93156CCAD9ED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E6DA3EF0-354D-2E47-BFE9-F8D927A71CD6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2BD190B7-0EEE-CB49-9243-79E03617C99F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1D481C5-9314-B446-A6B3-521B3C693304}"/>
              </a:ext>
            </a:extLst>
          </p:cNvPr>
          <p:cNvCxnSpPr/>
          <p:nvPr/>
        </p:nvCxnSpPr>
        <p:spPr>
          <a:xfrm>
            <a:off x="4485057" y="51084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9298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BF24F70-9D8A-E24D-8A77-DC25BCADB306}"/>
              </a:ext>
            </a:extLst>
          </p:cNvPr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ADBB85C-D68D-E94A-BAA6-66F39BDDB6B2}"/>
                </a:ext>
              </a:extLst>
            </p:cNvPr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FA90DDD0-DC29-8D4D-B227-7888DCB1209B}"/>
                </a:ext>
              </a:extLst>
            </p:cNvPr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7E4789DA-D5BD-F94A-9C08-C0E5EA65A8EB}"/>
                </a:ext>
              </a:extLst>
            </p:cNvPr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29891EC8-A665-1B45-8BED-213DD3AD4110}"/>
              </a:ext>
            </a:extLst>
          </p:cNvPr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0A9F425-FCA5-0A47-A8A8-5A7945995E1A}"/>
              </a:ext>
            </a:extLst>
          </p:cNvPr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5AD9276C-E207-DA4E-BD5D-88C4A30FBD49}"/>
                </a:ext>
              </a:extLst>
            </p:cNvPr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2EAB3965-E9FD-1746-AA1D-33A9283C0256}"/>
                </a:ext>
              </a:extLst>
            </p:cNvPr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79BD6E1C-2AED-3344-9B1E-60CB793D5A01}"/>
                </a:ext>
              </a:extLst>
            </p:cNvPr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F7B44202-65F8-BF4C-BFB6-910D64C705C3}"/>
                </a:ext>
              </a:extLst>
            </p:cNvPr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F03AB3B5-433A-9B48-B2FF-8DB0E1049905}"/>
                </a:ext>
              </a:extLst>
            </p:cNvPr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4B2A1F44-6862-5941-8425-4C233770D9E1}"/>
              </a:ext>
            </a:extLst>
          </p:cNvPr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TextBox 166">
            <a:extLst>
              <a:ext uri="{FF2B5EF4-FFF2-40B4-BE49-F238E27FC236}">
                <a16:creationId xmlns:a16="http://schemas.microsoft.com/office/drawing/2014/main" id="{DB9EFFD4-8658-F747-8318-85AA9BBBD177}"/>
              </a:ext>
            </a:extLst>
          </p:cNvPr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69098F1-688E-2B42-BC61-A07451AF9717}"/>
              </a:ext>
            </a:extLst>
          </p:cNvPr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65566020-5DA1-574A-806B-91D5C6D38866}"/>
              </a:ext>
            </a:extLst>
          </p:cNvPr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E2308CC-4DAC-3545-965F-4279C11B6D9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C0C4221-7003-FE4C-A784-CEFBC98CD46E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9152D996-1B43-814B-9927-74B32AA45846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57D76EA4-AE40-684A-8CFE-9BDC37AE6BE6}"/>
              </a:ext>
            </a:extLst>
          </p:cNvPr>
          <p:cNvGrpSpPr/>
          <p:nvPr/>
        </p:nvGrpSpPr>
        <p:grpSpPr>
          <a:xfrm>
            <a:off x="3425963" y="4426587"/>
            <a:ext cx="988832" cy="1389597"/>
            <a:chOff x="3273563" y="3597955"/>
            <a:chExt cx="988832" cy="1389597"/>
          </a:xfrm>
        </p:grpSpPr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5B7AF5C-E11E-3F4D-AD62-C287930A4960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EC85E794-D874-AA45-910B-4F3D02F7B419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0EA92C6E-0999-604C-8F91-97BAF93E6DBA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51BAA71F-6E0F-764B-B87F-069D375FB2CE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865FFEA4-33C5-2D4E-80E5-86861D606730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AC35A19D-14BA-254D-B1F1-CEB20499CD3C}"/>
              </a:ext>
            </a:extLst>
          </p:cNvPr>
          <p:cNvCxnSpPr/>
          <p:nvPr/>
        </p:nvCxnSpPr>
        <p:spPr>
          <a:xfrm>
            <a:off x="4485057" y="51084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641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32781" y="1597516"/>
            <a:ext cx="4607167" cy="1232083"/>
            <a:chOff x="2832781" y="1597516"/>
            <a:chExt cx="4607167" cy="1232083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5" name="Group 134"/>
          <p:cNvGrpSpPr/>
          <p:nvPr/>
        </p:nvGrpSpPr>
        <p:grpSpPr>
          <a:xfrm>
            <a:off x="308275" y="1097600"/>
            <a:ext cx="2801772" cy="1720241"/>
            <a:chOff x="912535" y="1036411"/>
            <a:chExt cx="3006572" cy="1850700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Freeform 13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555209" y="1001516"/>
            <a:ext cx="2177477" cy="650779"/>
            <a:chOff x="2555209" y="1001516"/>
            <a:chExt cx="2177477" cy="650779"/>
          </a:xfrm>
        </p:grpSpPr>
        <p:sp>
          <p:nvSpPr>
            <p:cNvPr id="139" name="TextBox 138"/>
            <p:cNvSpPr txBox="1"/>
            <p:nvPr/>
          </p:nvSpPr>
          <p:spPr>
            <a:xfrm>
              <a:off x="2695787" y="1005964"/>
              <a:ext cx="20368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Anti-aliasing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filter</a:t>
              </a:r>
            </a:p>
          </p:txBody>
        </p:sp>
        <p:sp>
          <p:nvSpPr>
            <p:cNvPr id="140" name="Freeform 139"/>
            <p:cNvSpPr/>
            <p:nvPr/>
          </p:nvSpPr>
          <p:spPr>
            <a:xfrm rot="1975996" flipV="1">
              <a:off x="2555209" y="1001516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8B776C1-3FE6-2346-85DD-33018869D525}"/>
              </a:ext>
            </a:extLst>
          </p:cNvPr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2322B1E9-16AA-A145-A9C3-0C61402A174E}"/>
                </a:ext>
              </a:extLst>
            </p:cNvPr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3231E52-C335-524F-8E03-575683078C3D}"/>
                </a:ext>
              </a:extLst>
            </p:cNvPr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FB656DFB-6D7D-3945-B854-86377C2F2A67}"/>
                </a:ext>
              </a:extLst>
            </p:cNvPr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D35EA6A5-A460-4E49-BE99-9F3FBAF664BD}"/>
              </a:ext>
            </a:extLst>
          </p:cNvPr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382807C-E20F-2543-88FD-19B81ED94E22}"/>
              </a:ext>
            </a:extLst>
          </p:cNvPr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05EC051A-CB06-AC4D-BFB1-35D3C48E189D}"/>
                </a:ext>
              </a:extLst>
            </p:cNvPr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704F88E1-EF4C-204B-A036-8E54886C680D}"/>
                </a:ext>
              </a:extLst>
            </p:cNvPr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268433F9-2159-FF43-8E1F-552F4FDF9D78}"/>
                </a:ext>
              </a:extLst>
            </p:cNvPr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C7FEAF73-DD36-084E-B7E8-C21D50949533}"/>
                </a:ext>
              </a:extLst>
            </p:cNvPr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68EFBED2-D818-A14A-9BF2-DE248A72E751}"/>
                </a:ext>
              </a:extLst>
            </p:cNvPr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A8D4D4B4-FF7B-4340-8678-059DA7FA3289}"/>
              </a:ext>
            </a:extLst>
          </p:cNvPr>
          <p:cNvGrpSpPr/>
          <p:nvPr/>
        </p:nvGrpSpPr>
        <p:grpSpPr>
          <a:xfrm>
            <a:off x="3273563" y="4274187"/>
            <a:ext cx="988832" cy="1389597"/>
            <a:chOff x="3273563" y="3597955"/>
            <a:chExt cx="988832" cy="1389597"/>
          </a:xfrm>
        </p:grpSpPr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379B9C90-9407-4848-AC15-3684D97D43D5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0F6CAE42-05E8-7F41-9105-6F87593E75FA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5AFCEA76-3951-0348-B79C-7315C9367779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A8804A74-696D-FC4D-AC93-9A82EC142B07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CDE365EC-A62C-B647-AF01-8EAC55898DBA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0A961C51-4E83-9744-9107-ECC14B3A862F}"/>
              </a:ext>
            </a:extLst>
          </p:cNvPr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BA3C6CAE-D834-7743-8B2E-DCDC9C74E50D}"/>
              </a:ext>
            </a:extLst>
          </p:cNvPr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48980B69-7662-4248-8B3A-83C3569A5F5E}"/>
              </a:ext>
            </a:extLst>
          </p:cNvPr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783D53E-4F2C-D840-93FE-1FB6852C27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</p:spTree>
    <p:extLst>
      <p:ext uri="{BB962C8B-B14F-4D97-AF65-F5344CB8AC3E}">
        <p14:creationId xmlns:p14="http://schemas.microsoft.com/office/powerpoint/2010/main" val="253009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30D105-9980-F64C-88DE-450C9F16E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73" y="1506373"/>
            <a:ext cx="5911055" cy="38452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3F1863-5BC0-DB41-8A3C-01AFB2C9EA4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</p:spTree>
    <p:extLst>
      <p:ext uri="{BB962C8B-B14F-4D97-AF65-F5344CB8AC3E}">
        <p14:creationId xmlns:p14="http://schemas.microsoft.com/office/powerpoint/2010/main" val="27651575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136979-8E79-7E48-9908-76A9A69DF2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 in real life</a:t>
            </a:r>
          </a:p>
        </p:txBody>
      </p:sp>
      <p:pic>
        <p:nvPicPr>
          <p:cNvPr id="4" name="Online Media 3" descr="trimmed_wheelBackward_1">
            <a:hlinkClick r:id="" action="ppaction://media"/>
            <a:extLst>
              <a:ext uri="{FF2B5EF4-FFF2-40B4-BE49-F238E27FC236}">
                <a16:creationId xmlns:a16="http://schemas.microsoft.com/office/drawing/2014/main" id="{21F07B9F-7285-7E44-8180-A36D982360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855" y="974582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8AD345-3DAD-C145-ABF4-4FFE05C8FBAD}"/>
              </a:ext>
            </a:extLst>
          </p:cNvPr>
          <p:cNvSpPr txBox="1"/>
          <p:nvPr/>
        </p:nvSpPr>
        <p:spPr>
          <a:xfrm>
            <a:off x="-13855" y="6488668"/>
            <a:ext cx="4994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=B8EMI3_0TO0</a:t>
            </a:r>
          </a:p>
        </p:txBody>
      </p:sp>
    </p:spTree>
    <p:extLst>
      <p:ext uri="{BB962C8B-B14F-4D97-AF65-F5344CB8AC3E}">
        <p14:creationId xmlns:p14="http://schemas.microsoft.com/office/powerpoint/2010/main" val="188240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/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/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/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/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t="-3333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13B270F-6808-FD42-8698-9646F33CA066}"/>
              </a:ext>
            </a:extLst>
          </p:cNvPr>
          <p:cNvSpPr txBox="1"/>
          <p:nvPr/>
        </p:nvSpPr>
        <p:spPr>
          <a:xfrm rot="5400000">
            <a:off x="1342052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6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F28460E3-D774-904A-ABE4-7E45A4D5F20A}"/>
              </a:ext>
            </a:extLst>
          </p:cNvPr>
          <p:cNvSpPr/>
          <p:nvPr/>
        </p:nvSpPr>
        <p:spPr>
          <a:xfrm>
            <a:off x="1141089" y="1811127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E6A4AEC4-71F8-454D-B6F0-FE5D845EDDA8}"/>
              </a:ext>
            </a:extLst>
          </p:cNvPr>
          <p:cNvSpPr/>
          <p:nvPr/>
        </p:nvSpPr>
        <p:spPr>
          <a:xfrm flipH="1">
            <a:off x="1768605" y="1831848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6F94F91-CA92-4F4B-BB16-0A0942DCEB0B}"/>
              </a:ext>
            </a:extLst>
          </p:cNvPr>
          <p:cNvGrpSpPr/>
          <p:nvPr/>
        </p:nvGrpSpPr>
        <p:grpSpPr>
          <a:xfrm>
            <a:off x="343253" y="1799081"/>
            <a:ext cx="983670" cy="2386714"/>
            <a:chOff x="343253" y="1799081"/>
            <a:chExt cx="983670" cy="238671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E3B2696-DAB8-894B-A50D-AD36CBF97823}"/>
                </a:ext>
              </a:extLst>
            </p:cNvPr>
            <p:cNvSpPr txBox="1"/>
            <p:nvPr/>
          </p:nvSpPr>
          <p:spPr>
            <a:xfrm>
              <a:off x="488846" y="1799081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n=0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CD40D68-4510-8B40-B294-BCA2758DBD31}"/>
                </a:ext>
              </a:extLst>
            </p:cNvPr>
            <p:cNvSpPr txBox="1"/>
            <p:nvPr/>
          </p:nvSpPr>
          <p:spPr>
            <a:xfrm>
              <a:off x="482742" y="2307049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2859F46-3600-2340-AAD4-6288F6B2CF13}"/>
                </a:ext>
              </a:extLst>
            </p:cNvPr>
            <p:cNvSpPr txBox="1"/>
            <p:nvPr/>
          </p:nvSpPr>
          <p:spPr>
            <a:xfrm>
              <a:off x="476638" y="2815017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n=2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07C120A-C8C9-904C-8920-0672CA2CD565}"/>
                </a:ext>
              </a:extLst>
            </p:cNvPr>
            <p:cNvSpPr txBox="1"/>
            <p:nvPr/>
          </p:nvSpPr>
          <p:spPr>
            <a:xfrm>
              <a:off x="433957" y="3847241"/>
              <a:ext cx="8929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n=N-1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9CB9369-A866-3046-9A47-4B80ABC76923}"/>
                </a:ext>
              </a:extLst>
            </p:cNvPr>
            <p:cNvSpPr txBox="1"/>
            <p:nvPr/>
          </p:nvSpPr>
          <p:spPr>
            <a:xfrm rot="16200000">
              <a:off x="342822" y="3195733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13413D-A021-CF41-9772-30C03E924231}"/>
              </a:ext>
            </a:extLst>
          </p:cNvPr>
          <p:cNvCxnSpPr>
            <a:cxnSpLocks/>
          </p:cNvCxnSpPr>
          <p:nvPr/>
        </p:nvCxnSpPr>
        <p:spPr>
          <a:xfrm>
            <a:off x="384402" y="970850"/>
            <a:ext cx="839383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53CF13F-979A-A541-82B5-593E5E735785}"/>
              </a:ext>
            </a:extLst>
          </p:cNvPr>
          <p:cNvSpPr txBox="1"/>
          <p:nvPr/>
        </p:nvSpPr>
        <p:spPr>
          <a:xfrm>
            <a:off x="3625296" y="665424"/>
            <a:ext cx="2239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Number of cycles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29945E-B74F-4F4A-9BE4-F9D43F305959}"/>
              </a:ext>
            </a:extLst>
          </p:cNvPr>
          <p:cNvSpPr txBox="1"/>
          <p:nvPr/>
        </p:nvSpPr>
        <p:spPr>
          <a:xfrm rot="16200000">
            <a:off x="-920211" y="2492135"/>
            <a:ext cx="2239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Sample number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9CCD33-0E8A-CD4C-BA39-B8C9F5A6E4CB}"/>
              </a:ext>
            </a:extLst>
          </p:cNvPr>
          <p:cNvCxnSpPr>
            <a:cxnSpLocks/>
          </p:cNvCxnSpPr>
          <p:nvPr/>
        </p:nvCxnSpPr>
        <p:spPr>
          <a:xfrm>
            <a:off x="396594" y="979594"/>
            <a:ext cx="0" cy="387123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C89E71-BE81-9246-8D8D-38EA69179522}"/>
              </a:ext>
            </a:extLst>
          </p:cNvPr>
          <p:cNvGrpSpPr/>
          <p:nvPr/>
        </p:nvGrpSpPr>
        <p:grpSpPr>
          <a:xfrm>
            <a:off x="1031554" y="986918"/>
            <a:ext cx="7340382" cy="585301"/>
            <a:chOff x="1031554" y="986918"/>
            <a:chExt cx="7340382" cy="58530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AB5536-766B-E74A-95B1-396E6E1F525D}"/>
                </a:ext>
              </a:extLst>
            </p:cNvPr>
            <p:cNvSpPr txBox="1"/>
            <p:nvPr/>
          </p:nvSpPr>
          <p:spPr>
            <a:xfrm>
              <a:off x="1031554" y="1171583"/>
              <a:ext cx="900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A50DCD-D6F3-FD47-A571-863795DA74A9}"/>
                </a:ext>
              </a:extLst>
            </p:cNvPr>
            <p:cNvSpPr txBox="1"/>
            <p:nvPr/>
          </p:nvSpPr>
          <p:spPr>
            <a:xfrm>
              <a:off x="2486880" y="1171583"/>
              <a:ext cx="900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F9DF2D-A84D-E84C-94C0-58CF06E0E9F7}"/>
                </a:ext>
              </a:extLst>
            </p:cNvPr>
            <p:cNvSpPr txBox="1"/>
            <p:nvPr/>
          </p:nvSpPr>
          <p:spPr>
            <a:xfrm>
              <a:off x="4514461" y="1171583"/>
              <a:ext cx="10450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</a:t>
              </a:r>
              <a:r>
                <a:rPr lang="en-US" sz="2000" dirty="0" err="1">
                  <a:latin typeface="Lucida Bright" panose="02040602050505020304" pitchFamily="18" charset="77"/>
                </a:rPr>
                <a:t>f</a:t>
              </a:r>
              <a:r>
                <a:rPr lang="en-US" sz="2000" baseline="-25000" dirty="0" err="1">
                  <a:latin typeface="Lucida Bright" panose="02040602050505020304" pitchFamily="18" charset="77"/>
                </a:rPr>
                <a:t>m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9864E11-483E-F84B-AFBD-E779AF70FB3E}"/>
                </a:ext>
              </a:extLst>
            </p:cNvPr>
            <p:cNvSpPr txBox="1"/>
            <p:nvPr/>
          </p:nvSpPr>
          <p:spPr>
            <a:xfrm>
              <a:off x="7115066" y="1171583"/>
              <a:ext cx="12568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49BED13-DCD8-1A44-B6FD-9304E58BD870}"/>
                </a:ext>
              </a:extLst>
            </p:cNvPr>
            <p:cNvSpPr txBox="1"/>
            <p:nvPr/>
          </p:nvSpPr>
          <p:spPr>
            <a:xfrm>
              <a:off x="3715855" y="986918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671ED10-F8FC-194B-9488-BA1C5D99A49C}"/>
                </a:ext>
              </a:extLst>
            </p:cNvPr>
            <p:cNvSpPr txBox="1"/>
            <p:nvPr/>
          </p:nvSpPr>
          <p:spPr>
            <a:xfrm>
              <a:off x="6010451" y="98744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D781D5A-4C11-7F4C-9717-AD6B34B95CAA}"/>
                  </a:ext>
                </a:extLst>
              </p:cNvPr>
              <p:cNvSpPr txBox="1"/>
              <p:nvPr/>
            </p:nvSpPr>
            <p:spPr>
              <a:xfrm>
                <a:off x="2301528" y="1801262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D781D5A-4C11-7F4C-9717-AD6B34B95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528" y="1801262"/>
                <a:ext cx="823431" cy="535788"/>
              </a:xfrm>
              <a:prstGeom prst="rect">
                <a:avLst/>
              </a:prstGeom>
              <a:blipFill>
                <a:blip r:embed="rId4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Left Bracket 31">
            <a:extLst>
              <a:ext uri="{FF2B5EF4-FFF2-40B4-BE49-F238E27FC236}">
                <a16:creationId xmlns:a16="http://schemas.microsoft.com/office/drawing/2014/main" id="{8A6F4CAB-0CE5-9544-8BBA-684E5DF3ADA9}"/>
              </a:ext>
            </a:extLst>
          </p:cNvPr>
          <p:cNvSpPr/>
          <p:nvPr/>
        </p:nvSpPr>
        <p:spPr>
          <a:xfrm>
            <a:off x="2222681" y="1801262"/>
            <a:ext cx="114687" cy="2380288"/>
          </a:xfrm>
          <a:prstGeom prst="leftBracket">
            <a:avLst/>
          </a:prstGeom>
          <a:ln w="222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Bracket 32">
            <a:extLst>
              <a:ext uri="{FF2B5EF4-FFF2-40B4-BE49-F238E27FC236}">
                <a16:creationId xmlns:a16="http://schemas.microsoft.com/office/drawing/2014/main" id="{91533EF9-4C90-544D-B285-C04B4D6E0B0C}"/>
              </a:ext>
            </a:extLst>
          </p:cNvPr>
          <p:cNvSpPr/>
          <p:nvPr/>
        </p:nvSpPr>
        <p:spPr>
          <a:xfrm flipH="1">
            <a:off x="3658512" y="1811127"/>
            <a:ext cx="114687" cy="2380288"/>
          </a:xfrm>
          <a:prstGeom prst="leftBracket">
            <a:avLst/>
          </a:prstGeom>
          <a:ln w="222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B6E9E18-D82A-9847-92F1-12093B673775}"/>
                  </a:ext>
                </a:extLst>
              </p:cNvPr>
              <p:cNvSpPr txBox="1"/>
              <p:nvPr/>
            </p:nvSpPr>
            <p:spPr>
              <a:xfrm>
                <a:off x="2301528" y="2208432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B6E9E18-D82A-9847-92F1-12093B673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528" y="2208432"/>
                <a:ext cx="823431" cy="535788"/>
              </a:xfrm>
              <a:prstGeom prst="rect">
                <a:avLst/>
              </a:prstGeom>
              <a:blipFill>
                <a:blip r:embed="rId5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B0BDCD8-0F8D-BB49-8D36-1F0B058BE977}"/>
                  </a:ext>
                </a:extLst>
              </p:cNvPr>
              <p:cNvSpPr txBox="1"/>
              <p:nvPr/>
            </p:nvSpPr>
            <p:spPr>
              <a:xfrm>
                <a:off x="2301528" y="2633648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B0BDCD8-0F8D-BB49-8D36-1F0B058BE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528" y="2633648"/>
                <a:ext cx="823431" cy="535788"/>
              </a:xfrm>
              <a:prstGeom prst="rect">
                <a:avLst/>
              </a:prstGeom>
              <a:blipFill>
                <a:blip r:embed="rId6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9EAB8D5-371A-3D42-A8D1-EBE04153BD08}"/>
                  </a:ext>
                </a:extLst>
              </p:cNvPr>
              <p:cNvSpPr txBox="1"/>
              <p:nvPr/>
            </p:nvSpPr>
            <p:spPr>
              <a:xfrm>
                <a:off x="2301528" y="3610164"/>
                <a:ext cx="135575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9EAB8D5-371A-3D42-A8D1-EBE04153B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528" y="3610164"/>
                <a:ext cx="1355756" cy="535788"/>
              </a:xfrm>
              <a:prstGeom prst="rect">
                <a:avLst/>
              </a:prstGeom>
              <a:blipFill>
                <a:blip r:embed="rId7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1390A3C2-54F9-D44D-AA50-BCD7C54A7C80}"/>
              </a:ext>
            </a:extLst>
          </p:cNvPr>
          <p:cNvSpPr txBox="1"/>
          <p:nvPr/>
        </p:nvSpPr>
        <p:spPr>
          <a:xfrm rot="5400000">
            <a:off x="2595547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/>
              <p:nvPr/>
            </p:nvSpPr>
            <p:spPr>
              <a:xfrm>
                <a:off x="4331209" y="180126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209" y="1801262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2326" r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ket 38">
            <a:extLst>
              <a:ext uri="{FF2B5EF4-FFF2-40B4-BE49-F238E27FC236}">
                <a16:creationId xmlns:a16="http://schemas.microsoft.com/office/drawing/2014/main" id="{1C848755-7B4E-B944-8956-335EE9A9927A}"/>
              </a:ext>
            </a:extLst>
          </p:cNvPr>
          <p:cNvSpPr/>
          <p:nvPr/>
        </p:nvSpPr>
        <p:spPr>
          <a:xfrm>
            <a:off x="4252362" y="1801262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32AA6E3F-3D48-EA4C-8465-0185598E8AC7}"/>
              </a:ext>
            </a:extLst>
          </p:cNvPr>
          <p:cNvSpPr/>
          <p:nvPr/>
        </p:nvSpPr>
        <p:spPr>
          <a:xfrm flipH="1">
            <a:off x="5883265" y="1811127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/>
              <p:nvPr/>
            </p:nvSpPr>
            <p:spPr>
              <a:xfrm>
                <a:off x="4331209" y="22084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209" y="2208432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2326" r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/>
              <p:nvPr/>
            </p:nvSpPr>
            <p:spPr>
              <a:xfrm>
                <a:off x="4331209" y="2633648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209" y="2633648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2326" r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/>
              <p:nvPr/>
            </p:nvSpPr>
            <p:spPr>
              <a:xfrm>
                <a:off x="4331209" y="3610164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209" y="3610164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1563" r="-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68A66D13-7E53-074A-AC86-79763BAE9594}"/>
              </a:ext>
            </a:extLst>
          </p:cNvPr>
          <p:cNvSpPr txBox="1"/>
          <p:nvPr/>
        </p:nvSpPr>
        <p:spPr>
          <a:xfrm rot="5400000">
            <a:off x="4625228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/>
              <p:nvPr/>
            </p:nvSpPr>
            <p:spPr>
              <a:xfrm>
                <a:off x="6847544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544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53" t="-2222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Left Bracket 45">
            <a:extLst>
              <a:ext uri="{FF2B5EF4-FFF2-40B4-BE49-F238E27FC236}">
                <a16:creationId xmlns:a16="http://schemas.microsoft.com/office/drawing/2014/main" id="{BA377711-6CBE-4C48-8B2E-2587D7FC9C0A}"/>
              </a:ext>
            </a:extLst>
          </p:cNvPr>
          <p:cNvSpPr/>
          <p:nvPr/>
        </p:nvSpPr>
        <p:spPr>
          <a:xfrm>
            <a:off x="6558133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Bracket 46">
            <a:extLst>
              <a:ext uri="{FF2B5EF4-FFF2-40B4-BE49-F238E27FC236}">
                <a16:creationId xmlns:a16="http://schemas.microsoft.com/office/drawing/2014/main" id="{69E342B2-CD5D-6948-893D-439E975EE3FD}"/>
              </a:ext>
            </a:extLst>
          </p:cNvPr>
          <p:cNvSpPr/>
          <p:nvPr/>
        </p:nvSpPr>
        <p:spPr>
          <a:xfrm flipH="1">
            <a:off x="8901934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/>
              <p:nvPr/>
            </p:nvSpPr>
            <p:spPr>
              <a:xfrm>
                <a:off x="6847544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544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53" t="-2222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/>
              <p:nvPr/>
            </p:nvSpPr>
            <p:spPr>
              <a:xfrm>
                <a:off x="6847544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544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53" t="-2222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/>
              <p:nvPr/>
            </p:nvSpPr>
            <p:spPr>
              <a:xfrm>
                <a:off x="6847544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544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43572F8B-0247-EE4C-B9C1-3B3331577150}"/>
              </a:ext>
            </a:extLst>
          </p:cNvPr>
          <p:cNvSpPr txBox="1"/>
          <p:nvPr/>
        </p:nvSpPr>
        <p:spPr>
          <a:xfrm rot="5400000">
            <a:off x="7141563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DC1F74B-B457-4641-8584-AB27249D7EF3}"/>
              </a:ext>
            </a:extLst>
          </p:cNvPr>
          <p:cNvSpPr txBox="1"/>
          <p:nvPr/>
        </p:nvSpPr>
        <p:spPr>
          <a:xfrm>
            <a:off x="3721513" y="256469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D66A322-5CC8-0142-A047-469A17243553}"/>
              </a:ext>
            </a:extLst>
          </p:cNvPr>
          <p:cNvSpPr txBox="1"/>
          <p:nvPr/>
        </p:nvSpPr>
        <p:spPr>
          <a:xfrm>
            <a:off x="5992388" y="2560115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00504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136979-8E79-7E48-9908-76A9A69DF2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 in real life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764855-2858-E343-BA4D-5F22BB380CF7}"/>
              </a:ext>
            </a:extLst>
          </p:cNvPr>
          <p:cNvSpPr txBox="1"/>
          <p:nvPr/>
        </p:nvSpPr>
        <p:spPr>
          <a:xfrm>
            <a:off x="0" y="6488668"/>
            <a:ext cx="5126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QOwzkND_ooU</a:t>
            </a:r>
            <a:endParaRPr lang="en-US" dirty="0"/>
          </a:p>
        </p:txBody>
      </p:sp>
      <p:pic>
        <p:nvPicPr>
          <p:cNvPr id="4" name="Online Media 3" descr="wagonWheel_opticalIllusion">
            <a:hlinkClick r:id="" action="ppaction://media"/>
            <a:extLst>
              <a:ext uri="{FF2B5EF4-FFF2-40B4-BE49-F238E27FC236}">
                <a16:creationId xmlns:a16="http://schemas.microsoft.com/office/drawing/2014/main" id="{F4A2C80B-5CE4-B149-9EC4-E8FA690891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9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873410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A few more ideas…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C0662-5BCB-2841-8123-8AB24D20B1FE}"/>
              </a:ext>
            </a:extLst>
          </p:cNvPr>
          <p:cNvSpPr txBox="1"/>
          <p:nvPr/>
        </p:nvSpPr>
        <p:spPr>
          <a:xfrm>
            <a:off x="1843088" y="2643187"/>
            <a:ext cx="520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C309E-CA3F-5F4C-8856-2A6A3D15A84F}"/>
              </a:ext>
            </a:extLst>
          </p:cNvPr>
          <p:cNvSpPr txBox="1"/>
          <p:nvPr/>
        </p:nvSpPr>
        <p:spPr>
          <a:xfrm>
            <a:off x="1843087" y="3198167"/>
            <a:ext cx="6815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2) Multiplying frequency with frequency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6ADC-E8C5-E243-A5C8-89599E800F01}"/>
              </a:ext>
            </a:extLst>
          </p:cNvPr>
          <p:cNvSpPr txBox="1"/>
          <p:nvPr/>
        </p:nvSpPr>
        <p:spPr>
          <a:xfrm>
            <a:off x="1838324" y="2638421"/>
            <a:ext cx="520065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04E30-5728-B844-B249-34D70DBD2240}"/>
              </a:ext>
            </a:extLst>
          </p:cNvPr>
          <p:cNvSpPr txBox="1"/>
          <p:nvPr/>
        </p:nvSpPr>
        <p:spPr>
          <a:xfrm>
            <a:off x="1843087" y="3753147"/>
            <a:ext cx="590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3) Sampling a band of frequencies</a:t>
            </a:r>
          </a:p>
        </p:txBody>
      </p:sp>
    </p:spTree>
    <p:extLst>
      <p:ext uri="{BB962C8B-B14F-4D97-AF65-F5344CB8AC3E}">
        <p14:creationId xmlns:p14="http://schemas.microsoft.com/office/powerpoint/2010/main" val="378976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2716515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Lucida Bright" panose="02040602050505020304" pitchFamily="18" charset="77"/>
              </a:rPr>
              <a:t>Matlab</a:t>
            </a:r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 demo code</a:t>
            </a:r>
          </a:p>
        </p:txBody>
      </p:sp>
    </p:spTree>
    <p:extLst>
      <p:ext uri="{BB962C8B-B14F-4D97-AF65-F5344CB8AC3E}">
        <p14:creationId xmlns:p14="http://schemas.microsoft.com/office/powerpoint/2010/main" val="4913809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873410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A few more ideas…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C0662-5BCB-2841-8123-8AB24D20B1FE}"/>
              </a:ext>
            </a:extLst>
          </p:cNvPr>
          <p:cNvSpPr txBox="1"/>
          <p:nvPr/>
        </p:nvSpPr>
        <p:spPr>
          <a:xfrm>
            <a:off x="1843088" y="2643187"/>
            <a:ext cx="520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C309E-CA3F-5F4C-8856-2A6A3D15A84F}"/>
              </a:ext>
            </a:extLst>
          </p:cNvPr>
          <p:cNvSpPr txBox="1"/>
          <p:nvPr/>
        </p:nvSpPr>
        <p:spPr>
          <a:xfrm>
            <a:off x="1843087" y="3198167"/>
            <a:ext cx="6815138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2) Multiplying frequency with frequency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04E30-5728-B844-B249-34D70DBD2240}"/>
              </a:ext>
            </a:extLst>
          </p:cNvPr>
          <p:cNvSpPr txBox="1"/>
          <p:nvPr/>
        </p:nvSpPr>
        <p:spPr>
          <a:xfrm>
            <a:off x="1843087" y="3753147"/>
            <a:ext cx="590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3) Sampling a band of frequencies</a:t>
            </a:r>
          </a:p>
        </p:txBody>
      </p:sp>
    </p:spTree>
    <p:extLst>
      <p:ext uri="{BB962C8B-B14F-4D97-AF65-F5344CB8AC3E}">
        <p14:creationId xmlns:p14="http://schemas.microsoft.com/office/powerpoint/2010/main" val="28689278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Multiplying two frequencies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646869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D155611-4363-6D42-948F-B4260CE228F8}"/>
              </a:ext>
            </a:extLst>
          </p:cNvPr>
          <p:cNvCxnSpPr>
            <a:cxnSpLocks/>
          </p:cNvCxnSpPr>
          <p:nvPr/>
        </p:nvCxnSpPr>
        <p:spPr>
          <a:xfrm flipV="1">
            <a:off x="5674316" y="1629910"/>
            <a:ext cx="0" cy="132955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3F78CF0-9AA2-2B47-8306-A3E244C6E50D}"/>
              </a:ext>
            </a:extLst>
          </p:cNvPr>
          <p:cNvCxnSpPr>
            <a:cxnSpLocks/>
          </p:cNvCxnSpPr>
          <p:nvPr/>
        </p:nvCxnSpPr>
        <p:spPr>
          <a:xfrm flipV="1">
            <a:off x="3762161" y="1629910"/>
            <a:ext cx="0" cy="1329559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8C198E4-B9A4-874A-B4F3-D59B0F11B393}"/>
                  </a:ext>
                </a:extLst>
              </p:cNvPr>
              <p:cNvSpPr txBox="1"/>
              <p:nvPr/>
            </p:nvSpPr>
            <p:spPr>
              <a:xfrm>
                <a:off x="1767054" y="5744529"/>
                <a:ext cx="995208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8C198E4-B9A4-874A-B4F3-D59B0F11B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054" y="5744529"/>
                <a:ext cx="995208" cy="420949"/>
              </a:xfrm>
              <a:prstGeom prst="rect">
                <a:avLst/>
              </a:prstGeom>
              <a:blipFill>
                <a:blip r:embed="rId2"/>
                <a:stretch>
                  <a:fillRect l="-6329" t="-26471" r="-3797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037B485-CF0B-1642-A8F0-E96FF5EE8E90}"/>
                  </a:ext>
                </a:extLst>
              </p:cNvPr>
              <p:cNvSpPr txBox="1"/>
              <p:nvPr/>
            </p:nvSpPr>
            <p:spPr>
              <a:xfrm>
                <a:off x="3061547" y="5744529"/>
                <a:ext cx="1038361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037B485-CF0B-1642-A8F0-E96FF5EE8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547" y="5744529"/>
                <a:ext cx="1038361" cy="420949"/>
              </a:xfrm>
              <a:prstGeom prst="rect">
                <a:avLst/>
              </a:prstGeom>
              <a:blipFill>
                <a:blip r:embed="rId3"/>
                <a:stretch>
                  <a:fillRect l="-4762" t="-26471" r="-2381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28745B8-9950-8347-8973-344397ED504F}"/>
                  </a:ext>
                </a:extLst>
              </p:cNvPr>
              <p:cNvSpPr txBox="1"/>
              <p:nvPr/>
            </p:nvSpPr>
            <p:spPr>
              <a:xfrm>
                <a:off x="2655801" y="5756194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28745B8-9950-8347-8973-344397ED5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5801" y="5756194"/>
                <a:ext cx="349455" cy="430887"/>
              </a:xfrm>
              <a:prstGeom prst="rect">
                <a:avLst/>
              </a:prstGeom>
              <a:blipFill>
                <a:blip r:embed="rId4"/>
                <a:stretch>
                  <a:fillRect l="-21429" r="-21429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29EEE1B-C2FE-6F4A-8514-EE0DD87D26A1}"/>
              </a:ext>
            </a:extLst>
          </p:cNvPr>
          <p:cNvCxnSpPr>
            <a:cxnSpLocks/>
          </p:cNvCxnSpPr>
          <p:nvPr/>
        </p:nvCxnSpPr>
        <p:spPr>
          <a:xfrm>
            <a:off x="1623458" y="6227226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5A64975-6AD5-4F48-B2AD-EA4CD66613A0}"/>
              </a:ext>
            </a:extLst>
          </p:cNvPr>
          <p:cNvSpPr txBox="1"/>
          <p:nvPr/>
        </p:nvSpPr>
        <p:spPr>
          <a:xfrm>
            <a:off x="2736043" y="6316666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14E6D5A-B935-5D41-9112-B294B96FE4B4}"/>
                  </a:ext>
                </a:extLst>
              </p:cNvPr>
              <p:cNvSpPr txBox="1"/>
              <p:nvPr/>
            </p:nvSpPr>
            <p:spPr>
              <a:xfrm>
                <a:off x="3051763" y="4887676"/>
                <a:ext cx="1048107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14E6D5A-B935-5D41-9112-B294B96FE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1763" y="4887676"/>
                <a:ext cx="1048107" cy="420949"/>
              </a:xfrm>
              <a:prstGeom prst="rect">
                <a:avLst/>
              </a:prstGeom>
              <a:blipFill>
                <a:blip r:embed="rId5"/>
                <a:stretch>
                  <a:fillRect l="-4762" t="-22857" r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EF6A56B-744C-4E48-8BB5-ECCC8DA00A6E}"/>
                  </a:ext>
                </a:extLst>
              </p:cNvPr>
              <p:cNvSpPr txBox="1"/>
              <p:nvPr/>
            </p:nvSpPr>
            <p:spPr>
              <a:xfrm>
                <a:off x="4707059" y="4887676"/>
                <a:ext cx="1048107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EF6A56B-744C-4E48-8BB5-ECCC8DA00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7059" y="4887676"/>
                <a:ext cx="1048107" cy="420949"/>
              </a:xfrm>
              <a:prstGeom prst="rect">
                <a:avLst/>
              </a:prstGeom>
              <a:blipFill>
                <a:blip r:embed="rId6"/>
                <a:stretch>
                  <a:fillRect l="-4762" t="-22857" r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3EC5DC-0246-9045-94F8-D10EFE42AC43}"/>
                  </a:ext>
                </a:extLst>
              </p:cNvPr>
              <p:cNvSpPr txBox="1"/>
              <p:nvPr/>
            </p:nvSpPr>
            <p:spPr>
              <a:xfrm>
                <a:off x="4934812" y="5728434"/>
                <a:ext cx="995208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3EC5DC-0246-9045-94F8-D10EFE42A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812" y="5728434"/>
                <a:ext cx="995208" cy="420949"/>
              </a:xfrm>
              <a:prstGeom prst="rect">
                <a:avLst/>
              </a:prstGeom>
              <a:blipFill>
                <a:blip r:embed="rId7"/>
                <a:stretch>
                  <a:fillRect l="-5000" t="-26471" r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F741BF0-D7C7-D648-B52D-D42BBC0B2D46}"/>
                  </a:ext>
                </a:extLst>
              </p:cNvPr>
              <p:cNvSpPr txBox="1"/>
              <p:nvPr/>
            </p:nvSpPr>
            <p:spPr>
              <a:xfrm>
                <a:off x="6229305" y="5728434"/>
                <a:ext cx="1038361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F741BF0-D7C7-D648-B52D-D42BBC0B2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305" y="5728434"/>
                <a:ext cx="1038361" cy="420949"/>
              </a:xfrm>
              <a:prstGeom prst="rect">
                <a:avLst/>
              </a:prstGeom>
              <a:blipFill>
                <a:blip r:embed="rId8"/>
                <a:stretch>
                  <a:fillRect l="-4819" t="-26471" r="-3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7ABAE4F-A7E0-9F47-A7D3-7B35606A17D3}"/>
                  </a:ext>
                </a:extLst>
              </p:cNvPr>
              <p:cNvSpPr txBox="1"/>
              <p:nvPr/>
            </p:nvSpPr>
            <p:spPr>
              <a:xfrm>
                <a:off x="5823559" y="5740099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7ABAE4F-A7E0-9F47-A7D3-7B35606A1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3559" y="5740099"/>
                <a:ext cx="349455" cy="430887"/>
              </a:xfrm>
              <a:prstGeom prst="rect">
                <a:avLst/>
              </a:prstGeom>
              <a:blipFill>
                <a:blip r:embed="rId9"/>
                <a:stretch>
                  <a:fillRect l="-20690" r="-20690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FE45536-4B48-1E44-BB71-BCEDA4AD57EF}"/>
              </a:ext>
            </a:extLst>
          </p:cNvPr>
          <p:cNvCxnSpPr>
            <a:cxnSpLocks/>
          </p:cNvCxnSpPr>
          <p:nvPr/>
        </p:nvCxnSpPr>
        <p:spPr>
          <a:xfrm>
            <a:off x="4791216" y="6211131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941AF97-5C26-7940-B7F7-60DB8AA957DE}"/>
              </a:ext>
            </a:extLst>
          </p:cNvPr>
          <p:cNvSpPr txBox="1"/>
          <p:nvPr/>
        </p:nvSpPr>
        <p:spPr>
          <a:xfrm>
            <a:off x="5903801" y="6300571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C8DB212-6A5B-324E-B7C4-C6AED2FF150B}"/>
              </a:ext>
            </a:extLst>
          </p:cNvPr>
          <p:cNvSpPr txBox="1"/>
          <p:nvPr/>
        </p:nvSpPr>
        <p:spPr>
          <a:xfrm>
            <a:off x="-156241" y="4089655"/>
            <a:ext cx="6584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Two signals with frequencies f1 and f2 are multiplied:</a:t>
            </a:r>
          </a:p>
        </p:txBody>
      </p:sp>
    </p:spTree>
    <p:extLst>
      <p:ext uri="{BB962C8B-B14F-4D97-AF65-F5344CB8AC3E}">
        <p14:creationId xmlns:p14="http://schemas.microsoft.com/office/powerpoint/2010/main" val="31186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41" grpId="0"/>
      <p:bldP spid="50" grpId="0"/>
      <p:bldP spid="51" grpId="0"/>
      <p:bldP spid="52" grpId="0"/>
      <p:bldP spid="53" grpId="0"/>
      <p:bldP spid="54" grpId="0"/>
      <p:bldP spid="56" grpId="0"/>
      <p:bldP spid="5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2716515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Lucida Bright" panose="02040602050505020304" pitchFamily="18" charset="77"/>
              </a:rPr>
              <a:t>Matlab</a:t>
            </a:r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 demo code</a:t>
            </a:r>
          </a:p>
        </p:txBody>
      </p:sp>
    </p:spTree>
    <p:extLst>
      <p:ext uri="{BB962C8B-B14F-4D97-AF65-F5344CB8AC3E}">
        <p14:creationId xmlns:p14="http://schemas.microsoft.com/office/powerpoint/2010/main" val="26070768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873410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A few more ideas…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C0662-5BCB-2841-8123-8AB24D20B1FE}"/>
              </a:ext>
            </a:extLst>
          </p:cNvPr>
          <p:cNvSpPr txBox="1"/>
          <p:nvPr/>
        </p:nvSpPr>
        <p:spPr>
          <a:xfrm>
            <a:off x="1843088" y="2643187"/>
            <a:ext cx="520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C309E-CA3F-5F4C-8856-2A6A3D15A84F}"/>
              </a:ext>
            </a:extLst>
          </p:cNvPr>
          <p:cNvSpPr txBox="1"/>
          <p:nvPr/>
        </p:nvSpPr>
        <p:spPr>
          <a:xfrm>
            <a:off x="1843087" y="3198167"/>
            <a:ext cx="6815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2) Multiplying frequency with frequency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04E30-5728-B844-B249-34D70DBD2240}"/>
              </a:ext>
            </a:extLst>
          </p:cNvPr>
          <p:cNvSpPr txBox="1"/>
          <p:nvPr/>
        </p:nvSpPr>
        <p:spPr>
          <a:xfrm>
            <a:off x="1843087" y="3753147"/>
            <a:ext cx="5900737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3) Sampling a band of frequencies</a:t>
            </a:r>
          </a:p>
        </p:txBody>
      </p:sp>
    </p:spTree>
    <p:extLst>
      <p:ext uri="{BB962C8B-B14F-4D97-AF65-F5344CB8AC3E}">
        <p14:creationId xmlns:p14="http://schemas.microsoft.com/office/powerpoint/2010/main" val="16025634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ED494F0-25FD-0A43-B8B8-97FAE9737ADC}"/>
              </a:ext>
            </a:extLst>
          </p:cNvPr>
          <p:cNvSpPr txBox="1"/>
          <p:nvPr/>
        </p:nvSpPr>
        <p:spPr>
          <a:xfrm>
            <a:off x="2971279" y="3867276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04C6F5-824F-3D43-B2BD-DE6AB71CF2DB}"/>
              </a:ext>
            </a:extLst>
          </p:cNvPr>
          <p:cNvSpPr txBox="1"/>
          <p:nvPr/>
        </p:nvSpPr>
        <p:spPr>
          <a:xfrm>
            <a:off x="1623318" y="4963983"/>
            <a:ext cx="647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should be the sample rate?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745993F-4927-134C-A853-68CE7461E215}"/>
              </a:ext>
            </a:extLst>
          </p:cNvPr>
          <p:cNvCxnSpPr>
            <a:cxnSpLocks/>
          </p:cNvCxnSpPr>
          <p:nvPr/>
        </p:nvCxnSpPr>
        <p:spPr>
          <a:xfrm>
            <a:off x="401741" y="386923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43A123-D3DF-E243-B57A-BC0022926A9A}"/>
              </a:ext>
            </a:extLst>
          </p:cNvPr>
          <p:cNvCxnSpPr/>
          <p:nvPr/>
        </p:nvCxnSpPr>
        <p:spPr>
          <a:xfrm flipV="1">
            <a:off x="404437" y="162519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3B3B1F9-FD82-C24B-B6A5-35AE03C079AD}"/>
              </a:ext>
            </a:extLst>
          </p:cNvPr>
          <p:cNvSpPr txBox="1"/>
          <p:nvPr/>
        </p:nvSpPr>
        <p:spPr>
          <a:xfrm rot="16200000">
            <a:off x="-465473" y="266307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DC9F9C-342E-E444-91B6-CB8F4312E7A7}"/>
              </a:ext>
            </a:extLst>
          </p:cNvPr>
          <p:cNvGrpSpPr/>
          <p:nvPr/>
        </p:nvGrpSpPr>
        <p:grpSpPr>
          <a:xfrm>
            <a:off x="1592365" y="3742627"/>
            <a:ext cx="315804" cy="573687"/>
            <a:chOff x="7225127" y="3524912"/>
            <a:chExt cx="315804" cy="57368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5548E1C-CAD8-A94F-A63C-8DC776990D4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2D44259-BC82-7249-AF6D-96BEE5B00DC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5175B31-38CB-EE41-B240-2FE452F91BD3}"/>
              </a:ext>
            </a:extLst>
          </p:cNvPr>
          <p:cNvSpPr txBox="1"/>
          <p:nvPr/>
        </p:nvSpPr>
        <p:spPr>
          <a:xfrm>
            <a:off x="1045588" y="422326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FD8D2A-9FD4-CC4C-82C6-41F23BD548C4}"/>
              </a:ext>
            </a:extLst>
          </p:cNvPr>
          <p:cNvSpPr txBox="1"/>
          <p:nvPr/>
        </p:nvSpPr>
        <p:spPr>
          <a:xfrm>
            <a:off x="147031" y="393984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1C189B-4442-024B-96AF-4B7A0B51A7B7}"/>
              </a:ext>
            </a:extLst>
          </p:cNvPr>
          <p:cNvGrpSpPr/>
          <p:nvPr/>
        </p:nvGrpSpPr>
        <p:grpSpPr>
          <a:xfrm>
            <a:off x="2286234" y="3735493"/>
            <a:ext cx="315804" cy="573687"/>
            <a:chOff x="7225127" y="3524912"/>
            <a:chExt cx="315804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2D02B92-A5B2-B04B-88C2-C58C27EB178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1A2FE7B-21A5-454E-9101-0C10CC2E9E6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63E10E8-2344-4248-90D8-06A78BD5C1A7}"/>
              </a:ext>
            </a:extLst>
          </p:cNvPr>
          <p:cNvGrpSpPr/>
          <p:nvPr/>
        </p:nvGrpSpPr>
        <p:grpSpPr>
          <a:xfrm>
            <a:off x="2938006" y="3742627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51858E1-0E1C-D44D-9CB5-5C8286B5565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88FC4D2-3F6B-CF49-9DE7-E5041AE1A7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C968B0E-B588-4641-929C-BB0B777A504B}"/>
              </a:ext>
            </a:extLst>
          </p:cNvPr>
          <p:cNvGrpSpPr/>
          <p:nvPr/>
        </p:nvGrpSpPr>
        <p:grpSpPr>
          <a:xfrm>
            <a:off x="929994" y="3735493"/>
            <a:ext cx="315804" cy="573687"/>
            <a:chOff x="7225127" y="3524912"/>
            <a:chExt cx="315804" cy="57368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D0CFB2F-43DF-9142-840B-56E06018FFF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4C79A62-A277-7C4A-AFA9-A44A5DE0855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36F77E6-40FA-6741-9D85-AC3C7622E08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Sample Rate for a Frequency band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78A2CC9-E98D-074D-93FA-AF75972E6B0D}"/>
                  </a:ext>
                </a:extLst>
              </p14:cNvPr>
              <p14:cNvContentPartPr/>
              <p14:nvPr/>
            </p14:nvContentPartPr>
            <p14:xfrm>
              <a:off x="426015" y="2567263"/>
              <a:ext cx="2727000" cy="12510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78A2CC9-E98D-074D-93FA-AF75972E6B0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615" y="2552863"/>
                <a:ext cx="2755080" cy="12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2D7CBB3F-5321-B24A-B87F-15A375F102DA}"/>
                  </a:ext>
                </a:extLst>
              </p14:cNvPr>
              <p14:cNvContentPartPr/>
              <p14:nvPr/>
            </p14:nvContentPartPr>
            <p14:xfrm>
              <a:off x="1219455" y="2674183"/>
              <a:ext cx="1181520" cy="11070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2D7CBB3F-5321-B24A-B87F-15A375F102D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5471" y="2566183"/>
                <a:ext cx="1289127" cy="1322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2EA880E6-516C-6041-AED9-145DA0CE30C1}"/>
              </a:ext>
            </a:extLst>
          </p:cNvPr>
          <p:cNvGrpSpPr/>
          <p:nvPr/>
        </p:nvGrpSpPr>
        <p:grpSpPr>
          <a:xfrm>
            <a:off x="1185863" y="1406762"/>
            <a:ext cx="2135164" cy="1136413"/>
            <a:chOff x="1185863" y="1406762"/>
            <a:chExt cx="2135164" cy="11364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2E21FDB-E1C0-6042-BDE7-561E36C25C53}"/>
                    </a:ext>
                  </a:extLst>
                </p:cNvPr>
                <p:cNvSpPr txBox="1"/>
                <p:nvPr/>
              </p:nvSpPr>
              <p:spPr>
                <a:xfrm>
                  <a:off x="2043113" y="1406762"/>
                  <a:ext cx="1277914" cy="5084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3200" b="0" i="1" baseline="-2500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US" sz="3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2E21FDB-E1C0-6042-BDE7-561E36C25C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3113" y="1406762"/>
                  <a:ext cx="1277914" cy="508473"/>
                </a:xfrm>
                <a:prstGeom prst="rect">
                  <a:avLst/>
                </a:prstGeom>
                <a:blipFill>
                  <a:blip r:embed="rId6"/>
                  <a:stretch>
                    <a:fillRect l="-3960" t="-4878" r="-19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CC6688A-0749-9D4D-BD47-08EAE5C69073}"/>
                </a:ext>
              </a:extLst>
            </p:cNvPr>
            <p:cNvSpPr/>
            <p:nvPr/>
          </p:nvSpPr>
          <p:spPr>
            <a:xfrm>
              <a:off x="1185863" y="1743075"/>
              <a:ext cx="857250" cy="800100"/>
            </a:xfrm>
            <a:custGeom>
              <a:avLst/>
              <a:gdLst>
                <a:gd name="connsiteX0" fmla="*/ 857250 w 857250"/>
                <a:gd name="connsiteY0" fmla="*/ 0 h 800100"/>
                <a:gd name="connsiteX1" fmla="*/ 228600 w 857250"/>
                <a:gd name="connsiteY1" fmla="*/ 257175 h 800100"/>
                <a:gd name="connsiteX2" fmla="*/ 0 w 857250"/>
                <a:gd name="connsiteY2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800100">
                  <a:moveTo>
                    <a:pt x="857250" y="0"/>
                  </a:moveTo>
                  <a:cubicBezTo>
                    <a:pt x="614362" y="61912"/>
                    <a:pt x="371475" y="123825"/>
                    <a:pt x="228600" y="257175"/>
                  </a:cubicBezTo>
                  <a:cubicBezTo>
                    <a:pt x="85725" y="390525"/>
                    <a:pt x="42862" y="595312"/>
                    <a:pt x="0" y="800100"/>
                  </a:cubicBezTo>
                </a:path>
              </a:pathLst>
            </a:custGeom>
            <a:noFill/>
            <a:ln w="22225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8EC0D3-A12A-194F-9D91-698C092D7B57}"/>
              </a:ext>
            </a:extLst>
          </p:cNvPr>
          <p:cNvGrpSpPr/>
          <p:nvPr/>
        </p:nvGrpSpPr>
        <p:grpSpPr>
          <a:xfrm>
            <a:off x="2316968" y="1747370"/>
            <a:ext cx="2164446" cy="833366"/>
            <a:chOff x="2316968" y="1747370"/>
            <a:chExt cx="2164446" cy="8333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C4A50F7-30A7-3341-BB48-88C47A856E82}"/>
                    </a:ext>
                  </a:extLst>
                </p:cNvPr>
                <p:cNvSpPr txBox="1"/>
                <p:nvPr/>
              </p:nvSpPr>
              <p:spPr>
                <a:xfrm>
                  <a:off x="3203500" y="1747370"/>
                  <a:ext cx="1277914" cy="5084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3200" b="0" i="1" baseline="-2500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US" sz="3200" dirty="0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C4A50F7-30A7-3341-BB48-88C47A856E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3500" y="1747370"/>
                  <a:ext cx="1277914" cy="508473"/>
                </a:xfrm>
                <a:prstGeom prst="rect">
                  <a:avLst/>
                </a:prstGeom>
                <a:blipFill>
                  <a:blip r:embed="rId7"/>
                  <a:stretch>
                    <a:fillRect l="-3960" t="-4878" r="-9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F83B9D-97FF-6B4D-9CC2-2CD402CCBD2A}"/>
                </a:ext>
              </a:extLst>
            </p:cNvPr>
            <p:cNvSpPr/>
            <p:nvPr/>
          </p:nvSpPr>
          <p:spPr>
            <a:xfrm>
              <a:off x="2316968" y="2061609"/>
              <a:ext cx="857250" cy="519127"/>
            </a:xfrm>
            <a:custGeom>
              <a:avLst/>
              <a:gdLst>
                <a:gd name="connsiteX0" fmla="*/ 857250 w 857250"/>
                <a:gd name="connsiteY0" fmla="*/ 0 h 800100"/>
                <a:gd name="connsiteX1" fmla="*/ 228600 w 857250"/>
                <a:gd name="connsiteY1" fmla="*/ 257175 h 800100"/>
                <a:gd name="connsiteX2" fmla="*/ 0 w 857250"/>
                <a:gd name="connsiteY2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800100">
                  <a:moveTo>
                    <a:pt x="857250" y="0"/>
                  </a:moveTo>
                  <a:cubicBezTo>
                    <a:pt x="614362" y="61912"/>
                    <a:pt x="371475" y="123825"/>
                    <a:pt x="228600" y="257175"/>
                  </a:cubicBezTo>
                  <a:cubicBezTo>
                    <a:pt x="85725" y="390525"/>
                    <a:pt x="42862" y="595312"/>
                    <a:pt x="0" y="800100"/>
                  </a:cubicBezTo>
                </a:path>
              </a:pathLst>
            </a:custGeom>
            <a:noFill/>
            <a:ln w="22225">
              <a:solidFill>
                <a:schemeClr val="accent5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CEA01EF-072F-2346-9EE8-E925E59FB296}"/>
                  </a:ext>
                </a:extLst>
              </p:cNvPr>
              <p:cNvSpPr txBox="1"/>
              <p:nvPr/>
            </p:nvSpPr>
            <p:spPr>
              <a:xfrm>
                <a:off x="3582090" y="2807323"/>
                <a:ext cx="2151871" cy="508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    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CEA01EF-072F-2346-9EE8-E925E59FB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090" y="2807323"/>
                <a:ext cx="2151871" cy="508473"/>
              </a:xfrm>
              <a:prstGeom prst="rect">
                <a:avLst/>
              </a:prstGeom>
              <a:blipFill>
                <a:blip r:embed="rId8"/>
                <a:stretch>
                  <a:fillRect l="-2941" t="-7317" r="-588" b="-34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579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3B194E-2E73-9E48-9F4E-C3ED94FE4DD9}"/>
              </a:ext>
            </a:extLst>
          </p:cNvPr>
          <p:cNvCxnSpPr/>
          <p:nvPr/>
        </p:nvCxnSpPr>
        <p:spPr>
          <a:xfrm>
            <a:off x="2671641" y="2884031"/>
            <a:ext cx="2785108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Sample Rate for a Frequency band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467722-848C-264B-902A-4FC74DC89866}"/>
              </a:ext>
            </a:extLst>
          </p:cNvPr>
          <p:cNvCxnSpPr>
            <a:cxnSpLocks/>
          </p:cNvCxnSpPr>
          <p:nvPr/>
        </p:nvCxnSpPr>
        <p:spPr>
          <a:xfrm>
            <a:off x="401741" y="386923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FDCD37-9804-4341-B8C5-221064D58984}"/>
              </a:ext>
            </a:extLst>
          </p:cNvPr>
          <p:cNvCxnSpPr/>
          <p:nvPr/>
        </p:nvCxnSpPr>
        <p:spPr>
          <a:xfrm flipV="1">
            <a:off x="404437" y="162519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DFAADFD-952D-1947-BCAB-F1C01E4870B5}"/>
              </a:ext>
            </a:extLst>
          </p:cNvPr>
          <p:cNvSpPr txBox="1"/>
          <p:nvPr/>
        </p:nvSpPr>
        <p:spPr>
          <a:xfrm rot="16200000">
            <a:off x="-465473" y="266307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57A70D-FAE6-574D-94D2-6C24839E1D96}"/>
              </a:ext>
            </a:extLst>
          </p:cNvPr>
          <p:cNvGrpSpPr/>
          <p:nvPr/>
        </p:nvGrpSpPr>
        <p:grpSpPr>
          <a:xfrm>
            <a:off x="1592365" y="3742627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A7A8813-4491-8749-94D0-E7BDD13DEC8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B7EC3A-4770-6543-A7E2-A4DF463E3C0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4552713-9D98-784F-800F-7DD0B8A28314}"/>
              </a:ext>
            </a:extLst>
          </p:cNvPr>
          <p:cNvSpPr txBox="1"/>
          <p:nvPr/>
        </p:nvSpPr>
        <p:spPr>
          <a:xfrm>
            <a:off x="1045588" y="422326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D494F0-25FD-0A43-B8B8-97FAE9737ADC}"/>
              </a:ext>
            </a:extLst>
          </p:cNvPr>
          <p:cNvSpPr txBox="1"/>
          <p:nvPr/>
        </p:nvSpPr>
        <p:spPr>
          <a:xfrm>
            <a:off x="147031" y="393984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7441F9-DE28-E24B-A420-7743898156C0}"/>
              </a:ext>
            </a:extLst>
          </p:cNvPr>
          <p:cNvGrpSpPr/>
          <p:nvPr/>
        </p:nvGrpSpPr>
        <p:grpSpPr>
          <a:xfrm>
            <a:off x="2286234" y="3735493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1CD62F1-47FD-DC4A-862D-B7098AE2E81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AAE50E-25AB-EC40-8725-7123A249BD0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C3E52A-5922-AD41-A49D-FA7DA7219BEC}"/>
              </a:ext>
            </a:extLst>
          </p:cNvPr>
          <p:cNvGrpSpPr/>
          <p:nvPr/>
        </p:nvGrpSpPr>
        <p:grpSpPr>
          <a:xfrm>
            <a:off x="2938006" y="3742627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35017FF-B23C-1A43-B07C-DD44090370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7F255D-3306-9343-A80C-8B70B8EA7F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D807F8-D69D-F244-B5E8-83F3BDB3DB67}"/>
              </a:ext>
            </a:extLst>
          </p:cNvPr>
          <p:cNvGrpSpPr/>
          <p:nvPr/>
        </p:nvGrpSpPr>
        <p:grpSpPr>
          <a:xfrm>
            <a:off x="929994" y="3735493"/>
            <a:ext cx="315804" cy="573687"/>
            <a:chOff x="7225127" y="3524912"/>
            <a:chExt cx="315804" cy="57368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1FCC2B0-6A84-9E41-BACC-7401078E292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CC7B886-4192-8648-BA8E-BFF8AE48100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14:cNvPr>
              <p14:cNvContentPartPr/>
              <p14:nvPr/>
            </p14:nvContentPartPr>
            <p14:xfrm>
              <a:off x="426015" y="2567263"/>
              <a:ext cx="2727000" cy="12510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615" y="2552863"/>
                <a:ext cx="2755080" cy="127908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E04C6F5-824F-3D43-B2BD-DE6AB71CF2DB}"/>
              </a:ext>
            </a:extLst>
          </p:cNvPr>
          <p:cNvSpPr txBox="1"/>
          <p:nvPr/>
        </p:nvSpPr>
        <p:spPr>
          <a:xfrm>
            <a:off x="1623318" y="4963983"/>
            <a:ext cx="647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should be the sample rate?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14:cNvPr>
              <p14:cNvContentPartPr/>
              <p14:nvPr/>
            </p14:nvContentPartPr>
            <p14:xfrm>
              <a:off x="1219455" y="2674183"/>
              <a:ext cx="1181520" cy="1107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5471" y="2566183"/>
                <a:ext cx="1289127" cy="1322640"/>
              </a:xfrm>
              <a:prstGeom prst="rect">
                <a:avLst/>
              </a:prstGeom>
            </p:spPr>
          </p:pic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BF228F-FB80-784F-BC76-859FD01FA23F}"/>
              </a:ext>
            </a:extLst>
          </p:cNvPr>
          <p:cNvCxnSpPr>
            <a:cxnSpLocks/>
          </p:cNvCxnSpPr>
          <p:nvPr/>
        </p:nvCxnSpPr>
        <p:spPr>
          <a:xfrm>
            <a:off x="5976826" y="390631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A924AF-CCC2-0A4C-9A78-007B51BEDE1D}"/>
              </a:ext>
            </a:extLst>
          </p:cNvPr>
          <p:cNvCxnSpPr/>
          <p:nvPr/>
        </p:nvCxnSpPr>
        <p:spPr>
          <a:xfrm flipV="1">
            <a:off x="5979522" y="16622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EBB977A-237A-294A-A152-554D4AA28D0C}"/>
              </a:ext>
            </a:extLst>
          </p:cNvPr>
          <p:cNvSpPr txBox="1"/>
          <p:nvPr/>
        </p:nvSpPr>
        <p:spPr>
          <a:xfrm rot="16200000">
            <a:off x="5109612" y="270015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8A6A10-3313-4545-BE9A-963066E72372}"/>
              </a:ext>
            </a:extLst>
          </p:cNvPr>
          <p:cNvGrpSpPr/>
          <p:nvPr/>
        </p:nvGrpSpPr>
        <p:grpSpPr>
          <a:xfrm>
            <a:off x="7167450" y="3779707"/>
            <a:ext cx="315804" cy="573687"/>
            <a:chOff x="7225127" y="3524912"/>
            <a:chExt cx="315804" cy="57368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7C0D857-A16B-CD48-8ABD-3FEC8220EFF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4537A3-44B3-8547-844D-5AC32E8D517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D38BA99-7049-C64A-8BD4-26592A7DC984}"/>
              </a:ext>
            </a:extLst>
          </p:cNvPr>
          <p:cNvSpPr txBox="1"/>
          <p:nvPr/>
        </p:nvSpPr>
        <p:spPr>
          <a:xfrm>
            <a:off x="6620673" y="426034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CB7218-4542-D24E-8F5C-E5C830BE77A0}"/>
              </a:ext>
            </a:extLst>
          </p:cNvPr>
          <p:cNvSpPr txBox="1"/>
          <p:nvPr/>
        </p:nvSpPr>
        <p:spPr>
          <a:xfrm>
            <a:off x="5722116" y="397692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E581379-EFD4-784C-B4E5-58977BCE63AD}"/>
              </a:ext>
            </a:extLst>
          </p:cNvPr>
          <p:cNvGrpSpPr/>
          <p:nvPr/>
        </p:nvGrpSpPr>
        <p:grpSpPr>
          <a:xfrm>
            <a:off x="7861319" y="3772573"/>
            <a:ext cx="315804" cy="573687"/>
            <a:chOff x="7225127" y="3524912"/>
            <a:chExt cx="315804" cy="57368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B2F590F-E400-E148-84E6-6F3EC585D7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4BA332D-E6FF-6A42-9FD7-04085D934D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F498E9-6AEE-694A-BD6A-C70EE83FFB13}"/>
              </a:ext>
            </a:extLst>
          </p:cNvPr>
          <p:cNvGrpSpPr/>
          <p:nvPr/>
        </p:nvGrpSpPr>
        <p:grpSpPr>
          <a:xfrm>
            <a:off x="8513091" y="3779707"/>
            <a:ext cx="315804" cy="573687"/>
            <a:chOff x="7225127" y="3524912"/>
            <a:chExt cx="315804" cy="57368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C5D8F9D-5E98-684F-B0C9-F61293E8B55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76FDE28-44D1-F741-AA34-2BBF61FA871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A802DC2-6781-AA49-8984-97BDD5987F01}"/>
              </a:ext>
            </a:extLst>
          </p:cNvPr>
          <p:cNvGrpSpPr/>
          <p:nvPr/>
        </p:nvGrpSpPr>
        <p:grpSpPr>
          <a:xfrm>
            <a:off x="6505079" y="3772573"/>
            <a:ext cx="315804" cy="573687"/>
            <a:chOff x="7225127" y="3524912"/>
            <a:chExt cx="315804" cy="57368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3471230-CEFA-F349-A3E4-5AFB0CFDB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DD65598-57E5-3C46-A131-EBE3230C8B6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841CF4B-21E2-8B47-AB2D-15D6D124F209}"/>
                  </a:ext>
                </a:extLst>
              </p14:cNvPr>
              <p14:cNvContentPartPr/>
              <p14:nvPr/>
            </p14:nvContentPartPr>
            <p14:xfrm>
              <a:off x="5318933" y="2604343"/>
              <a:ext cx="2727000" cy="12510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841CF4B-21E2-8B47-AB2D-15D6D124F20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4533" y="2589943"/>
                <a:ext cx="2755080" cy="12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087F5C65-DFCA-BB4F-9F07-8685603EE5FD}"/>
                  </a:ext>
                </a:extLst>
              </p14:cNvPr>
              <p14:cNvContentPartPr/>
              <p14:nvPr/>
            </p14:nvContentPartPr>
            <p14:xfrm>
              <a:off x="6112373" y="2711263"/>
              <a:ext cx="1181520" cy="11070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087F5C65-DFCA-BB4F-9F07-8685603EE5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58389" y="2603263"/>
                <a:ext cx="1289127" cy="132264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E54BEB4-497E-8F4A-ADA6-D6A7484458DB}"/>
              </a:ext>
            </a:extLst>
          </p:cNvPr>
          <p:cNvSpPr txBox="1"/>
          <p:nvPr/>
        </p:nvSpPr>
        <p:spPr>
          <a:xfrm>
            <a:off x="3061564" y="2562831"/>
            <a:ext cx="2066408" cy="70788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Frequency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down-conversion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C74E27-6C14-214F-8725-E6DAAE482D0D}"/>
              </a:ext>
            </a:extLst>
          </p:cNvPr>
          <p:cNvSpPr txBox="1"/>
          <p:nvPr/>
        </p:nvSpPr>
        <p:spPr>
          <a:xfrm>
            <a:off x="1623318" y="5523440"/>
            <a:ext cx="6473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Generally, bandwidth of the signal determines the sample rate.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FC823DA-165C-114E-A192-8B14401D1833}"/>
                  </a:ext>
                </a:extLst>
              </p:cNvPr>
              <p:cNvSpPr txBox="1"/>
              <p:nvPr/>
            </p:nvSpPr>
            <p:spPr>
              <a:xfrm>
                <a:off x="2994752" y="2007817"/>
                <a:ext cx="1972335" cy="508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FC823DA-165C-114E-A192-8B14401D1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4752" y="2007817"/>
                <a:ext cx="1972335" cy="508473"/>
              </a:xfrm>
              <a:prstGeom prst="rect">
                <a:avLst/>
              </a:prstGeom>
              <a:blipFill>
                <a:blip r:embed="rId8"/>
                <a:stretch>
                  <a:fillRect l="-3185" t="-2381" r="-63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09218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073757-85FA-844B-8793-7365C0783613}"/>
              </a:ext>
            </a:extLst>
          </p:cNvPr>
          <p:cNvSpPr txBox="1"/>
          <p:nvPr/>
        </p:nvSpPr>
        <p:spPr>
          <a:xfrm>
            <a:off x="-2167" y="2704546"/>
            <a:ext cx="9146167" cy="14489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Programming Assignment #1</a:t>
            </a:r>
            <a:endParaRPr lang="en-US" sz="28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48013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EE54B9-A245-D245-B8FA-6B384B9F5214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7AB38A-F06E-6443-A14B-1044E4E3F150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7AB38A-F06E-6443-A14B-1044E4E3F1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A24BEA-91E2-3D42-A14D-1793D773FF0E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A24BEA-91E2-3D42-A14D-1793D773FF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38627EE-A56A-4342-8F3F-0B14E9C7670B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38627EE-A56A-4342-8F3F-0B14E9C767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F406CA-E660-4542-AEA5-66A5BAC8A18E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F406CA-E660-4542-AEA5-66A5BAC8A1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3B270F-6808-FD42-8698-9646F33CA066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18" name="Left Bracket 17">
              <a:extLst>
                <a:ext uri="{FF2B5EF4-FFF2-40B4-BE49-F238E27FC236}">
                  <a16:creationId xmlns:a16="http://schemas.microsoft.com/office/drawing/2014/main" id="{F28460E3-D774-904A-ABE4-7E45A4D5F20A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Left Bracket 18">
              <a:extLst>
                <a:ext uri="{FF2B5EF4-FFF2-40B4-BE49-F238E27FC236}">
                  <a16:creationId xmlns:a16="http://schemas.microsoft.com/office/drawing/2014/main" id="{E6A4AEC4-71F8-454D-B6F0-FE5D845EDDA8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DEAF209-5AEF-E542-B035-61BA0A621E7E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D781D5A-4C11-7F4C-9717-AD6B34B95CAA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D781D5A-4C11-7F4C-9717-AD6B34B95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Left Bracket 31">
              <a:extLst>
                <a:ext uri="{FF2B5EF4-FFF2-40B4-BE49-F238E27FC236}">
                  <a16:creationId xmlns:a16="http://schemas.microsoft.com/office/drawing/2014/main" id="{8A6F4CAB-0CE5-9544-8BBA-684E5DF3ADA9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Left Bracket 32">
              <a:extLst>
                <a:ext uri="{FF2B5EF4-FFF2-40B4-BE49-F238E27FC236}">
                  <a16:creationId xmlns:a16="http://schemas.microsoft.com/office/drawing/2014/main" id="{91533EF9-4C90-544D-B285-C04B4D6E0B0C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B6E9E18-D82A-9847-92F1-12093B673775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B6E9E18-D82A-9847-92F1-12093B6737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B0BDCD8-0F8D-BB49-8D36-1F0B058BE977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B0BDCD8-0F8D-BB49-8D36-1F0B058BE9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9EAB8D5-371A-3D42-A8D1-EBE04153BD08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9EAB8D5-371A-3D42-A8D1-EBE04153BD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390A3C2-54F9-D44D-AA50-BCD7C54A7C80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ket 38">
            <a:extLst>
              <a:ext uri="{FF2B5EF4-FFF2-40B4-BE49-F238E27FC236}">
                <a16:creationId xmlns:a16="http://schemas.microsoft.com/office/drawing/2014/main" id="{1C848755-7B4E-B944-8956-335EE9A9927A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32AA6E3F-3D48-EA4C-8465-0185598E8AC7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68A66D13-7E53-074A-AC86-79763BAE9594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Left Bracket 45">
            <a:extLst>
              <a:ext uri="{FF2B5EF4-FFF2-40B4-BE49-F238E27FC236}">
                <a16:creationId xmlns:a16="http://schemas.microsoft.com/office/drawing/2014/main" id="{BA377711-6CBE-4C48-8B2E-2587D7FC9C0A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Bracket 46">
            <a:extLst>
              <a:ext uri="{FF2B5EF4-FFF2-40B4-BE49-F238E27FC236}">
                <a16:creationId xmlns:a16="http://schemas.microsoft.com/office/drawing/2014/main" id="{69E342B2-CD5D-6948-893D-439E975EE3FD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43572F8B-0247-EE4C-B9C1-3B3331577150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DC1F74B-B457-4641-8584-AB27249D7EF3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B092EF-9F55-BC4A-8E4A-A95560FF0E57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CC5FAC9-E218-5548-AAD2-F99658AA7AC8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BCAB26C-6D1A-5C4A-BDA4-A14713186672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703BB84-882E-3543-B76A-1B9086EE7C3C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7E5301D-1DE8-6941-948F-817DB93ADFAB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6353DEC-2DFA-F144-9F06-F7F95BCF06EE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6618AA5-5D02-F44A-AC23-2694AD52EF21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F813867-9523-7E44-AC8F-3426EDF85BD1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996790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3150A7-A708-564A-8548-51B023117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07" y="584775"/>
            <a:ext cx="6944786" cy="36098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B3A9DC-6F36-A648-AB1D-C8B597DE6B43}"/>
              </a:ext>
            </a:extLst>
          </p:cNvPr>
          <p:cNvSpPr txBox="1"/>
          <p:nvPr/>
        </p:nvSpPr>
        <p:spPr>
          <a:xfrm>
            <a:off x="2699656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A39985-4555-E54A-8FB8-3A4E2E4B1D81}"/>
              </a:ext>
            </a:extLst>
          </p:cNvPr>
          <p:cNvSpPr txBox="1"/>
          <p:nvPr/>
        </p:nvSpPr>
        <p:spPr>
          <a:xfrm>
            <a:off x="407851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84979F-D725-E740-82C8-410C90ED94DC}"/>
              </a:ext>
            </a:extLst>
          </p:cNvPr>
          <p:cNvSpPr txBox="1"/>
          <p:nvPr/>
        </p:nvSpPr>
        <p:spPr>
          <a:xfrm>
            <a:off x="496388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4A9195-3725-E34A-ACF9-44BFEA45A3FD}"/>
              </a:ext>
            </a:extLst>
          </p:cNvPr>
          <p:cNvSpPr txBox="1"/>
          <p:nvPr/>
        </p:nvSpPr>
        <p:spPr>
          <a:xfrm rot="16200000">
            <a:off x="2349003" y="4011566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18EB8-0C7C-2F49-B10B-177839FBDCFF}"/>
              </a:ext>
            </a:extLst>
          </p:cNvPr>
          <p:cNvSpPr txBox="1"/>
          <p:nvPr/>
        </p:nvSpPr>
        <p:spPr>
          <a:xfrm rot="16200000">
            <a:off x="2702946" y="4190378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186511-3B03-7E42-A6F7-F3E1298310C1}"/>
              </a:ext>
            </a:extLst>
          </p:cNvPr>
          <p:cNvSpPr txBox="1"/>
          <p:nvPr/>
        </p:nvSpPr>
        <p:spPr>
          <a:xfrm rot="16200000">
            <a:off x="3056889" y="4369190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0D91A8-3CED-3D48-A2D6-3FB9B8AF0DD8}"/>
              </a:ext>
            </a:extLst>
          </p:cNvPr>
          <p:cNvSpPr txBox="1"/>
          <p:nvPr/>
        </p:nvSpPr>
        <p:spPr>
          <a:xfrm rot="16200000">
            <a:off x="3410832" y="4548002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89EB42C1-38C8-F84F-B632-436683B0117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177643" y="4744706"/>
            <a:ext cx="1804364" cy="1061833"/>
          </a:xfrm>
          <a:prstGeom prst="bentConnector3">
            <a:avLst>
              <a:gd name="adj1" fmla="val 99873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7C7B3A29-82F0-B544-A050-703DFA380FDC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82299" y="4706107"/>
            <a:ext cx="1362652" cy="1060176"/>
          </a:xfrm>
          <a:prstGeom prst="bentConnector3">
            <a:avLst>
              <a:gd name="adj1" fmla="val 10006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6EEC925C-AFC2-BB43-A3FF-0561F872BB1B}"/>
              </a:ext>
            </a:extLst>
          </p:cNvPr>
          <p:cNvCxnSpPr>
            <a:cxnSpLocks/>
          </p:cNvCxnSpPr>
          <p:nvPr/>
        </p:nvCxnSpPr>
        <p:spPr>
          <a:xfrm>
            <a:off x="3274936" y="4723133"/>
            <a:ext cx="954951" cy="903488"/>
          </a:xfrm>
          <a:prstGeom prst="bentConnector3">
            <a:avLst>
              <a:gd name="adj1" fmla="val -15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399C97C1-33BD-534B-BFF6-14B27B5F330B}"/>
              </a:ext>
            </a:extLst>
          </p:cNvPr>
          <p:cNvCxnSpPr>
            <a:cxnSpLocks/>
          </p:cNvCxnSpPr>
          <p:nvPr/>
        </p:nvCxnSpPr>
        <p:spPr>
          <a:xfrm>
            <a:off x="3657909" y="4901944"/>
            <a:ext cx="954951" cy="467402"/>
          </a:xfrm>
          <a:prstGeom prst="bentConnector3">
            <a:avLst>
              <a:gd name="adj1" fmla="val -167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3C1244F-6AA1-8647-84D5-1A02759A6FB8}"/>
              </a:ext>
            </a:extLst>
          </p:cNvPr>
          <p:cNvSpPr txBox="1"/>
          <p:nvPr/>
        </p:nvSpPr>
        <p:spPr>
          <a:xfrm>
            <a:off x="4485858" y="5117536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E84BE1-80F1-024A-BBEA-E57B5A4D6ABA}"/>
              </a:ext>
            </a:extLst>
          </p:cNvPr>
          <p:cNvSpPr txBox="1"/>
          <p:nvPr/>
        </p:nvSpPr>
        <p:spPr>
          <a:xfrm>
            <a:off x="4135381" y="5395788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7FC645-30A8-824E-AE6C-D7B2C3DAAA46}"/>
              </a:ext>
            </a:extLst>
          </p:cNvPr>
          <p:cNvSpPr txBox="1"/>
          <p:nvPr/>
        </p:nvSpPr>
        <p:spPr>
          <a:xfrm>
            <a:off x="3823958" y="5689622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7E1D68-4EAB-174B-A66F-1D4184B356DC}"/>
              </a:ext>
            </a:extLst>
          </p:cNvPr>
          <p:cNvSpPr txBox="1"/>
          <p:nvPr/>
        </p:nvSpPr>
        <p:spPr>
          <a:xfrm>
            <a:off x="3468993" y="5939914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8E5A25-7943-C745-996A-5FD68CDEDFEE}"/>
              </a:ext>
            </a:extLst>
          </p:cNvPr>
          <p:cNvSpPr txBox="1"/>
          <p:nvPr/>
        </p:nvSpPr>
        <p:spPr>
          <a:xfrm>
            <a:off x="4635816" y="4425038"/>
            <a:ext cx="4666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DFT of overlapping windows</a:t>
            </a:r>
          </a:p>
          <a:p>
            <a:pPr algn="ctr"/>
            <a:r>
              <a:rPr lang="en-US" sz="2800" dirty="0"/>
              <a:t>of samples</a:t>
            </a:r>
          </a:p>
          <a:p>
            <a:pPr algn="ctr"/>
            <a:r>
              <a:rPr lang="en-US" sz="2800" dirty="0"/>
              <a:t>(Spectrogram/STFT)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096759-4C1A-4647-9D71-EEF7EC62D3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</p:spTree>
    <p:extLst>
      <p:ext uri="{BB962C8B-B14F-4D97-AF65-F5344CB8AC3E}">
        <p14:creationId xmlns:p14="http://schemas.microsoft.com/office/powerpoint/2010/main" val="23908646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43B6E3-5CF6-E44C-A811-9D893502A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762000"/>
            <a:ext cx="71120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38EAB3-D4D7-6247-AD20-EC29C4FBF39E}"/>
              </a:ext>
            </a:extLst>
          </p:cNvPr>
          <p:cNvSpPr txBox="1"/>
          <p:nvPr/>
        </p:nvSpPr>
        <p:spPr>
          <a:xfrm>
            <a:off x="2365827" y="1057566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ED623-DBC9-D44B-B653-70E18694BCE2}"/>
              </a:ext>
            </a:extLst>
          </p:cNvPr>
          <p:cNvSpPr txBox="1"/>
          <p:nvPr/>
        </p:nvSpPr>
        <p:spPr>
          <a:xfrm>
            <a:off x="3773710" y="1012050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D66E6F-E05C-FC43-B8FA-2E3E33462060}"/>
              </a:ext>
            </a:extLst>
          </p:cNvPr>
          <p:cNvSpPr txBox="1"/>
          <p:nvPr/>
        </p:nvSpPr>
        <p:spPr>
          <a:xfrm>
            <a:off x="5370280" y="1014024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D3AFD2-43E8-1745-A525-16FA042ECA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</p:spTree>
    <p:extLst>
      <p:ext uri="{BB962C8B-B14F-4D97-AF65-F5344CB8AC3E}">
        <p14:creationId xmlns:p14="http://schemas.microsoft.com/office/powerpoint/2010/main" val="3840756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3096759-4C1A-4647-9D71-EEF7EC62D3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3C542A-1C90-A34F-993F-FF3911AC833A}"/>
              </a:ext>
            </a:extLst>
          </p:cNvPr>
          <p:cNvGrpSpPr/>
          <p:nvPr/>
        </p:nvGrpSpPr>
        <p:grpSpPr>
          <a:xfrm>
            <a:off x="3119721" y="1019220"/>
            <a:ext cx="1986050" cy="675172"/>
            <a:chOff x="3376896" y="3066554"/>
            <a:chExt cx="1986050" cy="67517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F9873A-F213-B144-BE1F-3AAC6A0E05B9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4479E90-DA92-704A-BBD5-C48698573AFF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25DE71-DE8D-EE46-BB5F-234E9BAAF1E4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03CE006-37F4-894C-A7EE-5440B7CD0E80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B8D61A3-CEDE-B245-9464-DF6401C99886}"/>
              </a:ext>
            </a:extLst>
          </p:cNvPr>
          <p:cNvSpPr txBox="1"/>
          <p:nvPr/>
        </p:nvSpPr>
        <p:spPr>
          <a:xfrm>
            <a:off x="4266681" y="848007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*</a:t>
            </a:r>
            <a:endParaRPr lang="en-US" sz="3600" baseline="30000" dirty="0">
              <a:latin typeface="Lucida Bright" panose="02040602050505020304" pitchFamily="18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935953-8856-6C44-A488-F80C20CE8815}"/>
              </a:ext>
            </a:extLst>
          </p:cNvPr>
          <p:cNvGrpSpPr/>
          <p:nvPr/>
        </p:nvGrpSpPr>
        <p:grpSpPr>
          <a:xfrm>
            <a:off x="590731" y="5255772"/>
            <a:ext cx="4055726" cy="811609"/>
            <a:chOff x="590731" y="5255772"/>
            <a:chExt cx="4055726" cy="8116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3150A7-A708-564A-8548-51B023117A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792" t="9923" r="21198" b="19231"/>
            <a:stretch/>
          </p:blipFill>
          <p:spPr>
            <a:xfrm>
              <a:off x="1626739" y="5271282"/>
              <a:ext cx="3019718" cy="796099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B5F840C-011F-9443-8112-75C8682FC14F}"/>
                </a:ext>
              </a:extLst>
            </p:cNvPr>
            <p:cNvGrpSpPr/>
            <p:nvPr/>
          </p:nvGrpSpPr>
          <p:grpSpPr>
            <a:xfrm>
              <a:off x="590731" y="5255772"/>
              <a:ext cx="962856" cy="675170"/>
              <a:chOff x="3376896" y="3066556"/>
              <a:chExt cx="962856" cy="675170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E52ED7F-58B9-0C44-8D03-99EE41236AAD}"/>
                  </a:ext>
                </a:extLst>
              </p:cNvPr>
              <p:cNvSpPr txBox="1"/>
              <p:nvPr/>
            </p:nvSpPr>
            <p:spPr>
              <a:xfrm>
                <a:off x="3376896" y="3066556"/>
                <a:ext cx="3797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X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CC7646F-F4DA-6644-AC7E-1AF0220ADD52}"/>
                  </a:ext>
                </a:extLst>
              </p:cNvPr>
              <p:cNvSpPr txBox="1"/>
              <p:nvPr/>
            </p:nvSpPr>
            <p:spPr>
              <a:xfrm>
                <a:off x="3829824" y="3218506"/>
                <a:ext cx="509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=</a:t>
                </a:r>
                <a:endParaRPr lang="en-US" sz="2800" baseline="-25000" dirty="0">
                  <a:latin typeface="Lucida Bright" panose="02040602050505020304" pitchFamily="18" charset="77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C2D47A-6A91-F940-8A55-7EB6730A4D79}"/>
              </a:ext>
            </a:extLst>
          </p:cNvPr>
          <p:cNvGrpSpPr/>
          <p:nvPr/>
        </p:nvGrpSpPr>
        <p:grpSpPr>
          <a:xfrm>
            <a:off x="590731" y="2930121"/>
            <a:ext cx="3254189" cy="1641404"/>
            <a:chOff x="590731" y="2930121"/>
            <a:chExt cx="3254189" cy="164140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47E2627-C2F9-E846-9C49-45BB94AD64EE}"/>
                </a:ext>
              </a:extLst>
            </p:cNvPr>
            <p:cNvGrpSpPr/>
            <p:nvPr/>
          </p:nvGrpSpPr>
          <p:grpSpPr>
            <a:xfrm>
              <a:off x="590731" y="3313222"/>
              <a:ext cx="962856" cy="675170"/>
              <a:chOff x="3376896" y="3066556"/>
              <a:chExt cx="962856" cy="675170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12F3040-2A77-9E4B-94F3-491C52C65354}"/>
                  </a:ext>
                </a:extLst>
              </p:cNvPr>
              <p:cNvSpPr txBox="1"/>
              <p:nvPr/>
            </p:nvSpPr>
            <p:spPr>
              <a:xfrm>
                <a:off x="3376896" y="3066556"/>
                <a:ext cx="3797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F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C060FFB-8319-844A-B2B9-DB6D81D49277}"/>
                  </a:ext>
                </a:extLst>
              </p:cNvPr>
              <p:cNvSpPr txBox="1"/>
              <p:nvPr/>
            </p:nvSpPr>
            <p:spPr>
              <a:xfrm>
                <a:off x="3829824" y="3218506"/>
                <a:ext cx="509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=</a:t>
                </a:r>
                <a:endParaRPr lang="en-US" sz="2800" baseline="-25000" dirty="0">
                  <a:latin typeface="Lucida Bright" panose="02040602050505020304" pitchFamily="18" charset="77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5021DB-5C12-8E46-BE97-0FE23F644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023" t="7379" r="8587" b="4823"/>
            <a:stretch/>
          </p:blipFill>
          <p:spPr>
            <a:xfrm>
              <a:off x="1816096" y="2930121"/>
              <a:ext cx="2028824" cy="1641404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0757929-3193-5941-BB70-32D83AFF62DC}"/>
              </a:ext>
            </a:extLst>
          </p:cNvPr>
          <p:cNvSpPr txBox="1"/>
          <p:nvPr/>
        </p:nvSpPr>
        <p:spPr>
          <a:xfrm>
            <a:off x="4456569" y="3465172"/>
            <a:ext cx="3982005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-25000" dirty="0" err="1">
                <a:latin typeface="Lucida Bright" panose="02040602050505020304" pitchFamily="18" charset="77"/>
              </a:rPr>
              <a:t>Matlab</a:t>
            </a:r>
            <a:r>
              <a:rPr lang="en-US" sz="3200" baseline="-25000" dirty="0">
                <a:latin typeface="Lucida Bright" panose="02040602050505020304" pitchFamily="18" charset="77"/>
              </a:rPr>
              <a:t> function: </a:t>
            </a:r>
            <a:r>
              <a:rPr lang="en-US" sz="3200" baseline="-25000" dirty="0" err="1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dftm</a:t>
            </a:r>
            <a:r>
              <a: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(N)</a:t>
            </a:r>
            <a:endParaRPr lang="en-US" sz="3200" baseline="300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FDDC358-B95D-ED48-85D8-C05CEE0E3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030" y="2930121"/>
            <a:ext cx="1641750" cy="164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7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3096759-4C1A-4647-9D71-EEF7EC62D3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3C542A-1C90-A34F-993F-FF3911AC833A}"/>
              </a:ext>
            </a:extLst>
          </p:cNvPr>
          <p:cNvGrpSpPr/>
          <p:nvPr/>
        </p:nvGrpSpPr>
        <p:grpSpPr>
          <a:xfrm>
            <a:off x="3119721" y="1019220"/>
            <a:ext cx="1986050" cy="675172"/>
            <a:chOff x="3376896" y="3066554"/>
            <a:chExt cx="1986050" cy="67517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F9873A-F213-B144-BE1F-3AAC6A0E05B9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4479E90-DA92-704A-BBD5-C48698573AFF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25DE71-DE8D-EE46-BB5F-234E9BAAF1E4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03CE006-37F4-894C-A7EE-5440B7CD0E80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B8D61A3-CEDE-B245-9464-DF6401C99886}"/>
              </a:ext>
            </a:extLst>
          </p:cNvPr>
          <p:cNvSpPr txBox="1"/>
          <p:nvPr/>
        </p:nvSpPr>
        <p:spPr>
          <a:xfrm>
            <a:off x="4266681" y="848007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*</a:t>
            </a:r>
            <a:endParaRPr lang="en-US" sz="3600" baseline="30000" dirty="0">
              <a:latin typeface="Lucida Bright" panose="02040602050505020304" pitchFamily="18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3150A7-A708-564A-8548-51B023117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2" t="9923" r="21198" b="19231"/>
          <a:stretch/>
        </p:blipFill>
        <p:spPr>
          <a:xfrm rot="5400000">
            <a:off x="1125750" y="5593389"/>
            <a:ext cx="1875007" cy="49431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2B5F840C-011F-9443-8112-75C8682FC14F}"/>
              </a:ext>
            </a:extLst>
          </p:cNvPr>
          <p:cNvGrpSpPr/>
          <p:nvPr/>
        </p:nvGrpSpPr>
        <p:grpSpPr>
          <a:xfrm>
            <a:off x="590731" y="5255772"/>
            <a:ext cx="962856" cy="675170"/>
            <a:chOff x="3376896" y="3066556"/>
            <a:chExt cx="962856" cy="67517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E52ED7F-58B9-0C44-8D03-99EE41236AAD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CC7646F-F4DA-6644-AC7E-1AF0220ADD52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C2D47A-6A91-F940-8A55-7EB6730A4D79}"/>
              </a:ext>
            </a:extLst>
          </p:cNvPr>
          <p:cNvGrpSpPr/>
          <p:nvPr/>
        </p:nvGrpSpPr>
        <p:grpSpPr>
          <a:xfrm>
            <a:off x="590731" y="2930121"/>
            <a:ext cx="3254189" cy="1641404"/>
            <a:chOff x="590731" y="2930121"/>
            <a:chExt cx="3254189" cy="164140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47E2627-C2F9-E846-9C49-45BB94AD64EE}"/>
                </a:ext>
              </a:extLst>
            </p:cNvPr>
            <p:cNvGrpSpPr/>
            <p:nvPr/>
          </p:nvGrpSpPr>
          <p:grpSpPr>
            <a:xfrm>
              <a:off x="590731" y="3313222"/>
              <a:ext cx="962856" cy="675170"/>
              <a:chOff x="3376896" y="3066556"/>
              <a:chExt cx="962856" cy="675170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12F3040-2A77-9E4B-94F3-491C52C65354}"/>
                  </a:ext>
                </a:extLst>
              </p:cNvPr>
              <p:cNvSpPr txBox="1"/>
              <p:nvPr/>
            </p:nvSpPr>
            <p:spPr>
              <a:xfrm>
                <a:off x="3376896" y="3066556"/>
                <a:ext cx="3797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F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C060FFB-8319-844A-B2B9-DB6D81D49277}"/>
                  </a:ext>
                </a:extLst>
              </p:cNvPr>
              <p:cNvSpPr txBox="1"/>
              <p:nvPr/>
            </p:nvSpPr>
            <p:spPr>
              <a:xfrm>
                <a:off x="3829824" y="3218506"/>
                <a:ext cx="509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=</a:t>
                </a:r>
                <a:endParaRPr lang="en-US" sz="2800" baseline="-25000" dirty="0">
                  <a:latin typeface="Lucida Bright" panose="02040602050505020304" pitchFamily="18" charset="77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5021DB-5C12-8E46-BE97-0FE23F644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023" t="7379" r="8587" b="4823"/>
            <a:stretch/>
          </p:blipFill>
          <p:spPr>
            <a:xfrm>
              <a:off x="1816096" y="2930121"/>
              <a:ext cx="2028824" cy="1641404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0757929-3193-5941-BB70-32D83AFF62DC}"/>
              </a:ext>
            </a:extLst>
          </p:cNvPr>
          <p:cNvSpPr txBox="1"/>
          <p:nvPr/>
        </p:nvSpPr>
        <p:spPr>
          <a:xfrm>
            <a:off x="4456569" y="3465172"/>
            <a:ext cx="3982005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-25000" dirty="0" err="1">
                <a:latin typeface="Lucida Bright" panose="02040602050505020304" pitchFamily="18" charset="77"/>
              </a:rPr>
              <a:t>Matlab</a:t>
            </a:r>
            <a:r>
              <a:rPr lang="en-US" sz="3200" baseline="-25000" dirty="0">
                <a:latin typeface="Lucida Bright" panose="02040602050505020304" pitchFamily="18" charset="77"/>
              </a:rPr>
              <a:t> function: </a:t>
            </a:r>
            <a:r>
              <a:rPr lang="en-US" sz="3200" baseline="-25000" dirty="0" err="1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dftm</a:t>
            </a:r>
            <a:r>
              <a: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(N)</a:t>
            </a:r>
            <a:endParaRPr lang="en-US" sz="3200" baseline="300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FDDC358-B95D-ED48-85D8-C05CEE0E3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030" y="2930121"/>
            <a:ext cx="1641750" cy="16417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782FA0E-7997-A940-A2ED-F143E3A5CA3B}"/>
              </a:ext>
            </a:extLst>
          </p:cNvPr>
          <p:cNvGrpSpPr/>
          <p:nvPr/>
        </p:nvGrpSpPr>
        <p:grpSpPr>
          <a:xfrm>
            <a:off x="2643188" y="4903043"/>
            <a:ext cx="610570" cy="1754932"/>
            <a:chOff x="2643188" y="4903043"/>
            <a:chExt cx="610570" cy="1754932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1321E650-5D76-3048-83C8-C201D4055805}"/>
                </a:ext>
              </a:extLst>
            </p:cNvPr>
            <p:cNvCxnSpPr/>
            <p:nvPr/>
          </p:nvCxnSpPr>
          <p:spPr>
            <a:xfrm>
              <a:off x="2643188" y="4903043"/>
              <a:ext cx="0" cy="175493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711F8E2-9869-E947-A3A4-189D2DAE9216}"/>
                </a:ext>
              </a:extLst>
            </p:cNvPr>
            <p:cNvSpPr txBox="1"/>
            <p:nvPr/>
          </p:nvSpPr>
          <p:spPr>
            <a:xfrm>
              <a:off x="2643188" y="5359881"/>
              <a:ext cx="610570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aseline="-25000" dirty="0">
                  <a:latin typeface="Lucida Bright" panose="02040602050505020304" pitchFamily="18" charset="77"/>
                </a:rPr>
                <a:t>8N</a:t>
              </a:r>
              <a:endParaRPr lang="en-US" sz="3200" baseline="30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335248-3C1C-F04C-92D8-FE128E6471A5}"/>
              </a:ext>
            </a:extLst>
          </p:cNvPr>
          <p:cNvGrpSpPr/>
          <p:nvPr/>
        </p:nvGrpSpPr>
        <p:grpSpPr>
          <a:xfrm>
            <a:off x="2830508" y="4880534"/>
            <a:ext cx="638063" cy="592080"/>
            <a:chOff x="2643188" y="4874006"/>
            <a:chExt cx="638063" cy="59208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1ED42A0-19BC-874F-B3BA-FA9FE9B783A9}"/>
                </a:ext>
              </a:extLst>
            </p:cNvPr>
            <p:cNvCxnSpPr>
              <a:cxnSpLocks/>
            </p:cNvCxnSpPr>
            <p:nvPr/>
          </p:nvCxnSpPr>
          <p:spPr>
            <a:xfrm>
              <a:off x="2643188" y="4903043"/>
              <a:ext cx="0" cy="563043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1424470-B5EA-924E-B581-34AF1A0188E1}"/>
                </a:ext>
              </a:extLst>
            </p:cNvPr>
            <p:cNvSpPr txBox="1"/>
            <p:nvPr/>
          </p:nvSpPr>
          <p:spPr>
            <a:xfrm>
              <a:off x="2670681" y="4874006"/>
              <a:ext cx="610570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N</a:t>
              </a:r>
              <a:endParaRPr lang="en-US" sz="3200" baseline="30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E71AF7-8EAD-3A4D-BABA-61C40E1EFD44}"/>
              </a:ext>
            </a:extLst>
          </p:cNvPr>
          <p:cNvGrpSpPr/>
          <p:nvPr/>
        </p:nvGrpSpPr>
        <p:grpSpPr>
          <a:xfrm>
            <a:off x="3314700" y="2998100"/>
            <a:ext cx="1356122" cy="2202550"/>
            <a:chOff x="3314700" y="2998100"/>
            <a:chExt cx="1356122" cy="220255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A75A8BD-8D0B-9A47-B5D1-CAC30FEBDCC6}"/>
                </a:ext>
              </a:extLst>
            </p:cNvPr>
            <p:cNvGrpSpPr/>
            <p:nvPr/>
          </p:nvGrpSpPr>
          <p:grpSpPr>
            <a:xfrm>
              <a:off x="3959691" y="2998100"/>
              <a:ext cx="610570" cy="1460389"/>
              <a:chOff x="2613530" y="4554386"/>
              <a:chExt cx="610570" cy="1460389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E440A27C-4F28-AF4E-A18F-069C3E776A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3188" y="4554386"/>
                <a:ext cx="0" cy="1460389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6FA3E19-1213-5E42-AB9C-61001EF1A766}"/>
                  </a:ext>
                </a:extLst>
              </p:cNvPr>
              <p:cNvSpPr txBox="1"/>
              <p:nvPr/>
            </p:nvSpPr>
            <p:spPr>
              <a:xfrm>
                <a:off x="2613530" y="4974022"/>
                <a:ext cx="610570" cy="420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aseline="-25000" dirty="0">
                    <a:solidFill>
                      <a:schemeClr val="accent2">
                        <a:lumMod val="75000"/>
                      </a:schemeClr>
                    </a:solidFill>
                    <a:latin typeface="Lucida Bright" panose="02040602050505020304" pitchFamily="18" charset="77"/>
                  </a:rPr>
                  <a:t>N</a:t>
                </a:r>
                <a:endParaRPr lang="en-US" sz="3200" baseline="30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endParaRPr>
              </a:p>
            </p:txBody>
          </p:sp>
        </p:grp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A29341-BAC2-E44D-8BC8-E218AFFF29B6}"/>
                </a:ext>
              </a:extLst>
            </p:cNvPr>
            <p:cNvSpPr/>
            <p:nvPr/>
          </p:nvSpPr>
          <p:spPr>
            <a:xfrm>
              <a:off x="3314700" y="4029075"/>
              <a:ext cx="1356122" cy="1171575"/>
            </a:xfrm>
            <a:custGeom>
              <a:avLst/>
              <a:gdLst>
                <a:gd name="connsiteX0" fmla="*/ 0 w 1356122"/>
                <a:gd name="connsiteY0" fmla="*/ 1171575 h 1171575"/>
                <a:gd name="connsiteX1" fmla="*/ 1314450 w 1356122"/>
                <a:gd name="connsiteY1" fmla="*/ 700088 h 1171575"/>
                <a:gd name="connsiteX2" fmla="*/ 900113 w 1356122"/>
                <a:gd name="connsiteY2" fmla="*/ 0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6122" h="1171575">
                  <a:moveTo>
                    <a:pt x="0" y="1171575"/>
                  </a:moveTo>
                  <a:cubicBezTo>
                    <a:pt x="582215" y="1033462"/>
                    <a:pt x="1164431" y="895350"/>
                    <a:pt x="1314450" y="700088"/>
                  </a:cubicBezTo>
                  <a:cubicBezTo>
                    <a:pt x="1464469" y="504825"/>
                    <a:pt x="1182291" y="252412"/>
                    <a:pt x="900113" y="0"/>
                  </a:cubicBez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33D73446-31EC-0040-9AD5-8F477FC8E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361" y="4880534"/>
            <a:ext cx="2266105" cy="169957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5E9BC58-54F6-4549-B636-24A0E77D9F11}"/>
              </a:ext>
            </a:extLst>
          </p:cNvPr>
          <p:cNvGrpSpPr/>
          <p:nvPr/>
        </p:nvGrpSpPr>
        <p:grpSpPr>
          <a:xfrm>
            <a:off x="4263110" y="5084557"/>
            <a:ext cx="2341086" cy="584775"/>
            <a:chOff x="4263110" y="5084557"/>
            <a:chExt cx="2341086" cy="58477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B47736A-E958-D94F-9BA8-7D141BFBC2C1}"/>
                </a:ext>
              </a:extLst>
            </p:cNvPr>
            <p:cNvSpPr txBox="1"/>
            <p:nvPr/>
          </p:nvSpPr>
          <p:spPr>
            <a:xfrm>
              <a:off x="4909341" y="5084557"/>
              <a:ext cx="16948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abs(Z)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B1BF34F-4055-D84B-A078-92DA7C99F8AF}"/>
                </a:ext>
              </a:extLst>
            </p:cNvPr>
            <p:cNvCxnSpPr/>
            <p:nvPr/>
          </p:nvCxnSpPr>
          <p:spPr>
            <a:xfrm>
              <a:off x="4263110" y="5106922"/>
              <a:ext cx="704065" cy="300800"/>
            </a:xfrm>
            <a:prstGeom prst="line">
              <a:avLst/>
            </a:prstGeom>
            <a:ln w="28575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0C76057-2C8C-8A4C-9970-3D6295EA9607}"/>
              </a:ext>
            </a:extLst>
          </p:cNvPr>
          <p:cNvGrpSpPr/>
          <p:nvPr/>
        </p:nvGrpSpPr>
        <p:grpSpPr>
          <a:xfrm>
            <a:off x="6095538" y="5033097"/>
            <a:ext cx="957725" cy="1327475"/>
            <a:chOff x="6095538" y="5033097"/>
            <a:chExt cx="957725" cy="1327475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A2DFAEA-3231-0841-A80B-AFA45D29CC63}"/>
                </a:ext>
              </a:extLst>
            </p:cNvPr>
            <p:cNvCxnSpPr>
              <a:cxnSpLocks/>
            </p:cNvCxnSpPr>
            <p:nvPr/>
          </p:nvCxnSpPr>
          <p:spPr>
            <a:xfrm>
              <a:off x="7053263" y="5033097"/>
              <a:ext cx="0" cy="132747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0F6D37D-2A70-2F4F-AE11-56EE0FED20AD}"/>
                </a:ext>
              </a:extLst>
            </p:cNvPr>
            <p:cNvCxnSpPr>
              <a:cxnSpLocks/>
            </p:cNvCxnSpPr>
            <p:nvPr/>
          </p:nvCxnSpPr>
          <p:spPr>
            <a:xfrm>
              <a:off x="6095538" y="5823921"/>
              <a:ext cx="848187" cy="358097"/>
            </a:xfrm>
            <a:prstGeom prst="line">
              <a:avLst/>
            </a:prstGeom>
            <a:ln w="28575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12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DDE16A-4AE7-9D47-B86E-1FBE86D37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07" y="4657726"/>
            <a:ext cx="2328607" cy="218808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D9BA3D-4684-D84E-9DCE-E3A8B0B0B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23" t="7379" r="8587" b="4823"/>
          <a:stretch/>
        </p:blipFill>
        <p:spPr>
          <a:xfrm>
            <a:off x="1214438" y="1258313"/>
            <a:ext cx="1289163" cy="10429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3096759-4C1A-4647-9D71-EEF7EC62D3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650A42-27A6-9D48-A9B6-6918DB6DF9B6}"/>
              </a:ext>
            </a:extLst>
          </p:cNvPr>
          <p:cNvSpPr/>
          <p:nvPr/>
        </p:nvSpPr>
        <p:spPr>
          <a:xfrm>
            <a:off x="1214439" y="1243014"/>
            <a:ext cx="4286250" cy="34147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EDFF39-F454-704E-AE26-1CE94743D335}"/>
              </a:ext>
            </a:extLst>
          </p:cNvPr>
          <p:cNvGrpSpPr/>
          <p:nvPr/>
        </p:nvGrpSpPr>
        <p:grpSpPr>
          <a:xfrm>
            <a:off x="5771535" y="1258315"/>
            <a:ext cx="1516374" cy="3414713"/>
            <a:chOff x="5771535" y="1258315"/>
            <a:chExt cx="1516374" cy="341471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451E525-C212-2E4E-B5A1-D35FECADF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792" t="9923" r="21198" b="19231"/>
            <a:stretch/>
          </p:blipFill>
          <p:spPr>
            <a:xfrm rot="5400000">
              <a:off x="5081282" y="2466401"/>
              <a:ext cx="3414713" cy="99854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72E883E-855E-C441-91CF-88ED86FBDAB4}"/>
                </a:ext>
              </a:extLst>
            </p:cNvPr>
            <p:cNvSpPr txBox="1"/>
            <p:nvPr/>
          </p:nvSpPr>
          <p:spPr>
            <a:xfrm>
              <a:off x="5771535" y="2522755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D55484D-2648-684E-8D5A-1FD265DBB405}"/>
              </a:ext>
            </a:extLst>
          </p:cNvPr>
          <p:cNvGrpSpPr/>
          <p:nvPr/>
        </p:nvGrpSpPr>
        <p:grpSpPr>
          <a:xfrm>
            <a:off x="3760537" y="4801511"/>
            <a:ext cx="3527373" cy="2056489"/>
            <a:chOff x="3760537" y="4801511"/>
            <a:chExt cx="3527373" cy="205648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B25419D-4C51-F24D-A0E3-289B67CFD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45925" y="4801511"/>
              <a:ext cx="2741985" cy="2056489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12DDD8D-B02F-8649-B2B0-CAC795385172}"/>
                </a:ext>
              </a:extLst>
            </p:cNvPr>
            <p:cNvSpPr txBox="1"/>
            <p:nvPr/>
          </p:nvSpPr>
          <p:spPr>
            <a:xfrm>
              <a:off x="3760537" y="5261043"/>
              <a:ext cx="379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aseline="-25000" dirty="0">
                  <a:latin typeface="Lucida Bright" panose="02040602050505020304" pitchFamily="18" charset="77"/>
                </a:rPr>
                <a:t>=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2C39E05-4FE9-3348-9A83-0F675CDE8421}"/>
              </a:ext>
            </a:extLst>
          </p:cNvPr>
          <p:cNvSpPr txBox="1"/>
          <p:nvPr/>
        </p:nvSpPr>
        <p:spPr>
          <a:xfrm>
            <a:off x="2977788" y="2276533"/>
            <a:ext cx="379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aseline="-25000" dirty="0">
                <a:latin typeface="Lucida Bright" panose="02040602050505020304" pitchFamily="18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1475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E02C7A-1C01-7246-F22B-6650ABAF51FC}"/>
              </a:ext>
            </a:extLst>
          </p:cNvPr>
          <p:cNvSpPr txBox="1"/>
          <p:nvPr/>
        </p:nvSpPr>
        <p:spPr>
          <a:xfrm>
            <a:off x="1135294" y="3136612"/>
            <a:ext cx="687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21202397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680731" y="2338492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IFFT = Inverse Fast Fourier Transform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C48FC74-9410-EF41-BCD9-34BC6BDEFB89}"/>
              </a:ext>
            </a:extLst>
          </p:cNvPr>
          <p:cNvCxnSpPr>
            <a:cxnSpLocks/>
          </p:cNvCxnSpPr>
          <p:nvPr/>
        </p:nvCxnSpPr>
        <p:spPr>
          <a:xfrm flipV="1">
            <a:off x="7391462" y="2431915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163D88-4578-BB45-8E15-3D31B5363511}"/>
                  </a:ext>
                </a:extLst>
              </p:cNvPr>
              <p:cNvSpPr txBox="1"/>
              <p:nvPr/>
            </p:nvSpPr>
            <p:spPr>
              <a:xfrm>
                <a:off x="894486" y="2432935"/>
                <a:ext cx="1856598" cy="902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6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𝑒</m:t>
                      </m:r>
                      <m:r>
                        <a:rPr kumimoji="0" lang="en-US" sz="6000" b="0" i="1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𝑗</m:t>
                      </m:r>
                      <m:r>
                        <a:rPr kumimoji="0" lang="en-US" sz="6000" b="0" i="0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60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m:rPr>
                          <m:sty m:val="p"/>
                        </m:rPr>
                        <a:rPr kumimoji="0" lang="en-US" sz="60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π</m:t>
                      </m:r>
                      <m:r>
                        <a:rPr kumimoji="0" lang="en-US" sz="6000" b="0" i="0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4</m:t>
                      </m:r>
                      <m:r>
                        <m:rPr>
                          <m:sty m:val="p"/>
                        </m:rPr>
                        <a:rPr kumimoji="0" lang="en-US" sz="60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t</m:t>
                      </m:r>
                    </m:oMath>
                  </m:oMathPara>
                </a14:m>
                <a:endParaRPr kumimoji="0" lang="en-US" sz="6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163D88-4578-BB45-8E15-3D31B5363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486" y="2432935"/>
                <a:ext cx="1856598" cy="902042"/>
              </a:xfrm>
              <a:prstGeom prst="rect">
                <a:avLst/>
              </a:prstGeom>
              <a:blipFill>
                <a:blip r:embed="rId2"/>
                <a:stretch>
                  <a:fillRect l="-6081" t="-29577" r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93919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16493" y="4369242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π</m:t>
                              </m:r>
                              <m:r>
                                <a:rPr kumimoji="0" lang="en-US" sz="36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blipFill>
                <a:blip r:embed="rId2"/>
                <a:stretch>
                  <a:fillRect l="-2410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/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blipFill>
                <a:blip r:embed="rId3"/>
                <a:stretch>
                  <a:fillRect l="-6897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/>
              <p:nvPr/>
            </p:nvSpPr>
            <p:spPr>
              <a:xfrm>
                <a:off x="1139743" y="3282515"/>
                <a:ext cx="809259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𝑒</m:t>
                      </m:r>
                      <m:r>
                        <a:rPr kumimoji="0" lang="en-US" sz="2800" b="0" i="1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𝑗</m:t>
                      </m:r>
                      <m:r>
                        <a:rPr kumimoji="0" lang="en-US" sz="2800" b="0" i="0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8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πft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743" y="3282515"/>
                <a:ext cx="809259" cy="420949"/>
              </a:xfrm>
              <a:prstGeom prst="rect">
                <a:avLst/>
              </a:prstGeom>
              <a:blipFill>
                <a:blip r:embed="rId4"/>
                <a:stretch>
                  <a:fillRect l="-6250" t="-22857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/>
              <p:nvPr/>
            </p:nvSpPr>
            <p:spPr>
              <a:xfrm>
                <a:off x="2434236" y="3282515"/>
                <a:ext cx="905312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𝑒</m:t>
                      </m:r>
                      <m:r>
                        <a:rPr kumimoji="0" lang="en-US" sz="2800" b="0" i="1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_</m:t>
                      </m:r>
                      <m:r>
                        <a:rPr kumimoji="0" lang="en-US" sz="2800" b="0" i="1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𝑗</m:t>
                      </m:r>
                      <m:r>
                        <a:rPr kumimoji="0" lang="en-US" sz="2800" b="0" i="0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8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m:rPr>
                          <m:sty m:val="p"/>
                        </m:rPr>
                        <a:rPr kumimoji="0" lang="en-US" sz="2800" b="0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πft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236" y="3282515"/>
                <a:ext cx="905312" cy="420949"/>
              </a:xfrm>
              <a:prstGeom prst="rect">
                <a:avLst/>
              </a:prstGeom>
              <a:blipFill>
                <a:blip r:embed="rId5"/>
                <a:stretch>
                  <a:fillRect l="-7042" t="-22857" r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/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blipFill>
                <a:blip r:embed="rId6"/>
                <a:stretch>
                  <a:fillRect l="-21429" r="-17857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DF044-6C36-AC41-B974-139B3BACDF23}"/>
              </a:ext>
            </a:extLst>
          </p:cNvPr>
          <p:cNvCxnSpPr>
            <a:cxnSpLocks/>
          </p:cNvCxnSpPr>
          <p:nvPr/>
        </p:nvCxnSpPr>
        <p:spPr>
          <a:xfrm>
            <a:off x="996147" y="3765212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FA2E92-4871-9240-B860-B510D12886AE}"/>
              </a:ext>
            </a:extLst>
          </p:cNvPr>
          <p:cNvSpPr txBox="1"/>
          <p:nvPr/>
        </p:nvSpPr>
        <p:spPr>
          <a:xfrm>
            <a:off x="2108732" y="3854652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FDFC71-F26C-FC43-87EB-A41B0DD49867}"/>
              </a:ext>
            </a:extLst>
          </p:cNvPr>
          <p:cNvCxnSpPr>
            <a:cxnSpLocks/>
          </p:cNvCxnSpPr>
          <p:nvPr/>
        </p:nvCxnSpPr>
        <p:spPr>
          <a:xfrm>
            <a:off x="6011436" y="3648629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C3DE2D3-4111-2C4F-852A-E34DA8415998}"/>
              </a:ext>
            </a:extLst>
          </p:cNvPr>
          <p:cNvCxnSpPr>
            <a:cxnSpLocks/>
          </p:cNvCxnSpPr>
          <p:nvPr/>
        </p:nvCxnSpPr>
        <p:spPr>
          <a:xfrm flipH="1">
            <a:off x="3910519" y="3649216"/>
            <a:ext cx="210091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4B41A5-5EA3-D947-97FD-F9BAD7C3604E}"/>
              </a:ext>
            </a:extLst>
          </p:cNvPr>
          <p:cNvGrpSpPr/>
          <p:nvPr/>
        </p:nvGrpSpPr>
        <p:grpSpPr>
          <a:xfrm>
            <a:off x="4030359" y="3540299"/>
            <a:ext cx="482139" cy="573687"/>
            <a:chOff x="7225126" y="3524912"/>
            <a:chExt cx="482139" cy="5736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350D8F3-1DD3-F34C-8D5A-80DD3E367F2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4624DF1-F1E6-2B46-99AD-ACBBA49687F1}"/>
                </a:ext>
              </a:extLst>
            </p:cNvPr>
            <p:cNvSpPr txBox="1"/>
            <p:nvPr/>
          </p:nvSpPr>
          <p:spPr>
            <a:xfrm>
              <a:off x="7225126" y="3729267"/>
              <a:ext cx="482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-6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CC7DE4E-3263-1C47-A240-1F5545333C28}"/>
              </a:ext>
            </a:extLst>
          </p:cNvPr>
          <p:cNvGrpSpPr/>
          <p:nvPr/>
        </p:nvGrpSpPr>
        <p:grpSpPr>
          <a:xfrm>
            <a:off x="4724229" y="3533165"/>
            <a:ext cx="440042" cy="573687"/>
            <a:chOff x="7225127" y="3524912"/>
            <a:chExt cx="440042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18E294E-F9C7-A542-ADA3-914071BF880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8345FBE-4919-0F43-B759-38228F875C22}"/>
                </a:ext>
              </a:extLst>
            </p:cNvPr>
            <p:cNvSpPr txBox="1"/>
            <p:nvPr/>
          </p:nvSpPr>
          <p:spPr>
            <a:xfrm>
              <a:off x="7225127" y="3729267"/>
              <a:ext cx="440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4EEB52E-7377-F94D-91D9-5488ED025EC4}"/>
              </a:ext>
            </a:extLst>
          </p:cNvPr>
          <p:cNvGrpSpPr/>
          <p:nvPr/>
        </p:nvGrpSpPr>
        <p:grpSpPr>
          <a:xfrm>
            <a:off x="5376001" y="3540299"/>
            <a:ext cx="403792" cy="573687"/>
            <a:chOff x="7225127" y="3524912"/>
            <a:chExt cx="403792" cy="57368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0BAA77A-1665-FF47-9C02-787B5C508E0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973D54F-2169-8B42-A7BD-687EF3D54294}"/>
                </a:ext>
              </a:extLst>
            </p:cNvPr>
            <p:cNvSpPr txBox="1"/>
            <p:nvPr/>
          </p:nvSpPr>
          <p:spPr>
            <a:xfrm>
              <a:off x="7225127" y="3729267"/>
              <a:ext cx="403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F558633-1798-3145-AB7F-0B25E30E7B20}"/>
              </a:ext>
            </a:extLst>
          </p:cNvPr>
          <p:cNvCxnSpPr>
            <a:cxnSpLocks/>
          </p:cNvCxnSpPr>
          <p:nvPr/>
        </p:nvCxnSpPr>
        <p:spPr>
          <a:xfrm flipV="1">
            <a:off x="7410917" y="2354095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1A34DC4-7479-BA4D-900C-63631AC973CB}"/>
              </a:ext>
            </a:extLst>
          </p:cNvPr>
          <p:cNvCxnSpPr>
            <a:cxnSpLocks/>
          </p:cNvCxnSpPr>
          <p:nvPr/>
        </p:nvCxnSpPr>
        <p:spPr>
          <a:xfrm flipV="1">
            <a:off x="4885762" y="2352590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FA819AD-3BDA-3541-82A0-7286AACC9142}"/>
              </a:ext>
            </a:extLst>
          </p:cNvPr>
          <p:cNvGrpSpPr/>
          <p:nvPr/>
        </p:nvGrpSpPr>
        <p:grpSpPr>
          <a:xfrm>
            <a:off x="3227068" y="1405768"/>
            <a:ext cx="1524000" cy="523220"/>
            <a:chOff x="3715657" y="2248709"/>
            <a:chExt cx="1524000" cy="523220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7674EC9A-9FCD-CF4A-96EF-FF0A383F278E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72047D8-74FF-934B-8B0C-1A173A311919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02777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DA5344-C4C6-7C49-88BE-EEEAA7B78E84}"/>
              </a:ext>
            </a:extLst>
          </p:cNvPr>
          <p:cNvSpPr/>
          <p:nvPr/>
        </p:nvSpPr>
        <p:spPr>
          <a:xfrm>
            <a:off x="311284" y="1859339"/>
            <a:ext cx="813232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function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fft_test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freq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200;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sampleRate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1000;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time_ticks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0:1/sampleRate:1;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  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realSignal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sin(2*pi*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freq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*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time_ticks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plot_fft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realSignal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sampleRate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  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complexSignal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= 	exp(j*2*pi*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freq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*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time_ticks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  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plot_fft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complexSignal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sampleRate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end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92E96E-40DF-A645-A23A-F1BE792612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Matlab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demo</a:t>
            </a:r>
          </a:p>
        </p:txBody>
      </p:sp>
    </p:spTree>
    <p:extLst>
      <p:ext uri="{BB962C8B-B14F-4D97-AF65-F5344CB8AC3E}">
        <p14:creationId xmlns:p14="http://schemas.microsoft.com/office/powerpoint/2010/main" val="34004076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873410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A few more ideas…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C0662-5BCB-2841-8123-8AB24D20B1FE}"/>
              </a:ext>
            </a:extLst>
          </p:cNvPr>
          <p:cNvSpPr txBox="1"/>
          <p:nvPr/>
        </p:nvSpPr>
        <p:spPr>
          <a:xfrm>
            <a:off x="1843088" y="2643187"/>
            <a:ext cx="520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C309E-CA3F-5F4C-8856-2A6A3D15A84F}"/>
              </a:ext>
            </a:extLst>
          </p:cNvPr>
          <p:cNvSpPr txBox="1"/>
          <p:nvPr/>
        </p:nvSpPr>
        <p:spPr>
          <a:xfrm>
            <a:off x="1843087" y="3198167"/>
            <a:ext cx="6815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2) Multiplying frequency with frequency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6ADC-E8C5-E243-A5C8-89599E800F01}"/>
              </a:ext>
            </a:extLst>
          </p:cNvPr>
          <p:cNvSpPr txBox="1"/>
          <p:nvPr/>
        </p:nvSpPr>
        <p:spPr>
          <a:xfrm>
            <a:off x="1838324" y="2638421"/>
            <a:ext cx="520065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04E30-5728-B844-B249-34D70DBD2240}"/>
              </a:ext>
            </a:extLst>
          </p:cNvPr>
          <p:cNvSpPr txBox="1"/>
          <p:nvPr/>
        </p:nvSpPr>
        <p:spPr>
          <a:xfrm>
            <a:off x="1843087" y="3753147"/>
            <a:ext cx="590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3) Sampling a band of frequencies</a:t>
            </a:r>
          </a:p>
        </p:txBody>
      </p:sp>
    </p:spTree>
    <p:extLst>
      <p:ext uri="{BB962C8B-B14F-4D97-AF65-F5344CB8AC3E}">
        <p14:creationId xmlns:p14="http://schemas.microsoft.com/office/powerpoint/2010/main" val="112494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EE54B9-A245-D245-B8FA-6B384B9F5214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7AB38A-F06E-6443-A14B-1044E4E3F150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7AB38A-F06E-6443-A14B-1044E4E3F1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A24BEA-91E2-3D42-A14D-1793D773FF0E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A24BEA-91E2-3D42-A14D-1793D773FF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38627EE-A56A-4342-8F3F-0B14E9C7670B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38627EE-A56A-4342-8F3F-0B14E9C767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F406CA-E660-4542-AEA5-66A5BAC8A18E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F406CA-E660-4542-AEA5-66A5BAC8A1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3B270F-6808-FD42-8698-9646F33CA066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2">
                      <a:lumMod val="90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2">
                    <a:lumMod val="90000"/>
                  </a:schemeClr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18" name="Left Bracket 17">
              <a:extLst>
                <a:ext uri="{FF2B5EF4-FFF2-40B4-BE49-F238E27FC236}">
                  <a16:creationId xmlns:a16="http://schemas.microsoft.com/office/drawing/2014/main" id="{F28460E3-D774-904A-ABE4-7E45A4D5F20A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9" name="Left Bracket 18">
              <a:extLst>
                <a:ext uri="{FF2B5EF4-FFF2-40B4-BE49-F238E27FC236}">
                  <a16:creationId xmlns:a16="http://schemas.microsoft.com/office/drawing/2014/main" id="{E6A4AEC4-71F8-454D-B6F0-FE5D845EDDA8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DEAF209-5AEF-E542-B035-61BA0A621E7E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D781D5A-4C11-7F4C-9717-AD6B34B95CAA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D781D5A-4C11-7F4C-9717-AD6B34B95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Left Bracket 31">
              <a:extLst>
                <a:ext uri="{FF2B5EF4-FFF2-40B4-BE49-F238E27FC236}">
                  <a16:creationId xmlns:a16="http://schemas.microsoft.com/office/drawing/2014/main" id="{8A6F4CAB-0CE5-9544-8BBA-684E5DF3ADA9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33" name="Left Bracket 32">
              <a:extLst>
                <a:ext uri="{FF2B5EF4-FFF2-40B4-BE49-F238E27FC236}">
                  <a16:creationId xmlns:a16="http://schemas.microsoft.com/office/drawing/2014/main" id="{91533EF9-4C90-544D-B285-C04B4D6E0B0C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B6E9E18-D82A-9847-92F1-12093B673775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B6E9E18-D82A-9847-92F1-12093B6737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B0BDCD8-0F8D-BB49-8D36-1F0B058BE977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B0BDCD8-0F8D-BB49-8D36-1F0B058BE9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9EAB8D5-371A-3D42-A8D1-EBE04153BD08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9EAB8D5-371A-3D42-A8D1-EBE04153BD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390A3C2-54F9-D44D-AA50-BCD7C54A7C80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2">
                      <a:lumMod val="90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2">
                    <a:lumMod val="90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ket 38">
            <a:extLst>
              <a:ext uri="{FF2B5EF4-FFF2-40B4-BE49-F238E27FC236}">
                <a16:creationId xmlns:a16="http://schemas.microsoft.com/office/drawing/2014/main" id="{1C848755-7B4E-B944-8956-335EE9A9927A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32AA6E3F-3D48-EA4C-8465-0185598E8AC7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68A66D13-7E53-074A-AC86-79763BAE9594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bg2">
                  <a:lumMod val="90000"/>
                </a:schemeClr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Left Bracket 45">
            <a:extLst>
              <a:ext uri="{FF2B5EF4-FFF2-40B4-BE49-F238E27FC236}">
                <a16:creationId xmlns:a16="http://schemas.microsoft.com/office/drawing/2014/main" id="{BA377711-6CBE-4C48-8B2E-2587D7FC9C0A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7" name="Left Bracket 46">
            <a:extLst>
              <a:ext uri="{FF2B5EF4-FFF2-40B4-BE49-F238E27FC236}">
                <a16:creationId xmlns:a16="http://schemas.microsoft.com/office/drawing/2014/main" id="{69E342B2-CD5D-6948-893D-439E975EE3FD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43572F8B-0247-EE4C-B9C1-3B3331577150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bg2">
                  <a:lumMod val="90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DC1F74B-B457-4641-8584-AB27249D7EF3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B092EF-9F55-BC4A-8E4A-A95560FF0E57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CC5FAC9-E218-5548-AAD2-F99658AA7AC8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BCAB26C-6D1A-5C4A-BDA4-A14713186672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703BB84-882E-3543-B76A-1B9086EE7C3C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7E5301D-1DE8-6941-948F-817DB93ADFAB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6353DEC-2DFA-F144-9F06-F7F95BCF06EE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6618AA5-5D02-F44A-AC23-2694AD52EF21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F813867-9523-7E44-AC8F-3426EDF85BD1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564544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2716515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Lucida Bright" panose="02040602050505020304" pitchFamily="18" charset="77"/>
              </a:rPr>
              <a:t>Matlab</a:t>
            </a:r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 demo code</a:t>
            </a:r>
          </a:p>
        </p:txBody>
      </p:sp>
    </p:spTree>
    <p:extLst>
      <p:ext uri="{BB962C8B-B14F-4D97-AF65-F5344CB8AC3E}">
        <p14:creationId xmlns:p14="http://schemas.microsoft.com/office/powerpoint/2010/main" val="38490214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873410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A few more ideas…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C0662-5BCB-2841-8123-8AB24D20B1FE}"/>
              </a:ext>
            </a:extLst>
          </p:cNvPr>
          <p:cNvSpPr txBox="1"/>
          <p:nvPr/>
        </p:nvSpPr>
        <p:spPr>
          <a:xfrm>
            <a:off x="1843088" y="2643187"/>
            <a:ext cx="520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C309E-CA3F-5F4C-8856-2A6A3D15A84F}"/>
              </a:ext>
            </a:extLst>
          </p:cNvPr>
          <p:cNvSpPr txBox="1"/>
          <p:nvPr/>
        </p:nvSpPr>
        <p:spPr>
          <a:xfrm>
            <a:off x="1843087" y="3198167"/>
            <a:ext cx="6815138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2) Multiplying frequency with frequency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04E30-5728-B844-B249-34D70DBD2240}"/>
              </a:ext>
            </a:extLst>
          </p:cNvPr>
          <p:cNvSpPr txBox="1"/>
          <p:nvPr/>
        </p:nvSpPr>
        <p:spPr>
          <a:xfrm>
            <a:off x="1843087" y="3753147"/>
            <a:ext cx="590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3) Sampling a band of frequencies</a:t>
            </a:r>
          </a:p>
        </p:txBody>
      </p:sp>
    </p:spTree>
    <p:extLst>
      <p:ext uri="{BB962C8B-B14F-4D97-AF65-F5344CB8AC3E}">
        <p14:creationId xmlns:p14="http://schemas.microsoft.com/office/powerpoint/2010/main" val="29072617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Multiplying two frequencies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646869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D155611-4363-6D42-948F-B4260CE228F8}"/>
              </a:ext>
            </a:extLst>
          </p:cNvPr>
          <p:cNvCxnSpPr>
            <a:cxnSpLocks/>
          </p:cNvCxnSpPr>
          <p:nvPr/>
        </p:nvCxnSpPr>
        <p:spPr>
          <a:xfrm flipV="1">
            <a:off x="5674316" y="1629910"/>
            <a:ext cx="0" cy="132955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3F78CF0-9AA2-2B47-8306-A3E244C6E50D}"/>
              </a:ext>
            </a:extLst>
          </p:cNvPr>
          <p:cNvCxnSpPr>
            <a:cxnSpLocks/>
          </p:cNvCxnSpPr>
          <p:nvPr/>
        </p:nvCxnSpPr>
        <p:spPr>
          <a:xfrm flipV="1">
            <a:off x="3762161" y="1629910"/>
            <a:ext cx="0" cy="1329559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8C198E4-B9A4-874A-B4F3-D59B0F11B393}"/>
                  </a:ext>
                </a:extLst>
              </p:cNvPr>
              <p:cNvSpPr txBox="1"/>
              <p:nvPr/>
            </p:nvSpPr>
            <p:spPr>
              <a:xfrm>
                <a:off x="1767054" y="5744529"/>
                <a:ext cx="995208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8C198E4-B9A4-874A-B4F3-D59B0F11B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054" y="5744529"/>
                <a:ext cx="995208" cy="420949"/>
              </a:xfrm>
              <a:prstGeom prst="rect">
                <a:avLst/>
              </a:prstGeom>
              <a:blipFill>
                <a:blip r:embed="rId2"/>
                <a:stretch>
                  <a:fillRect l="-6329" t="-26471" r="-3797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037B485-CF0B-1642-A8F0-E96FF5EE8E90}"/>
                  </a:ext>
                </a:extLst>
              </p:cNvPr>
              <p:cNvSpPr txBox="1"/>
              <p:nvPr/>
            </p:nvSpPr>
            <p:spPr>
              <a:xfrm>
                <a:off x="3061547" y="5744529"/>
                <a:ext cx="1038361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037B485-CF0B-1642-A8F0-E96FF5EE8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547" y="5744529"/>
                <a:ext cx="1038361" cy="420949"/>
              </a:xfrm>
              <a:prstGeom prst="rect">
                <a:avLst/>
              </a:prstGeom>
              <a:blipFill>
                <a:blip r:embed="rId3"/>
                <a:stretch>
                  <a:fillRect l="-4762" t="-26471" r="-2381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28745B8-9950-8347-8973-344397ED504F}"/>
                  </a:ext>
                </a:extLst>
              </p:cNvPr>
              <p:cNvSpPr txBox="1"/>
              <p:nvPr/>
            </p:nvSpPr>
            <p:spPr>
              <a:xfrm>
                <a:off x="2655801" y="5756194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28745B8-9950-8347-8973-344397ED5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5801" y="5756194"/>
                <a:ext cx="349455" cy="430887"/>
              </a:xfrm>
              <a:prstGeom prst="rect">
                <a:avLst/>
              </a:prstGeom>
              <a:blipFill>
                <a:blip r:embed="rId4"/>
                <a:stretch>
                  <a:fillRect l="-21429" r="-21429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29EEE1B-C2FE-6F4A-8514-EE0DD87D26A1}"/>
              </a:ext>
            </a:extLst>
          </p:cNvPr>
          <p:cNvCxnSpPr>
            <a:cxnSpLocks/>
          </p:cNvCxnSpPr>
          <p:nvPr/>
        </p:nvCxnSpPr>
        <p:spPr>
          <a:xfrm>
            <a:off x="1623458" y="6227226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5A64975-6AD5-4F48-B2AD-EA4CD66613A0}"/>
              </a:ext>
            </a:extLst>
          </p:cNvPr>
          <p:cNvSpPr txBox="1"/>
          <p:nvPr/>
        </p:nvSpPr>
        <p:spPr>
          <a:xfrm>
            <a:off x="2736043" y="6316666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14E6D5A-B935-5D41-9112-B294B96FE4B4}"/>
                  </a:ext>
                </a:extLst>
              </p:cNvPr>
              <p:cNvSpPr txBox="1"/>
              <p:nvPr/>
            </p:nvSpPr>
            <p:spPr>
              <a:xfrm>
                <a:off x="3051763" y="4887676"/>
                <a:ext cx="1048107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r>
                        <a:rPr lang="en-US" sz="2800" b="0" i="0" baseline="300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14E6D5A-B935-5D41-9112-B294B96FE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1763" y="4887676"/>
                <a:ext cx="1048107" cy="420949"/>
              </a:xfrm>
              <a:prstGeom prst="rect">
                <a:avLst/>
              </a:prstGeom>
              <a:blipFill>
                <a:blip r:embed="rId5"/>
                <a:stretch>
                  <a:fillRect l="-4762" t="-22857" r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EF6A56B-744C-4E48-8BB5-ECCC8DA00A6E}"/>
                  </a:ext>
                </a:extLst>
              </p:cNvPr>
              <p:cNvSpPr txBox="1"/>
              <p:nvPr/>
            </p:nvSpPr>
            <p:spPr>
              <a:xfrm>
                <a:off x="4707059" y="4887676"/>
                <a:ext cx="1048107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EF6A56B-744C-4E48-8BB5-ECCC8DA00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7059" y="4887676"/>
                <a:ext cx="1048107" cy="420949"/>
              </a:xfrm>
              <a:prstGeom prst="rect">
                <a:avLst/>
              </a:prstGeom>
              <a:blipFill>
                <a:blip r:embed="rId6"/>
                <a:stretch>
                  <a:fillRect l="-4762" t="-22857" r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3EC5DC-0246-9045-94F8-D10EFE42AC43}"/>
                  </a:ext>
                </a:extLst>
              </p:cNvPr>
              <p:cNvSpPr txBox="1"/>
              <p:nvPr/>
            </p:nvSpPr>
            <p:spPr>
              <a:xfrm>
                <a:off x="4934812" y="5728434"/>
                <a:ext cx="995208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2 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3EC5DC-0246-9045-94F8-D10EFE42A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812" y="5728434"/>
                <a:ext cx="995208" cy="420949"/>
              </a:xfrm>
              <a:prstGeom prst="rect">
                <a:avLst/>
              </a:prstGeom>
              <a:blipFill>
                <a:blip r:embed="rId7"/>
                <a:stretch>
                  <a:fillRect l="-5000" t="-26471" r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F741BF0-D7C7-D648-B52D-D42BBC0B2D46}"/>
                  </a:ext>
                </a:extLst>
              </p:cNvPr>
              <p:cNvSpPr txBox="1"/>
              <p:nvPr/>
            </p:nvSpPr>
            <p:spPr>
              <a:xfrm>
                <a:off x="6229305" y="5728434"/>
                <a:ext cx="1038361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</m:t>
                      </m:r>
                      <m:r>
                        <a:rPr lang="en-US" sz="28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F741BF0-D7C7-D648-B52D-D42BBC0B2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305" y="5728434"/>
                <a:ext cx="1038361" cy="420949"/>
              </a:xfrm>
              <a:prstGeom prst="rect">
                <a:avLst/>
              </a:prstGeom>
              <a:blipFill>
                <a:blip r:embed="rId8"/>
                <a:stretch>
                  <a:fillRect l="-4819" t="-26471" r="-3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7ABAE4F-A7E0-9F47-A7D3-7B35606A17D3}"/>
                  </a:ext>
                </a:extLst>
              </p:cNvPr>
              <p:cNvSpPr txBox="1"/>
              <p:nvPr/>
            </p:nvSpPr>
            <p:spPr>
              <a:xfrm>
                <a:off x="5823559" y="5740099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7ABAE4F-A7E0-9F47-A7D3-7B35606A1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3559" y="5740099"/>
                <a:ext cx="349455" cy="430887"/>
              </a:xfrm>
              <a:prstGeom prst="rect">
                <a:avLst/>
              </a:prstGeom>
              <a:blipFill>
                <a:blip r:embed="rId9"/>
                <a:stretch>
                  <a:fillRect l="-20690" r="-20690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FE45536-4B48-1E44-BB71-BCEDA4AD57EF}"/>
              </a:ext>
            </a:extLst>
          </p:cNvPr>
          <p:cNvCxnSpPr>
            <a:cxnSpLocks/>
          </p:cNvCxnSpPr>
          <p:nvPr/>
        </p:nvCxnSpPr>
        <p:spPr>
          <a:xfrm>
            <a:off x="4791216" y="6211131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941AF97-5C26-7940-B7F7-60DB8AA957DE}"/>
              </a:ext>
            </a:extLst>
          </p:cNvPr>
          <p:cNvSpPr txBox="1"/>
          <p:nvPr/>
        </p:nvSpPr>
        <p:spPr>
          <a:xfrm>
            <a:off x="5903801" y="6300571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C8DB212-6A5B-324E-B7C4-C6AED2FF150B}"/>
              </a:ext>
            </a:extLst>
          </p:cNvPr>
          <p:cNvSpPr txBox="1"/>
          <p:nvPr/>
        </p:nvSpPr>
        <p:spPr>
          <a:xfrm>
            <a:off x="-156241" y="4089655"/>
            <a:ext cx="6584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Two signals with frequencies f1 and f2 are multiplied:</a:t>
            </a:r>
          </a:p>
        </p:txBody>
      </p:sp>
    </p:spTree>
    <p:extLst>
      <p:ext uri="{BB962C8B-B14F-4D97-AF65-F5344CB8AC3E}">
        <p14:creationId xmlns:p14="http://schemas.microsoft.com/office/powerpoint/2010/main" val="6558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41" grpId="0"/>
      <p:bldP spid="50" grpId="0"/>
      <p:bldP spid="51" grpId="0"/>
      <p:bldP spid="52" grpId="0"/>
      <p:bldP spid="53" grpId="0"/>
      <p:bldP spid="54" grpId="0"/>
      <p:bldP spid="56" grpId="0"/>
      <p:bldP spid="57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2716515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Lucida Bright" panose="02040602050505020304" pitchFamily="18" charset="77"/>
              </a:rPr>
              <a:t>Matlab</a:t>
            </a:r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 demo code</a:t>
            </a:r>
          </a:p>
        </p:txBody>
      </p:sp>
    </p:spTree>
    <p:extLst>
      <p:ext uri="{BB962C8B-B14F-4D97-AF65-F5344CB8AC3E}">
        <p14:creationId xmlns:p14="http://schemas.microsoft.com/office/powerpoint/2010/main" val="20694883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F2E1E7-A3E9-084C-BCAA-6ECF91337352}"/>
              </a:ext>
            </a:extLst>
          </p:cNvPr>
          <p:cNvSpPr txBox="1"/>
          <p:nvPr/>
        </p:nvSpPr>
        <p:spPr>
          <a:xfrm>
            <a:off x="0" y="873410"/>
            <a:ext cx="9144000" cy="13840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Lucida Bright" panose="02040602050505020304" pitchFamily="18" charset="77"/>
              </a:rPr>
              <a:t>A few more ideas…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9C0662-5BCB-2841-8123-8AB24D20B1FE}"/>
              </a:ext>
            </a:extLst>
          </p:cNvPr>
          <p:cNvSpPr txBox="1"/>
          <p:nvPr/>
        </p:nvSpPr>
        <p:spPr>
          <a:xfrm>
            <a:off x="1843088" y="2643187"/>
            <a:ext cx="520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1) Filtering frequencies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5C309E-CA3F-5F4C-8856-2A6A3D15A84F}"/>
              </a:ext>
            </a:extLst>
          </p:cNvPr>
          <p:cNvSpPr txBox="1"/>
          <p:nvPr/>
        </p:nvSpPr>
        <p:spPr>
          <a:xfrm>
            <a:off x="1843087" y="3198167"/>
            <a:ext cx="6815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2) Multiplying frequency with frequency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04E30-5728-B844-B249-34D70DBD2240}"/>
              </a:ext>
            </a:extLst>
          </p:cNvPr>
          <p:cNvSpPr txBox="1"/>
          <p:nvPr/>
        </p:nvSpPr>
        <p:spPr>
          <a:xfrm>
            <a:off x="1843087" y="3753147"/>
            <a:ext cx="5900737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3) Sampling a band of frequencies</a:t>
            </a:r>
          </a:p>
        </p:txBody>
      </p:sp>
    </p:spTree>
    <p:extLst>
      <p:ext uri="{BB962C8B-B14F-4D97-AF65-F5344CB8AC3E}">
        <p14:creationId xmlns:p14="http://schemas.microsoft.com/office/powerpoint/2010/main" val="34573580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ED494F0-25FD-0A43-B8B8-97FAE9737ADC}"/>
              </a:ext>
            </a:extLst>
          </p:cNvPr>
          <p:cNvSpPr txBox="1"/>
          <p:nvPr/>
        </p:nvSpPr>
        <p:spPr>
          <a:xfrm>
            <a:off x="2971279" y="3867276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04C6F5-824F-3D43-B2BD-DE6AB71CF2DB}"/>
              </a:ext>
            </a:extLst>
          </p:cNvPr>
          <p:cNvSpPr txBox="1"/>
          <p:nvPr/>
        </p:nvSpPr>
        <p:spPr>
          <a:xfrm>
            <a:off x="1623318" y="4963983"/>
            <a:ext cx="647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should be the sample rate?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745993F-4927-134C-A853-68CE7461E215}"/>
              </a:ext>
            </a:extLst>
          </p:cNvPr>
          <p:cNvCxnSpPr>
            <a:cxnSpLocks/>
          </p:cNvCxnSpPr>
          <p:nvPr/>
        </p:nvCxnSpPr>
        <p:spPr>
          <a:xfrm>
            <a:off x="401741" y="386923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43A123-D3DF-E243-B57A-BC0022926A9A}"/>
              </a:ext>
            </a:extLst>
          </p:cNvPr>
          <p:cNvCxnSpPr/>
          <p:nvPr/>
        </p:nvCxnSpPr>
        <p:spPr>
          <a:xfrm flipV="1">
            <a:off x="404437" y="162519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3B3B1F9-FD82-C24B-B6A5-35AE03C079AD}"/>
              </a:ext>
            </a:extLst>
          </p:cNvPr>
          <p:cNvSpPr txBox="1"/>
          <p:nvPr/>
        </p:nvSpPr>
        <p:spPr>
          <a:xfrm rot="16200000">
            <a:off x="-465473" y="266307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EDC9F9C-342E-E444-91B6-CB8F4312E7A7}"/>
              </a:ext>
            </a:extLst>
          </p:cNvPr>
          <p:cNvGrpSpPr/>
          <p:nvPr/>
        </p:nvGrpSpPr>
        <p:grpSpPr>
          <a:xfrm>
            <a:off x="1592365" y="3742627"/>
            <a:ext cx="315804" cy="573687"/>
            <a:chOff x="7225127" y="3524912"/>
            <a:chExt cx="315804" cy="57368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5548E1C-CAD8-A94F-A63C-8DC776990D4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2D44259-BC82-7249-AF6D-96BEE5B00DC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5175B31-38CB-EE41-B240-2FE452F91BD3}"/>
              </a:ext>
            </a:extLst>
          </p:cNvPr>
          <p:cNvSpPr txBox="1"/>
          <p:nvPr/>
        </p:nvSpPr>
        <p:spPr>
          <a:xfrm>
            <a:off x="1045588" y="422326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6FD8D2A-9FD4-CC4C-82C6-41F23BD548C4}"/>
              </a:ext>
            </a:extLst>
          </p:cNvPr>
          <p:cNvSpPr txBox="1"/>
          <p:nvPr/>
        </p:nvSpPr>
        <p:spPr>
          <a:xfrm>
            <a:off x="147031" y="393984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11C189B-4442-024B-96AF-4B7A0B51A7B7}"/>
              </a:ext>
            </a:extLst>
          </p:cNvPr>
          <p:cNvGrpSpPr/>
          <p:nvPr/>
        </p:nvGrpSpPr>
        <p:grpSpPr>
          <a:xfrm>
            <a:off x="2286234" y="3735493"/>
            <a:ext cx="315804" cy="573687"/>
            <a:chOff x="7225127" y="3524912"/>
            <a:chExt cx="315804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2D02B92-A5B2-B04B-88C2-C58C27EB178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1A2FE7B-21A5-454E-9101-0C10CC2E9E6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63E10E8-2344-4248-90D8-06A78BD5C1A7}"/>
              </a:ext>
            </a:extLst>
          </p:cNvPr>
          <p:cNvGrpSpPr/>
          <p:nvPr/>
        </p:nvGrpSpPr>
        <p:grpSpPr>
          <a:xfrm>
            <a:off x="2938006" y="3742627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51858E1-0E1C-D44D-9CB5-5C8286B5565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88FC4D2-3F6B-CF49-9DE7-E5041AE1A7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C968B0E-B588-4641-929C-BB0B777A504B}"/>
              </a:ext>
            </a:extLst>
          </p:cNvPr>
          <p:cNvGrpSpPr/>
          <p:nvPr/>
        </p:nvGrpSpPr>
        <p:grpSpPr>
          <a:xfrm>
            <a:off x="929994" y="3735493"/>
            <a:ext cx="315804" cy="573687"/>
            <a:chOff x="7225127" y="3524912"/>
            <a:chExt cx="315804" cy="57368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D0CFB2F-43DF-9142-840B-56E06018FFF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4C79A62-A277-7C4A-AFA9-A44A5DE0855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36F77E6-40FA-6741-9D85-AC3C7622E08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Sample Rate for a Frequency band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978A2CC9-E98D-074D-93FA-AF75972E6B0D}"/>
                  </a:ext>
                </a:extLst>
              </p14:cNvPr>
              <p14:cNvContentPartPr/>
              <p14:nvPr/>
            </p14:nvContentPartPr>
            <p14:xfrm>
              <a:off x="426015" y="2567263"/>
              <a:ext cx="2727000" cy="12510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978A2CC9-E98D-074D-93FA-AF75972E6B0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615" y="2552863"/>
                <a:ext cx="2755080" cy="12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2D7CBB3F-5321-B24A-B87F-15A375F102DA}"/>
                  </a:ext>
                </a:extLst>
              </p14:cNvPr>
              <p14:cNvContentPartPr/>
              <p14:nvPr/>
            </p14:nvContentPartPr>
            <p14:xfrm>
              <a:off x="1219455" y="2674183"/>
              <a:ext cx="1181520" cy="11070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2D7CBB3F-5321-B24A-B87F-15A375F102D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5471" y="2566183"/>
                <a:ext cx="1289127" cy="1322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2EA880E6-516C-6041-AED9-145DA0CE30C1}"/>
              </a:ext>
            </a:extLst>
          </p:cNvPr>
          <p:cNvGrpSpPr/>
          <p:nvPr/>
        </p:nvGrpSpPr>
        <p:grpSpPr>
          <a:xfrm>
            <a:off x="1185863" y="1406762"/>
            <a:ext cx="2135164" cy="1136413"/>
            <a:chOff x="1185863" y="1406762"/>
            <a:chExt cx="2135164" cy="11364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2E21FDB-E1C0-6042-BDE7-561E36C25C53}"/>
                    </a:ext>
                  </a:extLst>
                </p:cNvPr>
                <p:cNvSpPr txBox="1"/>
                <p:nvPr/>
              </p:nvSpPr>
              <p:spPr>
                <a:xfrm>
                  <a:off x="2043113" y="1406762"/>
                  <a:ext cx="1277914" cy="5084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3200" b="0" i="1" baseline="-2500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US" sz="3200" dirty="0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2E21FDB-E1C0-6042-BDE7-561E36C25C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3113" y="1406762"/>
                  <a:ext cx="1277914" cy="508473"/>
                </a:xfrm>
                <a:prstGeom prst="rect">
                  <a:avLst/>
                </a:prstGeom>
                <a:blipFill>
                  <a:blip r:embed="rId6"/>
                  <a:stretch>
                    <a:fillRect l="-3960" t="-4878" r="-19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CC6688A-0749-9D4D-BD47-08EAE5C69073}"/>
                </a:ext>
              </a:extLst>
            </p:cNvPr>
            <p:cNvSpPr/>
            <p:nvPr/>
          </p:nvSpPr>
          <p:spPr>
            <a:xfrm>
              <a:off x="1185863" y="1743075"/>
              <a:ext cx="857250" cy="800100"/>
            </a:xfrm>
            <a:custGeom>
              <a:avLst/>
              <a:gdLst>
                <a:gd name="connsiteX0" fmla="*/ 857250 w 857250"/>
                <a:gd name="connsiteY0" fmla="*/ 0 h 800100"/>
                <a:gd name="connsiteX1" fmla="*/ 228600 w 857250"/>
                <a:gd name="connsiteY1" fmla="*/ 257175 h 800100"/>
                <a:gd name="connsiteX2" fmla="*/ 0 w 857250"/>
                <a:gd name="connsiteY2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800100">
                  <a:moveTo>
                    <a:pt x="857250" y="0"/>
                  </a:moveTo>
                  <a:cubicBezTo>
                    <a:pt x="614362" y="61912"/>
                    <a:pt x="371475" y="123825"/>
                    <a:pt x="228600" y="257175"/>
                  </a:cubicBezTo>
                  <a:cubicBezTo>
                    <a:pt x="85725" y="390525"/>
                    <a:pt x="42862" y="595312"/>
                    <a:pt x="0" y="800100"/>
                  </a:cubicBezTo>
                </a:path>
              </a:pathLst>
            </a:custGeom>
            <a:noFill/>
            <a:ln w="22225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8EC0D3-A12A-194F-9D91-698C092D7B57}"/>
              </a:ext>
            </a:extLst>
          </p:cNvPr>
          <p:cNvGrpSpPr/>
          <p:nvPr/>
        </p:nvGrpSpPr>
        <p:grpSpPr>
          <a:xfrm>
            <a:off x="2316968" y="1747370"/>
            <a:ext cx="2164446" cy="833366"/>
            <a:chOff x="2316968" y="1747370"/>
            <a:chExt cx="2164446" cy="8333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C4A50F7-30A7-3341-BB48-88C47A856E82}"/>
                    </a:ext>
                  </a:extLst>
                </p:cNvPr>
                <p:cNvSpPr txBox="1"/>
                <p:nvPr/>
              </p:nvSpPr>
              <p:spPr>
                <a:xfrm>
                  <a:off x="3203500" y="1747370"/>
                  <a:ext cx="1277914" cy="5084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3200" b="0" i="1" baseline="-25000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2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</m:oMath>
                    </m:oMathPara>
                  </a14:m>
                  <a:endParaRPr lang="en-US" sz="3200" dirty="0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2C4A50F7-30A7-3341-BB48-88C47A856E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3500" y="1747370"/>
                  <a:ext cx="1277914" cy="508473"/>
                </a:xfrm>
                <a:prstGeom prst="rect">
                  <a:avLst/>
                </a:prstGeom>
                <a:blipFill>
                  <a:blip r:embed="rId7"/>
                  <a:stretch>
                    <a:fillRect l="-3960" t="-4878" r="-9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F83B9D-97FF-6B4D-9CC2-2CD402CCBD2A}"/>
                </a:ext>
              </a:extLst>
            </p:cNvPr>
            <p:cNvSpPr/>
            <p:nvPr/>
          </p:nvSpPr>
          <p:spPr>
            <a:xfrm>
              <a:off x="2316968" y="2061609"/>
              <a:ext cx="857250" cy="519127"/>
            </a:xfrm>
            <a:custGeom>
              <a:avLst/>
              <a:gdLst>
                <a:gd name="connsiteX0" fmla="*/ 857250 w 857250"/>
                <a:gd name="connsiteY0" fmla="*/ 0 h 800100"/>
                <a:gd name="connsiteX1" fmla="*/ 228600 w 857250"/>
                <a:gd name="connsiteY1" fmla="*/ 257175 h 800100"/>
                <a:gd name="connsiteX2" fmla="*/ 0 w 857250"/>
                <a:gd name="connsiteY2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0" h="800100">
                  <a:moveTo>
                    <a:pt x="857250" y="0"/>
                  </a:moveTo>
                  <a:cubicBezTo>
                    <a:pt x="614362" y="61912"/>
                    <a:pt x="371475" y="123825"/>
                    <a:pt x="228600" y="257175"/>
                  </a:cubicBezTo>
                  <a:cubicBezTo>
                    <a:pt x="85725" y="390525"/>
                    <a:pt x="42862" y="595312"/>
                    <a:pt x="0" y="800100"/>
                  </a:cubicBezTo>
                </a:path>
              </a:pathLst>
            </a:custGeom>
            <a:noFill/>
            <a:ln w="22225">
              <a:solidFill>
                <a:schemeClr val="accent5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CEA01EF-072F-2346-9EE8-E925E59FB296}"/>
                  </a:ext>
                </a:extLst>
              </p:cNvPr>
              <p:cNvSpPr txBox="1"/>
              <p:nvPr/>
            </p:nvSpPr>
            <p:spPr>
              <a:xfrm>
                <a:off x="3582090" y="2807323"/>
                <a:ext cx="2151871" cy="508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    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CEA01EF-072F-2346-9EE8-E925E59FB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090" y="2807323"/>
                <a:ext cx="2151871" cy="508473"/>
              </a:xfrm>
              <a:prstGeom prst="rect">
                <a:avLst/>
              </a:prstGeom>
              <a:blipFill>
                <a:blip r:embed="rId8"/>
                <a:stretch>
                  <a:fillRect l="-2941" t="-7317" r="-588" b="-341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158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3B194E-2E73-9E48-9F4E-C3ED94FE4DD9}"/>
              </a:ext>
            </a:extLst>
          </p:cNvPr>
          <p:cNvCxnSpPr/>
          <p:nvPr/>
        </p:nvCxnSpPr>
        <p:spPr>
          <a:xfrm>
            <a:off x="2671641" y="2884031"/>
            <a:ext cx="2785108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9BD0130-B313-134F-86D3-B26C4BC1FA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Sample Rate for a Frequency band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467722-848C-264B-902A-4FC74DC89866}"/>
              </a:ext>
            </a:extLst>
          </p:cNvPr>
          <p:cNvCxnSpPr>
            <a:cxnSpLocks/>
          </p:cNvCxnSpPr>
          <p:nvPr/>
        </p:nvCxnSpPr>
        <p:spPr>
          <a:xfrm>
            <a:off x="401741" y="386923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FDCD37-9804-4341-B8C5-221064D58984}"/>
              </a:ext>
            </a:extLst>
          </p:cNvPr>
          <p:cNvCxnSpPr/>
          <p:nvPr/>
        </p:nvCxnSpPr>
        <p:spPr>
          <a:xfrm flipV="1">
            <a:off x="404437" y="162519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DFAADFD-952D-1947-BCAB-F1C01E4870B5}"/>
              </a:ext>
            </a:extLst>
          </p:cNvPr>
          <p:cNvSpPr txBox="1"/>
          <p:nvPr/>
        </p:nvSpPr>
        <p:spPr>
          <a:xfrm rot="16200000">
            <a:off x="-465473" y="266307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57A70D-FAE6-574D-94D2-6C24839E1D96}"/>
              </a:ext>
            </a:extLst>
          </p:cNvPr>
          <p:cNvGrpSpPr/>
          <p:nvPr/>
        </p:nvGrpSpPr>
        <p:grpSpPr>
          <a:xfrm>
            <a:off x="1592365" y="3742627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A7A8813-4491-8749-94D0-E7BDD13DEC8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B7EC3A-4770-6543-A7E2-A4DF463E3C0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4552713-9D98-784F-800F-7DD0B8A28314}"/>
              </a:ext>
            </a:extLst>
          </p:cNvPr>
          <p:cNvSpPr txBox="1"/>
          <p:nvPr/>
        </p:nvSpPr>
        <p:spPr>
          <a:xfrm>
            <a:off x="1045588" y="422326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D494F0-25FD-0A43-B8B8-97FAE9737ADC}"/>
              </a:ext>
            </a:extLst>
          </p:cNvPr>
          <p:cNvSpPr txBox="1"/>
          <p:nvPr/>
        </p:nvSpPr>
        <p:spPr>
          <a:xfrm>
            <a:off x="147031" y="393984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7441F9-DE28-E24B-A420-7743898156C0}"/>
              </a:ext>
            </a:extLst>
          </p:cNvPr>
          <p:cNvGrpSpPr/>
          <p:nvPr/>
        </p:nvGrpSpPr>
        <p:grpSpPr>
          <a:xfrm>
            <a:off x="2286234" y="3735493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1CD62F1-47FD-DC4A-862D-B7098AE2E81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AAE50E-25AB-EC40-8725-7123A249BD0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C3E52A-5922-AD41-A49D-FA7DA7219BEC}"/>
              </a:ext>
            </a:extLst>
          </p:cNvPr>
          <p:cNvGrpSpPr/>
          <p:nvPr/>
        </p:nvGrpSpPr>
        <p:grpSpPr>
          <a:xfrm>
            <a:off x="2938006" y="3742627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35017FF-B23C-1A43-B07C-DD44090370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7F255D-3306-9343-A80C-8B70B8EA7F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D807F8-D69D-F244-B5E8-83F3BDB3DB67}"/>
              </a:ext>
            </a:extLst>
          </p:cNvPr>
          <p:cNvGrpSpPr/>
          <p:nvPr/>
        </p:nvGrpSpPr>
        <p:grpSpPr>
          <a:xfrm>
            <a:off x="929994" y="3735493"/>
            <a:ext cx="315804" cy="573687"/>
            <a:chOff x="7225127" y="3524912"/>
            <a:chExt cx="315804" cy="57368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1FCC2B0-6A84-9E41-BACC-7401078E292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CC7B886-4192-8648-BA8E-BFF8AE48100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14:cNvPr>
              <p14:cNvContentPartPr/>
              <p14:nvPr/>
            </p14:nvContentPartPr>
            <p14:xfrm>
              <a:off x="426015" y="2567263"/>
              <a:ext cx="2727000" cy="12510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88FE173-0071-174C-A5A4-A14506BEBC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615" y="2552863"/>
                <a:ext cx="2755080" cy="127908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4E04C6F5-824F-3D43-B2BD-DE6AB71CF2DB}"/>
              </a:ext>
            </a:extLst>
          </p:cNvPr>
          <p:cNvSpPr txBox="1"/>
          <p:nvPr/>
        </p:nvSpPr>
        <p:spPr>
          <a:xfrm>
            <a:off x="1623318" y="4963983"/>
            <a:ext cx="6473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should be the sample rate?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14:cNvPr>
              <p14:cNvContentPartPr/>
              <p14:nvPr/>
            </p14:nvContentPartPr>
            <p14:xfrm>
              <a:off x="1219455" y="2674183"/>
              <a:ext cx="1181520" cy="1107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1F1940B-80BB-0844-B0FE-053618006E6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5471" y="2566183"/>
                <a:ext cx="1289127" cy="1322640"/>
              </a:xfrm>
              <a:prstGeom prst="rect">
                <a:avLst/>
              </a:prstGeom>
            </p:spPr>
          </p:pic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BF228F-FB80-784F-BC76-859FD01FA23F}"/>
              </a:ext>
            </a:extLst>
          </p:cNvPr>
          <p:cNvCxnSpPr>
            <a:cxnSpLocks/>
          </p:cNvCxnSpPr>
          <p:nvPr/>
        </p:nvCxnSpPr>
        <p:spPr>
          <a:xfrm>
            <a:off x="5976826" y="3906316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A924AF-CCC2-0A4C-9A78-007B51BEDE1D}"/>
              </a:ext>
            </a:extLst>
          </p:cNvPr>
          <p:cNvCxnSpPr/>
          <p:nvPr/>
        </p:nvCxnSpPr>
        <p:spPr>
          <a:xfrm flipV="1">
            <a:off x="5979522" y="16622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EBB977A-237A-294A-A152-554D4AA28D0C}"/>
              </a:ext>
            </a:extLst>
          </p:cNvPr>
          <p:cNvSpPr txBox="1"/>
          <p:nvPr/>
        </p:nvSpPr>
        <p:spPr>
          <a:xfrm rot="16200000">
            <a:off x="5109612" y="2700151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8A6A10-3313-4545-BE9A-963066E72372}"/>
              </a:ext>
            </a:extLst>
          </p:cNvPr>
          <p:cNvGrpSpPr/>
          <p:nvPr/>
        </p:nvGrpSpPr>
        <p:grpSpPr>
          <a:xfrm>
            <a:off x="7167450" y="3779707"/>
            <a:ext cx="315804" cy="573687"/>
            <a:chOff x="7225127" y="3524912"/>
            <a:chExt cx="315804" cy="57368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7C0D857-A16B-CD48-8ABD-3FEC8220EFF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4537A3-44B3-8547-844D-5AC32E8D517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D38BA99-7049-C64A-8BD4-26592A7DC984}"/>
              </a:ext>
            </a:extLst>
          </p:cNvPr>
          <p:cNvSpPr txBox="1"/>
          <p:nvPr/>
        </p:nvSpPr>
        <p:spPr>
          <a:xfrm>
            <a:off x="6620673" y="4260345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(kHz)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CB7218-4542-D24E-8F5C-E5C830BE77A0}"/>
              </a:ext>
            </a:extLst>
          </p:cNvPr>
          <p:cNvSpPr txBox="1"/>
          <p:nvPr/>
        </p:nvSpPr>
        <p:spPr>
          <a:xfrm>
            <a:off x="5722116" y="3976928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E581379-EFD4-784C-B4E5-58977BCE63AD}"/>
              </a:ext>
            </a:extLst>
          </p:cNvPr>
          <p:cNvGrpSpPr/>
          <p:nvPr/>
        </p:nvGrpSpPr>
        <p:grpSpPr>
          <a:xfrm>
            <a:off x="7861319" y="3772573"/>
            <a:ext cx="315804" cy="573687"/>
            <a:chOff x="7225127" y="3524912"/>
            <a:chExt cx="315804" cy="57368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B2F590F-E400-E148-84E6-6F3EC585D7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4BA332D-E6FF-6A42-9FD7-04085D934D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F498E9-6AEE-694A-BD6A-C70EE83FFB13}"/>
              </a:ext>
            </a:extLst>
          </p:cNvPr>
          <p:cNvGrpSpPr/>
          <p:nvPr/>
        </p:nvGrpSpPr>
        <p:grpSpPr>
          <a:xfrm>
            <a:off x="8513091" y="3779707"/>
            <a:ext cx="315804" cy="573687"/>
            <a:chOff x="7225127" y="3524912"/>
            <a:chExt cx="315804" cy="57368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C5D8F9D-5E98-684F-B0C9-F61293E8B55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76FDE28-44D1-F741-AA34-2BBF61FA871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A802DC2-6781-AA49-8984-97BDD5987F01}"/>
              </a:ext>
            </a:extLst>
          </p:cNvPr>
          <p:cNvGrpSpPr/>
          <p:nvPr/>
        </p:nvGrpSpPr>
        <p:grpSpPr>
          <a:xfrm>
            <a:off x="6505079" y="3772573"/>
            <a:ext cx="315804" cy="573687"/>
            <a:chOff x="7225127" y="3524912"/>
            <a:chExt cx="315804" cy="57368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3471230-CEFA-F349-A3E4-5AFB0CFDB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DD65598-57E5-3C46-A131-EBE3230C8B6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841CF4B-21E2-8B47-AB2D-15D6D124F209}"/>
                  </a:ext>
                </a:extLst>
              </p14:cNvPr>
              <p14:cNvContentPartPr/>
              <p14:nvPr/>
            </p14:nvContentPartPr>
            <p14:xfrm>
              <a:off x="5318933" y="2604343"/>
              <a:ext cx="2727000" cy="12510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841CF4B-21E2-8B47-AB2D-15D6D124F20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4533" y="2589943"/>
                <a:ext cx="2755080" cy="12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087F5C65-DFCA-BB4F-9F07-8685603EE5FD}"/>
                  </a:ext>
                </a:extLst>
              </p14:cNvPr>
              <p14:cNvContentPartPr/>
              <p14:nvPr/>
            </p14:nvContentPartPr>
            <p14:xfrm>
              <a:off x="6112373" y="2711263"/>
              <a:ext cx="1181520" cy="11070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087F5C65-DFCA-BB4F-9F07-8685603EE5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58389" y="2603263"/>
                <a:ext cx="1289127" cy="132264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2E54BEB4-497E-8F4A-ADA6-D6A7484458DB}"/>
              </a:ext>
            </a:extLst>
          </p:cNvPr>
          <p:cNvSpPr txBox="1"/>
          <p:nvPr/>
        </p:nvSpPr>
        <p:spPr>
          <a:xfrm>
            <a:off x="3061564" y="2562831"/>
            <a:ext cx="2066408" cy="70788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Frequency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down-conversion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C74E27-6C14-214F-8725-E6DAAE482D0D}"/>
              </a:ext>
            </a:extLst>
          </p:cNvPr>
          <p:cNvSpPr txBox="1"/>
          <p:nvPr/>
        </p:nvSpPr>
        <p:spPr>
          <a:xfrm>
            <a:off x="1623318" y="5523440"/>
            <a:ext cx="6473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Generally, bandwidth of the signal determines the sample rate.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FC823DA-165C-114E-A192-8B14401D1833}"/>
                  </a:ext>
                </a:extLst>
              </p:cNvPr>
              <p:cNvSpPr txBox="1"/>
              <p:nvPr/>
            </p:nvSpPr>
            <p:spPr>
              <a:xfrm>
                <a:off x="2994752" y="2007817"/>
                <a:ext cx="1972335" cy="5084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baseline="-2500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FC823DA-165C-114E-A192-8B14401D1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4752" y="2007817"/>
                <a:ext cx="1972335" cy="508473"/>
              </a:xfrm>
              <a:prstGeom prst="rect">
                <a:avLst/>
              </a:prstGeom>
              <a:blipFill>
                <a:blip r:embed="rId8"/>
                <a:stretch>
                  <a:fillRect l="-3185" t="-2381" r="-63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87138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073757-85FA-844B-8793-7365C0783613}"/>
              </a:ext>
            </a:extLst>
          </p:cNvPr>
          <p:cNvSpPr txBox="1"/>
          <p:nvPr/>
        </p:nvSpPr>
        <p:spPr>
          <a:xfrm>
            <a:off x="-2167" y="2704546"/>
            <a:ext cx="9146167" cy="14489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Lucida Bright" panose="02040602050505020304" pitchFamily="18" charset="77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Programming Assignment #1</a:t>
            </a:r>
            <a:endParaRPr lang="en-US" sz="28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0762302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3150A7-A708-564A-8548-51B023117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07" y="584775"/>
            <a:ext cx="6944786" cy="36098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B3A9DC-6F36-A648-AB1D-C8B597DE6B43}"/>
              </a:ext>
            </a:extLst>
          </p:cNvPr>
          <p:cNvSpPr txBox="1"/>
          <p:nvPr/>
        </p:nvSpPr>
        <p:spPr>
          <a:xfrm>
            <a:off x="2699656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A39985-4555-E54A-8FB8-3A4E2E4B1D81}"/>
              </a:ext>
            </a:extLst>
          </p:cNvPr>
          <p:cNvSpPr txBox="1"/>
          <p:nvPr/>
        </p:nvSpPr>
        <p:spPr>
          <a:xfrm>
            <a:off x="407851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84979F-D725-E740-82C8-410C90ED94DC}"/>
              </a:ext>
            </a:extLst>
          </p:cNvPr>
          <p:cNvSpPr txBox="1"/>
          <p:nvPr/>
        </p:nvSpPr>
        <p:spPr>
          <a:xfrm>
            <a:off x="4963883" y="680197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4A9195-3725-E34A-ACF9-44BFEA45A3FD}"/>
              </a:ext>
            </a:extLst>
          </p:cNvPr>
          <p:cNvSpPr txBox="1"/>
          <p:nvPr/>
        </p:nvSpPr>
        <p:spPr>
          <a:xfrm rot="16200000">
            <a:off x="2349003" y="4011566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18EB8-0C7C-2F49-B10B-177839FBDCFF}"/>
              </a:ext>
            </a:extLst>
          </p:cNvPr>
          <p:cNvSpPr txBox="1"/>
          <p:nvPr/>
        </p:nvSpPr>
        <p:spPr>
          <a:xfrm rot="16200000">
            <a:off x="2702946" y="4190378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186511-3B03-7E42-A6F7-F3E1298310C1}"/>
              </a:ext>
            </a:extLst>
          </p:cNvPr>
          <p:cNvSpPr txBox="1"/>
          <p:nvPr/>
        </p:nvSpPr>
        <p:spPr>
          <a:xfrm rot="16200000">
            <a:off x="3056889" y="4369190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0D91A8-3CED-3D48-A2D6-3FB9B8AF0DD8}"/>
              </a:ext>
            </a:extLst>
          </p:cNvPr>
          <p:cNvSpPr txBox="1"/>
          <p:nvPr/>
        </p:nvSpPr>
        <p:spPr>
          <a:xfrm rot="16200000">
            <a:off x="3410832" y="4548002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89EB42C1-38C8-F84F-B632-436683B0117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177643" y="4744706"/>
            <a:ext cx="1804364" cy="1061833"/>
          </a:xfrm>
          <a:prstGeom prst="bentConnector3">
            <a:avLst>
              <a:gd name="adj1" fmla="val 99873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7C7B3A29-82F0-B544-A050-703DFA380FDC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82299" y="4706107"/>
            <a:ext cx="1362652" cy="1060176"/>
          </a:xfrm>
          <a:prstGeom prst="bentConnector3">
            <a:avLst>
              <a:gd name="adj1" fmla="val 10006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6EEC925C-AFC2-BB43-A3FF-0561F872BB1B}"/>
              </a:ext>
            </a:extLst>
          </p:cNvPr>
          <p:cNvCxnSpPr>
            <a:cxnSpLocks/>
          </p:cNvCxnSpPr>
          <p:nvPr/>
        </p:nvCxnSpPr>
        <p:spPr>
          <a:xfrm>
            <a:off x="3274936" y="4723133"/>
            <a:ext cx="954951" cy="903488"/>
          </a:xfrm>
          <a:prstGeom prst="bentConnector3">
            <a:avLst>
              <a:gd name="adj1" fmla="val -15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399C97C1-33BD-534B-BFF6-14B27B5F330B}"/>
              </a:ext>
            </a:extLst>
          </p:cNvPr>
          <p:cNvCxnSpPr>
            <a:cxnSpLocks/>
          </p:cNvCxnSpPr>
          <p:nvPr/>
        </p:nvCxnSpPr>
        <p:spPr>
          <a:xfrm>
            <a:off x="3657909" y="4901944"/>
            <a:ext cx="954951" cy="467402"/>
          </a:xfrm>
          <a:prstGeom prst="bentConnector3">
            <a:avLst>
              <a:gd name="adj1" fmla="val -1677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3C1244F-6AA1-8647-84D5-1A02759A6FB8}"/>
              </a:ext>
            </a:extLst>
          </p:cNvPr>
          <p:cNvSpPr txBox="1"/>
          <p:nvPr/>
        </p:nvSpPr>
        <p:spPr>
          <a:xfrm>
            <a:off x="4485858" y="5117536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E84BE1-80F1-024A-BBEA-E57B5A4D6ABA}"/>
              </a:ext>
            </a:extLst>
          </p:cNvPr>
          <p:cNvSpPr txBox="1"/>
          <p:nvPr/>
        </p:nvSpPr>
        <p:spPr>
          <a:xfrm>
            <a:off x="4135381" y="5395788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7FC645-30A8-824E-AE6C-D7B2C3DAAA46}"/>
              </a:ext>
            </a:extLst>
          </p:cNvPr>
          <p:cNvSpPr txBox="1"/>
          <p:nvPr/>
        </p:nvSpPr>
        <p:spPr>
          <a:xfrm>
            <a:off x="3823958" y="5689622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7E1D68-4EAB-174B-A66F-1D4184B356DC}"/>
              </a:ext>
            </a:extLst>
          </p:cNvPr>
          <p:cNvSpPr txBox="1"/>
          <p:nvPr/>
        </p:nvSpPr>
        <p:spPr>
          <a:xfrm>
            <a:off x="3468993" y="5939914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8E5A25-7943-C745-996A-5FD68CDEDFEE}"/>
              </a:ext>
            </a:extLst>
          </p:cNvPr>
          <p:cNvSpPr txBox="1"/>
          <p:nvPr/>
        </p:nvSpPr>
        <p:spPr>
          <a:xfrm>
            <a:off x="4635816" y="4425038"/>
            <a:ext cx="4666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DFT of overlapping windows</a:t>
            </a:r>
          </a:p>
          <a:p>
            <a:pPr algn="ctr"/>
            <a:r>
              <a:rPr lang="en-US" sz="2800" dirty="0"/>
              <a:t>of samples</a:t>
            </a:r>
          </a:p>
          <a:p>
            <a:pPr algn="ctr"/>
            <a:r>
              <a:rPr lang="en-US" sz="2800" dirty="0"/>
              <a:t>(Spectrogram/STFT)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096759-4C1A-4647-9D71-EEF7EC62D3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</p:spTree>
    <p:extLst>
      <p:ext uri="{BB962C8B-B14F-4D97-AF65-F5344CB8AC3E}">
        <p14:creationId xmlns:p14="http://schemas.microsoft.com/office/powerpoint/2010/main" val="426758892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43B6E3-5CF6-E44C-A811-9D893502A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762000"/>
            <a:ext cx="71120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38EAB3-D4D7-6247-AD20-EC29C4FBF39E}"/>
              </a:ext>
            </a:extLst>
          </p:cNvPr>
          <p:cNvSpPr txBox="1"/>
          <p:nvPr/>
        </p:nvSpPr>
        <p:spPr>
          <a:xfrm>
            <a:off x="2365827" y="1057566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ED623-DBC9-D44B-B653-70E18694BCE2}"/>
              </a:ext>
            </a:extLst>
          </p:cNvPr>
          <p:cNvSpPr txBox="1"/>
          <p:nvPr/>
        </p:nvSpPr>
        <p:spPr>
          <a:xfrm>
            <a:off x="3773710" y="1012050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D66E6F-E05C-FC43-B8FA-2E3E33462060}"/>
              </a:ext>
            </a:extLst>
          </p:cNvPr>
          <p:cNvSpPr txBox="1"/>
          <p:nvPr/>
        </p:nvSpPr>
        <p:spPr>
          <a:xfrm>
            <a:off x="5370280" y="1014024"/>
            <a:ext cx="49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D3AFD2-43E8-1745-A525-16FA042ECA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</p:spTree>
    <p:extLst>
      <p:ext uri="{BB962C8B-B14F-4D97-AF65-F5344CB8AC3E}">
        <p14:creationId xmlns:p14="http://schemas.microsoft.com/office/powerpoint/2010/main" val="3359910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D188435-C7B2-3B43-9408-9072C7185283}"/>
              </a:ext>
            </a:extLst>
          </p:cNvPr>
          <p:cNvSpPr txBox="1"/>
          <p:nvPr/>
        </p:nvSpPr>
        <p:spPr>
          <a:xfrm>
            <a:off x="983037" y="5236537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740A755-C243-094F-884D-7EB1972F2EF7}"/>
              </a:ext>
            </a:extLst>
          </p:cNvPr>
          <p:cNvCxnSpPr>
            <a:cxnSpLocks/>
          </p:cNvCxnSpPr>
          <p:nvPr/>
        </p:nvCxnSpPr>
        <p:spPr>
          <a:xfrm>
            <a:off x="2099531" y="5823339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A951134-48AF-464F-959A-A6627969B4A8}"/>
              </a:ext>
            </a:extLst>
          </p:cNvPr>
          <p:cNvGrpSpPr/>
          <p:nvPr/>
        </p:nvGrpSpPr>
        <p:grpSpPr>
          <a:xfrm>
            <a:off x="3290812" y="5689596"/>
            <a:ext cx="315804" cy="573687"/>
            <a:chOff x="7225127" y="3524912"/>
            <a:chExt cx="315804" cy="573687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29B57CE-AD29-E343-BE24-A5BC41DC159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6C5EB1E-19CB-4F4F-A673-D4CDFD042C3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22212BC-26B7-4A4E-A8F8-3BC5259046BE}"/>
              </a:ext>
            </a:extLst>
          </p:cNvPr>
          <p:cNvSpPr txBox="1"/>
          <p:nvPr/>
        </p:nvSpPr>
        <p:spPr>
          <a:xfrm>
            <a:off x="6292349" y="6177368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84E15AB-DF5E-5D48-8E87-579F0E693301}"/>
              </a:ext>
            </a:extLst>
          </p:cNvPr>
          <p:cNvGrpSpPr/>
          <p:nvPr/>
        </p:nvGrpSpPr>
        <p:grpSpPr>
          <a:xfrm>
            <a:off x="3953840" y="5689596"/>
            <a:ext cx="315804" cy="573687"/>
            <a:chOff x="7225127" y="3524912"/>
            <a:chExt cx="315804" cy="57368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9AA0051-9EEE-0A47-BA58-7C6093AF28F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EFD0181-384D-3D44-AFDF-1676E46D5E8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FB31DA6-988F-1D47-BE90-36652127FD8C}"/>
              </a:ext>
            </a:extLst>
          </p:cNvPr>
          <p:cNvGrpSpPr/>
          <p:nvPr/>
        </p:nvGrpSpPr>
        <p:grpSpPr>
          <a:xfrm>
            <a:off x="4616868" y="5689596"/>
            <a:ext cx="315804" cy="573687"/>
            <a:chOff x="7225127" y="3524912"/>
            <a:chExt cx="315804" cy="57368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4DD7A45-9CF5-4444-979A-108ED12B84C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ED8468F-6677-5F46-8162-40983D10257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F64AAA2-9CC3-974B-9FD8-80667893A63C}"/>
              </a:ext>
            </a:extLst>
          </p:cNvPr>
          <p:cNvGrpSpPr/>
          <p:nvPr/>
        </p:nvGrpSpPr>
        <p:grpSpPr>
          <a:xfrm>
            <a:off x="2627784" y="5689596"/>
            <a:ext cx="315804" cy="573687"/>
            <a:chOff x="7225127" y="3524912"/>
            <a:chExt cx="315804" cy="573687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A2B3342-F630-EF4A-A1D3-12BB3F1A09E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5887D86-B8D8-BB4B-82A9-49CE1782CD7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1A6679F-BD8D-FD49-A9A4-77DE23B7785C}"/>
              </a:ext>
            </a:extLst>
          </p:cNvPr>
          <p:cNvGrpSpPr/>
          <p:nvPr/>
        </p:nvGrpSpPr>
        <p:grpSpPr>
          <a:xfrm>
            <a:off x="5942924" y="5689596"/>
            <a:ext cx="315804" cy="573687"/>
            <a:chOff x="7225127" y="3524912"/>
            <a:chExt cx="315804" cy="573687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FE03FD3-B225-1842-9F2D-99A5C984327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A55D187-A091-9642-B8DF-78F4810F476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8EB199D-1C53-CB43-AF37-7B3F0EA80C3F}"/>
              </a:ext>
            </a:extLst>
          </p:cNvPr>
          <p:cNvCxnSpPr/>
          <p:nvPr/>
        </p:nvCxnSpPr>
        <p:spPr>
          <a:xfrm>
            <a:off x="6772287" y="5689596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573AA79-9543-284A-8B68-1D3EE475F0A1}"/>
              </a:ext>
            </a:extLst>
          </p:cNvPr>
          <p:cNvGrpSpPr/>
          <p:nvPr/>
        </p:nvGrpSpPr>
        <p:grpSpPr>
          <a:xfrm>
            <a:off x="7205478" y="5689596"/>
            <a:ext cx="593931" cy="573687"/>
            <a:chOff x="7161626" y="3524912"/>
            <a:chExt cx="593931" cy="57368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2FAA193-90F1-9042-B5B4-2543312343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8EA251D-6221-9948-855B-C9946CA778F2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CDDFED0-8C16-B642-A7DA-495FA257922F}"/>
              </a:ext>
            </a:extLst>
          </p:cNvPr>
          <p:cNvGrpSpPr/>
          <p:nvPr/>
        </p:nvGrpSpPr>
        <p:grpSpPr>
          <a:xfrm>
            <a:off x="5279896" y="568959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076FF3D-C74D-BB45-AE90-24C718157C2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EAF0E33-4D20-8A47-913F-F05F875152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AA09ACC-FAFA-7948-BAED-FB33748F4553}"/>
              </a:ext>
            </a:extLst>
          </p:cNvPr>
          <p:cNvGrpSpPr/>
          <p:nvPr/>
        </p:nvGrpSpPr>
        <p:grpSpPr>
          <a:xfrm>
            <a:off x="1941984" y="5689596"/>
            <a:ext cx="315804" cy="573687"/>
            <a:chOff x="7225127" y="3524912"/>
            <a:chExt cx="315804" cy="573687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A2CF02D-19E6-634D-A7A8-92EF3810608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ADBB13C-60AD-5B43-9C61-D4359CE5831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98F64549-646A-804A-A826-D2AE6C70D6E4}"/>
              </a:ext>
            </a:extLst>
          </p:cNvPr>
          <p:cNvSpPr txBox="1"/>
          <p:nvPr/>
        </p:nvSpPr>
        <p:spPr>
          <a:xfrm>
            <a:off x="6483041" y="5633142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92" name="Freeform 91">
            <a:extLst>
              <a:ext uri="{FF2B5EF4-FFF2-40B4-BE49-F238E27FC236}">
                <a16:creationId xmlns:a16="http://schemas.microsoft.com/office/drawing/2014/main" id="{64E03E00-29C1-364D-90F6-A62546F5EF4F}"/>
              </a:ext>
            </a:extLst>
          </p:cNvPr>
          <p:cNvSpPr/>
          <p:nvPr/>
        </p:nvSpPr>
        <p:spPr>
          <a:xfrm>
            <a:off x="2109311" y="4650587"/>
            <a:ext cx="5309897" cy="1473523"/>
          </a:xfrm>
          <a:custGeom>
            <a:avLst/>
            <a:gdLst>
              <a:gd name="connsiteX0" fmla="*/ 0 w 5334000"/>
              <a:gd name="connsiteY0" fmla="*/ 546326 h 1473523"/>
              <a:gd name="connsiteX1" fmla="*/ 177800 w 5334000"/>
              <a:gd name="connsiteY1" fmla="*/ 292326 h 1473523"/>
              <a:gd name="connsiteX2" fmla="*/ 508000 w 5334000"/>
              <a:gd name="connsiteY2" fmla="*/ 889226 h 1473523"/>
              <a:gd name="connsiteX3" fmla="*/ 1358900 w 5334000"/>
              <a:gd name="connsiteY3" fmla="*/ 226 h 1473523"/>
              <a:gd name="connsiteX4" fmla="*/ 2095500 w 5334000"/>
              <a:gd name="connsiteY4" fmla="*/ 800326 h 1473523"/>
              <a:gd name="connsiteX5" fmla="*/ 2387600 w 5334000"/>
              <a:gd name="connsiteY5" fmla="*/ 584426 h 1473523"/>
              <a:gd name="connsiteX6" fmla="*/ 2603500 w 5334000"/>
              <a:gd name="connsiteY6" fmla="*/ 1041626 h 1473523"/>
              <a:gd name="connsiteX7" fmla="*/ 3073400 w 5334000"/>
              <a:gd name="connsiteY7" fmla="*/ 1460726 h 1473523"/>
              <a:gd name="connsiteX8" fmla="*/ 3759200 w 5334000"/>
              <a:gd name="connsiteY8" fmla="*/ 533626 h 1473523"/>
              <a:gd name="connsiteX9" fmla="*/ 4279900 w 5334000"/>
              <a:gd name="connsiteY9" fmla="*/ 952726 h 1473523"/>
              <a:gd name="connsiteX10" fmla="*/ 4927600 w 5334000"/>
              <a:gd name="connsiteY10" fmla="*/ 279626 h 1473523"/>
              <a:gd name="connsiteX11" fmla="*/ 5334000 w 5334000"/>
              <a:gd name="connsiteY11" fmla="*/ 914626 h 14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34000" h="1473523">
                <a:moveTo>
                  <a:pt x="0" y="546326"/>
                </a:moveTo>
                <a:cubicBezTo>
                  <a:pt x="46566" y="390751"/>
                  <a:pt x="93133" y="235176"/>
                  <a:pt x="177800" y="292326"/>
                </a:cubicBezTo>
                <a:cubicBezTo>
                  <a:pt x="262467" y="349476"/>
                  <a:pt x="311150" y="937909"/>
                  <a:pt x="508000" y="889226"/>
                </a:cubicBezTo>
                <a:cubicBezTo>
                  <a:pt x="704850" y="840543"/>
                  <a:pt x="1094317" y="15043"/>
                  <a:pt x="1358900" y="226"/>
                </a:cubicBezTo>
                <a:cubicBezTo>
                  <a:pt x="1623483" y="-14591"/>
                  <a:pt x="1924050" y="702959"/>
                  <a:pt x="2095500" y="800326"/>
                </a:cubicBezTo>
                <a:cubicBezTo>
                  <a:pt x="2266950" y="897693"/>
                  <a:pt x="2302933" y="544209"/>
                  <a:pt x="2387600" y="584426"/>
                </a:cubicBezTo>
                <a:cubicBezTo>
                  <a:pt x="2472267" y="624643"/>
                  <a:pt x="2489200" y="895576"/>
                  <a:pt x="2603500" y="1041626"/>
                </a:cubicBezTo>
                <a:cubicBezTo>
                  <a:pt x="2717800" y="1187676"/>
                  <a:pt x="2880783" y="1545393"/>
                  <a:pt x="3073400" y="1460726"/>
                </a:cubicBezTo>
                <a:cubicBezTo>
                  <a:pt x="3266017" y="1376059"/>
                  <a:pt x="3558117" y="618293"/>
                  <a:pt x="3759200" y="533626"/>
                </a:cubicBezTo>
                <a:cubicBezTo>
                  <a:pt x="3960283" y="448959"/>
                  <a:pt x="4085167" y="995059"/>
                  <a:pt x="4279900" y="952726"/>
                </a:cubicBezTo>
                <a:cubicBezTo>
                  <a:pt x="4474633" y="910393"/>
                  <a:pt x="4751917" y="285976"/>
                  <a:pt x="4927600" y="279626"/>
                </a:cubicBezTo>
                <a:cubicBezTo>
                  <a:pt x="5103283" y="273276"/>
                  <a:pt x="5218641" y="593951"/>
                  <a:pt x="5334000" y="91462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3D242D35-E22C-7D46-8782-CDA7F3A0D0A0}"/>
              </a:ext>
            </a:extLst>
          </p:cNvPr>
          <p:cNvCxnSpPr>
            <a:cxnSpLocks/>
          </p:cNvCxnSpPr>
          <p:nvPr/>
        </p:nvCxnSpPr>
        <p:spPr>
          <a:xfrm flipV="1">
            <a:off x="2110560" y="5216894"/>
            <a:ext cx="0" cy="60593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447F4E3-9AC2-2A4D-BD03-5352AF0A1CEE}"/>
              </a:ext>
            </a:extLst>
          </p:cNvPr>
          <p:cNvCxnSpPr>
            <a:cxnSpLocks/>
          </p:cNvCxnSpPr>
          <p:nvPr/>
        </p:nvCxnSpPr>
        <p:spPr>
          <a:xfrm flipV="1">
            <a:off x="2794119" y="5374201"/>
            <a:ext cx="0" cy="44862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D1D71BE4-3BB5-EC46-A485-C1D8F6E60557}"/>
              </a:ext>
            </a:extLst>
          </p:cNvPr>
          <p:cNvCxnSpPr>
            <a:cxnSpLocks/>
            <a:endCxn id="92" idx="3"/>
          </p:cNvCxnSpPr>
          <p:nvPr/>
        </p:nvCxnSpPr>
        <p:spPr>
          <a:xfrm flipV="1">
            <a:off x="4398058" y="7722758"/>
            <a:ext cx="4923" cy="117252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4D43E2B-05CA-6E44-BBF5-E0FF8855E7DE}"/>
              </a:ext>
            </a:extLst>
          </p:cNvPr>
          <p:cNvCxnSpPr>
            <a:cxnSpLocks/>
          </p:cNvCxnSpPr>
          <p:nvPr/>
        </p:nvCxnSpPr>
        <p:spPr>
          <a:xfrm flipV="1">
            <a:off x="4120175" y="5386836"/>
            <a:ext cx="3839" cy="40688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5873B5A2-D4C2-F349-A255-6FA8FEBC0F66}"/>
              </a:ext>
            </a:extLst>
          </p:cNvPr>
          <p:cNvCxnSpPr>
            <a:cxnSpLocks/>
          </p:cNvCxnSpPr>
          <p:nvPr/>
        </p:nvCxnSpPr>
        <p:spPr>
          <a:xfrm>
            <a:off x="4783202" y="5802664"/>
            <a:ext cx="0" cy="2016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79DA8C89-78DC-2542-B634-1E907D34ECD1}"/>
              </a:ext>
            </a:extLst>
          </p:cNvPr>
          <p:cNvCxnSpPr>
            <a:cxnSpLocks/>
          </p:cNvCxnSpPr>
          <p:nvPr/>
        </p:nvCxnSpPr>
        <p:spPr>
          <a:xfrm flipV="1">
            <a:off x="5446229" y="5802664"/>
            <a:ext cx="0" cy="2016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6550C25C-A2C5-F542-A61B-EED8D43D41F9}"/>
              </a:ext>
            </a:extLst>
          </p:cNvPr>
          <p:cNvCxnSpPr>
            <a:cxnSpLocks/>
          </p:cNvCxnSpPr>
          <p:nvPr/>
        </p:nvCxnSpPr>
        <p:spPr>
          <a:xfrm flipV="1">
            <a:off x="6104370" y="5386836"/>
            <a:ext cx="0" cy="42581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5E81D635-4A35-514B-914F-9921E6B0B03F}"/>
              </a:ext>
            </a:extLst>
          </p:cNvPr>
          <p:cNvCxnSpPr>
            <a:cxnSpLocks/>
          </p:cNvCxnSpPr>
          <p:nvPr/>
        </p:nvCxnSpPr>
        <p:spPr>
          <a:xfrm flipV="1">
            <a:off x="6759587" y="5175069"/>
            <a:ext cx="0" cy="66045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AE698513-7AC6-1246-B8D2-B2B406375A61}"/>
              </a:ext>
            </a:extLst>
          </p:cNvPr>
          <p:cNvCxnSpPr>
            <a:cxnSpLocks/>
            <a:endCxn id="92" idx="11"/>
          </p:cNvCxnSpPr>
          <p:nvPr/>
        </p:nvCxnSpPr>
        <p:spPr>
          <a:xfrm flipV="1">
            <a:off x="8360119" y="8637158"/>
            <a:ext cx="0" cy="23796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CEFB65C-2875-DB46-A9F8-88581EEE5A37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8AA22425-BF52-4E4E-B4A3-A1DCF3737B7C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8AA22425-BF52-4E4E-B4A3-A1DCF3737B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48736ECB-343D-C84F-ACF7-C6DEC3315105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48736ECB-343D-C84F-ACF7-C6DEC33151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1A3F550A-346B-5F44-875F-8111F3953807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1A3F550A-346B-5F44-875F-8111F39538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756922B4-3227-2C41-AE22-886C9800AFC6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756922B4-3227-2C41-AE22-886C9800AF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8F275D49-304E-BD42-9B11-DA850FAAB18E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109" name="Left Bracket 108">
              <a:extLst>
                <a:ext uri="{FF2B5EF4-FFF2-40B4-BE49-F238E27FC236}">
                  <a16:creationId xmlns:a16="http://schemas.microsoft.com/office/drawing/2014/main" id="{DAE46F64-D91A-9D4D-8027-FA6718570636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Left Bracket 109">
              <a:extLst>
                <a:ext uri="{FF2B5EF4-FFF2-40B4-BE49-F238E27FC236}">
                  <a16:creationId xmlns:a16="http://schemas.microsoft.com/office/drawing/2014/main" id="{1F181FB8-7F0D-2F4B-981A-15520CC2213F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3AE52BE-D006-1343-9F4E-423E9F142EF0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A34FB8BE-0CF6-A641-B00A-8ABCB4982DC0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A34FB8BE-0CF6-A641-B00A-8ABCB4982D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3" name="Left Bracket 112">
              <a:extLst>
                <a:ext uri="{FF2B5EF4-FFF2-40B4-BE49-F238E27FC236}">
                  <a16:creationId xmlns:a16="http://schemas.microsoft.com/office/drawing/2014/main" id="{D85BDC10-0243-E147-9F12-103CEBC2E28D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Left Bracket 113">
              <a:extLst>
                <a:ext uri="{FF2B5EF4-FFF2-40B4-BE49-F238E27FC236}">
                  <a16:creationId xmlns:a16="http://schemas.microsoft.com/office/drawing/2014/main" id="{504006F1-DB8D-5A4B-AC99-E23F89C03FBC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CD27151-2016-F24F-BCA7-E73729F6D697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CD27151-2016-F24F-BCA7-E73729F6D6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B6C7A001-1BA4-E940-BA2A-18517DC2B5A1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B6C7A001-1BA4-E940-BA2A-18517DC2B5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1E658D96-D3BE-3D41-91E5-96098B205DFE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1E658D96-D3BE-3D41-91E5-96098B205D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94E3685-3A56-584E-BEB7-05DDE9312757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C6CD85E-0E27-CF43-9668-EDFC056A2DB7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C6CD85E-0E27-CF43-9668-EDFC056A2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" name="Left Bracket 119">
            <a:extLst>
              <a:ext uri="{FF2B5EF4-FFF2-40B4-BE49-F238E27FC236}">
                <a16:creationId xmlns:a16="http://schemas.microsoft.com/office/drawing/2014/main" id="{25EF84B1-4F1D-F041-B5BC-4BC766FA9654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Left Bracket 120">
            <a:extLst>
              <a:ext uri="{FF2B5EF4-FFF2-40B4-BE49-F238E27FC236}">
                <a16:creationId xmlns:a16="http://schemas.microsoft.com/office/drawing/2014/main" id="{31DB19A6-0D7A-1C45-9A30-001CFE299D22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20525BB8-3C84-D748-9A87-CD101A60654E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20525BB8-3C84-D748-9A87-CD101A606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F1249B8F-E14C-0A4E-B597-3F7855564DA5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F1249B8F-E14C-0A4E-B597-3F7855564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FD5A72E3-2F70-C84B-9B62-4CB8DEF3F5EE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FD5A72E3-2F70-C84B-9B62-4CB8DEF3F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TextBox 124">
            <a:extLst>
              <a:ext uri="{FF2B5EF4-FFF2-40B4-BE49-F238E27FC236}">
                <a16:creationId xmlns:a16="http://schemas.microsoft.com/office/drawing/2014/main" id="{67C1B9D3-9167-8748-9B68-3A485DEC7251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CF9419A2-396F-7B49-8C0A-6916C8ABECCA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CF9419A2-396F-7B49-8C0A-6916C8ABE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Left Bracket 126">
            <a:extLst>
              <a:ext uri="{FF2B5EF4-FFF2-40B4-BE49-F238E27FC236}">
                <a16:creationId xmlns:a16="http://schemas.microsoft.com/office/drawing/2014/main" id="{77FBB7DB-28F9-1748-BAEE-937585344F92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Left Bracket 127">
            <a:extLst>
              <a:ext uri="{FF2B5EF4-FFF2-40B4-BE49-F238E27FC236}">
                <a16:creationId xmlns:a16="http://schemas.microsoft.com/office/drawing/2014/main" id="{793798DD-677F-F749-BD21-F4D2CAA35770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E798E78-49FC-4444-8B30-D05991EE2097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E798E78-49FC-4444-8B30-D05991EE2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8222F62A-D494-5B41-BD02-C2FB17F28519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8222F62A-D494-5B41-BD02-C2FB17F28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8B6A6ED-283F-6A44-A5DC-9AC043FA81E9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8B6A6ED-283F-6A44-A5DC-9AC043FA8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TextBox 131">
            <a:extLst>
              <a:ext uri="{FF2B5EF4-FFF2-40B4-BE49-F238E27FC236}">
                <a16:creationId xmlns:a16="http://schemas.microsoft.com/office/drawing/2014/main" id="{DEE7E7B6-59D9-6045-9FA3-154E59DF6965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8E36BF3-ECD1-2E4E-B818-B0D7E7832B6C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D89DA43-AE78-F34B-993D-81DA9E3AF990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1C58C9A3-643A-9942-BCA7-EAEB349EB858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C417601-31F9-FA47-9083-D85A31F8E0C1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B0A73D6A-EE4D-584D-9F21-E94E2B2542A5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D59563F9-2A40-FB42-861F-87907656F77A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78633EB7-6903-AA4E-9244-BE1282E9694F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28625818-DE5E-D94F-AEE5-69E816FC6939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858950F7-8969-844A-80A1-471E075396A3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261871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3096759-4C1A-4647-9D71-EEF7EC62D3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3C542A-1C90-A34F-993F-FF3911AC833A}"/>
              </a:ext>
            </a:extLst>
          </p:cNvPr>
          <p:cNvGrpSpPr/>
          <p:nvPr/>
        </p:nvGrpSpPr>
        <p:grpSpPr>
          <a:xfrm>
            <a:off x="3119721" y="1019220"/>
            <a:ext cx="1986050" cy="675172"/>
            <a:chOff x="3376896" y="3066554"/>
            <a:chExt cx="1986050" cy="67517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F9873A-F213-B144-BE1F-3AAC6A0E05B9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4479E90-DA92-704A-BBD5-C48698573AFF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25DE71-DE8D-EE46-BB5F-234E9BAAF1E4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03CE006-37F4-894C-A7EE-5440B7CD0E80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B8D61A3-CEDE-B245-9464-DF6401C99886}"/>
              </a:ext>
            </a:extLst>
          </p:cNvPr>
          <p:cNvSpPr txBox="1"/>
          <p:nvPr/>
        </p:nvSpPr>
        <p:spPr>
          <a:xfrm>
            <a:off x="4266681" y="848007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*</a:t>
            </a:r>
            <a:endParaRPr lang="en-US" sz="3600" baseline="30000" dirty="0">
              <a:latin typeface="Lucida Bright" panose="02040602050505020304" pitchFamily="18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935953-8856-6C44-A488-F80C20CE8815}"/>
              </a:ext>
            </a:extLst>
          </p:cNvPr>
          <p:cNvGrpSpPr/>
          <p:nvPr/>
        </p:nvGrpSpPr>
        <p:grpSpPr>
          <a:xfrm>
            <a:off x="590731" y="5255772"/>
            <a:ext cx="4055726" cy="811609"/>
            <a:chOff x="590731" y="5255772"/>
            <a:chExt cx="4055726" cy="8116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3150A7-A708-564A-8548-51B023117A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792" t="9923" r="21198" b="19231"/>
            <a:stretch/>
          </p:blipFill>
          <p:spPr>
            <a:xfrm>
              <a:off x="1626739" y="5271282"/>
              <a:ext cx="3019718" cy="796099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B5F840C-011F-9443-8112-75C8682FC14F}"/>
                </a:ext>
              </a:extLst>
            </p:cNvPr>
            <p:cNvGrpSpPr/>
            <p:nvPr/>
          </p:nvGrpSpPr>
          <p:grpSpPr>
            <a:xfrm>
              <a:off x="590731" y="5255772"/>
              <a:ext cx="962856" cy="675170"/>
              <a:chOff x="3376896" y="3066556"/>
              <a:chExt cx="962856" cy="675170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E52ED7F-58B9-0C44-8D03-99EE41236AAD}"/>
                  </a:ext>
                </a:extLst>
              </p:cNvPr>
              <p:cNvSpPr txBox="1"/>
              <p:nvPr/>
            </p:nvSpPr>
            <p:spPr>
              <a:xfrm>
                <a:off x="3376896" y="3066556"/>
                <a:ext cx="3797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X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CC7646F-F4DA-6644-AC7E-1AF0220ADD52}"/>
                  </a:ext>
                </a:extLst>
              </p:cNvPr>
              <p:cNvSpPr txBox="1"/>
              <p:nvPr/>
            </p:nvSpPr>
            <p:spPr>
              <a:xfrm>
                <a:off x="3829824" y="3218506"/>
                <a:ext cx="509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=</a:t>
                </a:r>
                <a:endParaRPr lang="en-US" sz="2800" baseline="-25000" dirty="0">
                  <a:latin typeface="Lucida Bright" panose="02040602050505020304" pitchFamily="18" charset="77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C2D47A-6A91-F940-8A55-7EB6730A4D79}"/>
              </a:ext>
            </a:extLst>
          </p:cNvPr>
          <p:cNvGrpSpPr/>
          <p:nvPr/>
        </p:nvGrpSpPr>
        <p:grpSpPr>
          <a:xfrm>
            <a:off x="590731" y="2930121"/>
            <a:ext cx="3254189" cy="1641404"/>
            <a:chOff x="590731" y="2930121"/>
            <a:chExt cx="3254189" cy="164140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47E2627-C2F9-E846-9C49-45BB94AD64EE}"/>
                </a:ext>
              </a:extLst>
            </p:cNvPr>
            <p:cNvGrpSpPr/>
            <p:nvPr/>
          </p:nvGrpSpPr>
          <p:grpSpPr>
            <a:xfrm>
              <a:off x="590731" y="3313222"/>
              <a:ext cx="962856" cy="675170"/>
              <a:chOff x="3376896" y="3066556"/>
              <a:chExt cx="962856" cy="675170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12F3040-2A77-9E4B-94F3-491C52C65354}"/>
                  </a:ext>
                </a:extLst>
              </p:cNvPr>
              <p:cNvSpPr txBox="1"/>
              <p:nvPr/>
            </p:nvSpPr>
            <p:spPr>
              <a:xfrm>
                <a:off x="3376896" y="3066556"/>
                <a:ext cx="3797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F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C060FFB-8319-844A-B2B9-DB6D81D49277}"/>
                  </a:ext>
                </a:extLst>
              </p:cNvPr>
              <p:cNvSpPr txBox="1"/>
              <p:nvPr/>
            </p:nvSpPr>
            <p:spPr>
              <a:xfrm>
                <a:off x="3829824" y="3218506"/>
                <a:ext cx="509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=</a:t>
                </a:r>
                <a:endParaRPr lang="en-US" sz="2800" baseline="-25000" dirty="0">
                  <a:latin typeface="Lucida Bright" panose="02040602050505020304" pitchFamily="18" charset="77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5021DB-5C12-8E46-BE97-0FE23F644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023" t="7379" r="8587" b="4823"/>
            <a:stretch/>
          </p:blipFill>
          <p:spPr>
            <a:xfrm>
              <a:off x="1816096" y="2930121"/>
              <a:ext cx="2028824" cy="1641404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0757929-3193-5941-BB70-32D83AFF62DC}"/>
              </a:ext>
            </a:extLst>
          </p:cNvPr>
          <p:cNvSpPr txBox="1"/>
          <p:nvPr/>
        </p:nvSpPr>
        <p:spPr>
          <a:xfrm>
            <a:off x="4456569" y="3465172"/>
            <a:ext cx="3982005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-25000" dirty="0" err="1">
                <a:latin typeface="Lucida Bright" panose="02040602050505020304" pitchFamily="18" charset="77"/>
              </a:rPr>
              <a:t>Matlab</a:t>
            </a:r>
            <a:r>
              <a:rPr lang="en-US" sz="3200" baseline="-25000" dirty="0">
                <a:latin typeface="Lucida Bright" panose="02040602050505020304" pitchFamily="18" charset="77"/>
              </a:rPr>
              <a:t> function: </a:t>
            </a:r>
            <a:r>
              <a:rPr lang="en-US" sz="3200" baseline="-25000" dirty="0" err="1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dftm</a:t>
            </a:r>
            <a:r>
              <a: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(N)</a:t>
            </a:r>
            <a:endParaRPr lang="en-US" sz="3200" baseline="300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FDDC358-B95D-ED48-85D8-C05CEE0E3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030" y="2930121"/>
            <a:ext cx="1641750" cy="164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1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3096759-4C1A-4647-9D71-EEF7EC62D3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3C542A-1C90-A34F-993F-FF3911AC833A}"/>
              </a:ext>
            </a:extLst>
          </p:cNvPr>
          <p:cNvGrpSpPr/>
          <p:nvPr/>
        </p:nvGrpSpPr>
        <p:grpSpPr>
          <a:xfrm>
            <a:off x="3119721" y="1019220"/>
            <a:ext cx="1986050" cy="675172"/>
            <a:chOff x="3376896" y="3066554"/>
            <a:chExt cx="1986050" cy="67517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F9873A-F213-B144-BE1F-3AAC6A0E05B9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4479E90-DA92-704A-BBD5-C48698573AFF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25DE71-DE8D-EE46-BB5F-234E9BAAF1E4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03CE006-37F4-894C-A7EE-5440B7CD0E80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B8D61A3-CEDE-B245-9464-DF6401C99886}"/>
              </a:ext>
            </a:extLst>
          </p:cNvPr>
          <p:cNvSpPr txBox="1"/>
          <p:nvPr/>
        </p:nvSpPr>
        <p:spPr>
          <a:xfrm>
            <a:off x="4266681" y="848007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*</a:t>
            </a:r>
            <a:endParaRPr lang="en-US" sz="3600" baseline="30000" dirty="0">
              <a:latin typeface="Lucida Bright" panose="02040602050505020304" pitchFamily="18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3150A7-A708-564A-8548-51B023117A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2" t="9923" r="21198" b="19231"/>
          <a:stretch/>
        </p:blipFill>
        <p:spPr>
          <a:xfrm rot="5400000">
            <a:off x="1125750" y="5593389"/>
            <a:ext cx="1875007" cy="49431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2B5F840C-011F-9443-8112-75C8682FC14F}"/>
              </a:ext>
            </a:extLst>
          </p:cNvPr>
          <p:cNvGrpSpPr/>
          <p:nvPr/>
        </p:nvGrpSpPr>
        <p:grpSpPr>
          <a:xfrm>
            <a:off x="590731" y="5255772"/>
            <a:ext cx="962856" cy="675170"/>
            <a:chOff x="3376896" y="3066556"/>
            <a:chExt cx="962856" cy="67517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E52ED7F-58B9-0C44-8D03-99EE41236AAD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CC7646F-F4DA-6644-AC7E-1AF0220ADD52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FC2D47A-6A91-F940-8A55-7EB6730A4D79}"/>
              </a:ext>
            </a:extLst>
          </p:cNvPr>
          <p:cNvGrpSpPr/>
          <p:nvPr/>
        </p:nvGrpSpPr>
        <p:grpSpPr>
          <a:xfrm>
            <a:off x="590731" y="2930121"/>
            <a:ext cx="3254189" cy="1641404"/>
            <a:chOff x="590731" y="2930121"/>
            <a:chExt cx="3254189" cy="164140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47E2627-C2F9-E846-9C49-45BB94AD64EE}"/>
                </a:ext>
              </a:extLst>
            </p:cNvPr>
            <p:cNvGrpSpPr/>
            <p:nvPr/>
          </p:nvGrpSpPr>
          <p:grpSpPr>
            <a:xfrm>
              <a:off x="590731" y="3313222"/>
              <a:ext cx="962856" cy="675170"/>
              <a:chOff x="3376896" y="3066556"/>
              <a:chExt cx="962856" cy="675170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12F3040-2A77-9E4B-94F3-491C52C65354}"/>
                  </a:ext>
                </a:extLst>
              </p:cNvPr>
              <p:cNvSpPr txBox="1"/>
              <p:nvPr/>
            </p:nvSpPr>
            <p:spPr>
              <a:xfrm>
                <a:off x="3376896" y="3066556"/>
                <a:ext cx="3797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F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EC060FFB-8319-844A-B2B9-DB6D81D49277}"/>
                  </a:ext>
                </a:extLst>
              </p:cNvPr>
              <p:cNvSpPr txBox="1"/>
              <p:nvPr/>
            </p:nvSpPr>
            <p:spPr>
              <a:xfrm>
                <a:off x="3829824" y="3218506"/>
                <a:ext cx="509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=</a:t>
                </a:r>
                <a:endParaRPr lang="en-US" sz="2800" baseline="-25000" dirty="0">
                  <a:latin typeface="Lucida Bright" panose="02040602050505020304" pitchFamily="18" charset="77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5021DB-5C12-8E46-BE97-0FE23F644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023" t="7379" r="8587" b="4823"/>
            <a:stretch/>
          </p:blipFill>
          <p:spPr>
            <a:xfrm>
              <a:off x="1816096" y="2930121"/>
              <a:ext cx="2028824" cy="1641404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0757929-3193-5941-BB70-32D83AFF62DC}"/>
              </a:ext>
            </a:extLst>
          </p:cNvPr>
          <p:cNvSpPr txBox="1"/>
          <p:nvPr/>
        </p:nvSpPr>
        <p:spPr>
          <a:xfrm>
            <a:off x="4456569" y="3465172"/>
            <a:ext cx="3982005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-25000" dirty="0" err="1">
                <a:latin typeface="Lucida Bright" panose="02040602050505020304" pitchFamily="18" charset="77"/>
              </a:rPr>
              <a:t>Matlab</a:t>
            </a:r>
            <a:r>
              <a:rPr lang="en-US" sz="3200" baseline="-25000" dirty="0">
                <a:latin typeface="Lucida Bright" panose="02040602050505020304" pitchFamily="18" charset="77"/>
              </a:rPr>
              <a:t> function: </a:t>
            </a:r>
            <a:r>
              <a:rPr lang="en-US" sz="3200" baseline="-25000" dirty="0" err="1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dftm</a:t>
            </a:r>
            <a:r>
              <a: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(N)</a:t>
            </a:r>
            <a:endParaRPr lang="en-US" sz="3200" baseline="300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FDDC358-B95D-ED48-85D8-C05CEE0E3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030" y="2930121"/>
            <a:ext cx="1641750" cy="16417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782FA0E-7997-A940-A2ED-F143E3A5CA3B}"/>
              </a:ext>
            </a:extLst>
          </p:cNvPr>
          <p:cNvGrpSpPr/>
          <p:nvPr/>
        </p:nvGrpSpPr>
        <p:grpSpPr>
          <a:xfrm>
            <a:off x="2643188" y="4903043"/>
            <a:ext cx="610570" cy="1754932"/>
            <a:chOff x="2643188" y="4903043"/>
            <a:chExt cx="610570" cy="1754932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1321E650-5D76-3048-83C8-C201D4055805}"/>
                </a:ext>
              </a:extLst>
            </p:cNvPr>
            <p:cNvCxnSpPr/>
            <p:nvPr/>
          </p:nvCxnSpPr>
          <p:spPr>
            <a:xfrm>
              <a:off x="2643188" y="4903043"/>
              <a:ext cx="0" cy="175493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711F8E2-9869-E947-A3A4-189D2DAE9216}"/>
                </a:ext>
              </a:extLst>
            </p:cNvPr>
            <p:cNvSpPr txBox="1"/>
            <p:nvPr/>
          </p:nvSpPr>
          <p:spPr>
            <a:xfrm>
              <a:off x="2643188" y="5359881"/>
              <a:ext cx="610570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aseline="-25000" dirty="0">
                  <a:latin typeface="Lucida Bright" panose="02040602050505020304" pitchFamily="18" charset="77"/>
                </a:rPr>
                <a:t>8N</a:t>
              </a:r>
              <a:endParaRPr lang="en-US" sz="3200" baseline="30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335248-3C1C-F04C-92D8-FE128E6471A5}"/>
              </a:ext>
            </a:extLst>
          </p:cNvPr>
          <p:cNvGrpSpPr/>
          <p:nvPr/>
        </p:nvGrpSpPr>
        <p:grpSpPr>
          <a:xfrm>
            <a:off x="2830508" y="4880534"/>
            <a:ext cx="638063" cy="592080"/>
            <a:chOff x="2643188" y="4874006"/>
            <a:chExt cx="638063" cy="59208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1ED42A0-19BC-874F-B3BA-FA9FE9B783A9}"/>
                </a:ext>
              </a:extLst>
            </p:cNvPr>
            <p:cNvCxnSpPr>
              <a:cxnSpLocks/>
            </p:cNvCxnSpPr>
            <p:nvPr/>
          </p:nvCxnSpPr>
          <p:spPr>
            <a:xfrm>
              <a:off x="2643188" y="4903043"/>
              <a:ext cx="0" cy="563043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1424470-B5EA-924E-B581-34AF1A0188E1}"/>
                </a:ext>
              </a:extLst>
            </p:cNvPr>
            <p:cNvSpPr txBox="1"/>
            <p:nvPr/>
          </p:nvSpPr>
          <p:spPr>
            <a:xfrm>
              <a:off x="2670681" y="4874006"/>
              <a:ext cx="610570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N</a:t>
              </a:r>
              <a:endParaRPr lang="en-US" sz="3200" baseline="30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E71AF7-8EAD-3A4D-BABA-61C40E1EFD44}"/>
              </a:ext>
            </a:extLst>
          </p:cNvPr>
          <p:cNvGrpSpPr/>
          <p:nvPr/>
        </p:nvGrpSpPr>
        <p:grpSpPr>
          <a:xfrm>
            <a:off x="3314700" y="2998100"/>
            <a:ext cx="1356122" cy="2202550"/>
            <a:chOff x="3314700" y="2998100"/>
            <a:chExt cx="1356122" cy="220255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A75A8BD-8D0B-9A47-B5D1-CAC30FEBDCC6}"/>
                </a:ext>
              </a:extLst>
            </p:cNvPr>
            <p:cNvGrpSpPr/>
            <p:nvPr/>
          </p:nvGrpSpPr>
          <p:grpSpPr>
            <a:xfrm>
              <a:off x="3959691" y="2998100"/>
              <a:ext cx="610570" cy="1460389"/>
              <a:chOff x="2613530" y="4554386"/>
              <a:chExt cx="610570" cy="1460389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E440A27C-4F28-AF4E-A18F-069C3E776A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43188" y="4554386"/>
                <a:ext cx="0" cy="1460389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6FA3E19-1213-5E42-AB9C-61001EF1A766}"/>
                  </a:ext>
                </a:extLst>
              </p:cNvPr>
              <p:cNvSpPr txBox="1"/>
              <p:nvPr/>
            </p:nvSpPr>
            <p:spPr>
              <a:xfrm>
                <a:off x="2613530" y="4974022"/>
                <a:ext cx="610570" cy="420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aseline="-25000" dirty="0">
                    <a:solidFill>
                      <a:schemeClr val="accent2">
                        <a:lumMod val="75000"/>
                      </a:schemeClr>
                    </a:solidFill>
                    <a:latin typeface="Lucida Bright" panose="02040602050505020304" pitchFamily="18" charset="77"/>
                  </a:rPr>
                  <a:t>N</a:t>
                </a:r>
                <a:endParaRPr lang="en-US" sz="3200" baseline="30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endParaRPr>
              </a:p>
            </p:txBody>
          </p:sp>
        </p:grp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A29341-BAC2-E44D-8BC8-E218AFFF29B6}"/>
                </a:ext>
              </a:extLst>
            </p:cNvPr>
            <p:cNvSpPr/>
            <p:nvPr/>
          </p:nvSpPr>
          <p:spPr>
            <a:xfrm>
              <a:off x="3314700" y="4029075"/>
              <a:ext cx="1356122" cy="1171575"/>
            </a:xfrm>
            <a:custGeom>
              <a:avLst/>
              <a:gdLst>
                <a:gd name="connsiteX0" fmla="*/ 0 w 1356122"/>
                <a:gd name="connsiteY0" fmla="*/ 1171575 h 1171575"/>
                <a:gd name="connsiteX1" fmla="*/ 1314450 w 1356122"/>
                <a:gd name="connsiteY1" fmla="*/ 700088 h 1171575"/>
                <a:gd name="connsiteX2" fmla="*/ 900113 w 1356122"/>
                <a:gd name="connsiteY2" fmla="*/ 0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6122" h="1171575">
                  <a:moveTo>
                    <a:pt x="0" y="1171575"/>
                  </a:moveTo>
                  <a:cubicBezTo>
                    <a:pt x="582215" y="1033462"/>
                    <a:pt x="1164431" y="895350"/>
                    <a:pt x="1314450" y="700088"/>
                  </a:cubicBezTo>
                  <a:cubicBezTo>
                    <a:pt x="1464469" y="504825"/>
                    <a:pt x="1182291" y="252412"/>
                    <a:pt x="900113" y="0"/>
                  </a:cubicBez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33D73446-31EC-0040-9AD5-8F477FC8E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361" y="4880534"/>
            <a:ext cx="2266105" cy="169957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5E9BC58-54F6-4549-B636-24A0E77D9F11}"/>
              </a:ext>
            </a:extLst>
          </p:cNvPr>
          <p:cNvGrpSpPr/>
          <p:nvPr/>
        </p:nvGrpSpPr>
        <p:grpSpPr>
          <a:xfrm>
            <a:off x="4263110" y="5084557"/>
            <a:ext cx="2341086" cy="584775"/>
            <a:chOff x="4263110" y="5084557"/>
            <a:chExt cx="2341086" cy="58477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B47736A-E958-D94F-9BA8-7D141BFBC2C1}"/>
                </a:ext>
              </a:extLst>
            </p:cNvPr>
            <p:cNvSpPr txBox="1"/>
            <p:nvPr/>
          </p:nvSpPr>
          <p:spPr>
            <a:xfrm>
              <a:off x="4909341" y="5084557"/>
              <a:ext cx="16948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abs(Z)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B1BF34F-4055-D84B-A078-92DA7C99F8AF}"/>
                </a:ext>
              </a:extLst>
            </p:cNvPr>
            <p:cNvCxnSpPr/>
            <p:nvPr/>
          </p:nvCxnSpPr>
          <p:spPr>
            <a:xfrm>
              <a:off x="4263110" y="5106922"/>
              <a:ext cx="704065" cy="300800"/>
            </a:xfrm>
            <a:prstGeom prst="line">
              <a:avLst/>
            </a:prstGeom>
            <a:ln w="28575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0C76057-2C8C-8A4C-9970-3D6295EA9607}"/>
              </a:ext>
            </a:extLst>
          </p:cNvPr>
          <p:cNvGrpSpPr/>
          <p:nvPr/>
        </p:nvGrpSpPr>
        <p:grpSpPr>
          <a:xfrm>
            <a:off x="6095538" y="5033097"/>
            <a:ext cx="957725" cy="1327475"/>
            <a:chOff x="6095538" y="5033097"/>
            <a:chExt cx="957725" cy="1327475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A2DFAEA-3231-0841-A80B-AFA45D29CC63}"/>
                </a:ext>
              </a:extLst>
            </p:cNvPr>
            <p:cNvCxnSpPr>
              <a:cxnSpLocks/>
            </p:cNvCxnSpPr>
            <p:nvPr/>
          </p:nvCxnSpPr>
          <p:spPr>
            <a:xfrm>
              <a:off x="7053263" y="5033097"/>
              <a:ext cx="0" cy="132747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0F6D37D-2A70-2F4F-AE11-56EE0FED20AD}"/>
                </a:ext>
              </a:extLst>
            </p:cNvPr>
            <p:cNvCxnSpPr>
              <a:cxnSpLocks/>
            </p:cNvCxnSpPr>
            <p:nvPr/>
          </p:nvCxnSpPr>
          <p:spPr>
            <a:xfrm>
              <a:off x="6095538" y="5823921"/>
              <a:ext cx="848187" cy="358097"/>
            </a:xfrm>
            <a:prstGeom prst="line">
              <a:avLst/>
            </a:prstGeom>
            <a:ln w="28575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302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DDE16A-4AE7-9D47-B86E-1FBE86D37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07" y="4657726"/>
            <a:ext cx="2328607" cy="218808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6D9BA3D-4684-D84E-9DCE-E3A8B0B0B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23" t="7379" r="8587" b="4823"/>
          <a:stretch/>
        </p:blipFill>
        <p:spPr>
          <a:xfrm>
            <a:off x="1214438" y="1258313"/>
            <a:ext cx="1289163" cy="10429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3096759-4C1A-4647-9D71-EEF7EC62D3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Short-time Fourier Transform (STFT)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650A42-27A6-9D48-A9B6-6918DB6DF9B6}"/>
              </a:ext>
            </a:extLst>
          </p:cNvPr>
          <p:cNvSpPr/>
          <p:nvPr/>
        </p:nvSpPr>
        <p:spPr>
          <a:xfrm>
            <a:off x="1214439" y="1243014"/>
            <a:ext cx="4286250" cy="34147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EDFF39-F454-704E-AE26-1CE94743D335}"/>
              </a:ext>
            </a:extLst>
          </p:cNvPr>
          <p:cNvGrpSpPr/>
          <p:nvPr/>
        </p:nvGrpSpPr>
        <p:grpSpPr>
          <a:xfrm>
            <a:off x="5771535" y="1258315"/>
            <a:ext cx="1516374" cy="3414713"/>
            <a:chOff x="5771535" y="1258315"/>
            <a:chExt cx="1516374" cy="341471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451E525-C212-2E4E-B5A1-D35FECADF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792" t="9923" r="21198" b="19231"/>
            <a:stretch/>
          </p:blipFill>
          <p:spPr>
            <a:xfrm rot="5400000">
              <a:off x="5081282" y="2466401"/>
              <a:ext cx="3414713" cy="99854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72E883E-855E-C441-91CF-88ED86FBDAB4}"/>
                </a:ext>
              </a:extLst>
            </p:cNvPr>
            <p:cNvSpPr txBox="1"/>
            <p:nvPr/>
          </p:nvSpPr>
          <p:spPr>
            <a:xfrm>
              <a:off x="5771535" y="2522755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D55484D-2648-684E-8D5A-1FD265DBB405}"/>
              </a:ext>
            </a:extLst>
          </p:cNvPr>
          <p:cNvGrpSpPr/>
          <p:nvPr/>
        </p:nvGrpSpPr>
        <p:grpSpPr>
          <a:xfrm>
            <a:off x="3760537" y="4801511"/>
            <a:ext cx="3527373" cy="2056489"/>
            <a:chOff x="3760537" y="4801511"/>
            <a:chExt cx="3527373" cy="205648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B25419D-4C51-F24D-A0E3-289B67CFD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45925" y="4801511"/>
              <a:ext cx="2741985" cy="2056489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12DDD8D-B02F-8649-B2B0-CAC795385172}"/>
                </a:ext>
              </a:extLst>
            </p:cNvPr>
            <p:cNvSpPr txBox="1"/>
            <p:nvPr/>
          </p:nvSpPr>
          <p:spPr>
            <a:xfrm>
              <a:off x="3760537" y="5261043"/>
              <a:ext cx="379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aseline="-25000" dirty="0">
                  <a:latin typeface="Lucida Bright" panose="02040602050505020304" pitchFamily="18" charset="77"/>
                </a:rPr>
                <a:t>=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2C39E05-4FE9-3348-9A83-0F675CDE8421}"/>
              </a:ext>
            </a:extLst>
          </p:cNvPr>
          <p:cNvSpPr txBox="1"/>
          <p:nvPr/>
        </p:nvSpPr>
        <p:spPr>
          <a:xfrm>
            <a:off x="2977788" y="2276533"/>
            <a:ext cx="379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aseline="-25000" dirty="0">
                <a:latin typeface="Lucida Bright" panose="02040602050505020304" pitchFamily="18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239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11541</TotalTime>
  <Words>2949</Words>
  <Application>Microsoft Macintosh PowerPoint</Application>
  <PresentationFormat>On-screen Show (4:3)</PresentationFormat>
  <Paragraphs>1275</Paragraphs>
  <Slides>92</Slides>
  <Notes>7</Notes>
  <HiddenSlides>3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00" baseType="lpstr">
      <vt:lpstr>Arial</vt:lpstr>
      <vt:lpstr>Calibri</vt:lpstr>
      <vt:lpstr>Calibri Light</vt:lpstr>
      <vt:lpstr>Cambria Math</vt:lpstr>
      <vt:lpstr>Courier</vt:lpstr>
      <vt:lpstr>Helvetica Neue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602</cp:revision>
  <dcterms:created xsi:type="dcterms:W3CDTF">2019-02-02T17:19:18Z</dcterms:created>
  <dcterms:modified xsi:type="dcterms:W3CDTF">2023-09-12T16:24:21Z</dcterms:modified>
</cp:coreProperties>
</file>