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0"/>
  </p:notesMasterIdLst>
  <p:sldIdLst>
    <p:sldId id="256" r:id="rId2"/>
    <p:sldId id="321" r:id="rId3"/>
    <p:sldId id="322" r:id="rId4"/>
    <p:sldId id="257" r:id="rId5"/>
    <p:sldId id="258" r:id="rId6"/>
    <p:sldId id="259" r:id="rId7"/>
    <p:sldId id="260" r:id="rId8"/>
    <p:sldId id="317" r:id="rId9"/>
    <p:sldId id="31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320" r:id="rId22"/>
    <p:sldId id="325" r:id="rId23"/>
    <p:sldId id="324" r:id="rId24"/>
    <p:sldId id="272" r:id="rId25"/>
    <p:sldId id="273" r:id="rId26"/>
    <p:sldId id="274" r:id="rId27"/>
    <p:sldId id="275" r:id="rId28"/>
    <p:sldId id="276" r:id="rId29"/>
    <p:sldId id="326" r:id="rId30"/>
    <p:sldId id="323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327" r:id="rId49"/>
    <p:sldId id="329" r:id="rId50"/>
    <p:sldId id="330" r:id="rId51"/>
    <p:sldId id="331" r:id="rId52"/>
    <p:sldId id="346" r:id="rId53"/>
    <p:sldId id="332" r:id="rId54"/>
    <p:sldId id="384" r:id="rId55"/>
    <p:sldId id="385" r:id="rId56"/>
    <p:sldId id="386" r:id="rId57"/>
    <p:sldId id="333" r:id="rId58"/>
    <p:sldId id="334" r:id="rId59"/>
    <p:sldId id="335" r:id="rId60"/>
    <p:sldId id="336" r:id="rId61"/>
    <p:sldId id="337" r:id="rId62"/>
    <p:sldId id="338" r:id="rId63"/>
    <p:sldId id="339" r:id="rId64"/>
    <p:sldId id="340" r:id="rId65"/>
    <p:sldId id="387" r:id="rId66"/>
    <p:sldId id="341" r:id="rId67"/>
    <p:sldId id="342" r:id="rId68"/>
    <p:sldId id="343" r:id="rId69"/>
    <p:sldId id="347" r:id="rId70"/>
    <p:sldId id="364" r:id="rId71"/>
    <p:sldId id="348" r:id="rId72"/>
    <p:sldId id="350" r:id="rId73"/>
    <p:sldId id="351" r:id="rId74"/>
    <p:sldId id="353" r:id="rId75"/>
    <p:sldId id="365" r:id="rId76"/>
    <p:sldId id="366" r:id="rId77"/>
    <p:sldId id="367" r:id="rId78"/>
    <p:sldId id="354" r:id="rId79"/>
    <p:sldId id="356" r:id="rId80"/>
    <p:sldId id="358" r:id="rId81"/>
    <p:sldId id="359" r:id="rId82"/>
    <p:sldId id="360" r:id="rId83"/>
    <p:sldId id="361" r:id="rId84"/>
    <p:sldId id="368" r:id="rId85"/>
    <p:sldId id="362" r:id="rId86"/>
    <p:sldId id="363" r:id="rId87"/>
    <p:sldId id="344" r:id="rId88"/>
    <p:sldId id="345" r:id="rId89"/>
    <p:sldId id="328" r:id="rId90"/>
    <p:sldId id="294" r:id="rId91"/>
    <p:sldId id="295" r:id="rId92"/>
    <p:sldId id="296" r:id="rId93"/>
    <p:sldId id="297" r:id="rId94"/>
    <p:sldId id="298" r:id="rId95"/>
    <p:sldId id="299" r:id="rId96"/>
    <p:sldId id="300" r:id="rId97"/>
    <p:sldId id="301" r:id="rId98"/>
    <p:sldId id="369" r:id="rId99"/>
    <p:sldId id="370" r:id="rId100"/>
    <p:sldId id="371" r:id="rId101"/>
    <p:sldId id="372" r:id="rId102"/>
    <p:sldId id="373" r:id="rId103"/>
    <p:sldId id="374" r:id="rId104"/>
    <p:sldId id="375" r:id="rId105"/>
    <p:sldId id="376" r:id="rId106"/>
    <p:sldId id="377" r:id="rId107"/>
    <p:sldId id="378" r:id="rId108"/>
    <p:sldId id="379" r:id="rId109"/>
    <p:sldId id="380" r:id="rId110"/>
    <p:sldId id="381" r:id="rId111"/>
    <p:sldId id="382" r:id="rId112"/>
    <p:sldId id="383" r:id="rId113"/>
    <p:sldId id="302" r:id="rId114"/>
    <p:sldId id="303" r:id="rId115"/>
    <p:sldId id="304" r:id="rId116"/>
    <p:sldId id="305" r:id="rId117"/>
    <p:sldId id="388" r:id="rId118"/>
    <p:sldId id="306" r:id="rId119"/>
    <p:sldId id="307" r:id="rId120"/>
    <p:sldId id="308" r:id="rId121"/>
    <p:sldId id="309" r:id="rId122"/>
    <p:sldId id="310" r:id="rId123"/>
    <p:sldId id="311" r:id="rId124"/>
    <p:sldId id="312" r:id="rId125"/>
    <p:sldId id="313" r:id="rId126"/>
    <p:sldId id="314" r:id="rId127"/>
    <p:sldId id="315" r:id="rId128"/>
    <p:sldId id="316" r:id="rId129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071F76-BC49-0C43-A4E2-3E64034629DA}" v="87" dt="2026-09-17T16:20:17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4094"/>
  </p:normalViewPr>
  <p:slideViewPr>
    <p:cSldViewPr snapToGrid="0" snapToObjects="1">
      <p:cViewPr>
        <p:scale>
          <a:sx n="125" d="100"/>
          <a:sy n="125" d="100"/>
        </p:scale>
        <p:origin x="16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5" Type="http://schemas.microsoft.com/office/2016/11/relationships/changesInfo" Target="changesInfos/changesInfo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136" Type="http://schemas.microsoft.com/office/2015/10/relationships/revisionInfo" Target="revisionInfo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rupam Roy" userId="6973802884_tp_box_2" providerId="OAuth2" clId="{645D9F31-FC54-575E-BE0F-649B4D32C570}"/>
    <pc:docChg chg="undo custSel addSld delSld modSld sldOrd">
      <pc:chgData name="Nirupam Roy" userId="6973802884_tp_box_2" providerId="OAuth2" clId="{645D9F31-FC54-575E-BE0F-649B4D32C570}" dt="2026-09-17T16:20:20.219" v="2048" actId="1076"/>
      <pc:docMkLst>
        <pc:docMk/>
      </pc:docMkLst>
      <pc:sldChg chg="modSp mod">
        <pc:chgData name="Nirupam Roy" userId="6973802884_tp_box_2" providerId="OAuth2" clId="{645D9F31-FC54-575E-BE0F-649B4D32C570}" dt="2026-09-15T15:10:33.628" v="538" actId="20577"/>
        <pc:sldMkLst>
          <pc:docMk/>
          <pc:sldMk cId="0" sldId="256"/>
        </pc:sldMkLst>
        <pc:spChg chg="mod">
          <ac:chgData name="Nirupam Roy" userId="6973802884_tp_box_2" providerId="OAuth2" clId="{645D9F31-FC54-575E-BE0F-649B4D32C570}" dt="2026-09-15T15:10:33.628" v="538" actId="20577"/>
          <ac:spMkLst>
            <pc:docMk/>
            <pc:sldMk cId="0" sldId="256"/>
            <ac:spMk id="14" creationId="{00000000-0000-0000-0000-000000000000}"/>
          </ac:spMkLst>
        </pc:spChg>
        <pc:spChg chg="mod">
          <ac:chgData name="Nirupam Roy" userId="6973802884_tp_box_2" providerId="OAuth2" clId="{645D9F31-FC54-575E-BE0F-649B4D32C570}" dt="2026-09-15T11:07:15.928" v="9" actId="20577"/>
          <ac:spMkLst>
            <pc:docMk/>
            <pc:sldMk cId="0" sldId="256"/>
            <ac:spMk id="16" creationId="{00000000-0000-0000-0000-000000000000}"/>
          </ac:spMkLst>
        </pc:spChg>
      </pc:sldChg>
      <pc:sldChg chg="addSp modSp mod">
        <pc:chgData name="Nirupam Roy" userId="6973802884_tp_box_2" providerId="OAuth2" clId="{645D9F31-FC54-575E-BE0F-649B4D32C570}" dt="2026-09-15T15:11:24.050" v="542" actId="1076"/>
        <pc:sldMkLst>
          <pc:docMk/>
          <pc:sldMk cId="0" sldId="257"/>
        </pc:sldMkLst>
        <pc:spChg chg="mod">
          <ac:chgData name="Nirupam Roy" userId="6973802884_tp_box_2" providerId="OAuth2" clId="{645D9F31-FC54-575E-BE0F-649B4D32C570}" dt="2026-09-15T11:07:49.168" v="15" actId="20577"/>
          <ac:spMkLst>
            <pc:docMk/>
            <pc:sldMk cId="0" sldId="257"/>
            <ac:spMk id="9" creationId="{00000000-0000-0000-0000-000000000000}"/>
          </ac:spMkLst>
        </pc:spChg>
        <pc:picChg chg="mod">
          <ac:chgData name="Nirupam Roy" userId="6973802884_tp_box_2" providerId="OAuth2" clId="{645D9F31-FC54-575E-BE0F-649B4D32C570}" dt="2026-09-15T15:11:17.025" v="539" actId="1076"/>
          <ac:picMkLst>
            <pc:docMk/>
            <pc:sldMk cId="0" sldId="257"/>
            <ac:picMk id="5" creationId="{00000000-0000-0000-0000-000000000000}"/>
          </ac:picMkLst>
        </pc:picChg>
        <pc:picChg chg="add mod">
          <ac:chgData name="Nirupam Roy" userId="6973802884_tp_box_2" providerId="OAuth2" clId="{645D9F31-FC54-575E-BE0F-649B4D32C570}" dt="2026-09-15T15:11:24.050" v="542" actId="1076"/>
          <ac:picMkLst>
            <pc:docMk/>
            <pc:sldMk cId="0" sldId="257"/>
            <ac:picMk id="10" creationId="{9EA90162-74F4-266B-7679-B5B0AF608FDF}"/>
          </ac:picMkLst>
        </pc:picChg>
      </pc:sldChg>
      <pc:sldChg chg="delSp modSp mod">
        <pc:chgData name="Nirupam Roy" userId="6973802884_tp_box_2" providerId="OAuth2" clId="{645D9F31-FC54-575E-BE0F-649B4D32C570}" dt="2026-09-15T15:23:14.042" v="657" actId="20577"/>
        <pc:sldMkLst>
          <pc:docMk/>
          <pc:sldMk cId="0" sldId="259"/>
        </pc:sldMkLst>
        <pc:spChg chg="mod">
          <ac:chgData name="Nirupam Roy" userId="6973802884_tp_box_2" providerId="OAuth2" clId="{645D9F31-FC54-575E-BE0F-649B4D32C570}" dt="2026-09-15T15:23:14.042" v="657" actId="20577"/>
          <ac:spMkLst>
            <pc:docMk/>
            <pc:sldMk cId="0" sldId="259"/>
            <ac:spMk id="3" creationId="{00000000-0000-0000-0000-000000000000}"/>
          </ac:spMkLst>
        </pc:spChg>
      </pc:sldChg>
      <pc:sldChg chg="mod modShow">
        <pc:chgData name="Nirupam Roy" userId="6973802884_tp_box_2" providerId="OAuth2" clId="{645D9F31-FC54-575E-BE0F-649B4D32C570}" dt="2026-09-15T11:53:53.596" v="237" actId="729"/>
        <pc:sldMkLst>
          <pc:docMk/>
          <pc:sldMk cId="0" sldId="260"/>
        </pc:sldMkLst>
      </pc:sldChg>
      <pc:sldChg chg="modSp mod">
        <pc:chgData name="Nirupam Roy" userId="6973802884_tp_box_2" providerId="OAuth2" clId="{645D9F31-FC54-575E-BE0F-649B4D32C570}" dt="2026-09-15T11:08:55.369" v="21" actId="20577"/>
        <pc:sldMkLst>
          <pc:docMk/>
          <pc:sldMk cId="0" sldId="261"/>
        </pc:sldMkLst>
        <pc:spChg chg="mod">
          <ac:chgData name="Nirupam Roy" userId="6973802884_tp_box_2" providerId="OAuth2" clId="{645D9F31-FC54-575E-BE0F-649B4D32C570}" dt="2026-09-15T11:08:55.369" v="21" actId="20577"/>
          <ac:spMkLst>
            <pc:docMk/>
            <pc:sldMk cId="0" sldId="261"/>
            <ac:spMk id="3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5T11:09:07.165" v="23" actId="478"/>
        <pc:sldMkLst>
          <pc:docMk/>
          <pc:sldMk cId="0" sldId="262"/>
        </pc:sldMkLst>
        <pc:spChg chg="mod">
          <ac:chgData name="Nirupam Roy" userId="6973802884_tp_box_2" providerId="OAuth2" clId="{645D9F31-FC54-575E-BE0F-649B4D32C570}" dt="2026-09-15T11:09:02.865" v="22" actId="20577"/>
          <ac:spMkLst>
            <pc:docMk/>
            <pc:sldMk cId="0" sldId="262"/>
            <ac:spMk id="3" creationId="{00000000-0000-0000-0000-000000000000}"/>
          </ac:spMkLst>
        </pc:spChg>
      </pc:sldChg>
      <pc:sldChg chg="addSp modSp mod modAnim">
        <pc:chgData name="Nirupam Roy" userId="6973802884_tp_box_2" providerId="OAuth2" clId="{645D9F31-FC54-575E-BE0F-649B4D32C570}" dt="2026-09-15T15:24:16.221" v="659"/>
        <pc:sldMkLst>
          <pc:docMk/>
          <pc:sldMk cId="0" sldId="263"/>
        </pc:sldMkLst>
        <pc:spChg chg="mod">
          <ac:chgData name="Nirupam Roy" userId="6973802884_tp_box_2" providerId="OAuth2" clId="{645D9F31-FC54-575E-BE0F-649B4D32C570}" dt="2026-09-15T11:40:38.314" v="101" actId="1076"/>
          <ac:spMkLst>
            <pc:docMk/>
            <pc:sldMk cId="0" sldId="263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15T11:40:45.070" v="103" actId="1076"/>
          <ac:spMkLst>
            <pc:docMk/>
            <pc:sldMk cId="0" sldId="263"/>
            <ac:spMk id="8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15T11:40:37.915" v="100" actId="1076"/>
          <ac:picMkLst>
            <pc:docMk/>
            <pc:sldMk cId="0" sldId="263"/>
            <ac:picMk id="11" creationId="{D758B100-7788-9DC7-4B5A-99E8F73EFC96}"/>
          </ac:picMkLst>
        </pc:picChg>
        <pc:picChg chg="add mod">
          <ac:chgData name="Nirupam Roy" userId="6973802884_tp_box_2" providerId="OAuth2" clId="{645D9F31-FC54-575E-BE0F-649B4D32C570}" dt="2026-09-15T11:40:55.111" v="107" actId="1076"/>
          <ac:picMkLst>
            <pc:docMk/>
            <pc:sldMk cId="0" sldId="263"/>
            <ac:picMk id="12" creationId="{029813CD-C19D-AEB7-6278-D2B884AF1FC2}"/>
          </ac:picMkLst>
        </pc:picChg>
      </pc:sldChg>
      <pc:sldChg chg="addSp delSp modSp mod">
        <pc:chgData name="Nirupam Roy" userId="6973802884_tp_box_2" providerId="OAuth2" clId="{645D9F31-FC54-575E-BE0F-649B4D32C570}" dt="2026-09-15T15:25:28.376" v="664" actId="1076"/>
        <pc:sldMkLst>
          <pc:docMk/>
          <pc:sldMk cId="0" sldId="264"/>
        </pc:sldMkLst>
        <pc:spChg chg="mod">
          <ac:chgData name="Nirupam Roy" userId="6973802884_tp_box_2" providerId="OAuth2" clId="{645D9F31-FC54-575E-BE0F-649B4D32C570}" dt="2026-09-15T11:42:22.979" v="115" actId="1076"/>
          <ac:spMkLst>
            <pc:docMk/>
            <pc:sldMk cId="0" sldId="264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15T10:54:45.608" v="1" actId="20577"/>
          <ac:spMkLst>
            <pc:docMk/>
            <pc:sldMk cId="0" sldId="264"/>
            <ac:spMk id="10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15T15:24:42.219" v="660" actId="1076"/>
          <ac:picMkLst>
            <pc:docMk/>
            <pc:sldMk cId="0" sldId="264"/>
            <ac:picMk id="12" creationId="{FBF403EC-DD6C-8B0B-6A1D-630F91CC56FC}"/>
          </ac:picMkLst>
        </pc:picChg>
        <pc:picChg chg="add mod">
          <ac:chgData name="Nirupam Roy" userId="6973802884_tp_box_2" providerId="OAuth2" clId="{645D9F31-FC54-575E-BE0F-649B4D32C570}" dt="2026-09-15T15:25:28.376" v="664" actId="1076"/>
          <ac:picMkLst>
            <pc:docMk/>
            <pc:sldMk cId="0" sldId="264"/>
            <ac:picMk id="14" creationId="{64243524-7728-5319-53F5-4577AB0FCE48}"/>
          </ac:picMkLst>
        </pc:picChg>
      </pc:sldChg>
      <pc:sldChg chg="delSp modSp mod">
        <pc:chgData name="Nirupam Roy" userId="6973802884_tp_box_2" providerId="OAuth2" clId="{645D9F31-FC54-575E-BE0F-649B4D32C570}" dt="2026-09-15T11:09:39.239" v="25" actId="478"/>
        <pc:sldMkLst>
          <pc:docMk/>
          <pc:sldMk cId="0" sldId="265"/>
        </pc:sldMkLst>
        <pc:spChg chg="mod">
          <ac:chgData name="Nirupam Roy" userId="6973802884_tp_box_2" providerId="OAuth2" clId="{645D9F31-FC54-575E-BE0F-649B4D32C570}" dt="2026-09-15T11:09:36.320" v="24" actId="20577"/>
          <ac:spMkLst>
            <pc:docMk/>
            <pc:sldMk cId="0" sldId="265"/>
            <ac:spMk id="3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5T11:59:24.560" v="285" actId="478"/>
        <pc:sldMkLst>
          <pc:docMk/>
          <pc:sldMk cId="0" sldId="267"/>
        </pc:sldMkLst>
        <pc:spChg chg="mod">
          <ac:chgData name="Nirupam Roy" userId="6973802884_tp_box_2" providerId="OAuth2" clId="{645D9F31-FC54-575E-BE0F-649B4D32C570}" dt="2026-09-15T11:10:07.080" v="26" actId="20577"/>
          <ac:spMkLst>
            <pc:docMk/>
            <pc:sldMk cId="0" sldId="267"/>
            <ac:spMk id="3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5T11:10:26.756" v="29" actId="478"/>
        <pc:sldMkLst>
          <pc:docMk/>
          <pc:sldMk cId="0" sldId="269"/>
        </pc:sldMkLst>
        <pc:spChg chg="mod">
          <ac:chgData name="Nirupam Roy" userId="6973802884_tp_box_2" providerId="OAuth2" clId="{645D9F31-FC54-575E-BE0F-649B4D32C570}" dt="2026-09-15T11:10:23.830" v="28" actId="20577"/>
          <ac:spMkLst>
            <pc:docMk/>
            <pc:sldMk cId="0" sldId="269"/>
            <ac:spMk id="3" creationId="{00000000-0000-0000-0000-000000000000}"/>
          </ac:spMkLst>
        </pc:spChg>
      </pc:sldChg>
      <pc:sldChg chg="addSp modSp mod">
        <pc:chgData name="Nirupam Roy" userId="6973802884_tp_box_2" providerId="OAuth2" clId="{645D9F31-FC54-575E-BE0F-649B4D32C570}" dt="2026-09-15T12:00:27.662" v="287" actId="1076"/>
        <pc:sldMkLst>
          <pc:docMk/>
          <pc:sldMk cId="0" sldId="270"/>
        </pc:sldMkLst>
        <pc:spChg chg="mod">
          <ac:chgData name="Nirupam Roy" userId="6973802884_tp_box_2" providerId="OAuth2" clId="{645D9F31-FC54-575E-BE0F-649B4D32C570}" dt="2026-09-15T10:55:29.547" v="2" actId="20577"/>
          <ac:spMkLst>
            <pc:docMk/>
            <pc:sldMk cId="0" sldId="270"/>
            <ac:spMk id="8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15T12:00:27.662" v="287" actId="1076"/>
          <ac:spMkLst>
            <pc:docMk/>
            <pc:sldMk cId="0" sldId="270"/>
            <ac:spMk id="9" creationId="{F704E5E3-5EC2-3D41-F125-7FB6406E0022}"/>
          </ac:spMkLst>
        </pc:spChg>
      </pc:sldChg>
      <pc:sldChg chg="delSp modSp mod">
        <pc:chgData name="Nirupam Roy" userId="6973802884_tp_box_2" providerId="OAuth2" clId="{645D9F31-FC54-575E-BE0F-649B4D32C570}" dt="2026-09-15T12:01:16.317" v="288" actId="20577"/>
        <pc:sldMkLst>
          <pc:docMk/>
          <pc:sldMk cId="0" sldId="271"/>
        </pc:sldMkLst>
        <pc:spChg chg="mod">
          <ac:chgData name="Nirupam Roy" userId="6973802884_tp_box_2" providerId="OAuth2" clId="{645D9F31-FC54-575E-BE0F-649B4D32C570}" dt="2026-09-15T12:01:16.317" v="288" actId="20577"/>
          <ac:spMkLst>
            <pc:docMk/>
            <pc:sldMk cId="0" sldId="271"/>
            <ac:spMk id="3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15T12:34:58.852" v="355" actId="20577"/>
        <pc:sldMkLst>
          <pc:docMk/>
          <pc:sldMk cId="0" sldId="272"/>
        </pc:sldMkLst>
        <pc:spChg chg="mod">
          <ac:chgData name="Nirupam Roy" userId="6973802884_tp_box_2" providerId="OAuth2" clId="{645D9F31-FC54-575E-BE0F-649B4D32C570}" dt="2026-09-15T12:34:58.852" v="355" actId="20577"/>
          <ac:spMkLst>
            <pc:docMk/>
            <pc:sldMk cId="0" sldId="272"/>
            <ac:spMk id="16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5T11:10:54.549" v="32" actId="478"/>
        <pc:sldMkLst>
          <pc:docMk/>
          <pc:sldMk cId="0" sldId="273"/>
        </pc:sldMkLst>
        <pc:spChg chg="mod">
          <ac:chgData name="Nirupam Roy" userId="6973802884_tp_box_2" providerId="OAuth2" clId="{645D9F31-FC54-575E-BE0F-649B4D32C570}" dt="2026-09-15T11:10:50.769" v="31" actId="20577"/>
          <ac:spMkLst>
            <pc:docMk/>
            <pc:sldMk cId="0" sldId="273"/>
            <ac:spMk id="3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5T11:11:22.645" v="34" actId="478"/>
        <pc:sldMkLst>
          <pc:docMk/>
          <pc:sldMk cId="0" sldId="275"/>
        </pc:sldMkLst>
        <pc:spChg chg="mod">
          <ac:chgData name="Nirupam Roy" userId="6973802884_tp_box_2" providerId="OAuth2" clId="{645D9F31-FC54-575E-BE0F-649B4D32C570}" dt="2026-09-15T11:11:19.227" v="33" actId="20577"/>
          <ac:spMkLst>
            <pc:docMk/>
            <pc:sldMk cId="0" sldId="275"/>
            <ac:spMk id="3" creationId="{00000000-0000-0000-0000-000000000000}"/>
          </ac:spMkLst>
        </pc:spChg>
      </pc:sldChg>
      <pc:sldChg chg="addSp modSp mod">
        <pc:chgData name="Nirupam Roy" userId="6973802884_tp_box_2" providerId="OAuth2" clId="{645D9F31-FC54-575E-BE0F-649B4D32C570}" dt="2026-09-15T15:41:50.564" v="769" actId="1076"/>
        <pc:sldMkLst>
          <pc:docMk/>
          <pc:sldMk cId="0" sldId="276"/>
        </pc:sldMkLst>
        <pc:spChg chg="add mod">
          <ac:chgData name="Nirupam Roy" userId="6973802884_tp_box_2" providerId="OAuth2" clId="{645D9F31-FC54-575E-BE0F-649B4D32C570}" dt="2026-09-15T15:31:30.391" v="757" actId="1076"/>
          <ac:spMkLst>
            <pc:docMk/>
            <pc:sldMk cId="0" sldId="276"/>
            <ac:spMk id="8" creationId="{173598AA-CEB8-BA5A-C226-8B7AEC098A5D}"/>
          </ac:spMkLst>
        </pc:spChg>
        <pc:picChg chg="add mod">
          <ac:chgData name="Nirupam Roy" userId="6973802884_tp_box_2" providerId="OAuth2" clId="{645D9F31-FC54-575E-BE0F-649B4D32C570}" dt="2026-09-15T15:41:50.564" v="769" actId="1076"/>
          <ac:picMkLst>
            <pc:docMk/>
            <pc:sldMk cId="0" sldId="276"/>
            <ac:picMk id="9" creationId="{1C48F7E4-CBD9-BD34-4808-80D1EF42AB08}"/>
          </ac:picMkLst>
        </pc:picChg>
      </pc:sldChg>
      <pc:sldChg chg="addSp modSp mod">
        <pc:chgData name="Nirupam Roy" userId="6973802884_tp_box_2" providerId="OAuth2" clId="{645D9F31-FC54-575E-BE0F-649B4D32C570}" dt="2026-09-15T15:29:54.006" v="738" actId="20577"/>
        <pc:sldMkLst>
          <pc:docMk/>
          <pc:sldMk cId="0" sldId="277"/>
        </pc:sldMkLst>
        <pc:spChg chg="mod">
          <ac:chgData name="Nirupam Roy" userId="6973802884_tp_box_2" providerId="OAuth2" clId="{645D9F31-FC54-575E-BE0F-649B4D32C570}" dt="2026-09-15T15:29:54.006" v="738" actId="20577"/>
          <ac:spMkLst>
            <pc:docMk/>
            <pc:sldMk cId="0" sldId="277"/>
            <ac:spMk id="5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15T12:36:50.971" v="359" actId="1076"/>
          <ac:spMkLst>
            <pc:docMk/>
            <pc:sldMk cId="0" sldId="277"/>
            <ac:spMk id="9" creationId="{22D8EBFC-6BF1-9053-A334-5F5274C4DA6B}"/>
          </ac:spMkLst>
        </pc:spChg>
      </pc:sldChg>
      <pc:sldChg chg="delSp modSp mod">
        <pc:chgData name="Nirupam Roy" userId="6973802884_tp_box_2" providerId="OAuth2" clId="{645D9F31-FC54-575E-BE0F-649B4D32C570}" dt="2026-09-15T11:12:04.303" v="36" actId="478"/>
        <pc:sldMkLst>
          <pc:docMk/>
          <pc:sldMk cId="0" sldId="278"/>
        </pc:sldMkLst>
        <pc:spChg chg="mod">
          <ac:chgData name="Nirupam Roy" userId="6973802884_tp_box_2" providerId="OAuth2" clId="{645D9F31-FC54-575E-BE0F-649B4D32C570}" dt="2026-09-15T11:12:01.764" v="35" actId="20577"/>
          <ac:spMkLst>
            <pc:docMk/>
            <pc:sldMk cId="0" sldId="278"/>
            <ac:spMk id="3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15T12:40:17.118" v="381" actId="20577"/>
        <pc:sldMkLst>
          <pc:docMk/>
          <pc:sldMk cId="0" sldId="279"/>
        </pc:sldMkLst>
        <pc:spChg chg="mod">
          <ac:chgData name="Nirupam Roy" userId="6973802884_tp_box_2" providerId="OAuth2" clId="{645D9F31-FC54-575E-BE0F-649B4D32C570}" dt="2026-09-15T12:40:17.118" v="381" actId="20577"/>
          <ac:spMkLst>
            <pc:docMk/>
            <pc:sldMk cId="0" sldId="279"/>
            <ac:spMk id="3" creationId="{00000000-0000-0000-0000-000000000000}"/>
          </ac:spMkLst>
        </pc:spChg>
      </pc:sldChg>
      <pc:sldChg chg="delSp modSp mod modShow">
        <pc:chgData name="Nirupam Roy" userId="6973802884_tp_box_2" providerId="OAuth2" clId="{645D9F31-FC54-575E-BE0F-649B4D32C570}" dt="2026-09-15T12:46:54.904" v="383" actId="34476"/>
        <pc:sldMkLst>
          <pc:docMk/>
          <pc:sldMk cId="0" sldId="280"/>
        </pc:sldMkLst>
        <pc:spChg chg="mod">
          <ac:chgData name="Nirupam Roy" userId="6973802884_tp_box_2" providerId="OAuth2" clId="{645D9F31-FC54-575E-BE0F-649B4D32C570}" dt="2026-09-15T11:12:34.825" v="37" actId="20577"/>
          <ac:spMkLst>
            <pc:docMk/>
            <pc:sldMk cId="0" sldId="280"/>
            <ac:spMk id="3" creationId="{00000000-0000-0000-0000-000000000000}"/>
          </ac:spMkLst>
        </pc:spChg>
      </pc:sldChg>
      <pc:sldChg chg="mod modShow">
        <pc:chgData name="Nirupam Roy" userId="6973802884_tp_box_2" providerId="OAuth2" clId="{645D9F31-FC54-575E-BE0F-649B4D32C570}" dt="2026-09-15T12:46:54.904" v="383" actId="34476"/>
        <pc:sldMkLst>
          <pc:docMk/>
          <pc:sldMk cId="0" sldId="281"/>
        </pc:sldMkLst>
      </pc:sldChg>
      <pc:sldChg chg="mod modShow">
        <pc:chgData name="Nirupam Roy" userId="6973802884_tp_box_2" providerId="OAuth2" clId="{645D9F31-FC54-575E-BE0F-649B4D32C570}" dt="2026-09-15T15:52:33.024" v="848" actId="34476"/>
        <pc:sldMkLst>
          <pc:docMk/>
          <pc:sldMk cId="0" sldId="282"/>
        </pc:sldMkLst>
      </pc:sldChg>
      <pc:sldChg chg="delSp modSp mod">
        <pc:chgData name="Nirupam Roy" userId="6973802884_tp_box_2" providerId="OAuth2" clId="{645D9F31-FC54-575E-BE0F-649B4D32C570}" dt="2026-09-15T11:12:55.608" v="40" actId="478"/>
        <pc:sldMkLst>
          <pc:docMk/>
          <pc:sldMk cId="0" sldId="283"/>
        </pc:sldMkLst>
        <pc:spChg chg="mod">
          <ac:chgData name="Nirupam Roy" userId="6973802884_tp_box_2" providerId="OAuth2" clId="{645D9F31-FC54-575E-BE0F-649B4D32C570}" dt="2026-09-15T11:12:51.897" v="39" actId="20577"/>
          <ac:spMkLst>
            <pc:docMk/>
            <pc:sldMk cId="0" sldId="283"/>
            <ac:spMk id="3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5T11:13:22.219" v="42" actId="478"/>
        <pc:sldMkLst>
          <pc:docMk/>
          <pc:sldMk cId="0" sldId="285"/>
        </pc:sldMkLst>
        <pc:spChg chg="mod">
          <ac:chgData name="Nirupam Roy" userId="6973802884_tp_box_2" providerId="OAuth2" clId="{645D9F31-FC54-575E-BE0F-649B4D32C570}" dt="2026-09-15T11:13:19.501" v="41" actId="20577"/>
          <ac:spMkLst>
            <pc:docMk/>
            <pc:sldMk cId="0" sldId="285"/>
            <ac:spMk id="3" creationId="{00000000-0000-0000-0000-000000000000}"/>
          </ac:spMkLst>
        </pc:spChg>
      </pc:sldChg>
      <pc:sldChg chg="addSp delSp modSp mod">
        <pc:chgData name="Nirupam Roy" userId="6973802884_tp_box_2" providerId="OAuth2" clId="{645D9F31-FC54-575E-BE0F-649B4D32C570}" dt="2026-09-15T16:02:41.779" v="950" actId="21"/>
        <pc:sldMkLst>
          <pc:docMk/>
          <pc:sldMk cId="0" sldId="286"/>
        </pc:sldMkLst>
      </pc:sldChg>
      <pc:sldChg chg="delSp modSp mod">
        <pc:chgData name="Nirupam Roy" userId="6973802884_tp_box_2" providerId="OAuth2" clId="{645D9F31-FC54-575E-BE0F-649B4D32C570}" dt="2026-09-15T11:13:50.324" v="44" actId="478"/>
        <pc:sldMkLst>
          <pc:docMk/>
          <pc:sldMk cId="0" sldId="287"/>
        </pc:sldMkLst>
        <pc:spChg chg="mod">
          <ac:chgData name="Nirupam Roy" userId="6973802884_tp_box_2" providerId="OAuth2" clId="{645D9F31-FC54-575E-BE0F-649B4D32C570}" dt="2026-09-15T11:13:47.487" v="43" actId="20577"/>
          <ac:spMkLst>
            <pc:docMk/>
            <pc:sldMk cId="0" sldId="287"/>
            <ac:spMk id="3" creationId="{00000000-0000-0000-0000-000000000000}"/>
          </ac:spMkLst>
        </pc:spChg>
      </pc:sldChg>
      <pc:sldChg chg="addSp modSp mod">
        <pc:chgData name="Nirupam Roy" userId="6973802884_tp_box_2" providerId="OAuth2" clId="{645D9F31-FC54-575E-BE0F-649B4D32C570}" dt="2026-09-15T16:03:02.285" v="952" actId="1076"/>
        <pc:sldMkLst>
          <pc:docMk/>
          <pc:sldMk cId="0" sldId="288"/>
        </pc:sldMkLst>
        <pc:spChg chg="mod">
          <ac:chgData name="Nirupam Roy" userId="6973802884_tp_box_2" providerId="OAuth2" clId="{645D9F31-FC54-575E-BE0F-649B4D32C570}" dt="2026-09-15T12:52:12.070" v="416" actId="20577"/>
          <ac:spMkLst>
            <pc:docMk/>
            <pc:sldMk cId="0" sldId="288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5T12:48:55.892" v="389" actId="20577"/>
          <ac:spMkLst>
            <pc:docMk/>
            <pc:sldMk cId="0" sldId="288"/>
            <ac:spMk id="6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15T12:52:18.759" v="417" actId="1076"/>
          <ac:spMkLst>
            <pc:docMk/>
            <pc:sldMk cId="0" sldId="288"/>
            <ac:spMk id="26" creationId="{4A8CA473-5317-328E-3D0A-CCAC2B1503CB}"/>
          </ac:spMkLst>
        </pc:spChg>
        <pc:picChg chg="add mod">
          <ac:chgData name="Nirupam Roy" userId="6973802884_tp_box_2" providerId="OAuth2" clId="{645D9F31-FC54-575E-BE0F-649B4D32C570}" dt="2026-09-15T16:03:02.285" v="952" actId="1076"/>
          <ac:picMkLst>
            <pc:docMk/>
            <pc:sldMk cId="0" sldId="288"/>
            <ac:picMk id="27" creationId="{8FD5BEBD-AE2D-D2F3-CE83-8CDFD06409F1}"/>
          </ac:picMkLst>
        </pc:picChg>
      </pc:sldChg>
      <pc:sldChg chg="delSp modSp mod">
        <pc:chgData name="Nirupam Roy" userId="6973802884_tp_box_2" providerId="OAuth2" clId="{645D9F31-FC54-575E-BE0F-649B4D32C570}" dt="2026-09-15T11:14:03.051" v="46" actId="478"/>
        <pc:sldMkLst>
          <pc:docMk/>
          <pc:sldMk cId="0" sldId="289"/>
        </pc:sldMkLst>
        <pc:spChg chg="mod">
          <ac:chgData name="Nirupam Roy" userId="6973802884_tp_box_2" providerId="OAuth2" clId="{645D9F31-FC54-575E-BE0F-649B4D32C570}" dt="2026-09-15T11:13:59.412" v="45" actId="20577"/>
          <ac:spMkLst>
            <pc:docMk/>
            <pc:sldMk cId="0" sldId="289"/>
            <ac:spMk id="3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15T16:04:36.368" v="956" actId="1076"/>
        <pc:sldMkLst>
          <pc:docMk/>
          <pc:sldMk cId="0" sldId="290"/>
        </pc:sldMkLst>
        <pc:spChg chg="mod">
          <ac:chgData name="Nirupam Roy" userId="6973802884_tp_box_2" providerId="OAuth2" clId="{645D9F31-FC54-575E-BE0F-649B4D32C570}" dt="2026-09-15T16:03:48.673" v="954" actId="255"/>
          <ac:spMkLst>
            <pc:docMk/>
            <pc:sldMk cId="0" sldId="290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5T16:03:54.866" v="955" actId="255"/>
          <ac:spMkLst>
            <pc:docMk/>
            <pc:sldMk cId="0" sldId="290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15T16:04:36.368" v="956" actId="1076"/>
          <ac:spMkLst>
            <pc:docMk/>
            <pc:sldMk cId="0" sldId="290"/>
            <ac:spMk id="7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5T13:09:21.065" v="431" actId="478"/>
        <pc:sldMkLst>
          <pc:docMk/>
          <pc:sldMk cId="0" sldId="292"/>
        </pc:sldMkLst>
        <pc:spChg chg="mod">
          <ac:chgData name="Nirupam Roy" userId="6973802884_tp_box_2" providerId="OAuth2" clId="{645D9F31-FC54-575E-BE0F-649B4D32C570}" dt="2026-09-15T11:14:14.887" v="47" actId="20577"/>
          <ac:spMkLst>
            <pc:docMk/>
            <pc:sldMk cId="0" sldId="292"/>
            <ac:spMk id="3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15T16:08:57.324" v="965" actId="313"/>
        <pc:sldMkLst>
          <pc:docMk/>
          <pc:sldMk cId="0" sldId="293"/>
        </pc:sldMkLst>
        <pc:spChg chg="mod">
          <ac:chgData name="Nirupam Roy" userId="6973802884_tp_box_2" providerId="OAuth2" clId="{645D9F31-FC54-575E-BE0F-649B4D32C570}" dt="2026-09-15T16:05:22.408" v="957" actId="207"/>
          <ac:spMkLst>
            <pc:docMk/>
            <pc:sldMk cId="0" sldId="293"/>
            <ac:spMk id="19" creationId="{00000000-0000-0000-0000-000000000000}"/>
          </ac:spMkLst>
        </pc:spChg>
        <pc:spChg chg="mod">
          <ac:chgData name="Nirupam Roy" userId="6973802884_tp_box_2" providerId="OAuth2" clId="{645D9F31-FC54-575E-BE0F-649B4D32C570}" dt="2026-09-15T16:08:57.324" v="965" actId="313"/>
          <ac:spMkLst>
            <pc:docMk/>
            <pc:sldMk cId="0" sldId="293"/>
            <ac:spMk id="22" creationId="{00000000-0000-0000-0000-000000000000}"/>
          </ac:spMkLst>
        </pc:spChg>
      </pc:sldChg>
      <pc:sldChg chg="delSp modSp mod modShow">
        <pc:chgData name="Nirupam Roy" userId="6973802884_tp_box_2" providerId="OAuth2" clId="{645D9F31-FC54-575E-BE0F-649B4D32C570}" dt="2026-09-17T13:54:06.441" v="1372" actId="729"/>
        <pc:sldMkLst>
          <pc:docMk/>
          <pc:sldMk cId="0" sldId="294"/>
        </pc:sldMkLst>
        <pc:spChg chg="mod">
          <ac:chgData name="Nirupam Roy" userId="6973802884_tp_box_2" providerId="OAuth2" clId="{645D9F31-FC54-575E-BE0F-649B4D32C570}" dt="2026-09-15T11:14:27.262" v="49" actId="20577"/>
          <ac:spMkLst>
            <pc:docMk/>
            <pc:sldMk cId="0" sldId="294"/>
            <ac:spMk id="3" creationId="{00000000-0000-0000-0000-000000000000}"/>
          </ac:spMkLst>
        </pc:spChg>
      </pc:sldChg>
      <pc:sldChg chg="mod modShow">
        <pc:chgData name="Nirupam Roy" userId="6973802884_tp_box_2" providerId="OAuth2" clId="{645D9F31-FC54-575E-BE0F-649B4D32C570}" dt="2026-09-17T13:54:06.441" v="1372" actId="729"/>
        <pc:sldMkLst>
          <pc:docMk/>
          <pc:sldMk cId="0" sldId="295"/>
        </pc:sldMkLst>
      </pc:sldChg>
      <pc:sldChg chg="delSp modSp mod modShow">
        <pc:chgData name="Nirupam Roy" userId="6973802884_tp_box_2" providerId="OAuth2" clId="{645D9F31-FC54-575E-BE0F-649B4D32C570}" dt="2026-09-17T13:54:06.441" v="1372" actId="729"/>
        <pc:sldMkLst>
          <pc:docMk/>
          <pc:sldMk cId="0" sldId="296"/>
        </pc:sldMkLst>
        <pc:spChg chg="mod">
          <ac:chgData name="Nirupam Roy" userId="6973802884_tp_box_2" providerId="OAuth2" clId="{645D9F31-FC54-575E-BE0F-649B4D32C570}" dt="2026-09-15T11:14:37.639" v="51" actId="20577"/>
          <ac:spMkLst>
            <pc:docMk/>
            <pc:sldMk cId="0" sldId="296"/>
            <ac:spMk id="3" creationId="{00000000-0000-0000-0000-000000000000}"/>
          </ac:spMkLst>
        </pc:spChg>
      </pc:sldChg>
      <pc:sldChg chg="modSp mod modShow">
        <pc:chgData name="Nirupam Roy" userId="6973802884_tp_box_2" providerId="OAuth2" clId="{645D9F31-FC54-575E-BE0F-649B4D32C570}" dt="2026-09-17T13:54:06.441" v="1372" actId="729"/>
        <pc:sldMkLst>
          <pc:docMk/>
          <pc:sldMk cId="0" sldId="297"/>
        </pc:sldMkLst>
        <pc:spChg chg="mod">
          <ac:chgData name="Nirupam Roy" userId="6973802884_tp_box_2" providerId="OAuth2" clId="{645D9F31-FC54-575E-BE0F-649B4D32C570}" dt="2026-09-17T13:51:21.331" v="1337" actId="20577"/>
          <ac:spMkLst>
            <pc:docMk/>
            <pc:sldMk cId="0" sldId="297"/>
            <ac:spMk id="3" creationId="{00000000-0000-0000-0000-000000000000}"/>
          </ac:spMkLst>
        </pc:spChg>
      </pc:sldChg>
      <pc:sldChg chg="delSp modSp mod modShow">
        <pc:chgData name="Nirupam Roy" userId="6973802884_tp_box_2" providerId="OAuth2" clId="{645D9F31-FC54-575E-BE0F-649B4D32C570}" dt="2026-09-17T13:54:06.441" v="1372" actId="729"/>
        <pc:sldMkLst>
          <pc:docMk/>
          <pc:sldMk cId="0" sldId="298"/>
        </pc:sldMkLst>
        <pc:spChg chg="mod">
          <ac:chgData name="Nirupam Roy" userId="6973802884_tp_box_2" providerId="OAuth2" clId="{645D9F31-FC54-575E-BE0F-649B4D32C570}" dt="2026-09-15T11:14:50.978" v="53" actId="20577"/>
          <ac:spMkLst>
            <pc:docMk/>
            <pc:sldMk cId="0" sldId="298"/>
            <ac:spMk id="3" creationId="{00000000-0000-0000-0000-000000000000}"/>
          </ac:spMkLst>
        </pc:spChg>
      </pc:sldChg>
      <pc:sldChg chg="modSp mod modShow">
        <pc:chgData name="Nirupam Roy" userId="6973802884_tp_box_2" providerId="OAuth2" clId="{645D9F31-FC54-575E-BE0F-649B4D32C570}" dt="2026-09-17T13:54:06.441" v="1372" actId="729"/>
        <pc:sldMkLst>
          <pc:docMk/>
          <pc:sldMk cId="0" sldId="299"/>
        </pc:sldMkLst>
        <pc:spChg chg="mod">
          <ac:chgData name="Nirupam Roy" userId="6973802884_tp_box_2" providerId="OAuth2" clId="{645D9F31-FC54-575E-BE0F-649B4D32C570}" dt="2026-09-15T16:10:31.122" v="969" actId="20577"/>
          <ac:spMkLst>
            <pc:docMk/>
            <pc:sldMk cId="0" sldId="299"/>
            <ac:spMk id="5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7T16:09:24.549" v="1891" actId="20577"/>
        <pc:sldMkLst>
          <pc:docMk/>
          <pc:sldMk cId="0" sldId="300"/>
        </pc:sldMkLst>
        <pc:spChg chg="mod">
          <ac:chgData name="Nirupam Roy" userId="6973802884_tp_box_2" providerId="OAuth2" clId="{645D9F31-FC54-575E-BE0F-649B4D32C570}" dt="2026-09-17T16:09:24.549" v="1891" actId="20577"/>
          <ac:spMkLst>
            <pc:docMk/>
            <pc:sldMk cId="0" sldId="300"/>
            <ac:spMk id="3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17T13:54:29.849" v="1376" actId="20577"/>
        <pc:sldMkLst>
          <pc:docMk/>
          <pc:sldMk cId="0" sldId="301"/>
        </pc:sldMkLst>
        <pc:spChg chg="mod">
          <ac:chgData name="Nirupam Roy" userId="6973802884_tp_box_2" providerId="OAuth2" clId="{645D9F31-FC54-575E-BE0F-649B4D32C570}" dt="2026-09-17T13:54:29.849" v="1376" actId="20577"/>
          <ac:spMkLst>
            <pc:docMk/>
            <pc:sldMk cId="0" sldId="301"/>
            <ac:spMk id="3" creationId="{00000000-0000-0000-0000-000000000000}"/>
          </ac:spMkLst>
        </pc:spChg>
      </pc:sldChg>
      <pc:sldChg chg="addSp delSp modSp mod">
        <pc:chgData name="Nirupam Roy" userId="6973802884_tp_box_2" providerId="OAuth2" clId="{645D9F31-FC54-575E-BE0F-649B4D32C570}" dt="2026-09-17T16:19:42.583" v="2044" actId="20577"/>
        <pc:sldMkLst>
          <pc:docMk/>
          <pc:sldMk cId="0" sldId="302"/>
        </pc:sldMkLst>
        <pc:spChg chg="mod">
          <ac:chgData name="Nirupam Roy" userId="6973802884_tp_box_2" providerId="OAuth2" clId="{645D9F31-FC54-575E-BE0F-649B4D32C570}" dt="2026-09-15T11:15:13.843" v="57" actId="20577"/>
          <ac:spMkLst>
            <pc:docMk/>
            <pc:sldMk cId="0" sldId="302"/>
            <ac:spMk id="3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17T16:19:42.583" v="2044" actId="20577"/>
          <ac:spMkLst>
            <pc:docMk/>
            <pc:sldMk cId="0" sldId="302"/>
            <ac:spMk id="4" creationId="{6DFFE0B7-69BF-3708-9942-664E3CB29392}"/>
          </ac:spMkLst>
        </pc:spChg>
      </pc:sldChg>
      <pc:sldChg chg="modSp mod">
        <pc:chgData name="Nirupam Roy" userId="6973802884_tp_box_2" providerId="OAuth2" clId="{645D9F31-FC54-575E-BE0F-649B4D32C570}" dt="2026-09-17T14:03:35.294" v="1493" actId="20577"/>
        <pc:sldMkLst>
          <pc:docMk/>
          <pc:sldMk cId="0" sldId="303"/>
        </pc:sldMkLst>
        <pc:spChg chg="mod">
          <ac:chgData name="Nirupam Roy" userId="6973802884_tp_box_2" providerId="OAuth2" clId="{645D9F31-FC54-575E-BE0F-649B4D32C570}" dt="2026-09-17T14:03:21.321" v="1491" actId="20577"/>
          <ac:spMkLst>
            <pc:docMk/>
            <pc:sldMk cId="0" sldId="303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4:03:35.294" v="1493" actId="20577"/>
          <ac:spMkLst>
            <pc:docMk/>
            <pc:sldMk cId="0" sldId="303"/>
            <ac:spMk id="7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5T11:15:35.804" v="60" actId="478"/>
        <pc:sldMkLst>
          <pc:docMk/>
          <pc:sldMk cId="0" sldId="304"/>
        </pc:sldMkLst>
        <pc:spChg chg="mod">
          <ac:chgData name="Nirupam Roy" userId="6973802884_tp_box_2" providerId="OAuth2" clId="{645D9F31-FC54-575E-BE0F-649B4D32C570}" dt="2026-09-15T11:15:32.705" v="59" actId="20577"/>
          <ac:spMkLst>
            <pc:docMk/>
            <pc:sldMk cId="0" sldId="304"/>
            <ac:spMk id="3" creationId="{00000000-0000-0000-0000-000000000000}"/>
          </ac:spMkLst>
        </pc:spChg>
      </pc:sldChg>
      <pc:sldChg chg="modSp mod">
        <pc:chgData name="Nirupam Roy" userId="6973802884_tp_box_2" providerId="OAuth2" clId="{645D9F31-FC54-575E-BE0F-649B4D32C570}" dt="2026-09-17T13:56:39.141" v="1446" actId="20577"/>
        <pc:sldMkLst>
          <pc:docMk/>
          <pc:sldMk cId="0" sldId="305"/>
        </pc:sldMkLst>
        <pc:spChg chg="mod">
          <ac:chgData name="Nirupam Roy" userId="6973802884_tp_box_2" providerId="OAuth2" clId="{645D9F31-FC54-575E-BE0F-649B4D32C570}" dt="2026-09-17T13:56:39.141" v="1446" actId="20577"/>
          <ac:spMkLst>
            <pc:docMk/>
            <pc:sldMk cId="0" sldId="305"/>
            <ac:spMk id="5" creationId="{00000000-0000-0000-0000-000000000000}"/>
          </ac:spMkLst>
        </pc:spChg>
      </pc:sldChg>
      <pc:sldChg chg="delSp modSp mod">
        <pc:chgData name="Nirupam Roy" userId="6973802884_tp_box_2" providerId="OAuth2" clId="{645D9F31-FC54-575E-BE0F-649B4D32C570}" dt="2026-09-15T11:16:00.761" v="63" actId="478"/>
        <pc:sldMkLst>
          <pc:docMk/>
          <pc:sldMk cId="0" sldId="306"/>
        </pc:sldMkLst>
        <pc:spChg chg="mod">
          <ac:chgData name="Nirupam Roy" userId="6973802884_tp_box_2" providerId="OAuth2" clId="{645D9F31-FC54-575E-BE0F-649B4D32C570}" dt="2026-09-15T11:15:52.462" v="61" actId="20577"/>
          <ac:spMkLst>
            <pc:docMk/>
            <pc:sldMk cId="0" sldId="306"/>
            <ac:spMk id="3" creationId="{00000000-0000-0000-0000-000000000000}"/>
          </ac:spMkLst>
        </pc:spChg>
      </pc:sldChg>
      <pc:sldChg chg="delSp modSp mod modShow">
        <pc:chgData name="Nirupam Roy" userId="6973802884_tp_box_2" providerId="OAuth2" clId="{645D9F31-FC54-575E-BE0F-649B4D32C570}" dt="2026-09-17T14:01:12.577" v="1489" actId="729"/>
        <pc:sldMkLst>
          <pc:docMk/>
          <pc:sldMk cId="0" sldId="308"/>
        </pc:sldMkLst>
        <pc:spChg chg="mod">
          <ac:chgData name="Nirupam Roy" userId="6973802884_tp_box_2" providerId="OAuth2" clId="{645D9F31-FC54-575E-BE0F-649B4D32C570}" dt="2026-09-15T11:16:16.972" v="64" actId="20577"/>
          <ac:spMkLst>
            <pc:docMk/>
            <pc:sldMk cId="0" sldId="308"/>
            <ac:spMk id="3" creationId="{00000000-0000-0000-0000-000000000000}"/>
          </ac:spMkLst>
        </pc:spChg>
      </pc:sldChg>
      <pc:sldChg chg="mod modShow">
        <pc:chgData name="Nirupam Roy" userId="6973802884_tp_box_2" providerId="OAuth2" clId="{645D9F31-FC54-575E-BE0F-649B4D32C570}" dt="2026-09-17T14:01:12.577" v="1489" actId="729"/>
        <pc:sldMkLst>
          <pc:docMk/>
          <pc:sldMk cId="0" sldId="309"/>
        </pc:sldMkLst>
      </pc:sldChg>
      <pc:sldChg chg="delSp modSp mod">
        <pc:chgData name="Nirupam Roy" userId="6973802884_tp_box_2" providerId="OAuth2" clId="{645D9F31-FC54-575E-BE0F-649B4D32C570}" dt="2026-09-15T11:16:34.696" v="68" actId="478"/>
        <pc:sldMkLst>
          <pc:docMk/>
          <pc:sldMk cId="0" sldId="310"/>
        </pc:sldMkLst>
        <pc:spChg chg="mod">
          <ac:chgData name="Nirupam Roy" userId="6973802884_tp_box_2" providerId="OAuth2" clId="{645D9F31-FC54-575E-BE0F-649B4D32C570}" dt="2026-09-15T11:16:27.823" v="66" actId="20577"/>
          <ac:spMkLst>
            <pc:docMk/>
            <pc:sldMk cId="0" sldId="310"/>
            <ac:spMk id="3" creationId="{00000000-0000-0000-0000-000000000000}"/>
          </ac:spMkLst>
        </pc:spChg>
      </pc:sldChg>
      <pc:sldChg chg="delSp mod">
        <pc:chgData name="Nirupam Roy" userId="6973802884_tp_box_2" providerId="OAuth2" clId="{645D9F31-FC54-575E-BE0F-649B4D32C570}" dt="2026-09-15T11:17:17.673" v="69" actId="478"/>
        <pc:sldMkLst>
          <pc:docMk/>
          <pc:sldMk cId="0" sldId="316"/>
        </pc:sldMkLst>
      </pc:sldChg>
      <pc:sldChg chg="addSp delSp modSp add mod">
        <pc:chgData name="Nirupam Roy" userId="6973802884_tp_box_2" providerId="OAuth2" clId="{645D9F31-FC54-575E-BE0F-649B4D32C570}" dt="2026-09-15T11:53:40.046" v="236" actId="1076"/>
        <pc:sldMkLst>
          <pc:docMk/>
          <pc:sldMk cId="2743802446" sldId="317"/>
        </pc:sldMkLst>
        <pc:spChg chg="mod">
          <ac:chgData name="Nirupam Roy" userId="6973802884_tp_box_2" providerId="OAuth2" clId="{645D9F31-FC54-575E-BE0F-649B4D32C570}" dt="2026-09-15T11:45:28.285" v="150" actId="20577"/>
          <ac:spMkLst>
            <pc:docMk/>
            <pc:sldMk cId="2743802446" sldId="317"/>
            <ac:spMk id="3" creationId="{EB2E1D4F-404E-D869-6920-BB854C07321B}"/>
          </ac:spMkLst>
        </pc:spChg>
        <pc:spChg chg="add mod">
          <ac:chgData name="Nirupam Roy" userId="6973802884_tp_box_2" providerId="OAuth2" clId="{645D9F31-FC54-575E-BE0F-649B4D32C570}" dt="2026-09-15T11:49:46.974" v="180" actId="207"/>
          <ac:spMkLst>
            <pc:docMk/>
            <pc:sldMk cId="2743802446" sldId="317"/>
            <ac:spMk id="12" creationId="{F8FB2E97-D239-4FDE-3131-0DA94E1B16F8}"/>
          </ac:spMkLst>
        </pc:spChg>
        <pc:spChg chg="add mod">
          <ac:chgData name="Nirupam Roy" userId="6973802884_tp_box_2" providerId="OAuth2" clId="{645D9F31-FC54-575E-BE0F-649B4D32C570}" dt="2026-09-15T11:52:26.248" v="228" actId="20577"/>
          <ac:spMkLst>
            <pc:docMk/>
            <pc:sldMk cId="2743802446" sldId="317"/>
            <ac:spMk id="14" creationId="{4B453DFE-A4EB-E68F-9DD5-6BE43A42883F}"/>
          </ac:spMkLst>
        </pc:spChg>
        <pc:picChg chg="add mod">
          <ac:chgData name="Nirupam Roy" userId="6973802884_tp_box_2" providerId="OAuth2" clId="{645D9F31-FC54-575E-BE0F-649B4D32C570}" dt="2026-09-15T11:53:40.046" v="236" actId="1076"/>
          <ac:picMkLst>
            <pc:docMk/>
            <pc:sldMk cId="2743802446" sldId="317"/>
            <ac:picMk id="13" creationId="{4D3EE421-E634-9FAD-D9ED-44EA27452070}"/>
          </ac:picMkLst>
        </pc:picChg>
        <pc:picChg chg="add mod">
          <ac:chgData name="Nirupam Roy" userId="6973802884_tp_box_2" providerId="OAuth2" clId="{645D9F31-FC54-575E-BE0F-649B4D32C570}" dt="2026-09-15T11:53:37.037" v="235" actId="1076"/>
          <ac:picMkLst>
            <pc:docMk/>
            <pc:sldMk cId="2743802446" sldId="317"/>
            <ac:picMk id="15" creationId="{F5B296A9-3134-84B4-F5BC-C0C06B092E0C}"/>
          </ac:picMkLst>
        </pc:picChg>
      </pc:sldChg>
      <pc:sldChg chg="addSp delSp modSp add mod">
        <pc:chgData name="Nirupam Roy" userId="6973802884_tp_box_2" providerId="OAuth2" clId="{645D9F31-FC54-575E-BE0F-649B4D32C570}" dt="2026-09-15T11:56:15.954" v="283" actId="207"/>
        <pc:sldMkLst>
          <pc:docMk/>
          <pc:sldMk cId="4095746907" sldId="319"/>
        </pc:sldMkLst>
        <pc:spChg chg="add mod">
          <ac:chgData name="Nirupam Roy" userId="6973802884_tp_box_2" providerId="OAuth2" clId="{645D9F31-FC54-575E-BE0F-649B4D32C570}" dt="2026-09-15T11:56:15.954" v="283" actId="207"/>
          <ac:spMkLst>
            <pc:docMk/>
            <pc:sldMk cId="4095746907" sldId="319"/>
            <ac:spMk id="7" creationId="{0B660C53-A2FB-4016-6E57-E9D7CF05D4C8}"/>
          </ac:spMkLst>
        </pc:spChg>
        <pc:picChg chg="add mod">
          <ac:chgData name="Nirupam Roy" userId="6973802884_tp_box_2" providerId="OAuth2" clId="{645D9F31-FC54-575E-BE0F-649B4D32C570}" dt="2026-09-15T11:55:56.557" v="278" actId="1076"/>
          <ac:picMkLst>
            <pc:docMk/>
            <pc:sldMk cId="4095746907" sldId="319"/>
            <ac:picMk id="6" creationId="{773F44A5-1C5E-22E0-5FE9-D6403BF38ECF}"/>
          </ac:picMkLst>
        </pc:picChg>
      </pc:sldChg>
      <pc:sldChg chg="addSp delSp modSp add mod ord modNotesTx">
        <pc:chgData name="Nirupam Roy" userId="6973802884_tp_box_2" providerId="OAuth2" clId="{645D9F31-FC54-575E-BE0F-649B4D32C570}" dt="2026-09-15T15:49:18.241" v="822" actId="1076"/>
        <pc:sldMkLst>
          <pc:docMk/>
          <pc:sldMk cId="1067583739" sldId="320"/>
        </pc:sldMkLst>
        <pc:spChg chg="mod">
          <ac:chgData name="Nirupam Roy" userId="6973802884_tp_box_2" providerId="OAuth2" clId="{645D9F31-FC54-575E-BE0F-649B4D32C570}" dt="2026-09-15T12:09:25.859" v="326" actId="1037"/>
          <ac:spMkLst>
            <pc:docMk/>
            <pc:sldMk cId="1067583739" sldId="320"/>
            <ac:spMk id="6" creationId="{8F9FEA47-F86B-8583-F91A-D6049C41F59D}"/>
          </ac:spMkLst>
        </pc:spChg>
        <pc:spChg chg="mod">
          <ac:chgData name="Nirupam Roy" userId="6973802884_tp_box_2" providerId="OAuth2" clId="{645D9F31-FC54-575E-BE0F-649B4D32C570}" dt="2026-09-15T12:09:25.859" v="326" actId="1037"/>
          <ac:spMkLst>
            <pc:docMk/>
            <pc:sldMk cId="1067583739" sldId="320"/>
            <ac:spMk id="9" creationId="{E5275042-036D-3CF4-186C-2DB1932BB18E}"/>
          </ac:spMkLst>
        </pc:spChg>
        <pc:spChg chg="add mod">
          <ac:chgData name="Nirupam Roy" userId="6973802884_tp_box_2" providerId="OAuth2" clId="{645D9F31-FC54-575E-BE0F-649B4D32C570}" dt="2026-09-15T15:49:18.241" v="822" actId="1076"/>
          <ac:spMkLst>
            <pc:docMk/>
            <pc:sldMk cId="1067583739" sldId="320"/>
            <ac:spMk id="15" creationId="{74C050F7-932B-9FAF-8106-6C613D3109C8}"/>
          </ac:spMkLst>
        </pc:spChg>
        <pc:picChg chg="mod">
          <ac:chgData name="Nirupam Roy" userId="6973802884_tp_box_2" providerId="OAuth2" clId="{645D9F31-FC54-575E-BE0F-649B4D32C570}" dt="2026-09-15T12:09:25.859" v="326" actId="1037"/>
          <ac:picMkLst>
            <pc:docMk/>
            <pc:sldMk cId="1067583739" sldId="320"/>
            <ac:picMk id="5" creationId="{A2E0D242-2FBF-67B0-A8F5-3D205B061F56}"/>
          </ac:picMkLst>
        </pc:picChg>
      </pc:sldChg>
      <pc:sldChg chg="addSp delSp modSp new mod">
        <pc:chgData name="Nirupam Roy" userId="6973802884_tp_box_2" providerId="OAuth2" clId="{645D9F31-FC54-575E-BE0F-649B4D32C570}" dt="2026-09-15T15:11:28.537" v="546" actId="14100"/>
        <pc:sldMkLst>
          <pc:docMk/>
          <pc:sldMk cId="1700759990" sldId="321"/>
        </pc:sldMkLst>
        <pc:spChg chg="add mod">
          <ac:chgData name="Nirupam Roy" userId="6973802884_tp_box_2" providerId="OAuth2" clId="{645D9F31-FC54-575E-BE0F-649B4D32C570}" dt="2026-09-15T15:09:06.692" v="448"/>
          <ac:spMkLst>
            <pc:docMk/>
            <pc:sldMk cId="1700759990" sldId="321"/>
            <ac:spMk id="4" creationId="{00C8A0FB-766B-F11A-C11B-334CDAD9A703}"/>
          </ac:spMkLst>
        </pc:spChg>
        <pc:spChg chg="add mod">
          <ac:chgData name="Nirupam Roy" userId="6973802884_tp_box_2" providerId="OAuth2" clId="{645D9F31-FC54-575E-BE0F-649B4D32C570}" dt="2026-09-15T15:09:37.465" v="475" actId="20577"/>
          <ac:spMkLst>
            <pc:docMk/>
            <pc:sldMk cId="1700759990" sldId="321"/>
            <ac:spMk id="5" creationId="{8F267E4C-ADCA-E1A2-3CED-7E3EFC7B0B46}"/>
          </ac:spMkLst>
        </pc:spChg>
        <pc:picChg chg="add mod">
          <ac:chgData name="Nirupam Roy" userId="6973802884_tp_box_2" providerId="OAuth2" clId="{645D9F31-FC54-575E-BE0F-649B4D32C570}" dt="2026-09-15T15:11:28.537" v="546" actId="14100"/>
          <ac:picMkLst>
            <pc:docMk/>
            <pc:sldMk cId="1700759990" sldId="321"/>
            <ac:picMk id="3" creationId="{7051DB53-B10F-4000-3599-62BC93530E5E}"/>
          </ac:picMkLst>
        </pc:picChg>
      </pc:sldChg>
      <pc:sldChg chg="addSp modSp new mod">
        <pc:chgData name="Nirupam Roy" userId="6973802884_tp_box_2" providerId="OAuth2" clId="{645D9F31-FC54-575E-BE0F-649B4D32C570}" dt="2026-09-15T15:22:19.566" v="644" actId="1038"/>
        <pc:sldMkLst>
          <pc:docMk/>
          <pc:sldMk cId="2790251380" sldId="322"/>
        </pc:sldMkLst>
        <pc:spChg chg="add mod">
          <ac:chgData name="Nirupam Roy" userId="6973802884_tp_box_2" providerId="OAuth2" clId="{645D9F31-FC54-575E-BE0F-649B4D32C570}" dt="2026-09-15T15:21:23.038" v="584" actId="20577"/>
          <ac:spMkLst>
            <pc:docMk/>
            <pc:sldMk cId="2790251380" sldId="322"/>
            <ac:spMk id="4" creationId="{363B3887-3C0F-CBBE-D610-1214C0DF927A}"/>
          </ac:spMkLst>
        </pc:spChg>
        <pc:spChg chg="add mod">
          <ac:chgData name="Nirupam Roy" userId="6973802884_tp_box_2" providerId="OAuth2" clId="{645D9F31-FC54-575E-BE0F-649B4D32C570}" dt="2026-09-15T15:21:32.645" v="586"/>
          <ac:spMkLst>
            <pc:docMk/>
            <pc:sldMk cId="2790251380" sldId="322"/>
            <ac:spMk id="6" creationId="{5501F4C7-766E-BE9A-D172-49B47C50342E}"/>
          </ac:spMkLst>
        </pc:spChg>
        <pc:spChg chg="add mod">
          <ac:chgData name="Nirupam Roy" userId="6973802884_tp_box_2" providerId="OAuth2" clId="{645D9F31-FC54-575E-BE0F-649B4D32C570}" dt="2026-09-15T15:22:19.566" v="644" actId="1038"/>
          <ac:spMkLst>
            <pc:docMk/>
            <pc:sldMk cId="2790251380" sldId="322"/>
            <ac:spMk id="7" creationId="{E6E56491-0E76-8CF8-A44B-AAC9B8464A51}"/>
          </ac:spMkLst>
        </pc:spChg>
        <pc:picChg chg="add mod">
          <ac:chgData name="Nirupam Roy" userId="6973802884_tp_box_2" providerId="OAuth2" clId="{645D9F31-FC54-575E-BE0F-649B4D32C570}" dt="2026-09-15T15:20:06.357" v="567" actId="1037"/>
          <ac:picMkLst>
            <pc:docMk/>
            <pc:sldMk cId="2790251380" sldId="322"/>
            <ac:picMk id="2" creationId="{F803401E-624F-9C65-2E96-E9CD9727C94C}"/>
          </ac:picMkLst>
        </pc:picChg>
        <pc:picChg chg="add mod">
          <ac:chgData name="Nirupam Roy" userId="6973802884_tp_box_2" providerId="OAuth2" clId="{645D9F31-FC54-575E-BE0F-649B4D32C570}" dt="2026-09-15T15:21:26.420" v="585" actId="1076"/>
          <ac:picMkLst>
            <pc:docMk/>
            <pc:sldMk cId="2790251380" sldId="322"/>
            <ac:picMk id="5" creationId="{DB0B7162-A4F2-78DD-619B-60713867AC96}"/>
          </ac:picMkLst>
        </pc:picChg>
      </pc:sldChg>
      <pc:sldChg chg="addSp delSp modSp new mod">
        <pc:chgData name="Nirupam Roy" userId="6973802884_tp_box_2" providerId="OAuth2" clId="{645D9F31-FC54-575E-BE0F-649B4D32C570}" dt="2026-09-15T15:57:25.460" v="877" actId="1076"/>
        <pc:sldMkLst>
          <pc:docMk/>
          <pc:sldMk cId="2710404835" sldId="323"/>
        </pc:sldMkLst>
        <pc:picChg chg="add mod">
          <ac:chgData name="Nirupam Roy" userId="6973802884_tp_box_2" providerId="OAuth2" clId="{645D9F31-FC54-575E-BE0F-649B4D32C570}" dt="2026-09-15T15:57:25.460" v="877" actId="1076"/>
          <ac:picMkLst>
            <pc:docMk/>
            <pc:sldMk cId="2710404835" sldId="323"/>
            <ac:picMk id="2" creationId="{B0252032-463C-8346-6BBC-8202A16AECE7}"/>
          </ac:picMkLst>
        </pc:picChg>
        <pc:picChg chg="add mod">
          <ac:chgData name="Nirupam Roy" userId="6973802884_tp_box_2" providerId="OAuth2" clId="{645D9F31-FC54-575E-BE0F-649B4D32C570}" dt="2026-09-15T15:55:47.633" v="859" actId="1076"/>
          <ac:picMkLst>
            <pc:docMk/>
            <pc:sldMk cId="2710404835" sldId="323"/>
            <ac:picMk id="4" creationId="{8EDE25A0-2BB6-C5CE-75B3-667EECF4495F}"/>
          </ac:picMkLst>
        </pc:picChg>
      </pc:sldChg>
      <pc:sldChg chg="add">
        <pc:chgData name="Nirupam Roy" userId="6973802884_tp_box_2" providerId="OAuth2" clId="{645D9F31-FC54-575E-BE0F-649B4D32C570}" dt="2026-09-15T15:47:53.986" v="818" actId="2890"/>
        <pc:sldMkLst>
          <pc:docMk/>
          <pc:sldMk cId="2592428307" sldId="324"/>
        </pc:sldMkLst>
      </pc:sldChg>
      <pc:sldChg chg="addSp modSp add mod">
        <pc:chgData name="Nirupam Roy" userId="6973802884_tp_box_2" providerId="OAuth2" clId="{645D9F31-FC54-575E-BE0F-649B4D32C570}" dt="2026-09-15T15:50:15.023" v="847" actId="255"/>
        <pc:sldMkLst>
          <pc:docMk/>
          <pc:sldMk cId="4155326382" sldId="325"/>
        </pc:sldMkLst>
        <pc:spChg chg="add mod">
          <ac:chgData name="Nirupam Roy" userId="6973802884_tp_box_2" providerId="OAuth2" clId="{645D9F31-FC54-575E-BE0F-649B4D32C570}" dt="2026-09-15T15:49:31.820" v="825" actId="1076"/>
          <ac:spMkLst>
            <pc:docMk/>
            <pc:sldMk cId="4155326382" sldId="325"/>
            <ac:spMk id="7" creationId="{672E03B2-6CC3-57C3-367C-EC4E3868E916}"/>
          </ac:spMkLst>
        </pc:spChg>
        <pc:spChg chg="add mod">
          <ac:chgData name="Nirupam Roy" userId="6973802884_tp_box_2" providerId="OAuth2" clId="{645D9F31-FC54-575E-BE0F-649B4D32C570}" dt="2026-09-15T15:50:15.023" v="847" actId="255"/>
          <ac:spMkLst>
            <pc:docMk/>
            <pc:sldMk cId="4155326382" sldId="325"/>
            <ac:spMk id="8" creationId="{523CC450-CBCD-C7B1-BB2D-59CF65C66B0B}"/>
          </ac:spMkLst>
        </pc:spChg>
      </pc:sldChg>
      <pc:sldChg chg="addSp delSp modSp add mod ord">
        <pc:chgData name="Nirupam Roy" userId="6973802884_tp_box_2" providerId="OAuth2" clId="{645D9F31-FC54-575E-BE0F-649B4D32C570}" dt="2026-09-15T15:58:30.064" v="947" actId="20577"/>
        <pc:sldMkLst>
          <pc:docMk/>
          <pc:sldMk cId="2837247063" sldId="326"/>
        </pc:sldMkLst>
        <pc:spChg chg="add mod">
          <ac:chgData name="Nirupam Roy" userId="6973802884_tp_box_2" providerId="OAuth2" clId="{645D9F31-FC54-575E-BE0F-649B4D32C570}" dt="2026-09-15T15:57:47.752" v="879"/>
          <ac:spMkLst>
            <pc:docMk/>
            <pc:sldMk cId="2837247063" sldId="326"/>
            <ac:spMk id="5" creationId="{89B9EB1B-D9C1-14E9-E47B-8DA21AC329CB}"/>
          </ac:spMkLst>
        </pc:spChg>
        <pc:spChg chg="add mod">
          <ac:chgData name="Nirupam Roy" userId="6973802884_tp_box_2" providerId="OAuth2" clId="{645D9F31-FC54-575E-BE0F-649B4D32C570}" dt="2026-09-15T15:58:30.064" v="947" actId="20577"/>
          <ac:spMkLst>
            <pc:docMk/>
            <pc:sldMk cId="2837247063" sldId="326"/>
            <ac:spMk id="6" creationId="{DCE9E5FD-720A-7485-A938-B7BBFC550A3E}"/>
          </ac:spMkLst>
        </pc:spChg>
        <pc:picChg chg="mod">
          <ac:chgData name="Nirupam Roy" userId="6973802884_tp_box_2" providerId="OAuth2" clId="{645D9F31-FC54-575E-BE0F-649B4D32C570}" dt="2026-09-15T15:57:40.406" v="878" actId="1076"/>
          <ac:picMkLst>
            <pc:docMk/>
            <pc:sldMk cId="2837247063" sldId="326"/>
            <ac:picMk id="3" creationId="{2EBA3C25-AE30-0B3A-E45E-9D63B7CE7D60}"/>
          </ac:picMkLst>
        </pc:picChg>
      </pc:sldChg>
      <pc:sldChg chg="addSp delSp modSp new mod">
        <pc:chgData name="Nirupam Roy" userId="6973802884_tp_box_2" providerId="OAuth2" clId="{645D9F31-FC54-575E-BE0F-649B4D32C570}" dt="2026-09-17T15:43:50.923" v="1786" actId="20577"/>
        <pc:sldMkLst>
          <pc:docMk/>
          <pc:sldMk cId="111513320" sldId="327"/>
        </pc:sldMkLst>
        <pc:spChg chg="add del mod">
          <ac:chgData name="Nirupam Roy" userId="6973802884_tp_box_2" providerId="OAuth2" clId="{645D9F31-FC54-575E-BE0F-649B4D32C570}" dt="2026-09-17T15:29:52.684" v="1506" actId="478"/>
          <ac:spMkLst>
            <pc:docMk/>
            <pc:sldMk cId="111513320" sldId="327"/>
            <ac:spMk id="2" creationId="{F63B9CA5-04D2-B79F-F0F2-BE4F554037FB}"/>
          </ac:spMkLst>
        </pc:spChg>
        <pc:spChg chg="add mod">
          <ac:chgData name="Nirupam Roy" userId="6973802884_tp_box_2" providerId="OAuth2" clId="{645D9F31-FC54-575E-BE0F-649B4D32C570}" dt="2026-09-17T15:43:18.708" v="1777" actId="1076"/>
          <ac:spMkLst>
            <pc:docMk/>
            <pc:sldMk cId="111513320" sldId="327"/>
            <ac:spMk id="3" creationId="{29327CED-7068-AB5D-576E-153DDFBC950D}"/>
          </ac:spMkLst>
        </pc:spChg>
        <pc:spChg chg="add mod">
          <ac:chgData name="Nirupam Roy" userId="6973802884_tp_box_2" providerId="OAuth2" clId="{645D9F31-FC54-575E-BE0F-649B4D32C570}" dt="2026-09-17T15:43:50.923" v="1786" actId="20577"/>
          <ac:spMkLst>
            <pc:docMk/>
            <pc:sldMk cId="111513320" sldId="327"/>
            <ac:spMk id="4" creationId="{C4F47281-DB8D-4796-17D8-E38231085D7A}"/>
          </ac:spMkLst>
        </pc:spChg>
        <pc:picChg chg="add mod">
          <ac:chgData name="Nirupam Roy" userId="6973802884_tp_box_2" providerId="OAuth2" clId="{645D9F31-FC54-575E-BE0F-649B4D32C570}" dt="2026-09-17T15:43:22.946" v="1779" actId="14100"/>
          <ac:picMkLst>
            <pc:docMk/>
            <pc:sldMk cId="111513320" sldId="327"/>
            <ac:picMk id="5" creationId="{24CCD46B-EA96-8B4D-C29C-475FC8D8E1F5}"/>
          </ac:picMkLst>
        </pc:picChg>
      </pc:sldChg>
      <pc:sldChg chg="add mod modShow">
        <pc:chgData name="Nirupam Roy" userId="6973802884_tp_box_2" providerId="OAuth2" clId="{645D9F31-FC54-575E-BE0F-649B4D32C570}" dt="2026-09-17T13:54:06.441" v="1372" actId="729"/>
        <pc:sldMkLst>
          <pc:docMk/>
          <pc:sldMk cId="453243976" sldId="328"/>
        </pc:sldMkLst>
      </pc:sldChg>
      <pc:sldChg chg="delSp modSp add del mod setBg">
        <pc:chgData name="Nirupam Roy" userId="6973802884_tp_box_2" providerId="OAuth2" clId="{645D9F31-FC54-575E-BE0F-649B4D32C570}" dt="2026-09-17T15:31:32.768" v="1612" actId="478"/>
        <pc:sldMkLst>
          <pc:docMk/>
          <pc:sldMk cId="0" sldId="329"/>
        </pc:sldMkLst>
        <pc:spChg chg="mod">
          <ac:chgData name="Nirupam Roy" userId="6973802884_tp_box_2" providerId="OAuth2" clId="{645D9F31-FC54-575E-BE0F-649B4D32C570}" dt="2026-09-17T14:09:16.241" v="1500" actId="20577"/>
          <ac:spMkLst>
            <pc:docMk/>
            <pc:sldMk cId="0" sldId="329"/>
            <ac:spMk id="3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1:41:36.345" v="1005" actId="20577"/>
          <ac:spMkLst>
            <pc:docMk/>
            <pc:sldMk cId="0" sldId="329"/>
            <ac:spMk id="6" creationId="{00000000-0000-0000-0000-000000000000}"/>
          </ac:spMkLst>
        </pc:spChg>
        <pc:spChg chg="del mod">
          <ac:chgData name="Nirupam Roy" userId="6973802884_tp_box_2" providerId="OAuth2" clId="{645D9F31-FC54-575E-BE0F-649B4D32C570}" dt="2026-09-17T15:31:32.768" v="1612" actId="478"/>
          <ac:spMkLst>
            <pc:docMk/>
            <pc:sldMk cId="0" sldId="329"/>
            <ac:spMk id="9" creationId="{00000000-0000-0000-0000-000000000000}"/>
          </ac:spMkLst>
        </pc:spChg>
      </pc:sldChg>
      <pc:sldChg chg="delSp modSp add del mod setBg">
        <pc:chgData name="Nirupam Roy" userId="6973802884_tp_box_2" providerId="OAuth2" clId="{645D9F31-FC54-575E-BE0F-649B4D32C570}" dt="2026-09-17T11:55:40.729" v="1101" actId="58"/>
        <pc:sldMkLst>
          <pc:docMk/>
          <pc:sldMk cId="0" sldId="330"/>
        </pc:sldMkLst>
        <pc:spChg chg="mod">
          <ac:chgData name="Nirupam Roy" userId="6973802884_tp_box_2" providerId="OAuth2" clId="{645D9F31-FC54-575E-BE0F-649B4D32C570}" dt="2026-09-17T11:55:40.729" v="1101" actId="58"/>
          <ac:spMkLst>
            <pc:docMk/>
            <pc:sldMk cId="0" sldId="330"/>
            <ac:spMk id="5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1:42:30.869" v="1008" actId="478"/>
          <ac:spMkLst>
            <pc:docMk/>
            <pc:sldMk cId="0" sldId="330"/>
            <ac:spMk id="7" creationId="{00000000-0000-0000-0000-000000000000}"/>
          </ac:spMkLst>
        </pc:spChg>
        <pc:picChg chg="mod">
          <ac:chgData name="Nirupam Roy" userId="6973802884_tp_box_2" providerId="OAuth2" clId="{645D9F31-FC54-575E-BE0F-649B4D32C570}" dt="2026-09-17T11:42:36.872" v="1034" actId="1036"/>
          <ac:picMkLst>
            <pc:docMk/>
            <pc:sldMk cId="0" sldId="330"/>
            <ac:picMk id="6" creationId="{00000000-0000-0000-0000-000000000000}"/>
          </ac:picMkLst>
        </pc:picChg>
      </pc:sldChg>
      <pc:sldChg chg="delSp modSp add del mod setBg">
        <pc:chgData name="Nirupam Roy" userId="6973802884_tp_box_2" providerId="OAuth2" clId="{645D9F31-FC54-575E-BE0F-649B4D32C570}" dt="2026-09-17T11:55:57.237" v="1107" actId="20577"/>
        <pc:sldMkLst>
          <pc:docMk/>
          <pc:sldMk cId="0" sldId="331"/>
        </pc:sldMkLst>
        <pc:spChg chg="mod">
          <ac:chgData name="Nirupam Roy" userId="6973802884_tp_box_2" providerId="OAuth2" clId="{645D9F31-FC54-575E-BE0F-649B4D32C570}" dt="2026-09-17T11:55:57.237" v="1107" actId="20577"/>
          <ac:spMkLst>
            <pc:docMk/>
            <pc:sldMk cId="0" sldId="331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1:44:13.478" v="1047" actId="255"/>
          <ac:spMkLst>
            <pc:docMk/>
            <pc:sldMk cId="0" sldId="331"/>
            <ac:spMk id="7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1:43:37.098" v="1041" actId="478"/>
          <ac:spMkLst>
            <pc:docMk/>
            <pc:sldMk cId="0" sldId="331"/>
            <ac:spMk id="9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1:43:37.098" v="1041" actId="478"/>
          <ac:spMkLst>
            <pc:docMk/>
            <pc:sldMk cId="0" sldId="331"/>
            <ac:spMk id="10" creationId="{00000000-0000-0000-0000-000000000000}"/>
          </ac:spMkLst>
        </pc:spChg>
        <pc:graphicFrameChg chg="modGraphic">
          <ac:chgData name="Nirupam Roy" userId="6973802884_tp_box_2" providerId="OAuth2" clId="{645D9F31-FC54-575E-BE0F-649B4D32C570}" dt="2026-09-17T11:43:59.323" v="1045" actId="255"/>
          <ac:graphicFrameMkLst>
            <pc:docMk/>
            <pc:sldMk cId="0" sldId="331"/>
            <ac:graphicFrameMk id="8" creationId="{00000000-0000-0000-0000-000000000000}"/>
          </ac:graphicFrameMkLst>
        </pc:graphicFrameChg>
        <pc:picChg chg="mod">
          <ac:chgData name="Nirupam Roy" userId="6973802884_tp_box_2" providerId="OAuth2" clId="{645D9F31-FC54-575E-BE0F-649B4D32C570}" dt="2026-09-17T11:43:12.184" v="1039" actId="14100"/>
          <ac:picMkLst>
            <pc:docMk/>
            <pc:sldMk cId="0" sldId="331"/>
            <ac:picMk id="6" creationId="{00000000-0000-0000-0000-000000000000}"/>
          </ac:picMkLst>
        </pc:picChg>
      </pc:sldChg>
      <pc:sldChg chg="addSp delSp modSp add del mod setBg">
        <pc:chgData name="Nirupam Roy" userId="6973802884_tp_box_2" providerId="OAuth2" clId="{645D9F31-FC54-575E-BE0F-649B4D32C570}" dt="2026-09-17T15:47:12.003" v="1792" actId="20577"/>
        <pc:sldMkLst>
          <pc:docMk/>
          <pc:sldMk cId="0" sldId="332"/>
        </pc:sldMkLst>
        <pc:spChg chg="mod">
          <ac:chgData name="Nirupam Roy" userId="6973802884_tp_box_2" providerId="OAuth2" clId="{645D9F31-FC54-575E-BE0F-649B4D32C570}" dt="2026-09-17T11:44:57.077" v="1048" actId="20577"/>
          <ac:spMkLst>
            <pc:docMk/>
            <pc:sldMk cId="0" sldId="332"/>
            <ac:spMk id="3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1:45:16.331" v="1049" actId="255"/>
          <ac:spMkLst>
            <pc:docMk/>
            <pc:sldMk cId="0" sldId="332"/>
            <ac:spMk id="7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1:56:08.038" v="1113" actId="20577"/>
          <ac:spMkLst>
            <pc:docMk/>
            <pc:sldMk cId="0" sldId="332"/>
            <ac:spMk id="10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5:47:12.003" v="1792" actId="20577"/>
          <ac:spMkLst>
            <pc:docMk/>
            <pc:sldMk cId="0" sldId="332"/>
            <ac:spMk id="11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1:56:24.370" v="1120" actId="20577"/>
          <ac:spMkLst>
            <pc:docMk/>
            <pc:sldMk cId="0" sldId="332"/>
            <ac:spMk id="12" creationId="{00000000-0000-0000-0000-000000000000}"/>
          </ac:spMkLst>
        </pc:spChg>
        <pc:spChg chg="add del mod">
          <ac:chgData name="Nirupam Roy" userId="6973802884_tp_box_2" providerId="OAuth2" clId="{645D9F31-FC54-575E-BE0F-649B4D32C570}" dt="2026-09-17T15:36:19.247" v="1633" actId="21"/>
          <ac:spMkLst>
            <pc:docMk/>
            <pc:sldMk cId="0" sldId="332"/>
            <ac:spMk id="29" creationId="{BB8B2F1A-4B85-ADEB-0C1E-B8D4281003A4}"/>
          </ac:spMkLst>
        </pc:spChg>
      </pc:sldChg>
      <pc:sldChg chg="modSp add del mod setBg">
        <pc:chgData name="Nirupam Roy" userId="6973802884_tp_box_2" providerId="OAuth2" clId="{645D9F31-FC54-575E-BE0F-649B4D32C570}" dt="2026-09-17T11:57:16.812" v="1142" actId="20577"/>
        <pc:sldMkLst>
          <pc:docMk/>
          <pc:sldMk cId="0" sldId="333"/>
        </pc:sldMkLst>
        <pc:spChg chg="mod">
          <ac:chgData name="Nirupam Roy" userId="6973802884_tp_box_2" providerId="OAuth2" clId="{645D9F31-FC54-575E-BE0F-649B4D32C570}" dt="2026-09-17T11:57:00.779" v="1128" actId="20577"/>
          <ac:spMkLst>
            <pc:docMk/>
            <pc:sldMk cId="0" sldId="333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1:57:16.812" v="1142" actId="20577"/>
          <ac:spMkLst>
            <pc:docMk/>
            <pc:sldMk cId="0" sldId="333"/>
            <ac:spMk id="7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1:46:44.601" v="1082" actId="1036"/>
          <ac:spMkLst>
            <pc:docMk/>
            <pc:sldMk cId="0" sldId="333"/>
            <ac:spMk id="8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1:46:44.601" v="1082" actId="1036"/>
          <ac:spMkLst>
            <pc:docMk/>
            <pc:sldMk cId="0" sldId="333"/>
            <ac:spMk id="9" creationId="{00000000-0000-0000-0000-000000000000}"/>
          </ac:spMkLst>
        </pc:spChg>
      </pc:sldChg>
      <pc:sldChg chg="addSp modSp add del mod setBg">
        <pc:chgData name="Nirupam Roy" userId="6973802884_tp_box_2" providerId="OAuth2" clId="{645D9F31-FC54-575E-BE0F-649B4D32C570}" dt="2026-09-17T15:50:14.261" v="1806" actId="1036"/>
        <pc:sldMkLst>
          <pc:docMk/>
          <pc:sldMk cId="0" sldId="334"/>
        </pc:sldMkLst>
        <pc:spChg chg="mod">
          <ac:chgData name="Nirupam Roy" userId="6973802884_tp_box_2" providerId="OAuth2" clId="{645D9F31-FC54-575E-BE0F-649B4D32C570}" dt="2026-09-17T11:57:45.176" v="1156" actId="20577"/>
          <ac:spMkLst>
            <pc:docMk/>
            <pc:sldMk cId="0" sldId="334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5:50:14.261" v="1806" actId="1036"/>
          <ac:spMkLst>
            <pc:docMk/>
            <pc:sldMk cId="0" sldId="334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2:00:01.352" v="1207" actId="20577"/>
          <ac:spMkLst>
            <pc:docMk/>
            <pc:sldMk cId="0" sldId="334"/>
            <ac:spMk id="7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1:59:07.009" v="1193" actId="20577"/>
          <ac:spMkLst>
            <pc:docMk/>
            <pc:sldMk cId="0" sldId="334"/>
            <ac:spMk id="10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17T11:59:28.099" v="1197" actId="1076"/>
          <ac:spMkLst>
            <pc:docMk/>
            <pc:sldMk cId="0" sldId="334"/>
            <ac:spMk id="11" creationId="{FE747490-2EE6-F736-CBB7-A39EC92A9CD0}"/>
          </ac:spMkLst>
        </pc:spChg>
        <pc:spChg chg="add mod">
          <ac:chgData name="Nirupam Roy" userId="6973802884_tp_box_2" providerId="OAuth2" clId="{645D9F31-FC54-575E-BE0F-649B4D32C570}" dt="2026-09-17T11:59:36.117" v="1204" actId="1038"/>
          <ac:spMkLst>
            <pc:docMk/>
            <pc:sldMk cId="0" sldId="334"/>
            <ac:spMk id="12" creationId="{B0EA537D-E9DB-879B-3F29-9C7CFE722311}"/>
          </ac:spMkLst>
        </pc:spChg>
      </pc:sldChg>
      <pc:sldChg chg="modSp add del mod setBg">
        <pc:chgData name="Nirupam Roy" userId="6973802884_tp_box_2" providerId="OAuth2" clId="{645D9F31-FC54-575E-BE0F-649B4D32C570}" dt="2026-09-17T15:52:26.468" v="1826" actId="20577"/>
        <pc:sldMkLst>
          <pc:docMk/>
          <pc:sldMk cId="0" sldId="335"/>
        </pc:sldMkLst>
        <pc:spChg chg="mod">
          <ac:chgData name="Nirupam Roy" userId="6973802884_tp_box_2" providerId="OAuth2" clId="{645D9F31-FC54-575E-BE0F-649B4D32C570}" dt="2026-09-17T15:51:30.656" v="1817" actId="207"/>
          <ac:spMkLst>
            <pc:docMk/>
            <pc:sldMk cId="0" sldId="335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5:51:18.341" v="1816" actId="20577"/>
          <ac:spMkLst>
            <pc:docMk/>
            <pc:sldMk cId="0" sldId="335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5:52:26.468" v="1826" actId="20577"/>
          <ac:spMkLst>
            <pc:docMk/>
            <pc:sldMk cId="0" sldId="335"/>
            <ac:spMk id="7" creationId="{00000000-0000-0000-0000-000000000000}"/>
          </ac:spMkLst>
        </pc:spChg>
      </pc:sldChg>
      <pc:sldChg chg="modSp add del mod setBg modShow">
        <pc:chgData name="Nirupam Roy" userId="6973802884_tp_box_2" providerId="OAuth2" clId="{645D9F31-FC54-575E-BE0F-649B4D32C570}" dt="2026-09-17T12:04:05.665" v="1246" actId="729"/>
        <pc:sldMkLst>
          <pc:docMk/>
          <pc:sldMk cId="0" sldId="336"/>
        </pc:sldMkLst>
        <pc:spChg chg="mod">
          <ac:chgData name="Nirupam Roy" userId="6973802884_tp_box_2" providerId="OAuth2" clId="{645D9F31-FC54-575E-BE0F-649B4D32C570}" dt="2026-09-17T12:03:44.690" v="1245" actId="20577"/>
          <ac:spMkLst>
            <pc:docMk/>
            <pc:sldMk cId="0" sldId="336"/>
            <ac:spMk id="6" creationId="{00000000-0000-0000-0000-000000000000}"/>
          </ac:spMkLst>
        </pc:spChg>
      </pc:sldChg>
      <pc:sldChg chg="modSp add del mod setBg">
        <pc:chgData name="Nirupam Roy" userId="6973802884_tp_box_2" providerId="OAuth2" clId="{645D9F31-FC54-575E-BE0F-649B4D32C570}" dt="2026-09-17T15:52:54.933" v="1828" actId="255"/>
        <pc:sldMkLst>
          <pc:docMk/>
          <pc:sldMk cId="0" sldId="337"/>
        </pc:sldMkLst>
        <pc:spChg chg="mod">
          <ac:chgData name="Nirupam Roy" userId="6973802884_tp_box_2" providerId="OAuth2" clId="{645D9F31-FC54-575E-BE0F-649B4D32C570}" dt="2026-09-17T15:52:47.094" v="1827" actId="255"/>
          <ac:spMkLst>
            <pc:docMk/>
            <pc:sldMk cId="0" sldId="337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5:52:47.094" v="1827" actId="255"/>
          <ac:spMkLst>
            <pc:docMk/>
            <pc:sldMk cId="0" sldId="337"/>
            <ac:spMk id="6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5:52:47.094" v="1827" actId="255"/>
          <ac:spMkLst>
            <pc:docMk/>
            <pc:sldMk cId="0" sldId="337"/>
            <ac:spMk id="7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5:52:54.933" v="1828" actId="255"/>
          <ac:spMkLst>
            <pc:docMk/>
            <pc:sldMk cId="0" sldId="337"/>
            <ac:spMk id="10" creationId="{00000000-0000-0000-0000-000000000000}"/>
          </ac:spMkLst>
        </pc:spChg>
      </pc:sldChg>
      <pc:sldChg chg="add del setBg">
        <pc:chgData name="Nirupam Roy" userId="6973802884_tp_box_2" providerId="OAuth2" clId="{645D9F31-FC54-575E-BE0F-649B4D32C570}" dt="2026-09-17T11:41:21.229" v="999"/>
        <pc:sldMkLst>
          <pc:docMk/>
          <pc:sldMk cId="0" sldId="338"/>
        </pc:sldMkLst>
      </pc:sldChg>
      <pc:sldChg chg="addSp delSp modSp add del mod setBg modNotesTx">
        <pc:chgData name="Nirupam Roy" userId="6973802884_tp_box_2" providerId="OAuth2" clId="{645D9F31-FC54-575E-BE0F-649B4D32C570}" dt="2026-09-17T15:55:10.437" v="1861" actId="207"/>
        <pc:sldMkLst>
          <pc:docMk/>
          <pc:sldMk cId="0" sldId="339"/>
        </pc:sldMkLst>
        <pc:spChg chg="mod">
          <ac:chgData name="Nirupam Roy" userId="6973802884_tp_box_2" providerId="OAuth2" clId="{645D9F31-FC54-575E-BE0F-649B4D32C570}" dt="2026-09-17T15:54:49.344" v="1860" actId="20577"/>
          <ac:spMkLst>
            <pc:docMk/>
            <pc:sldMk cId="0" sldId="339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5:55:10.437" v="1861" actId="207"/>
          <ac:spMkLst>
            <pc:docMk/>
            <pc:sldMk cId="0" sldId="339"/>
            <ac:spMk id="6" creationId="{00000000-0000-0000-0000-000000000000}"/>
          </ac:spMkLst>
        </pc:spChg>
        <pc:spChg chg="add del mod">
          <ac:chgData name="Nirupam Roy" userId="6973802884_tp_box_2" providerId="OAuth2" clId="{645D9F31-FC54-575E-BE0F-649B4D32C570}" dt="2026-09-17T12:14:44.838" v="1315" actId="478"/>
          <ac:spMkLst>
            <pc:docMk/>
            <pc:sldMk cId="0" sldId="339"/>
            <ac:spMk id="10" creationId="{CEA9C2C8-7E31-DBC1-8689-CB9F464ABF4F}"/>
          </ac:spMkLst>
        </pc:spChg>
        <pc:spChg chg="add mod">
          <ac:chgData name="Nirupam Roy" userId="6973802884_tp_box_2" providerId="OAuth2" clId="{645D9F31-FC54-575E-BE0F-649B4D32C570}" dt="2026-09-17T15:54:22.100" v="1853" actId="1038"/>
          <ac:spMkLst>
            <pc:docMk/>
            <pc:sldMk cId="0" sldId="339"/>
            <ac:spMk id="11" creationId="{625AA47A-2BDB-63BB-BFAB-7135CC593F65}"/>
          </ac:spMkLst>
        </pc:spChg>
      </pc:sldChg>
      <pc:sldChg chg="addSp delSp modSp add del mod setBg modNotesTx">
        <pc:chgData name="Nirupam Roy" userId="6973802884_tp_box_2" providerId="OAuth2" clId="{645D9F31-FC54-575E-BE0F-649B4D32C570}" dt="2026-09-17T16:00:16.446" v="1876" actId="1076"/>
        <pc:sldMkLst>
          <pc:docMk/>
          <pc:sldMk cId="0" sldId="340"/>
        </pc:sldMkLst>
        <pc:spChg chg="del">
          <ac:chgData name="Nirupam Roy" userId="6973802884_tp_box_2" providerId="OAuth2" clId="{645D9F31-FC54-575E-BE0F-649B4D32C570}" dt="2026-09-17T16:00:01.363" v="1870" actId="478"/>
          <ac:spMkLst>
            <pc:docMk/>
            <pc:sldMk cId="0" sldId="340"/>
            <ac:spMk id="4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5:56:50.926" v="1865" actId="20577"/>
          <ac:spMkLst>
            <pc:docMk/>
            <pc:sldMk cId="0" sldId="340"/>
            <ac:spMk id="6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6:00:01.363" v="1870" actId="478"/>
          <ac:spMkLst>
            <pc:docMk/>
            <pc:sldMk cId="0" sldId="340"/>
            <ac:spMk id="8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6:00:01.363" v="1870" actId="478"/>
          <ac:spMkLst>
            <pc:docMk/>
            <pc:sldMk cId="0" sldId="340"/>
            <ac:spMk id="9" creationId="{00000000-0000-0000-0000-000000000000}"/>
          </ac:spMkLst>
        </pc:spChg>
        <pc:graphicFrameChg chg="del">
          <ac:chgData name="Nirupam Roy" userId="6973802884_tp_box_2" providerId="OAuth2" clId="{645D9F31-FC54-575E-BE0F-649B4D32C570}" dt="2026-09-17T16:00:01.363" v="1870" actId="478"/>
          <ac:graphicFrameMkLst>
            <pc:docMk/>
            <pc:sldMk cId="0" sldId="340"/>
            <ac:graphicFrameMk id="23" creationId="{00000000-0000-0000-0000-000000000000}"/>
          </ac:graphicFrameMkLst>
        </pc:graphicFrameChg>
        <pc:picChg chg="add mod">
          <ac:chgData name="Nirupam Roy" userId="6973802884_tp_box_2" providerId="OAuth2" clId="{645D9F31-FC54-575E-BE0F-649B4D32C570}" dt="2026-09-17T16:00:16.446" v="1876" actId="1076"/>
          <ac:picMkLst>
            <pc:docMk/>
            <pc:sldMk cId="0" sldId="340"/>
            <ac:picMk id="10" creationId="{FB9DFDB0-42CA-788B-9605-9CECBDB22BAD}"/>
          </ac:picMkLst>
        </pc:picChg>
      </pc:sldChg>
      <pc:sldChg chg="add del setBg">
        <pc:chgData name="Nirupam Roy" userId="6973802884_tp_box_2" providerId="OAuth2" clId="{645D9F31-FC54-575E-BE0F-649B4D32C570}" dt="2026-09-17T11:41:21.229" v="999"/>
        <pc:sldMkLst>
          <pc:docMk/>
          <pc:sldMk cId="0" sldId="341"/>
        </pc:sldMkLst>
      </pc:sldChg>
      <pc:sldChg chg="delSp modSp add del mod setBg">
        <pc:chgData name="Nirupam Roy" userId="6973802884_tp_box_2" providerId="OAuth2" clId="{645D9F31-FC54-575E-BE0F-649B4D32C570}" dt="2026-09-17T16:01:20.599" v="1877" actId="255"/>
        <pc:sldMkLst>
          <pc:docMk/>
          <pc:sldMk cId="0" sldId="342"/>
        </pc:sldMkLst>
        <pc:spChg chg="mod">
          <ac:chgData name="Nirupam Roy" userId="6973802884_tp_box_2" providerId="OAuth2" clId="{645D9F31-FC54-575E-BE0F-649B4D32C570}" dt="2026-09-17T16:01:20.599" v="1877" actId="255"/>
          <ac:spMkLst>
            <pc:docMk/>
            <pc:sldMk cId="0" sldId="342"/>
            <ac:spMk id="5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3:02:57.983" v="1319" actId="478"/>
          <ac:spMkLst>
            <pc:docMk/>
            <pc:sldMk cId="0" sldId="342"/>
            <ac:spMk id="9" creationId="{00000000-0000-0000-0000-000000000000}"/>
          </ac:spMkLst>
        </pc:spChg>
      </pc:sldChg>
      <pc:sldChg chg="modSp add del mod setBg modShow">
        <pc:chgData name="Nirupam Roy" userId="6973802884_tp_box_2" providerId="OAuth2" clId="{645D9F31-FC54-575E-BE0F-649B4D32C570}" dt="2026-09-17T13:39:54.410" v="1322" actId="729"/>
        <pc:sldMkLst>
          <pc:docMk/>
          <pc:sldMk cId="0" sldId="343"/>
        </pc:sldMkLst>
        <pc:spChg chg="mod">
          <ac:chgData name="Nirupam Roy" userId="6973802884_tp_box_2" providerId="OAuth2" clId="{645D9F31-FC54-575E-BE0F-649B4D32C570}" dt="2026-09-17T12:08:20.420" v="1309" actId="20577"/>
          <ac:spMkLst>
            <pc:docMk/>
            <pc:sldMk cId="0" sldId="343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2:17:50.935" v="1318" actId="20577"/>
          <ac:spMkLst>
            <pc:docMk/>
            <pc:sldMk cId="0" sldId="343"/>
            <ac:spMk id="7" creationId="{00000000-0000-0000-0000-000000000000}"/>
          </ac:spMkLst>
        </pc:spChg>
      </pc:sldChg>
      <pc:sldChg chg="modSp add del mod setBg modShow">
        <pc:chgData name="Nirupam Roy" userId="6973802884_tp_box_2" providerId="OAuth2" clId="{645D9F31-FC54-575E-BE0F-649B4D32C570}" dt="2026-09-17T16:09:01.717" v="1890" actId="729"/>
        <pc:sldMkLst>
          <pc:docMk/>
          <pc:sldMk cId="0" sldId="344"/>
        </pc:sldMkLst>
        <pc:spChg chg="mod">
          <ac:chgData name="Nirupam Roy" userId="6973802884_tp_box_2" providerId="OAuth2" clId="{645D9F31-FC54-575E-BE0F-649B4D32C570}" dt="2026-09-17T16:08:30.638" v="1889" actId="207"/>
          <ac:spMkLst>
            <pc:docMk/>
            <pc:sldMk cId="0" sldId="344"/>
            <ac:spMk id="7" creationId="{00000000-0000-0000-0000-000000000000}"/>
          </ac:spMkLst>
        </pc:spChg>
      </pc:sldChg>
      <pc:sldChg chg="add del mod setBg modShow">
        <pc:chgData name="Nirupam Roy" userId="6973802884_tp_box_2" providerId="OAuth2" clId="{645D9F31-FC54-575E-BE0F-649B4D32C570}" dt="2026-09-17T16:09:01.717" v="1890" actId="729"/>
        <pc:sldMkLst>
          <pc:docMk/>
          <pc:sldMk cId="0" sldId="345"/>
        </pc:sldMkLst>
      </pc:sldChg>
      <pc:sldChg chg="addSp modSp new mod">
        <pc:chgData name="Nirupam Roy" userId="6973802884_tp_box_2" providerId="OAuth2" clId="{645D9F31-FC54-575E-BE0F-649B4D32C570}" dt="2026-09-17T15:46:35.651" v="1788"/>
        <pc:sldMkLst>
          <pc:docMk/>
          <pc:sldMk cId="2736286156" sldId="346"/>
        </pc:sldMkLst>
        <pc:picChg chg="add mod">
          <ac:chgData name="Nirupam Roy" userId="6973802884_tp_box_2" providerId="OAuth2" clId="{645D9F31-FC54-575E-BE0F-649B4D32C570}" dt="2026-09-17T15:37:03.662" v="1637" actId="14100"/>
          <ac:picMkLst>
            <pc:docMk/>
            <pc:sldMk cId="2736286156" sldId="346"/>
            <ac:picMk id="2" creationId="{D4480A83-5F34-6C33-2CF7-965C93A92287}"/>
          </ac:picMkLst>
        </pc:picChg>
        <pc:picChg chg="add mod">
          <ac:chgData name="Nirupam Roy" userId="6973802884_tp_box_2" providerId="OAuth2" clId="{645D9F31-FC54-575E-BE0F-649B4D32C570}" dt="2026-09-17T15:46:35.651" v="1788"/>
          <ac:picMkLst>
            <pc:docMk/>
            <pc:sldMk cId="2736286156" sldId="346"/>
            <ac:picMk id="3" creationId="{AD5CB6C2-4C0B-8BB2-F2CA-945F52407723}"/>
          </ac:picMkLst>
        </pc:picChg>
      </pc:sldChg>
      <pc:sldChg chg="add setBg">
        <pc:chgData name="Nirupam Roy" userId="6973802884_tp_box_2" providerId="OAuth2" clId="{645D9F31-FC54-575E-BE0F-649B4D32C570}" dt="2026-09-17T13:03:05.678" v="1320"/>
        <pc:sldMkLst>
          <pc:docMk/>
          <pc:sldMk cId="0" sldId="347"/>
        </pc:sldMkLst>
      </pc:sldChg>
      <pc:sldChg chg="add setBg">
        <pc:chgData name="Nirupam Roy" userId="6973802884_tp_box_2" providerId="OAuth2" clId="{645D9F31-FC54-575E-BE0F-649B4D32C570}" dt="2026-09-17T13:03:05.678" v="1320"/>
        <pc:sldMkLst>
          <pc:docMk/>
          <pc:sldMk cId="0" sldId="348"/>
        </pc:sldMkLst>
      </pc:sldChg>
      <pc:sldChg chg="add del setBg">
        <pc:chgData name="Nirupam Roy" userId="6973802884_tp_box_2" providerId="OAuth2" clId="{645D9F31-FC54-575E-BE0F-649B4D32C570}" dt="2026-09-17T13:39:32.928" v="1321" actId="2696"/>
        <pc:sldMkLst>
          <pc:docMk/>
          <pc:sldMk cId="0" sldId="349"/>
        </pc:sldMkLst>
      </pc:sldChg>
      <pc:sldChg chg="modSp add mod setBg">
        <pc:chgData name="Nirupam Roy" userId="6973802884_tp_box_2" providerId="OAuth2" clId="{645D9F31-FC54-575E-BE0F-649B4D32C570}" dt="2026-09-17T16:05:33.075" v="1888" actId="20577"/>
        <pc:sldMkLst>
          <pc:docMk/>
          <pc:sldMk cId="0" sldId="350"/>
        </pc:sldMkLst>
        <pc:spChg chg="mod">
          <ac:chgData name="Nirupam Roy" userId="6973802884_tp_box_2" providerId="OAuth2" clId="{645D9F31-FC54-575E-BE0F-649B4D32C570}" dt="2026-09-17T16:05:33.075" v="1888" actId="20577"/>
          <ac:spMkLst>
            <pc:docMk/>
            <pc:sldMk cId="0" sldId="350"/>
            <ac:spMk id="5" creationId="{00000000-0000-0000-0000-000000000000}"/>
          </ac:spMkLst>
        </pc:spChg>
      </pc:sldChg>
      <pc:sldChg chg="add setBg">
        <pc:chgData name="Nirupam Roy" userId="6973802884_tp_box_2" providerId="OAuth2" clId="{645D9F31-FC54-575E-BE0F-649B4D32C570}" dt="2026-09-17T13:03:05.678" v="1320"/>
        <pc:sldMkLst>
          <pc:docMk/>
          <pc:sldMk cId="0" sldId="351"/>
        </pc:sldMkLst>
      </pc:sldChg>
      <pc:sldChg chg="add del setBg">
        <pc:chgData name="Nirupam Roy" userId="6973802884_tp_box_2" providerId="OAuth2" clId="{645D9F31-FC54-575E-BE0F-649B4D32C570}" dt="2026-09-17T13:48:32.431" v="1330" actId="2696"/>
        <pc:sldMkLst>
          <pc:docMk/>
          <pc:sldMk cId="0" sldId="352"/>
        </pc:sldMkLst>
      </pc:sldChg>
      <pc:sldChg chg="addSp delSp modSp add mod ord setBg">
        <pc:chgData name="Nirupam Roy" userId="6973802884_tp_box_2" providerId="OAuth2" clId="{645D9F31-FC54-575E-BE0F-649B4D32C570}" dt="2026-09-17T13:53:29.998" v="1365" actId="1076"/>
        <pc:sldMkLst>
          <pc:docMk/>
          <pc:sldMk cId="0" sldId="353"/>
        </pc:sldMkLst>
        <pc:spChg chg="del">
          <ac:chgData name="Nirupam Roy" userId="6973802884_tp_box_2" providerId="OAuth2" clId="{645D9F31-FC54-575E-BE0F-649B4D32C570}" dt="2026-09-17T13:53:00.350" v="1363" actId="478"/>
          <ac:spMkLst>
            <pc:docMk/>
            <pc:sldMk cId="0" sldId="353"/>
            <ac:spMk id="4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3:53:00.350" v="1363" actId="478"/>
          <ac:spMkLst>
            <pc:docMk/>
            <pc:sldMk cId="0" sldId="353"/>
            <ac:spMk id="5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3:53:00.350" v="1363" actId="478"/>
          <ac:spMkLst>
            <pc:docMk/>
            <pc:sldMk cId="0" sldId="353"/>
            <ac:spMk id="6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3:53:00.350" v="1363" actId="478"/>
          <ac:spMkLst>
            <pc:docMk/>
            <pc:sldMk cId="0" sldId="353"/>
            <ac:spMk id="8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3:53:00.350" v="1363" actId="478"/>
          <ac:spMkLst>
            <pc:docMk/>
            <pc:sldMk cId="0" sldId="353"/>
            <ac:spMk id="9" creationId="{00000000-0000-0000-0000-000000000000}"/>
          </ac:spMkLst>
        </pc:spChg>
        <pc:spChg chg="add mod">
          <ac:chgData name="Nirupam Roy" userId="6973802884_tp_box_2" providerId="OAuth2" clId="{645D9F31-FC54-575E-BE0F-649B4D32C570}" dt="2026-09-17T13:53:29.998" v="1365" actId="1076"/>
          <ac:spMkLst>
            <pc:docMk/>
            <pc:sldMk cId="0" sldId="353"/>
            <ac:spMk id="10" creationId="{3E82D640-6EEA-F966-67C8-5F1C7E9A46A3}"/>
          </ac:spMkLst>
        </pc:spChg>
        <pc:picChg chg="del">
          <ac:chgData name="Nirupam Roy" userId="6973802884_tp_box_2" providerId="OAuth2" clId="{645D9F31-FC54-575E-BE0F-649B4D32C570}" dt="2026-09-17T13:53:00.350" v="1363" actId="478"/>
          <ac:picMkLst>
            <pc:docMk/>
            <pc:sldMk cId="0" sldId="353"/>
            <ac:picMk id="7" creationId="{00000000-0000-0000-0000-000000000000}"/>
          </ac:picMkLst>
        </pc:picChg>
      </pc:sldChg>
      <pc:sldChg chg="add setBg">
        <pc:chgData name="Nirupam Roy" userId="6973802884_tp_box_2" providerId="OAuth2" clId="{645D9F31-FC54-575E-BE0F-649B4D32C570}" dt="2026-09-17T13:03:05.678" v="1320"/>
        <pc:sldMkLst>
          <pc:docMk/>
          <pc:sldMk cId="0" sldId="354"/>
        </pc:sldMkLst>
      </pc:sldChg>
      <pc:sldChg chg="add del setBg">
        <pc:chgData name="Nirupam Roy" userId="6973802884_tp_box_2" providerId="OAuth2" clId="{645D9F31-FC54-575E-BE0F-649B4D32C570}" dt="2026-09-17T13:48:30.211" v="1329" actId="2696"/>
        <pc:sldMkLst>
          <pc:docMk/>
          <pc:sldMk cId="0" sldId="355"/>
        </pc:sldMkLst>
      </pc:sldChg>
      <pc:sldChg chg="modSp add mod setBg">
        <pc:chgData name="Nirupam Roy" userId="6973802884_tp_box_2" providerId="OAuth2" clId="{645D9F31-FC54-575E-BE0F-649B4D32C570}" dt="2026-09-17T13:53:44.076" v="1371" actId="20577"/>
        <pc:sldMkLst>
          <pc:docMk/>
          <pc:sldMk cId="0" sldId="356"/>
        </pc:sldMkLst>
        <pc:spChg chg="mod">
          <ac:chgData name="Nirupam Roy" userId="6973802884_tp_box_2" providerId="OAuth2" clId="{645D9F31-FC54-575E-BE0F-649B4D32C570}" dt="2026-09-17T13:53:44.076" v="1371" actId="20577"/>
          <ac:spMkLst>
            <pc:docMk/>
            <pc:sldMk cId="0" sldId="356"/>
            <ac:spMk id="5" creationId="{00000000-0000-0000-0000-000000000000}"/>
          </ac:spMkLst>
        </pc:spChg>
      </pc:sldChg>
      <pc:sldChg chg="add del setBg">
        <pc:chgData name="Nirupam Roy" userId="6973802884_tp_box_2" providerId="OAuth2" clId="{645D9F31-FC54-575E-BE0F-649B4D32C570}" dt="2026-09-17T13:48:28.666" v="1328" actId="2696"/>
        <pc:sldMkLst>
          <pc:docMk/>
          <pc:sldMk cId="0" sldId="357"/>
        </pc:sldMkLst>
      </pc:sldChg>
      <pc:sldChg chg="add setBg">
        <pc:chgData name="Nirupam Roy" userId="6973802884_tp_box_2" providerId="OAuth2" clId="{645D9F31-FC54-575E-BE0F-649B4D32C570}" dt="2026-09-17T13:03:05.678" v="1320"/>
        <pc:sldMkLst>
          <pc:docMk/>
          <pc:sldMk cId="0" sldId="358"/>
        </pc:sldMkLst>
      </pc:sldChg>
      <pc:sldChg chg="add setBg">
        <pc:chgData name="Nirupam Roy" userId="6973802884_tp_box_2" providerId="OAuth2" clId="{645D9F31-FC54-575E-BE0F-649B4D32C570}" dt="2026-09-17T13:03:05.678" v="1320"/>
        <pc:sldMkLst>
          <pc:docMk/>
          <pc:sldMk cId="0" sldId="359"/>
        </pc:sldMkLst>
      </pc:sldChg>
      <pc:sldChg chg="modSp add mod setBg">
        <pc:chgData name="Nirupam Roy" userId="6973802884_tp_box_2" providerId="OAuth2" clId="{645D9F31-FC54-575E-BE0F-649B4D32C570}" dt="2026-09-17T13:48:44.061" v="1331" actId="20577"/>
        <pc:sldMkLst>
          <pc:docMk/>
          <pc:sldMk cId="0" sldId="360"/>
        </pc:sldMkLst>
        <pc:spChg chg="mod">
          <ac:chgData name="Nirupam Roy" userId="6973802884_tp_box_2" providerId="OAuth2" clId="{645D9F31-FC54-575E-BE0F-649B4D32C570}" dt="2026-09-17T13:48:44.061" v="1331" actId="20577"/>
          <ac:spMkLst>
            <pc:docMk/>
            <pc:sldMk cId="0" sldId="360"/>
            <ac:spMk id="18" creationId="{00000000-0000-0000-0000-000000000000}"/>
          </ac:spMkLst>
        </pc:spChg>
      </pc:sldChg>
      <pc:sldChg chg="add setBg">
        <pc:chgData name="Nirupam Roy" userId="6973802884_tp_box_2" providerId="OAuth2" clId="{645D9F31-FC54-575E-BE0F-649B4D32C570}" dt="2026-09-17T13:03:05.678" v="1320"/>
        <pc:sldMkLst>
          <pc:docMk/>
          <pc:sldMk cId="0" sldId="361"/>
        </pc:sldMkLst>
      </pc:sldChg>
      <pc:sldChg chg="modSp add mod setBg">
        <pc:chgData name="Nirupam Roy" userId="6973802884_tp_box_2" providerId="OAuth2" clId="{645D9F31-FC54-575E-BE0F-649B4D32C570}" dt="2026-09-17T13:49:17.712" v="1332" actId="20577"/>
        <pc:sldMkLst>
          <pc:docMk/>
          <pc:sldMk cId="0" sldId="362"/>
        </pc:sldMkLst>
        <pc:spChg chg="mod">
          <ac:chgData name="Nirupam Roy" userId="6973802884_tp_box_2" providerId="OAuth2" clId="{645D9F31-FC54-575E-BE0F-649B4D32C570}" dt="2026-09-17T13:49:17.712" v="1332" actId="20577"/>
          <ac:spMkLst>
            <pc:docMk/>
            <pc:sldMk cId="0" sldId="362"/>
            <ac:spMk id="3" creationId="{00000000-0000-0000-0000-000000000000}"/>
          </ac:spMkLst>
        </pc:spChg>
      </pc:sldChg>
      <pc:sldChg chg="add setBg">
        <pc:chgData name="Nirupam Roy" userId="6973802884_tp_box_2" providerId="OAuth2" clId="{645D9F31-FC54-575E-BE0F-649B4D32C570}" dt="2026-09-17T13:03:05.678" v="1320"/>
        <pc:sldMkLst>
          <pc:docMk/>
          <pc:sldMk cId="0" sldId="363"/>
        </pc:sldMkLst>
      </pc:sldChg>
      <pc:sldChg chg="addSp modSp new mod">
        <pc:chgData name="Nirupam Roy" userId="6973802884_tp_box_2" providerId="OAuth2" clId="{645D9F31-FC54-575E-BE0F-649B4D32C570}" dt="2026-09-17T16:04:40.550" v="1879" actId="14100"/>
        <pc:sldMkLst>
          <pc:docMk/>
          <pc:sldMk cId="447539787" sldId="364"/>
        </pc:sldMkLst>
        <pc:picChg chg="add mod">
          <ac:chgData name="Nirupam Roy" userId="6973802884_tp_box_2" providerId="OAuth2" clId="{645D9F31-FC54-575E-BE0F-649B4D32C570}" dt="2026-09-17T16:04:40.550" v="1879" actId="14100"/>
          <ac:picMkLst>
            <pc:docMk/>
            <pc:sldMk cId="447539787" sldId="364"/>
            <ac:picMk id="2" creationId="{830E8AB8-EF54-D605-506B-6A347B93A44D}"/>
          </ac:picMkLst>
        </pc:picChg>
      </pc:sldChg>
      <pc:sldChg chg="modSp add mod setBg">
        <pc:chgData name="Nirupam Roy" userId="6973802884_tp_box_2" providerId="OAuth2" clId="{645D9F31-FC54-575E-BE0F-649B4D32C570}" dt="2026-09-17T13:52:43.219" v="1361" actId="20577"/>
        <pc:sldMkLst>
          <pc:docMk/>
          <pc:sldMk cId="2589240905" sldId="365"/>
        </pc:sldMkLst>
        <pc:spChg chg="mod">
          <ac:chgData name="Nirupam Roy" userId="6973802884_tp_box_2" providerId="OAuth2" clId="{645D9F31-FC54-575E-BE0F-649B4D32C570}" dt="2026-09-17T13:52:43.219" v="1361" actId="20577"/>
          <ac:spMkLst>
            <pc:docMk/>
            <pc:sldMk cId="2589240905" sldId="365"/>
            <ac:spMk id="3" creationId="{C21ECCE5-B6B4-539B-081B-A4EC6B4434C0}"/>
          </ac:spMkLst>
        </pc:spChg>
      </pc:sldChg>
      <pc:sldChg chg="add setBg">
        <pc:chgData name="Nirupam Roy" userId="6973802884_tp_box_2" providerId="OAuth2" clId="{645D9F31-FC54-575E-BE0F-649B4D32C570}" dt="2026-09-17T13:51:46.982" v="1338"/>
        <pc:sldMkLst>
          <pc:docMk/>
          <pc:sldMk cId="4014439441" sldId="366"/>
        </pc:sldMkLst>
      </pc:sldChg>
      <pc:sldChg chg="add">
        <pc:chgData name="Nirupam Roy" userId="6973802884_tp_box_2" providerId="OAuth2" clId="{645D9F31-FC54-575E-BE0F-649B4D32C570}" dt="2026-09-17T13:52:53.774" v="1362"/>
        <pc:sldMkLst>
          <pc:docMk/>
          <pc:sldMk cId="2652857805" sldId="367"/>
        </pc:sldMkLst>
      </pc:sldChg>
      <pc:sldChg chg="addSp modSp new mod">
        <pc:chgData name="Nirupam Roy" userId="6973802884_tp_box_2" providerId="OAuth2" clId="{645D9F31-FC54-575E-BE0F-649B4D32C570}" dt="2026-09-17T14:05:24.710" v="1499" actId="14100"/>
        <pc:sldMkLst>
          <pc:docMk/>
          <pc:sldMk cId="3796095743" sldId="368"/>
        </pc:sldMkLst>
        <pc:picChg chg="add mod">
          <ac:chgData name="Nirupam Roy" userId="6973802884_tp_box_2" providerId="OAuth2" clId="{645D9F31-FC54-575E-BE0F-649B4D32C570}" dt="2026-09-17T14:05:24.710" v="1499" actId="14100"/>
          <ac:picMkLst>
            <pc:docMk/>
            <pc:sldMk cId="3796095743" sldId="368"/>
            <ac:picMk id="2" creationId="{1AABAA7F-E1CB-4CB0-2E20-ACB82DA4257E}"/>
          </ac:picMkLst>
        </pc:picChg>
      </pc:sldChg>
      <pc:sldChg chg="modSp add del mod setBg">
        <pc:chgData name="Nirupam Roy" userId="6973802884_tp_box_2" providerId="OAuth2" clId="{645D9F31-FC54-575E-BE0F-649B4D32C570}" dt="2026-09-17T16:10:06.645" v="1901" actId="20577"/>
        <pc:sldMkLst>
          <pc:docMk/>
          <pc:sldMk cId="0" sldId="369"/>
        </pc:sldMkLst>
        <pc:spChg chg="mod">
          <ac:chgData name="Nirupam Roy" userId="6973802884_tp_box_2" providerId="OAuth2" clId="{645D9F31-FC54-575E-BE0F-649B4D32C570}" dt="2026-09-17T16:10:06.645" v="1901" actId="20577"/>
          <ac:spMkLst>
            <pc:docMk/>
            <pc:sldMk cId="0" sldId="369"/>
            <ac:spMk id="8" creationId="{00000000-0000-0000-0000-000000000000}"/>
          </ac:spMkLst>
        </pc:spChg>
      </pc:sldChg>
      <pc:sldChg chg="add del mod setBg modShow">
        <pc:chgData name="Nirupam Roy" userId="6973802884_tp_box_2" providerId="OAuth2" clId="{645D9F31-FC54-575E-BE0F-649B4D32C570}" dt="2026-09-17T16:10:20.569" v="1902" actId="729"/>
        <pc:sldMkLst>
          <pc:docMk/>
          <pc:sldMk cId="0" sldId="370"/>
        </pc:sldMkLst>
      </pc:sldChg>
      <pc:sldChg chg="modSp add del mod setBg">
        <pc:chgData name="Nirupam Roy" userId="6973802884_tp_box_2" providerId="OAuth2" clId="{645D9F31-FC54-575E-BE0F-649B4D32C570}" dt="2026-09-17T16:10:22.833" v="1903" actId="20577"/>
        <pc:sldMkLst>
          <pc:docMk/>
          <pc:sldMk cId="0" sldId="371"/>
        </pc:sldMkLst>
        <pc:spChg chg="mod">
          <ac:chgData name="Nirupam Roy" userId="6973802884_tp_box_2" providerId="OAuth2" clId="{645D9F31-FC54-575E-BE0F-649B4D32C570}" dt="2026-09-17T16:10:22.833" v="1903" actId="20577"/>
          <ac:spMkLst>
            <pc:docMk/>
            <pc:sldMk cId="0" sldId="371"/>
            <ac:spMk id="3" creationId="{00000000-0000-0000-0000-000000000000}"/>
          </ac:spMkLst>
        </pc:spChg>
      </pc:sldChg>
      <pc:sldChg chg="addSp delSp modSp add del mod setBg">
        <pc:chgData name="Nirupam Roy" userId="6973802884_tp_box_2" providerId="OAuth2" clId="{645D9F31-FC54-575E-BE0F-649B4D32C570}" dt="2026-09-17T16:14:06.943" v="1927" actId="1076"/>
        <pc:sldMkLst>
          <pc:docMk/>
          <pc:sldMk cId="0" sldId="372"/>
        </pc:sldMkLst>
        <pc:spChg chg="del mod">
          <ac:chgData name="Nirupam Roy" userId="6973802884_tp_box_2" providerId="OAuth2" clId="{645D9F31-FC54-575E-BE0F-649B4D32C570}" dt="2026-09-17T16:13:41.228" v="1909" actId="478"/>
          <ac:spMkLst>
            <pc:docMk/>
            <pc:sldMk cId="0" sldId="372"/>
            <ac:spMk id="5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6:13:49.488" v="1924" actId="1036"/>
          <ac:spMkLst>
            <pc:docMk/>
            <pc:sldMk cId="0" sldId="372"/>
            <ac:spMk id="6" creationId="{00000000-0000-0000-0000-000000000000}"/>
          </ac:spMkLst>
        </pc:spChg>
        <pc:spChg chg="del mod">
          <ac:chgData name="Nirupam Roy" userId="6973802884_tp_box_2" providerId="OAuth2" clId="{645D9F31-FC54-575E-BE0F-649B4D32C570}" dt="2026-09-17T16:14:03.607" v="1925" actId="478"/>
          <ac:spMkLst>
            <pc:docMk/>
            <pc:sldMk cId="0" sldId="372"/>
            <ac:spMk id="7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17T16:13:44.640" v="1912" actId="14100"/>
          <ac:picMkLst>
            <pc:docMk/>
            <pc:sldMk cId="0" sldId="372"/>
            <ac:picMk id="19" creationId="{B69C1725-E0D9-0D0F-66AF-C3AF4FC3037E}"/>
          </ac:picMkLst>
        </pc:picChg>
        <pc:picChg chg="add mod">
          <ac:chgData name="Nirupam Roy" userId="6973802884_tp_box_2" providerId="OAuth2" clId="{645D9F31-FC54-575E-BE0F-649B4D32C570}" dt="2026-09-17T16:14:06.943" v="1927" actId="1076"/>
          <ac:picMkLst>
            <pc:docMk/>
            <pc:sldMk cId="0" sldId="372"/>
            <ac:picMk id="20" creationId="{DD0384E4-F676-97A8-586E-87B6A9EC102B}"/>
          </ac:picMkLst>
        </pc:picChg>
      </pc:sldChg>
      <pc:sldChg chg="modSp add del mod setBg">
        <pc:chgData name="Nirupam Roy" userId="6973802884_tp_box_2" providerId="OAuth2" clId="{645D9F31-FC54-575E-BE0F-649B4D32C570}" dt="2026-09-17T16:14:11.718" v="1928" actId="20577"/>
        <pc:sldMkLst>
          <pc:docMk/>
          <pc:sldMk cId="0" sldId="373"/>
        </pc:sldMkLst>
        <pc:spChg chg="mod">
          <ac:chgData name="Nirupam Roy" userId="6973802884_tp_box_2" providerId="OAuth2" clId="{645D9F31-FC54-575E-BE0F-649B4D32C570}" dt="2026-09-17T16:14:11.718" v="1928" actId="20577"/>
          <ac:spMkLst>
            <pc:docMk/>
            <pc:sldMk cId="0" sldId="373"/>
            <ac:spMk id="3" creationId="{00000000-0000-0000-0000-000000000000}"/>
          </ac:spMkLst>
        </pc:spChg>
      </pc:sldChg>
      <pc:sldChg chg="add del setBg">
        <pc:chgData name="Nirupam Roy" userId="6973802884_tp_box_2" providerId="OAuth2" clId="{645D9F31-FC54-575E-BE0F-649B4D32C570}" dt="2026-09-17T14:23:02.618" v="1503"/>
        <pc:sldMkLst>
          <pc:docMk/>
          <pc:sldMk cId="0" sldId="374"/>
        </pc:sldMkLst>
      </pc:sldChg>
      <pc:sldChg chg="modSp add del mod setBg">
        <pc:chgData name="Nirupam Roy" userId="6973802884_tp_box_2" providerId="OAuth2" clId="{645D9F31-FC54-575E-BE0F-649B4D32C570}" dt="2026-09-17T16:14:51.609" v="1948" actId="20577"/>
        <pc:sldMkLst>
          <pc:docMk/>
          <pc:sldMk cId="0" sldId="375"/>
        </pc:sldMkLst>
        <pc:spChg chg="mod">
          <ac:chgData name="Nirupam Roy" userId="6973802884_tp_box_2" providerId="OAuth2" clId="{645D9F31-FC54-575E-BE0F-649B4D32C570}" dt="2026-09-17T16:14:51.609" v="1948" actId="20577"/>
          <ac:spMkLst>
            <pc:docMk/>
            <pc:sldMk cId="0" sldId="375"/>
            <ac:spMk id="8" creationId="{00000000-0000-0000-0000-000000000000}"/>
          </ac:spMkLst>
        </pc:spChg>
      </pc:sldChg>
      <pc:sldChg chg="add del setBg">
        <pc:chgData name="Nirupam Roy" userId="6973802884_tp_box_2" providerId="OAuth2" clId="{645D9F31-FC54-575E-BE0F-649B4D32C570}" dt="2026-09-17T14:23:02.618" v="1503"/>
        <pc:sldMkLst>
          <pc:docMk/>
          <pc:sldMk cId="0" sldId="376"/>
        </pc:sldMkLst>
      </pc:sldChg>
      <pc:sldChg chg="add del setBg">
        <pc:chgData name="Nirupam Roy" userId="6973802884_tp_box_2" providerId="OAuth2" clId="{645D9F31-FC54-575E-BE0F-649B4D32C570}" dt="2026-09-17T14:23:02.618" v="1503"/>
        <pc:sldMkLst>
          <pc:docMk/>
          <pc:sldMk cId="0" sldId="377"/>
        </pc:sldMkLst>
      </pc:sldChg>
      <pc:sldChg chg="addSp delSp modSp add del mod setBg">
        <pc:chgData name="Nirupam Roy" userId="6973802884_tp_box_2" providerId="OAuth2" clId="{645D9F31-FC54-575E-BE0F-649B4D32C570}" dt="2026-09-17T16:16:19.008" v="1952" actId="167"/>
        <pc:sldMkLst>
          <pc:docMk/>
          <pc:sldMk cId="0" sldId="378"/>
        </pc:sldMkLst>
        <pc:spChg chg="del">
          <ac:chgData name="Nirupam Roy" userId="6973802884_tp_box_2" providerId="OAuth2" clId="{645D9F31-FC54-575E-BE0F-649B4D32C570}" dt="2026-09-17T16:16:14.404" v="1949" actId="478"/>
          <ac:spMkLst>
            <pc:docMk/>
            <pc:sldMk cId="0" sldId="378"/>
            <ac:spMk id="5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17T16:16:19.008" v="1952" actId="167"/>
          <ac:picMkLst>
            <pc:docMk/>
            <pc:sldMk cId="0" sldId="378"/>
            <ac:picMk id="9" creationId="{B2C4ADA6-9BE6-B83D-CA5A-8E88FDB88199}"/>
          </ac:picMkLst>
        </pc:picChg>
      </pc:sldChg>
      <pc:sldChg chg="add del setBg">
        <pc:chgData name="Nirupam Roy" userId="6973802884_tp_box_2" providerId="OAuth2" clId="{645D9F31-FC54-575E-BE0F-649B4D32C570}" dt="2026-09-17T14:23:02.618" v="1503"/>
        <pc:sldMkLst>
          <pc:docMk/>
          <pc:sldMk cId="0" sldId="379"/>
        </pc:sldMkLst>
      </pc:sldChg>
      <pc:sldChg chg="addSp delSp modSp add del mod setBg">
        <pc:chgData name="Nirupam Roy" userId="6973802884_tp_box_2" providerId="OAuth2" clId="{645D9F31-FC54-575E-BE0F-649B4D32C570}" dt="2026-09-17T16:18:32.156" v="2021" actId="1076"/>
        <pc:sldMkLst>
          <pc:docMk/>
          <pc:sldMk cId="0" sldId="380"/>
        </pc:sldMkLst>
        <pc:spChg chg="del">
          <ac:chgData name="Nirupam Roy" userId="6973802884_tp_box_2" providerId="OAuth2" clId="{645D9F31-FC54-575E-BE0F-649B4D32C570}" dt="2026-09-17T16:16:53.329" v="1953" actId="478"/>
          <ac:spMkLst>
            <pc:docMk/>
            <pc:sldMk cId="0" sldId="380"/>
            <ac:spMk id="6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6:17:13.351" v="1959" actId="478"/>
          <ac:spMkLst>
            <pc:docMk/>
            <pc:sldMk cId="0" sldId="380"/>
            <ac:spMk id="7" creationId="{00000000-0000-0000-0000-000000000000}"/>
          </ac:spMkLst>
        </pc:spChg>
        <pc:spChg chg="mod">
          <ac:chgData name="Nirupam Roy" userId="6973802884_tp_box_2" providerId="OAuth2" clId="{645D9F31-FC54-575E-BE0F-649B4D32C570}" dt="2026-09-17T16:17:50.600" v="1999" actId="1076"/>
          <ac:spMkLst>
            <pc:docMk/>
            <pc:sldMk cId="0" sldId="380"/>
            <ac:spMk id="8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6:17:41.364" v="1994" actId="478"/>
          <ac:spMkLst>
            <pc:docMk/>
            <pc:sldMk cId="0" sldId="380"/>
            <ac:spMk id="9" creationId="{00000000-0000-0000-0000-000000000000}"/>
          </ac:spMkLst>
        </pc:spChg>
        <pc:spChg chg="del mod">
          <ac:chgData name="Nirupam Roy" userId="6973802884_tp_box_2" providerId="OAuth2" clId="{645D9F31-FC54-575E-BE0F-649B4D32C570}" dt="2026-09-17T16:18:18.251" v="2018" actId="478"/>
          <ac:spMkLst>
            <pc:docMk/>
            <pc:sldMk cId="0" sldId="380"/>
            <ac:spMk id="10" creationId="{00000000-0000-0000-0000-000000000000}"/>
          </ac:spMkLst>
        </pc:spChg>
        <pc:spChg chg="del mod">
          <ac:chgData name="Nirupam Roy" userId="6973802884_tp_box_2" providerId="OAuth2" clId="{645D9F31-FC54-575E-BE0F-649B4D32C570}" dt="2026-09-17T16:18:16.813" v="2017" actId="478"/>
          <ac:spMkLst>
            <pc:docMk/>
            <pc:sldMk cId="0" sldId="380"/>
            <ac:spMk id="11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6:18:29.809" v="2019" actId="478"/>
          <ac:spMkLst>
            <pc:docMk/>
            <pc:sldMk cId="0" sldId="380"/>
            <ac:spMk id="12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17T16:16:57.508" v="1958" actId="14100"/>
          <ac:picMkLst>
            <pc:docMk/>
            <pc:sldMk cId="0" sldId="380"/>
            <ac:picMk id="15" creationId="{F0B4B737-5144-F07D-270C-FD7C97BFB2FE}"/>
          </ac:picMkLst>
        </pc:picChg>
        <pc:picChg chg="add mod">
          <ac:chgData name="Nirupam Roy" userId="6973802884_tp_box_2" providerId="OAuth2" clId="{645D9F31-FC54-575E-BE0F-649B4D32C570}" dt="2026-09-17T16:17:26.892" v="1993" actId="1036"/>
          <ac:picMkLst>
            <pc:docMk/>
            <pc:sldMk cId="0" sldId="380"/>
            <ac:picMk id="16" creationId="{5DA33982-A8B8-87BC-42B7-3D775C72B729}"/>
          </ac:picMkLst>
        </pc:picChg>
        <pc:picChg chg="add mod">
          <ac:chgData name="Nirupam Roy" userId="6973802884_tp_box_2" providerId="OAuth2" clId="{645D9F31-FC54-575E-BE0F-649B4D32C570}" dt="2026-09-17T16:17:57.271" v="2005" actId="167"/>
          <ac:picMkLst>
            <pc:docMk/>
            <pc:sldMk cId="0" sldId="380"/>
            <ac:picMk id="17" creationId="{B52DACE2-CAD1-8774-B694-C7E24F1339F4}"/>
          </ac:picMkLst>
        </pc:picChg>
        <pc:picChg chg="add mod">
          <ac:chgData name="Nirupam Roy" userId="6973802884_tp_box_2" providerId="OAuth2" clId="{645D9F31-FC54-575E-BE0F-649B4D32C570}" dt="2026-09-17T16:18:32.156" v="2021" actId="1076"/>
          <ac:picMkLst>
            <pc:docMk/>
            <pc:sldMk cId="0" sldId="380"/>
            <ac:picMk id="18" creationId="{D75885C6-CBAB-1157-3492-A4B5B0F92386}"/>
          </ac:picMkLst>
        </pc:picChg>
      </pc:sldChg>
      <pc:sldChg chg="add del setBg">
        <pc:chgData name="Nirupam Roy" userId="6973802884_tp_box_2" providerId="OAuth2" clId="{645D9F31-FC54-575E-BE0F-649B4D32C570}" dt="2026-09-17T14:23:02.618" v="1503"/>
        <pc:sldMkLst>
          <pc:docMk/>
          <pc:sldMk cId="0" sldId="381"/>
        </pc:sldMkLst>
      </pc:sldChg>
      <pc:sldChg chg="addSp delSp modSp add del mod setBg">
        <pc:chgData name="Nirupam Roy" userId="6973802884_tp_box_2" providerId="OAuth2" clId="{645D9F31-FC54-575E-BE0F-649B4D32C570}" dt="2026-09-17T16:19:15.669" v="2027" actId="1076"/>
        <pc:sldMkLst>
          <pc:docMk/>
          <pc:sldMk cId="0" sldId="382"/>
        </pc:sldMkLst>
        <pc:spChg chg="mod">
          <ac:chgData name="Nirupam Roy" userId="6973802884_tp_box_2" providerId="OAuth2" clId="{645D9F31-FC54-575E-BE0F-649B4D32C570}" dt="2026-09-17T16:11:15.453" v="1908" actId="20577"/>
          <ac:spMkLst>
            <pc:docMk/>
            <pc:sldMk cId="0" sldId="382"/>
            <ac:spMk id="5" creationId="{00000000-0000-0000-0000-000000000000}"/>
          </ac:spMkLst>
        </pc:spChg>
        <pc:spChg chg="del">
          <ac:chgData name="Nirupam Roy" userId="6973802884_tp_box_2" providerId="OAuth2" clId="{645D9F31-FC54-575E-BE0F-649B4D32C570}" dt="2026-09-17T16:19:10.977" v="2022" actId="478"/>
          <ac:spMkLst>
            <pc:docMk/>
            <pc:sldMk cId="0" sldId="382"/>
            <ac:spMk id="13" creationId="{00000000-0000-0000-0000-000000000000}"/>
          </ac:spMkLst>
        </pc:spChg>
        <pc:picChg chg="add mod">
          <ac:chgData name="Nirupam Roy" userId="6973802884_tp_box_2" providerId="OAuth2" clId="{645D9F31-FC54-575E-BE0F-649B4D32C570}" dt="2026-09-17T16:19:15.669" v="2027" actId="1076"/>
          <ac:picMkLst>
            <pc:docMk/>
            <pc:sldMk cId="0" sldId="382"/>
            <ac:picMk id="14" creationId="{666F2C27-E6CB-A8A9-1578-875402C7B267}"/>
          </ac:picMkLst>
        </pc:picChg>
      </pc:sldChg>
      <pc:sldChg chg="add del setBg">
        <pc:chgData name="Nirupam Roy" userId="6973802884_tp_box_2" providerId="OAuth2" clId="{645D9F31-FC54-575E-BE0F-649B4D32C570}" dt="2026-09-17T14:23:02.618" v="1503"/>
        <pc:sldMkLst>
          <pc:docMk/>
          <pc:sldMk cId="0" sldId="383"/>
        </pc:sldMkLst>
      </pc:sldChg>
      <pc:sldChg chg="addSp modSp new mod">
        <pc:chgData name="Nirupam Roy" userId="6973802884_tp_box_2" providerId="OAuth2" clId="{645D9F31-FC54-575E-BE0F-649B4D32C570}" dt="2026-09-17T15:36:38.480" v="1635" actId="207"/>
        <pc:sldMkLst>
          <pc:docMk/>
          <pc:sldMk cId="4043112581" sldId="384"/>
        </pc:sldMkLst>
        <pc:spChg chg="add mod">
          <ac:chgData name="Nirupam Roy" userId="6973802884_tp_box_2" providerId="OAuth2" clId="{645D9F31-FC54-575E-BE0F-649B4D32C570}" dt="2026-09-17T15:36:38.480" v="1635" actId="207"/>
          <ac:spMkLst>
            <pc:docMk/>
            <pc:sldMk cId="4043112581" sldId="384"/>
            <ac:spMk id="3" creationId="{3D386DCF-AE8F-2B29-C003-3E202F442298}"/>
          </ac:spMkLst>
        </pc:spChg>
        <pc:picChg chg="add mod">
          <ac:chgData name="Nirupam Roy" userId="6973802884_tp_box_2" providerId="OAuth2" clId="{645D9F31-FC54-575E-BE0F-649B4D32C570}" dt="2026-09-17T15:34:40.876" v="1622" actId="1076"/>
          <ac:picMkLst>
            <pc:docMk/>
            <pc:sldMk cId="4043112581" sldId="384"/>
            <ac:picMk id="4" creationId="{CDB3D3ED-E1F7-3B06-5C7D-1E729392FCDB}"/>
          </ac:picMkLst>
        </pc:picChg>
      </pc:sldChg>
      <pc:sldChg chg="addSp new">
        <pc:chgData name="Nirupam Roy" userId="6973802884_tp_box_2" providerId="OAuth2" clId="{645D9F31-FC54-575E-BE0F-649B4D32C570}" dt="2026-09-17T15:35:05.060" v="1628"/>
        <pc:sldMkLst>
          <pc:docMk/>
          <pc:sldMk cId="1150030124" sldId="385"/>
        </pc:sldMkLst>
        <pc:picChg chg="add">
          <ac:chgData name="Nirupam Roy" userId="6973802884_tp_box_2" providerId="OAuth2" clId="{645D9F31-FC54-575E-BE0F-649B4D32C570}" dt="2026-09-17T15:35:05.060" v="1628"/>
          <ac:picMkLst>
            <pc:docMk/>
            <pc:sldMk cId="1150030124" sldId="385"/>
            <ac:picMk id="2" creationId="{20A95BF9-BE92-59FE-5A9D-0C244B70521B}"/>
          </ac:picMkLst>
        </pc:picChg>
      </pc:sldChg>
      <pc:sldChg chg="addSp modSp new mod">
        <pc:chgData name="Nirupam Roy" userId="6973802884_tp_box_2" providerId="OAuth2" clId="{645D9F31-FC54-575E-BE0F-649B4D32C570}" dt="2026-09-17T15:48:38.975" v="1793" actId="14100"/>
        <pc:sldMkLst>
          <pc:docMk/>
          <pc:sldMk cId="1887747353" sldId="386"/>
        </pc:sldMkLst>
        <pc:picChg chg="add mod">
          <ac:chgData name="Nirupam Roy" userId="6973802884_tp_box_2" providerId="OAuth2" clId="{645D9F31-FC54-575E-BE0F-649B4D32C570}" dt="2026-09-17T15:48:38.975" v="1793" actId="14100"/>
          <ac:picMkLst>
            <pc:docMk/>
            <pc:sldMk cId="1887747353" sldId="386"/>
            <ac:picMk id="2" creationId="{A0B6C42A-C09E-23E9-B602-9BEC09626837}"/>
          </ac:picMkLst>
        </pc:picChg>
      </pc:sldChg>
      <pc:sldChg chg="add">
        <pc:chgData name="Nirupam Roy" userId="6973802884_tp_box_2" providerId="OAuth2" clId="{645D9F31-FC54-575E-BE0F-649B4D32C570}" dt="2026-09-17T15:59:56.930" v="1869" actId="2890"/>
        <pc:sldMkLst>
          <pc:docMk/>
          <pc:sldMk cId="839264702" sldId="387"/>
        </pc:sldMkLst>
      </pc:sldChg>
      <pc:sldChg chg="addSp modSp new mod">
        <pc:chgData name="Nirupam Roy" userId="6973802884_tp_box_2" providerId="OAuth2" clId="{645D9F31-FC54-575E-BE0F-649B4D32C570}" dt="2026-09-17T16:20:20.219" v="2048" actId="1076"/>
        <pc:sldMkLst>
          <pc:docMk/>
          <pc:sldMk cId="1765600123" sldId="388"/>
        </pc:sldMkLst>
        <pc:picChg chg="add mod">
          <ac:chgData name="Nirupam Roy" userId="6973802884_tp_box_2" providerId="OAuth2" clId="{645D9F31-FC54-575E-BE0F-649B4D32C570}" dt="2026-09-17T16:20:20.219" v="2048" actId="1076"/>
          <ac:picMkLst>
            <pc:docMk/>
            <pc:sldMk cId="1765600123" sldId="388"/>
            <ac:picMk id="2" creationId="{3EB1A794-50F3-3915-137A-DD1870397CD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7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3F749-910B-EDB0-E043-F21519EC4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63A1C5-64AF-5DB7-FCDC-C73C9CE21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CAB8A-4658-058B-C9F5-3BD3738B3A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88EFA-7FFB-C12F-7505-AF0571F7B2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96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F979C-EF59-7B15-ABB4-BCB7473B6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661186-D94D-E5FC-CB9D-07FD892B76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D3F17-3210-C3D4-E479-D22CADE69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D5003-462A-2969-3C1C-EB78F5338C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56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EA16A-A736-DB73-4F56-FC9924FA2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7BDABB-ABF8-CA18-19B6-E3191D76F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B20684-8B56-7C49-6CAD-4419314B59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column 1 = column 2 + (Column 3 – column 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23C36-0131-199B-DFD1-B006E10810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58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CA8C2-F17D-8036-BC0B-9E88A0316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C4BA5-A068-72A6-C65F-864B0F7D8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8EC965-191C-E74C-2749-8C593E764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column 1 = column 2 + (Column 3 – column 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C137C-D3C8-F2DB-4FE2-EDD8C3EA3A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414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B8284-2EBC-F20D-4046-91177E863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EBAF83-3304-484F-8E83-A1813C5AB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75A08-5F57-73EA-C02C-0C64963E5C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column 1 = column 2 + (Column 3 – column 4)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8FACD-184A-9FE5-D206-65EA72DDBC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418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Why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p>
                        <m: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alone isn't enough</a:t>
                </a:r>
              </a:p>
              <a:p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Suppose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2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US" sz="12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en-US" sz="12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𝐴𝑥</m:t>
                      </m:r>
                      <m:r>
                        <a:rPr lang="en-US" sz="12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Backprojecting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gives</a:t>
                </a: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e>
                        <m:sup>
                          <m: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lang="en-US" sz="12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US" sz="12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e>
                        <m:sup>
                          <m: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lang="en-US" sz="12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𝐴𝑥</m:t>
                      </m:r>
                      <m:r>
                        <a:rPr lang="en-US" sz="12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You want 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but you have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p>
                        <m: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sup>
                    </m:sSup>
                    <m:r>
                      <a:rPr 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𝐴𝑥</m:t>
                    </m:r>
                  </m:oMath>
                </a14:m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</a:p>
              <a:p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Therefore, assuming appropriate rank conditions,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2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lang="en-US" sz="12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 kern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20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sz="1200" i="1" kern="120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1200" i="1" kern="12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sz="1200" i="0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e>
                        <m:sup>
                          <m:r>
                            <a:rPr lang="en-US" sz="12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  <m:r>
                        <a:rPr lang="en-US" sz="12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lang="en-US" sz="1200" i="0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This is exactly why the normal equations in your Slide 35 contain both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  <m:sup>
                        <m: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and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20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20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lang="en-US" sz="120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sz="1200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sz="1200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1200" i="0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Why 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𝐴^𝑇</a:t>
                </a:r>
                <a:r>
                  <a:rPr lang="en-US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alone isn't enough</a:t>
                </a:r>
              </a:p>
              <a:p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Suppose</a:t>
                </a:r>
              </a:p>
              <a:p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𝑦=𝐴𝑥.</a:t>
                </a:r>
                <a:endParaRPr lang="en-US" dirty="0"/>
              </a:p>
              <a:p>
                <a:r>
                  <a:rPr lang="en-US" sz="1200" b="0" i="0" kern="1200" dirty="0" err="1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Backprojecting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gives</a:t>
                </a:r>
              </a:p>
              <a:p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𝐴^𝑇 𝑦=𝐴^𝑇 𝐴𝑥.</a:t>
                </a:r>
                <a:endParaRPr lang="en-US" dirty="0"/>
              </a:p>
              <a:p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You want 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𝑥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but you have 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𝐴^𝑇 𝐴𝑥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</a:p>
              <a:p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Therefore, assuming appropriate rank conditions,</a:t>
                </a:r>
              </a:p>
              <a:p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𝑥=(𝐴^𝑇 𝐴)^(−1) 𝐴^𝑇 𝑦.</a:t>
                </a:r>
                <a:endParaRPr lang="en-US" dirty="0"/>
              </a:p>
              <a:p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This is exactly why the normal equations in your Slide 35 contain both 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𝐴^𝑇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and 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(𝐴^𝑇 𝐴)^(−1)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Char char="▪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Today we answer that question properly — and along the way see exactly what changes when the measurement noise isn't Gaussian.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Laplace noise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a noise model similar to Gaussian noise, but with a distribution that is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sharply concentrated near zero and has heavier tails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Physically, it represents situations where errors are usually small, but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occasional large deviations occur more frequently than a Gaussian model would predict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Laplace noise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a noise model similar to Gaussian noise, but with a distribution that is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sharply concentrated near zero and has heavier tails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Physically, it represents situations where errors are usually small, but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occasional large deviations occur more frequently than a Gaussian model would predict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Poisson randomness is the randomness associated with counting discrete events that occur independently at some average rate.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Here, 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rPr>
                      <m:t>𝜆</m:t>
                    </m:r>
                  </m:oMath>
                </a14:m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is the </a:t>
                </a:r>
                <a:r>
                  <a:rPr lang="en-US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expected (average) number of events you expect to count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during the measurement interval.</a:t>
                </a:r>
              </a:p>
              <a:p>
                <a:endParaRPr lang="en-US" sz="1200" b="0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Poisson randomness is the randomness associated with counting discrete events that occur independently at some average rate.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Here, </a:t>
                </a:r>
                <a:r>
                  <a:rPr lang="en-US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𝜆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is the </a:t>
                </a:r>
                <a:r>
                  <a:rPr lang="en-US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expected (average) number of events you expect to count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during the measurement interval.</a:t>
                </a:r>
              </a:p>
              <a:p>
                <a:endParaRPr lang="en-US" sz="1200" b="0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42713-14FD-85E1-4B5F-005AFA5EA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B1C538-B6BD-9F1C-EE25-50637CC3F0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1EA68587-42B8-D30B-5267-95DEFA8B796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Poisson randomness is the randomness associated with counting discrete events that occur independently at some average rate.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Here, </a:t>
                </a:r>
                <a14:m>
                  <m:oMath xmlns:m="http://schemas.openxmlformats.org/officeDocument/2006/math">
                    <m:r>
                      <a:rPr lang="en-US" sz="1200" i="1" kern="12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𝜆</m:t>
                    </m:r>
                  </m:oMath>
                </a14:m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is the </a:t>
                </a:r>
                <a:r>
                  <a:rPr lang="en-US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expected (average) number of events you expect to count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during the measurement interval.</a:t>
                </a:r>
              </a:p>
              <a:p>
                <a:endParaRPr lang="en-US" sz="1200" b="0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1EA68587-42B8-D30B-5267-95DEFA8B796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Poisson randomness is the randomness associated with counting discrete events that occur independently at some average rate.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Here, </a:t>
                </a:r>
                <a:r>
                  <a:rPr lang="en-US" sz="1200" i="0" kern="120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𝜆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is the </a:t>
                </a:r>
                <a:r>
                  <a:rPr lang="en-US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expected (average) number of events you expect to count</a:t>
                </a:r>
                <a:r>
                  <a:rPr lang="en-US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during the measurement interval.</a:t>
                </a:r>
              </a:p>
              <a:p>
                <a:endParaRPr lang="en-US" sz="1200" b="0" i="0" u="none" strike="noStrike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E0599-439A-899D-F610-D245C5E14C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3453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0BA26-41B7-33D4-2CEA-785DB6C4B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376DF8-F7F7-5138-8040-706E87FA2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0D2A5F-8371-23CB-23D5-01AB792099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D1FBE-3872-CED9-EE9E-95D4E578C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04024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2B166-2E27-0D45-596C-2A3B6EC4E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CBD257-A649-877B-10CD-C2A913070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4A2195-A5DD-53D7-D359-2BEB42145A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97D15-A8BC-3695-C418-EAB5B4E5FE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1365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73791-E83C-7993-48C4-35D66E4E2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924533-4F5A-967F-451C-F9C33FE9F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CAD6EA-EE32-7DC2-281E-7E6501406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739D5-BF9E-3E1A-1020-49073A906C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3754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ecture1_pptx/assets/image1.jpg"/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9144" y="0"/>
            <a:ext cx="1993392" cy="1344168"/>
          </a:xfrm>
          <a:prstGeom prst="rect">
            <a:avLst/>
          </a:prstGeom>
        </p:spPr>
      </p:pic>
      <p:pic>
        <p:nvPicPr>
          <p:cNvPr id="3" name="Image 1" descr="/home/claude/lecture1_pptx/assets/image3.jpg"/>
          <p:cNvPicPr>
            <a:picLocks noChangeAspect="1"/>
          </p:cNvPicPr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2286000" y="0"/>
            <a:ext cx="2029968" cy="1344168"/>
          </a:xfrm>
          <a:prstGeom prst="rect">
            <a:avLst/>
          </a:prstGeom>
        </p:spPr>
      </p:pic>
      <p:pic>
        <p:nvPicPr>
          <p:cNvPr id="4" name="Image 2" descr="/home/claude/lecture1_pptx/assets/image2.jpg"/>
          <p:cNvPicPr>
            <a:picLocks noChangeAspect="1"/>
          </p:cNvPicPr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4599432" y="0"/>
            <a:ext cx="2020824" cy="1344168"/>
          </a:xfrm>
          <a:prstGeom prst="rect">
            <a:avLst/>
          </a:prstGeom>
        </p:spPr>
      </p:pic>
      <p:pic>
        <p:nvPicPr>
          <p:cNvPr id="5" name="Image 3" descr="/home/claude/lecture1_pptx/assets/image8.jpg"/>
          <p:cNvPicPr>
            <a:picLocks noChangeAspect="1"/>
          </p:cNvPicPr>
          <p:nvPr/>
        </p:nvPicPr>
        <p:blipFill>
          <a:blip r:embed="rId6">
            <a:alphaModFix amt="30000"/>
          </a:blip>
          <a:stretch>
            <a:fillRect/>
          </a:stretch>
        </p:blipFill>
        <p:spPr>
          <a:xfrm>
            <a:off x="6903720" y="0"/>
            <a:ext cx="2240280" cy="1362456"/>
          </a:xfrm>
          <a:prstGeom prst="rect">
            <a:avLst/>
          </a:prstGeom>
        </p:spPr>
      </p:pic>
      <p:pic>
        <p:nvPicPr>
          <p:cNvPr id="6" name="Image 4" descr="/home/claude/lecture1_pptx/assets/image5.JPG"/>
          <p:cNvPicPr>
            <a:picLocks noChangeAspect="1"/>
          </p:cNvPicPr>
          <p:nvPr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144" y="5504688"/>
            <a:ext cx="1993392" cy="1344168"/>
          </a:xfrm>
          <a:prstGeom prst="rect">
            <a:avLst/>
          </a:prstGeom>
        </p:spPr>
      </p:pic>
      <p:pic>
        <p:nvPicPr>
          <p:cNvPr id="7" name="Image 5" descr="/home/claude/lecture1_pptx/assets/image6.png"/>
          <p:cNvPicPr>
            <a:picLocks noChangeAspect="1"/>
          </p:cNvPicPr>
          <p:nvPr/>
        </p:nvPicPr>
        <p:blipFill>
          <a:blip r:embed="rId8">
            <a:alphaModFix amt="30000"/>
          </a:blip>
          <a:stretch>
            <a:fillRect/>
          </a:stretch>
        </p:blipFill>
        <p:spPr>
          <a:xfrm>
            <a:off x="2395728" y="5504688"/>
            <a:ext cx="2039112" cy="1353312"/>
          </a:xfrm>
          <a:prstGeom prst="rect">
            <a:avLst/>
          </a:prstGeom>
        </p:spPr>
      </p:pic>
      <p:pic>
        <p:nvPicPr>
          <p:cNvPr id="8" name="Image 6" descr="/home/claude/lecture1_pptx/assets/image7.jpg"/>
          <p:cNvPicPr>
            <a:picLocks noChangeAspect="1"/>
          </p:cNvPicPr>
          <p:nvPr/>
        </p:nvPicPr>
        <p:blipFill>
          <a:blip r:embed="rId9">
            <a:alphaModFix amt="30000"/>
          </a:blip>
          <a:stretch>
            <a:fillRect/>
          </a:stretch>
        </p:blipFill>
        <p:spPr>
          <a:xfrm>
            <a:off x="4828032" y="5504688"/>
            <a:ext cx="2112264" cy="1362456"/>
          </a:xfrm>
          <a:prstGeom prst="rect">
            <a:avLst/>
          </a:prstGeom>
        </p:spPr>
      </p:pic>
      <p:pic>
        <p:nvPicPr>
          <p:cNvPr id="9" name="Image 7" descr="/home/claude/lecture1_pptx/assets/image4.jpg"/>
          <p:cNvPicPr>
            <a:picLocks noChangeAspect="1"/>
          </p:cNvPicPr>
          <p:nvPr/>
        </p:nvPicPr>
        <p:blipFill>
          <a:blip r:embed="rId10">
            <a:alphaModFix amt="30000"/>
          </a:blip>
          <a:stretch>
            <a:fillRect/>
          </a:stretch>
        </p:blipFill>
        <p:spPr>
          <a:xfrm>
            <a:off x="7324344" y="5504688"/>
            <a:ext cx="1819656" cy="1353312"/>
          </a:xfrm>
          <a:prstGeom prst="rect">
            <a:avLst/>
          </a:prstGeom>
        </p:spPr>
      </p:pic>
      <p:pic>
        <p:nvPicPr>
          <p:cNvPr id="10" name="Image 8" descr="/home/claude/lecture1_pptx/assets/image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76" y="4663440"/>
            <a:ext cx="2185416" cy="758952"/>
          </a:xfrm>
          <a:prstGeom prst="rect">
            <a:avLst/>
          </a:prstGeom>
        </p:spPr>
      </p:pic>
      <p:sp>
        <p:nvSpPr>
          <p:cNvPr id="11" name="Shape 0"/>
          <p:cNvSpPr/>
          <p:nvPr/>
        </p:nvSpPr>
        <p:spPr>
          <a:xfrm>
            <a:off x="0" y="1408176"/>
            <a:ext cx="9144000" cy="1197864"/>
          </a:xfrm>
          <a:prstGeom prst="rect">
            <a:avLst/>
          </a:prstGeom>
          <a:solidFill>
            <a:srgbClr val="1F386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"/>
          <p:cNvSpPr/>
          <p:nvPr/>
        </p:nvSpPr>
        <p:spPr>
          <a:xfrm>
            <a:off x="274320" y="1408176"/>
            <a:ext cx="8595360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FFFFFF"/>
                </a:solidFill>
                <a:latin typeface="Avenir Light" pitchFamily="34" charset="0"/>
                <a:ea typeface="Avenir Light" pitchFamily="34" charset="-122"/>
                <a:cs typeface="Avenir Light" pitchFamily="34" charset="-120"/>
              </a:rPr>
              <a:t>Machine Learning for Physical Sensing &amp; Perception</a:t>
            </a:r>
            <a:endParaRPr lang="en-US" sz="3200" dirty="0"/>
          </a:p>
        </p:txBody>
      </p:sp>
      <p:sp>
        <p:nvSpPr>
          <p:cNvPr id="13" name="Text 2"/>
          <p:cNvSpPr/>
          <p:nvPr/>
        </p:nvSpPr>
        <p:spPr>
          <a:xfrm>
            <a:off x="0" y="2587752"/>
            <a:ext cx="9144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E5395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CMSC 818V : Fall 2026</a:t>
            </a:r>
            <a:endParaRPr lang="en-US" sz="2400" dirty="0"/>
          </a:p>
        </p:txBody>
      </p:sp>
      <p:sp>
        <p:nvSpPr>
          <p:cNvPr id="14" name="Text 3"/>
          <p:cNvSpPr/>
          <p:nvPr/>
        </p:nvSpPr>
        <p:spPr>
          <a:xfrm>
            <a:off x="0" y="3511296"/>
            <a:ext cx="9144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2E5395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Lecture 3: Inverse Problems</a:t>
            </a:r>
          </a:p>
          <a:p>
            <a:pPr marL="0" indent="0" algn="ctr">
              <a:buNone/>
            </a:pPr>
            <a:r>
              <a:rPr lang="en-US" sz="3000" b="1" dirty="0">
                <a:solidFill>
                  <a:srgbClr val="2E5395"/>
                </a:solidFill>
                <a:latin typeface="Lucida Bright" pitchFamily="34" charset="0"/>
              </a:rPr>
              <a:t>-- From measurements to Physical States</a:t>
            </a:r>
            <a:endParaRPr lang="en-US" sz="3000" dirty="0"/>
          </a:p>
        </p:txBody>
      </p:sp>
      <p:sp>
        <p:nvSpPr>
          <p:cNvPr id="15" name="Text 4"/>
          <p:cNvSpPr/>
          <p:nvPr/>
        </p:nvSpPr>
        <p:spPr>
          <a:xfrm>
            <a:off x="0" y="4407408"/>
            <a:ext cx="9144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941100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Nirupam Roy</a:t>
            </a:r>
            <a:endParaRPr lang="en-US" sz="2400" dirty="0"/>
          </a:p>
        </p:txBody>
      </p:sp>
      <p:sp>
        <p:nvSpPr>
          <p:cNvPr id="16" name="Text 5"/>
          <p:cNvSpPr/>
          <p:nvPr/>
        </p:nvSpPr>
        <p:spPr>
          <a:xfrm>
            <a:off x="1828800" y="4828032"/>
            <a:ext cx="54864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Tu-Th 12:30 – 1:45pm</a:t>
            </a:r>
            <a:endParaRPr lang="en-US" sz="20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Lucida Bright" pitchFamily="34" charset="0"/>
                <a:ea typeface="Lucida Bright" pitchFamily="34" charset="-122"/>
                <a:cs typeface="Lucida Bright" pitchFamily="34" charset="-120"/>
              </a:rPr>
              <a:t>IRB 2107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PECT/CT Scan animation on Make a GIF">
            <a:extLst>
              <a:ext uri="{FF2B5EF4-FFF2-40B4-BE49-F238E27FC236}">
                <a16:creationId xmlns:a16="http://schemas.microsoft.com/office/drawing/2014/main" id="{7051DB53-B10F-4000-3599-62BC93530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361" y="1421441"/>
            <a:ext cx="6641276" cy="3735718"/>
          </a:xfrm>
          <a:prstGeom prst="rect">
            <a:avLst/>
          </a:prstGeom>
        </p:spPr>
      </p:pic>
      <p:sp>
        <p:nvSpPr>
          <p:cNvPr id="4" name="Shape 0">
            <a:extLst>
              <a:ext uri="{FF2B5EF4-FFF2-40B4-BE49-F238E27FC236}">
                <a16:creationId xmlns:a16="http://schemas.microsoft.com/office/drawing/2014/main" id="{00C8A0FB-766B-F11A-C11B-334CDAD9A703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F267E4C-ADCA-E1A2-3CED-7E3EFC7B0B46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Computed Tomography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700759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3B3887-3C0F-CBBE-D610-1214C0DF927A}"/>
              </a:ext>
            </a:extLst>
          </p:cNvPr>
          <p:cNvSpPr txBox="1"/>
          <p:nvPr/>
        </p:nvSpPr>
        <p:spPr>
          <a:xfrm>
            <a:off x="4572000" y="2228671"/>
            <a:ext cx="4572000" cy="306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i="0" u="none" strike="noStrike" dirty="0">
                <a:solidFill>
                  <a:schemeClr val="tx1"/>
                </a:solidFill>
                <a:effectLst/>
                <a:latin typeface="+mn-lt"/>
              </a:rPr>
              <a:t>The </a:t>
            </a:r>
            <a:r>
              <a:rPr lang="en-US" sz="25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Hounsfield scale</a:t>
            </a:r>
            <a:r>
              <a:rPr lang="en-US" sz="2500" i="0" u="none" strike="noStrike" dirty="0">
                <a:solidFill>
                  <a:schemeClr val="tx1"/>
                </a:solidFill>
                <a:effectLst/>
                <a:latin typeface="+mn-lt"/>
              </a:rPr>
              <a:t> is the standardized numerical scale used in CT images to represent the </a:t>
            </a:r>
            <a:r>
              <a:rPr lang="en-US" sz="2500" i="0" dirty="0">
                <a:solidFill>
                  <a:schemeClr val="tx1"/>
                </a:solidFill>
                <a:effectLst/>
              </a:rPr>
              <a:t>X-ray attenuation of different materials/tissues relative to water</a:t>
            </a:r>
            <a:r>
              <a:rPr lang="en-US" sz="2500" i="0" u="none" strike="noStrike" dirty="0">
                <a:solidFill>
                  <a:schemeClr val="tx1"/>
                </a:solidFill>
                <a:effectLst/>
                <a:latin typeface="+mn-lt"/>
              </a:rPr>
              <a:t>.</a:t>
            </a:r>
          </a:p>
          <a:p>
            <a:endParaRPr lang="en-US" sz="2500" i="0" u="none" strike="noStrike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en-US" b="1" dirty="0"/>
              <a:t>Hounsfield Unit (HU)</a:t>
            </a:r>
            <a:endParaRPr lang="en-US" sz="2500" dirty="0"/>
          </a:p>
        </p:txBody>
      </p:sp>
      <p:pic>
        <p:nvPicPr>
          <p:cNvPr id="2" name="Picture 1" descr="X-Ray: What It Is &amp; What It Can Show">
            <a:extLst>
              <a:ext uri="{FF2B5EF4-FFF2-40B4-BE49-F238E27FC236}">
                <a16:creationId xmlns:a16="http://schemas.microsoft.com/office/drawing/2014/main" id="{F803401E-624F-9C65-2E96-E9CD9727C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24" y="1035050"/>
            <a:ext cx="4198776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0B7162-A4F2-78DD-619B-60713867A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291048"/>
            <a:ext cx="4158310" cy="1200163"/>
          </a:xfrm>
          <a:prstGeom prst="rect">
            <a:avLst/>
          </a:prstGeom>
        </p:spPr>
      </p:pic>
      <p:sp>
        <p:nvSpPr>
          <p:cNvPr id="6" name="Shape 0">
            <a:extLst>
              <a:ext uri="{FF2B5EF4-FFF2-40B4-BE49-F238E27FC236}">
                <a16:creationId xmlns:a16="http://schemas.microsoft.com/office/drawing/2014/main" id="{5501F4C7-766E-BE9A-D172-49B47C50342E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6E56491-0E76-8CF8-A44B-AAC9B8464A51}"/>
              </a:ext>
            </a:extLst>
          </p:cNvPr>
          <p:cNvSpPr txBox="1"/>
          <p:nvPr/>
        </p:nvSpPr>
        <p:spPr>
          <a:xfrm>
            <a:off x="88900" y="0"/>
            <a:ext cx="87325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Computed Tomography: From 2D projection to 3D cross-sections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79025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central question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pic>
        <p:nvPicPr>
          <p:cNvPr id="5" name="Image 0" descr="/home/claude/l3v3/build_scripts/assets_v3_gant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0" y="960120"/>
            <a:ext cx="3383280" cy="31089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11480" y="4160520"/>
            <a:ext cx="8321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CT detector never measures this image directly.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11480" y="480060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480060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how can measurements taken outside the body tell us what is inside it?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411480" y="58521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 we build a CT scanner from scratch — and  mathematical ideas in this lecture solves a problem that scanner runs into.</a:t>
            </a:r>
            <a:endParaRPr lang="en-US" sz="1700" dirty="0"/>
          </a:p>
        </p:txBody>
      </p:sp>
      <p:pic>
        <p:nvPicPr>
          <p:cNvPr id="10" name="Picture 9" descr="Computed Axial Tomography (CAT) Scan on Make a GIF">
            <a:extLst>
              <a:ext uri="{FF2B5EF4-FFF2-40B4-BE49-F238E27FC236}">
                <a16:creationId xmlns:a16="http://schemas.microsoft.com/office/drawing/2014/main" id="{9EA90162-74F4-266B-7679-B5B0AF608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00" y="1181100"/>
            <a:ext cx="35560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lecture builds, one problem at a time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914400" y="932688"/>
            <a:ext cx="3017520" cy="438912"/>
          </a:xfrm>
          <a:prstGeom prst="roundRect">
            <a:avLst>
              <a:gd name="adj" fmla="val 16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1005840" y="932688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X-ray physics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4041648" y="932688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a detector measure?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2340864" y="1383944"/>
            <a:ext cx="164592" cy="9628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14400" y="1495044"/>
            <a:ext cx="3017520" cy="438912"/>
          </a:xfrm>
          <a:prstGeom prst="roundRect">
            <a:avLst>
              <a:gd name="adj" fmla="val 16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005840" y="1495044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model  y = Ax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041648" y="1495044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discretize the body into voxels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340864" y="1946300"/>
            <a:ext cx="164592" cy="9628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14400" y="2057400"/>
            <a:ext cx="3017520" cy="438912"/>
          </a:xfrm>
          <a:prstGeom prst="roundRect">
            <a:avLst>
              <a:gd name="adj" fmla="val 16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1005840" y="2057400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Identifiability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041648" y="2057400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 scanner even see the object?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340864" y="2508656"/>
            <a:ext cx="164592" cy="9628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14400" y="2619756"/>
            <a:ext cx="3017520" cy="438912"/>
          </a:xfrm>
          <a:prstGeom prst="roundRect">
            <a:avLst>
              <a:gd name="adj" fmla="val 16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1005840" y="2619756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 y = Ax + n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4041648" y="2619756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measurements are never exact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2340864" y="3071012"/>
            <a:ext cx="164592" cy="9628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14400" y="3182112"/>
            <a:ext cx="3017520" cy="438912"/>
          </a:xfrm>
          <a:prstGeom prst="roundRect">
            <a:avLst>
              <a:gd name="adj" fmla="val 16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1005840" y="3182112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  →  least squares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4041648" y="3182112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image best explains the data?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2340864" y="3633368"/>
            <a:ext cx="164592" cy="9628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914400" y="3744468"/>
            <a:ext cx="3017520" cy="438912"/>
          </a:xfrm>
          <a:prstGeom prst="roundRect">
            <a:avLst>
              <a:gd name="adj" fmla="val 16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1005840" y="3744468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Conditioning  →  SVD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4041648" y="3744468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patterns are seen strongly, weakly, not at all?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2340864" y="4195724"/>
            <a:ext cx="164592" cy="9628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914400" y="4306824"/>
            <a:ext cx="3017520" cy="438912"/>
          </a:xfrm>
          <a:prstGeom prst="roundRect">
            <a:avLst>
              <a:gd name="adj" fmla="val 16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 txBox="1"/>
          <p:nvPr/>
        </p:nvSpPr>
        <p:spPr>
          <a:xfrm>
            <a:off x="1005840" y="4306824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 →  MAP  →  regularization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4041648" y="4306824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do when data alone isn't enough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2340864" y="4758080"/>
            <a:ext cx="164592" cy="9628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914400" y="4869180"/>
            <a:ext cx="3017520" cy="438912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 txBox="1"/>
          <p:nvPr/>
        </p:nvSpPr>
        <p:spPr>
          <a:xfrm>
            <a:off x="1005840" y="4869180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Learned reconstruction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4041648" y="4869180"/>
            <a:ext cx="4023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bridge to the rest of the course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411480" y="5897880"/>
            <a:ext cx="8321040" cy="548640"/>
          </a:xfrm>
          <a:prstGeom prst="roundRect">
            <a:avLst>
              <a:gd name="adj" fmla="val 13333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 txBox="1"/>
          <p:nvPr/>
        </p:nvSpPr>
        <p:spPr>
          <a:xfrm>
            <a:off x="640080" y="589788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concept below is introduced because the CT scanner we are building needs it.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an X-ray detector (the sensor) measure?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simplest possible patient: one uniform slab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beam through a uniform slab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pic>
        <p:nvPicPr>
          <p:cNvPr id="5" name="Image 0" descr="/home/claude/l3v3/build_scripts/assets_v3_sl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914400"/>
            <a:ext cx="8138160" cy="23317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017520" y="3429000"/>
            <a:ext cx="310896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I</a:t>
            </a:r>
            <a:r>
              <a:rPr lang="en-US" sz="26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−μL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11480" y="4160520"/>
            <a:ext cx="8321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  =  X-ray attenuation coefficient of the tissue</a:t>
            </a:r>
            <a:endParaRPr lang="en-US" sz="180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 =  distance traveled through the material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11480" y="525780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40080" y="525780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Rearranging and defining  y = −ln(I / I₀)  gives the clean linear relation  y = μL.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A97E6B-49FD-2FB2-D462-8544C3537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92A63DE-FD37-FF04-86A1-8F786E393E36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B2E1D4F-404E-D869-6920-BB854C07321B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model: Beer-Lambert Law</a:t>
            </a:r>
            <a:endParaRPr lang="en-US" sz="25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024F740-78EC-3B3D-5F4E-ED62BBF67A74}"/>
              </a:ext>
            </a:extLst>
          </p:cNvPr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pic>
        <p:nvPicPr>
          <p:cNvPr id="5" name="Image 0" descr="/home/claude/l3v3/build_scripts/assets_v3_slab.png">
            <a:extLst>
              <a:ext uri="{FF2B5EF4-FFF2-40B4-BE49-F238E27FC236}">
                <a16:creationId xmlns:a16="http://schemas.microsoft.com/office/drawing/2014/main" id="{402A13DF-1E21-C359-64AF-6A363673E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914400"/>
            <a:ext cx="8138160" cy="23317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FB2E97-D239-4FDE-3131-0DA94E1B16F8}"/>
              </a:ext>
            </a:extLst>
          </p:cNvPr>
          <p:cNvSpPr txBox="1"/>
          <p:nvPr/>
        </p:nvSpPr>
        <p:spPr>
          <a:xfrm>
            <a:off x="182880" y="3122336"/>
            <a:ext cx="8961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 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Beer–Lambert law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n-US" sz="2000" dirty="0"/>
              <a:t>states that the intensity of radiation passing through an absorbing material decreases exponentially with the material’s attenuation coefficient and the distance traveled through the material.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3EE421-E634-9FAD-D9ED-44EA27452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595" y="4170281"/>
            <a:ext cx="2286677" cy="9107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B453DFE-A4EB-E68F-9DD5-6BE43A42883F}"/>
              </a:ext>
            </a:extLst>
          </p:cNvPr>
          <p:cNvSpPr txBox="1"/>
          <p:nvPr/>
        </p:nvSpPr>
        <p:spPr>
          <a:xfrm>
            <a:off x="357052" y="5550621"/>
            <a:ext cx="8284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The physical interpretation of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exponential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en-US" dirty="0"/>
              <a:t> every additional unit of distance removes approximately the same </a:t>
            </a:r>
            <a:r>
              <a:rPr lang="en-US" i="1" dirty="0"/>
              <a:t>fraction</a:t>
            </a:r>
            <a:r>
              <a:rPr lang="en-US" dirty="0"/>
              <a:t> of the photons that remain, rather than subtracting the same absolute amount.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B296A9-3134-84B4-F5BC-C0C06B092E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4170281"/>
            <a:ext cx="4436889" cy="104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02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C25A98-9CD3-7E6B-00C6-D3CB3CBEA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367A68E-392B-7A20-FE53-F3E792EB1AE9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4D70B47-E164-69A7-3335-60448B9BB722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model: Beer-Lambert Law</a:t>
            </a:r>
            <a:endParaRPr lang="en-US" sz="25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BC8CDC5-E268-2470-011C-4430E27DFCA3}"/>
              </a:ext>
            </a:extLst>
          </p:cNvPr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pic>
        <p:nvPicPr>
          <p:cNvPr id="5" name="Image 0" descr="/home/claude/l3v3/build_scripts/assets_v3_slab.png">
            <a:extLst>
              <a:ext uri="{FF2B5EF4-FFF2-40B4-BE49-F238E27FC236}">
                <a16:creationId xmlns:a16="http://schemas.microsoft.com/office/drawing/2014/main" id="{3F023020-1B45-9554-B35D-0BCE8526D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914400"/>
            <a:ext cx="8138160" cy="23317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66BC9F8-2865-DAC3-6743-261DB5575F93}"/>
              </a:ext>
            </a:extLst>
          </p:cNvPr>
          <p:cNvSpPr txBox="1"/>
          <p:nvPr/>
        </p:nvSpPr>
        <p:spPr>
          <a:xfrm>
            <a:off x="182880" y="3122336"/>
            <a:ext cx="8961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 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Beer–Lambert law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en-US" sz="2000" dirty="0"/>
              <a:t>states that the intensity of radiation passing through an absorbing material decreases exponentially with the material’s attenuation coefficient and the distance traveled through the material.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220E1C-B58B-61FD-7947-0232037C7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595" y="4170281"/>
            <a:ext cx="2286677" cy="9107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89B52F-7BB0-10B8-7C69-553EC9667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4170281"/>
            <a:ext cx="4436889" cy="10400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3F44A5-1C5E-22E0-5FE9-D6403BF38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7975" y="5672582"/>
            <a:ext cx="2919730" cy="10756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660C53-A2FB-4016-6E57-E9D7CF05D4C8}"/>
              </a:ext>
            </a:extLst>
          </p:cNvPr>
          <p:cNvSpPr txBox="1"/>
          <p:nvPr/>
        </p:nvSpPr>
        <p:spPr>
          <a:xfrm>
            <a:off x="411480" y="5996473"/>
            <a:ext cx="39212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Log transformed measurements:</a:t>
            </a:r>
          </a:p>
        </p:txBody>
      </p:sp>
    </p:spTree>
    <p:extLst>
      <p:ext uri="{BB962C8B-B14F-4D97-AF65-F5344CB8AC3E}">
        <p14:creationId xmlns:p14="http://schemas.microsoft.com/office/powerpoint/2010/main" val="4095746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vs. Inverse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11480" y="1051560"/>
            <a:ext cx="3886200" cy="1737360"/>
          </a:xfrm>
          <a:prstGeom prst="roundRect">
            <a:avLst>
              <a:gd name="adj" fmla="val 4211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640080" y="1188720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problem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1645920"/>
            <a:ext cx="333756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 → y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240280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“If I knew the material, what would the detector read?”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4846320" y="1051560"/>
            <a:ext cx="3886200" cy="1737360"/>
          </a:xfrm>
          <a:prstGeom prst="roundRect">
            <a:avLst>
              <a:gd name="adj" fmla="val 4211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074920" y="1188720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Inverse problem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5120640" y="1645920"/>
            <a:ext cx="333756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→ μ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2240280"/>
            <a:ext cx="3429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FFE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measured the attenuation. What material caused it?”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502920" y="3246120"/>
            <a:ext cx="251460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548640" y="32461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 physical state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3052633" y="3552444"/>
            <a:ext cx="22238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310128" y="3246120"/>
            <a:ext cx="251460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3355848" y="32461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physics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859841" y="3552444"/>
            <a:ext cx="22238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117336" y="3246120"/>
            <a:ext cx="251460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163056" y="32461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measurement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411480" y="489204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0080" y="489204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chain — physical state → physics → measurement — is the pattern every sensing problem in this course follows.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is spatially varying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ray through several tissues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29813CD-C19D-AEB7-6278-D2B884AF1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746" y="4226808"/>
            <a:ext cx="2874818" cy="102754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tissues along one ray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pic>
        <p:nvPicPr>
          <p:cNvPr id="5" name="Image 0" descr="/home/claude/l3v3/build_scripts/assets_v3_multitiss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914400"/>
            <a:ext cx="8321040" cy="21945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3246120"/>
            <a:ext cx="4027714" cy="41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I</a:t>
            </a:r>
            <a:r>
              <a:rPr lang="en-US" sz="20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r>
              <a:rPr lang="en-US" sz="20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−(L1</a:t>
            </a:r>
            <a:r>
              <a:rPr lang="en-US" sz="20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x1 + L2 x2 + L3 x3)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411480" y="397764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logs of both sides collapses the physics into one linear equation: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411480" y="4539540"/>
            <a:ext cx="4402183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L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L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L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=  a</a:t>
            </a:r>
            <a:r>
              <a:rPr lang="en-US" sz="24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4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411480" y="539496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0080" y="539496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X-ray = one linear equation. To reconstruct an image, we will need many such equations.</a:t>
            </a:r>
            <a:endParaRPr lang="en-US" sz="1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58B100-7788-9DC7-4B5A-99E8F73EF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534" y="2961640"/>
            <a:ext cx="3390900" cy="101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Discretization: from a continuous field to a vector x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411480" y="96012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continuous attenuation field  μ(x, y)  is approximated by a grid of voxels: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37754" y="1538441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[x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…,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r>
              <a:rPr lang="en-US" sz="22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219456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one X-ray i, the measurement sums attenuation along its path: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11480" y="3520440"/>
            <a:ext cx="8321040" cy="822960"/>
          </a:xfrm>
          <a:prstGeom prst="roundRect">
            <a:avLst>
              <a:gd name="adj" fmla="val 8889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0080" y="35204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Aᵢⱼ  has a physical meaning: the length ray i travels through voxel j. </a:t>
            </a:r>
          </a:p>
        </p:txBody>
      </p:sp>
      <p:sp>
        <p:nvSpPr>
          <p:cNvPr id="11" name="Text 9"/>
          <p:cNvSpPr txBox="1"/>
          <p:nvPr/>
        </p:nvSpPr>
        <p:spPr>
          <a:xfrm>
            <a:off x="411480" y="452628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entry of A is geometry — nothing about A is arbitrary or abstract.</a:t>
            </a:r>
            <a:endParaRPr lang="en-US" sz="17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F403EC-DD6C-8B0B-6A1D-630F91CC5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1480820"/>
            <a:ext cx="2959100" cy="622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243524-7728-5319-53F5-4577AB0FC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104" y="2497037"/>
            <a:ext cx="1968500" cy="939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ray is obviously not enough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appearance of non-uniqueness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measurement, many possible objects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2651760" y="960120"/>
            <a:ext cx="384048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x</a:t>
            </a:r>
            <a:r>
              <a:rPr lang="en-US" sz="26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r>
              <a:rPr lang="en-US" sz="26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r>
              <a:rPr lang="en-US" sz="26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=  6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87452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the object [1, 2, 3]?  Or [2, 2, 2]?  Or [0, 1, 5]?</a:t>
            </a:r>
            <a:endParaRPr lang="en-US" sz="1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011680" y="2514600"/>
          <a:ext cx="5120640" cy="1828800"/>
        </p:xfrm>
        <a:graphic>
          <a:graphicData uri="http://schemas.openxmlformats.org/drawingml/2006/table">
            <a:tbl>
              <a:tblPr/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Candidate object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Predicted y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[1, 2, 3]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[2, 2, 2]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[0, 1, 5]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4434840"/>
            <a:ext cx="832104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40080" y="443484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measurement is not enough — but the fix is not simply “more numbers.”</a:t>
            </a:r>
            <a:endParaRPr lang="en-US" sz="1900" dirty="0"/>
          </a:p>
        </p:txBody>
      </p:sp>
      <p:sp>
        <p:nvSpPr>
          <p:cNvPr id="10" name="Text 7"/>
          <p:cNvSpPr txBox="1"/>
          <p:nvPr/>
        </p:nvSpPr>
        <p:spPr>
          <a:xfrm>
            <a:off x="411480" y="525780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measurements only help if they reveal new information about the object. That is exactly what CT rotation is for.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toy CT scanner</a:t>
            </a:r>
            <a:endParaRPr lang="en-US" sz="33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horizontal projections through a 2×2 object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pic>
        <p:nvPicPr>
          <p:cNvPr id="5" name="Image 0" descr="/home/claude/l3v3/build_scripts/assets_v3_ct_horiz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896112"/>
            <a:ext cx="3657600" cy="32461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2976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3,     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411480" y="507492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507492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equations cannot determine four unknowns. So we rotate the scanner and add another angle.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another projection angle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 measurements — now 4 equations, 4 unknowns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measurements, four unknowns — solved?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pic>
        <p:nvPicPr>
          <p:cNvPr id="5" name="Image 0" descr="/home/claude/l3v3/build_scripts/assets_v3_ct_horizv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822960"/>
            <a:ext cx="3657600" cy="33832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3434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4,     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411480" y="512064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512064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reconstruct the image now</a:t>
            </a:r>
            <a:r>
              <a:rPr lang="en-US" sz="19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 </a:t>
            </a:r>
            <a:endParaRPr lang="en-US" sz="190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F704E5E3-5EC2-3D41-F125-7FB6406E0022}"/>
              </a:ext>
            </a:extLst>
          </p:cNvPr>
          <p:cNvSpPr txBox="1"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3,     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</a:t>
            </a: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numbers ≠ four pieces of information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hidden redundancy in the measurements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CB661-E3D1-B0C4-1430-B8E9B8B24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4D0CB21-5B56-0E04-4AFF-DB19370EF5E7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C6CD48E-509D-19D5-E340-CD257D6A9F1A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measurements, four unknowns — solved?</a:t>
            </a:r>
            <a:endParaRPr lang="en-US" sz="25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68E63F8-92B3-B952-B172-4EF8215FA47F}"/>
              </a:ext>
            </a:extLst>
          </p:cNvPr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pic>
        <p:nvPicPr>
          <p:cNvPr id="5" name="Image 0" descr="/home/claude/l3v3/build_scripts/assets_v3_ct_horizvert.png">
            <a:extLst>
              <a:ext uri="{FF2B5EF4-FFF2-40B4-BE49-F238E27FC236}">
                <a16:creationId xmlns:a16="http://schemas.microsoft.com/office/drawing/2014/main" id="{A2E0D242-2FBF-67B0-A8F5-3D205B061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30" y="822960"/>
            <a:ext cx="3657600" cy="338328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8F9FEA47-F86B-8583-F91A-D6049C41F59D}"/>
              </a:ext>
            </a:extLst>
          </p:cNvPr>
          <p:cNvSpPr txBox="1"/>
          <p:nvPr/>
        </p:nvSpPr>
        <p:spPr>
          <a:xfrm>
            <a:off x="-1911530" y="43434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4,     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endParaRPr lang="en-US" sz="220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E5275042-036D-3CF4-186C-2DB1932BB18E}"/>
              </a:ext>
            </a:extLst>
          </p:cNvPr>
          <p:cNvSpPr txBox="1"/>
          <p:nvPr/>
        </p:nvSpPr>
        <p:spPr>
          <a:xfrm>
            <a:off x="-191153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3,     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</a:t>
            </a:r>
            <a:endParaRPr lang="en-US" sz="2200" dirty="0"/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74C050F7-932B-9FAF-8106-6C613D3109C8}"/>
              </a:ext>
            </a:extLst>
          </p:cNvPr>
          <p:cNvSpPr txBox="1"/>
          <p:nvPr/>
        </p:nvSpPr>
        <p:spPr>
          <a:xfrm>
            <a:off x="411480" y="5455920"/>
            <a:ext cx="8412480" cy="4364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3+7 = 10          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4+6 = 10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067583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5136FE-04B5-EBA3-8848-38DF8D0D8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8272EDF-BD41-AA25-DCC0-4A62377AC235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05E4AFC-5F97-C17D-8ED9-090F4E6675B2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measurements, four unknowns — solved?</a:t>
            </a:r>
            <a:endParaRPr lang="en-US" sz="25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7B2D46C-52F6-7165-7159-07AA3F54D2FA}"/>
              </a:ext>
            </a:extLst>
          </p:cNvPr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pic>
        <p:nvPicPr>
          <p:cNvPr id="5" name="Image 0" descr="/home/claude/l3v3/build_scripts/assets_v3_ct_horizvert.png">
            <a:extLst>
              <a:ext uri="{FF2B5EF4-FFF2-40B4-BE49-F238E27FC236}">
                <a16:creationId xmlns:a16="http://schemas.microsoft.com/office/drawing/2014/main" id="{E7B85117-613D-9CE3-49F7-9C1A9AFF7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30" y="822960"/>
            <a:ext cx="3657600" cy="338328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3A2D7FCE-D54B-2E70-C7F7-C26E3517B145}"/>
              </a:ext>
            </a:extLst>
          </p:cNvPr>
          <p:cNvSpPr txBox="1"/>
          <p:nvPr/>
        </p:nvSpPr>
        <p:spPr>
          <a:xfrm>
            <a:off x="-1911530" y="43434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4,     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endParaRPr lang="en-US" sz="220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9DCAFD38-75D9-6F52-E860-D791D67B2125}"/>
              </a:ext>
            </a:extLst>
          </p:cNvPr>
          <p:cNvSpPr txBox="1"/>
          <p:nvPr/>
        </p:nvSpPr>
        <p:spPr>
          <a:xfrm>
            <a:off x="-191153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3,     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</a:t>
            </a:r>
            <a:endParaRPr lang="en-US" sz="2200" dirty="0"/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A5498D2E-80A3-3502-F7D3-CFBDD10429DA}"/>
              </a:ext>
            </a:extLst>
          </p:cNvPr>
          <p:cNvSpPr txBox="1"/>
          <p:nvPr/>
        </p:nvSpPr>
        <p:spPr>
          <a:xfrm>
            <a:off x="411480" y="5455920"/>
            <a:ext cx="8412480" cy="4364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3+7 = 10          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4+6 = 10</a:t>
            </a:r>
            <a:endParaRPr lang="en-US" sz="2100" dirty="0"/>
          </a:p>
        </p:txBody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672E03B2-6CC3-57C3-367C-EC4E3868E916}"/>
              </a:ext>
            </a:extLst>
          </p:cNvPr>
          <p:cNvSpPr/>
          <p:nvPr/>
        </p:nvSpPr>
        <p:spPr>
          <a:xfrm>
            <a:off x="0" y="6071616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523CC450-CBCD-C7B1-BB2D-59CF65C66B0B}"/>
              </a:ext>
            </a:extLst>
          </p:cNvPr>
          <p:cNvSpPr txBox="1"/>
          <p:nvPr/>
        </p:nvSpPr>
        <p:spPr>
          <a:xfrm>
            <a:off x="411480" y="6071616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fault is this?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155326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0768F0-B19E-42AF-0D0E-9BC830CA9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AF18FE7-2DF0-E217-29CE-427C90D77A8C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F88F52F-BA9C-6027-40CB-F7A9828F3B1A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measurements, four unknowns — solved?</a:t>
            </a:r>
            <a:endParaRPr lang="en-US" sz="25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25E75B6-4A80-2849-3B15-CE729B75D332}"/>
              </a:ext>
            </a:extLst>
          </p:cNvPr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pic>
        <p:nvPicPr>
          <p:cNvPr id="5" name="Image 0" descr="/home/claude/l3v3/build_scripts/assets_v3_ct_horizvert.png">
            <a:extLst>
              <a:ext uri="{FF2B5EF4-FFF2-40B4-BE49-F238E27FC236}">
                <a16:creationId xmlns:a16="http://schemas.microsoft.com/office/drawing/2014/main" id="{61195B9D-290E-D9F4-EDF4-743A7526C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30" y="822960"/>
            <a:ext cx="3657600" cy="338328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5C741123-6F2E-777B-AD4D-F13B8EB057F5}"/>
              </a:ext>
            </a:extLst>
          </p:cNvPr>
          <p:cNvSpPr txBox="1"/>
          <p:nvPr/>
        </p:nvSpPr>
        <p:spPr>
          <a:xfrm>
            <a:off x="-1911530" y="43434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4,     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endParaRPr lang="en-US" sz="2200" dirty="0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266C8FB9-A7D7-A2EB-2B70-8D2F2E6C55F3}"/>
              </a:ext>
            </a:extLst>
          </p:cNvPr>
          <p:cNvSpPr txBox="1"/>
          <p:nvPr/>
        </p:nvSpPr>
        <p:spPr>
          <a:xfrm>
            <a:off x="-191153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3,     y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</a:t>
            </a:r>
            <a:endParaRPr lang="en-US" sz="2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E53EFC-901F-0E0C-DA64-7BBB6DAEA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146" y="1737360"/>
            <a:ext cx="2372603" cy="10022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DC093E-7F45-6A51-073B-8C7C08573D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5446" y="2547257"/>
            <a:ext cx="2766060" cy="1816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54FBF2-C062-773D-1D77-06E8553FCF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4565" y="2710180"/>
            <a:ext cx="1564640" cy="17183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C95ADF-95D6-EBC9-0B62-D1A9295D28DA}"/>
              </a:ext>
            </a:extLst>
          </p:cNvPr>
          <p:cNvSpPr txBox="1"/>
          <p:nvPr/>
        </p:nvSpPr>
        <p:spPr>
          <a:xfrm>
            <a:off x="283030" y="1032701"/>
            <a:ext cx="358938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Physical sensing geometry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0B4122-A02C-C69A-C925-E50332073C6F}"/>
              </a:ext>
            </a:extLst>
          </p:cNvPr>
          <p:cNvSpPr txBox="1"/>
          <p:nvPr/>
        </p:nvSpPr>
        <p:spPr>
          <a:xfrm>
            <a:off x="4572000" y="1022562"/>
            <a:ext cx="393248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Mathematical sensing model</a:t>
            </a:r>
          </a:p>
        </p:txBody>
      </p:sp>
    </p:spTree>
    <p:extLst>
      <p:ext uri="{BB962C8B-B14F-4D97-AF65-F5344CB8AC3E}">
        <p14:creationId xmlns:p14="http://schemas.microsoft.com/office/powerpoint/2010/main" val="2592428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redundancy is sitting in plain sight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65760" y="960120"/>
            <a:ext cx="8412480" cy="4364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3+7 = 10          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+y</a:t>
            </a:r>
            <a:r>
              <a:rPr lang="en-US" sz="2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4+6 = 10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69164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sums equal the same thing — the total attenuation of all four pixels: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2194560"/>
            <a:ext cx="201168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411480" y="288036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one equation carries no new information — it is redundant with the other three.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11480" y="3520440"/>
            <a:ext cx="3886200" cy="960120"/>
          </a:xfrm>
          <a:prstGeom prst="roundRect">
            <a:avLst>
              <a:gd name="adj" fmla="val 7619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85800" y="3703320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rank(A) = 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4187952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though A ∈ ℝ⁴ˣ⁴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846320" y="3520440"/>
            <a:ext cx="3886200" cy="960120"/>
          </a:xfrm>
          <a:prstGeom prst="roundRect">
            <a:avLst>
              <a:gd name="adj" fmla="val 7619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120640" y="3703320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det(A) = 0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4187952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A⁻¹ does not exist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11480" y="475488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0080" y="47548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 does a “singular CT scanner” actually mean for the image?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</a:t>
            </a: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“singular” mean, physically?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patients, identical scan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scanner cannot tell these two patients apart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  <p:pic>
        <p:nvPicPr>
          <p:cNvPr id="5" name="Image 0" descr="/home/claude/l3v3/build_scripts/assets_v3_twin_objec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914400"/>
            <a:ext cx="8412480" cy="28803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11480" y="3977640"/>
            <a:ext cx="8321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X₂'s projections: horizontal 2+1=3, 2+5=7. Vertical: 2+2=4, 1+5=6 — exactly the same as X₁.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11480" y="466344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46634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what singularity means physically: the acquisition geometry has failed to encode some spatial pattern of the object.</a:t>
            </a:r>
            <a:endParaRPr lang="en-US" sz="1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</a:t>
            </a: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exactly what the scanner cannot see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central explanation of singularity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Subtract the two objects — a checkerboard appears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pic>
        <p:nvPicPr>
          <p:cNvPr id="5" name="Image 0" descr="/home/claude/l3v3/build_scripts/assets_v3_checker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240" y="841248"/>
            <a:ext cx="3017520" cy="30175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3977640"/>
            <a:ext cx="8229600" cy="41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0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X</a:t>
            </a:r>
            <a:r>
              <a:rPr lang="en-US" sz="20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→  v = [1, −1, −1, 1]</a:t>
            </a:r>
            <a:r>
              <a:rPr lang="en-US" sz="20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3657600" y="4572000"/>
            <a:ext cx="182880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 = 0</a:t>
            </a:r>
            <a:endParaRPr lang="en-US" sz="26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173598AA-CEB8-BA5A-C226-8B7AEC098A5D}"/>
              </a:ext>
            </a:extLst>
          </p:cNvPr>
          <p:cNvSpPr txBox="1"/>
          <p:nvPr/>
        </p:nvSpPr>
        <p:spPr>
          <a:xfrm>
            <a:off x="3409950" y="5476425"/>
            <a:ext cx="232410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Ax  = A (x+ </a:t>
            </a:r>
            <a:r>
              <a:rPr lang="el-GR" sz="26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26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v)</a:t>
            </a:r>
            <a:endParaRPr lang="en-US" sz="2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48F7E4-CBD9-BD34-4808-80D1EF42A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050" y="1724591"/>
            <a:ext cx="2766060" cy="18161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21BD0-0316-7315-25C8-9C1EF987E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efine the position vector of a point. - Symbol &amp; Formula | CK-12 Foundation">
            <a:extLst>
              <a:ext uri="{FF2B5EF4-FFF2-40B4-BE49-F238E27FC236}">
                <a16:creationId xmlns:a16="http://schemas.microsoft.com/office/drawing/2014/main" id="{2EBA3C25-AE30-0B3A-E45E-9D63B7CE7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25" y="1422835"/>
            <a:ext cx="4222975" cy="3519146"/>
          </a:xfrm>
          <a:prstGeom prst="rect">
            <a:avLst/>
          </a:prstGeom>
        </p:spPr>
      </p:pic>
      <p:sp>
        <p:nvSpPr>
          <p:cNvPr id="5" name="Shape 0">
            <a:extLst>
              <a:ext uri="{FF2B5EF4-FFF2-40B4-BE49-F238E27FC236}">
                <a16:creationId xmlns:a16="http://schemas.microsoft.com/office/drawing/2014/main" id="{89B9EB1B-D9C1-14E9-E47B-8DA21AC329CB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DCE9E5FD-720A-7485-A938-B7BBFC550A3E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is a point/vector, measurement matrix “A” transforms it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837247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252032-463C-8346-6BBC-8202A16AE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" y="5781013"/>
            <a:ext cx="8465820" cy="740410"/>
          </a:xfrm>
          <a:prstGeom prst="rect">
            <a:avLst/>
          </a:prstGeom>
        </p:spPr>
      </p:pic>
      <p:pic>
        <p:nvPicPr>
          <p:cNvPr id="4" name="Picture 3" descr="The Scanner’s Null Space Explained">
            <a:extLst>
              <a:ext uri="{FF2B5EF4-FFF2-40B4-BE49-F238E27FC236}">
                <a16:creationId xmlns:a16="http://schemas.microsoft.com/office/drawing/2014/main" id="{8EDE25A0-2BB6-C5CE-75B3-667EECF44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76" y="1183032"/>
            <a:ext cx="8438448" cy="4214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048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amount of this pattern is invisible to A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005840"/>
            <a:ext cx="8138160" cy="4364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x′ = x + αv                Ax′ = Ax + αAv = Ax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411480" y="196596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196596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null space contains anatomical patterns that this acquisition geometry cannot see — no matter how large α is.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11480" y="3108960"/>
            <a:ext cx="8321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600"/>
              </a:spcAft>
              <a:buSzPct val="100000"/>
              <a:buChar char="▪"/>
            </a:pPr>
            <a:r>
              <a:rPr lang="en-US" sz="19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“Invertible” and “identifiable” are properties of A and the acquisition geometry, not of the patient.</a:t>
            </a:r>
            <a:endParaRPr lang="en-US" sz="1900" dirty="0"/>
          </a:p>
          <a:p>
            <a:pPr marL="228600" indent="-228600">
              <a:spcAft>
                <a:spcPts val="1600"/>
              </a:spcAft>
              <a:buSzPct val="100000"/>
              <a:buChar char="▪"/>
            </a:pPr>
            <a:r>
              <a:rPr lang="en-US" sz="19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null-space vector v is a direction you can add to the true image with zero effect on any measurement.</a:t>
            </a:r>
            <a:endParaRPr lang="en-US" sz="1900" dirty="0"/>
          </a:p>
          <a:p>
            <a:pPr marL="228600" indent="-228600">
              <a:spcAft>
                <a:spcPts val="1600"/>
              </a:spcAft>
              <a:buSzPct val="100000"/>
              <a:buChar char="▪"/>
            </a:pPr>
            <a:r>
              <a:rPr lang="en-US" sz="19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single picture to keep in mind for the rest of the lecture: singularity, rank deficiency, and (soon) small singular values are all the same idea, just in degree.</a:t>
            </a:r>
            <a:endParaRPr lang="en-US" sz="1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D8EBFC-6BF1-9053-A334-5F5274C4DA6B}"/>
              </a:ext>
            </a:extLst>
          </p:cNvPr>
          <p:cNvSpPr txBox="1"/>
          <p:nvPr/>
        </p:nvSpPr>
        <p:spPr>
          <a:xfrm>
            <a:off x="927463" y="5824942"/>
            <a:ext cx="7576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Null space:</a:t>
            </a:r>
            <a:r>
              <a:rPr lang="en-US" dirty="0"/>
              <a:t> The set of input directions that a linear forward model maps to zero; in sensing, these represent changes in the physical state that are invisible to the measurements.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should the scanner fix this?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measurement sensitive to the missing checkerboard mode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measurement geometry to “sees” the checkerboard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  <p:pic>
        <p:nvPicPr>
          <p:cNvPr id="5" name="Image 0" descr="/home/claude/l3v3/build_scripts/assets_v3_diagonal_r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868680"/>
            <a:ext cx="3383280" cy="32918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4297680"/>
            <a:ext cx="8229600" cy="394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9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19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r>
              <a:rPr lang="en-US" sz="19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→   true: 1+4=5,   alt: 2+5=7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11480" y="507492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50749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 A_new v = [0,0,0,0,2]ᵀ ≠ 0  — the previously invisible mode is observable. CT rotation isn't just “more images”; different angles expose different spatial modes.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toy CT to actual tomography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Radon transform and the sinogram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integrals at every angle and offset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  <p:pic>
        <p:nvPicPr>
          <p:cNvPr id="5" name="Image 0" descr="/home/claude/l3v3/build_scripts/assets_v3_radon_conce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868680"/>
            <a:ext cx="3200400" cy="3200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4206240"/>
            <a:ext cx="8229600" cy="4364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p(θ, s) = ∑</a:t>
            </a:r>
            <a:r>
              <a:rPr lang="en-US" sz="13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ray(θ,s)</a:t>
            </a:r>
            <a:r>
              <a:rPr lang="en-US" sz="21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μ(x, y) dℓ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411480" y="4846320"/>
            <a:ext cx="8321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angle θ, all detector offsets s  →  one projection</a:t>
            </a:r>
            <a:endParaRPr lang="en-US" sz="180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angles together  →  a sinogram</a:t>
            </a:r>
            <a:endParaRPr lang="en-US" sz="180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discretizing:  y = Ax  — the same equation as our 2×2 toy scanner, just enormous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genuine reconstruction: what angle count buys you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  <p:pic>
        <p:nvPicPr>
          <p:cNvPr id="5" name="Image 0" descr="/home/claude/l3v3/build_scripts/assets_v3_radon_dem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960120"/>
            <a:ext cx="8503920" cy="2240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11480" y="342900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640080" y="34290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few projection angles (sparse view) leaves the image under-determined, exactly like our 2-equation toy scanner — filtered backprojection with enough angles recovers it cleanly.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411480" y="452628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giant matrix A represents the discretized geometry of every ray in the scan.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measurements are not exact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y = Ax to y = Ax + 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residual: what a candidate image gets wrong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383280" y="1005840"/>
            <a:ext cx="237744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Ax + n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87452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candidate reconstruction  x̂,  it predicts  ŷ = Ax̂.  Define the residual: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2377440"/>
            <a:ext cx="201168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y − Ax̂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411480" y="3200400"/>
            <a:ext cx="8321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is the disagreement between what the real scanner measured and what it would measure if x̂ were the true anatomy</a:t>
            </a:r>
            <a:endParaRPr lang="en-US" sz="180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x̂ = x_true, then r = n — pure noise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11480" y="457200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0080" y="457200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correct reconstruction leaves discrepancies consistent with the noise model — not necessarily zero.</a:t>
            </a:r>
            <a:endParaRPr lang="en-US" sz="1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likelihood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CT image best explains the measurements?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among competing reconstructions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411480" y="100584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Candidates x_A, x_B, x_C each predict different projections: Ax_A, Ax_B, Ax_C. Which one should we choose?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2103120" y="1920240"/>
            <a:ext cx="493776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</a:t>
            </a:r>
            <a:r>
              <a:rPr lang="en-US" sz="1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ML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arg max</a:t>
            </a:r>
            <a:r>
              <a:rPr lang="en-US" sz="15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6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p(y | x)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11480" y="306324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40080" y="30632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all possible internal attenuation maps, find the one for which the actual detector readings would be most probable.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42519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statistics enters — because the CT problem itself demands it, not because it's the next topic on a syllabus.</a:t>
            </a:r>
            <a:endParaRPr lang="en-US" sz="17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noise → least squares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sequence becomes logically clean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noise model to a concrete objective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20040" y="960120"/>
            <a:ext cx="8503920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~ N(0, σ²I)      ;       p(y|x)       exp(−||y−Ax||² / 2σ²)</a:t>
            </a:r>
            <a:endParaRPr lang="en-US" sz="25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1783080"/>
            <a:ext cx="4754880" cy="5611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</a:t>
            </a:r>
            <a:r>
              <a:rPr lang="en-US" sz="1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ML</a:t>
            </a:r>
            <a:r>
              <a:rPr lang="en-US" sz="27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arg min</a:t>
            </a:r>
            <a:r>
              <a:rPr lang="en-US" sz="15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7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||y − Ax||²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320040" y="269748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65760" y="269748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 physics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1747236" y="2958084"/>
            <a:ext cx="62545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819656" y="269748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1865376" y="269748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Ax+n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3246852" y="2958084"/>
            <a:ext cx="62545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319272" y="269748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3364992" y="269748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stats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4746468" y="2958084"/>
            <a:ext cx="62545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818888" y="269748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4864608" y="269748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p(y|x)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246084" y="2958084"/>
            <a:ext cx="62545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318504" y="269748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364224" y="269748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7745700" y="2958084"/>
            <a:ext cx="62545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818120" y="269748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863840" y="269748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squares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411480" y="379476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40080" y="379476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squares in CT means: find the attenuation map whose simulated X-ray projections are closest, in squared error, to what was measured.</a:t>
            </a:r>
            <a:endParaRPr lang="en-US" sz="1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A8CA473-5317-328E-3D0A-CCAC2B1503CB}"/>
              </a:ext>
            </a:extLst>
          </p:cNvPr>
          <p:cNvSpPr txBox="1"/>
          <p:nvPr/>
        </p:nvSpPr>
        <p:spPr>
          <a:xfrm>
            <a:off x="4636821" y="890056"/>
            <a:ext cx="45557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∝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FD5BEBD-AE2D-D2F3-CE83-8CDFD0640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10" y="5651731"/>
            <a:ext cx="39497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Solving least squares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Aᵀ actually does: backprojection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the gradient to zero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274320" y="960120"/>
            <a:ext cx="8595360" cy="394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J(x) = ||y−Ax||²      ∇</a:t>
            </a:r>
            <a:r>
              <a:rPr lang="en-US" sz="26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 = −2A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(y−Ax)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274320" y="2204121"/>
            <a:ext cx="8046720" cy="41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Ax = </a:t>
            </a:r>
            <a:r>
              <a:rPr lang="en-US" sz="2600" i="1" dirty="0" err="1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600" i="1" baseline="30000" dirty="0" err="1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600" i="1" dirty="0" err="1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  </a:t>
            </a:r>
          </a:p>
          <a:p>
            <a:pPr marL="0" indent="0" algn="ctr">
              <a:buNone/>
            </a:pPr>
            <a:endParaRPr lang="en-US" sz="2600" i="1" dirty="0">
              <a:solidFill>
                <a:srgbClr val="404040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x̂ = (A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A)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5194992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 formula is not the point — the physical meaning of the two operators is:</a:t>
            </a:r>
            <a:endParaRPr lang="en-US" sz="17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projects forward; Aᵀ backprojects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100" dirty="0"/>
          </a:p>
        </p:txBody>
      </p:sp>
      <p:pic>
        <p:nvPicPr>
          <p:cNvPr id="5" name="Image 0" descr="/home/claude/l3v3/build_scripts/assets_v3_forward_b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960120"/>
            <a:ext cx="8412480" cy="2788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11480" y="4023360"/>
            <a:ext cx="8321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(forward projection): take a proposed image and predict the X-ray projections it would produce</a:t>
            </a:r>
            <a:endParaRPr lang="en-US" sz="180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Aᵀ (backprojection): take projection-domain discrepancies and smear them back across the pixels the rays traversed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411480" y="534924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534924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Aᵀ(y − Ax) means: backproject the projection errors to determine how the image should change.</a:t>
            </a:r>
            <a:endParaRPr lang="en-US" sz="1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 </a:t>
            </a: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least squares into an algorithm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 — compare — backproject — update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320040" y="1005840"/>
            <a:ext cx="1627632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365760" y="1005840"/>
            <a:ext cx="15361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xₖ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963034" y="1312164"/>
            <a:ext cx="9729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075688" y="1005840"/>
            <a:ext cx="1627632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2121408" y="1005840"/>
            <a:ext cx="15361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project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3718682" y="1312164"/>
            <a:ext cx="9729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831336" y="1005840"/>
            <a:ext cx="1627632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3877056" y="1005840"/>
            <a:ext cx="15361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to y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5474330" y="1312164"/>
            <a:ext cx="9729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586984" y="1005840"/>
            <a:ext cx="1627632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632704" y="1005840"/>
            <a:ext cx="15361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backproject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229978" y="1312164"/>
            <a:ext cx="9729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42632" y="1005840"/>
            <a:ext cx="1627632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88352" y="1005840"/>
            <a:ext cx="15361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image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377440"/>
            <a:ext cx="6949440" cy="519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5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k+1</a:t>
            </a:r>
            <a:r>
              <a:rPr lang="en-US" sz="25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lang="en-US" sz="25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5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η A</a:t>
            </a:r>
            <a:r>
              <a:rPr lang="en-US" sz="25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5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(y − Ax</a:t>
            </a:r>
            <a:r>
              <a:rPr lang="en-US" sz="25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500" b="1" i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500" dirty="0"/>
          </a:p>
        </p:txBody>
      </p:sp>
      <p:sp>
        <p:nvSpPr>
          <p:cNvPr id="20" name="Text 18"/>
          <p:cNvSpPr txBox="1"/>
          <p:nvPr/>
        </p:nvSpPr>
        <p:spPr>
          <a:xfrm>
            <a:off x="411480" y="3429000"/>
            <a:ext cx="8321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8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Simulate the scanner:  ŷₖ = Axₖ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Compare with measurements:  rₖ = y − ŷₖ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Backproject the discrepancy:  gₖ = Aᵀrₖ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▪"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Update the image:  xₖ₊₁ = xₖ + ηgₖ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411480" y="5394960"/>
            <a:ext cx="8321040" cy="731520"/>
          </a:xfrm>
          <a:prstGeom prst="roundRect">
            <a:avLst>
              <a:gd name="adj" fmla="val 10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0080" y="53949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connects optimization directly to iterative reconstruction — no longer an abstract “Gradient-Descent” formula.</a:t>
            </a:r>
            <a:endParaRPr lang="en-US" sz="1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29327CED-7068-AB5D-576E-153DDFBC950D}"/>
              </a:ext>
            </a:extLst>
          </p:cNvPr>
          <p:cNvSpPr/>
          <p:nvPr/>
        </p:nvSpPr>
        <p:spPr>
          <a:xfrm>
            <a:off x="0" y="1223467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4F47281-DB8D-4796-17D8-E38231085D7A}"/>
              </a:ext>
            </a:extLst>
          </p:cNvPr>
          <p:cNvSpPr txBox="1"/>
          <p:nvPr/>
        </p:nvSpPr>
        <p:spPr>
          <a:xfrm>
            <a:off x="411480" y="1486814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3: Day 2</a:t>
            </a:r>
          </a:p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Revisiting Least Square and more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Science 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itchFamily="2" charset="2"/>
              </a:rPr>
              <a:t> 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Science </a:t>
            </a: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itchFamily="2" charset="2"/>
              </a:rPr>
              <a:t> Computational Physical Science</a:t>
            </a:r>
            <a:endParaRPr lang="en-US" sz="20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CCD46B-EA96-8B4D-C29C-475FC8D8E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3438597"/>
            <a:ext cx="8549640" cy="230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33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question we quietly skipped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411480" y="100584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Every time we solved an inverse problem, we minimized squared error: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1463040" y="1600200"/>
            <a:ext cx="621792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x̂ = arg min</a:t>
            </a:r>
            <a:r>
              <a:rPr kumimoji="0" lang="en-US" sz="15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||y − Ax||</a:t>
            </a:r>
            <a:r>
              <a:rPr kumimoji="0" lang="en-US" sz="2600" b="1" i="1" u="none" strike="noStrike" kern="1200" cap="none" spc="0" normalizeH="0" baseline="30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11480" y="265176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40080" y="265176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Why square the error? Why not absolute error, fourth power, or the single worst error?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does it mean for one line to fit better?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365760" y="914400"/>
            <a:ext cx="8412480" cy="41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8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, y</a:t>
            </a:r>
            <a:r>
              <a:rPr kumimoji="0" lang="en-US" sz="28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),  i = 1, …, N            y</a:t>
            </a:r>
            <a:r>
              <a:rPr kumimoji="0" lang="en-US" sz="28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kumimoji="0" lang="en-US" sz="2800" b="0" i="1" u="none" strike="noStrike" kern="1200" cap="none" spc="0" normalizeH="0" baseline="-25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8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r>
              <a:rPr kumimoji="0" lang="en-US" sz="2800" b="0" i="1" u="none" strike="noStrike" kern="1200" cap="none" spc="0" normalizeH="0" baseline="-25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ϵ</a:t>
            </a:r>
            <a:r>
              <a:rPr kumimoji="0" lang="en-US" sz="28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/home/claude/l3ls/build_scripts/assets_ls_fit_compa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2364740"/>
            <a:ext cx="8503920" cy="25603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40080" y="416052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Students will say: the line should be “close” to the points. But close, measured how?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Define the residual — then ask how to combine them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3108960" y="89611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kumimoji="0" lang="en-US" sz="28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y</a:t>
            </a:r>
            <a:r>
              <a:rPr kumimoji="0" lang="en-US" sz="28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2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</a:t>
            </a:r>
            <a:r>
              <a:rPr lang="en-US" sz="28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8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8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/home/claude/l3ls/build_scripts/assets_ls_residua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1417320"/>
            <a:ext cx="5669280" cy="180136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411480" y="3364992"/>
            <a:ext cx="8321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There is nothing mathematically inevitable about squaring.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287682"/>
              </p:ext>
            </p:extLst>
          </p:nvPr>
        </p:nvGraphicFramePr>
        <p:xfrm>
          <a:off x="411480" y="3840480"/>
          <a:ext cx="8321040" cy="283464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Combine residuals as…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Named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Σᵢ rᵢ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signed sum — cancels out, useless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Σᵢ |rᵢ|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 of absolute errors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Σᵢ rᵢ²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 of squared errors — least squares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maxᵢ |rᵢ|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6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worst-case error</a:t>
                      </a:r>
                      <a:endParaRPr lang="en-US" sz="2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480A83-5F34-6C33-2CF7-965C93A92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17920" cy="19327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5CB6C2-4C0B-8BB2-F2CA-945F5240772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038" y="2286000"/>
            <a:ext cx="9047962" cy="404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861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Line-fitting is y = Ax + n in disguise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3886200" cy="1371600"/>
          </a:xfrm>
          <a:prstGeom prst="roundRect">
            <a:avLst>
              <a:gd name="adj" fmla="val 5333"/>
            </a:avLst>
          </a:prstGeom>
          <a:solidFill>
            <a:srgbClr val="D9D9D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640080" y="114300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Lecture 3, general form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640080" y="160020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 = Ax + 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846320" y="1005840"/>
            <a:ext cx="3886200" cy="1371600"/>
          </a:xfrm>
          <a:prstGeom prst="roundRect">
            <a:avLst>
              <a:gd name="adj" fmla="val 5333"/>
            </a:avLst>
          </a:prstGeom>
          <a:solidFill>
            <a:srgbClr val="D9D9D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5074920" y="114300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Today, line fitting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5074920" y="1600200"/>
            <a:ext cx="3429000" cy="41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n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11480" y="260604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unknown parameters are  θ = [t; </a:t>
            </a:r>
            <a:r>
              <a:rPr lang="en-US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],  and the forward model predicts: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40080" y="3063240"/>
            <a:ext cx="7863840" cy="41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ŷ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(θ) = 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        r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(θ) = 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− ŷ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(θ)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20040" y="3977640"/>
            <a:ext cx="1627632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365760" y="3977640"/>
            <a:ext cx="1536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forward model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961937" y="4238244"/>
            <a:ext cx="90343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066544" y="3977640"/>
            <a:ext cx="1627632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2112264" y="3977640"/>
            <a:ext cx="1536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prediction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708441" y="4238244"/>
            <a:ext cx="90343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813048" y="3977640"/>
            <a:ext cx="1627632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3858768" y="3977640"/>
            <a:ext cx="1536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454945" y="4238244"/>
            <a:ext cx="90343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559552" y="3977640"/>
            <a:ext cx="1627632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5605272" y="3977640"/>
            <a:ext cx="1536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residual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201449" y="4238244"/>
            <a:ext cx="90343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7306056" y="3977640"/>
            <a:ext cx="1627632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 txBox="1"/>
          <p:nvPr/>
        </p:nvSpPr>
        <p:spPr>
          <a:xfrm>
            <a:off x="7351776" y="3977640"/>
            <a:ext cx="15361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inference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11480" y="507492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 txBox="1"/>
          <p:nvPr/>
        </p:nvSpPr>
        <p:spPr>
          <a:xfrm>
            <a:off x="640080" y="50749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Least squares isn't just a geometric rule for a good-looking line — it can be derived from a probabilistic model of how the measurements were generated.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386DCF-AE8F-2B29-C003-3E202F442298}"/>
                  </a:ext>
                </a:extLst>
              </p:cNvPr>
              <p:cNvSpPr txBox="1"/>
              <p:nvPr/>
            </p:nvSpPr>
            <p:spPr>
              <a:xfrm>
                <a:off x="274320" y="119424"/>
                <a:ext cx="713232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i="0" dirty="0">
                    <a:solidFill>
                      <a:schemeClr val="accent2">
                        <a:lumMod val="75000"/>
                      </a:schemeClr>
                    </a:solidFill>
                    <a:effectLst/>
                  </a:rPr>
                  <a:t>“A”</a:t>
                </a:r>
                <a:r>
                  <a:rPr lang="en-US" b="0" i="0" u="none" strike="noStrike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+mn-lt"/>
                  </a:rPr>
                  <a:t> tells us </a:t>
                </a:r>
                <a:r>
                  <a:rPr lang="en-US" b="1" i="0" dirty="0">
                    <a:solidFill>
                      <a:schemeClr val="accent2">
                        <a:lumMod val="75000"/>
                      </a:schemeClr>
                    </a:solidFill>
                    <a:effectLst/>
                  </a:rPr>
                  <a:t>how the unknown parameters 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</a:rPr>
                      <m:t>𝑥</m:t>
                    </m:r>
                  </m:oMath>
                </a14:m>
                <a:r>
                  <a:rPr lang="en-US" b="1" i="0" dirty="0">
                    <a:solidFill>
                      <a:schemeClr val="accent2">
                        <a:lumMod val="75000"/>
                      </a:schemeClr>
                    </a:solidFill>
                    <a:effectLst/>
                  </a:rPr>
                  <a:t> generate measurements 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</a:rPr>
                      <m:t>𝑦</m:t>
                    </m:r>
                  </m:oMath>
                </a14:m>
                <a:r>
                  <a:rPr lang="en-US" b="0" i="0" u="none" strike="noStrike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+mn-lt"/>
                  </a:rPr>
                  <a:t>.</a:t>
                </a:r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386DCF-AE8F-2B29-C003-3E202F442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" y="119424"/>
                <a:ext cx="7132320" cy="369332"/>
              </a:xfrm>
              <a:prstGeom prst="rect">
                <a:avLst/>
              </a:prstGeom>
              <a:blipFill>
                <a:blip r:embed="rId2"/>
                <a:stretch>
                  <a:fillRect l="-710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DB3D3ED-E1F7-3B06-5C7D-1E729392F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88756"/>
            <a:ext cx="7132320" cy="607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125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A95BF9-BE92-59FE-5A9D-0C244B705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88" y="0"/>
            <a:ext cx="75556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0301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B6C42A-C09E-23E9-B602-9BEC09626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761379"/>
            <a:ext cx="8549640" cy="533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7473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probability model tells us how to penalize errors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457200" y="914400"/>
            <a:ext cx="8229600" cy="394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19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0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19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19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0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n</a:t>
            </a:r>
            <a:r>
              <a:rPr kumimoji="0" lang="en-US" sz="19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        n</a:t>
            </a:r>
            <a:r>
              <a:rPr kumimoji="0" lang="en-US" sz="19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~ N(0, σ</a:t>
            </a:r>
            <a:r>
              <a:rPr kumimoji="0" lang="en-US" sz="19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/home/claude/l3ls/build_scripts/assets_ls_gaussian_dens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417320"/>
            <a:ext cx="6400800" cy="21488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20040" y="4110459"/>
            <a:ext cx="8503920" cy="3325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p(y</a:t>
            </a:r>
            <a:r>
              <a:rPr kumimoji="0" lang="en-US" sz="28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| </a:t>
            </a:r>
            <a:r>
              <a:rPr lang="en-US" sz="2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8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x</a:t>
            </a:r>
            <a:r>
              <a:rPr lang="en-US" sz="28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= 1/√(2πσ</a:t>
            </a:r>
            <a:r>
              <a:rPr kumimoji="0" lang="en-US" sz="2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 exp−(y</a:t>
            </a:r>
            <a:r>
              <a:rPr kumimoji="0" lang="en-US" sz="28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2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</a:t>
            </a:r>
            <a:r>
              <a:rPr lang="en-US" sz="28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8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x</a:t>
            </a:r>
            <a:r>
              <a:rPr lang="en-US" sz="28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))</a:t>
            </a:r>
            <a:r>
              <a:rPr kumimoji="0" lang="en-US" sz="2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/2σ</a:t>
            </a:r>
            <a:r>
              <a:rPr kumimoji="0" lang="en-US" sz="2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11480" y="4978400"/>
            <a:ext cx="8321040" cy="960120"/>
          </a:xfrm>
          <a:prstGeom prst="roundRect">
            <a:avLst>
              <a:gd name="adj" fmla="val 7619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40080" y="4978400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term inside the exponent is precisely the squared residual: a line producing a large residual makes the observed measurement exponentially less probable.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noise ⇒ multiply the probabilities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2194560" y="960120"/>
            <a:ext cx="475488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p(y | 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x</a:t>
            </a:r>
            <a:r>
              <a:rPr lang="en-US" sz="24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= 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∏</a:t>
            </a:r>
            <a:r>
              <a:rPr kumimoji="0" lang="en-US" sz="1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kumimoji="0" lang="en-US" sz="12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i=1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p(y</a:t>
            </a:r>
            <a:r>
              <a:rPr kumimoji="0" lang="en-US" sz="2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| 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x</a:t>
            </a:r>
            <a:r>
              <a:rPr lang="en-US" sz="24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274320" y="2103120"/>
            <a:ext cx="8595360" cy="3117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L(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,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= ∏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1/√(2πσ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 exp−(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/2σ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411480" y="2788920"/>
            <a:ext cx="8321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are we trying to find? Not the most probable y — we already measured y.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1480" y="352044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640080" y="352044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We want the parameters that make the measurements we actually observed most plausible.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1463040" y="4526280"/>
            <a:ext cx="621792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(x1, x2)</a:t>
            </a:r>
            <a:r>
              <a:rPr kumimoji="0" lang="en-US" sz="1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ML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arg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max</a:t>
            </a:r>
            <a:r>
              <a:rPr kumimoji="0" lang="en-US" sz="15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x1, x2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p(y | x</a:t>
            </a:r>
            <a:r>
              <a:rPr kumimoji="0" lang="en-US" sz="2600" b="1" i="1" u="none" strike="noStrike" kern="1200" cap="none" spc="0" normalizeH="0" baseline="-25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, x</a:t>
            </a:r>
            <a:r>
              <a:rPr kumimoji="0" lang="en-US" sz="2600" b="1" i="1" u="none" strike="noStrike" kern="1200" cap="none" spc="0" normalizeH="0" baseline="-25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747490-2EE6-F736-CBB7-A39EC92A9CD0}"/>
              </a:ext>
            </a:extLst>
          </p:cNvPr>
          <p:cNvSpPr txBox="1"/>
          <p:nvPr/>
        </p:nvSpPr>
        <p:spPr>
          <a:xfrm>
            <a:off x="2313940" y="441960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^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EA537D-E9DB-879B-3F29-9C7CFE722311}"/>
              </a:ext>
            </a:extLst>
          </p:cNvPr>
          <p:cNvSpPr txBox="1"/>
          <p:nvPr/>
        </p:nvSpPr>
        <p:spPr>
          <a:xfrm>
            <a:off x="2741642" y="440436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^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key payoff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274320" y="914400"/>
            <a:ext cx="8595360" cy="353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log L(x</a:t>
            </a:r>
            <a:r>
              <a:rPr kumimoji="0" lang="en-US" sz="2600" b="0" i="1" u="none" strike="noStrike" kern="1200" cap="none" spc="0" normalizeH="0" baseline="-25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, x</a:t>
            </a:r>
            <a:r>
              <a:rPr kumimoji="0" lang="en-US" sz="2600" b="0" i="1" u="none" strike="noStrike" kern="1200" cap="none" spc="0" normalizeH="0" baseline="-25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= −N/2 log(2πσ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−  1/2σ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Σᵢ (y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kumimoji="0" lang="en-US" sz="2600" b="1" i="1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11480" y="1691640"/>
            <a:ext cx="8321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Char char="▪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first term doesn't depend on x1, </a:t>
            </a:r>
            <a:r>
              <a:rPr lang="en-US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— it drops out of the arg max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Char char="▪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multiplier 1/2σ² is positive and constant — it doesn't change where the max is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274320" y="2697480"/>
            <a:ext cx="8595360" cy="394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ctr"/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arg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max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x1, x2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log L(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 = 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arg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min</a:t>
            </a:r>
            <a:r>
              <a:rPr lang="en-US" sz="26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x1,x2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Σᵢ (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r>
              <a:rPr lang="en-US" sz="2600" i="1" baseline="-25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1480" y="3429000"/>
            <a:ext cx="832104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640080" y="342900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Gaussian noise  +  Maximum Likelihood   ⇒   Least Squares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11480" y="4343400"/>
            <a:ext cx="8321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So: why did we square the residual? Because under Gaussian measurement noise, the negative log-probability of a residual is proportional to its square — a much deeper reason than “squares stop positive and negative errors from canceling.”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One unknown parameter: y = a x + n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0" descr="/home/claude/l3ls/build_scripts/assets_ls_through_orig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868680"/>
            <a:ext cx="3383280" cy="21488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74320" y="3154680"/>
            <a:ext cx="8595360" cy="3325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J(a) = Σᵢ (y</a:t>
            </a:r>
            <a:r>
              <a:rPr kumimoji="0" lang="en-US" sz="1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− a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1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kumimoji="0" 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   dJ/da = −2Σᵢ 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1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1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+ 2xΣᵢ t</a:t>
            </a:r>
            <a:r>
              <a:rPr kumimoji="0" lang="en-US" sz="1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1463040" y="3703320"/>
            <a:ext cx="621792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â = Σᵢ x</a:t>
            </a:r>
            <a:r>
              <a:rPr kumimoji="0" lang="en-US" sz="2400" b="1" i="1" u="none" strike="noStrike" kern="1200" cap="none" spc="0" normalizeH="0" baseline="-40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400" b="1" i="1" u="none" strike="noStrike" kern="1200" cap="none" spc="0" normalizeH="0" baseline="-40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/  Σᵢ x</a:t>
            </a:r>
            <a:r>
              <a:rPr kumimoji="0" lang="en-US" sz="2400" b="1" i="1" u="none" strike="noStrike" kern="1200" cap="none" spc="0" normalizeH="0" baseline="-40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1" i="1" u="none" strike="noStrike" kern="1200" cap="none" spc="0" normalizeH="0" baseline="30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11480" y="461772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40080" y="461772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complete chain: noise assumption → likelihood → loss function → derivative → parameter estimate.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Exactly the same derivation, in vector form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274320" y="914400"/>
            <a:ext cx="8595360" cy="353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 = Ax + n,   n ~ N(0, σ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I)          x̂ = arg min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||y−Ax||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274320" y="1600200"/>
            <a:ext cx="8595360" cy="353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J(x) = (y−Ax)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(y−Ax)          ∇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J = −2A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(y−Ax)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548640" y="2286000"/>
            <a:ext cx="8046720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(y−Ax̂) = 0    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kumimoji="0" lang="en-US" sz="2600" b="0" i="1" u="none" strike="noStrike" kern="1200" cap="none" spc="0" normalizeH="0" baseline="3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Ax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̂ = A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3566160" y="2926080"/>
            <a:ext cx="201168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x̂ = (A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A)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411480" y="370332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This connects directly back to CT: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274320" y="4114800"/>
            <a:ext cx="8595360" cy="3117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measured projections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CT forward operator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x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unknown image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n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measurement noise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11480" y="484632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40080" y="484632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Least squares no longer looks like an arbitrary optimization objective — it's what Gaussian noise plus maximum likelihood forces on us.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One general principle governs every case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187452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48640" y="118872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noise distribution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399386" y="1495044"/>
            <a:ext cx="138989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560320" y="1188720"/>
            <a:ext cx="187452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2606040" y="118872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likelihood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456786" y="1495044"/>
            <a:ext cx="138989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617720" y="1188720"/>
            <a:ext cx="187452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4663440" y="118872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−log likelihood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514186" y="1495044"/>
            <a:ext cx="138989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675120" y="1188720"/>
            <a:ext cx="187452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6720840" y="118872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loss function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11480" y="233172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640080" y="233172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noise assumption, and the “right” loss function changes with it — least squares was never the only option, just the Gaussian one.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411480" y="342900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Let's derive a few concrete cases.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Laplace noise → L1 loss — robust to outliers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274320" y="914400"/>
            <a:ext cx="8595360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p(r)      exp(−|r|/b)                       −log p(r) = |r|/b + const.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2377440" y="1737360"/>
            <a:ext cx="438912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x̂ = arg min</a:t>
            </a:r>
            <a:r>
              <a:rPr kumimoji="0" lang="en-US" sz="15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Σᵢ |y</a:t>
            </a:r>
            <a:r>
              <a:rPr kumimoji="0" lang="en-US" sz="2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− [Ax]</a:t>
            </a:r>
            <a:r>
              <a:rPr kumimoji="0" lang="en-US" sz="2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/home/claude/l3ls/build_scripts/assets_ls_noise_loss_shap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514600"/>
            <a:ext cx="8138160" cy="2286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11480" y="502920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40080" y="502920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Laplace noise → absolute-error loss (L1). L1 grows only linearly with a large residual, so a single bad outlier can't dominate the fit the way it does under L2.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AA47A-2BDB-63BB-BFAB-7135CC593F65}"/>
              </a:ext>
            </a:extLst>
          </p:cNvPr>
          <p:cNvSpPr txBox="1"/>
          <p:nvPr/>
        </p:nvSpPr>
        <p:spPr>
          <a:xfrm>
            <a:off x="1301592" y="886320"/>
            <a:ext cx="457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∝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Poisson measurements → the CT callback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411480" y="91440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Particularly relevant for CT: X-ray detectors fundamentally count photons.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274320" y="1463040"/>
            <a:ext cx="8595360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~ Poisson(λ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(x))          p(y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|λ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= λ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−λ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2011680" y="2286000"/>
            <a:ext cx="512064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min</a:t>
            </a:r>
            <a:r>
              <a:rPr kumimoji="0" lang="en-US" sz="15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Σᵢ [λ</a:t>
            </a:r>
            <a:r>
              <a:rPr kumimoji="0" lang="en-US" sz="2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(x) − y</a:t>
            </a:r>
            <a:r>
              <a:rPr kumimoji="0" lang="en-US" sz="2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log λ</a:t>
            </a:r>
            <a:r>
              <a:rPr kumimoji="0" lang="en-US" sz="2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(x)]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Poisson Distribution : Meaning, Characteristics, Shape, Mean and Variance -  GeeksforGeeks">
            <a:extLst>
              <a:ext uri="{FF2B5EF4-FFF2-40B4-BE49-F238E27FC236}">
                <a16:creationId xmlns:a16="http://schemas.microsoft.com/office/drawing/2014/main" id="{FB9DFDB0-42CA-788B-9605-9CECBDB22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350" y="3429000"/>
            <a:ext cx="4051300" cy="30734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DD7B4B-70B8-DBE7-FC1F-0D9575AA3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B3CBE48-C813-BE16-8EA7-370EC54FE485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A912517-F4B7-7026-D766-CD381E0EA483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Poisson measurements → the CT callback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860D90C-19D6-8026-B0A1-259E7C840FE8}"/>
              </a:ext>
            </a:extLst>
          </p:cNvPr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880846B-482D-AD19-532D-B53F6F0F6CA5}"/>
              </a:ext>
            </a:extLst>
          </p:cNvPr>
          <p:cNvSpPr txBox="1"/>
          <p:nvPr/>
        </p:nvSpPr>
        <p:spPr>
          <a:xfrm>
            <a:off x="411480" y="91440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Particularly relevant for CT: X-ray detectors fundamentally count photons.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3AB354E-9179-C890-E5CC-6F0FD3992B00}"/>
              </a:ext>
            </a:extLst>
          </p:cNvPr>
          <p:cNvSpPr txBox="1"/>
          <p:nvPr/>
        </p:nvSpPr>
        <p:spPr>
          <a:xfrm>
            <a:off x="274320" y="1463040"/>
            <a:ext cx="8595360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~ Poisson(λ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(x))          p(y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|λ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= λ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−λ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kumimoji="0" lang="en-US" sz="2600" b="0" i="1" u="none" strike="noStrike" kern="1200" cap="none" spc="0" normalizeH="0" baseline="-4000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B815039-2EA6-965A-5CD6-650CB0306246}"/>
              </a:ext>
            </a:extLst>
          </p:cNvPr>
          <p:cNvSpPr txBox="1"/>
          <p:nvPr/>
        </p:nvSpPr>
        <p:spPr>
          <a:xfrm>
            <a:off x="2011680" y="2286000"/>
            <a:ext cx="512064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min</a:t>
            </a:r>
            <a:r>
              <a:rPr kumimoji="0" lang="en-US" sz="15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Σᵢ [λ</a:t>
            </a:r>
            <a:r>
              <a:rPr kumimoji="0" lang="en-US" sz="2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(x) − y</a:t>
            </a:r>
            <a:r>
              <a:rPr kumimoji="0" lang="en-US" sz="2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log λ</a:t>
            </a:r>
            <a:r>
              <a:rPr kumimoji="0" lang="en-US" sz="2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(x)]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568195E-9DE1-96B7-18E4-146CBF7736A9}"/>
              </a:ext>
            </a:extLst>
          </p:cNvPr>
          <p:cNvSpPr/>
          <p:nvPr/>
        </p:nvSpPr>
        <p:spPr>
          <a:xfrm>
            <a:off x="411480" y="3200400"/>
            <a:ext cx="8321040" cy="1188720"/>
          </a:xfrm>
          <a:prstGeom prst="roundRect">
            <a:avLst>
              <a:gd name="adj" fmla="val 6154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B0A38B8-4849-D29A-7DF2-5A02D56F5F83}"/>
              </a:ext>
            </a:extLst>
          </p:cNvPr>
          <p:cNvSpPr txBox="1"/>
          <p:nvPr/>
        </p:nvSpPr>
        <p:spPr>
          <a:xfrm>
            <a:off x="640080" y="320040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If CT measurements fundamentally involve photon counting, should ordinary least squares always be the statistically correct objective? Not necessarily — the physics of sensing shapes the statistics, and the statistics shape the loss function.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3" name="Table 0">
            <a:extLst>
              <a:ext uri="{FF2B5EF4-FFF2-40B4-BE49-F238E27FC236}">
                <a16:creationId xmlns:a16="http://schemas.microsoft.com/office/drawing/2014/main" id="{8C36A920-1A4C-4978-7CDE-78636634E26A}"/>
              </a:ext>
            </a:extLst>
          </p:cNvPr>
          <p:cNvGraphicFramePr>
            <a:graphicFrameLocks noGrp="1"/>
          </p:cNvGraphicFramePr>
          <p:nvPr/>
        </p:nvGraphicFramePr>
        <p:xfrm>
          <a:off x="411480" y="4572000"/>
          <a:ext cx="8321040" cy="1609344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3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Noise model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Implied loss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Gaussian, equal variance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 — squared error (“least squares”)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Laplace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L1 — absolute error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Poisson (photon counts)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λ(x) − y logλ(x)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2647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Not every sensor is equally trustworthy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274320" y="914400"/>
            <a:ext cx="8595360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kumimoji="0" lang="en-US" sz="18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~ N(0, σ</a:t>
            </a:r>
            <a:r>
              <a:rPr kumimoji="0" lang="en-US" sz="18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         — each measurement has its own noise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/home/claude/l3ls/build_scripts/assets_ls_weight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1463040"/>
            <a:ext cx="6675120" cy="2651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017520" y="4297680"/>
            <a:ext cx="310896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min</a:t>
            </a:r>
            <a:r>
              <a:rPr kumimoji="0" lang="en-US" sz="15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Σᵢ  r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/ σ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11480" y="502920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640080" y="50292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Weighted least squares: a reliable sensor (small σᵢ) gets high weight 1/σᵢ² in the objective; a noisy sensor (large σᵢ) gets down-weighted automatically.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general case — and a misconception to retire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274320" y="1051560"/>
            <a:ext cx="8595360" cy="353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n ~ N(0, Σ)                  x̂ = arg min</a:t>
            </a:r>
            <a:r>
              <a:rPr kumimoji="0" lang="en-US" sz="26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(y−Ax)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Σ</a:t>
            </a:r>
            <a:r>
              <a:rPr kumimoji="0" lang="en-US" sz="26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(y−Ax)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11480" y="196596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Σ is the full noise covariance — it reduces to σ²I only in the special i.i.d., equal-variance case.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11480" y="2651760"/>
            <a:ext cx="8321040" cy="1188720"/>
          </a:xfrm>
          <a:prstGeom prst="roundRect">
            <a:avLst>
              <a:gd name="adj" fmla="val 6154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40080" y="26517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Gaussian noise does not automatically mean ordinary ∥y−Ax∥₂². Plain least squares follows specifically from i.i.d., equal-variance Gaussian noise — the moment sensors disagree in reliability, the correct objective is weighted.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We already have the closed-form answer — so why iterate?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365760" y="1005840"/>
            <a:ext cx="8412480" cy="394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J(x) = ||y − Ax||</a:t>
            </a:r>
            <a:r>
              <a:rPr kumimoji="0" lang="en-US" sz="19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9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        x* = (A</a:t>
            </a:r>
            <a:r>
              <a:rPr kumimoji="0" lang="en-US" sz="19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A)</a:t>
            </a:r>
            <a:r>
              <a:rPr kumimoji="0" lang="en-US" sz="19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kumimoji="0" lang="en-US" sz="19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11480" y="196596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640080" y="196596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“Why would I iterate if I already have the answer?” — an segue into computational inverse problems.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411480" y="2926080"/>
            <a:ext cx="8321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Char char="▪"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For CT, A can be enormous — one row per detector reading, one column per image pixel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Char char="▪"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Explicitly forming and inverting AᵀA may be computationally infeasible, or A may not even be stored explicitly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Char char="▪"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 instead of solving in one shot, we improve x one step at a time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have a formula for x̂. Why isn't that the end of the story?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2651760" y="914400"/>
            <a:ext cx="384048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 = (A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A)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†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11480" y="1783080"/>
            <a:ext cx="8321040" cy="960120"/>
          </a:xfrm>
          <a:prstGeom prst="roundRect">
            <a:avLst>
              <a:gd name="adj" fmla="val 7619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1783080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pseudoinverse tells us what the least-squares solution is. Iterative methods tell us how to compute it practically — and let us solve far more than plain least squares.</a:t>
            </a:r>
            <a:endParaRPr lang="en-US" sz="1950" dirty="0"/>
          </a:p>
        </p:txBody>
      </p:sp>
      <p:sp>
        <p:nvSpPr>
          <p:cNvPr id="8" name="Text 6"/>
          <p:cNvSpPr txBox="1"/>
          <p:nvPr/>
        </p:nvSpPr>
        <p:spPr>
          <a:xfrm>
            <a:off x="411480" y="292608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separate reasons push us toward iterative inversion: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11480" y="3383280"/>
            <a:ext cx="3931920" cy="1508760"/>
          </a:xfrm>
          <a:prstGeom prst="roundRect">
            <a:avLst>
              <a:gd name="adj" fmla="val 4848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0080" y="35204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Computational scale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393192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formula exists, but forming and inverting AᵀA may be computationally infeasible at real sensing scale.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4800600" y="3383280"/>
            <a:ext cx="3931920" cy="1508760"/>
          </a:xfrm>
          <a:prstGeom prst="roundRect">
            <a:avLst>
              <a:gd name="adj" fmla="val 4848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029200" y="35204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realistic problems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0" y="393192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amplification, priors, constraints, and nonlinear forward models — none of these have a simple closed-form inverse.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411480" y="5166360"/>
            <a:ext cx="8321040" cy="731520"/>
          </a:xfrm>
          <a:prstGeom prst="roundRect">
            <a:avLst>
              <a:gd name="adj" fmla="val 10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0080" y="51663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 have a formula for x. Why don't we just use it?” — that question is today's motivation.</a:t>
            </a:r>
            <a:endParaRPr lang="en-US" sz="18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0E8AB8-EF54-D605-506B-6A347B93A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" y="1361440"/>
            <a:ext cx="9131948" cy="388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397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reasons the closed form isn't the end of the story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005840"/>
            <a:ext cx="3931920" cy="658368"/>
          </a:xfrm>
          <a:prstGeom prst="roundRect">
            <a:avLst>
              <a:gd name="adj" fmla="val 11111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640080" y="100584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 can be enormous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4590288" y="100584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storing / inverting AᵀA is infeasible at scale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2432304" y="1680667"/>
            <a:ext cx="164592" cy="128382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48640" y="1828800"/>
            <a:ext cx="3931920" cy="658368"/>
          </a:xfrm>
          <a:prstGeom prst="roundRect">
            <a:avLst>
              <a:gd name="adj" fmla="val 11111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0080" y="182880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Pseudoinverse amplifies noise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590288" y="182880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singular values → huge errors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2432304" y="2503627"/>
            <a:ext cx="164592" cy="128382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48640" y="2651760"/>
            <a:ext cx="3931920" cy="658368"/>
          </a:xfrm>
          <a:prstGeom prst="roundRect">
            <a:avLst>
              <a:gd name="adj" fmla="val 11111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40080" y="265176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No room for prior knowledge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4590288" y="265176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smoothness, sparsity, nonnegativity, …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2432304" y="3326587"/>
            <a:ext cx="164592" cy="128382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48640" y="3474720"/>
            <a:ext cx="3931920" cy="658368"/>
          </a:xfrm>
          <a:prstGeom prst="roundRect">
            <a:avLst>
              <a:gd name="adj" fmla="val 11111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40080" y="347472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The forward model may be nonlinear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4590288" y="3474720"/>
            <a:ext cx="3840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f(x) + n has no matrix to invert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411480" y="489204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40080" y="489204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limitation motivates a piece of the same answer: treat reconstruction as a computational procedure, not a formula.</a:t>
            </a:r>
            <a:endParaRPr lang="en-US" sz="185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 1: Measurement matrix is huge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274320" y="914400"/>
            <a:ext cx="8595360" cy="394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512 × 512 image                    x ∈ ℝ</a:t>
            </a:r>
            <a:r>
              <a:rPr lang="en-US" sz="19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262,144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55448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hundreds of thousands to millions of X-ray measurements, A can conceptually have dimensions: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3291840" y="20116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∈ ℝ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× 262,144</a:t>
            </a:r>
            <a:endParaRPr lang="en-US" sz="2200" dirty="0"/>
          </a:p>
        </p:txBody>
      </p:sp>
      <p:pic>
        <p:nvPicPr>
          <p:cNvPr id="8" name="Image 0" descr="/home/claude/l3ci/build_scripts/assets_ci_matrix_sca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2651760"/>
            <a:ext cx="8503920" cy="246888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form ≠ practical algorithm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11480" y="960120"/>
            <a:ext cx="8321040" cy="640080"/>
          </a:xfrm>
          <a:prstGeom prst="roundRect">
            <a:avLst>
              <a:gd name="adj" fmla="val 11429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640080" y="96012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 closed form  ≠  computationally practical algorithm.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1874520"/>
            <a:ext cx="8321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Explicitly forming AᵀA already produces a 262,144 × 262,144 matrix — roughly 6.9×10¹⁰ entries</a:t>
            </a:r>
            <a:endParaRPr lang="en-US" sz="18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8 bytes per double, that's about 550 GB just to store AᵀA densely</a:t>
            </a:r>
            <a:endParaRPr lang="en-US" sz="18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then you'd still have to solve that huge linear system</a:t>
            </a:r>
            <a:endParaRPr lang="en-US" sz="1850" dirty="0"/>
          </a:p>
        </p:txBody>
      </p:sp>
      <p:sp>
        <p:nvSpPr>
          <p:cNvPr id="8" name="Text 6"/>
          <p:cNvSpPr txBox="1"/>
          <p:nvPr/>
        </p:nvSpPr>
        <p:spPr>
          <a:xfrm>
            <a:off x="411480" y="361188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in real imaging systems, we often don't even store A explicitly.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1005840" y="4206240"/>
            <a:ext cx="233172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051560" y="4206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Ax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3359506" y="4512564"/>
            <a:ext cx="138989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520440" y="4206240"/>
            <a:ext cx="233172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566160" y="4206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Aᵀr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5874106" y="4512564"/>
            <a:ext cx="138989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035040" y="4206240"/>
            <a:ext cx="233172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080760" y="4206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form A or AᵀA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411480" y="525780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40080" y="525780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implement the operations that compute Ax and Aᵀr efficiently — as algorithms, not as stored matrices.</a:t>
            </a:r>
            <a:endParaRPr lang="en-US" sz="18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 2: 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Pseudoinverse Can Amplify Noise</a:t>
            </a:r>
            <a:endParaRPr lang="en-US" sz="25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3E82D640-6EEA-F966-67C8-5F1C7E9A46A3}"/>
              </a:ext>
            </a:extLst>
          </p:cNvPr>
          <p:cNvSpPr txBox="1"/>
          <p:nvPr/>
        </p:nvSpPr>
        <p:spPr>
          <a:xfrm>
            <a:off x="2823210" y="2068830"/>
            <a:ext cx="384048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 = (A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A)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A</a:t>
            </a:r>
            <a:r>
              <a:rPr lang="en-US" sz="26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†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26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2D342-2CDD-0978-1740-0551CD7B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4D8373A-5565-0FBF-3F84-C444302731AC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21ECCE5-B6B4-539B-081B-A4EC6B4434C0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with enough measurements, not all directions are equal</a:t>
            </a:r>
            <a:endParaRPr lang="en-US" sz="25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D9253E2-8210-7C4E-4E15-6BD2B280F101}"/>
              </a:ext>
            </a:extLst>
          </p:cNvPr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100" dirty="0"/>
          </a:p>
        </p:txBody>
      </p:sp>
      <p:pic>
        <p:nvPicPr>
          <p:cNvPr id="5" name="Image 0" descr="/home/claude/l3v3/build_scripts/assets_v3_near_singular.png">
            <a:extLst>
              <a:ext uri="{FF2B5EF4-FFF2-40B4-BE49-F238E27FC236}">
                <a16:creationId xmlns:a16="http://schemas.microsoft.com/office/drawing/2014/main" id="{FAA81752-EF68-6FA7-312A-650581EA4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914400"/>
            <a:ext cx="8046720" cy="260604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58D8B436-A01A-9DC7-735E-3DED3B1E300F}"/>
              </a:ext>
            </a:extLst>
          </p:cNvPr>
          <p:cNvSpPr txBox="1"/>
          <p:nvPr/>
        </p:nvSpPr>
        <p:spPr>
          <a:xfrm>
            <a:off x="411480" y="370332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v₂ isn't completely invisible — Av₂ ≠ 0 — but it is almost invisible. This is the noisy counterpart of the earlier null-space problem.</a:t>
            </a:r>
            <a:endParaRPr lang="en-US" sz="1800" dirty="0"/>
          </a:p>
        </p:txBody>
      </p:sp>
      <p:graphicFrame>
        <p:nvGraphicFramePr>
          <p:cNvPr id="41" name="Table 0">
            <a:extLst>
              <a:ext uri="{FF2B5EF4-FFF2-40B4-BE49-F238E27FC236}">
                <a16:creationId xmlns:a16="http://schemas.microsoft.com/office/drawing/2014/main" id="{B75193B0-BF83-502B-390D-4261402DB793}"/>
              </a:ext>
            </a:extLst>
          </p:cNvPr>
          <p:cNvGraphicFramePr>
            <a:graphicFrameLocks noGrp="1"/>
          </p:cNvGraphicFramePr>
          <p:nvPr/>
        </p:nvGraphicFramePr>
        <p:xfrm>
          <a:off x="411480" y="4434840"/>
          <a:ext cx="8321040" cy="150876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Regime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Condition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Exact singularity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 = 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scanner cannot see the pattern at all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Near-singularity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 ≈ 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sees it so weakly that noise can overwhelm it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Shape 4">
            <a:extLst>
              <a:ext uri="{FF2B5EF4-FFF2-40B4-BE49-F238E27FC236}">
                <a16:creationId xmlns:a16="http://schemas.microsoft.com/office/drawing/2014/main" id="{04D6385C-19A3-FA44-53B7-D202D3FD6A07}"/>
              </a:ext>
            </a:extLst>
          </p:cNvPr>
          <p:cNvSpPr/>
          <p:nvPr/>
        </p:nvSpPr>
        <p:spPr>
          <a:xfrm>
            <a:off x="411480" y="5623560"/>
            <a:ext cx="832104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F19B8A36-3634-3B5B-58B9-191A6A2FC44F}"/>
              </a:ext>
            </a:extLst>
          </p:cNvPr>
          <p:cNvSpPr txBox="1"/>
          <p:nvPr/>
        </p:nvSpPr>
        <p:spPr>
          <a:xfrm>
            <a:off x="640080" y="56235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precisely why inversion can be unstable even when a unique mathematical solution exists.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892409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95D63-0D54-FE16-D8B2-5E242FE96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88F0FAB-7EC7-C29D-8129-45407CC6E0E3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E55AFDD-EF29-399A-E3D0-98C8F1EF3BBE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SVD: A = UΣVᵀ: object modes and how strongly they're seen</a:t>
            </a:r>
            <a:endParaRPr lang="en-US" sz="25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A712F49-9C76-3CE3-D48F-81D8B06C65BE}"/>
              </a:ext>
            </a:extLst>
          </p:cNvPr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1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025DBC5-7ECA-CA0C-9E62-E1DAE1275182}"/>
              </a:ext>
            </a:extLst>
          </p:cNvPr>
          <p:cNvSpPr txBox="1"/>
          <p:nvPr/>
        </p:nvSpPr>
        <p:spPr>
          <a:xfrm>
            <a:off x="1463040" y="960120"/>
            <a:ext cx="621792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UΣV</a:t>
            </a:r>
            <a:r>
              <a:rPr lang="en-US" sz="24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     Av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σ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FC3BDDE-BC9D-1297-A67E-13F0D67BF6B5}"/>
              </a:ext>
            </a:extLst>
          </p:cNvPr>
          <p:cNvSpPr txBox="1"/>
          <p:nvPr/>
        </p:nvSpPr>
        <p:spPr>
          <a:xfrm>
            <a:off x="411480" y="1691640"/>
            <a:ext cx="8321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singular vectors vᵢ are object/image modes; σᵢ measures how strongly mode i appears in the measurements.</a:t>
            </a:r>
            <a:endParaRPr lang="en-US" sz="1800" dirty="0"/>
          </a:p>
        </p:txBody>
      </p:sp>
      <p:pic>
        <p:nvPicPr>
          <p:cNvPr id="7" name="Image 0" descr="/home/claude/l3v3/build_scripts/assets_v3_sigma_bars.png">
            <a:extLst>
              <a:ext uri="{FF2B5EF4-FFF2-40B4-BE49-F238E27FC236}">
                <a16:creationId xmlns:a16="http://schemas.microsoft.com/office/drawing/2014/main" id="{0E96FD9B-E4BC-B319-C956-CCFAAA020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2331720"/>
            <a:ext cx="6766560" cy="2240280"/>
          </a:xfrm>
          <a:prstGeom prst="rect">
            <a:avLst/>
          </a:prstGeom>
        </p:spPr>
      </p:pic>
      <p:graphicFrame>
        <p:nvGraphicFramePr>
          <p:cNvPr id="43" name="Table 0">
            <a:extLst>
              <a:ext uri="{FF2B5EF4-FFF2-40B4-BE49-F238E27FC236}">
                <a16:creationId xmlns:a16="http://schemas.microsoft.com/office/drawing/2014/main" id="{178B3233-1D95-7BCB-A81C-F752D9A06678}"/>
              </a:ext>
            </a:extLst>
          </p:cNvPr>
          <p:cNvGraphicFramePr>
            <a:graphicFrameLocks noGrp="1"/>
          </p:cNvGraphicFramePr>
          <p:nvPr/>
        </p:nvGraphicFramePr>
        <p:xfrm>
          <a:off x="411480" y="4709160"/>
          <a:ext cx="8321040" cy="1536192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σᵢ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means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 detector change — well observed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little detector change — poorly observed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detector change — invisible (null space)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4394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543DE-414B-0B80-881D-8E5F22325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97126F4-1198-3A21-0ACE-89ED885B007D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69E01EC-1ECF-7B88-B48C-97C3B729E4C0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 2: 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Pseudoinverse Can Amplify Noise</a:t>
            </a:r>
            <a:endParaRPr lang="en-US" sz="25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879A8FD-BFD3-2D8F-4167-21D252C27149}"/>
              </a:ext>
            </a:extLst>
          </p:cNvPr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7E8CF2D-97AA-BBBC-A92C-0499BBFAD9F7}"/>
              </a:ext>
            </a:extLst>
          </p:cNvPr>
          <p:cNvSpPr txBox="1"/>
          <p:nvPr/>
        </p:nvSpPr>
        <p:spPr>
          <a:xfrm>
            <a:off x="548640" y="914400"/>
            <a:ext cx="8046720" cy="4156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UΣV</a:t>
            </a:r>
            <a:r>
              <a:rPr lang="en-US" sz="20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     A</a:t>
            </a:r>
            <a:r>
              <a:rPr lang="en-US" sz="20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†</a:t>
            </a: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VΣ</a:t>
            </a:r>
            <a:r>
              <a:rPr lang="en-US" sz="20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†</a:t>
            </a:r>
            <a:r>
              <a:rPr lang="en-US" sz="20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0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20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A5A7793-6B6E-E633-1FB4-F1F6598FCE07}"/>
              </a:ext>
            </a:extLst>
          </p:cNvPr>
          <p:cNvSpPr txBox="1"/>
          <p:nvPr/>
        </p:nvSpPr>
        <p:spPr>
          <a:xfrm>
            <a:off x="2103120" y="16002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 = Σᵢ  u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/ σ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v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2200" dirty="0"/>
          </a:p>
        </p:txBody>
      </p:sp>
      <p:pic>
        <p:nvPicPr>
          <p:cNvPr id="7" name="Image 0" descr="/home/claude/l3ci/build_scripts/assets_ci_svd_noise.png">
            <a:extLst>
              <a:ext uri="{FF2B5EF4-FFF2-40B4-BE49-F238E27FC236}">
                <a16:creationId xmlns:a16="http://schemas.microsoft.com/office/drawing/2014/main" id="{663A3448-1E3C-FDE9-47F1-08C5FB378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331720"/>
            <a:ext cx="8412480" cy="2331720"/>
          </a:xfrm>
          <a:prstGeom prst="rect">
            <a:avLst/>
          </a:prstGeom>
        </p:spPr>
      </p:pic>
      <p:sp>
        <p:nvSpPr>
          <p:cNvPr id="8" name="Shape 5">
            <a:extLst>
              <a:ext uri="{FF2B5EF4-FFF2-40B4-BE49-F238E27FC236}">
                <a16:creationId xmlns:a16="http://schemas.microsoft.com/office/drawing/2014/main" id="{7816C166-634E-59B0-F335-1E0A7BEE6A36}"/>
              </a:ext>
            </a:extLst>
          </p:cNvPr>
          <p:cNvSpPr/>
          <p:nvPr/>
        </p:nvSpPr>
        <p:spPr>
          <a:xfrm>
            <a:off x="411480" y="484632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A011F89-F747-5155-D834-7FABC008A44A}"/>
              </a:ext>
            </a:extLst>
          </p:cNvPr>
          <p:cNvSpPr txBox="1"/>
          <p:nvPr/>
        </p:nvSpPr>
        <p:spPr>
          <a:xfrm>
            <a:off x="640080" y="484632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σᵢ ≈ 0, then 1/σᵢ ≫ 1 — even a tiny amount of measurement noise along that direction becomes a huge error in x̂.</a:t>
            </a: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26528578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Well-defined mathematically, unstable in practice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274320" y="1051560"/>
            <a:ext cx="8595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small σᵢ          →          noise amplification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965960"/>
            <a:ext cx="8321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ill-conditioned sensing system has some directions that are only weakly observed</a:t>
            </a:r>
            <a:endParaRPr lang="en-US" sz="18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pseudoinverse is mathematically well-defined in many such cases</a:t>
            </a:r>
            <a:endParaRPr lang="en-US" sz="18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8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 resulting reconstruction can still be practically unstable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411480" y="374904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40080" y="37490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an inverse-problem limitation, not purely a computational one — no amount of extra compute fixes a direction the sensor barely measures.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4892040"/>
            <a:ext cx="8321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exactly the near-singularity / conditioning story from Lecture 3 — reappearing here as a property of the pseudoinverse itself.</a:t>
            </a:r>
            <a:endParaRPr lang="en-US" sz="17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 3: No room for “prior knowledge”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914400"/>
            <a:ext cx="256032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</a:t>
            </a:r>
            <a:r>
              <a:rPr lang="en-US" sz="15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||y − Ax||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691640"/>
            <a:ext cx="8321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you may already know things about x — say, a CT image should be spatially smooth, nonnegative, piecewise smooth, or sparse in some transform domain.</a:t>
            </a:r>
            <a:endParaRPr lang="en-US" sz="18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26974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</a:t>
            </a:r>
            <a:r>
              <a:rPr lang="en-US" sz="15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‖y − Ax‖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baseline="30000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+   λ</a:t>
            </a:r>
            <a:r>
              <a:rPr lang="en-US" sz="22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R(x)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3375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consistency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5486400" y="333756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/ regularization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11480" y="397764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might additionally require xᵢ ≥ 0 — a hard constraint plain least squares has no way to express.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11480" y="461772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0080" y="461772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R(x) or a constraint enters the picture, there's usually no simple pseudoinverse formula — iterative optimization becomes the natural approach.</a:t>
            </a:r>
            <a:endParaRPr lang="en-US" sz="19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pic>
        <p:nvPicPr>
          <p:cNvPr id="5" name="Image 0" descr="/home/claude/l3ci/build_scripts/assets_ci_linear_nonline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914400"/>
            <a:ext cx="8412480" cy="28346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286000" y="3931920"/>
            <a:ext cx="457200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 = arg min</a:t>
            </a:r>
            <a:r>
              <a:rPr lang="en-US" sz="1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||y − f(x)||</a:t>
            </a:r>
            <a:r>
              <a:rPr lang="en-US" sz="2400" b="1" i="1" baseline="30000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11480" y="470916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470916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no matrix A† to calculate. You generally need an iterative nonlinear optimization procedure.</a:t>
            </a:r>
            <a:endParaRPr lang="en-US" sz="1950" dirty="0"/>
          </a:p>
        </p:txBody>
      </p:sp>
      <p:sp>
        <p:nvSpPr>
          <p:cNvPr id="9" name="Text 6"/>
          <p:cNvSpPr txBox="1"/>
          <p:nvPr/>
        </p:nvSpPr>
        <p:spPr>
          <a:xfrm>
            <a:off x="411480" y="5623560"/>
            <a:ext cx="8321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connection to ML: a neural network or a differentiable physical simulator can become part of f(x) — the same optimization principles still apply.</a:t>
            </a:r>
            <a:endParaRPr lang="en-US" sz="1650" dirty="0"/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F4A85B21-3C2D-8FA0-F57B-6657115B82A0}"/>
              </a:ext>
            </a:extLst>
          </p:cNvPr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1E2F5A19-CA18-79C6-D37B-1F87B661C178}"/>
              </a:ext>
            </a:extLst>
          </p:cNvPr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 4: Forward model may not be linear</a:t>
            </a:r>
            <a:endParaRPr lang="en-US" sz="25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Iterative Inversion Actually Do?</a:t>
            </a:r>
            <a:endParaRPr lang="en-US" sz="33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3770986"/>
            <a:ext cx="8321040" cy="526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steps, repeated: J(x) = ∥y − Ax∥²₂, start from x⁽⁰⁾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11480" y="1005840"/>
            <a:ext cx="420624" cy="420624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411480" y="1005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78408" y="941832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projection</a:t>
            </a:r>
            <a:endParaRPr lang="en-US" sz="1650" dirty="0"/>
          </a:p>
        </p:txBody>
      </p:sp>
      <p:sp>
        <p:nvSpPr>
          <p:cNvPr id="8" name="Text 6"/>
          <p:cNvSpPr txBox="1"/>
          <p:nvPr/>
        </p:nvSpPr>
        <p:spPr>
          <a:xfrm>
            <a:off x="3840480" y="941832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ŷ⁽ᵏ⁾ = Ax⁽ᵏ⁾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978408" y="1435608"/>
            <a:ext cx="7754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this were the true image, what would the scanner have measured?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11480" y="2176272"/>
            <a:ext cx="420624" cy="420624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11480" y="21762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978408" y="2112264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with reality</a:t>
            </a:r>
            <a:endParaRPr lang="en-US" sz="165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2112264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r⁽ᵏ⁾ = y − Ax⁽ᵏ⁾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978408" y="2606040"/>
            <a:ext cx="7754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inconsistent is the current image with the actual measurements?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411480" y="3346704"/>
            <a:ext cx="420624" cy="420624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11480" y="33467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978408" y="3282696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error back to image space</a:t>
            </a:r>
            <a:endParaRPr lang="en-US" sz="1650" dirty="0"/>
          </a:p>
        </p:txBody>
      </p:sp>
      <p:sp>
        <p:nvSpPr>
          <p:cNvPr id="18" name="Text 16"/>
          <p:cNvSpPr txBox="1"/>
          <p:nvPr/>
        </p:nvSpPr>
        <p:spPr>
          <a:xfrm>
            <a:off x="3840480" y="3282696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∇ J(x⁽ᵏ⁾) = −2Aᵀ(y−Ax⁽ᵏ⁾)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78408" y="3776472"/>
            <a:ext cx="7754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Aᵀ maps information from measurement space back into image space.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411480" y="4517136"/>
            <a:ext cx="420624" cy="420624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411480" y="45171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978408" y="44531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the estimate</a:t>
            </a:r>
            <a:endParaRPr lang="en-US" sz="1650" dirty="0"/>
          </a:p>
        </p:txBody>
      </p:sp>
      <p:sp>
        <p:nvSpPr>
          <p:cNvPr id="23" name="Text 21"/>
          <p:cNvSpPr txBox="1"/>
          <p:nvPr/>
        </p:nvSpPr>
        <p:spPr>
          <a:xfrm>
            <a:off x="3840480" y="44531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x⁽ᵏ⁺¹⁾ = x⁽ᵏ⁾ + 2η Aᵀ(y−Ax⁽ᵏ⁾)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978408" y="4946904"/>
            <a:ext cx="7754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Update, then repeat from Step 1.</a:t>
            </a:r>
            <a:endParaRPr lang="en-US" sz="145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intuitive physical loop, not just the formula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pic>
        <p:nvPicPr>
          <p:cNvPr id="5" name="Image 0" descr="/home/claude/l3ci/build_scripts/assets_ci_forward_b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14400"/>
            <a:ext cx="8229600" cy="24688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914400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02920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guess physical state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2578608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2578608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2167128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 measurement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4242816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242816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3831336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to real data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5907024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5907024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5495544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backproject error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7571232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571232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7159752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correct, repeat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411480" y="5074920"/>
            <a:ext cx="8321040" cy="1051560"/>
          </a:xfrm>
          <a:prstGeom prst="roundRect">
            <a:avLst>
              <a:gd name="adj" fmla="val 695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640080" y="5074920"/>
            <a:ext cx="7863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reading I'd emphasize more than the gradient-descent equation itself: guess → simulate → compare → backproject → correct — the same loop underlies every iterative inverse method.</a:t>
            </a:r>
            <a:endParaRPr lang="en-US" sz="18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ast Squares Gradient Descent Infographic">
            <a:extLst>
              <a:ext uri="{FF2B5EF4-FFF2-40B4-BE49-F238E27FC236}">
                <a16:creationId xmlns:a16="http://schemas.microsoft.com/office/drawing/2014/main" id="{1AABAA7F-E1CB-4CB0-2E20-ACB82DA42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" y="386334"/>
            <a:ext cx="9127998" cy="608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9574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Exactly Is “Computational Inverse”?</a:t>
            </a:r>
            <a:endParaRPr lang="en-US" sz="3300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3770986"/>
            <a:ext cx="8321040" cy="526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Broader than “iterative” — a shift in what we're solving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11480" y="914400"/>
            <a:ext cx="3931920" cy="1371600"/>
          </a:xfrm>
          <a:prstGeom prst="roundRect">
            <a:avLst>
              <a:gd name="adj" fmla="val 5333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612648" y="1024128"/>
            <a:ext cx="3529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Analytical / direct inversion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12648" y="1444752"/>
            <a:ext cx="3529584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A</a:t>
            </a:r>
            <a:r>
              <a:rPr lang="en-US" sz="18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†</a:t>
            </a:r>
            <a:r>
              <a:rPr lang="en-US" sz="1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12648" y="1828800"/>
            <a:ext cx="35295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obtain x through a formula or direct factorization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800600" y="914400"/>
            <a:ext cx="3931920" cy="1371600"/>
          </a:xfrm>
          <a:prstGeom prst="roundRect">
            <a:avLst>
              <a:gd name="adj" fmla="val 5333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001768" y="1024128"/>
            <a:ext cx="3529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Computational inverse problem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001768" y="1444752"/>
            <a:ext cx="3529584" cy="3117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 = arg min</a:t>
            </a:r>
            <a:r>
              <a:rPr lang="en-US" sz="11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[data mismatch + prior]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001768" y="1828800"/>
            <a:ext cx="35295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reconstruction as a computational procedure, solved numerically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11480" y="2423160"/>
            <a:ext cx="8321040" cy="822960"/>
          </a:xfrm>
          <a:prstGeom prst="roundRect">
            <a:avLst>
              <a:gd name="adj" fmla="val 8889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40080" y="242316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Iterative optimization is one major way to solve a computational inverse problem — but “pseudoinverse vs. computational inverse” are not two competing definitions of inverse.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" y="3364992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would not teach these as a binary choice. Instead: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3291840" y="3794760"/>
            <a:ext cx="2560320" cy="438912"/>
          </a:xfrm>
          <a:prstGeom prst="roundRect">
            <a:avLst>
              <a:gd name="adj" fmla="val 16667"/>
            </a:avLst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3291840" y="379476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Inverse Problem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1474927" y="4434840"/>
            <a:ext cx="21946" cy="4572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48640" y="4480560"/>
            <a:ext cx="1874520" cy="1371600"/>
          </a:xfrm>
          <a:prstGeom prst="roundRect">
            <a:avLst>
              <a:gd name="adj" fmla="val 533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40080" y="457200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/ closed-form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5047488"/>
            <a:ext cx="1691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A†y via factorization or SVD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532327" y="4434840"/>
            <a:ext cx="21946" cy="4572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2606040" y="4480560"/>
            <a:ext cx="1874520" cy="1371600"/>
          </a:xfrm>
          <a:prstGeom prst="roundRect">
            <a:avLst>
              <a:gd name="adj" fmla="val 533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2697480" y="457200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Iterative numerical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2697480" y="5047488"/>
            <a:ext cx="1691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descent, conjugate gradient, …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589727" y="4434840"/>
            <a:ext cx="21946" cy="4572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663440" y="4480560"/>
            <a:ext cx="1874520" cy="1371600"/>
          </a:xfrm>
          <a:prstGeom prst="roundRect">
            <a:avLst>
              <a:gd name="adj" fmla="val 533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4754880" y="457200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Regularized computational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4754880" y="5047488"/>
            <a:ext cx="1691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 mismatch + λR(x), constraints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7647127" y="4434840"/>
            <a:ext cx="21946" cy="45720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6720840" y="4480560"/>
            <a:ext cx="1874520" cy="1371600"/>
          </a:xfrm>
          <a:prstGeom prst="roundRect">
            <a:avLst>
              <a:gd name="adj" fmla="val 5333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6812280" y="457200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Learned / data-driven</a:t>
            </a:r>
            <a:endParaRPr lang="en-US" sz="1350" dirty="0"/>
          </a:p>
        </p:txBody>
      </p:sp>
      <p:sp>
        <p:nvSpPr>
          <p:cNvPr id="33" name="Text 31"/>
          <p:cNvSpPr txBox="1"/>
          <p:nvPr/>
        </p:nvSpPr>
        <p:spPr>
          <a:xfrm>
            <a:off x="6812280" y="5047488"/>
            <a:ext cx="1691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learned priors, end-to-end reconstruction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1485900" y="4434840"/>
            <a:ext cx="6172200" cy="21946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561027" y="4233672"/>
            <a:ext cx="21946" cy="201168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Gradient descent on the same objective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365760" y="914400"/>
            <a:ext cx="8412480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ŷ</a:t>
            </a:r>
            <a:r>
              <a:rPr kumimoji="0" lang="en-US" sz="1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(k)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Ax</a:t>
            </a:r>
            <a:r>
              <a:rPr kumimoji="0" lang="en-US" sz="1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(k)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        r</a:t>
            </a:r>
            <a:r>
              <a:rPr kumimoji="0" lang="en-US" sz="1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(k)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y − Ax</a:t>
            </a:r>
            <a:r>
              <a:rPr kumimoji="0" lang="en-US" sz="1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(k)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365760" y="1645920"/>
            <a:ext cx="8412480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∇J(x</a:t>
            </a:r>
            <a:r>
              <a:rPr kumimoji="0" lang="en-US" sz="1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(k)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= −2A</a:t>
            </a:r>
            <a:r>
              <a:rPr kumimoji="0" lang="en-US" sz="1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r</a:t>
            </a:r>
            <a:r>
              <a:rPr kumimoji="0" lang="en-US" sz="18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(k)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22960" y="25146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2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(k+1)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r>
              <a:rPr kumimoji="0" lang="en-US" sz="22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(k)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+ 2η A</a:t>
            </a:r>
            <a:r>
              <a:rPr kumimoji="0" lang="en-US" sz="22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(y − Ax</a:t>
            </a:r>
            <a:r>
              <a:rPr kumimoji="0" lang="en-US" sz="22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(k)</a:t>
            </a:r>
            <a:r>
              <a:rPr kumimoji="0" lang="en-US" sz="2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1480" y="3520440"/>
            <a:ext cx="155448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457200" y="352044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x⁽⁰⁾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982419" y="3826764"/>
            <a:ext cx="10424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103120" y="3520440"/>
            <a:ext cx="155448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2148840" y="352044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predict Ax⁽ᵏ⁾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674059" y="3826764"/>
            <a:ext cx="10424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794760" y="3520440"/>
            <a:ext cx="155448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3840480" y="352044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compare to y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365699" y="3826764"/>
            <a:ext cx="10424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486400" y="3520440"/>
            <a:ext cx="155448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5532120" y="352044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backproject error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057339" y="3826764"/>
            <a:ext cx="104242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178040" y="3520440"/>
            <a:ext cx="155448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7223760" y="352044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update x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11480" y="4663440"/>
            <a:ext cx="8321040" cy="1051560"/>
          </a:xfrm>
          <a:prstGeom prst="roundRect">
            <a:avLst>
              <a:gd name="adj" fmla="val 6957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640080" y="4663440"/>
            <a:ext cx="7863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This deserves a physical reading, not just a gradient-descent formula: Aᵀ(y−Ax⁽ᵏ⁾) takes a discrepancy measured in sensor space and backprojects it into the space of the unknown physical state.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For CT, this loop is the reconstruction algorithm itself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0" descr="/home/claude/l3ls/build_scripts/assets_ls_forward_b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14400"/>
            <a:ext cx="8229600" cy="2514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914400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502920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current image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578608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2578608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2167128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simulate projections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242816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4242816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3831336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compare to measured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5907024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5907024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5495544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backproject discrepancy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7571232" y="3611880"/>
            <a:ext cx="658368" cy="658368"/>
          </a:xfrm>
          <a:prstGeom prst="ellipse">
            <a:avLst/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/>
          <p:cNvSpPr txBox="1"/>
          <p:nvPr/>
        </p:nvSpPr>
        <p:spPr>
          <a:xfrm>
            <a:off x="7571232" y="36118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7"/>
          <p:cNvSpPr txBox="1"/>
          <p:nvPr/>
        </p:nvSpPr>
        <p:spPr>
          <a:xfrm>
            <a:off x="7159752" y="4407408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update image, repeat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11480" y="5074920"/>
            <a:ext cx="8321040" cy="1051560"/>
          </a:xfrm>
          <a:prstGeom prst="roundRect">
            <a:avLst>
              <a:gd name="adj" fmla="val 6957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9"/>
          <p:cNvSpPr txBox="1"/>
          <p:nvPr/>
        </p:nvSpPr>
        <p:spPr>
          <a:xfrm>
            <a:off x="640080" y="5074920"/>
            <a:ext cx="7863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That is an excellent endpoint for the lecture: iterative least squares is not a separate algorithm bolted onto CT — it's what solving y = Ax + n by gradient descent looks like, one backprojection at a time.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CF6068F-00EE-8191-F9D6-49C84E5B0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24397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Near-singularity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unique solution can still be almost invisible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1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with enough angles, not all patterns are equal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100" dirty="0"/>
          </a:p>
        </p:txBody>
      </p:sp>
      <p:pic>
        <p:nvPicPr>
          <p:cNvPr id="5" name="Image 0" descr="/home/claude/l3v3/build_scripts/assets_v3_near_singu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914400"/>
            <a:ext cx="8046720" cy="2606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11480" y="370332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v₂ isn't completely invisible — Av₂ ≠ 0 — but it is almost invisible. This is the noisy counterpart of the earlier null-space problem.</a:t>
            </a:r>
            <a:endParaRPr lang="en-US" sz="18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4434840"/>
          <a:ext cx="8321040" cy="150876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Regime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Condition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Exact singularity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 = 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scanner cannot see the pattern at all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Near-singularity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 ≈ 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sees it so weakly that noise can overwhelm it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11480" y="5623560"/>
            <a:ext cx="832104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 txBox="1"/>
          <p:nvPr/>
        </p:nvSpPr>
        <p:spPr>
          <a:xfrm>
            <a:off x="640080" y="56235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precisely why inversion can be unstable even when a unique mathematical solution exists.</a:t>
            </a:r>
            <a:endParaRPr lang="en-US" sz="18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17. </a:t>
            </a: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SVD answers a concrete question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patterns does this scanner see strongly, weakly, or not at all?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1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SVD: A = UΣVᵀ: object modes and how strongly they're seen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960120"/>
            <a:ext cx="621792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UΣV</a:t>
            </a:r>
            <a:r>
              <a:rPr lang="en-US" sz="24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     Av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σ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691640"/>
            <a:ext cx="8321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singular vectors vᵢ are object/image modes; σᵢ measures how strongly mode i appears in the measurements.</a:t>
            </a:r>
            <a:endParaRPr lang="en-US" sz="1800" dirty="0"/>
          </a:p>
        </p:txBody>
      </p:sp>
      <p:pic>
        <p:nvPicPr>
          <p:cNvPr id="7" name="Image 0" descr="/home/claude/l3v3/build_scripts/assets_v3_sigma_ba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2331720"/>
            <a:ext cx="6766560" cy="2240280"/>
          </a:xfrm>
          <a:prstGeom prst="rect">
            <a:avLst/>
          </a:prstGeom>
        </p:spPr>
      </p:pic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4709160"/>
          <a:ext cx="8321040" cy="1536192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σᵢ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means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 detector change — well observed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very little detector change — poorly observed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detector change — invisible (null space)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inversion amplifies noise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Dividing by a small singular value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1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σᵢ turns tiny detector noise into large image artifacts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274320" y="960120"/>
            <a:ext cx="8595360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8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†</a:t>
            </a:r>
            <a:r>
              <a:rPr lang="en-US" sz="1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VΣ</a:t>
            </a:r>
            <a:r>
              <a:rPr lang="en-US" sz="18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†</a:t>
            </a:r>
            <a:r>
              <a:rPr lang="en-US" sz="1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8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r>
              <a:rPr lang="en-US" sz="1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       reconstruction contains terms  ~ ϵ</a:t>
            </a:r>
            <a:r>
              <a:rPr lang="en-US" sz="18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8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σ</a:t>
            </a:r>
            <a:r>
              <a:rPr lang="en-US" sz="18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800" dirty="0"/>
          </a:p>
        </p:txBody>
      </p:sp>
      <p:pic>
        <p:nvPicPr>
          <p:cNvPr id="6" name="Image 0" descr="/home/claude/l3v3/build_scripts/assets_v3_noise_g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600200"/>
            <a:ext cx="6400800" cy="23317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416052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416052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σᵢ = 1 → no severe amplification.   σᵢ = 0.001 → gain = 1000×. Tiny detector noise can become a large image artifact.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11480" y="5120640"/>
            <a:ext cx="8321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ill-conditioned inverse problem: the measurements carry only a faint signature of some object modes, so recovering those modes amplifies both signal and noise together.</a:t>
            </a:r>
            <a:endParaRPr lang="en-US" sz="17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not just collect data from every angle/all possible combinations of the target variables?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acquisition has constraints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1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excellent question — and why the answer is no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411480" y="96012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“Then why not just collect more projections from every possible angle?”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1691640"/>
            <a:ext cx="62179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9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Radiation dose to the patient</a:t>
            </a:r>
            <a:endParaRPr lang="en-US" sz="190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9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Acquisition time</a:t>
            </a:r>
            <a:endParaRPr lang="en-US" sz="190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9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motion during the scan</a:t>
            </a:r>
            <a:endParaRPr lang="en-US" sz="190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9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Scanner geometry and detector limitations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411480" y="3794760"/>
            <a:ext cx="8321040" cy="960120"/>
          </a:xfrm>
          <a:prstGeom prst="roundRect">
            <a:avLst>
              <a:gd name="adj" fmla="val 7619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40080" y="3794760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Deliberately reducing projections for dose gives sparse-view CT: some spatial modes become weakly constrained or unconstrained — the inverse problem is unstable again.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493776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— and only now — prior information becomes necessary.</a:t>
            </a:r>
            <a:endParaRPr lang="en-US" sz="1900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Least squares uses one source of information. What about the other?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411480" y="960120"/>
            <a:ext cx="8321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Continuing directly from the CT example: the likelihood p(y|x) tells us how well an image explains the measurements. But before we ever measured anything, were all images equally plausible?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11480" y="196596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640080" y="196596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No. We already know things about what a CT image should look like — and Bayes' rule is how we combine that knowledge with the measurements.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2011680" y="3154680"/>
            <a:ext cx="512064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p(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x|y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   p(</a:t>
            </a:r>
            <a:r>
              <a:rPr kumimoji="0" lang="en-US" sz="26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y|x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 · </a:t>
            </a: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p(x)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411480" y="379476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0" i="1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evidence           ×           prior knowledge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11480" y="4434840"/>
            <a:ext cx="8321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Char char="▪"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Least squares / maximum likelihood used only p(y|x) — the measurement term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Tx/>
              <a:buChar char="▪"/>
              <a:tabLst/>
              <a:defRPr/>
            </a:pPr>
            <a:r>
              <a:rPr kumimoji="0" lang="en-US" sz="18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Today we bring in p(x) — the prior — and see exactly where regularization comes from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Five steps from Bayes' rule to a regularized inverse problem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" y="960120"/>
            <a:ext cx="3657600" cy="621792"/>
          </a:xfrm>
          <a:prstGeom prst="roundRect">
            <a:avLst>
              <a:gd name="adj" fmla="val 11765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94360" y="960120"/>
            <a:ext cx="3474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1. Bayes' rule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4270248" y="960120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two sources of information about x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249424" y="1594714"/>
            <a:ext cx="164592" cy="99852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02920" y="1709928"/>
            <a:ext cx="3657600" cy="621792"/>
          </a:xfrm>
          <a:prstGeom prst="roundRect">
            <a:avLst>
              <a:gd name="adj" fmla="val 11765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594360" y="1709928"/>
            <a:ext cx="3474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2. What do we already know?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270248" y="1709928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physical knowledge about CT images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249424" y="2344522"/>
            <a:ext cx="164592" cy="99852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02920" y="2459736"/>
            <a:ext cx="3657600" cy="621792"/>
          </a:xfrm>
          <a:prstGeom prst="roundRect">
            <a:avLst>
              <a:gd name="adj" fmla="val 11765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594360" y="2459736"/>
            <a:ext cx="3474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Encode belief as a probability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4270248" y="2459736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piecewise smooth ⇒ p(x)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249424" y="3094330"/>
            <a:ext cx="164592" cy="99852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02920" y="3209544"/>
            <a:ext cx="3657600" cy="621792"/>
          </a:xfrm>
          <a:prstGeom prst="roundRect">
            <a:avLst>
              <a:gd name="adj" fmla="val 11765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594360" y="3209544"/>
            <a:ext cx="3474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4. MAP estimation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4270248" y="3209544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balance measurement fit and prior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249424" y="3844138"/>
            <a:ext cx="164592" cy="99852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02920" y="3959352"/>
            <a:ext cx="3657600" cy="621792"/>
          </a:xfrm>
          <a:prstGeom prst="roundRect">
            <a:avLst>
              <a:gd name="adj" fmla="val 11765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594360" y="3959352"/>
            <a:ext cx="34747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5. MAP becomes regularization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4270248" y="3959352"/>
            <a:ext cx="4114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‖y−Ax‖² + λR(x)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11480" y="507492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640080" y="507492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By the end: regularization stops looking like an arbitrary extra term and becomes an explicit statement of prior knowledge about x.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1 — Bayes: Two Sources of Information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11480" y="3770986"/>
            <a:ext cx="8321040" cy="526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We measured y. What should we believe about x?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11480" y="181356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For estimating x, p(y) is just a constant: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1480" y="283464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D9D9D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612648" y="2971800"/>
            <a:ext cx="3529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p(y | x)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12648" y="3337560"/>
            <a:ext cx="3529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sensor tell us?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612648" y="3703320"/>
            <a:ext cx="3529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If this were the true attenuation image, how likely are the measured X-ray projections?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800600" y="283464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D9D9D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5001768" y="2971800"/>
            <a:ext cx="3529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p(x)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5001768" y="3337560"/>
            <a:ext cx="3529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do we already know about plausible CT images?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5001768" y="3703320"/>
            <a:ext cx="3529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Before looking at these measurements, how plausible is this image as a CT image?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11480" y="4526280"/>
            <a:ext cx="832104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640080" y="452628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Posterior knowledge  =  measurement evidence  ×  prior knowledge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411480" y="534924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Least squares / maximum likelihood used only the left box. Today we bring in the right one.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69C1725-E0D9-0D0F-66AF-C3AF4FC30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804949"/>
            <a:ext cx="3048000" cy="10621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D0384E4-F676-97A8-586E-87B6A9EC1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430" y="2174240"/>
            <a:ext cx="3543300" cy="6604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What Do We Already Know About a CT Image?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11480" y="3770986"/>
            <a:ext cx="8321040" cy="526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Before measuring anything, are all x's equally plausible?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0" descr="/home/claude/l3map/build_scripts/assets_map_carto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914400"/>
            <a:ext cx="8503920" cy="28803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11480" y="3977640"/>
            <a:ext cx="832104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640080" y="39776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No. Some images are physically plausible, some are noisy, and some are outright impossible (negative attenuation) — before we've measured a single X-ray.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Concrete prior knowledge we could write down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0"/>
          <p:cNvGraphicFramePr>
            <a:graphicFrameLocks noGrp="1"/>
          </p:cNvGraphicFramePr>
          <p:nvPr/>
        </p:nvGraphicFramePr>
        <p:xfrm>
          <a:off x="411480" y="960120"/>
          <a:ext cx="8321040" cy="2852928"/>
        </p:xfrm>
        <a:graphic>
          <a:graphicData uri="http://schemas.openxmlformats.org/drawingml/2006/table">
            <a:tbl>
              <a:tblPr/>
              <a:tblGrid>
                <a:gridCol w="5120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knowledge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Mathematical statement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Attenuation cannot be negative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xᵢ ≥ 0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Neighboring pixels within one tissue are similar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xᵢ ≈ xⱼ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Sharp changes mainly occur at tissue boundaries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∇x is sparse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 images are approximately piecewise smooth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TV(x) tends to be small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Outside the body is approximately air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5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known / estimated support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411480" y="3977640"/>
            <a:ext cx="832104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640080" y="397764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Bayesian inference requires us to translate physical knowledge like this into p(x).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411480" y="480060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We can build p(x) around these: E.g., CT images are approximately piecewise smooth.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3. 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3 — Turning “Piecewise Smooth” Into a Probability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11480" y="3770986"/>
            <a:ext cx="8321040" cy="526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1-D cross-section: air | soft tissue | bone | soft tissue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0" descr="/home/claude/l3map/build_scripts/assets_map_prof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914400"/>
            <a:ext cx="8503920" cy="2697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74320" y="3749040"/>
            <a:ext cx="85953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within a tissue:  x</a:t>
            </a:r>
            <a:r>
              <a:rPr kumimoji="0" lang="en-US" sz="165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i+1</a:t>
            </a: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− x</a:t>
            </a:r>
            <a:r>
              <a:rPr kumimoji="0" lang="en-US" sz="165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≈ 0          only near boundaries are differences large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11480" y="443484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640080" y="443484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 ∇x should contain relatively few large values — measure this with R(x) = ‖∇x‖₁.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2C4ADA6-9BE6-B83D-CA5A-8E88FDB88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9260" y="786384"/>
            <a:ext cx="3530600" cy="812800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Turn the statement into a probability distribution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0" descr="/home/claude/l3map/build_scripts/assets_map_smooth_vs_jagg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691640"/>
            <a:ext cx="8412480" cy="28346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4709160"/>
            <a:ext cx="8321040" cy="1005840"/>
          </a:xfrm>
          <a:prstGeom prst="roundRect">
            <a:avLst>
              <a:gd name="adj" fmla="val 7273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640080" y="470916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Small ‖∇x‖₁ → high p(x). Large ‖∇x‖₁ → low p(x). Important: Bayes did not discover that CT images are piecewise smooth — we encoded that knowledge in p(x).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4. 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4 — MAP: Balance Measurement Fit and Prior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11480" y="3770986"/>
            <a:ext cx="8321040" cy="526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52DACE2-CAD1-8774-B694-C7E24F133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867" y="2961413"/>
            <a:ext cx="4408265" cy="10114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DA33982-A8B8-87BC-42B7-3D775C72B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66" y="2046088"/>
            <a:ext cx="5195889" cy="919474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Combine the CT forward model with our piecewise-smooth prior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274320" y="914400"/>
            <a:ext cx="8595360" cy="394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y = Ax + n,          n ~ N(0, σ</a:t>
            </a:r>
            <a:r>
              <a:rPr kumimoji="0" lang="en-US" sz="19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I)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96520" y="3246120"/>
            <a:ext cx="236023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Bayes combines them: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11480" y="5394960"/>
            <a:ext cx="832104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40080" y="53949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Find an image that both explains the X-ray measurements AND looks physically plausible.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0B4B737-5144-F07D-270C-FD7C97BFB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1711" y="1364825"/>
            <a:ext cx="3702178" cy="8492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5885C6-CBAB-1157-3492-A4B5B0F92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1149" y="4225266"/>
            <a:ext cx="3441700" cy="82550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5. 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Part 5 — Bayesian MAP Becomes Regularization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11480" y="3770986"/>
            <a:ext cx="8321040" cy="5266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Take the negative logarithm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1645920" y="91440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x̂</a:t>
            </a:r>
            <a:r>
              <a:rPr kumimoji="0" lang="en-US" sz="13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MAP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arg min</a:t>
            </a:r>
            <a:r>
              <a:rPr kumimoji="0" lang="en-US" sz="14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−log p(</a:t>
            </a:r>
            <a:r>
              <a:rPr kumimoji="0" lang="en-US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x|y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11480" y="169164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Substitute the previous expressions: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274320" y="2331720"/>
            <a:ext cx="8595360" cy="394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x̂</a:t>
            </a:r>
            <a:r>
              <a:rPr kumimoji="0" lang="en-US" sz="12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MAP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= arg min</a:t>
            </a:r>
            <a:r>
              <a:rPr kumimoji="0" lang="en-US" sz="13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[ 1/2σ</a:t>
            </a:r>
            <a:r>
              <a:rPr kumimoji="0" lang="en-US" sz="19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‖y−Ax‖</a:t>
            </a:r>
            <a:r>
              <a:rPr kumimoji="0" lang="en-US" sz="19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900" b="0" i="1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+  λ‖∇x‖</a:t>
            </a:r>
            <a:r>
              <a:rPr kumimoji="0" lang="en-US" sz="19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]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005840" y="3246120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‖y−Ax‖</a:t>
            </a:r>
            <a:r>
              <a:rPr kumimoji="0" lang="en-US" sz="2200" b="0" i="1" u="none" strike="noStrike" kern="1200" cap="none" spc="0" normalizeH="0" baseline="-4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200" b="1" i="1" u="none" strike="noStrike" kern="1200" cap="none" spc="0" normalizeH="0" baseline="3000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    +     λ'‖∇x‖</a:t>
            </a:r>
            <a:r>
              <a:rPr kumimoji="0" lang="en-US" sz="2200" b="1" i="1" u="none" strike="noStrike" kern="1200" cap="none" spc="0" normalizeH="0" baseline="-40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685800" y="37947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DATA FIDELITY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5440680" y="37947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11480" y="4343400"/>
            <a:ext cx="8321040" cy="640080"/>
          </a:xfrm>
          <a:prstGeom prst="roundRect">
            <a:avLst>
              <a:gd name="adj" fmla="val 11429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640080" y="434340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Prior probability, passed through −log, becomes a regularization penalty.</a:t>
            </a:r>
            <a:endParaRPr kumimoji="0" lang="en-US" sz="1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6F2C27-E6CB-A8A9-1578-875402C7B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851" y="4983480"/>
            <a:ext cx="4324297" cy="818677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three-stage progression, now complete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280160"/>
            <a:ext cx="2560320" cy="914400"/>
          </a:xfrm>
          <a:prstGeom prst="roundRect">
            <a:avLst>
              <a:gd name="adj" fmla="val 8000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57200" y="128016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Least Squares / ML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274320" y="224942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‖y−Ax‖²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999232" y="1655064"/>
            <a:ext cx="173736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200400" y="1280160"/>
            <a:ext cx="2560320" cy="914400"/>
          </a:xfrm>
          <a:prstGeom prst="roundRect">
            <a:avLst>
              <a:gd name="adj" fmla="val 8000"/>
            </a:avLst>
          </a:prstGeom>
          <a:solidFill>
            <a:srgbClr val="2E539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3246120" y="128016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MAP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3063240" y="224942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p(y|x) p(x)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788152" y="1655064"/>
            <a:ext cx="173736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989320" y="1280160"/>
            <a:ext cx="256032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035040" y="128016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Regularized Inverse Problem</a:t>
            </a:r>
            <a:endParaRPr kumimoji="0" lang="en-US" sz="15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5852160" y="224942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‖y−Ax‖² + λR(x)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11480" y="3108960"/>
            <a:ext cx="8321040" cy="960120"/>
          </a:xfrm>
          <a:prstGeom prst="roundRect">
            <a:avLst>
              <a:gd name="adj" fmla="val 7619"/>
            </a:avLst>
          </a:prstGeom>
          <a:solidFill>
            <a:srgbClr val="ED7D3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640080" y="3108960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 is not an arbitrary extra term bolted onto least squares — it is the explicit mathematical representation of prior knowledge about the physical state x.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411480" y="425196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1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This is exactly the gap left open in the computational-inverse deck's “no room for prior knowledge” limitation — now we know precisely where λR(x) comes from.</a:t>
            </a:r>
            <a:endParaRPr kumimoji="0" lang="en-US" sz="16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411480" y="498348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F386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This sets up iterative CT reconstruction, and eventually deep / unrolled tomography.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knowledge gets a clear job</a:t>
            </a:r>
            <a:endParaRPr lang="en-US" sz="33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the data where it's strong; trust the prior where it's weak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100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6DFFE0B7-69BF-3708-9942-664E3CB29392}"/>
              </a:ext>
            </a:extLst>
          </p:cNvPr>
          <p:cNvSpPr txBox="1"/>
          <p:nvPr/>
        </p:nvSpPr>
        <p:spPr>
          <a:xfrm>
            <a:off x="1371600" y="49479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vice versa.</a:t>
            </a:r>
            <a:endParaRPr lang="en-US" sz="180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σ₄ ≈ 0, the data alone can't tell us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96012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,σ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,σ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&gt;&gt; 0        but        σ</a:t>
            </a:r>
            <a:r>
              <a:rPr lang="en-US" sz="22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73736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kinds of attenuation maps are physically or anatomically plausible? We encode that as p(x).</a:t>
            </a:r>
            <a:endParaRPr lang="en-US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 5"/>
              <p:cNvSpPr txBox="1"/>
              <p:nvPr/>
            </p:nvSpPr>
            <p:spPr>
              <a:xfrm>
                <a:off x="365760" y="2331720"/>
                <a:ext cx="8412480" cy="41563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2000" i="1" dirty="0">
                    <a:solidFill>
                      <a:srgbClr val="404040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p(x|y) </a:t>
                </a:r>
                <a14:m>
                  <m:oMath xmlns:m="http://schemas.openxmlformats.org/officeDocument/2006/math">
                    <m:r>
                      <a:rPr lang="en-US" i="1"/>
                      <m:t>∝</m:t>
                    </m:r>
                  </m:oMath>
                </a14:m>
                <a:r>
                  <a:rPr lang="en-US" sz="2000" dirty="0">
                    <a:effectLst/>
                  </a:rPr>
                  <a:t> </a:t>
                </a:r>
                <a:r>
                  <a:rPr lang="en-US" sz="2000" i="1" dirty="0">
                    <a:solidFill>
                      <a:srgbClr val="404040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p(y|x) p(x)          x̂</a:t>
                </a:r>
                <a:r>
                  <a:rPr lang="en-US" sz="1400" i="1" baseline="-40000" dirty="0">
                    <a:solidFill>
                      <a:srgbClr val="404040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MAP</a:t>
                </a:r>
                <a:r>
                  <a:rPr lang="en-US" sz="2000" i="1" dirty="0">
                    <a:solidFill>
                      <a:srgbClr val="404040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 = arg max</a:t>
                </a:r>
                <a:r>
                  <a:rPr lang="en-US" sz="1500" i="1" baseline="-40000" dirty="0">
                    <a:solidFill>
                      <a:srgbClr val="404040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x</a:t>
                </a:r>
                <a:r>
                  <a:rPr lang="en-US" sz="2000" b="1" i="1" dirty="0">
                    <a:solidFill>
                      <a:srgbClr val="ED7D31"/>
                    </a:solidFill>
                    <a:latin typeface="Cambria" pitchFamily="34" charset="0"/>
                    <a:ea typeface="Cambria" pitchFamily="34" charset="-122"/>
                    <a:cs typeface="Cambria" pitchFamily="34" charset="-120"/>
                  </a:rPr>
                  <a:t> p(y|x) p(x)</a:t>
                </a:r>
                <a:endParaRPr lang="en-US" sz="2000" dirty="0"/>
              </a:p>
            </p:txBody>
          </p:sp>
        </mc:Choice>
        <mc:Fallback>
          <p:sp>
            <p:nvSpPr>
              <p:cNvPr id="7" name="Tex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" y="2331720"/>
                <a:ext cx="8412480" cy="415636"/>
              </a:xfrm>
              <a:prstGeom prst="rect">
                <a:avLst/>
              </a:prstGeom>
              <a:blipFill>
                <a:blip r:embed="rId3"/>
                <a:stretch>
                  <a:fillRect t="-5882" b="-23529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hape 6"/>
          <p:cNvSpPr/>
          <p:nvPr/>
        </p:nvSpPr>
        <p:spPr>
          <a:xfrm>
            <a:off x="411480" y="3337560"/>
            <a:ext cx="3886200" cy="1234440"/>
          </a:xfrm>
          <a:prstGeom prst="roundRect">
            <a:avLst>
              <a:gd name="adj" fmla="val 5926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40080" y="3474720"/>
            <a:ext cx="3429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measurements are informative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416052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the data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4846320" y="3337560"/>
            <a:ext cx="3886200" cy="1234440"/>
          </a:xfrm>
          <a:prstGeom prst="roundRect">
            <a:avLst>
              <a:gd name="adj" fmla="val 5926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074920" y="3474720"/>
            <a:ext cx="3429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measurements are weak or ambiguous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160520"/>
            <a:ext cx="3429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i="1" dirty="0">
                <a:solidFill>
                  <a:srgbClr val="FFE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prior constrains the solution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411480" y="493776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0080" y="493776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fixes the earlier conceptual jump: priors aren't introduced out of nowhere — they answer a need the scanner itself created.</a:t>
            </a:r>
            <a:endParaRPr lang="en-US" sz="1750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21. </a:t>
            </a: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Regularization: the optimization version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terms, two concrete CT jobs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100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fidelity + prior, in one objective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005840"/>
            <a:ext cx="7315200" cy="540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 = arg min</a:t>
            </a:r>
            <a:r>
              <a:rPr lang="en-US" sz="15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600" b="1" i="1" dirty="0">
                <a:solidFill>
                  <a:srgbClr val="2E53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||y−Ax||²</a:t>
            </a:r>
            <a:r>
              <a:rPr lang="en-US" sz="26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+  λ</a:t>
            </a:r>
            <a:r>
              <a:rPr lang="en-US" sz="2600" b="1" i="1" dirty="0">
                <a:solidFill>
                  <a:srgbClr val="ED7D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R(x)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11480" y="2011680"/>
            <a:ext cx="3886200" cy="1600200"/>
          </a:xfrm>
          <a:prstGeom prst="roundRect">
            <a:avLst>
              <a:gd name="adj" fmla="val 4571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40080" y="2148840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term  ∥y−Ax∥²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606040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E5E5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“Would this reconstruction produce the X-ray measurements the scanner actually observed?”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4846320" y="2011680"/>
            <a:ext cx="3886200" cy="1600200"/>
          </a:xfrm>
          <a:prstGeom prst="roundRect">
            <a:avLst>
              <a:gd name="adj" fmla="val 4571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074920" y="2148840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Regularizer  R(x)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2606040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i="1" dirty="0">
                <a:solidFill>
                  <a:srgbClr val="FFE8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“Is this a plausible, stable reconstruction according to our prior assumptions?”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411480" y="3886200"/>
            <a:ext cx="832104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40080" y="388620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controls the tradeoff between trusting the measurements and trusting the prior.</a:t>
            </a:r>
            <a:endParaRPr lang="en-US" sz="190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B1A794-50F3-3915-137A-DD1870397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1967566"/>
            <a:ext cx="8549640" cy="11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001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22. </a:t>
            </a: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 meets the singular values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10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 tells inversion not to over-trust weak modes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411480" y="96012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regularization, inversion still tries to recover components with σᵢ ≈ 0 by dividing by tiny σᵢ — amplifying noise enormously.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971800" y="1737360"/>
            <a:ext cx="320040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063240" y="1737360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CT geometry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489704" y="2282342"/>
            <a:ext cx="164592" cy="114117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971800" y="2414016"/>
            <a:ext cx="320040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3063240" y="2414016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singular values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489704" y="2958998"/>
            <a:ext cx="164592" cy="114117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971800" y="3090672"/>
            <a:ext cx="320040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063240" y="3090672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amplification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489704" y="3635654"/>
            <a:ext cx="164592" cy="114117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971800" y="3767328"/>
            <a:ext cx="320040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3063240" y="3767328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Unstable reconstruction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4489704" y="4312310"/>
            <a:ext cx="164592" cy="114117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2971800" y="4443984"/>
            <a:ext cx="3200400" cy="530352"/>
          </a:xfrm>
          <a:prstGeom prst="roundRect">
            <a:avLst>
              <a:gd name="adj" fmla="val 13793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3063240" y="4443984"/>
            <a:ext cx="3017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 / prior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411480" y="5623560"/>
            <a:ext cx="8321040" cy="868680"/>
          </a:xfrm>
          <a:prstGeom prst="roundRect">
            <a:avLst>
              <a:gd name="adj" fmla="val 8421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40080" y="562356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trust the measurement enough to make enormous corrections in directions the scanner barely observes. This chain is the centerpiece of the lecture's second half.</a:t>
            </a:r>
            <a:endParaRPr lang="en-US" sz="1750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23. </a:t>
            </a: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Refining the noise model: counting photons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45720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noise was a convenient approximation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100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 noise is fundamentally photon statistics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20040" y="960120"/>
            <a:ext cx="8503920" cy="394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9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~ Poisson(λ</a:t>
            </a:r>
            <a:r>
              <a:rPr lang="en-US" sz="19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(x))          λ</a:t>
            </a:r>
            <a:r>
              <a:rPr lang="en-US" sz="19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(x) = I</a:t>
            </a:r>
            <a:r>
              <a:rPr lang="en-US" sz="19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0,i</a:t>
            </a:r>
            <a:r>
              <a:rPr lang="en-US" sz="19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</a:t>
            </a:r>
            <a:r>
              <a:rPr lang="en-US" sz="1900" i="1" baseline="3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−(Ax)</a:t>
            </a:r>
            <a:r>
              <a:rPr lang="en-US" sz="19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274320" y="196596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20040" y="196596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1700418" y="2226564"/>
            <a:ext cx="55596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764792" y="196596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810512" y="196596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3190890" y="2226564"/>
            <a:ext cx="55596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255264" y="196596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300984" y="196596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Beer–Lambert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4681362" y="2226564"/>
            <a:ext cx="55596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745736" y="196596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4791456" y="196596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I₀e⁻ᴬˣ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171834" y="2226564"/>
            <a:ext cx="55596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236208" y="196596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281928" y="196596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photon stats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7662306" y="2226564"/>
            <a:ext cx="55596" cy="164592"/>
          </a:xfrm>
          <a:prstGeom prst="right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726680" y="1965960"/>
            <a:ext cx="141732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7772400" y="1965960"/>
            <a:ext cx="1325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411480" y="306324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40080" y="306324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Ax + n is not “the physics of CT.” It is a useful, transformed approximation of a Poisson process.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2743200" y="4160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</a:t>
            </a:r>
            <a:r>
              <a:rPr lang="en-US" sz="14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ML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arg max</a:t>
            </a:r>
            <a:r>
              <a:rPr lang="en-US" sz="15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2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p(k | x)</a:t>
            </a:r>
            <a:endParaRPr lang="en-US" sz="2200" dirty="0"/>
          </a:p>
        </p:txBody>
      </p:sp>
      <p:sp>
        <p:nvSpPr>
          <p:cNvPr id="26" name="Text 24"/>
          <p:cNvSpPr txBox="1"/>
          <p:nvPr/>
        </p:nvSpPr>
        <p:spPr>
          <a:xfrm>
            <a:off x="411480" y="4892040"/>
            <a:ext cx="8321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corresponding negative log-likelihood is not simply ordinary L₂. The lesson: measurement physics + noise statistics together determine the appropriate loss.</a:t>
            </a:r>
            <a:endParaRPr lang="en-US" sz="1700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651760"/>
            <a:ext cx="9144000" cy="164592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651760"/>
            <a:ext cx="8321040" cy="11192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24. </a:t>
            </a: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learned reconstruction</a:t>
            </a:r>
            <a:endParaRPr lang="en-US" sz="3300" dirty="0"/>
          </a:p>
        </p:txBody>
      </p:sp>
      <p:sp>
        <p:nvSpPr>
          <p:cNvPr id="6" name="Text 4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100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classical objective, one more time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960120"/>
            <a:ext cx="7132320" cy="498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x̂ = arg min</a:t>
            </a:r>
            <a:r>
              <a:rPr lang="en-US" sz="1500" i="1" baseline="-40000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400" i="1" dirty="0">
                <a:solidFill>
                  <a:srgbClr val="4040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D(y, F(x))  +  λ R(x)</a:t>
            </a:r>
            <a:endParaRPr lang="en-US" sz="2400" dirty="0"/>
          </a:p>
        </p:txBody>
      </p:sp>
      <p:graphicFrame>
        <p:nvGraphicFramePr>
          <p:cNvPr id="5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783080"/>
          <a:ext cx="8321040" cy="1828800"/>
        </p:xfrm>
        <a:graphic>
          <a:graphicData uri="http://schemas.openxmlformats.org/drawingml/2006/table">
            <a:tbl>
              <a:tblPr/>
              <a:tblGrid>
                <a:gridCol w="128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40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CT physics (the forward model)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consistency with measured data and its noise statistics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 knowledge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11480" y="3520440"/>
            <a:ext cx="3886200" cy="1005840"/>
          </a:xfrm>
          <a:prstGeom prst="roundRect">
            <a:avLst>
              <a:gd name="adj" fmla="val 7273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3639312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Classical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4023360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R mathematically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846320" y="3520440"/>
            <a:ext cx="3886200" cy="1005840"/>
          </a:xfrm>
          <a:prstGeom prst="roundRect">
            <a:avLst>
              <a:gd name="adj" fmla="val 7273"/>
            </a:avLst>
          </a:prstGeom>
          <a:solidFill>
            <a:srgbClr val="D9D9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5074920" y="3639312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D7D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/ learned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5074920" y="402336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R, or the reconstruction procedure, from data (unrolled networks, learned reconstruction)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411480" y="4754880"/>
            <a:ext cx="832104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40080" y="4754880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does not make the forward physics disappear — that is the message this whole course is built on.</a:t>
            </a:r>
            <a:endParaRPr lang="en-US" sz="1900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entire lecture as one causal chain (1 of 2)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11480" y="914400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02920" y="914400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want internal anatomy x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226564" y="1453896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11480" y="1536192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02920" y="1536192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X-rays interact with matter  →  CT physics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226564" y="2075688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11480" y="2157984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02920" y="2157984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Discretize anatomy  →  forward model A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226564" y="2697480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11480" y="2779776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02920" y="2779776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projections: y = Ax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226564" y="3319272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401568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02920" y="3401568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few directions: Ax₁ = Ax₂  →  non-identifiability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226564" y="3941064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11480" y="4023360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502920" y="4023360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 A(x₁−x₂) = 0  →  null space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226564" y="4562856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11480" y="4645152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502920" y="4645152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det(A) = 0, rank(A) &lt; N  →  singularity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480560" y="914400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4572000" y="914400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Physically: Av = 0  →  invisible anatomical patterns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295644" y="1453896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480560" y="1536192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4572000" y="1536192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angles  →  invisible modes become observable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295644" y="2075688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4480560" y="2157984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 txBox="1"/>
          <p:nvPr/>
        </p:nvSpPr>
        <p:spPr>
          <a:xfrm>
            <a:off x="4572000" y="2157984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measurements fluctuate: y = Ax + n  →  noise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6295644" y="2697480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480560" y="2779776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4572000" y="2779776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Candidate: r = y − Ax̂  →  residual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6295644" y="3319272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480560" y="3401568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4572000" y="3401568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explains data? arg max p(y|x)  →  ML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6295644" y="3941064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4480560" y="4023360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 txBox="1"/>
          <p:nvPr/>
        </p:nvSpPr>
        <p:spPr>
          <a:xfrm>
            <a:off x="4572000" y="4023360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Gaussian noise  →  arg min ∥y−Ax∥²  →  least squares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6295644" y="4562856"/>
            <a:ext cx="164592" cy="71323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4480560" y="4645152"/>
            <a:ext cx="3794760" cy="530352"/>
          </a:xfrm>
          <a:prstGeom prst="roundRect">
            <a:avLst>
              <a:gd name="adj" fmla="val 13793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 txBox="1"/>
          <p:nvPr/>
        </p:nvSpPr>
        <p:spPr>
          <a:xfrm>
            <a:off x="4572000" y="4645152"/>
            <a:ext cx="3611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∇J = −2Aᵀ(y−Ax)  →  forward / backprojection</a:t>
            </a:r>
            <a:endParaRPr lang="en-US" sz="1300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entire lecture as one causal chain (2 of 2)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11480" y="1143000"/>
            <a:ext cx="379476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02920" y="114300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modes only weakly observed: Av ≈ 0  →  near-singularity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2226564" y="1938528"/>
            <a:ext cx="164592" cy="14264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11480" y="2103120"/>
            <a:ext cx="379476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02920" y="210312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Characterize all modes: A = UΣVᵀ  →  SVD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2226564" y="2898648"/>
            <a:ext cx="164592" cy="14264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11480" y="3063240"/>
            <a:ext cx="379476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02920" y="306324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σᵢ amplifies noise  →  conditioning and instability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2226564" y="3858768"/>
            <a:ext cx="164592" cy="14264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11480" y="4023360"/>
            <a:ext cx="379476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02920" y="402336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Can't scan forever: dose, time, motion  →  practical CT constraints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4480560" y="1143000"/>
            <a:ext cx="379476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4572000" y="114300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knowledge beyond the data: p(x)  →  prior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295644" y="1938528"/>
            <a:ext cx="164592" cy="14264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480560" y="2103120"/>
            <a:ext cx="379476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4572000" y="210312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Combine: p(x|y) ∝ p(y|x)p(x)  →  MAP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295644" y="2898648"/>
            <a:ext cx="164592" cy="14264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480560" y="3063240"/>
            <a:ext cx="3794760" cy="777240"/>
          </a:xfrm>
          <a:prstGeom prst="roundRect">
            <a:avLst>
              <a:gd name="adj" fmla="val 9412"/>
            </a:avLst>
          </a:prstGeom>
          <a:solidFill>
            <a:srgbClr val="2E539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4572000" y="306324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form: min D(y,F(x)) + λR(x)  →  regularized inverse problems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6295644" y="3858768"/>
            <a:ext cx="164592" cy="142646"/>
          </a:xfrm>
          <a:prstGeom prst="downArrow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480560" y="4023360"/>
            <a:ext cx="3794760" cy="777240"/>
          </a:xfrm>
          <a:prstGeom prst="roundRect">
            <a:avLst>
              <a:gd name="adj" fmla="val 9412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 txBox="1"/>
          <p:nvPr/>
        </p:nvSpPr>
        <p:spPr>
          <a:xfrm>
            <a:off x="4572000" y="402336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R, or the reconstruction procedure  →  modern ML for physical sensing</a:t>
            </a: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411480" y="5394960"/>
            <a:ext cx="8321040" cy="685800"/>
          </a:xfrm>
          <a:prstGeom prst="roundRect">
            <a:avLst>
              <a:gd name="adj" fmla="val 1066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40080" y="53949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thread, start to finish: every idea in this lecture exists because the CT scanner we built needed it.</a:t>
            </a:r>
            <a:endParaRPr lang="en-US" sz="1800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picture worth dwelling on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1100" dirty="0"/>
          </a:p>
        </p:txBody>
      </p:sp>
      <p:pic>
        <p:nvPicPr>
          <p:cNvPr id="5" name="Image 0" descr="/home/claude/l3v3/build_scripts/assets_v3_twin_objec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914400"/>
            <a:ext cx="8138160" cy="2514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11480" y="361188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patients — identical measurements — because their difference is a checkerboard pattern invisible to this acquisition geometry.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411480" y="4343400"/>
            <a:ext cx="8321040" cy="1051560"/>
          </a:xfrm>
          <a:prstGeom prst="roundRect">
            <a:avLst>
              <a:gd name="adj" fmla="val 6957"/>
            </a:avLst>
          </a:prstGeom>
          <a:solidFill>
            <a:srgbClr val="ED7D3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0080" y="4343400"/>
            <a:ext cx="7863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single 2×2 example carries: null space, rank deficiency, singularity, missing information, projection-angle diversity — and eventually small singular values and regularization.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11480" y="557784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later write  A = UΣVᵀ,  students won't see SVD as an unrelated linear-algebra detour — they'll know exactly which question it answers.</a:t>
            </a:r>
            <a:endParaRPr lang="en-US" sz="1700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86384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0"/>
            <a:ext cx="8321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would expect students to learn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411480" y="914400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core — worth full mastery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411480" y="1325880"/>
            <a:ext cx="39776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vs. inverse problems</a:t>
            </a:r>
            <a:endParaRPr lang="en-US" sz="17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discretization: y = Ax, and what A means physically</a:t>
            </a:r>
            <a:endParaRPr lang="en-US" sz="17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identifiability: null space, rank, singularity</a:t>
            </a:r>
            <a:endParaRPr lang="en-US" sz="17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2×2 CT example — Av = 0 in one picture</a:t>
            </a:r>
            <a:endParaRPr lang="en-US" sz="17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squares, forward projection and backprojection</a:t>
            </a:r>
            <a:endParaRPr lang="en-US" sz="17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near-singularity, conditioning, SVD</a:t>
            </a:r>
            <a:endParaRPr lang="en-US" sz="17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regularization and MAP as the remedy for small σᵢ</a:t>
            </a:r>
            <a:endParaRPr lang="en-US" sz="1750" dirty="0"/>
          </a:p>
        </p:txBody>
      </p:sp>
      <p:sp>
        <p:nvSpPr>
          <p:cNvPr id="7" name="Text 5"/>
          <p:cNvSpPr txBox="1"/>
          <p:nvPr/>
        </p:nvSpPr>
        <p:spPr>
          <a:xfrm>
            <a:off x="4754880" y="914400"/>
            <a:ext cx="3977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 previews — conceptual only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754880" y="1325880"/>
            <a:ext cx="39776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Radon transform and the sinogram</a:t>
            </a:r>
            <a:endParaRPr lang="en-US" sz="17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Poisson photon-counting noise vs. the Gaussian approximation</a:t>
            </a:r>
            <a:endParaRPr lang="en-US" sz="17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sparse-view CT and acquisition constraints (dose, time, motion)</a:t>
            </a:r>
            <a:endParaRPr lang="en-US" sz="1750" dirty="0"/>
          </a:p>
          <a:p>
            <a:pPr marL="228600" indent="-228600">
              <a:spcAft>
                <a:spcPts val="1200"/>
              </a:spcAft>
              <a:buSzPct val="100000"/>
              <a:buChar char="▪"/>
            </a:pPr>
            <a:r>
              <a:rPr lang="en-US" sz="175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learned reconstruction and unrolled networks → later lectures</a:t>
            </a:r>
            <a:endParaRPr lang="en-US" sz="1750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6263640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75-minute class: let the 2×2 example carry identifiability → conditioning → regularization as the deep core; treat the rest as shorter conceptual extensions.</a:t>
            </a:r>
            <a:endParaRPr lang="en-US" sz="1600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834640"/>
            <a:ext cx="9144000" cy="1005840"/>
          </a:xfrm>
          <a:prstGeom prst="rect">
            <a:avLst/>
          </a:prstGeom>
          <a:solidFill>
            <a:srgbClr val="59595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11480" y="2834640"/>
            <a:ext cx="8321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85039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7741</Words>
  <Application>Microsoft Macintosh PowerPoint</Application>
  <PresentationFormat>On-screen Show (4:3)</PresentationFormat>
  <Paragraphs>947</Paragraphs>
  <Slides>128</Slides>
  <Notes>115</Notes>
  <HiddenSlides>15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128</vt:i4>
      </vt:variant>
    </vt:vector>
  </HeadingPairs>
  <TitlesOfParts>
    <vt:vector size="136" baseType="lpstr">
      <vt:lpstr>Aptos</vt:lpstr>
      <vt:lpstr>Arial</vt:lpstr>
      <vt:lpstr>Avenir Light</vt:lpstr>
      <vt:lpstr>Calibri</vt:lpstr>
      <vt:lpstr>Cambria</vt:lpstr>
      <vt:lpstr>Cambria Math</vt:lpstr>
      <vt:lpstr>Lucida Bright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Nirupam Roy</cp:lastModifiedBy>
  <cp:revision>1</cp:revision>
  <dcterms:created xsi:type="dcterms:W3CDTF">2026-09-15T03:28:54Z</dcterms:created>
  <dcterms:modified xsi:type="dcterms:W3CDTF">2026-09-17T16:20:23Z</dcterms:modified>
</cp:coreProperties>
</file>