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6.xml"/>
  <Override ContentType="application/vnd.openxmlformats-officedocument.theme+xml" PartName="/ppt/theme/theme3.xml"/>
  <Override ContentType="application/vnd.openxmlformats-officedocument.theme+xml" PartName="/ppt/theme/theme5.xml"/>
  <Override ContentType="application/vnd.openxmlformats-officedocument.theme+xml" PartName="/ppt/theme/theme2.xml"/>
  <Override ContentType="application/vnd.openxmlformats-officedocument.theme+xml" PartName="/ppt/theme/theme4.xml"/>
  <Override ContentType="application/vnd.openxmlformats-officedocument.theme+xml" PartName="/ppt/theme/theme1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7.xml"/>
  <Override ContentType="application/vnd.openxmlformats-officedocument.presentationml.slide+xml" PartName="/ppt/slides/slide1.xml"/>
  <Override ContentType="application/vnd.openxmlformats-officedocument.presentationml.slide+xml" PartName="/ppt/slides/slide8.xml"/>
  <Override ContentType="application/vnd.openxmlformats-officedocument.presentationml.slide+xml" PartName="/ppt/slides/slide4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3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Type="http://schemas.openxmlformats.org/officeDocument/2006/relationships/officeDocument" Id="rId1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c:Ignorable="mv" autoCompressPictures="0" mc:PreserveAttributes="mv:*" saveSubsetFonts="1">
  <p:sldMasterIdLst>
    <p:sldMasterId id="2147483672" r:id="rId4"/>
    <p:sldMasterId id="2147483673" r:id="rId5"/>
    <p:sldMasterId id="2147483674" r:id="rId6"/>
    <p:sldMasterId id="2147483675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</p:sldIdLst>
  <p:sldSz cy="6858000" cx="9144000"/>
  <p:notesSz cy="9144000" cx="6858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ype="http://schemas.openxmlformats.org/officeDocument/2006/relationships/slide" Id="rId16" Target="slides/slide8.xml"/><Relationship Type="http://schemas.openxmlformats.org/officeDocument/2006/relationships/slide" Id="rId15" Target="slides/slide7.xml"/><Relationship Type="http://schemas.openxmlformats.org/officeDocument/2006/relationships/slide" Id="rId14" Target="slides/slide6.xml"/><Relationship Type="http://schemas.openxmlformats.org/officeDocument/2006/relationships/presProps" Id="rId2" Target="presProps.xml"/><Relationship Type="http://schemas.openxmlformats.org/officeDocument/2006/relationships/slide" Id="rId12" Target="slides/slide4.xml"/><Relationship Type="http://schemas.openxmlformats.org/officeDocument/2006/relationships/theme" Id="rId1" Target="theme/theme5.xml"/><Relationship Type="http://schemas.openxmlformats.org/officeDocument/2006/relationships/slide" Id="rId13" Target="slides/slide5.xml"/><Relationship Type="http://schemas.openxmlformats.org/officeDocument/2006/relationships/slideMaster" Id="rId4" Target="slideMasters/slideMaster1.xml"/><Relationship Type="http://schemas.openxmlformats.org/officeDocument/2006/relationships/slide" Id="rId10" Target="slides/slide2.xml"/><Relationship Type="http://schemas.openxmlformats.org/officeDocument/2006/relationships/tableStyles" Id="rId3" Target="tableStyles.xml"/><Relationship Type="http://schemas.openxmlformats.org/officeDocument/2006/relationships/slide" Id="rId11" Target="slides/slide3.xml"/><Relationship Type="http://schemas.openxmlformats.org/officeDocument/2006/relationships/slide" Id="rId9" Target="slides/slide1.xml"/><Relationship Type="http://schemas.openxmlformats.org/officeDocument/2006/relationships/slideMaster" Id="rId6" Target="slideMasters/slideMaster3.xml"/><Relationship Type="http://schemas.openxmlformats.org/officeDocument/2006/relationships/slideMaster" Id="rId5" Target="slideMasters/slideMaster2.xml"/><Relationship Type="http://schemas.openxmlformats.org/officeDocument/2006/relationships/notesMaster" Id="rId8" Target="notesMasters/notesMaster1.xml"/><Relationship Type="http://schemas.openxmlformats.org/officeDocument/2006/relationships/slideMaster" Id="rId7" Target="slideMasters/slideMaster4.xml"/></Relationships>
</file>

<file path=ppt/notesMasters/_rels/notesMaster1.xml.rels><?xml version="1.0" encoding="UTF-8" standalone="yes"?><Relationships xmlns="http://schemas.openxmlformats.org/package/2006/relationships"><Relationship Type="http://schemas.openxmlformats.org/officeDocument/2006/relationships/theme" Id="rId1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" id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Shape 2" id="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name="Shape 3" id="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bIns="91425" tIns="91425" anchor="t" lIns="91425" rIns="91425">
            <a:spAutoFit/>
          </a:bodyPr>
          <a:lstStyle/>
          <a:p>
            <a:pPr indent="-317500" lvl="1" marL="914400">
              <a:buClr>
                <a:srgbClr val="000000"/>
              </a:buClr>
              <a:buSzPct val="127272"/>
              <a:buFont typeface="Courier New"/>
              <a:buChar char="o"/>
            </a:pPr>
            <a:r>
              <a:rPr sz="1100" lang="en"/>
              <a:t>
</a:t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</p:txBody>
      </p:sp>
    </p:spTree>
  </p:cSld>
  <p:clrMap accent6="accent6" tx2="lt2" accent5="accent5" bg2="dk2" tx1="dk1" accent4="accent4" bg1="lt1" accent3="accent3" accent2="accent2" accent1="accent1" folHlink="folHlink" hlink="hlink"/>
</p:notesMaster>
</file>

<file path=ppt/notesSlides/_rels/notesSlide1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2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3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4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5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6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7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8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92" id="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93" id="93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94" id="94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99" id="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00" id="100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01" id="101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05" id="1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06" id="106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07" id="107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12" id="1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3" id="113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14" id="114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20" id="1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21" id="121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22" id="122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26" id="1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27" id="127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28" id="128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33" id="1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34" id="134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35" id="135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38" id="1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39" id="139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40" id="140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3.xml"/></Relationships>
</file>

<file path=ppt/slideLayouts/_rels/slideLayout14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3.xml"/></Relationships>
</file>

<file path=ppt/slideLayouts/_rels/slideLayout15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3.xml"/></Relationships>
</file>

<file path=ppt/slideLayouts/_rels/slideLayout16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3.xml"/></Relationships>
</file>

<file path=ppt/slideLayouts/_rels/slideLayout17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3.xml"/></Relationships>
</file>

<file path=ppt/slideLayouts/_rels/slideLayout18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3.xml"/></Relationships>
</file>

<file path=ppt/slideLayouts/_rels/slideLayout19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4.xml"/></Relationships>
</file>

<file path=ppt/slideLayouts/_rels/slideLayout2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4.xml"/></Relationships>
</file>

<file path=ppt/slideLayouts/_rels/slideLayout2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4.xml"/></Relationships>
</file>

<file path=ppt/slideLayouts/_rels/slideLayout22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4.xml"/></Relationships>
</file>

<file path=ppt/slideLayouts/_rels/slideLayout23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4.xml"/></Relationships>
</file>

<file path=ppt/slideLayouts/_rels/slideLayout24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4.xml"/></Relationships>
</file>

<file path=ppt/slideLayouts/_rels/slideLayout3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name="Shape 8" id="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9" id="9"/>
          <p:cNvSpPr txBox="1"/>
          <p:nvPr>
            <p:ph type="ctrTitle"/>
          </p:nvPr>
        </p:nvSpPr>
        <p:spPr>
          <a:xfrm>
            <a:off y="751679" x="457200"/>
            <a:ext cy="4012499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4572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4572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4572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4572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4572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4572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4572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4572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4572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0" id="10"/>
          <p:cNvSpPr txBox="1"/>
          <p:nvPr>
            <p:ph type="subTitle" idx="1"/>
          </p:nvPr>
        </p:nvSpPr>
        <p:spPr>
          <a:xfrm>
            <a:off y="4955189" x="457200"/>
            <a:ext cy="16434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3048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4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048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4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3048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4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3048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4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3048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4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3048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4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3048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4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3048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4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3048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4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cxnSp>
        <p:nvCxnSpPr>
          <p:cNvPr name="Shape 11" id="11"/>
          <p:cNvCxnSpPr/>
          <p:nvPr/>
        </p:nvCxnSpPr>
        <p:spPr>
          <a:xfrm>
            <a:off y="548639" x="457200"/>
            <a:ext cy="0" cx="8229600"/>
          </a:xfrm>
          <a:prstGeom prst="straightConnector1">
            <a:avLst/>
          </a:prstGeom>
          <a:noFill/>
          <a:ln w="57150" cap="flat">
            <a:solidFill>
              <a:schemeClr val="accent1"/>
            </a:solidFill>
            <a:prstDash val="solid"/>
            <a:round/>
            <a:headEnd len="med" type="none" w="med"/>
            <a:tailEnd len="med" type="none" w="med"/>
          </a:ln>
        </p:spPr>
      </p:cxnSp>
      <p:cxnSp>
        <p:nvCxnSpPr>
          <p:cNvPr name="Shape 12" id="12"/>
          <p:cNvCxnSpPr/>
          <p:nvPr/>
        </p:nvCxnSpPr>
        <p:spPr>
          <a:xfrm>
            <a:off y="4844510" x="457200"/>
            <a:ext cy="0" cx="8229600"/>
          </a:xfrm>
          <a:prstGeom prst="straightConnector1">
            <a:avLst/>
          </a:prstGeom>
          <a:noFill/>
          <a:ln w="57150" cap="flat">
            <a:solidFill>
              <a:schemeClr val="accent1"/>
            </a:solidFill>
            <a:prstDash val="solid"/>
            <a:round/>
            <a:headEnd len="med" type="none" w="med"/>
            <a:tailEnd len="med" type="none" w="med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name="Shape 46" id="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7" id="47"/>
          <p:cNvSpPr/>
          <p:nvPr/>
        </p:nvSpPr>
        <p:spPr>
          <a:xfrm>
            <a:off y="274636" x="0"/>
            <a:ext cy="1554300" cx="8686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48" id="48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name="Shape 49" id="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0" id="50"/>
          <p:cNvSpPr/>
          <p:nvPr/>
        </p:nvSpPr>
        <p:spPr>
          <a:xfrm>
            <a:off y="5875078" x="0"/>
            <a:ext cy="692700" cx="8686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51" id="51"/>
          <p:cNvSpPr txBox="1"/>
          <p:nvPr>
            <p:ph type="body" idx="1"/>
          </p:nvPr>
        </p:nvSpPr>
        <p:spPr>
          <a:xfrm>
            <a:off y="5875078" x="457200"/>
            <a:ext cy="692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-342900" algn="l" marL="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i="0" sz="2400" b="1">
                <a:solidFill>
                  <a:schemeClr val="lt1"/>
                </a:solidFill>
              </a:defRPr>
            </a:lvl1pPr>
            <a:lvl2pPr indent="-342900" algn="l" marL="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i="0" sz="2400" b="1">
                <a:solidFill>
                  <a:schemeClr val="lt1"/>
                </a:solidFill>
              </a:defRPr>
            </a:lvl2pPr>
            <a:lvl3pPr indent="-342900" algn="l" marL="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i="0" sz="2400" b="1">
                <a:solidFill>
                  <a:schemeClr val="lt1"/>
                </a:solidFill>
              </a:defRPr>
            </a:lvl3pPr>
            <a:lvl4pPr indent="-342900" algn="l" marL="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i="0" sz="2400" b="1">
                <a:solidFill>
                  <a:schemeClr val="lt1"/>
                </a:solidFill>
              </a:defRPr>
            </a:lvl4pPr>
            <a:lvl5pPr indent="-342900" algn="l" marL="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i="0" sz="2400" b="1">
                <a:solidFill>
                  <a:schemeClr val="lt1"/>
                </a:solidFill>
              </a:defRPr>
            </a:lvl5pPr>
            <a:lvl6pPr indent="-342900" algn="l" marL="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i="0" sz="2400" b="1">
                <a:solidFill>
                  <a:schemeClr val="lt1"/>
                </a:solidFill>
              </a:defRPr>
            </a:lvl6pPr>
            <a:lvl7pPr indent="-342900" algn="l" marL="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i="0" sz="2400" b="1">
                <a:solidFill>
                  <a:schemeClr val="lt1"/>
                </a:solidFill>
              </a:defRPr>
            </a:lvl7pPr>
            <a:lvl8pPr indent="-342900" algn="l" marL="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i="0" sz="2400" b="1">
                <a:solidFill>
                  <a:schemeClr val="lt1"/>
                </a:solidFill>
              </a:defRPr>
            </a:lvl8pPr>
            <a:lvl9pPr indent="-342900" algn="l" marL="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i="0" sz="2400" b="1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name="Shape 52" id="52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name="Shape 56" id="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7" id="57"/>
          <p:cNvSpPr txBox="1"/>
          <p:nvPr>
            <p:ph type="subTitle" idx="1"/>
          </p:nvPr>
        </p:nvSpPr>
        <p:spPr>
          <a:xfrm>
            <a:off y="3786737" x="685800"/>
            <a:ext cy="1046400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58" id="58"/>
          <p:cNvSpPr txBox="1"/>
          <p:nvPr>
            <p:ph type="ctrTitle"/>
          </p:nvPr>
        </p:nvSpPr>
        <p:spPr>
          <a:xfrm>
            <a:off y="2111123" x="685800"/>
            <a:ext cy="1546500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name="Shape 59" id="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0" id="60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61" id="61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name="Shape 62" id="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3" id="63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64" id="64"/>
          <p:cNvSpPr txBox="1"/>
          <p:nvPr>
            <p:ph type="body" idx="1"/>
          </p:nvPr>
        </p:nvSpPr>
        <p:spPr>
          <a:xfrm>
            <a:off y="1600200" x="457200"/>
            <a:ext cy="4967700" cx="39945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name="Shape 65" id="65"/>
          <p:cNvSpPr txBox="1"/>
          <p:nvPr>
            <p:ph type="body" idx="2"/>
          </p:nvPr>
        </p:nvSpPr>
        <p:spPr>
          <a:xfrm>
            <a:off y="1600200" x="4692273"/>
            <a:ext cy="4967700" cx="39945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name="Shape 66" id="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7" id="67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name="Shape 68" id="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9" id="69"/>
          <p:cNvSpPr txBox="1"/>
          <p:nvPr>
            <p:ph type="body" idx="1"/>
          </p:nvPr>
        </p:nvSpPr>
        <p:spPr>
          <a:xfrm>
            <a:off y="5875078" x="457200"/>
            <a:ext cy="692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name="Shape 70" id="70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name="Shape 74" id="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5" id="75"/>
          <p:cNvSpPr txBox="1"/>
          <p:nvPr>
            <p:ph type="ctrTitle"/>
          </p:nvPr>
        </p:nvSpPr>
        <p:spPr>
          <a:xfrm>
            <a:off y="2111123" x="685800"/>
            <a:ext cy="1546474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76" id="76"/>
          <p:cNvSpPr txBox="1"/>
          <p:nvPr>
            <p:ph type="subTitle" idx="1"/>
          </p:nvPr>
        </p:nvSpPr>
        <p:spPr>
          <a:xfrm>
            <a:off y="3786737" x="685800"/>
            <a:ext cy="1046317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name="Shape 13" id="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4" id="1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rtl="0">
              <a:defRPr>
                <a:solidFill>
                  <a:srgbClr val="DA0002"/>
                </a:solidFill>
              </a:defRPr>
            </a:lvl1pPr>
            <a:lvl2pPr rtl="0">
              <a:defRPr>
                <a:solidFill>
                  <a:srgbClr val="DA0002"/>
                </a:solidFill>
              </a:defRPr>
            </a:lvl2pPr>
            <a:lvl3pPr rtl="0">
              <a:defRPr>
                <a:solidFill>
                  <a:srgbClr val="DA0002"/>
                </a:solidFill>
              </a:defRPr>
            </a:lvl3pPr>
            <a:lvl4pPr rtl="0">
              <a:defRPr>
                <a:solidFill>
                  <a:srgbClr val="DA0002"/>
                </a:solidFill>
              </a:defRPr>
            </a:lvl4pPr>
            <a:lvl5pPr rtl="0">
              <a:defRPr>
                <a:solidFill>
                  <a:srgbClr val="DA0002"/>
                </a:solidFill>
              </a:defRPr>
            </a:lvl5pPr>
            <a:lvl6pPr rtl="0">
              <a:defRPr>
                <a:solidFill>
                  <a:srgbClr val="DA0002"/>
                </a:solidFill>
              </a:defRPr>
            </a:lvl6pPr>
            <a:lvl7pPr rtl="0">
              <a:defRPr>
                <a:solidFill>
                  <a:srgbClr val="DA0002"/>
                </a:solidFill>
              </a:defRPr>
            </a:lvl7pPr>
            <a:lvl8pPr rtl="0">
              <a:defRPr>
                <a:solidFill>
                  <a:srgbClr val="DA0002"/>
                </a:solidFill>
              </a:defRPr>
            </a:lvl8pPr>
            <a:lvl9pPr rtl="0">
              <a:defRPr>
                <a:solidFill>
                  <a:srgbClr val="DA0002"/>
                </a:solidFill>
              </a:defRPr>
            </a:lvl9pPr>
          </a:lstStyle>
          <a:p/>
        </p:txBody>
      </p:sp>
      <p:sp>
        <p:nvSpPr>
          <p:cNvPr name="Shape 15" id="15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cxnSp>
        <p:nvCxnSpPr>
          <p:cNvPr name="Shape 16" id="16"/>
          <p:cNvCxnSpPr/>
          <p:nvPr/>
        </p:nvCxnSpPr>
        <p:spPr>
          <a:xfrm>
            <a:off y="1524000" x="457200"/>
            <a:ext cy="0" cx="8229600"/>
          </a:xfrm>
          <a:prstGeom prst="straightConnector1">
            <a:avLst/>
          </a:prstGeom>
          <a:noFill/>
          <a:ln w="50800" cap="flat">
            <a:solidFill>
              <a:srgbClr val="DA0002"/>
            </a:solidFill>
            <a:prstDash val="solid"/>
            <a:round/>
            <a:headEnd len="med" type="none" w="med"/>
            <a:tailEnd len="med" type="none" w="med"/>
          </a:ln>
        </p:spPr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name="Shape 77" id="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8" id="7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79" id="79"/>
          <p:cNvSpPr txBox="1"/>
          <p:nvPr>
            <p:ph type="body" idx="1"/>
          </p:nvPr>
        </p:nvSpPr>
        <p:spPr>
          <a:xfrm>
            <a:off y="1600200" x="457200"/>
            <a:ext cy="4967574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indent="-285750" marL="742950" rtl="0">
              <a:defRPr/>
            </a:lvl2pPr>
            <a:lvl3pPr indent="-228600" marL="1143000" rtl="0">
              <a:defRPr/>
            </a:lvl3pPr>
            <a:lvl4pPr indent="-228600" marL="16002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name="Shape 80" id="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1" id="8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82" id="82"/>
          <p:cNvSpPr txBox="1"/>
          <p:nvPr>
            <p:ph type="body" idx="1"/>
          </p:nvPr>
        </p:nvSpPr>
        <p:spPr>
          <a:xfrm>
            <a:off y="1600200" x="457200"/>
            <a:ext cy="4967574" cx="3994525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name="Shape 83" id="83"/>
          <p:cNvSpPr txBox="1"/>
          <p:nvPr>
            <p:ph type="body" idx="2"/>
          </p:nvPr>
        </p:nvSpPr>
        <p:spPr>
          <a:xfrm>
            <a:off y="1600200" x="4692273"/>
            <a:ext cy="4967574" cx="3994525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name="Shape 84" id="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5" id="8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name="Shape 86" id="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7" id="87"/>
          <p:cNvSpPr txBox="1"/>
          <p:nvPr>
            <p:ph type="body" idx="1"/>
          </p:nvPr>
        </p:nvSpPr>
        <p:spPr>
          <a:xfrm>
            <a:off y="5875078" x="457200"/>
            <a:ext cy="692693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name="Shape 88" id="88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name="Shape 17" id="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8" id="1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rtl="0">
              <a:defRPr>
                <a:solidFill>
                  <a:srgbClr val="DA0002"/>
                </a:solidFill>
              </a:defRPr>
            </a:lvl1pPr>
            <a:lvl2pPr rtl="0">
              <a:defRPr>
                <a:solidFill>
                  <a:srgbClr val="DA0002"/>
                </a:solidFill>
              </a:defRPr>
            </a:lvl2pPr>
            <a:lvl3pPr rtl="0">
              <a:defRPr>
                <a:solidFill>
                  <a:srgbClr val="DA0002"/>
                </a:solidFill>
              </a:defRPr>
            </a:lvl3pPr>
            <a:lvl4pPr rtl="0">
              <a:defRPr>
                <a:solidFill>
                  <a:srgbClr val="DA0002"/>
                </a:solidFill>
              </a:defRPr>
            </a:lvl4pPr>
            <a:lvl5pPr rtl="0">
              <a:defRPr>
                <a:solidFill>
                  <a:srgbClr val="DA0002"/>
                </a:solidFill>
              </a:defRPr>
            </a:lvl5pPr>
            <a:lvl6pPr rtl="0">
              <a:defRPr>
                <a:solidFill>
                  <a:srgbClr val="DA0002"/>
                </a:solidFill>
              </a:defRPr>
            </a:lvl6pPr>
            <a:lvl7pPr rtl="0">
              <a:defRPr>
                <a:solidFill>
                  <a:srgbClr val="DA0002"/>
                </a:solidFill>
              </a:defRPr>
            </a:lvl7pPr>
            <a:lvl8pPr rtl="0">
              <a:defRPr>
                <a:solidFill>
                  <a:srgbClr val="DA0002"/>
                </a:solidFill>
              </a:defRPr>
            </a:lvl8pPr>
            <a:lvl9pPr rtl="0">
              <a:defRPr>
                <a:solidFill>
                  <a:srgbClr val="DA0002"/>
                </a:solidFill>
              </a:defRPr>
            </a:lvl9pPr>
          </a:lstStyle>
          <a:p/>
        </p:txBody>
      </p:sp>
      <p:sp>
        <p:nvSpPr>
          <p:cNvPr name="Shape 19" id="19"/>
          <p:cNvSpPr txBox="1"/>
          <p:nvPr>
            <p:ph type="body" idx="1"/>
          </p:nvPr>
        </p:nvSpPr>
        <p:spPr>
          <a:xfrm>
            <a:off y="1600200" x="457200"/>
            <a:ext cy="4967700" cx="39945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name="Shape 20" id="20"/>
          <p:cNvSpPr txBox="1"/>
          <p:nvPr>
            <p:ph type="body" idx="2"/>
          </p:nvPr>
        </p:nvSpPr>
        <p:spPr>
          <a:xfrm>
            <a:off y="1600200" x="4692273"/>
            <a:ext cy="4967700" cx="39945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cxnSp>
        <p:nvCxnSpPr>
          <p:cNvPr name="Shape 21" id="21"/>
          <p:cNvCxnSpPr/>
          <p:nvPr/>
        </p:nvCxnSpPr>
        <p:spPr>
          <a:xfrm>
            <a:off y="1524000" x="457200"/>
            <a:ext cy="0" cx="8229600"/>
          </a:xfrm>
          <a:prstGeom prst="straightConnector1">
            <a:avLst/>
          </a:prstGeom>
          <a:noFill/>
          <a:ln w="50800" cap="flat">
            <a:solidFill>
              <a:srgbClr val="DA0002"/>
            </a:solidFill>
            <a:prstDash val="solid"/>
            <a:round/>
            <a:headEnd len="med" type="none" w="med"/>
            <a:tailEnd len="med" type="none" w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name="Shape 22" id="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3" id="23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rtl="0">
              <a:defRPr>
                <a:solidFill>
                  <a:schemeClr val="accent1"/>
                </a:solidFill>
              </a:defRPr>
            </a:lvl1pPr>
            <a:lvl2pPr rtl="0">
              <a:defRPr>
                <a:solidFill>
                  <a:schemeClr val="accent1"/>
                </a:solidFill>
              </a:defRPr>
            </a:lvl2pPr>
            <a:lvl3pPr rtl="0">
              <a:defRPr>
                <a:solidFill>
                  <a:schemeClr val="accent1"/>
                </a:solidFill>
              </a:defRPr>
            </a:lvl3pPr>
            <a:lvl4pPr rtl="0">
              <a:defRPr>
                <a:solidFill>
                  <a:schemeClr val="accent1"/>
                </a:solidFill>
              </a:defRPr>
            </a:lvl4pPr>
            <a:lvl5pPr rtl="0">
              <a:defRPr>
                <a:solidFill>
                  <a:schemeClr val="accent1"/>
                </a:solidFill>
              </a:defRPr>
            </a:lvl5pPr>
            <a:lvl6pPr rtl="0">
              <a:defRPr>
                <a:solidFill>
                  <a:schemeClr val="accent1"/>
                </a:solidFill>
              </a:defRPr>
            </a:lvl6pPr>
            <a:lvl7pPr rtl="0">
              <a:defRPr>
                <a:solidFill>
                  <a:schemeClr val="accent1"/>
                </a:solidFill>
              </a:defRPr>
            </a:lvl7pPr>
            <a:lvl8pPr rtl="0">
              <a:defRPr>
                <a:solidFill>
                  <a:schemeClr val="accent1"/>
                </a:solidFill>
              </a:defRPr>
            </a:lvl8pPr>
            <a:lvl9pPr rtl="0">
              <a:defRPr>
                <a:solidFill>
                  <a:schemeClr val="accent1"/>
                </a:solidFill>
              </a:defRPr>
            </a:lvl9pPr>
          </a:lstStyle>
          <a:p/>
        </p:txBody>
      </p:sp>
      <p:cxnSp>
        <p:nvCxnSpPr>
          <p:cNvPr name="Shape 24" id="24"/>
          <p:cNvCxnSpPr/>
          <p:nvPr/>
        </p:nvCxnSpPr>
        <p:spPr>
          <a:xfrm>
            <a:off y="1524000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accent1"/>
            </a:solidFill>
            <a:prstDash val="solid"/>
            <a:round/>
            <a:headEnd len="med" type="none" w="med"/>
            <a:tailEnd len="med" type="none" w="med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name="Shape 25" id="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6" id="26"/>
          <p:cNvSpPr txBox="1"/>
          <p:nvPr>
            <p:ph type="body" idx="1"/>
          </p:nvPr>
        </p:nvSpPr>
        <p:spPr>
          <a:xfrm>
            <a:off y="5875078" x="457200"/>
            <a:ext cy="692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/>
        </p:txBody>
      </p:sp>
      <p:cxnSp>
        <p:nvCxnSpPr>
          <p:cNvPr name="Shape 27" id="27"/>
          <p:cNvCxnSpPr/>
          <p:nvPr/>
        </p:nvCxnSpPr>
        <p:spPr>
          <a:xfrm>
            <a:off y="5757014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len="med" type="none" w="med"/>
            <a:tailEnd len="med" type="none" w="med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name="Shape 28" id="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cxnSp>
        <p:nvCxnSpPr>
          <p:cNvPr name="Shape 29" id="29"/>
          <p:cNvCxnSpPr/>
          <p:nvPr/>
        </p:nvCxnSpPr>
        <p:spPr>
          <a:xfrm>
            <a:off y="150852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len="med" type="none" w="med"/>
            <a:tailEnd len="med" type="none" w="med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name="Shape 33" id="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4" id="34"/>
          <p:cNvSpPr/>
          <p:nvPr/>
        </p:nvSpPr>
        <p:spPr>
          <a:xfrm rot="10800000" flipH="1">
            <a:off y="4124512" x="0"/>
            <a:ext cy="949799" cx="8458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35" id="35"/>
          <p:cNvSpPr txBox="1"/>
          <p:nvPr>
            <p:ph type="ctrTitle"/>
          </p:nvPr>
        </p:nvSpPr>
        <p:spPr>
          <a:xfrm>
            <a:off y="1734342" x="685800"/>
            <a:ext cy="2245499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4572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4572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4572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4572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4572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4572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4572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4572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4572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36" id="36"/>
          <p:cNvSpPr txBox="1"/>
          <p:nvPr>
            <p:ph type="subTitle" idx="1"/>
          </p:nvPr>
        </p:nvSpPr>
        <p:spPr>
          <a:xfrm>
            <a:off y="4124476" x="685800"/>
            <a:ext cy="949799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1905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3000" b="1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1905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3000" b="1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1905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3000" b="1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1905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3000" b="1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1905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3000" b="1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1905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3000" b="1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1905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3000" b="1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1905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3000" b="1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1905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3000" b="1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name="Shape 37" id="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8" id="38"/>
          <p:cNvSpPr/>
          <p:nvPr/>
        </p:nvSpPr>
        <p:spPr>
          <a:xfrm>
            <a:off y="274636" x="0"/>
            <a:ext cy="1554300" cx="8686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39" id="39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rtl="0">
              <a:defRPr>
                <a:solidFill>
                  <a:schemeClr val="lt1"/>
                </a:solidFill>
              </a:defRPr>
            </a:lvl1pPr>
            <a:lvl2pPr rtl="0">
              <a:defRPr>
                <a:solidFill>
                  <a:schemeClr val="lt1"/>
                </a:solidFill>
              </a:defRPr>
            </a:lvl2pPr>
            <a:lvl3pPr rtl="0">
              <a:defRPr>
                <a:solidFill>
                  <a:schemeClr val="lt1"/>
                </a:solidFill>
              </a:defRPr>
            </a:lvl3pPr>
            <a:lvl4pPr rtl="0">
              <a:defRPr>
                <a:solidFill>
                  <a:schemeClr val="lt1"/>
                </a:solidFill>
              </a:defRPr>
            </a:lvl4pPr>
            <a:lvl5pPr rtl="0">
              <a:defRPr>
                <a:solidFill>
                  <a:schemeClr val="lt1"/>
                </a:solidFill>
              </a:defRPr>
            </a:lvl5pPr>
            <a:lvl6pPr rtl="0">
              <a:defRPr>
                <a:solidFill>
                  <a:schemeClr val="lt1"/>
                </a:solidFill>
              </a:defRPr>
            </a:lvl6pPr>
            <a:lvl7pPr rtl="0">
              <a:defRPr>
                <a:solidFill>
                  <a:schemeClr val="lt1"/>
                </a:solidFill>
              </a:defRPr>
            </a:lvl7pPr>
            <a:lvl8pPr rtl="0">
              <a:defRPr>
                <a:solidFill>
                  <a:schemeClr val="lt1"/>
                </a:solidFill>
              </a:defRPr>
            </a:lvl8pPr>
            <a:lvl9pPr rtl="0"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name="Shape 40" id="40"/>
          <p:cNvSpPr txBox="1"/>
          <p:nvPr>
            <p:ph type="body" idx="1"/>
          </p:nvPr>
        </p:nvSpPr>
        <p:spPr>
          <a:xfrm>
            <a:off y="1947332" x="457200"/>
            <a:ext cy="4620299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name="Shape 41" id="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2" id="42"/>
          <p:cNvSpPr/>
          <p:nvPr/>
        </p:nvSpPr>
        <p:spPr>
          <a:xfrm>
            <a:off y="274636" x="0"/>
            <a:ext cy="1554300" cx="8686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43" id="43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44" id="44"/>
          <p:cNvSpPr txBox="1"/>
          <p:nvPr>
            <p:ph type="body" idx="1"/>
          </p:nvPr>
        </p:nvSpPr>
        <p:spPr>
          <a:xfrm>
            <a:off y="1947332" x="457200"/>
            <a:ext cy="4620299" cx="40302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name="Shape 45" id="45"/>
          <p:cNvSpPr txBox="1"/>
          <p:nvPr>
            <p:ph type="body" idx="2"/>
          </p:nvPr>
        </p:nvSpPr>
        <p:spPr>
          <a:xfrm>
            <a:off y="1949211" x="4656667"/>
            <a:ext cy="4620299" cx="40302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ype="http://schemas.openxmlformats.org/officeDocument/2006/relationships/slideLayout" Id="rId2" Target="../slideLayouts/slideLayout2.xml"/><Relationship Type="http://schemas.openxmlformats.org/officeDocument/2006/relationships/slideLayout" Id="rId1" Target="../slideLayouts/slideLayout1.xml"/><Relationship Type="http://schemas.openxmlformats.org/officeDocument/2006/relationships/slideLayout" Id="rId4" Target="../slideLayouts/slideLayout4.xml"/><Relationship Type="http://schemas.openxmlformats.org/officeDocument/2006/relationships/slideLayout" Id="rId3" Target="../slideLayouts/slideLayout3.xml"/><Relationship Type="http://schemas.openxmlformats.org/officeDocument/2006/relationships/slideLayout" Id="rId6" Target="../slideLayouts/slideLayout6.xml"/><Relationship Type="http://schemas.openxmlformats.org/officeDocument/2006/relationships/slideLayout" Id="rId5" Target="../slideLayouts/slideLayout5.xml"/><Relationship Type="http://schemas.openxmlformats.org/officeDocument/2006/relationships/theme" Id="rId7" Target="../theme/theme3.xml"/></Relationships>
</file>

<file path=ppt/slideMasters/_rels/slideMaster2.xml.rels><?xml version="1.0" encoding="UTF-8" standalone="yes"?><Relationships xmlns="http://schemas.openxmlformats.org/package/2006/relationships"><Relationship Type="http://schemas.openxmlformats.org/officeDocument/2006/relationships/slideLayout" Id="rId2" Target="../slideLayouts/slideLayout8.xml"/><Relationship Type="http://schemas.openxmlformats.org/officeDocument/2006/relationships/slideLayout" Id="rId1" Target="../slideLayouts/slideLayout7.xml"/><Relationship Type="http://schemas.openxmlformats.org/officeDocument/2006/relationships/slideLayout" Id="rId4" Target="../slideLayouts/slideLayout10.xml"/><Relationship Type="http://schemas.openxmlformats.org/officeDocument/2006/relationships/slideLayout" Id="rId3" Target="../slideLayouts/slideLayout9.xml"/><Relationship Type="http://schemas.openxmlformats.org/officeDocument/2006/relationships/slideLayout" Id="rId6" Target="../slideLayouts/slideLayout12.xml"/><Relationship Type="http://schemas.openxmlformats.org/officeDocument/2006/relationships/slideLayout" Id="rId5" Target="../slideLayouts/slideLayout11.xml"/><Relationship Type="http://schemas.openxmlformats.org/officeDocument/2006/relationships/theme" Id="rId7" Target="../theme/theme6.xml"/></Relationships>
</file>

<file path=ppt/slideMasters/_rels/slideMaster3.xml.rels><?xml version="1.0" encoding="UTF-8" standalone="yes"?><Relationships xmlns="http://schemas.openxmlformats.org/package/2006/relationships"><Relationship Type="http://schemas.openxmlformats.org/officeDocument/2006/relationships/slideLayout" Id="rId2" Target="../slideLayouts/slideLayout14.xml"/><Relationship Type="http://schemas.openxmlformats.org/officeDocument/2006/relationships/slideLayout" Id="rId1" Target="../slideLayouts/slideLayout13.xml"/><Relationship Type="http://schemas.openxmlformats.org/officeDocument/2006/relationships/slideLayout" Id="rId4" Target="../slideLayouts/slideLayout16.xml"/><Relationship Type="http://schemas.openxmlformats.org/officeDocument/2006/relationships/slideLayout" Id="rId3" Target="../slideLayouts/slideLayout15.xml"/><Relationship Type="http://schemas.openxmlformats.org/officeDocument/2006/relationships/slideLayout" Id="rId6" Target="../slideLayouts/slideLayout18.xml"/><Relationship Type="http://schemas.openxmlformats.org/officeDocument/2006/relationships/slideLayout" Id="rId5" Target="../slideLayouts/slideLayout17.xml"/><Relationship Type="http://schemas.openxmlformats.org/officeDocument/2006/relationships/theme" Id="rId7" Target="../theme/theme1.xml"/></Relationships>
</file>

<file path=ppt/slideMasters/_rels/slideMaster4.xml.rels><?xml version="1.0" encoding="UTF-8" standalone="yes"?><Relationships xmlns="http://schemas.openxmlformats.org/package/2006/relationships"><Relationship Type="http://schemas.openxmlformats.org/officeDocument/2006/relationships/slideLayout" Id="rId2" Target="../slideLayouts/slideLayout20.xml"/><Relationship Type="http://schemas.openxmlformats.org/officeDocument/2006/relationships/slideLayout" Id="rId1" Target="../slideLayouts/slideLayout19.xml"/><Relationship Type="http://schemas.openxmlformats.org/officeDocument/2006/relationships/slideLayout" Id="rId4" Target="../slideLayouts/slideLayout22.xml"/><Relationship Type="http://schemas.openxmlformats.org/officeDocument/2006/relationships/slideLayout" Id="rId3" Target="../slideLayouts/slideLayout21.xml"/><Relationship Type="http://schemas.openxmlformats.org/officeDocument/2006/relationships/slideLayout" Id="rId6" Target="../slideLayouts/slideLayout24.xml"/><Relationship Type="http://schemas.openxmlformats.org/officeDocument/2006/relationships/slideLayout" Id="rId5" Target="../slideLayouts/slideLayout23.xml"/><Relationship Type="http://schemas.openxmlformats.org/officeDocument/2006/relationships/theme" Id="rId7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name="Shape 4" id="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" id="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6" id="6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342900" algn="l" marL="342900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3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algn="l" marL="742950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2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algn="l" marL="1143000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2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algn="l" marL="1600200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algn="l" marL="2057400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algn="l" marL="2514600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algn="l" marL="2971800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algn="l" marL="3429000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algn="l" marL="3886200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cxnSp>
        <p:nvCxnSpPr>
          <p:cNvPr name="Shape 7" id="7"/>
          <p:cNvCxnSpPr/>
          <p:nvPr/>
        </p:nvCxnSpPr>
        <p:spPr>
          <a:xfrm>
            <a:off y="6697679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len="med" type="none" w="med"/>
            <a:tailEnd len="med" type="none" w="med"/>
          </a:ln>
        </p:spPr>
      </p:cxn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name="Shape 30" id="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1" id="31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3048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048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3048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3048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3048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3048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3048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3048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3048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32" id="32"/>
          <p:cNvSpPr txBox="1"/>
          <p:nvPr>
            <p:ph type="body" idx="1"/>
          </p:nvPr>
        </p:nvSpPr>
        <p:spPr>
          <a:xfrm>
            <a:off y="1947332" x="457200"/>
            <a:ext cy="4620299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342900" algn="l" marL="3429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algn="l" marL="742950" rtl="0">
              <a:spcBef>
                <a:spcPts val="480"/>
              </a:spcBef>
              <a:buClr>
                <a:schemeClr val="dk2"/>
              </a:buClr>
              <a:buSzPct val="100000"/>
              <a:buFont typeface="Courier New"/>
              <a:buChar char="o"/>
              <a:defRPr i="0" baseline="0" strike="noStrike" sz="24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algn="l" marL="1143000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i="0" baseline="0" strike="noStrike" sz="24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algn="l" marL="1600200" rtl="0">
              <a:spcBef>
                <a:spcPts val="360"/>
              </a:spcBef>
              <a:buClr>
                <a:schemeClr val="dk2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algn="l" marL="2057400" rtl="0">
              <a:spcBef>
                <a:spcPts val="360"/>
              </a:spcBef>
              <a:buClr>
                <a:schemeClr val="dk2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algn="l" marL="2514600" rtl="0">
              <a:spcBef>
                <a:spcPts val="360"/>
              </a:spcBef>
              <a:buClr>
                <a:schemeClr val="dk2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algn="l" marL="2971800" rtl="0">
              <a:spcBef>
                <a:spcPts val="360"/>
              </a:spcBef>
              <a:buClr>
                <a:schemeClr val="dk2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algn="l" marL="3429000" rtl="0">
              <a:spcBef>
                <a:spcPts val="360"/>
              </a:spcBef>
              <a:buClr>
                <a:schemeClr val="dk2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algn="l" marL="3886200" rtl="0">
              <a:spcBef>
                <a:spcPts val="360"/>
              </a:spcBef>
              <a:buClr>
                <a:schemeClr val="dk2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r="50%" l="50%" b="50%" t="50%"/>
          </a:path>
          <a:tileRect/>
        </a:gradFill>
      </p:bgPr>
    </p:bg>
    <p:spTree>
      <p:nvGrpSpPr>
        <p:cNvPr name="Shape 53" id="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4" id="5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55" id="55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342900" algn="l" marL="342900" rtl="0">
              <a:spcBef>
                <a:spcPts val="600"/>
              </a:spcBef>
              <a:buClr>
                <a:srgbClr val="000000"/>
              </a:buClr>
              <a:buSzPct val="166666"/>
              <a:buFont typeface="Arial"/>
              <a:buChar char="•"/>
              <a:defRPr i="0" baseline="0" strike="noStrike" sz="3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algn="l" marL="742950" rtl="0">
              <a:spcBef>
                <a:spcPts val="480"/>
              </a:spcBef>
              <a:buClr>
                <a:srgbClr val="000000"/>
              </a:buClr>
              <a:buSzPct val="100000"/>
              <a:buFont typeface="Courier New"/>
              <a:buChar char="o"/>
              <a:defRPr i="0" baseline="0" strike="noStrike" sz="24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algn="l" marL="1143000" rtl="0">
              <a:spcBef>
                <a:spcPts val="480"/>
              </a:spcBef>
              <a:buClr>
                <a:srgbClr val="000000"/>
              </a:buClr>
              <a:buSzPct val="100000"/>
              <a:buFont typeface="Wingdings"/>
              <a:buChar char="§"/>
              <a:defRPr i="0" baseline="0" strike="noStrike" sz="24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algn="l" marL="1600200" rtl="0">
              <a:spcBef>
                <a:spcPts val="360"/>
              </a:spcBef>
              <a:buClr>
                <a:srgbClr val="000000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algn="l" marL="2057400" rtl="0">
              <a:spcBef>
                <a:spcPts val="360"/>
              </a:spcBef>
              <a:buClr>
                <a:srgbClr val="000000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algn="l" marL="2514600" rtl="0">
              <a:spcBef>
                <a:spcPts val="360"/>
              </a:spcBef>
              <a:buClr>
                <a:srgbClr val="000000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algn="l" marL="2971800" rtl="0">
              <a:spcBef>
                <a:spcPts val="360"/>
              </a:spcBef>
              <a:buClr>
                <a:srgbClr val="000000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algn="l" marL="3429000" rtl="0">
              <a:spcBef>
                <a:spcPts val="360"/>
              </a:spcBef>
              <a:buClr>
                <a:srgbClr val="000000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algn="l" marL="3886200" rtl="0">
              <a:spcBef>
                <a:spcPts val="360"/>
              </a:spcBef>
              <a:buClr>
                <a:srgbClr val="000000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name="Shape 71" id="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2" id="72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73" id="73"/>
          <p:cNvSpPr txBox="1"/>
          <p:nvPr>
            <p:ph type="body" idx="1"/>
          </p:nvPr>
        </p:nvSpPr>
        <p:spPr>
          <a:xfrm>
            <a:off y="1600200" x="457200"/>
            <a:ext cy="4967574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342900" algn="l" marL="342900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3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algn="l" marL="742950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2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algn="l" marL="1143000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2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algn="l" marL="1600200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algn="l" marL="2057400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algn="l" marL="2514600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algn="l" marL="2971800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algn="l" marL="3429000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algn="l" marL="3886200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.xml"/><Relationship Type="http://schemas.openxmlformats.org/officeDocument/2006/relationships/slideLayout" Id="rId1" Target="../slideLayouts/slideLayout1.xml"/></Relationships>
</file>

<file path=ppt/slides/_rels/slide2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2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1.jpg"/></Relationships>
</file>

<file path=ppt/slides/_rels/slide3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3.xml"/><Relationship Type="http://schemas.openxmlformats.org/officeDocument/2006/relationships/slideLayout" Id="rId1" Target="../slideLayouts/slideLayout2.xml"/></Relationships>
</file>

<file path=ppt/slides/_rels/slide4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4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2.jpg"/></Relationships>
</file>

<file path=ppt/slides/_rels/slide5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5.xml"/><Relationship Type="http://schemas.openxmlformats.org/officeDocument/2006/relationships/slideLayout" Id="rId1" Target="../slideLayouts/slideLayout2.xml"/><Relationship Type="http://schemas.openxmlformats.org/officeDocument/2006/relationships/image" Id="rId4" Target="../media/image04.png"/><Relationship Type="http://schemas.openxmlformats.org/officeDocument/2006/relationships/image" Id="rId3" Target="../media/image03.jpg"/></Relationships>
</file>

<file path=ppt/slides/_rels/slide6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6.xml"/><Relationship Type="http://schemas.openxmlformats.org/officeDocument/2006/relationships/slideLayout" Id="rId1" Target="../slideLayouts/slideLayout2.xml"/></Relationships>
</file>

<file path=ppt/slides/_rels/slide7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7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0.jpg"/></Relationships>
</file>

<file path=ppt/slides/_rels/slide8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8.xml"/><Relationship Type="http://schemas.openxmlformats.org/officeDocument/2006/relationships/slideLayout" Id="rId1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89" id="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90" id="90"/>
          <p:cNvSpPr txBox="1"/>
          <p:nvPr>
            <p:ph type="ctrTitle"/>
          </p:nvPr>
        </p:nvSpPr>
        <p:spPr>
          <a:xfrm>
            <a:off y="751679" x="457200"/>
            <a:ext cy="4012499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>
              <a:buNone/>
            </a:pPr>
            <a:r>
              <a:rPr lang="en"/>
              <a:t>Using Without Royalties:</a:t>
            </a:r>
            <a:br>
              <a:rPr lang="en"/>
            </a:br>
            <a:r>
              <a:rPr lang="en"/>
              <a:t>Is it ethical?</a:t>
            </a:r>
          </a:p>
        </p:txBody>
      </p:sp>
      <p:sp>
        <p:nvSpPr>
          <p:cNvPr name="Shape 91" id="91"/>
          <p:cNvSpPr txBox="1"/>
          <p:nvPr>
            <p:ph type="subTitle" idx="1"/>
          </p:nvPr>
        </p:nvSpPr>
        <p:spPr>
          <a:xfrm>
            <a:off y="4955189" x="457200"/>
            <a:ext cy="16434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>
              <a:buNone/>
            </a:pPr>
            <a:r>
              <a:rPr lang="en" sz="3600"/>
              <a:t>Brandon, Ryan, Tim, and Bryce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95" id="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96" id="96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 algn="ctr">
              <a:buNone/>
            </a:pPr>
            <a:r>
              <a:rPr lang="en"/>
              <a:t>Intro</a:t>
            </a:r>
          </a:p>
        </p:txBody>
      </p:sp>
      <p:sp>
        <p:nvSpPr>
          <p:cNvPr name="Shape 97" id="97"/>
          <p:cNvSpPr txBox="1"/>
          <p:nvPr>
            <p:ph type="body" idx="1"/>
          </p:nvPr>
        </p:nvSpPr>
        <p:spPr>
          <a:xfrm>
            <a:off y="1562600" x="457200"/>
            <a:ext cy="2332799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What is a royalty?</a:t>
            </a:r>
          </a:p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When should someone be paid royalties?</a:t>
            </a:r>
          </a:p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How often do they occur?</a:t>
            </a:r>
          </a:p>
          <a:p>
            <a:pPr indent="-419100" marR="0" algn="l" marL="457200" rtl="0" lv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Thousands of major copyright cases per year</a:t>
            </a:r>
          </a:p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ie: Psystar v. Apple (2008) </a:t>
            </a:r>
          </a:p>
        </p:txBody>
      </p:sp>
      <p:sp>
        <p:nvSpPr>
          <p:cNvPr name="Shape 98" id="98"/>
          <p:cNvSpPr/>
          <p:nvPr/>
        </p:nvSpPr>
        <p:spPr>
          <a:xfrm>
            <a:off y="4065399" x="5714837"/>
            <a:ext cy="2106476" cx="2805432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02" id="1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03" id="103"/>
          <p:cNvSpPr txBox="1"/>
          <p:nvPr>
            <p:ph type="title"/>
          </p:nvPr>
        </p:nvSpPr>
        <p:spPr>
          <a:xfrm>
            <a:off y="31468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 algn="ctr" rtl="0" lvl="0">
              <a:buNone/>
            </a:pPr>
            <a:r>
              <a:rPr lang="en"/>
              <a:t>Why it's Unethical</a:t>
            </a:r>
          </a:p>
        </p:txBody>
      </p:sp>
      <p:sp>
        <p:nvSpPr>
          <p:cNvPr name="Shape 104" id="104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The company did none of the work</a:t>
            </a:r>
          </a:p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What if the shoe was on the other foot?</a:t>
            </a:r>
          </a:p>
          <a:p>
            <a:pPr indent="-419100" marR="0" algn="l" marL="457200" rtl="0" lv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Pat on the back doesn't put food on the table</a:t>
            </a:r>
          </a:p>
          <a:p>
            <a:pPr indent="-419100" marL="45720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Hard work demands compensation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08" id="1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09" id="10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 algn="ctr">
              <a:buNone/>
            </a:pPr>
            <a:r>
              <a:rPr lang="en"/>
              <a:t>Why it's Unethical</a:t>
            </a:r>
          </a:p>
        </p:txBody>
      </p:sp>
      <p:sp>
        <p:nvSpPr>
          <p:cNvPr name="Shape 110" id="110"/>
          <p:cNvSpPr txBox="1"/>
          <p:nvPr>
            <p:ph type="body" idx="1"/>
          </p:nvPr>
        </p:nvSpPr>
        <p:spPr>
          <a:xfrm>
            <a:off y="1600200" x="457200"/>
            <a:ext cy="2138100" cx="83414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"Everyone else is doing it" is not good enough</a:t>
            </a:r>
          </a:p>
          <a:p>
            <a:pPr indent="-419100" marL="45720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Warren Buffet - "How would this look on the front page of the newspaper? How would society perceive your actions?"</a:t>
            </a:r>
          </a:p>
        </p:txBody>
      </p:sp>
      <p:sp>
        <p:nvSpPr>
          <p:cNvPr name="Shape 111" id="111"/>
          <p:cNvSpPr/>
          <p:nvPr/>
        </p:nvSpPr>
        <p:spPr>
          <a:xfrm>
            <a:off y="3848489" x="2551698"/>
            <a:ext cy="2451800" cx="369299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15" id="1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6" id="116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/>
              <a:t>Yes it's ethical</a:t>
            </a:r>
          </a:p>
        </p:txBody>
      </p:sp>
      <p:sp>
        <p:nvSpPr>
          <p:cNvPr name="Shape 117" id="117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It is difficult to draw a line.</a:t>
            </a:r>
          </a:p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There are no new ideas so let's just jam the old ones together.</a:t>
            </a:r>
          </a:p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How can we patent an idea?</a:t>
            </a:r>
          </a:p>
          <a:p>
            <a:r>
              <a:t/>
            </a:r>
          </a:p>
        </p:txBody>
      </p:sp>
      <p:sp>
        <p:nvSpPr>
          <p:cNvPr name="Shape 118" id="118"/>
          <p:cNvSpPr/>
          <p:nvPr/>
        </p:nvSpPr>
        <p:spPr>
          <a:xfrm>
            <a:off y="3644912" x="1836662"/>
            <a:ext cy="2543175" cx="180022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name="Shape 119" id="119"/>
          <p:cNvSpPr/>
          <p:nvPr/>
        </p:nvSpPr>
        <p:spPr>
          <a:xfrm>
            <a:off y="3582697" x="4335138"/>
            <a:ext cy="2985202" cx="2392398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23" id="1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24" id="12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/>
              <a:t>Yes it's ethical</a:t>
            </a:r>
          </a:p>
        </p:txBody>
      </p:sp>
      <p:sp>
        <p:nvSpPr>
          <p:cNvPr name="Shape 125" id="125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indent="0" marR="0" algn="l" marL="0" rtl="0" lv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36666"/>
              <a:buFont typeface="Arial"/>
              <a:buNone/>
            </a:pPr>
            <a:r>
              <a:rPr lang="en"/>
              <a:t>- Does the "work" being used have a market value?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-Company needs to be responsible for what they make available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29" id="1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30" id="130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 algn="ctr">
              <a:buNone/>
            </a:pPr>
            <a:r>
              <a:rPr lang="en"/>
              <a:t>What To Take From This?</a:t>
            </a:r>
          </a:p>
        </p:txBody>
      </p:sp>
      <p:sp>
        <p:nvSpPr>
          <p:cNvPr name="Shape 131" id="131"/>
          <p:cNvSpPr txBox="1"/>
          <p:nvPr>
            <p:ph type="body" idx="1"/>
          </p:nvPr>
        </p:nvSpPr>
        <p:spPr>
          <a:xfrm>
            <a:off y="1600200" x="457200"/>
            <a:ext cy="33066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indent="-419100" marR="0" algn="l" marL="457200" rtl="0" lv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Cover your bases: Communicate with the other party, get everything in writing, read things carefully</a:t>
            </a:r>
          </a:p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It usually depends on the information, and the potential money involved</a:t>
            </a:r>
          </a:p>
          <a:p>
            <a:pPr indent="-419100" marL="45720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What you thought was minor, might end up costing you a fortune in court</a:t>
            </a:r>
          </a:p>
        </p:txBody>
      </p:sp>
      <p:sp>
        <p:nvSpPr>
          <p:cNvPr name="Shape 132" id="132"/>
          <p:cNvSpPr/>
          <p:nvPr/>
        </p:nvSpPr>
        <p:spPr>
          <a:xfrm>
            <a:off y="4824285" x="3260696"/>
            <a:ext cy="1872139" cx="262260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36" id="1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37" id="137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 algn="ctr">
              <a:buNone/>
            </a:pPr>
            <a:r>
              <a:rPr lang="en"/>
              <a:t> Questions/Comments?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Custom 218">
      <a:dk1>
        <a:srgbClr val="000000"/>
      </a:dk1>
      <a:lt1>
        <a:srgbClr val="FFFFFF"/>
      </a:lt1>
      <a:dk2>
        <a:srgbClr val="5B595A"/>
      </a:dk2>
      <a:lt2>
        <a:srgbClr val="CFD4D4"/>
      </a:lt2>
      <a:accent1>
        <a:srgbClr val="CC0202"/>
      </a:accent1>
      <a:accent2>
        <a:srgbClr val="228AFF"/>
      </a:accent2>
      <a:accent3>
        <a:srgbClr val="FBC82F"/>
      </a:accent3>
      <a:accent4>
        <a:srgbClr val="253E91"/>
      </a:accent4>
      <a:accent5>
        <a:srgbClr val="F68D0C"/>
      </a:accent5>
      <a:accent6>
        <a:srgbClr val="257E12"/>
      </a:accent6>
      <a:hlink>
        <a:srgbClr val="144C72"/>
      </a:hlink>
      <a:folHlink>
        <a:srgbClr val="8C9D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xmlns:r="http://schemas.openxmlformats.org/officeDocument/2006/relationships">
  <a:themeElements>
    <a:clrScheme name="Custom 348">
      <a:dk1>
        <a:srgbClr val="000000"/>
      </a:dk1>
      <a:lt1>
        <a:srgbClr val="FFFFFF"/>
      </a:lt1>
      <a:dk2>
        <a:srgbClr val="191919"/>
      </a:dk2>
      <a:lt2>
        <a:srgbClr val="CCCCCC"/>
      </a:lt2>
      <a:accent1>
        <a:srgbClr val="7E5554"/>
      </a:accent1>
      <a:accent2>
        <a:srgbClr val="910A10"/>
      </a:accent2>
      <a:accent3>
        <a:srgbClr val="84294D"/>
      </a:accent3>
      <a:accent4>
        <a:srgbClr val="DA823B"/>
      </a:accent4>
      <a:accent5>
        <a:srgbClr val="625D3C"/>
      </a:accent5>
      <a:accent6>
        <a:srgbClr val="00384A"/>
      </a:accent6>
      <a:hlink>
        <a:srgbClr val="227A78"/>
      </a:hlink>
      <a:folHlink>
        <a:srgbClr val="39474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