
<file path=[Content_Types].xml><?xml version="1.0" encoding="utf-8"?>
<Types xmlns="http://schemas.openxmlformats.org/package/2006/content-types">
  <Default Extension="rels" ContentType="application/vnd.openxmlformats-package.relationships+xml"/>
  <Default Extension="xml" ContentType="application/xml"/>
  <Override ContentType="application/vnd.openxmlformats-officedocument.presentationml.slideLayout+xml" PartName="/ppt/slideLayouts/slideLayout1.xml"/>
  <Override ContentType="application/vnd.openxmlformats-officedocument.presentationml.slideLayout+xml" PartName="/ppt/slideLayouts/slideLayout3.xml"/>
  <Override ContentType="application/vnd.openxmlformats-officedocument.presentationml.slideLayout+xml" PartName="/ppt/slideLayouts/slideLayout6.xml"/>
  <Override ContentType="application/vnd.openxmlformats-officedocument.presentationml.slideLayout+xml" PartName="/ppt/slideLayouts/slideLayout2.xml"/>
  <Override ContentType="application/vnd.openxmlformats-officedocument.presentationml.slideLayout+xml" PartName="/ppt/slideLayouts/slideLayout5.xml"/>
  <Override ContentType="application/vnd.openxmlformats-officedocument.presentationml.slideLayout+xml" PartName="/ppt/slideLayouts/slideLayout4.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3.xml"/>
  <Override ContentType="application/vnd.openxmlformats-officedocument.theme+xml" PartName="/ppt/theme/theme2.xml"/>
  <Override ContentType="application/vnd.openxmlformats-officedocument.theme+xml" PartName="/ppt/theme/theme1.xml"/>
  <Override ContentType="application/vnd.openxmlformats-officedocument.presentationml.slideMaster+xml" PartName="/ppt/slideMasters/slideMaster1.xml"/>
  <Override ContentType="application/vnd.openxmlformats-officedocument.presentationml.slide+xml" PartName="/ppt/slides/slide7.xml"/>
  <Override ContentType="application/vnd.openxmlformats-officedocument.presentationml.slide+xml" PartName="/ppt/slides/slide1.xml"/>
  <Override ContentType="application/vnd.openxmlformats-officedocument.presentationml.slide+xml" PartName="/ppt/slides/slide4.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3.xml"/>
  <Override ContentType="application/vnd.openxmlformats-officedocument.presentationml.tableStyles+xml" PartName="/ppt/tableStyles.xml"/>
</Types>
</file>

<file path=_rels/.rels><?xml version="1.0" encoding="UTF-8" standalone="yes"?><Relationships xmlns="http://schemas.openxmlformats.org/package/2006/relationships"><Relationship Type="http://schemas.openxmlformats.org/officeDocument/2006/relationships/officeDocument" Id="rId1"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c:Ignorable="mv" autoCompressPictures="0" mc:PreserveAttributes="mv:*"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Lst>
  <p:sldSz cy="6858000" cx="9144000"/>
  <p:notesSz cy="9144000" cx="6858000"/>
  <p:defaultText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ype="http://schemas.openxmlformats.org/officeDocument/2006/relationships/slide" Id="rId12" Target="slides/slide7.xml"/><Relationship Type="http://schemas.openxmlformats.org/officeDocument/2006/relationships/presProps" Id="rId2" Target="presProps.xml"/><Relationship Type="http://schemas.openxmlformats.org/officeDocument/2006/relationships/theme" Id="rId1" Target="theme/theme1.xml"/><Relationship Type="http://schemas.openxmlformats.org/officeDocument/2006/relationships/slide" Id="rId10" Target="slides/slide5.xml"/><Relationship Type="http://schemas.openxmlformats.org/officeDocument/2006/relationships/slideMaster" Id="rId4" Target="slideMasters/slideMaster1.xml"/><Relationship Type="http://schemas.openxmlformats.org/officeDocument/2006/relationships/slide" Id="rId11" Target="slides/slide6.xml"/><Relationship Type="http://schemas.openxmlformats.org/officeDocument/2006/relationships/tableStyles" Id="rId3" Target="tableStyles.xml"/><Relationship Type="http://schemas.openxmlformats.org/officeDocument/2006/relationships/slide" Id="rId9" Target="slides/slide4.xml"/><Relationship Type="http://schemas.openxmlformats.org/officeDocument/2006/relationships/slide" Id="rId6" Target="slides/slide1.xml"/><Relationship Type="http://schemas.openxmlformats.org/officeDocument/2006/relationships/notesMaster" Id="rId5" Target="notesMasters/notesMaster1.xml"/><Relationship Type="http://schemas.openxmlformats.org/officeDocument/2006/relationships/slide" Id="rId8" Target="slides/slide3.xml"/><Relationship Type="http://schemas.openxmlformats.org/officeDocument/2006/relationships/slide" Id="rId7" Target="slides/slide2.xml"/></Relationships>
</file>

<file path=ppt/notesMasters/_rels/notesMaster1.xml.rels><?xml version="1.0" encoding="UTF-8" standalone="yes"?><Relationships xmlns="http://schemas.openxmlformats.org/package/2006/relationships"><Relationship Type="http://schemas.openxmlformats.org/officeDocument/2006/relationships/theme" Id="rId1"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 id="1"/>
        <p:cNvGrpSpPr/>
        <p:nvPr/>
      </p:nvGrpSpPr>
      <p:grpSpPr>
        <a:xfrm>
          <a:off x="0" y="0"/>
          <a:ext cx="0" cy="0"/>
          <a:chOff x="0" y="0"/>
          <a:chExt cx="0" cy="0"/>
        </a:xfrm>
      </p:grpSpPr>
      <p:sp>
        <p:nvSpPr>
          <p:cNvPr name="Shape 2" id="2"/>
          <p:cNvSpPr/>
          <p:nvPr>
            <p:ph idx="2" type="sldImg"/>
          </p:nvPr>
        </p:nvSpPr>
        <p:spPr>
          <a:xfrm>
            <a:off x="1143225" y="685800"/>
            <a:ext cx="4572225" cy="3429000"/>
          </a:xfrm>
          <a:custGeom>
            <a:pathLst>
              <a:path w="120000" h="120000" extrusionOk="0">
                <a:moveTo>
                  <a:pt x="0" y="0"/>
                </a:moveTo>
                <a:lnTo>
                  <a:pt x="120000" y="0"/>
                </a:lnTo>
                <a:lnTo>
                  <a:pt x="120000" y="120000"/>
                </a:lnTo>
                <a:lnTo>
                  <a:pt x="0" y="120000"/>
                </a:lnTo>
                <a:close/>
              </a:path>
            </a:pathLst>
          </a:custGeom>
        </p:spPr>
      </p:sp>
      <p:sp>
        <p:nvSpPr>
          <p:cNvPr name="Shape 3" id="3"/>
          <p:cNvSpPr txBox="1"/>
          <p:nvPr>
            <p:ph idx="1" type="body"/>
          </p:nvPr>
        </p:nvSpPr>
        <p:spPr>
          <a:xfrm>
            <a:off x="685800" y="4343400"/>
            <a:ext cx="5486399" cy="4114800"/>
          </a:xfrm>
          <a:prstGeom prst="rect">
            <a:avLst/>
          </a:prstGeom>
        </p:spPr>
        <p:txBody>
          <a:bodyPr anchorCtr="0" bIns="91425" tIns="91425" anchor="t" lIns="91425" rIns="91425">
            <a:spAutoFit/>
          </a:bodyPr>
          <a:lstStyle/>
          <a:p>
            <a:pPr indent="-317500" lvl="1" marL="914400">
              <a:buClr>
                <a:srgbClr val="000000"/>
              </a:buClr>
              <a:buSzPct val="127272"/>
              <a:buFont typeface="Courier New"/>
              <a:buChar char="o"/>
            </a:pPr>
            <a:r>
              <a:rPr sz="1100" lang="en"/>
              <a:t>
</a:t>
            </a:r>
          </a:p>
          <a:p>
            <a:r>
              <a:t/>
            </a:r>
          </a:p>
          <a:p>
            <a:r>
              <a:t/>
            </a:r>
          </a:p>
          <a:p>
            <a:r>
              <a:t/>
            </a:r>
          </a:p>
          <a:p>
            <a:r>
              <a:t/>
            </a:r>
          </a:p>
          <a:p>
            <a:r>
              <a:t/>
            </a:r>
          </a:p>
          <a:p>
            <a:r>
              <a:t/>
            </a:r>
          </a:p>
          <a:p>
            <a:r>
              <a:t/>
            </a:r>
          </a:p>
        </p:txBody>
      </p:sp>
    </p:spTree>
  </p:cSld>
  <p:clrMap accent6="accent6" tx2="lt2" accent5="accent5" bg2="dk2" tx1="dk1" accent4="accent4" bg1="lt1" accent3="accent3" accent2="accent2" accent1="accent1" folHlink="folHlink" hlink="hlink"/>
</p:notesMaster>
</file>

<file path=ppt/notesSlides/_rels/notesSlide1.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5.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6.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7.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25" id="25"/>
        <p:cNvGrpSpPr/>
        <p:nvPr/>
      </p:nvGrpSpPr>
      <p:grpSpPr>
        <a:xfrm>
          <a:off y="0" x="0"/>
          <a:ext cy="0" cx="0"/>
          <a:chOff y="0" x="0"/>
          <a:chExt cy="0" cx="0"/>
        </a:xfrm>
      </p:grpSpPr>
      <p:sp>
        <p:nvSpPr>
          <p:cNvPr name="Shape 26" id="26"/>
          <p:cNvSpPr/>
          <p:nvPr>
            <p:ph type="sldImg" idx="2"/>
          </p:nvPr>
        </p:nvSpPr>
        <p:spPr>
          <a:xfrm>
            <a:off y="685800" x="1143225"/>
            <a:ext cy="3429000" cx="4572225"/>
          </a:xfrm>
          <a:custGeom>
            <a:pathLst>
              <a:path extrusionOk="0" h="120000" w="120000">
                <a:moveTo>
                  <a:pt y="0" x="0"/>
                </a:moveTo>
                <a:lnTo>
                  <a:pt y="0" x="120000"/>
                </a:lnTo>
                <a:lnTo>
                  <a:pt y="120000" x="120000"/>
                </a:lnTo>
                <a:lnTo>
                  <a:pt y="120000" x="0"/>
                </a:lnTo>
                <a:close/>
              </a:path>
            </a:pathLst>
          </a:custGeom>
        </p:spPr>
      </p:sp>
      <p:sp>
        <p:nvSpPr>
          <p:cNvPr name="Shape 27" id="27"/>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1" id="31"/>
        <p:cNvGrpSpPr/>
        <p:nvPr/>
      </p:nvGrpSpPr>
      <p:grpSpPr>
        <a:xfrm>
          <a:off y="0" x="0"/>
          <a:ext cy="0" cx="0"/>
          <a:chOff y="0" x="0"/>
          <a:chExt cy="0" cx="0"/>
        </a:xfrm>
      </p:grpSpPr>
      <p:sp>
        <p:nvSpPr>
          <p:cNvPr name="Shape 32" id="32"/>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33" id="33"/>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37" id="37"/>
        <p:cNvGrpSpPr/>
        <p:nvPr/>
      </p:nvGrpSpPr>
      <p:grpSpPr>
        <a:xfrm>
          <a:off y="0" x="0"/>
          <a:ext cy="0" cx="0"/>
          <a:chOff y="0" x="0"/>
          <a:chExt cy="0" cx="0"/>
        </a:xfrm>
      </p:grpSpPr>
      <p:sp>
        <p:nvSpPr>
          <p:cNvPr name="Shape 38" id="38"/>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39" id="39"/>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43" id="43"/>
        <p:cNvGrpSpPr/>
        <p:nvPr/>
      </p:nvGrpSpPr>
      <p:grpSpPr>
        <a:xfrm>
          <a:off y="0" x="0"/>
          <a:ext cy="0" cx="0"/>
          <a:chOff y="0" x="0"/>
          <a:chExt cy="0" cx="0"/>
        </a:xfrm>
      </p:grpSpPr>
      <p:sp>
        <p:nvSpPr>
          <p:cNvPr name="Shape 44" id="44"/>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45" id="45"/>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49" id="49"/>
        <p:cNvGrpSpPr/>
        <p:nvPr/>
      </p:nvGrpSpPr>
      <p:grpSpPr>
        <a:xfrm>
          <a:off y="0" x="0"/>
          <a:ext cy="0" cx="0"/>
          <a:chOff y="0" x="0"/>
          <a:chExt cy="0" cx="0"/>
        </a:xfrm>
      </p:grpSpPr>
      <p:sp>
        <p:nvSpPr>
          <p:cNvPr name="Shape 50" id="50"/>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51" id="51"/>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55" id="55"/>
        <p:cNvGrpSpPr/>
        <p:nvPr/>
      </p:nvGrpSpPr>
      <p:grpSpPr>
        <a:xfrm>
          <a:off y="0" x="0"/>
          <a:ext cy="0" cx="0"/>
          <a:chOff y="0" x="0"/>
          <a:chExt cy="0" cx="0"/>
        </a:xfrm>
      </p:grpSpPr>
      <p:sp>
        <p:nvSpPr>
          <p:cNvPr name="Shape 56" id="56"/>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57" id="57"/>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61" id="61"/>
        <p:cNvGrpSpPr/>
        <p:nvPr/>
      </p:nvGrpSpPr>
      <p:grpSpPr>
        <a:xfrm>
          <a:off y="0" x="0"/>
          <a:ext cy="0" cx="0"/>
          <a:chOff y="0" x="0"/>
          <a:chExt cy="0" cx="0"/>
        </a:xfrm>
      </p:grpSpPr>
      <p:sp>
        <p:nvSpPr>
          <p:cNvPr name="Shape 62" id="62"/>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63" id="63"/>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2.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3.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4.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5.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6.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name="Shape 7" id="7"/>
        <p:cNvGrpSpPr/>
        <p:nvPr/>
      </p:nvGrpSpPr>
      <p:grpSpPr>
        <a:xfrm>
          <a:off y="0" x="0"/>
          <a:ext cy="0" cx="0"/>
          <a:chOff y="0" x="0"/>
          <a:chExt cy="0" cx="0"/>
        </a:xfrm>
      </p:grpSpPr>
      <p:sp>
        <p:nvSpPr>
          <p:cNvPr name="Shape 8" id="8"/>
          <p:cNvSpPr txBox="1"/>
          <p:nvPr>
            <p:ph type="ctrTitle"/>
          </p:nvPr>
        </p:nvSpPr>
        <p:spPr>
          <a:xfrm>
            <a:off y="2111123" x="685800"/>
            <a:ext cy="1546474" cx="7772400"/>
          </a:xfrm>
          <a:prstGeom prst="rect">
            <a:avLst/>
          </a:prstGeom>
          <a:noFill/>
          <a:ln>
            <a:noFill/>
          </a:ln>
        </p:spPr>
        <p:txBody>
          <a:bodyPr bIns="91425" tIns="91425" lIns="91425" anchor="b" anchorCtr="0" rIns="91425"/>
          <a:lstStyle>
            <a:lvl1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1pPr>
            <a:lvl2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2pPr>
            <a:lvl3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3pPr>
            <a:lvl4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4pPr>
            <a:lvl5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5pPr>
            <a:lvl6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6pPr>
            <a:lvl7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7pPr>
            <a:lvl8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8pPr>
            <a:lvl9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9pPr>
          </a:lstStyle>
          <a:p/>
        </p:txBody>
      </p:sp>
      <p:sp>
        <p:nvSpPr>
          <p:cNvPr name="Shape 9" id="9"/>
          <p:cNvSpPr txBox="1"/>
          <p:nvPr>
            <p:ph type="subTitle" idx="1"/>
          </p:nvPr>
        </p:nvSpPr>
        <p:spPr>
          <a:xfrm>
            <a:off y="3786737" x="685800"/>
            <a:ext cy="1046317" cx="7772400"/>
          </a:xfrm>
          <a:prstGeom prst="rect">
            <a:avLst/>
          </a:prstGeom>
          <a:noFill/>
          <a:ln>
            <a:noFill/>
          </a:ln>
        </p:spPr>
        <p:txBody>
          <a:bodyPr bIns="91425" tIns="91425" lIns="91425" anchor="t" anchorCtr="0" rIns="91425"/>
          <a:lstStyle>
            <a:lvl1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1pPr>
            <a:lvl2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2pPr>
            <a:lvl3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3pPr>
            <a:lvl4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4pPr>
            <a:lvl5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5pPr>
            <a:lvl6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6pPr>
            <a:lvl7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7pPr>
            <a:lvl8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8pPr>
            <a:lvl9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name="Shape 10" id="10"/>
        <p:cNvGrpSpPr/>
        <p:nvPr/>
      </p:nvGrpSpPr>
      <p:grpSpPr>
        <a:xfrm>
          <a:off y="0" x="0"/>
          <a:ext cy="0" cx="0"/>
          <a:chOff y="0" x="0"/>
          <a:chExt cy="0" cx="0"/>
        </a:xfrm>
      </p:grpSpPr>
      <p:sp>
        <p:nvSpPr>
          <p:cNvPr name="Shape 11" id="11"/>
          <p:cNvSpPr txBox="1"/>
          <p:nvPr>
            <p:ph type="title"/>
          </p:nvPr>
        </p:nvSpPr>
        <p:spPr>
          <a:xfrm>
            <a:off y="274637" x="457200"/>
            <a:ext cy="1143000" cx="8229600"/>
          </a:xfrm>
          <a:prstGeom prst="rect">
            <a:avLst/>
          </a:prstGeom>
          <a:noFill/>
          <a:ln>
            <a:noFill/>
          </a:ln>
        </p:spPr>
        <p:txBody>
          <a:bodyPr bIns="91425" tIns="91425" lIns="91425" anchor="b" anchorCtr="0" rIns="91425"/>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p:txBody>
      </p:sp>
      <p:sp>
        <p:nvSpPr>
          <p:cNvPr name="Shape 12" id="12"/>
          <p:cNvSpPr txBox="1"/>
          <p:nvPr>
            <p:ph type="body" idx="1"/>
          </p:nvPr>
        </p:nvSpPr>
        <p:spPr>
          <a:xfrm>
            <a:off y="1600200" x="457200"/>
            <a:ext cy="4967574" cx="8229600"/>
          </a:xfrm>
          <a:prstGeom prst="rect">
            <a:avLst/>
          </a:prstGeom>
          <a:noFill/>
          <a:ln>
            <a:noFill/>
          </a:ln>
        </p:spPr>
        <p:txBody>
          <a:bodyPr bIns="91425" tIns="91425" lIns="91425" anchor="t" anchorCtr="0" rIns="91425"/>
          <a:lstStyle>
            <a:lvl1pPr rtl="0">
              <a:defRPr/>
            </a:lvl1pPr>
            <a:lvl2pPr indent="-285750" marL="742950" rtl="0">
              <a:defRPr/>
            </a:lvl2pPr>
            <a:lvl3pPr indent="-228600" marL="1143000" rtl="0">
              <a:defRPr/>
            </a:lvl3pPr>
            <a:lvl4pPr indent="-228600" marL="1600200"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name="Shape 13" id="13"/>
        <p:cNvGrpSpPr/>
        <p:nvPr/>
      </p:nvGrpSpPr>
      <p:grpSpPr>
        <a:xfrm>
          <a:off y="0" x="0"/>
          <a:ext cy="0" cx="0"/>
          <a:chOff y="0" x="0"/>
          <a:chExt cy="0" cx="0"/>
        </a:xfrm>
      </p:grpSpPr>
      <p:sp>
        <p:nvSpPr>
          <p:cNvPr name="Shape 14" id="14"/>
          <p:cNvSpPr txBox="1"/>
          <p:nvPr>
            <p:ph type="title"/>
          </p:nvPr>
        </p:nvSpPr>
        <p:spPr>
          <a:xfrm>
            <a:off y="274637" x="457200"/>
            <a:ext cy="1143000" cx="8229600"/>
          </a:xfrm>
          <a:prstGeom prst="rect">
            <a:avLst/>
          </a:prstGeom>
          <a:noFill/>
          <a:ln>
            <a:noFill/>
          </a:ln>
        </p:spPr>
        <p:txBody>
          <a:bodyPr bIns="91425" tIns="91425" lIns="91425" anchor="b" anchorCtr="0" rIns="91425"/>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p:txBody>
      </p:sp>
      <p:sp>
        <p:nvSpPr>
          <p:cNvPr name="Shape 15" id="15"/>
          <p:cNvSpPr txBox="1"/>
          <p:nvPr>
            <p:ph type="body" idx="1"/>
          </p:nvPr>
        </p:nvSpPr>
        <p:spPr>
          <a:xfrm>
            <a:off y="1600200" x="457200"/>
            <a:ext cy="4967574" cx="3994525"/>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name="Shape 16" id="16"/>
          <p:cNvSpPr txBox="1"/>
          <p:nvPr>
            <p:ph type="body" idx="2"/>
          </p:nvPr>
        </p:nvSpPr>
        <p:spPr>
          <a:xfrm>
            <a:off y="1600200" x="4692273"/>
            <a:ext cy="4967574" cx="3994525"/>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name="Shape 17" id="17"/>
        <p:cNvGrpSpPr/>
        <p:nvPr/>
      </p:nvGrpSpPr>
      <p:grpSpPr>
        <a:xfrm>
          <a:off y="0" x="0"/>
          <a:ext cy="0" cx="0"/>
          <a:chOff y="0" x="0"/>
          <a:chExt cy="0" cx="0"/>
        </a:xfrm>
      </p:grpSpPr>
      <p:sp>
        <p:nvSpPr>
          <p:cNvPr name="Shape 18" id="18"/>
          <p:cNvSpPr txBox="1"/>
          <p:nvPr>
            <p:ph type="title"/>
          </p:nvPr>
        </p:nvSpPr>
        <p:spPr>
          <a:xfrm>
            <a:off y="274637" x="457200"/>
            <a:ext cy="1143000" cx="8229600"/>
          </a:xfrm>
          <a:prstGeom prst="rect">
            <a:avLst/>
          </a:prstGeom>
          <a:noFill/>
          <a:ln>
            <a:noFill/>
          </a:ln>
        </p:spPr>
        <p:txBody>
          <a:bodyPr bIns="91425" tIns="91425" lIns="91425" anchor="b" anchorCtr="0" rIns="91425"/>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name="Shape 19" id="19"/>
        <p:cNvGrpSpPr/>
        <p:nvPr/>
      </p:nvGrpSpPr>
      <p:grpSpPr>
        <a:xfrm>
          <a:off y="0" x="0"/>
          <a:ext cy="0" cx="0"/>
          <a:chOff y="0" x="0"/>
          <a:chExt cy="0" cx="0"/>
        </a:xfrm>
      </p:grpSpPr>
      <p:sp>
        <p:nvSpPr>
          <p:cNvPr name="Shape 20" id="20"/>
          <p:cNvSpPr txBox="1"/>
          <p:nvPr>
            <p:ph type="body" idx="1"/>
          </p:nvPr>
        </p:nvSpPr>
        <p:spPr>
          <a:xfrm>
            <a:off y="5875078" x="457200"/>
            <a:ext cy="692693" cx="8229600"/>
          </a:xfrm>
          <a:prstGeom prst="rect">
            <a:avLst/>
          </a:prstGeom>
          <a:noFill/>
          <a:ln>
            <a:noFill/>
          </a:ln>
        </p:spPr>
        <p:txBody>
          <a:bodyPr bIns="91425" tIns="91425" lIns="91425" anchor="t" anchorCtr="0" rIns="91425"/>
          <a:lstStyle>
            <a:lvl1pPr indent="-285750" algn="ctr" marL="285750" rtl="0">
              <a:lnSpc>
                <a:spcPct val="100000"/>
              </a:lnSpc>
              <a:spcBef>
                <a:spcPts val="360"/>
              </a:spcBef>
              <a:spcAft>
                <a:spcPts val="0"/>
              </a:spcAft>
              <a:buClr>
                <a:schemeClr val="dk1"/>
              </a:buClr>
              <a:buSzPct val="166666"/>
              <a:buFont typeface="Arial"/>
              <a:buChar char="•"/>
              <a:defRPr sz="1800">
                <a:solidFill>
                  <a:schemeClr val="dk1"/>
                </a:solidFill>
              </a:defRPr>
            </a:lvl1pPr>
            <a:lvl2pPr indent="-285750" algn="ctr" marL="285750" rtl="0">
              <a:lnSpc>
                <a:spcPct val="100000"/>
              </a:lnSpc>
              <a:spcBef>
                <a:spcPts val="360"/>
              </a:spcBef>
              <a:spcAft>
                <a:spcPts val="0"/>
              </a:spcAft>
              <a:buClr>
                <a:schemeClr val="dk1"/>
              </a:buClr>
              <a:buSzPct val="100000"/>
              <a:buFont typeface="Courier New"/>
              <a:buChar char="o"/>
              <a:defRPr sz="1800">
                <a:solidFill>
                  <a:schemeClr val="dk1"/>
                </a:solidFill>
              </a:defRPr>
            </a:lvl2pPr>
            <a:lvl3pPr indent="-285750" algn="ctr" marL="285750" rtl="0">
              <a:lnSpc>
                <a:spcPct val="100000"/>
              </a:lnSpc>
              <a:spcBef>
                <a:spcPts val="360"/>
              </a:spcBef>
              <a:spcAft>
                <a:spcPts val="0"/>
              </a:spcAft>
              <a:buClr>
                <a:schemeClr val="dk1"/>
              </a:buClr>
              <a:buSzPct val="100000"/>
              <a:buFont typeface="Wingdings"/>
              <a:buChar char="§"/>
              <a:defRPr sz="1800">
                <a:solidFill>
                  <a:schemeClr val="dk1"/>
                </a:solidFill>
              </a:defRPr>
            </a:lvl3pPr>
            <a:lvl4pPr indent="-285750" algn="ctr" marL="285750" rtl="0">
              <a:lnSpc>
                <a:spcPct val="100000"/>
              </a:lnSpc>
              <a:spcBef>
                <a:spcPts val="360"/>
              </a:spcBef>
              <a:spcAft>
                <a:spcPts val="0"/>
              </a:spcAft>
              <a:buClr>
                <a:schemeClr val="dk1"/>
              </a:buClr>
              <a:buSzPct val="166666"/>
              <a:buFont typeface="Arial"/>
              <a:buChar char="•"/>
              <a:defRPr sz="1800">
                <a:solidFill>
                  <a:schemeClr val="dk1"/>
                </a:solidFill>
              </a:defRPr>
            </a:lvl4pPr>
            <a:lvl5pPr indent="-285750" algn="ctr" marL="285750" rtl="0">
              <a:lnSpc>
                <a:spcPct val="100000"/>
              </a:lnSpc>
              <a:spcBef>
                <a:spcPts val="360"/>
              </a:spcBef>
              <a:spcAft>
                <a:spcPts val="0"/>
              </a:spcAft>
              <a:buClr>
                <a:schemeClr val="dk1"/>
              </a:buClr>
              <a:buSzPct val="100000"/>
              <a:buFont typeface="Courier New"/>
              <a:buChar char="o"/>
              <a:defRPr sz="1800">
                <a:solidFill>
                  <a:schemeClr val="dk1"/>
                </a:solidFill>
              </a:defRPr>
            </a:lvl5pPr>
            <a:lvl6pPr indent="-285750" algn="ctr" marL="285750" rtl="0">
              <a:lnSpc>
                <a:spcPct val="100000"/>
              </a:lnSpc>
              <a:spcBef>
                <a:spcPts val="360"/>
              </a:spcBef>
              <a:spcAft>
                <a:spcPts val="0"/>
              </a:spcAft>
              <a:buClr>
                <a:schemeClr val="dk1"/>
              </a:buClr>
              <a:buSzPct val="100000"/>
              <a:buFont typeface="Wingdings"/>
              <a:buChar char="§"/>
              <a:defRPr sz="1800">
                <a:solidFill>
                  <a:schemeClr val="dk1"/>
                </a:solidFill>
              </a:defRPr>
            </a:lvl6pPr>
            <a:lvl7pPr indent="-285750" algn="ctr" marL="285750" rtl="0">
              <a:lnSpc>
                <a:spcPct val="100000"/>
              </a:lnSpc>
              <a:spcBef>
                <a:spcPts val="360"/>
              </a:spcBef>
              <a:spcAft>
                <a:spcPts val="0"/>
              </a:spcAft>
              <a:buClr>
                <a:schemeClr val="dk1"/>
              </a:buClr>
              <a:buSzPct val="166666"/>
              <a:buFont typeface="Arial"/>
              <a:buChar char="•"/>
              <a:defRPr sz="1800">
                <a:solidFill>
                  <a:schemeClr val="dk1"/>
                </a:solidFill>
              </a:defRPr>
            </a:lvl7pPr>
            <a:lvl8pPr indent="-285750" algn="ctr" marL="285750" rtl="0">
              <a:lnSpc>
                <a:spcPct val="100000"/>
              </a:lnSpc>
              <a:spcBef>
                <a:spcPts val="360"/>
              </a:spcBef>
              <a:spcAft>
                <a:spcPts val="0"/>
              </a:spcAft>
              <a:buClr>
                <a:schemeClr val="dk1"/>
              </a:buClr>
              <a:buSzPct val="100000"/>
              <a:buFont typeface="Courier New"/>
              <a:buChar char="o"/>
              <a:defRPr sz="1800">
                <a:solidFill>
                  <a:schemeClr val="dk1"/>
                </a:solidFill>
              </a:defRPr>
            </a:lvl8pPr>
            <a:lvl9pPr indent="-285750" algn="ctr" marL="285750" rtl="0">
              <a:lnSpc>
                <a:spcPct val="100000"/>
              </a:lnSpc>
              <a:spcBef>
                <a:spcPts val="360"/>
              </a:spcBef>
              <a:spcAft>
                <a:spcPts val="0"/>
              </a:spcAft>
              <a:buClr>
                <a:schemeClr val="dk1"/>
              </a:buClr>
              <a:buSzPct val="100000"/>
              <a:buFont typeface="Wingdings"/>
              <a:buChar char="§"/>
              <a:defRPr sz="1800">
                <a:solidFill>
                  <a:schemeClr val="dk1"/>
                </a:solidFil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name="Shape 21" id="21"/>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ype="http://schemas.openxmlformats.org/officeDocument/2006/relationships/slideLayout" Id="rId2" Target="../slideLayouts/slideLayout2.xml"/><Relationship Type="http://schemas.openxmlformats.org/officeDocument/2006/relationships/slideLayout" Id="rId1" Target="../slideLayouts/slideLayout1.xml"/><Relationship Type="http://schemas.openxmlformats.org/officeDocument/2006/relationships/slideLayout" Id="rId4" Target="../slideLayouts/slideLayout4.xml"/><Relationship Type="http://schemas.openxmlformats.org/officeDocument/2006/relationships/slideLayout" Id="rId3" Target="../slideLayouts/slideLayout3.xml"/><Relationship Type="http://schemas.openxmlformats.org/officeDocument/2006/relationships/slideLayout" Id="rId6" Target="../slideLayouts/slideLayout6.xml"/><Relationship Type="http://schemas.openxmlformats.org/officeDocument/2006/relationships/slideLayout" Id="rId5" Target="../slideLayouts/slideLayout5.xml"/><Relationship Type="http://schemas.openxmlformats.org/officeDocument/2006/relationships/theme" Id="rId7"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name="Shape 4" id="4"/>
        <p:cNvGrpSpPr/>
        <p:nvPr/>
      </p:nvGrpSpPr>
      <p:grpSpPr>
        <a:xfrm>
          <a:off y="0" x="0"/>
          <a:ext cy="0" cx="0"/>
          <a:chOff y="0" x="0"/>
          <a:chExt cy="0" cx="0"/>
        </a:xfrm>
      </p:grpSpPr>
      <p:sp>
        <p:nvSpPr>
          <p:cNvPr name="Shape 5" id="5"/>
          <p:cNvSpPr txBox="1"/>
          <p:nvPr>
            <p:ph type="title"/>
          </p:nvPr>
        </p:nvSpPr>
        <p:spPr>
          <a:xfrm>
            <a:off y="274637" x="457200"/>
            <a:ext cy="1143000" cx="8229600"/>
          </a:xfrm>
          <a:prstGeom prst="rect">
            <a:avLst/>
          </a:prstGeom>
          <a:noFill/>
          <a:ln>
            <a:noFill/>
          </a:ln>
        </p:spPr>
        <p:txBody>
          <a:bodyPr bIns="91425" tIns="91425" lIns="91425" anchor="b" anchorCtr="0" rIns="91425"/>
          <a:lstStyle>
            <a:lvl1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1pPr>
            <a:lvl2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2pPr>
            <a:lvl3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3pPr>
            <a:lvl4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4pPr>
            <a:lvl5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5pPr>
            <a:lvl6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6pPr>
            <a:lvl7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7pPr>
            <a:lvl8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8pPr>
            <a:lvl9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9pPr>
          </a:lstStyle>
          <a:p/>
        </p:txBody>
      </p:sp>
      <p:sp>
        <p:nvSpPr>
          <p:cNvPr name="Shape 6" id="6"/>
          <p:cNvSpPr txBox="1"/>
          <p:nvPr>
            <p:ph type="body" idx="1"/>
          </p:nvPr>
        </p:nvSpPr>
        <p:spPr>
          <a:xfrm>
            <a:off y="1600200" x="457200"/>
            <a:ext cy="4967574" cx="8229600"/>
          </a:xfrm>
          <a:prstGeom prst="rect">
            <a:avLst/>
          </a:prstGeom>
          <a:noFill/>
          <a:ln>
            <a:noFill/>
          </a:ln>
        </p:spPr>
        <p:txBody>
          <a:bodyPr bIns="91425" tIns="91425" lIns="91425" anchor="t" anchorCtr="0" rIns="91425"/>
          <a:lstStyle>
            <a:lvl1pPr indent="-342900" algn="l" marL="342900" rtl="0">
              <a:spcBef>
                <a:spcPts val="600"/>
              </a:spcBef>
              <a:buClr>
                <a:schemeClr val="dk1"/>
              </a:buClr>
              <a:buSzPct val="166666"/>
              <a:buFont typeface="Arial"/>
              <a:buChar char="•"/>
              <a:defRPr i="0" baseline="0" strike="noStrike" sz="3000" b="0" cap="none" u="none">
                <a:solidFill>
                  <a:schemeClr val="dk1"/>
                </a:solidFill>
                <a:latin typeface="Arial"/>
                <a:ea typeface="Arial"/>
                <a:cs typeface="Arial"/>
                <a:sym typeface="Arial"/>
              </a:defRPr>
            </a:lvl1pPr>
            <a:lvl2pPr indent="-285750" algn="l" marL="742950" rtl="0">
              <a:spcBef>
                <a:spcPts val="480"/>
              </a:spcBef>
              <a:buClr>
                <a:schemeClr val="dk1"/>
              </a:buClr>
              <a:buSzPct val="100000"/>
              <a:buFont typeface="Courier New"/>
              <a:buChar char="o"/>
              <a:defRPr i="0" baseline="0" strike="noStrike" sz="2400" b="0" cap="none" u="none">
                <a:solidFill>
                  <a:schemeClr val="dk1"/>
                </a:solidFill>
                <a:latin typeface="Arial"/>
                <a:ea typeface="Arial"/>
                <a:cs typeface="Arial"/>
                <a:sym typeface="Arial"/>
              </a:defRPr>
            </a:lvl2pPr>
            <a:lvl3pPr indent="-228600" algn="l" marL="1143000" rtl="0">
              <a:spcBef>
                <a:spcPts val="480"/>
              </a:spcBef>
              <a:buClr>
                <a:schemeClr val="dk1"/>
              </a:buClr>
              <a:buSzPct val="100000"/>
              <a:buFont typeface="Wingdings"/>
              <a:buChar char="§"/>
              <a:defRPr i="0" baseline="0" strike="noStrike" sz="2400" b="0" cap="none" u="none">
                <a:solidFill>
                  <a:schemeClr val="dk1"/>
                </a:solidFill>
                <a:latin typeface="Arial"/>
                <a:ea typeface="Arial"/>
                <a:cs typeface="Arial"/>
                <a:sym typeface="Arial"/>
              </a:defRPr>
            </a:lvl3pPr>
            <a:lvl4pPr indent="-228600" algn="l" marL="1600200" rtl="0">
              <a:spcBef>
                <a:spcPts val="360"/>
              </a:spcBef>
              <a:buClr>
                <a:schemeClr val="dk1"/>
              </a:buClr>
              <a:buSzPct val="166666"/>
              <a:buFont typeface="Arial"/>
              <a:buChar char="•"/>
              <a:defRPr i="0" baseline="0" strike="noStrike" sz="1800" b="0" cap="none" u="none">
                <a:solidFill>
                  <a:schemeClr val="dk1"/>
                </a:solidFill>
                <a:latin typeface="Arial"/>
                <a:ea typeface="Arial"/>
                <a:cs typeface="Arial"/>
                <a:sym typeface="Arial"/>
              </a:defRPr>
            </a:lvl4pPr>
            <a:lvl5pPr indent="-228600" algn="l" marL="2057400" rtl="0">
              <a:spcBef>
                <a:spcPts val="360"/>
              </a:spcBef>
              <a:buClr>
                <a:schemeClr val="dk1"/>
              </a:buClr>
              <a:buSzPct val="100000"/>
              <a:buFont typeface="Courier New"/>
              <a:buChar char="o"/>
              <a:defRPr i="0" baseline="0" strike="noStrike" sz="1800" b="0" cap="none" u="none">
                <a:solidFill>
                  <a:schemeClr val="dk1"/>
                </a:solidFill>
                <a:latin typeface="Arial"/>
                <a:ea typeface="Arial"/>
                <a:cs typeface="Arial"/>
                <a:sym typeface="Arial"/>
              </a:defRPr>
            </a:lvl5pPr>
            <a:lvl6pPr indent="-228600" algn="l" marL="2514600" rtl="0">
              <a:spcBef>
                <a:spcPts val="360"/>
              </a:spcBef>
              <a:buClr>
                <a:schemeClr val="dk1"/>
              </a:buClr>
              <a:buSzPct val="100000"/>
              <a:buFont typeface="Wingdings"/>
              <a:buChar char="§"/>
              <a:defRPr i="0" baseline="0" strike="noStrike" sz="1800" b="0" cap="none" u="none">
                <a:solidFill>
                  <a:schemeClr val="dk1"/>
                </a:solidFill>
                <a:latin typeface="Arial"/>
                <a:ea typeface="Arial"/>
                <a:cs typeface="Arial"/>
                <a:sym typeface="Arial"/>
              </a:defRPr>
            </a:lvl6pPr>
            <a:lvl7pPr indent="-228600" algn="l" marL="2971800" rtl="0">
              <a:spcBef>
                <a:spcPts val="360"/>
              </a:spcBef>
              <a:buClr>
                <a:schemeClr val="dk1"/>
              </a:buClr>
              <a:buSzPct val="166666"/>
              <a:buFont typeface="Arial"/>
              <a:buChar char="•"/>
              <a:defRPr i="0" baseline="0" strike="noStrike" sz="1800" b="0" cap="none" u="none">
                <a:solidFill>
                  <a:schemeClr val="dk1"/>
                </a:solidFill>
                <a:latin typeface="Arial"/>
                <a:ea typeface="Arial"/>
                <a:cs typeface="Arial"/>
                <a:sym typeface="Arial"/>
              </a:defRPr>
            </a:lvl7pPr>
            <a:lvl8pPr indent="-228600" algn="l" marL="3429000" rtl="0">
              <a:spcBef>
                <a:spcPts val="360"/>
              </a:spcBef>
              <a:buClr>
                <a:schemeClr val="dk1"/>
              </a:buClr>
              <a:buSzPct val="100000"/>
              <a:buFont typeface="Courier New"/>
              <a:buChar char="o"/>
              <a:defRPr i="0" baseline="0" strike="noStrike" sz="1800" b="0" cap="none" u="none">
                <a:solidFill>
                  <a:schemeClr val="dk1"/>
                </a:solidFill>
                <a:latin typeface="Arial"/>
                <a:ea typeface="Arial"/>
                <a:cs typeface="Arial"/>
                <a:sym typeface="Arial"/>
              </a:defRPr>
            </a:lvl8pPr>
            <a:lvl9pPr indent="-228600" algn="l" marL="3886200" rtl="0">
              <a:spcBef>
                <a:spcPts val="360"/>
              </a:spcBef>
              <a:buClr>
                <a:schemeClr val="dk1"/>
              </a:buClr>
              <a:buSzPct val="100000"/>
              <a:buFont typeface="Wingdings"/>
              <a:buChar char="§"/>
              <a:defRPr i="0" baseline="0" strike="noStrike" sz="1800" b="0" cap="none" u="none">
                <a:solidFill>
                  <a:schemeClr val="dk1"/>
                </a:solidFill>
                <a:latin typeface="Arial"/>
                <a:ea typeface="Arial"/>
                <a:cs typeface="Arial"/>
                <a:sym typeface="Arial"/>
              </a:defRPr>
            </a:lvl9pPr>
          </a:lstStyle>
          <a:p/>
        </p:txBody>
      </p:sp>
    </p:spTree>
  </p:cSld>
  <p:clrMap accent6="accent6" tx2="lt2" bg2="dk2" accent5="accent5" tx1="dk1" bg1="lt1" accent4="accent4" accent3="accent3" accent2="accent2" accent1="accent1" folHlink="folHlink" hlink="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ype="http://schemas.openxmlformats.org/officeDocument/2006/relationships/notesSlide" Id="rId2" Target="../notesSlides/notesSlide1.xml"/><Relationship Type="http://schemas.openxmlformats.org/officeDocument/2006/relationships/slideLayout" Id="rId1" Target="../slideLayouts/slideLayout1.xml"/></Relationships>
</file>

<file path=ppt/slides/_rels/slide2.xml.rels><?xml version="1.0" encoding="UTF-8" standalone="yes"?><Relationships xmlns="http://schemas.openxmlformats.org/package/2006/relationships"><Relationship Type="http://schemas.openxmlformats.org/officeDocument/2006/relationships/notesSlide" Id="rId2" Target="../notesSlides/notesSlide2.xml"/><Relationship Type="http://schemas.openxmlformats.org/officeDocument/2006/relationships/slideLayout" Id="rId1" Target="../slideLayouts/slideLayout2.xml"/></Relationships>
</file>

<file path=ppt/slides/_rels/slide3.xml.rels><?xml version="1.0" encoding="UTF-8" standalone="yes"?><Relationships xmlns="http://schemas.openxmlformats.org/package/2006/relationships"><Relationship Type="http://schemas.openxmlformats.org/officeDocument/2006/relationships/notesSlide" Id="rId2" Target="../notesSlides/notesSlide3.xml"/><Relationship Type="http://schemas.openxmlformats.org/officeDocument/2006/relationships/slideLayout" Id="rId1" Target="../slideLayouts/slideLayout2.xml"/></Relationships>
</file>

<file path=ppt/slides/_rels/slide4.xml.rels><?xml version="1.0" encoding="UTF-8" standalone="yes"?><Relationships xmlns="http://schemas.openxmlformats.org/package/2006/relationships"><Relationship Type="http://schemas.openxmlformats.org/officeDocument/2006/relationships/notesSlide" Id="rId2" Target="../notesSlides/notesSlide4.xml"/><Relationship Type="http://schemas.openxmlformats.org/officeDocument/2006/relationships/slideLayout" Id="rId1" Target="../slideLayouts/slideLayout2.xml"/></Relationships>
</file>

<file path=ppt/slides/_rels/slide5.xml.rels><?xml version="1.0" encoding="UTF-8" standalone="yes"?><Relationships xmlns="http://schemas.openxmlformats.org/package/2006/relationships"><Relationship Type="http://schemas.openxmlformats.org/officeDocument/2006/relationships/notesSlide" Id="rId2" Target="../notesSlides/notesSlide5.xml"/><Relationship Type="http://schemas.openxmlformats.org/officeDocument/2006/relationships/slideLayout" Id="rId1" Target="../slideLayouts/slideLayout2.xml"/></Relationships>
</file>

<file path=ppt/slides/_rels/slide6.xml.rels><?xml version="1.0" encoding="UTF-8" standalone="yes"?><Relationships xmlns="http://schemas.openxmlformats.org/package/2006/relationships"><Relationship Type="http://schemas.openxmlformats.org/officeDocument/2006/relationships/notesSlide" Id="rId2" Target="../notesSlides/notesSlide6.xml"/><Relationship Type="http://schemas.openxmlformats.org/officeDocument/2006/relationships/slideLayout" Id="rId1" Target="../slideLayouts/slideLayout2.xml"/></Relationships>
</file>

<file path=ppt/slides/_rels/slide7.xml.rels><?xml version="1.0" encoding="UTF-8" standalone="yes"?><Relationships xmlns="http://schemas.openxmlformats.org/package/2006/relationships"><Relationship Type="http://schemas.openxmlformats.org/officeDocument/2006/relationships/notesSlide" Id="rId2" Target="../notesSlides/notesSlide7.xml"/><Relationship Type="http://schemas.openxmlformats.org/officeDocument/2006/relationships/slideLayout" Id="rId1"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2" id="22"/>
        <p:cNvGrpSpPr/>
        <p:nvPr/>
      </p:nvGrpSpPr>
      <p:grpSpPr>
        <a:xfrm>
          <a:off y="0" x="0"/>
          <a:ext cy="0" cx="0"/>
          <a:chOff y="0" x="0"/>
          <a:chExt cy="0" cx="0"/>
        </a:xfrm>
      </p:grpSpPr>
      <p:sp>
        <p:nvSpPr>
          <p:cNvPr name="Shape 23" id="23"/>
          <p:cNvSpPr txBox="1"/>
          <p:nvPr>
            <p:ph type="ctrTitle"/>
          </p:nvPr>
        </p:nvSpPr>
        <p:spPr>
          <a:xfrm>
            <a:off y="2111123" x="685800"/>
            <a:ext cy="1546500" cx="7772400"/>
          </a:xfrm>
          <a:prstGeom prst="rect">
            <a:avLst/>
          </a:prstGeom>
        </p:spPr>
        <p:txBody>
          <a:bodyPr bIns="91425" tIns="91425" lIns="91425" anchor="b" anchorCtr="0" rIns="91425">
            <a:spAutoFit/>
          </a:bodyPr>
          <a:lstStyle/>
          <a:p>
            <a:pPr>
              <a:buNone/>
            </a:pPr>
            <a:r>
              <a:rPr lang="en" i="1">
                <a:solidFill>
                  <a:srgbClr val="000000"/>
                </a:solidFill>
                <a:latin typeface="Georgia"/>
                <a:ea typeface="Georgia"/>
                <a:cs typeface="Georgia"/>
                <a:sym typeface="Georgia"/>
              </a:rPr>
              <a:t>The Ethics of Selling User Data</a:t>
            </a:r>
          </a:p>
        </p:txBody>
      </p:sp>
      <p:sp>
        <p:nvSpPr>
          <p:cNvPr name="Shape 24" id="24"/>
          <p:cNvSpPr txBox="1"/>
          <p:nvPr>
            <p:ph type="subTitle" idx="1"/>
          </p:nvPr>
        </p:nvSpPr>
        <p:spPr>
          <a:xfrm>
            <a:off y="3786737" x="685800"/>
            <a:ext cy="1046400" cx="7772400"/>
          </a:xfrm>
          <a:prstGeom prst="rect">
            <a:avLst/>
          </a:prstGeom>
        </p:spPr>
        <p:txBody>
          <a:bodyPr bIns="91425" tIns="91425" lIns="91425" anchor="t" anchorCtr="0" rIns="91425">
            <a:spAutoFit/>
          </a:bodyPr>
          <a:lstStyle/>
          <a:p>
            <a:pPr lvl="0">
              <a:buClr>
                <a:srgbClr val="000000"/>
              </a:buClr>
              <a:buSzPct val="45833"/>
              <a:buFont typeface="Arial"/>
              <a:buNone/>
            </a:pPr>
            <a:r>
              <a:rPr lang="en" sz="2400">
                <a:solidFill>
                  <a:srgbClr val="999999"/>
                </a:solidFill>
              </a:rPr>
              <a:t>feat. Alex Golden, David Graham, Khoa Ha and Andrew Rodgers-Schatz</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28" id="28"/>
        <p:cNvGrpSpPr/>
        <p:nvPr/>
      </p:nvGrpSpPr>
      <p:grpSpPr>
        <a:xfrm>
          <a:off y="0" x="0"/>
          <a:ext cy="0" cx="0"/>
          <a:chOff y="0" x="0"/>
          <a:chExt cy="0" cx="0"/>
        </a:xfrm>
      </p:grpSpPr>
      <p:sp>
        <p:nvSpPr>
          <p:cNvPr name="Shape 29" id="29"/>
          <p:cNvSpPr txBox="1"/>
          <p:nvPr>
            <p:ph type="title"/>
          </p:nvPr>
        </p:nvSpPr>
        <p:spPr>
          <a:xfrm>
            <a:off y="-106362" x="457200"/>
            <a:ext cy="1143000" cx="8229600"/>
          </a:xfrm>
          <a:prstGeom prst="rect">
            <a:avLst/>
          </a:prstGeom>
        </p:spPr>
        <p:txBody>
          <a:bodyPr bIns="91425" tIns="91425" lIns="91425" anchor="b" anchorCtr="0" rIns="91425">
            <a:spAutoFit/>
          </a:bodyPr>
          <a:lstStyle/>
          <a:p>
            <a:pPr>
              <a:buNone/>
            </a:pPr>
            <a:r>
              <a:rPr lang="en"/>
              <a:t>Selling Customer Info Is Acceptable</a:t>
            </a:r>
          </a:p>
        </p:txBody>
      </p:sp>
      <p:sp>
        <p:nvSpPr>
          <p:cNvPr name="Shape 30" id="30"/>
          <p:cNvSpPr txBox="1"/>
          <p:nvPr>
            <p:ph type="body" idx="1"/>
          </p:nvPr>
        </p:nvSpPr>
        <p:spPr>
          <a:xfrm>
            <a:off y="1219200" x="457200"/>
            <a:ext cy="4967700" cx="8229600"/>
          </a:xfrm>
          <a:prstGeom prst="rect">
            <a:avLst/>
          </a:prstGeom>
        </p:spPr>
        <p:txBody>
          <a:bodyPr bIns="91425" tIns="91425" lIns="91425" anchor="t" anchorCtr="0" rIns="91425">
            <a:spAutoFit/>
          </a:bodyPr>
          <a:lstStyle/>
          <a:p>
            <a:pPr indent="-419100" marR="0" algn="l" marL="457200" rtl="0" lvl="0">
              <a:lnSpc>
                <a:spcPct val="100000"/>
              </a:lnSpc>
              <a:spcBef>
                <a:spcPts val="600"/>
              </a:spcBef>
              <a:spcAft>
                <a:spcPts val="0"/>
              </a:spcAft>
              <a:buClr>
                <a:schemeClr val="dk1"/>
              </a:buClr>
              <a:buSzPct val="166666"/>
              <a:buFont typeface="Arial"/>
              <a:buChar char="•"/>
            </a:pPr>
            <a:r>
              <a:rPr lang="en"/>
              <a:t>Using user data for marketing allows for a more customized user experience (cookie services such as BlueKai and eXelate allow vendors such as Kayak, Hilton, etc to better know what you're searching for and deliver targeted ads based on such)</a:t>
            </a:r>
          </a:p>
          <a:p>
            <a:pPr indent="-419100" marL="457200" rtl="0" lvl="0">
              <a:buClr>
                <a:schemeClr val="dk1"/>
              </a:buClr>
              <a:buSzPct val="166666"/>
              <a:buFont typeface="Arial"/>
              <a:buChar char="•"/>
            </a:pPr>
            <a:r>
              <a:rPr lang="en"/>
              <a:t>The alternative to targeted marketing would be blanketed advertisements everywhere, in an attempt to deliver the right content to the people looking for it.</a:t>
            </a:r>
          </a:p>
          <a:p>
            <a:pPr indent="-419100" marL="457200" lvl="0">
              <a:buClr>
                <a:schemeClr val="dk1"/>
              </a:buClr>
              <a:buSzPct val="166666"/>
              <a:buFont typeface="Arial"/>
              <a:buChar char="•"/>
            </a:pPr>
            <a:r>
              <a:rPr lang="en"/>
              <a:t>Users can opt out of tracking if they want.</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34" id="34"/>
        <p:cNvGrpSpPr/>
        <p:nvPr/>
      </p:nvGrpSpPr>
      <p:grpSpPr>
        <a:xfrm>
          <a:off y="0" x="0"/>
          <a:ext cy="0" cx="0"/>
          <a:chOff y="0" x="0"/>
          <a:chExt cy="0" cx="0"/>
        </a:xfrm>
      </p:grpSpPr>
      <p:sp>
        <p:nvSpPr>
          <p:cNvPr name="Shape 35" id="35"/>
          <p:cNvSpPr txBox="1"/>
          <p:nvPr>
            <p:ph type="title"/>
          </p:nvPr>
        </p:nvSpPr>
        <p:spPr>
          <a:xfrm>
            <a:off y="274637" x="457200"/>
            <a:ext cy="1143000" cx="8229600"/>
          </a:xfrm>
          <a:prstGeom prst="rect">
            <a:avLst/>
          </a:prstGeom>
        </p:spPr>
        <p:txBody>
          <a:bodyPr bIns="91425" tIns="91425" lIns="91425" anchor="b" anchorCtr="0" rIns="91425">
            <a:spAutoFit/>
          </a:bodyPr>
          <a:lstStyle/>
          <a:p/>
        </p:txBody>
      </p:sp>
      <p:sp>
        <p:nvSpPr>
          <p:cNvPr name="Shape 36" id="36"/>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R="0" algn="l" marL="457200" rtl="0" lvl="0">
              <a:lnSpc>
                <a:spcPct val="100000"/>
              </a:lnSpc>
              <a:spcBef>
                <a:spcPts val="600"/>
              </a:spcBef>
              <a:spcAft>
                <a:spcPts val="0"/>
              </a:spcAft>
              <a:buClr>
                <a:schemeClr val="dk1"/>
              </a:buClr>
              <a:buSzPct val="166666"/>
              <a:buFont typeface="Arial"/>
              <a:buChar char="•"/>
            </a:pPr>
            <a:r>
              <a:rPr lang="en"/>
              <a:t>Advertising allows companies to make money while offering services for free.  People are generally opposed to websites that require payment.  The money has to come from somewhere, however.  Selling user information is the only reason that so many websites can offer free services.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40" id="40"/>
        <p:cNvGrpSpPr/>
        <p:nvPr/>
      </p:nvGrpSpPr>
      <p:grpSpPr>
        <a:xfrm>
          <a:off y="0" x="0"/>
          <a:ext cy="0" cx="0"/>
          <a:chOff y="0" x="0"/>
          <a:chExt cy="0" cx="0"/>
        </a:xfrm>
      </p:grpSpPr>
      <p:sp>
        <p:nvSpPr>
          <p:cNvPr name="Shape 41" id="41"/>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Collecting Consumer Info is Unnecessary</a:t>
            </a:r>
          </a:p>
        </p:txBody>
      </p:sp>
      <p:sp>
        <p:nvSpPr>
          <p:cNvPr name="Shape 42" id="42"/>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dk1"/>
              </a:buClr>
              <a:buSzPct val="166666"/>
              <a:buFont typeface="Arial"/>
              <a:buChar char="•"/>
            </a:pPr>
            <a:r>
              <a:rPr lang="en"/>
              <a:t>Don't need to resort to blanket ads</a:t>
            </a:r>
          </a:p>
          <a:p>
            <a:pPr indent="-381000" marL="914400" rtl="0" lvl="1">
              <a:buClr>
                <a:schemeClr val="dk1"/>
              </a:buClr>
              <a:buSzPct val="80000"/>
              <a:buFont typeface="Courier New"/>
              <a:buChar char="o"/>
            </a:pPr>
            <a:r>
              <a:rPr lang="en"/>
              <a:t>Contextual ads (eg. AdSense)</a:t>
            </a:r>
          </a:p>
          <a:p>
            <a:pPr indent="-381000" marL="914400" rtl="0" lvl="1">
              <a:buClr>
                <a:schemeClr val="dk1"/>
              </a:buClr>
              <a:buSzPct val="80000"/>
              <a:buFont typeface="Courier New"/>
              <a:buChar char="o"/>
            </a:pPr>
            <a:r>
              <a:rPr lang="en"/>
              <a:t>Placement-targeted ads</a:t>
            </a:r>
          </a:p>
          <a:p>
            <a:pPr indent="-381000" marL="914400" rtl="0" lvl="1">
              <a:buClr>
                <a:schemeClr val="dk1"/>
              </a:buClr>
              <a:buSzPct val="80000"/>
              <a:buFont typeface="Courier New"/>
              <a:buChar char="o"/>
            </a:pPr>
            <a:r>
              <a:rPr lang="en"/>
              <a:t>Collecting demographics on page load (GeoIP, time of day)</a:t>
            </a:r>
          </a:p>
          <a:p>
            <a:pPr indent="-419100" marL="457200" rtl="0" lvl="0">
              <a:buClr>
                <a:schemeClr val="dk1"/>
              </a:buClr>
              <a:buSzPct val="166666"/>
              <a:buFont typeface="Arial"/>
              <a:buChar char="•"/>
            </a:pPr>
            <a:r>
              <a:rPr lang="en"/>
              <a:t>"Opting out of tracking" often equates to not using the product at all</a:t>
            </a:r>
          </a:p>
          <a:p>
            <a:pPr indent="-419100" marL="457200" rtl="0" lvl="0">
              <a:buClr>
                <a:schemeClr val="dk1"/>
              </a:buClr>
              <a:buSzPct val="166666"/>
              <a:buFont typeface="Arial"/>
              <a:buChar char="•"/>
            </a:pPr>
            <a:r>
              <a:rPr lang="en"/>
              <a:t>Profiles could contain personal information</a:t>
            </a:r>
          </a:p>
          <a:p>
            <a:pPr indent="-419100" marL="457200" lvl="0">
              <a:buClr>
                <a:schemeClr val="dk1"/>
              </a:buClr>
              <a:buSzPct val="166666"/>
              <a:buFont typeface="Arial"/>
              <a:buChar char="•"/>
            </a:pPr>
            <a:r>
              <a:rPr lang="en"/>
              <a:t>Selling consumer info is not the same as allowing clients to choose what demographics to market to</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46" id="46"/>
        <p:cNvGrpSpPr/>
        <p:nvPr/>
      </p:nvGrpSpPr>
      <p:grpSpPr>
        <a:xfrm>
          <a:off y="0" x="0"/>
          <a:ext cy="0" cx="0"/>
          <a:chOff y="0" x="0"/>
          <a:chExt cy="0" cx="0"/>
        </a:xfrm>
      </p:grpSpPr>
      <p:sp>
        <p:nvSpPr>
          <p:cNvPr name="Shape 47" id="47"/>
          <p:cNvSpPr txBox="1"/>
          <p:nvPr>
            <p:ph type="title"/>
          </p:nvPr>
        </p:nvSpPr>
        <p:spPr>
          <a:xfrm>
            <a:off y="-106362" x="457200"/>
            <a:ext cy="1143000" cx="8229600"/>
          </a:xfrm>
          <a:prstGeom prst="rect">
            <a:avLst/>
          </a:prstGeom>
        </p:spPr>
        <p:txBody>
          <a:bodyPr bIns="91425" tIns="91425" lIns="91425" anchor="b" anchorCtr="0" rIns="91425">
            <a:spAutoFit/>
          </a:bodyPr>
          <a:lstStyle/>
          <a:p>
            <a:pPr>
              <a:buNone/>
            </a:pPr>
            <a:r>
              <a:rPr lang="en"/>
              <a:t>User Info Shouldn't Be Sold </a:t>
            </a:r>
          </a:p>
        </p:txBody>
      </p:sp>
      <p:sp>
        <p:nvSpPr>
          <p:cNvPr name="Shape 48" id="48"/>
          <p:cNvSpPr txBox="1"/>
          <p:nvPr>
            <p:ph type="body" idx="1"/>
          </p:nvPr>
        </p:nvSpPr>
        <p:spPr>
          <a:xfrm>
            <a:off y="1105637" x="330300"/>
            <a:ext cy="4967700" cx="8199600"/>
          </a:xfrm>
          <a:prstGeom prst="rect">
            <a:avLst/>
          </a:prstGeom>
        </p:spPr>
        <p:txBody>
          <a:bodyPr bIns="91425" tIns="91425" lIns="91425" anchor="t" anchorCtr="0" rIns="91425">
            <a:spAutoFit/>
          </a:bodyPr>
          <a:lstStyle/>
          <a:p>
            <a:pPr indent="-419100" marR="0" algn="l" marL="457200" rtl="0" lvl="0">
              <a:lnSpc>
                <a:spcPct val="100000"/>
              </a:lnSpc>
              <a:spcBef>
                <a:spcPts val="600"/>
              </a:spcBef>
              <a:spcAft>
                <a:spcPts val="0"/>
              </a:spcAft>
              <a:buClr>
                <a:schemeClr val="dk1"/>
              </a:buClr>
              <a:buSzPct val="166666"/>
              <a:buFont typeface="Arial"/>
              <a:buChar char="•"/>
            </a:pPr>
            <a:r>
              <a:rPr lang="en"/>
              <a:t>Giving away information provided</a:t>
            </a:r>
            <a:br>
              <a:rPr lang="en"/>
            </a:br>
            <a:r>
              <a:rPr lang="en"/>
              <a:t>in assumed confidence is a breach</a:t>
            </a:r>
            <a:br>
              <a:rPr lang="en"/>
            </a:br>
            <a:r>
              <a:rPr lang="en"/>
              <a:t>of privacy and trust</a:t>
            </a:r>
          </a:p>
          <a:p>
            <a:pPr indent="-419100" marR="0" algn="l" marL="457200" rtl="0" lvl="0">
              <a:lnSpc>
                <a:spcPct val="100000"/>
              </a:lnSpc>
              <a:spcBef>
                <a:spcPts val="600"/>
              </a:spcBef>
              <a:spcAft>
                <a:spcPts val="0"/>
              </a:spcAft>
              <a:buClr>
                <a:schemeClr val="dk1"/>
              </a:buClr>
              <a:buSzPct val="166666"/>
              <a:buFont typeface="Arial"/>
              <a:buChar char="•"/>
            </a:pPr>
            <a:r>
              <a:rPr lang="en"/>
              <a:t>Selling info is equivalent to for-profit pirating</a:t>
            </a:r>
          </a:p>
          <a:p>
            <a:pPr indent="-419100" marR="0" algn="l" marL="457200" rtl="0" lvl="0">
              <a:lnSpc>
                <a:spcPct val="100000"/>
              </a:lnSpc>
              <a:spcBef>
                <a:spcPts val="600"/>
              </a:spcBef>
              <a:spcAft>
                <a:spcPts val="0"/>
              </a:spcAft>
              <a:buClr>
                <a:schemeClr val="dk1"/>
              </a:buClr>
              <a:buSzPct val="166666"/>
              <a:buFont typeface="Arial"/>
              <a:buChar char="•"/>
            </a:pPr>
            <a:r>
              <a:rPr lang="en"/>
              <a:t>Spam filters make it not worth the cost to advertisers of buying information. If the information is used other than for advertising, the breach of privacy is far more profound.</a:t>
            </a:r>
          </a:p>
          <a:p>
            <a:pPr indent="-419100" marR="0" algn="l" marL="457200" rtl="0" lvl="0">
              <a:lnSpc>
                <a:spcPct val="100000"/>
              </a:lnSpc>
              <a:spcBef>
                <a:spcPts val="600"/>
              </a:spcBef>
              <a:spcAft>
                <a:spcPts val="0"/>
              </a:spcAft>
              <a:buClr>
                <a:schemeClr val="dk1"/>
              </a:buClr>
              <a:buSzPct val="166666"/>
              <a:buFont typeface="Arial"/>
              <a:buChar char="•"/>
            </a:pPr>
            <a:r>
              <a:rPr lang="en"/>
              <a:t>Lowers the bar of entry for identity theft</a:t>
            </a:r>
          </a:p>
          <a:p>
            <a:r>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52" id="52"/>
        <p:cNvGrpSpPr/>
        <p:nvPr/>
      </p:nvGrpSpPr>
      <p:grpSpPr>
        <a:xfrm>
          <a:off y="0" x="0"/>
          <a:ext cy="0" cx="0"/>
          <a:chOff y="0" x="0"/>
          <a:chExt cy="0" cx="0"/>
        </a:xfrm>
      </p:grpSpPr>
      <p:sp>
        <p:nvSpPr>
          <p:cNvPr name="Shape 53" id="53"/>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t>People Should Be Paid For Their Info</a:t>
            </a:r>
          </a:p>
        </p:txBody>
      </p:sp>
      <p:sp>
        <p:nvSpPr>
          <p:cNvPr name="Shape 54" id="54"/>
          <p:cNvSpPr txBox="1"/>
          <p:nvPr>
            <p:ph type="body" idx="1"/>
          </p:nvPr>
        </p:nvSpPr>
        <p:spPr>
          <a:xfrm>
            <a:off y="1719638" x="336900"/>
            <a:ext cy="4967700" cx="8229600"/>
          </a:xfrm>
          <a:prstGeom prst="rect">
            <a:avLst/>
          </a:prstGeom>
        </p:spPr>
        <p:txBody>
          <a:bodyPr bIns="91425" tIns="91425" lIns="91425" anchor="t" anchorCtr="0" rIns="91425">
            <a:spAutoFit/>
          </a:bodyPr>
          <a:lstStyle/>
          <a:p>
            <a:pPr indent="-419100" marL="457200" lvl="0">
              <a:buClr>
                <a:schemeClr val="dk1"/>
              </a:buClr>
              <a:buSzPct val="166666"/>
              <a:buFont typeface="Arial"/>
              <a:buChar char="•"/>
            </a:pPr>
            <a:r>
              <a:rPr lang="en"/>
              <a:t>The companies people trust with their info should allow some of their profit to pass back to the source of the value (the customers), as it costs little for the companies to gather and distribute the information. </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58" id="58"/>
        <p:cNvGrpSpPr/>
        <p:nvPr/>
      </p:nvGrpSpPr>
      <p:grpSpPr>
        <a:xfrm>
          <a:off y="0" x="0"/>
          <a:ext cy="0" cx="0"/>
          <a:chOff y="0" x="0"/>
          <a:chExt cy="0" cx="0"/>
        </a:xfrm>
      </p:grpSpPr>
      <p:sp>
        <p:nvSpPr>
          <p:cNvPr name="Shape 59" id="59"/>
          <p:cNvSpPr txBox="1"/>
          <p:nvPr>
            <p:ph type="title"/>
          </p:nvPr>
        </p:nvSpPr>
        <p:spPr>
          <a:xfrm>
            <a:off y="266687" x="294050"/>
            <a:ext cy="1143000" cx="8604600"/>
          </a:xfrm>
          <a:prstGeom prst="rect">
            <a:avLst/>
          </a:prstGeom>
        </p:spPr>
        <p:txBody>
          <a:bodyPr bIns="91425" tIns="91425" lIns="91425" anchor="b" anchorCtr="0" rIns="91425">
            <a:spAutoFit/>
          </a:bodyPr>
          <a:lstStyle/>
          <a:p>
            <a:pPr>
              <a:buNone/>
            </a:pPr>
            <a:r>
              <a:rPr lang="en"/>
              <a:t>Profits Shouldn't be Shared</a:t>
            </a:r>
          </a:p>
        </p:txBody>
      </p:sp>
      <p:sp>
        <p:nvSpPr>
          <p:cNvPr name="Shape 60" id="60"/>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419100" marL="457200" rtl="0" lvl="0">
              <a:buClr>
                <a:schemeClr val="dk1"/>
              </a:buClr>
              <a:buSzPct val="166666"/>
              <a:buFont typeface="Arial"/>
              <a:buChar char="•"/>
            </a:pPr>
            <a:r>
              <a:rPr lang="en"/>
              <a:t>The users are being compensated for their data with provided targeted services.</a:t>
            </a:r>
          </a:p>
          <a:p>
            <a:pPr indent="-419100" marL="457200" rtl="0" lvl="0">
              <a:buClr>
                <a:schemeClr val="dk1"/>
              </a:buClr>
              <a:buSzPct val="166666"/>
              <a:buFont typeface="Arial"/>
              <a:buChar char="•"/>
            </a:pPr>
            <a:r>
              <a:rPr lang="en"/>
              <a:t>Payment would require a system for delivery. That would require that these corporations have users' bank information in addition to their browsing habits.</a:t>
            </a:r>
          </a:p>
          <a:p>
            <a:pPr indent="-419100" marL="457200" lvl="0">
              <a:buClr>
                <a:schemeClr val="dk1"/>
              </a:buClr>
              <a:buSzPct val="166666"/>
              <a:buFont typeface="Arial"/>
              <a:buChar char="•"/>
            </a:pPr>
            <a:r>
              <a:rPr lang="en"/>
              <a:t>Aggregating the payment info for millions of internet users would be a HUGE security risk.</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xmlns:r="http://schemas.openxmlformats.org/officeDocument/2006/relationships">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theme>
</file>