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1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8ADA8CB-FCC7-4FA4-8C03-498C29AA3514}" type="datetimeFigureOut">
              <a:rPr lang="en-US" smtClean="0"/>
              <a:t>4/22/12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2337D5-75BD-4E10-9811-B906B00434C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Ethical E-Commerce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Hannah Spooner, Kevin Madura,</a:t>
            </a:r>
          </a:p>
          <a:p>
            <a:r>
              <a:rPr lang="en-US" dirty="0" err="1" smtClean="0"/>
              <a:t>Sohna</a:t>
            </a:r>
            <a:r>
              <a:rPr lang="en-US" dirty="0" smtClean="0"/>
              <a:t> </a:t>
            </a:r>
            <a:r>
              <a:rPr lang="en-US" dirty="0" err="1" smtClean="0"/>
              <a:t>Kunnath</a:t>
            </a:r>
            <a:r>
              <a:rPr lang="en-US" dirty="0" smtClean="0"/>
              <a:t>, Stephen Leung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2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733800"/>
            <a:ext cx="7772400" cy="1362456"/>
          </a:xfrm>
        </p:spPr>
        <p:txBody>
          <a:bodyPr/>
          <a:lstStyle/>
          <a:p>
            <a:r>
              <a:rPr lang="en-US" dirty="0"/>
              <a:t>Should companies be allowed to sell items online that are banned in other countries?</a:t>
            </a:r>
          </a:p>
        </p:txBody>
      </p:sp>
    </p:spTree>
    <p:extLst>
      <p:ext uri="{BB962C8B-B14F-4D97-AF65-F5344CB8AC3E}">
        <p14:creationId xmlns:p14="http://schemas.microsoft.com/office/powerpoint/2010/main" val="120607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Yes:</a:t>
            </a:r>
            <a:endParaRPr lang="en-US" sz="6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752600"/>
            <a:ext cx="8229600" cy="4389120"/>
          </a:xfrm>
        </p:spPr>
        <p:txBody>
          <a:bodyPr anchor="ctr"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sz="3200" dirty="0" smtClean="0"/>
              <a:t>Internet is a free </a:t>
            </a:r>
            <a:r>
              <a:rPr lang="en-US" sz="3200" dirty="0" smtClean="0"/>
              <a:t>market</a:t>
            </a:r>
          </a:p>
          <a:p>
            <a:pPr lvl="1">
              <a:lnSpc>
                <a:spcPct val="200000"/>
              </a:lnSpc>
            </a:pPr>
            <a:r>
              <a:rPr lang="en-US" sz="3000" dirty="0" smtClean="0"/>
              <a:t>Openness of internet should not be tampered with</a:t>
            </a:r>
            <a:endParaRPr lang="en-US" sz="3000" dirty="0" smtClean="0"/>
          </a:p>
          <a:p>
            <a:pPr>
              <a:lnSpc>
                <a:spcPct val="200000"/>
              </a:lnSpc>
            </a:pPr>
            <a:r>
              <a:rPr lang="en-US" sz="3200" dirty="0" smtClean="0"/>
              <a:t>Countries’ </a:t>
            </a:r>
            <a:r>
              <a:rPr lang="en-US" sz="3200" dirty="0" smtClean="0"/>
              <a:t>sovereignty</a:t>
            </a:r>
          </a:p>
          <a:p>
            <a:pPr>
              <a:lnSpc>
                <a:spcPct val="200000"/>
              </a:lnSpc>
            </a:pPr>
            <a:r>
              <a:rPr lang="en-US" sz="3200" dirty="0" smtClean="0"/>
              <a:t>Foreign laws</a:t>
            </a:r>
            <a:endParaRPr lang="en-US" sz="3200" dirty="0"/>
          </a:p>
          <a:p>
            <a:pPr lvl="1">
              <a:lnSpc>
                <a:spcPct val="200000"/>
              </a:lnSpc>
            </a:pPr>
            <a:r>
              <a:rPr lang="en-US" sz="3000" dirty="0" smtClean="0"/>
              <a:t>Laws from other countries don’t apply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717623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800" dirty="0"/>
              <a:t>Customs and regulation </a:t>
            </a:r>
            <a:r>
              <a:rPr lang="en-US" sz="2800" dirty="0" smtClean="0"/>
              <a:t>screenings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Countries are responsible for protecting their borders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sz="2800" dirty="0"/>
              <a:t>Effect on origin country’s </a:t>
            </a:r>
            <a:r>
              <a:rPr lang="en-US" sz="2800" dirty="0" smtClean="0"/>
              <a:t>economy</a:t>
            </a:r>
          </a:p>
          <a:p>
            <a:pPr marL="393192" lvl="1" indent="0">
              <a:lnSpc>
                <a:spcPct val="200000"/>
              </a:lnSpc>
              <a:buNone/>
            </a:pPr>
            <a:endParaRPr lang="en-US" dirty="0"/>
          </a:p>
          <a:p>
            <a:pPr marL="0" indent="0">
              <a:lnSpc>
                <a:spcPct val="200000"/>
              </a:lnSpc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642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No: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Companies should be respectful of another countries laws</a:t>
            </a:r>
          </a:p>
          <a:p>
            <a:pPr lvl="1"/>
            <a:r>
              <a:rPr lang="en-US" dirty="0"/>
              <a:t>Needs to consider culture and customs</a:t>
            </a:r>
          </a:p>
          <a:p>
            <a:pPr lvl="1"/>
            <a:r>
              <a:rPr lang="en-US" dirty="0"/>
              <a:t>Attracts negative publicity</a:t>
            </a:r>
          </a:p>
          <a:p>
            <a:r>
              <a:rPr lang="en-US" dirty="0"/>
              <a:t> Companies should know that it will be difficult to deliver banned product to the customer. </a:t>
            </a:r>
          </a:p>
          <a:p>
            <a:pPr lvl="1"/>
            <a:r>
              <a:rPr lang="en-US" dirty="0"/>
              <a:t>Unethical to accept payment if the product might not be </a:t>
            </a:r>
            <a:r>
              <a:rPr lang="en-US" dirty="0" smtClean="0"/>
              <a:t>delivered</a:t>
            </a:r>
            <a:endParaRPr lang="en-US" dirty="0"/>
          </a:p>
          <a:p>
            <a:pPr marL="393192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05268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Responsible</a:t>
            </a:r>
          </a:p>
          <a:p>
            <a:pPr lvl="1"/>
            <a:r>
              <a:rPr lang="en-US" dirty="0" smtClean="0"/>
              <a:t>Illegal for a reason</a:t>
            </a:r>
          </a:p>
          <a:p>
            <a:r>
              <a:rPr lang="en-US" dirty="0" smtClean="0"/>
              <a:t>Targeted</a:t>
            </a:r>
          </a:p>
          <a:p>
            <a:pPr lvl="1"/>
            <a:r>
              <a:rPr lang="en-US" dirty="0" smtClean="0"/>
              <a:t>Law enforcement, legislation</a:t>
            </a:r>
            <a:r>
              <a:rPr lang="en-US" smtClean="0"/>
              <a:t>, international community</a:t>
            </a:r>
            <a:endParaRPr lang="en-US" dirty="0" smtClean="0"/>
          </a:p>
          <a:p>
            <a:r>
              <a:rPr lang="en-US" dirty="0" smtClean="0"/>
              <a:t>International Relations</a:t>
            </a:r>
          </a:p>
          <a:p>
            <a:pPr lvl="1"/>
            <a:r>
              <a:rPr lang="en-US" dirty="0" smtClean="0"/>
              <a:t>Could create conflict between nations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974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141</Words>
  <Application>Microsoft Macintosh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Ethical E-Commerce</vt:lpstr>
      <vt:lpstr>Should companies be allowed to sell items online that are banned in other countries?</vt:lpstr>
      <vt:lpstr>Yes:</vt:lpstr>
      <vt:lpstr>Yes</vt:lpstr>
      <vt:lpstr>No:</vt:lpstr>
      <vt:lpstr>No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Ethical E-Commerce</dc:title>
  <dc:creator>Stephen Leung</dc:creator>
  <cp:lastModifiedBy>Kevin Madura</cp:lastModifiedBy>
  <cp:revision>5</cp:revision>
  <dcterms:created xsi:type="dcterms:W3CDTF">2012-04-22T15:34:25Z</dcterms:created>
  <dcterms:modified xsi:type="dcterms:W3CDTF">2012-04-23T00:00:51Z</dcterms:modified>
</cp:coreProperties>
</file>