
<file path=[Content_Types].xml><?xml version="1.0" encoding="utf-8"?>
<Types xmlns="http://schemas.openxmlformats.org/package/2006/content-types">
  <Default Extension="rels" ContentType="application/vnd.openxmlformats-package.relationships+xml"/>
  <Default Extension="xml" ContentType="application/xml"/>
  <Override ContentType="application/vnd.openxmlformats-officedocument.presentationml.slideLayout+xml" PartName="/ppt/slideLayouts/slideLayout3.xml"/>
  <Override ContentType="application/vnd.openxmlformats-officedocument.presentationml.slideLayout+xml" PartName="/ppt/slideLayouts/slideLayout7.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6.xml"/>
  <Override ContentType="application/vnd.openxmlformats-officedocument.presentationml.slideLayout+xml" PartName="/ppt/slideLayouts/slideLayout17.xml"/>
  <Override ContentType="application/vnd.openxmlformats-officedocument.presentationml.slideLayout+xml" PartName="/ppt/slideLayouts/slideLayout5.xml"/>
  <Override ContentType="application/vnd.openxmlformats-officedocument.presentationml.slideLayout+xml" PartName="/ppt/slideLayouts/slideLayout12.xml"/>
  <Override ContentType="application/vnd.openxmlformats-officedocument.presentationml.slideLayout+xml" PartName="/ppt/slideLayouts/slideLayout15.xml"/>
  <Override ContentType="application/vnd.openxmlformats-officedocument.presentationml.slideLayout+xml" PartName="/ppt/slideLayouts/slideLayout1.xml"/>
  <Override ContentType="application/vnd.openxmlformats-officedocument.presentationml.slideLayout+xml" PartName="/ppt/slideLayouts/slideLayout14.xml"/>
  <Override ContentType="application/vnd.openxmlformats-officedocument.presentationml.slideLayout+xml" PartName="/ppt/slideLayouts/slideLayout8.xml"/>
  <Override ContentType="application/vnd.openxmlformats-officedocument.presentationml.slideLayout+xml" PartName="/ppt/slideLayouts/slideLayout18.xml"/>
  <Override ContentType="application/vnd.openxmlformats-officedocument.presentationml.slideLayout+xml" PartName="/ppt/slideLayouts/slideLayout9.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6.xml"/>
  <Override ContentType="application/vnd.openxmlformats-officedocument.presentationml.slideLayout+xml" PartName="/ppt/slideLayouts/slideLayout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3.xml"/>
  <Override ContentType="application/vnd.openxmlformats-officedocument.theme+xml" PartName="/ppt/theme/theme5.xml"/>
  <Override ContentType="application/vnd.openxmlformats-officedocument.theme+xml" PartName="/ppt/theme/theme2.xml"/>
  <Override ContentType="application/vnd.openxmlformats-officedocument.theme+xml" PartName="/ppt/theme/theme4.xml"/>
  <Override ContentType="application/vnd.openxmlformats-officedocument.theme+xml" PartName="/ppt/theme/theme1.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4.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3.xml"/>
  <Override ContentType="application/vnd.openxmlformats-officedocument.presentationml.tableStyles+xml" PartName="/ppt/tableStyles.xml"/>
</Types>
</file>

<file path=_rels/.rels><?xml version="1.0" encoding="UTF-8" standalone="yes"?><Relationships xmlns="http://schemas.openxmlformats.org/package/2006/relationships"><Relationship Type="http://schemas.openxmlformats.org/officeDocument/2006/relationships/officeDocument" Id="rId1"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c:Ignorable="mv" autoCompressPictures="0" mc:PreserveAttributes="mv:*" saveSubsetFonts="1">
  <p:sldMasterIdLst>
    <p:sldMasterId id="2147483666" r:id="rId4"/>
    <p:sldMasterId id="2147483667" r:id="rId5"/>
    <p:sldMasterId id="2147483668" r:id="rId6"/>
  </p:sldMasterIdLst>
  <p:notesMasterIdLst>
    <p:notesMasterId r:id="rId7"/>
  </p:notesMasterIdLst>
  <p:sldIdLst>
    <p:sldId id="256" r:id="rId8"/>
    <p:sldId id="257" r:id="rId9"/>
    <p:sldId id="258" r:id="rId10"/>
    <p:sldId id="259" r:id="rId11"/>
    <p:sldId id="260" r:id="rId12"/>
    <p:sldId id="261" r:id="rId13"/>
  </p:sldIdLst>
  <p:sldSz cy="6858000" cx="9144000"/>
  <p:notesSz cy="9144000" cx="6858000"/>
  <p:defaultText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ype="http://schemas.openxmlformats.org/officeDocument/2006/relationships/presProps" Id="rId2" Target="presProps.xml"/><Relationship Type="http://schemas.openxmlformats.org/officeDocument/2006/relationships/slide" Id="rId12" Target="slides/slide5.xml"/><Relationship Type="http://schemas.openxmlformats.org/officeDocument/2006/relationships/theme" Id="rId1" Target="theme/theme5.xml"/><Relationship Type="http://schemas.openxmlformats.org/officeDocument/2006/relationships/slide" Id="rId13" Target="slides/slide6.xml"/><Relationship Type="http://schemas.openxmlformats.org/officeDocument/2006/relationships/slideMaster" Id="rId4" Target="slideMasters/slideMaster1.xml"/><Relationship Type="http://schemas.openxmlformats.org/officeDocument/2006/relationships/slide" Id="rId10" Target="slides/slide3.xml"/><Relationship Type="http://schemas.openxmlformats.org/officeDocument/2006/relationships/tableStyles" Id="rId3" Target="tableStyles.xml"/><Relationship Type="http://schemas.openxmlformats.org/officeDocument/2006/relationships/slide" Id="rId11" Target="slides/slide4.xml"/><Relationship Type="http://schemas.openxmlformats.org/officeDocument/2006/relationships/slide" Id="rId9" Target="slides/slide2.xml"/><Relationship Type="http://schemas.openxmlformats.org/officeDocument/2006/relationships/slideMaster" Id="rId6" Target="slideMasters/slideMaster3.xml"/><Relationship Type="http://schemas.openxmlformats.org/officeDocument/2006/relationships/slideMaster" Id="rId5" Target="slideMasters/slideMaster2.xml"/><Relationship Type="http://schemas.openxmlformats.org/officeDocument/2006/relationships/slide" Id="rId8" Target="slides/slide1.xml"/><Relationship Type="http://schemas.openxmlformats.org/officeDocument/2006/relationships/notesMaster" Id="rId7" Target="notesMasters/notesMaster1.xml"/></Relationships>
</file>

<file path=ppt/notesMasters/_rels/notesMaster1.xml.rels><?xml version="1.0" encoding="UTF-8" standalone="yes"?><Relationships xmlns="http://schemas.openxmlformats.org/package/2006/relationships"><Relationship Type="http://schemas.openxmlformats.org/officeDocument/2006/relationships/theme" Id="rId1"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 id="1"/>
        <p:cNvGrpSpPr/>
        <p:nvPr/>
      </p:nvGrpSpPr>
      <p:grpSpPr>
        <a:xfrm>
          <a:off x="0" y="0"/>
          <a:ext cx="0" cy="0"/>
          <a:chOff x="0" y="0"/>
          <a:chExt cx="0" cy="0"/>
        </a:xfrm>
      </p:grpSpPr>
      <p:sp>
        <p:nvSpPr>
          <p:cNvPr name="Shape 2" id="2"/>
          <p:cNvSpPr/>
          <p:nvPr>
            <p:ph idx="2" type="sldImg"/>
          </p:nvPr>
        </p:nvSpPr>
        <p:spPr>
          <a:xfrm>
            <a:off x="1143225" y="685800"/>
            <a:ext cx="4572225" cy="3429000"/>
          </a:xfrm>
          <a:custGeom>
            <a:pathLst>
              <a:path w="120000" h="120000" extrusionOk="0">
                <a:moveTo>
                  <a:pt x="0" y="0"/>
                </a:moveTo>
                <a:lnTo>
                  <a:pt x="120000" y="0"/>
                </a:lnTo>
                <a:lnTo>
                  <a:pt x="120000" y="120000"/>
                </a:lnTo>
                <a:lnTo>
                  <a:pt x="0" y="120000"/>
                </a:lnTo>
                <a:close/>
              </a:path>
            </a:pathLst>
          </a:custGeom>
        </p:spPr>
      </p:sp>
      <p:sp>
        <p:nvSpPr>
          <p:cNvPr name="Shape 3" id="3"/>
          <p:cNvSpPr txBox="1"/>
          <p:nvPr>
            <p:ph idx="1" type="body"/>
          </p:nvPr>
        </p:nvSpPr>
        <p:spPr>
          <a:xfrm>
            <a:off x="685800" y="4343400"/>
            <a:ext cx="5486399" cy="4114800"/>
          </a:xfrm>
          <a:prstGeom prst="rect">
            <a:avLst/>
          </a:prstGeom>
        </p:spPr>
        <p:txBody>
          <a:bodyPr anchorCtr="0" bIns="91425" tIns="91425" anchor="t" lIns="91425" rIns="91425">
            <a:spAutoFit/>
          </a:bodyPr>
          <a:lstStyle/>
          <a:p>
            <a:pPr indent="-317500" lvl="1" marL="914400">
              <a:buClr>
                <a:srgbClr val="000000"/>
              </a:buClr>
              <a:buSzPct val="127272"/>
              <a:buFont typeface="Courier New"/>
              <a:buChar char="o"/>
            </a:pPr>
            <a:r>
              <a:rPr sz="1100" lang="en"/>
              <a:t>
</a:t>
            </a:r>
          </a:p>
          <a:p>
            <a:r>
              <a:t/>
            </a:r>
          </a:p>
          <a:p>
            <a:r>
              <a:t/>
            </a:r>
          </a:p>
          <a:p>
            <a:r>
              <a:t/>
            </a:r>
          </a:p>
          <a:p>
            <a:r>
              <a:t/>
            </a:r>
          </a:p>
          <a:p>
            <a:r>
              <a:t/>
            </a:r>
          </a:p>
          <a:p>
            <a:r>
              <a:t/>
            </a:r>
          </a:p>
          <a:p>
            <a:r>
              <a:t/>
            </a:r>
          </a:p>
        </p:txBody>
      </p:sp>
    </p:spTree>
  </p:cSld>
  <p:clrMap accent6="accent6" tx2="lt2" accent5="accent5" bg2="dk2" tx1="dk1" accent4="accent4" bg1="lt1" accent3="accent3" accent2="accent2" accent1="accent1" folHlink="folHlink" hlink="hlink"/>
</p:notesMaster>
</file>

<file path=ppt/notesSlides/_rels/notesSlide1.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2.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3.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4.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5.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_rels/notesSlide6.xml.rels><?xml version="1.0" encoding="UTF-8" standalone="yes"?><Relationships xmlns="http://schemas.openxmlformats.org/package/2006/relationships"><Relationship Type="http://schemas.openxmlformats.org/officeDocument/2006/relationships/notesMaster" Id="rId1"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13" id="113"/>
        <p:cNvGrpSpPr/>
        <p:nvPr/>
      </p:nvGrpSpPr>
      <p:grpSpPr>
        <a:xfrm>
          <a:off y="0" x="0"/>
          <a:ext cy="0" cx="0"/>
          <a:chOff y="0" x="0"/>
          <a:chExt cy="0" cx="0"/>
        </a:xfrm>
      </p:grpSpPr>
      <p:sp>
        <p:nvSpPr>
          <p:cNvPr name="Shape 114" id="114"/>
          <p:cNvSpPr/>
          <p:nvPr>
            <p:ph type="sldImg" idx="2"/>
          </p:nvPr>
        </p:nvSpPr>
        <p:spPr>
          <a:xfrm>
            <a:off y="685800" x="1143225"/>
            <a:ext cy="3429000" cx="4572225"/>
          </a:xfrm>
          <a:custGeom>
            <a:pathLst>
              <a:path extrusionOk="0" h="120000" w="120000">
                <a:moveTo>
                  <a:pt y="0" x="0"/>
                </a:moveTo>
                <a:lnTo>
                  <a:pt y="0" x="120000"/>
                </a:lnTo>
                <a:lnTo>
                  <a:pt y="120000" x="120000"/>
                </a:lnTo>
                <a:lnTo>
                  <a:pt y="120000" x="0"/>
                </a:lnTo>
                <a:close/>
              </a:path>
            </a:pathLst>
          </a:custGeom>
        </p:spPr>
      </p:sp>
      <p:sp>
        <p:nvSpPr>
          <p:cNvPr name="Shape 115" id="115"/>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19" id="119"/>
        <p:cNvGrpSpPr/>
        <p:nvPr/>
      </p:nvGrpSpPr>
      <p:grpSpPr>
        <a:xfrm>
          <a:off y="0" x="0"/>
          <a:ext cy="0" cx="0"/>
          <a:chOff y="0" x="0"/>
          <a:chExt cy="0" cx="0"/>
        </a:xfrm>
      </p:grpSpPr>
      <p:sp>
        <p:nvSpPr>
          <p:cNvPr name="Shape 120" id="120"/>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21" id="121"/>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25" id="125"/>
        <p:cNvGrpSpPr/>
        <p:nvPr/>
      </p:nvGrpSpPr>
      <p:grpSpPr>
        <a:xfrm>
          <a:off y="0" x="0"/>
          <a:ext cy="0" cx="0"/>
          <a:chOff y="0" x="0"/>
          <a:chExt cy="0" cx="0"/>
        </a:xfrm>
      </p:grpSpPr>
      <p:sp>
        <p:nvSpPr>
          <p:cNvPr name="Shape 126" id="126"/>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27" id="127"/>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31" id="131"/>
        <p:cNvGrpSpPr/>
        <p:nvPr/>
      </p:nvGrpSpPr>
      <p:grpSpPr>
        <a:xfrm>
          <a:off y="0" x="0"/>
          <a:ext cy="0" cx="0"/>
          <a:chOff y="0" x="0"/>
          <a:chExt cy="0" cx="0"/>
        </a:xfrm>
      </p:grpSpPr>
      <p:sp>
        <p:nvSpPr>
          <p:cNvPr name="Shape 132" id="132"/>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33" id="133"/>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37" id="137"/>
        <p:cNvGrpSpPr/>
        <p:nvPr/>
      </p:nvGrpSpPr>
      <p:grpSpPr>
        <a:xfrm>
          <a:off y="0" x="0"/>
          <a:ext cy="0" cx="0"/>
          <a:chOff y="0" x="0"/>
          <a:chExt cy="0" cx="0"/>
        </a:xfrm>
      </p:grpSpPr>
      <p:sp>
        <p:nvSpPr>
          <p:cNvPr name="Shape 138" id="138"/>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39" id="139"/>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name="Shape 143" id="143"/>
        <p:cNvGrpSpPr/>
        <p:nvPr/>
      </p:nvGrpSpPr>
      <p:grpSpPr>
        <a:xfrm>
          <a:off y="0" x="0"/>
          <a:ext cy="0" cx="0"/>
          <a:chOff y="0" x="0"/>
          <a:chExt cy="0" cx="0"/>
        </a:xfrm>
      </p:grpSpPr>
      <p:sp>
        <p:nvSpPr>
          <p:cNvPr name="Shape 144" id="144"/>
          <p:cNvSpPr/>
          <p:nvPr>
            <p:ph type="sldImg" idx="2"/>
          </p:nvPr>
        </p:nvSpPr>
        <p:spPr>
          <a:xfrm>
            <a:off y="685800" x="1143225"/>
            <a:ext cy="3429000" cx="4572299"/>
          </a:xfrm>
          <a:custGeom>
            <a:pathLst>
              <a:path extrusionOk="0" h="120000" w="120000">
                <a:moveTo>
                  <a:pt y="0" x="0"/>
                </a:moveTo>
                <a:lnTo>
                  <a:pt y="0" x="120000"/>
                </a:lnTo>
                <a:lnTo>
                  <a:pt y="120000" x="120000"/>
                </a:lnTo>
                <a:lnTo>
                  <a:pt y="120000" x="0"/>
                </a:lnTo>
                <a:close/>
              </a:path>
            </a:pathLst>
          </a:custGeom>
        </p:spPr>
      </p:sp>
      <p:sp>
        <p:nvSpPr>
          <p:cNvPr name="Shape 145" id="145"/>
          <p:cNvSpPr txBox="1"/>
          <p:nvPr>
            <p:ph type="body" idx="1"/>
          </p:nvPr>
        </p:nvSpPr>
        <p:spPr>
          <a:xfrm>
            <a:off y="4343400" x="685800"/>
            <a:ext cy="4114800" cx="5486399"/>
          </a:xfrm>
          <a:prstGeom prst="rect">
            <a:avLst/>
          </a:prstGeom>
        </p:spPr>
        <p:txBody>
          <a:bodyPr bIns="91425" tIns="91425" lIns="91425" anchor="t" anchorCtr="0" rIns="91425">
            <a:sp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10.xml.rels><?xml version="1.0" encoding="UTF-8" standalone="yes"?><Relationships xmlns="http://schemas.openxmlformats.org/package/2006/relationships"><Relationship Type="http://schemas.openxmlformats.org/officeDocument/2006/relationships/slideMaster" Id="rId1" Target="../slideMasters/slideMaster2.xml"/></Relationships>
</file>

<file path=ppt/slideLayouts/_rels/slideLayout11.xml.rels><?xml version="1.0" encoding="UTF-8" standalone="yes"?><Relationships xmlns="http://schemas.openxmlformats.org/package/2006/relationships"><Relationship Type="http://schemas.openxmlformats.org/officeDocument/2006/relationships/slideMaster" Id="rId1" Target="../slideMasters/slideMaster2.xml"/></Relationships>
</file>

<file path=ppt/slideLayouts/_rels/slideLayout12.xml.rels><?xml version="1.0" encoding="UTF-8" standalone="yes"?><Relationships xmlns="http://schemas.openxmlformats.org/package/2006/relationships"><Relationship Type="http://schemas.openxmlformats.org/officeDocument/2006/relationships/slideMaster" Id="rId1" Target="../slideMasters/slideMaster2.xml"/></Relationships>
</file>

<file path=ppt/slideLayouts/_rels/slideLayout13.xml.rels><?xml version="1.0" encoding="UTF-8" standalone="yes"?><Relationships xmlns="http://schemas.openxmlformats.org/package/2006/relationships"><Relationship Type="http://schemas.openxmlformats.org/officeDocument/2006/relationships/slideMaster" Id="rId1" Target="../slideMasters/slideMaster3.xml"/></Relationships>
</file>

<file path=ppt/slideLayouts/_rels/slideLayout14.xml.rels><?xml version="1.0" encoding="UTF-8" standalone="yes"?><Relationships xmlns="http://schemas.openxmlformats.org/package/2006/relationships"><Relationship Type="http://schemas.openxmlformats.org/officeDocument/2006/relationships/slideMaster" Id="rId1" Target="../slideMasters/slideMaster3.xml"/></Relationships>
</file>

<file path=ppt/slideLayouts/_rels/slideLayout15.xml.rels><?xml version="1.0" encoding="UTF-8" standalone="yes"?><Relationships xmlns="http://schemas.openxmlformats.org/package/2006/relationships"><Relationship Type="http://schemas.openxmlformats.org/officeDocument/2006/relationships/slideMaster" Id="rId1" Target="../slideMasters/slideMaster3.xml"/></Relationships>
</file>

<file path=ppt/slideLayouts/_rels/slideLayout16.xml.rels><?xml version="1.0" encoding="UTF-8" standalone="yes"?><Relationships xmlns="http://schemas.openxmlformats.org/package/2006/relationships"><Relationship Type="http://schemas.openxmlformats.org/officeDocument/2006/relationships/slideMaster" Id="rId1" Target="../slideMasters/slideMaster3.xml"/></Relationships>
</file>

<file path=ppt/slideLayouts/_rels/slideLayout17.xml.rels><?xml version="1.0" encoding="UTF-8" standalone="yes"?><Relationships xmlns="http://schemas.openxmlformats.org/package/2006/relationships"><Relationship Type="http://schemas.openxmlformats.org/officeDocument/2006/relationships/slideMaster" Id="rId1" Target="../slideMasters/slideMaster3.xml"/></Relationships>
</file>

<file path=ppt/slideLayouts/_rels/slideLayout18.xml.rels><?xml version="1.0" encoding="UTF-8" standalone="yes"?><Relationships xmlns="http://schemas.openxmlformats.org/package/2006/relationships"><Relationship Type="http://schemas.openxmlformats.org/officeDocument/2006/relationships/slideMaster" Id="rId1" Target="../slideMasters/slideMaster3.xml"/></Relationships>
</file>

<file path=ppt/slideLayouts/_rels/slideLayout2.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3.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4.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5.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6.xml.rels><?xml version="1.0" encoding="UTF-8" standalone="yes"?><Relationships xmlns="http://schemas.openxmlformats.org/package/2006/relationships"><Relationship Type="http://schemas.openxmlformats.org/officeDocument/2006/relationships/slideMaster" Id="rId1" Target="../slideMasters/slideMaster1.xml"/></Relationships>
</file>

<file path=ppt/slideLayouts/_rels/slideLayout7.xml.rels><?xml version="1.0" encoding="UTF-8" standalone="yes"?><Relationships xmlns="http://schemas.openxmlformats.org/package/2006/relationships"><Relationship Type="http://schemas.openxmlformats.org/officeDocument/2006/relationships/slideMaster" Id="rId1" Target="../slideMasters/slideMaster2.xml"/></Relationships>
</file>

<file path=ppt/slideLayouts/_rels/slideLayout8.xml.rels><?xml version="1.0" encoding="UTF-8" standalone="yes"?><Relationships xmlns="http://schemas.openxmlformats.org/package/2006/relationships"><Relationship Type="http://schemas.openxmlformats.org/officeDocument/2006/relationships/slideMaster" Id="rId1" Target="../slideMasters/slideMaster2.xml"/></Relationships>
</file>

<file path=ppt/slideLayouts/_rels/slideLayout9.xml.rels><?xml version="1.0" encoding="UTF-8" standalone="yes"?><Relationships xmlns="http://schemas.openxmlformats.org/package/2006/relationships"><Relationship Type="http://schemas.openxmlformats.org/officeDocument/2006/relationships/slideMaster" Id="rId1"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name="Shape 7" id="7"/>
        <p:cNvGrpSpPr/>
        <p:nvPr/>
      </p:nvGrpSpPr>
      <p:grpSpPr>
        <a:xfrm>
          <a:off y="0" x="0"/>
          <a:ext cy="0" cx="0"/>
          <a:chOff y="0" x="0"/>
          <a:chExt cy="0" cx="0"/>
        </a:xfrm>
      </p:grpSpPr>
      <p:sp>
        <p:nvSpPr>
          <p:cNvPr name="Shape 8" id="8"/>
          <p:cNvSpPr/>
          <p:nvPr/>
        </p:nvSpPr>
        <p:spPr>
          <a:xfrm>
            <a:off y="1600200" x="0"/>
            <a:ext cy="3657600" cx="9144000"/>
          </a:xfrm>
          <a:prstGeom prst="rect">
            <a:avLst/>
          </a:prstGeom>
          <a:solidFill>
            <a:schemeClr val="dk1">
              <a:alpha val="20000"/>
            </a:schemeClr>
          </a:solidFill>
          <a:ln>
            <a:noFill/>
          </a:ln>
        </p:spPr>
        <p:txBody>
          <a:bodyPr bIns="45700" tIns="45700" lIns="91425" anchor="ctr" anchorCtr="0" rIns="91425">
            <a:spAutoFit/>
          </a:bodyPr>
          <a:lstStyle/>
          <a:p/>
        </p:txBody>
      </p:sp>
      <p:grpSp>
        <p:nvGrpSpPr>
          <p:cNvPr name="Shape 9" id="9"/>
          <p:cNvGrpSpPr/>
          <p:nvPr/>
        </p:nvGrpSpPr>
        <p:grpSpPr>
          <a:xfrm>
            <a:off y="-1438" x="0"/>
            <a:ext cy="6859503" cx="1827407"/>
            <a:chOff y="-1438" x="0"/>
            <a:chExt cy="6859503" cx="798029"/>
          </a:xfrm>
        </p:grpSpPr>
        <p:sp>
          <p:nvSpPr>
            <p:cNvPr name="Shape 10" id="10"/>
            <p:cNvSpPr/>
            <p:nvPr/>
          </p:nvSpPr>
          <p:spPr>
            <a:xfrm>
              <a:off y="-1438" x="0"/>
              <a:ext cy="6858065" cx="798029"/>
            </a:xfrm>
            <a:custGeom>
              <a:pathLst>
                <a:path extrusionOk="0" h="6875253" w="500332">
                  <a:moveTo>
                    <a:pt y="0" x="0"/>
                  </a:moveTo>
                  <a:lnTo>
                    <a:pt y="0" x="500332"/>
                  </a:lnTo>
                  <a:lnTo>
                    <a:pt y="6875253" x="301925"/>
                  </a:lnTo>
                  <a:lnTo>
                    <a:pt y="6875253" x="0"/>
                  </a:lnTo>
                  <a:lnTo>
                    <a:pt y="0" x="0"/>
                  </a:lnTo>
                  <a:close/>
                </a:path>
              </a:pathLst>
            </a:custGeom>
            <a:solidFill>
              <a:schemeClr val="dk2">
                <a:alpha val="20000"/>
              </a:schemeClr>
            </a:solidFill>
            <a:ln>
              <a:noFill/>
            </a:ln>
          </p:spPr>
          <p:txBody>
            <a:bodyPr bIns="45700" tIns="45700" lIns="91425" anchor="ctr" anchorCtr="0" rIns="91425">
              <a:spAutoFit/>
            </a:bodyPr>
            <a:lstStyle/>
            <a:p/>
          </p:txBody>
        </p:sp>
        <p:sp>
          <p:nvSpPr>
            <p:cNvPr name="Shape 11" id="11"/>
            <p:cNvSpPr/>
            <p:nvPr/>
          </p:nvSpPr>
          <p:spPr>
            <a:xfrm>
              <a:off y="0" x="0"/>
              <a:ext cy="6858065" cx="399014"/>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12" id="12"/>
          <p:cNvGrpSpPr/>
          <p:nvPr/>
        </p:nvGrpSpPr>
        <p:grpSpPr>
          <a:xfrm flipH="1">
            <a:off y="0" x="7316591"/>
            <a:ext cy="6859503" cx="1827407"/>
            <a:chOff y="-1438" x="0"/>
            <a:chExt cy="6859503" cx="798029"/>
          </a:xfrm>
        </p:grpSpPr>
        <p:sp>
          <p:nvSpPr>
            <p:cNvPr name="Shape 13" id="13"/>
            <p:cNvSpPr/>
            <p:nvPr/>
          </p:nvSpPr>
          <p:spPr>
            <a:xfrm>
              <a:off y="-1438" x="0"/>
              <a:ext cy="6858065" cx="798029"/>
            </a:xfrm>
            <a:custGeom>
              <a:pathLst>
                <a:path extrusionOk="0" h="6875253" w="500332">
                  <a:moveTo>
                    <a:pt y="0" x="0"/>
                  </a:moveTo>
                  <a:lnTo>
                    <a:pt y="0" x="500332"/>
                  </a:lnTo>
                  <a:lnTo>
                    <a:pt y="6875253" x="301925"/>
                  </a:lnTo>
                  <a:lnTo>
                    <a:pt y="6875253" x="0"/>
                  </a:lnTo>
                  <a:lnTo>
                    <a:pt y="0" x="0"/>
                  </a:lnTo>
                  <a:close/>
                </a:path>
              </a:pathLst>
            </a:custGeom>
            <a:solidFill>
              <a:schemeClr val="dk2">
                <a:alpha val="20000"/>
              </a:schemeClr>
            </a:solidFill>
            <a:ln>
              <a:noFill/>
            </a:ln>
          </p:spPr>
          <p:txBody>
            <a:bodyPr bIns="45700" tIns="45700" lIns="91425" anchor="ctr" anchorCtr="0" rIns="91425">
              <a:spAutoFit/>
            </a:bodyPr>
            <a:lstStyle/>
            <a:p/>
          </p:txBody>
        </p:sp>
        <p:sp>
          <p:nvSpPr>
            <p:cNvPr name="Shape 14" id="14"/>
            <p:cNvSpPr/>
            <p:nvPr/>
          </p:nvSpPr>
          <p:spPr>
            <a:xfrm>
              <a:off y="0" x="0"/>
              <a:ext cy="6858065" cx="399014"/>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15" id="15"/>
          <p:cNvSpPr txBox="1"/>
          <p:nvPr>
            <p:ph type="ctrTitle"/>
          </p:nvPr>
        </p:nvSpPr>
        <p:spPr>
          <a:xfrm>
            <a:off y="2090913" x="685800"/>
            <a:ext cy="1650599" cx="7772400"/>
          </a:xfrm>
          <a:prstGeom prst="rect">
            <a:avLst/>
          </a:prstGeom>
          <a:noFill/>
          <a:ln>
            <a:noFill/>
          </a:ln>
        </p:spPr>
        <p:txBody>
          <a:bodyPr bIns="91425" tIns="91425" lIns="91425" anchor="b" anchorCtr="0" rIns="91425"/>
          <a:lstStyle>
            <a:lvl1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1pPr>
            <a:lvl2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2pPr>
            <a:lvl3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3pPr>
            <a:lvl4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4pPr>
            <a:lvl5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5pPr>
            <a:lvl6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6pPr>
            <a:lvl7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7pPr>
            <a:lvl8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8pPr>
            <a:lvl9pPr indent="304800" algn="ctr" marL="0" rtl="0">
              <a:spcBef>
                <a:spcPts val="0"/>
              </a:spcBef>
              <a:buClr>
                <a:schemeClr val="lt2"/>
              </a:buClr>
              <a:buSzPct val="100000"/>
              <a:buFont typeface="Trebuchet MS"/>
              <a:buNone/>
              <a:defRPr i="0" baseline="0" strike="noStrike" sz="4800" b="1" cap="none" u="none">
                <a:solidFill>
                  <a:schemeClr val="lt2"/>
                </a:solidFill>
                <a:latin typeface="Trebuchet MS"/>
                <a:ea typeface="Trebuchet MS"/>
                <a:cs typeface="Trebuchet MS"/>
                <a:sym typeface="Trebuchet MS"/>
              </a:defRPr>
            </a:lvl9pPr>
          </a:lstStyle>
          <a:p/>
        </p:txBody>
      </p:sp>
      <p:sp>
        <p:nvSpPr>
          <p:cNvPr name="Shape 16" id="16"/>
          <p:cNvSpPr txBox="1"/>
          <p:nvPr>
            <p:ph type="subTitle" idx="1"/>
          </p:nvPr>
        </p:nvSpPr>
        <p:spPr>
          <a:xfrm>
            <a:off y="3886200" x="685800"/>
            <a:ext cy="878099" cx="7772400"/>
          </a:xfrm>
          <a:prstGeom prst="rect">
            <a:avLst/>
          </a:prstGeom>
          <a:noFill/>
          <a:ln>
            <a:noFill/>
          </a:ln>
        </p:spPr>
        <p:txBody>
          <a:bodyPr bIns="91425" tIns="91425" lIns="91425" anchor="t" anchorCtr="0" rIns="91425"/>
          <a:lstStyle>
            <a:lvl1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1pPr>
            <a:lvl2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2pPr>
            <a:lvl3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3pPr>
            <a:lvl4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4pPr>
            <a:lvl5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5pPr>
            <a:lvl6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6pPr>
            <a:lvl7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7pPr>
            <a:lvl8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8pPr>
            <a:lvl9pPr indent="152400" algn="ctr" marL="0" rtl="0">
              <a:spcBef>
                <a:spcPts val="0"/>
              </a:spcBef>
              <a:buClr>
                <a:schemeClr val="lt2"/>
              </a:buClr>
              <a:buSzPct val="100000"/>
              <a:buFont typeface="Trebuchet MS"/>
              <a:buNone/>
              <a:defRPr i="0" baseline="0" strike="noStrike" sz="2400" b="0" cap="none" u="none">
                <a:solidFill>
                  <a:schemeClr val="lt2"/>
                </a:solidFill>
                <a:latin typeface="Trebuchet MS"/>
                <a:ea typeface="Trebuchet MS"/>
                <a:cs typeface="Trebuchet MS"/>
                <a:sym typeface="Trebuchet MS"/>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name="Shape 85" id="85"/>
        <p:cNvGrpSpPr/>
        <p:nvPr/>
      </p:nvGrpSpPr>
      <p:grpSpPr>
        <a:xfrm>
          <a:off y="0" x="0"/>
          <a:ext cy="0" cx="0"/>
          <a:chOff y="0" x="0"/>
          <a:chExt cy="0" cx="0"/>
        </a:xfrm>
      </p:grpSpPr>
      <p:sp>
        <p:nvSpPr>
          <p:cNvPr name="Shape 86" id="86"/>
          <p:cNvSpPr/>
          <p:nvPr/>
        </p:nvSpPr>
        <p:spPr>
          <a:xfrm>
            <a:off y="274636" x="0"/>
            <a:ext cy="1554300" cx="8686800"/>
          </a:xfrm>
          <a:prstGeom prst="rect">
            <a:avLst/>
          </a:prstGeom>
          <a:solidFill>
            <a:schemeClr val="dk2"/>
          </a:solidFill>
          <a:ln>
            <a:noFill/>
          </a:ln>
        </p:spPr>
        <p:txBody>
          <a:bodyPr bIns="45700" tIns="45700" lIns="91425" anchor="ctr" anchorCtr="0" rIns="91425">
            <a:spAutoFit/>
          </a:bodyPr>
          <a:lstStyle/>
          <a:p/>
        </p:txBody>
      </p:sp>
      <p:sp>
        <p:nvSpPr>
          <p:cNvPr name="Shape 87" id="87"/>
          <p:cNvSpPr txBox="1"/>
          <p:nvPr>
            <p:ph type="title"/>
          </p:nvPr>
        </p:nvSpPr>
        <p:spPr>
          <a:xfrm>
            <a:off y="274637" x="457200"/>
            <a:ext cy="1522199" cx="8229600"/>
          </a:xfrm>
          <a:prstGeom prst="rect">
            <a:avLst/>
          </a:prstGeom>
          <a:noFill/>
          <a:ln>
            <a:noFill/>
          </a:ln>
        </p:spPr>
        <p:txBody>
          <a:bodyPr bIns="91425" tIns="91425" lIns="91425" anchor="b" anchorCtr="0" rIns="91425"/>
          <a:lstStyle>
            <a:lvl1pPr algn="l" rtl="0">
              <a:spcBef>
                <a:spcPts val="0"/>
              </a:spcBef>
              <a:buSzPct val="100000"/>
              <a:buFont typeface="Arial"/>
              <a:buNone/>
              <a:defRPr sz="4800" b="1">
                <a:solidFill>
                  <a:schemeClr val="lt1"/>
                </a:solidFill>
                <a:latin typeface="Arial"/>
                <a:ea typeface="Arial"/>
                <a:cs typeface="Arial"/>
                <a:sym typeface="Arial"/>
              </a:defRPr>
            </a:lvl1pPr>
            <a:lvl2pPr algn="l" rtl="0">
              <a:spcBef>
                <a:spcPts val="0"/>
              </a:spcBef>
              <a:buSzPct val="100000"/>
              <a:buFont typeface="Arial"/>
              <a:buNone/>
              <a:defRPr sz="4800" b="1">
                <a:solidFill>
                  <a:schemeClr val="lt1"/>
                </a:solidFill>
                <a:latin typeface="Arial"/>
                <a:ea typeface="Arial"/>
                <a:cs typeface="Arial"/>
                <a:sym typeface="Arial"/>
              </a:defRPr>
            </a:lvl2pPr>
            <a:lvl3pPr algn="l" rtl="0">
              <a:spcBef>
                <a:spcPts val="0"/>
              </a:spcBef>
              <a:buSzPct val="100000"/>
              <a:buFont typeface="Arial"/>
              <a:buNone/>
              <a:defRPr sz="4800" b="1">
                <a:solidFill>
                  <a:schemeClr val="lt1"/>
                </a:solidFill>
                <a:latin typeface="Arial"/>
                <a:ea typeface="Arial"/>
                <a:cs typeface="Arial"/>
                <a:sym typeface="Arial"/>
              </a:defRPr>
            </a:lvl3pPr>
            <a:lvl4pPr algn="l" rtl="0">
              <a:spcBef>
                <a:spcPts val="0"/>
              </a:spcBef>
              <a:buSzPct val="100000"/>
              <a:buFont typeface="Arial"/>
              <a:buNone/>
              <a:defRPr sz="4800" b="1">
                <a:solidFill>
                  <a:schemeClr val="lt1"/>
                </a:solidFill>
                <a:latin typeface="Arial"/>
                <a:ea typeface="Arial"/>
                <a:cs typeface="Arial"/>
                <a:sym typeface="Arial"/>
              </a:defRPr>
            </a:lvl4pPr>
            <a:lvl5pPr algn="l" rtl="0">
              <a:spcBef>
                <a:spcPts val="0"/>
              </a:spcBef>
              <a:buSzPct val="100000"/>
              <a:buFont typeface="Arial"/>
              <a:buNone/>
              <a:defRPr sz="4800" b="1">
                <a:solidFill>
                  <a:schemeClr val="lt1"/>
                </a:solidFill>
                <a:latin typeface="Arial"/>
                <a:ea typeface="Arial"/>
                <a:cs typeface="Arial"/>
                <a:sym typeface="Arial"/>
              </a:defRPr>
            </a:lvl5pPr>
            <a:lvl6pPr algn="l" rtl="0">
              <a:spcBef>
                <a:spcPts val="0"/>
              </a:spcBef>
              <a:buSzPct val="100000"/>
              <a:buFont typeface="Arial"/>
              <a:buNone/>
              <a:defRPr sz="4800" b="1">
                <a:solidFill>
                  <a:schemeClr val="lt1"/>
                </a:solidFill>
                <a:latin typeface="Arial"/>
                <a:ea typeface="Arial"/>
                <a:cs typeface="Arial"/>
                <a:sym typeface="Arial"/>
              </a:defRPr>
            </a:lvl6pPr>
            <a:lvl7pPr algn="l" rtl="0">
              <a:spcBef>
                <a:spcPts val="0"/>
              </a:spcBef>
              <a:buSzPct val="100000"/>
              <a:buFont typeface="Arial"/>
              <a:buNone/>
              <a:defRPr sz="4800" b="1">
                <a:solidFill>
                  <a:schemeClr val="lt1"/>
                </a:solidFill>
                <a:latin typeface="Arial"/>
                <a:ea typeface="Arial"/>
                <a:cs typeface="Arial"/>
                <a:sym typeface="Arial"/>
              </a:defRPr>
            </a:lvl7pPr>
            <a:lvl8pPr algn="l" rtl="0">
              <a:spcBef>
                <a:spcPts val="0"/>
              </a:spcBef>
              <a:buSzPct val="100000"/>
              <a:buFont typeface="Arial"/>
              <a:buNone/>
              <a:defRPr sz="4800" b="1">
                <a:solidFill>
                  <a:schemeClr val="lt1"/>
                </a:solidFill>
                <a:latin typeface="Arial"/>
                <a:ea typeface="Arial"/>
                <a:cs typeface="Arial"/>
                <a:sym typeface="Arial"/>
              </a:defRPr>
            </a:lvl8pPr>
            <a:lvl9pPr algn="l" rtl="0">
              <a:spcBef>
                <a:spcPts val="0"/>
              </a:spcBef>
              <a:buSzPct val="100000"/>
              <a:buFont typeface="Arial"/>
              <a:buNone/>
              <a:defRPr sz="4800" b="1">
                <a:solidFill>
                  <a:schemeClr val="lt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name="Shape 88" id="88"/>
        <p:cNvGrpSpPr/>
        <p:nvPr/>
      </p:nvGrpSpPr>
      <p:grpSpPr>
        <a:xfrm>
          <a:off y="0" x="0"/>
          <a:ext cy="0" cx="0"/>
          <a:chOff y="0" x="0"/>
          <a:chExt cy="0" cx="0"/>
        </a:xfrm>
      </p:grpSpPr>
      <p:sp>
        <p:nvSpPr>
          <p:cNvPr name="Shape 89" id="89"/>
          <p:cNvSpPr/>
          <p:nvPr/>
        </p:nvSpPr>
        <p:spPr>
          <a:xfrm>
            <a:off y="5875078" x="0"/>
            <a:ext cy="692700" cx="8686800"/>
          </a:xfrm>
          <a:prstGeom prst="rect">
            <a:avLst/>
          </a:prstGeom>
          <a:solidFill>
            <a:schemeClr val="dk2"/>
          </a:solidFill>
          <a:ln>
            <a:noFill/>
          </a:ln>
        </p:spPr>
        <p:txBody>
          <a:bodyPr bIns="45700" tIns="45700" lIns="91425" anchor="ctr" anchorCtr="0" rIns="91425">
            <a:spAutoFit/>
          </a:bodyPr>
          <a:lstStyle/>
          <a:p/>
        </p:txBody>
      </p:sp>
      <p:sp>
        <p:nvSpPr>
          <p:cNvPr name="Shape 90" id="90"/>
          <p:cNvSpPr txBox="1"/>
          <p:nvPr>
            <p:ph type="body" idx="1"/>
          </p:nvPr>
        </p:nvSpPr>
        <p:spPr>
          <a:xfrm>
            <a:off y="5875078" x="457200"/>
            <a:ext cy="692700" cx="8229600"/>
          </a:xfrm>
          <a:prstGeom prst="rect">
            <a:avLst/>
          </a:prstGeom>
          <a:noFill/>
          <a:ln>
            <a:noFill/>
          </a:ln>
        </p:spPr>
        <p:txBody>
          <a:bodyPr bIns="91425" tIns="91425" lIns="91425" anchor="ctr" anchorCtr="0" rIns="91425"/>
          <a:lstStyle>
            <a:lvl1pPr indent="-342900" algn="l" marL="342900" rtl="0">
              <a:lnSpc>
                <a:spcPct val="100000"/>
              </a:lnSpc>
              <a:spcBef>
                <a:spcPts val="0"/>
              </a:spcBef>
              <a:spcAft>
                <a:spcPts val="0"/>
              </a:spcAft>
              <a:buClr>
                <a:schemeClr val="lt1"/>
              </a:buClr>
              <a:buSzPct val="166666"/>
              <a:buFont typeface="Arial"/>
              <a:buChar char="•"/>
              <a:defRPr i="0" sz="2400" b="1">
                <a:solidFill>
                  <a:schemeClr val="lt1"/>
                </a:solidFill>
              </a:defRPr>
            </a:lvl1pPr>
            <a:lvl2pPr indent="-342900" algn="l" marL="342900" rtl="0">
              <a:lnSpc>
                <a:spcPct val="100000"/>
              </a:lnSpc>
              <a:spcBef>
                <a:spcPts val="0"/>
              </a:spcBef>
              <a:spcAft>
                <a:spcPts val="0"/>
              </a:spcAft>
              <a:buClr>
                <a:schemeClr val="lt1"/>
              </a:buClr>
              <a:buSzPct val="100000"/>
              <a:buFont typeface="Courier New"/>
              <a:buChar char="o"/>
              <a:defRPr i="0" sz="2400" b="1">
                <a:solidFill>
                  <a:schemeClr val="lt1"/>
                </a:solidFill>
              </a:defRPr>
            </a:lvl2pPr>
            <a:lvl3pPr indent="-342900" algn="l" marL="342900" rtl="0">
              <a:lnSpc>
                <a:spcPct val="100000"/>
              </a:lnSpc>
              <a:spcBef>
                <a:spcPts val="0"/>
              </a:spcBef>
              <a:spcAft>
                <a:spcPts val="0"/>
              </a:spcAft>
              <a:buClr>
                <a:schemeClr val="lt1"/>
              </a:buClr>
              <a:buSzPct val="100000"/>
              <a:buFont typeface="Wingdings"/>
              <a:buChar char="§"/>
              <a:defRPr i="0" sz="2400" b="1">
                <a:solidFill>
                  <a:schemeClr val="lt1"/>
                </a:solidFill>
              </a:defRPr>
            </a:lvl3pPr>
            <a:lvl4pPr indent="-342900" algn="l" marL="342900" rtl="0">
              <a:lnSpc>
                <a:spcPct val="100000"/>
              </a:lnSpc>
              <a:spcBef>
                <a:spcPts val="0"/>
              </a:spcBef>
              <a:spcAft>
                <a:spcPts val="0"/>
              </a:spcAft>
              <a:buClr>
                <a:schemeClr val="lt1"/>
              </a:buClr>
              <a:buSzPct val="166666"/>
              <a:buFont typeface="Arial"/>
              <a:buChar char="•"/>
              <a:defRPr i="0" sz="2400" b="1">
                <a:solidFill>
                  <a:schemeClr val="lt1"/>
                </a:solidFill>
              </a:defRPr>
            </a:lvl4pPr>
            <a:lvl5pPr indent="-342900" algn="l" marL="342900" rtl="0">
              <a:lnSpc>
                <a:spcPct val="100000"/>
              </a:lnSpc>
              <a:spcBef>
                <a:spcPts val="0"/>
              </a:spcBef>
              <a:spcAft>
                <a:spcPts val="0"/>
              </a:spcAft>
              <a:buClr>
                <a:schemeClr val="lt1"/>
              </a:buClr>
              <a:buSzPct val="100000"/>
              <a:buFont typeface="Courier New"/>
              <a:buChar char="o"/>
              <a:defRPr i="0" sz="2400" b="1">
                <a:solidFill>
                  <a:schemeClr val="lt1"/>
                </a:solidFill>
              </a:defRPr>
            </a:lvl5pPr>
            <a:lvl6pPr indent="-342900" algn="l" marL="342900" rtl="0">
              <a:lnSpc>
                <a:spcPct val="100000"/>
              </a:lnSpc>
              <a:spcBef>
                <a:spcPts val="0"/>
              </a:spcBef>
              <a:spcAft>
                <a:spcPts val="0"/>
              </a:spcAft>
              <a:buClr>
                <a:schemeClr val="lt1"/>
              </a:buClr>
              <a:buSzPct val="100000"/>
              <a:buFont typeface="Wingdings"/>
              <a:buChar char="§"/>
              <a:defRPr i="0" sz="2400" b="1">
                <a:solidFill>
                  <a:schemeClr val="lt1"/>
                </a:solidFill>
              </a:defRPr>
            </a:lvl6pPr>
            <a:lvl7pPr indent="-342900" algn="l" marL="342900" rtl="0">
              <a:lnSpc>
                <a:spcPct val="100000"/>
              </a:lnSpc>
              <a:spcBef>
                <a:spcPts val="0"/>
              </a:spcBef>
              <a:spcAft>
                <a:spcPts val="0"/>
              </a:spcAft>
              <a:buClr>
                <a:schemeClr val="lt1"/>
              </a:buClr>
              <a:buSzPct val="166666"/>
              <a:buFont typeface="Arial"/>
              <a:buChar char="•"/>
              <a:defRPr i="0" sz="2400" b="1">
                <a:solidFill>
                  <a:schemeClr val="lt1"/>
                </a:solidFill>
              </a:defRPr>
            </a:lvl7pPr>
            <a:lvl8pPr indent="-342900" algn="l" marL="342900" rtl="0">
              <a:lnSpc>
                <a:spcPct val="100000"/>
              </a:lnSpc>
              <a:spcBef>
                <a:spcPts val="0"/>
              </a:spcBef>
              <a:spcAft>
                <a:spcPts val="0"/>
              </a:spcAft>
              <a:buClr>
                <a:schemeClr val="lt1"/>
              </a:buClr>
              <a:buSzPct val="100000"/>
              <a:buFont typeface="Courier New"/>
              <a:buChar char="o"/>
              <a:defRPr i="0" sz="2400" b="1">
                <a:solidFill>
                  <a:schemeClr val="lt1"/>
                </a:solidFill>
              </a:defRPr>
            </a:lvl8pPr>
            <a:lvl9pPr indent="-342900" algn="l" marL="342900" rtl="0">
              <a:lnSpc>
                <a:spcPct val="100000"/>
              </a:lnSpc>
              <a:spcBef>
                <a:spcPts val="0"/>
              </a:spcBef>
              <a:spcAft>
                <a:spcPts val="0"/>
              </a:spcAft>
              <a:buClr>
                <a:schemeClr val="lt1"/>
              </a:buClr>
              <a:buSzPct val="100000"/>
              <a:buFont typeface="Wingdings"/>
              <a:buChar char="§"/>
              <a:defRPr i="0" sz="2400" b="1">
                <a:solidFill>
                  <a:schemeClr val="lt1"/>
                </a:solidFill>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name="Shape 91" id="91"/>
        <p:cNvGrpSpPr/>
        <p:nvPr/>
      </p:nvGrpSpPr>
      <p:grpSpPr>
        <a:xfrm>
          <a:off y="0" x="0"/>
          <a:ext cy="0" cx="0"/>
          <a:chOff y="0" x="0"/>
          <a:chExt cy="0" cx="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name="Shape 95" id="95"/>
        <p:cNvGrpSpPr/>
        <p:nvPr/>
      </p:nvGrpSpPr>
      <p:grpSpPr>
        <a:xfrm>
          <a:off y="0" x="0"/>
          <a:ext cy="0" cx="0"/>
          <a:chOff y="0" x="0"/>
          <a:chExt cy="0" cx="0"/>
        </a:xfrm>
      </p:grpSpPr>
      <p:sp>
        <p:nvSpPr>
          <p:cNvPr name="Shape 96" id="96"/>
          <p:cNvSpPr txBox="1"/>
          <p:nvPr>
            <p:ph type="ctrTitle"/>
          </p:nvPr>
        </p:nvSpPr>
        <p:spPr>
          <a:xfrm>
            <a:off y="2111123" x="685800"/>
            <a:ext cy="1546474" cx="7772400"/>
          </a:xfrm>
          <a:prstGeom prst="rect">
            <a:avLst/>
          </a:prstGeom>
          <a:noFill/>
          <a:ln>
            <a:noFill/>
          </a:ln>
        </p:spPr>
        <p:txBody>
          <a:bodyPr bIns="91425" tIns="91425" lIns="91425" anchor="b" anchorCtr="0" rIns="91425"/>
          <a:lstStyle>
            <a:lvl1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1pPr>
            <a:lvl2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2pPr>
            <a:lvl3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3pPr>
            <a:lvl4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4pPr>
            <a:lvl5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5pPr>
            <a:lvl6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6pPr>
            <a:lvl7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7pPr>
            <a:lvl8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8pPr>
            <a:lvl9pPr indent="304800" algn="ctr" marL="0" rtl="0">
              <a:spcBef>
                <a:spcPts val="0"/>
              </a:spcBef>
              <a:buClr>
                <a:schemeClr val="dk1"/>
              </a:buClr>
              <a:buSzPct val="100000"/>
              <a:buFont typeface="Arial"/>
              <a:buNone/>
              <a:defRPr i="0" baseline="0" strike="noStrike" sz="4800" b="1" cap="none" u="none">
                <a:solidFill>
                  <a:schemeClr val="dk1"/>
                </a:solidFill>
                <a:latin typeface="Arial"/>
                <a:ea typeface="Arial"/>
                <a:cs typeface="Arial"/>
                <a:sym typeface="Arial"/>
              </a:defRPr>
            </a:lvl9pPr>
          </a:lstStyle>
          <a:p/>
        </p:txBody>
      </p:sp>
      <p:sp>
        <p:nvSpPr>
          <p:cNvPr name="Shape 97" id="97"/>
          <p:cNvSpPr txBox="1"/>
          <p:nvPr>
            <p:ph type="subTitle" idx="1"/>
          </p:nvPr>
        </p:nvSpPr>
        <p:spPr>
          <a:xfrm>
            <a:off y="3786737" x="685800"/>
            <a:ext cy="1046317" cx="7772400"/>
          </a:xfrm>
          <a:prstGeom prst="rect">
            <a:avLst/>
          </a:prstGeom>
          <a:noFill/>
          <a:ln>
            <a:noFill/>
          </a:ln>
        </p:spPr>
        <p:txBody>
          <a:bodyPr bIns="91425" tIns="91425" lIns="91425" anchor="t" anchorCtr="0" rIns="91425"/>
          <a:lstStyle>
            <a:lvl1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1pPr>
            <a:lvl2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2pPr>
            <a:lvl3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3pPr>
            <a:lvl4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4pPr>
            <a:lvl5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5pPr>
            <a:lvl6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6pPr>
            <a:lvl7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7pPr>
            <a:lvl8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8pPr>
            <a:lvl9pPr indent="190500" algn="ctr" marL="0" rtl="0">
              <a:lnSpc>
                <a:spcPct val="100000"/>
              </a:lnSpc>
              <a:spcBef>
                <a:spcPts val="0"/>
              </a:spcBef>
              <a:spcAft>
                <a:spcPts val="0"/>
              </a:spcAft>
              <a:buClr>
                <a:schemeClr val="dk2"/>
              </a:buClr>
              <a:buSzPct val="100000"/>
              <a:buFont typeface="Arial"/>
              <a:buNone/>
              <a:defRPr i="0" baseline="0" strike="noStrike" sz="3000" b="0" cap="none" u="none">
                <a:solidFill>
                  <a:schemeClr val="dk2"/>
                </a:solidFill>
                <a:latin typeface="Arial"/>
                <a:ea typeface="Arial"/>
                <a:cs typeface="Arial"/>
                <a:sym typeface="Arial"/>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name="Shape 98" id="98"/>
        <p:cNvGrpSpPr/>
        <p:nvPr/>
      </p:nvGrpSpPr>
      <p:grpSpPr>
        <a:xfrm>
          <a:off y="0" x="0"/>
          <a:ext cy="0" cx="0"/>
          <a:chOff y="0" x="0"/>
          <a:chExt cy="0" cx="0"/>
        </a:xfrm>
      </p:grpSpPr>
      <p:sp>
        <p:nvSpPr>
          <p:cNvPr name="Shape 99" id="99"/>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p:txBody>
      </p:sp>
      <p:sp>
        <p:nvSpPr>
          <p:cNvPr name="Shape 100" id="100"/>
          <p:cNvSpPr txBox="1"/>
          <p:nvPr>
            <p:ph type="body" idx="1"/>
          </p:nvPr>
        </p:nvSpPr>
        <p:spPr>
          <a:xfrm>
            <a:off y="1600200" x="457200"/>
            <a:ext cy="4967574" cx="8229600"/>
          </a:xfrm>
          <a:prstGeom prst="rect">
            <a:avLst/>
          </a:prstGeom>
          <a:noFill/>
          <a:ln>
            <a:noFill/>
          </a:ln>
        </p:spPr>
        <p:txBody>
          <a:bodyPr bIns="91425" tIns="91425" lIns="91425" anchor="t" anchorCtr="0" rIns="91425"/>
          <a:lstStyle>
            <a:lvl1pPr rtl="0">
              <a:defRPr/>
            </a:lvl1pPr>
            <a:lvl2pPr indent="-285750" marL="742950" rtl="0">
              <a:defRPr/>
            </a:lvl2pPr>
            <a:lvl3pPr indent="-228600" marL="1143000" rtl="0">
              <a:defRPr/>
            </a:lvl3pPr>
            <a:lvl4pPr indent="-228600" marL="1600200"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name="Shape 101" id="101"/>
        <p:cNvGrpSpPr/>
        <p:nvPr/>
      </p:nvGrpSpPr>
      <p:grpSpPr>
        <a:xfrm>
          <a:off y="0" x="0"/>
          <a:ext cy="0" cx="0"/>
          <a:chOff y="0" x="0"/>
          <a:chExt cy="0" cx="0"/>
        </a:xfrm>
      </p:grpSpPr>
      <p:sp>
        <p:nvSpPr>
          <p:cNvPr name="Shape 102" id="102"/>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p:txBody>
      </p:sp>
      <p:sp>
        <p:nvSpPr>
          <p:cNvPr name="Shape 103" id="103"/>
          <p:cNvSpPr txBox="1"/>
          <p:nvPr>
            <p:ph type="body" idx="1"/>
          </p:nvPr>
        </p:nvSpPr>
        <p:spPr>
          <a:xfrm>
            <a:off y="1600200" x="457200"/>
            <a:ext cy="4967574" cx="3994525"/>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name="Shape 104" id="104"/>
          <p:cNvSpPr txBox="1"/>
          <p:nvPr>
            <p:ph type="body" idx="2"/>
          </p:nvPr>
        </p:nvSpPr>
        <p:spPr>
          <a:xfrm>
            <a:off y="1600200" x="4692273"/>
            <a:ext cy="4967574" cx="3994525"/>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name="Shape 105" id="105"/>
        <p:cNvGrpSpPr/>
        <p:nvPr/>
      </p:nvGrpSpPr>
      <p:grpSpPr>
        <a:xfrm>
          <a:off y="0" x="0"/>
          <a:ext cy="0" cx="0"/>
          <a:chOff y="0" x="0"/>
          <a:chExt cy="0" cx="0"/>
        </a:xfrm>
      </p:grpSpPr>
      <p:sp>
        <p:nvSpPr>
          <p:cNvPr name="Shape 106" id="106"/>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Arial"/>
              <a:buNone/>
              <a:defRPr sz="3600" b="1">
                <a:solidFill>
                  <a:schemeClr val="dk1"/>
                </a:solidFill>
                <a:latin typeface="Arial"/>
                <a:ea typeface="Arial"/>
                <a:cs typeface="Arial"/>
                <a:sym typeface="Arial"/>
              </a:defRPr>
            </a:lvl1pPr>
            <a:lvl2pPr algn="l" rtl="0">
              <a:spcBef>
                <a:spcPts val="0"/>
              </a:spcBef>
              <a:buSzPct val="100000"/>
              <a:buFont typeface="Arial"/>
              <a:buNone/>
              <a:defRPr sz="3600" b="1">
                <a:solidFill>
                  <a:schemeClr val="dk1"/>
                </a:solidFill>
                <a:latin typeface="Arial"/>
                <a:ea typeface="Arial"/>
                <a:cs typeface="Arial"/>
                <a:sym typeface="Arial"/>
              </a:defRPr>
            </a:lvl2pPr>
            <a:lvl3pPr algn="l" rtl="0">
              <a:spcBef>
                <a:spcPts val="0"/>
              </a:spcBef>
              <a:buSzPct val="100000"/>
              <a:buFont typeface="Arial"/>
              <a:buNone/>
              <a:defRPr sz="3600" b="1">
                <a:solidFill>
                  <a:schemeClr val="dk1"/>
                </a:solidFill>
                <a:latin typeface="Arial"/>
                <a:ea typeface="Arial"/>
                <a:cs typeface="Arial"/>
                <a:sym typeface="Arial"/>
              </a:defRPr>
            </a:lvl3pPr>
            <a:lvl4pPr algn="l" rtl="0">
              <a:spcBef>
                <a:spcPts val="0"/>
              </a:spcBef>
              <a:buSzPct val="100000"/>
              <a:buFont typeface="Arial"/>
              <a:buNone/>
              <a:defRPr sz="3600" b="1">
                <a:solidFill>
                  <a:schemeClr val="dk1"/>
                </a:solidFill>
                <a:latin typeface="Arial"/>
                <a:ea typeface="Arial"/>
                <a:cs typeface="Arial"/>
                <a:sym typeface="Arial"/>
              </a:defRPr>
            </a:lvl4pPr>
            <a:lvl5pPr algn="l" rtl="0">
              <a:spcBef>
                <a:spcPts val="0"/>
              </a:spcBef>
              <a:buSzPct val="100000"/>
              <a:buFont typeface="Arial"/>
              <a:buNone/>
              <a:defRPr sz="3600" b="1">
                <a:solidFill>
                  <a:schemeClr val="dk1"/>
                </a:solidFill>
                <a:latin typeface="Arial"/>
                <a:ea typeface="Arial"/>
                <a:cs typeface="Arial"/>
                <a:sym typeface="Arial"/>
              </a:defRPr>
            </a:lvl5pPr>
            <a:lvl6pPr algn="l" rtl="0">
              <a:spcBef>
                <a:spcPts val="0"/>
              </a:spcBef>
              <a:buSzPct val="100000"/>
              <a:buFont typeface="Arial"/>
              <a:buNone/>
              <a:defRPr sz="3600" b="1">
                <a:solidFill>
                  <a:schemeClr val="dk1"/>
                </a:solidFill>
                <a:latin typeface="Arial"/>
                <a:ea typeface="Arial"/>
                <a:cs typeface="Arial"/>
                <a:sym typeface="Arial"/>
              </a:defRPr>
            </a:lvl6pPr>
            <a:lvl7pPr algn="l" rtl="0">
              <a:spcBef>
                <a:spcPts val="0"/>
              </a:spcBef>
              <a:buSzPct val="100000"/>
              <a:buFont typeface="Arial"/>
              <a:buNone/>
              <a:defRPr sz="3600" b="1">
                <a:solidFill>
                  <a:schemeClr val="dk1"/>
                </a:solidFill>
                <a:latin typeface="Arial"/>
                <a:ea typeface="Arial"/>
                <a:cs typeface="Arial"/>
                <a:sym typeface="Arial"/>
              </a:defRPr>
            </a:lvl7pPr>
            <a:lvl8pPr algn="l" rtl="0">
              <a:spcBef>
                <a:spcPts val="0"/>
              </a:spcBef>
              <a:buSzPct val="100000"/>
              <a:buFont typeface="Arial"/>
              <a:buNone/>
              <a:defRPr sz="3600" b="1">
                <a:solidFill>
                  <a:schemeClr val="dk1"/>
                </a:solidFill>
                <a:latin typeface="Arial"/>
                <a:ea typeface="Arial"/>
                <a:cs typeface="Arial"/>
                <a:sym typeface="Arial"/>
              </a:defRPr>
            </a:lvl8pPr>
            <a:lvl9pPr algn="l" rtl="0">
              <a:spcBef>
                <a:spcPts val="0"/>
              </a:spcBef>
              <a:buSzPct val="100000"/>
              <a:buFont typeface="Arial"/>
              <a:buNone/>
              <a:defRPr sz="3600" b="1">
                <a:solidFill>
                  <a:schemeClr val="dk1"/>
                </a:solidFill>
                <a:latin typeface="Arial"/>
                <a:ea typeface="Arial"/>
                <a:cs typeface="Arial"/>
                <a:sym typeface="Arial"/>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name="Shape 107" id="107"/>
        <p:cNvGrpSpPr/>
        <p:nvPr/>
      </p:nvGrpSpPr>
      <p:grpSpPr>
        <a:xfrm>
          <a:off y="0" x="0"/>
          <a:ext cy="0" cx="0"/>
          <a:chOff y="0" x="0"/>
          <a:chExt cy="0" cx="0"/>
        </a:xfrm>
      </p:grpSpPr>
      <p:sp>
        <p:nvSpPr>
          <p:cNvPr name="Shape 108" id="108"/>
          <p:cNvSpPr txBox="1"/>
          <p:nvPr>
            <p:ph type="body" idx="1"/>
          </p:nvPr>
        </p:nvSpPr>
        <p:spPr>
          <a:xfrm>
            <a:off y="5875078" x="457200"/>
            <a:ext cy="692693" cx="8229600"/>
          </a:xfrm>
          <a:prstGeom prst="rect">
            <a:avLst/>
          </a:prstGeom>
          <a:noFill/>
          <a:ln>
            <a:noFill/>
          </a:ln>
        </p:spPr>
        <p:txBody>
          <a:bodyPr bIns="91425" tIns="91425" lIns="91425" anchor="t" anchorCtr="0" rIns="91425"/>
          <a:lstStyle>
            <a:lvl1pPr indent="-285750" algn="ctr" marL="285750" rtl="0">
              <a:lnSpc>
                <a:spcPct val="100000"/>
              </a:lnSpc>
              <a:spcBef>
                <a:spcPts val="360"/>
              </a:spcBef>
              <a:spcAft>
                <a:spcPts val="0"/>
              </a:spcAft>
              <a:buClr>
                <a:schemeClr val="dk1"/>
              </a:buClr>
              <a:buSzPct val="166666"/>
              <a:buFont typeface="Arial"/>
              <a:buChar char="•"/>
              <a:defRPr sz="1800">
                <a:solidFill>
                  <a:schemeClr val="dk1"/>
                </a:solidFill>
              </a:defRPr>
            </a:lvl1pPr>
            <a:lvl2pPr indent="-285750" algn="ctr" marL="285750" rtl="0">
              <a:lnSpc>
                <a:spcPct val="100000"/>
              </a:lnSpc>
              <a:spcBef>
                <a:spcPts val="360"/>
              </a:spcBef>
              <a:spcAft>
                <a:spcPts val="0"/>
              </a:spcAft>
              <a:buClr>
                <a:schemeClr val="dk1"/>
              </a:buClr>
              <a:buSzPct val="100000"/>
              <a:buFont typeface="Courier New"/>
              <a:buChar char="o"/>
              <a:defRPr sz="1800">
                <a:solidFill>
                  <a:schemeClr val="dk1"/>
                </a:solidFill>
              </a:defRPr>
            </a:lvl2pPr>
            <a:lvl3pPr indent="-285750" algn="ctr" marL="285750" rtl="0">
              <a:lnSpc>
                <a:spcPct val="100000"/>
              </a:lnSpc>
              <a:spcBef>
                <a:spcPts val="360"/>
              </a:spcBef>
              <a:spcAft>
                <a:spcPts val="0"/>
              </a:spcAft>
              <a:buClr>
                <a:schemeClr val="dk1"/>
              </a:buClr>
              <a:buSzPct val="100000"/>
              <a:buFont typeface="Wingdings"/>
              <a:buChar char="§"/>
              <a:defRPr sz="1800">
                <a:solidFill>
                  <a:schemeClr val="dk1"/>
                </a:solidFill>
              </a:defRPr>
            </a:lvl3pPr>
            <a:lvl4pPr indent="-285750" algn="ctr" marL="285750" rtl="0">
              <a:lnSpc>
                <a:spcPct val="100000"/>
              </a:lnSpc>
              <a:spcBef>
                <a:spcPts val="360"/>
              </a:spcBef>
              <a:spcAft>
                <a:spcPts val="0"/>
              </a:spcAft>
              <a:buClr>
                <a:schemeClr val="dk1"/>
              </a:buClr>
              <a:buSzPct val="166666"/>
              <a:buFont typeface="Arial"/>
              <a:buChar char="•"/>
              <a:defRPr sz="1800">
                <a:solidFill>
                  <a:schemeClr val="dk1"/>
                </a:solidFill>
              </a:defRPr>
            </a:lvl4pPr>
            <a:lvl5pPr indent="-285750" algn="ctr" marL="285750" rtl="0">
              <a:lnSpc>
                <a:spcPct val="100000"/>
              </a:lnSpc>
              <a:spcBef>
                <a:spcPts val="360"/>
              </a:spcBef>
              <a:spcAft>
                <a:spcPts val="0"/>
              </a:spcAft>
              <a:buClr>
                <a:schemeClr val="dk1"/>
              </a:buClr>
              <a:buSzPct val="100000"/>
              <a:buFont typeface="Courier New"/>
              <a:buChar char="o"/>
              <a:defRPr sz="1800">
                <a:solidFill>
                  <a:schemeClr val="dk1"/>
                </a:solidFill>
              </a:defRPr>
            </a:lvl5pPr>
            <a:lvl6pPr indent="-285750" algn="ctr" marL="285750" rtl="0">
              <a:lnSpc>
                <a:spcPct val="100000"/>
              </a:lnSpc>
              <a:spcBef>
                <a:spcPts val="360"/>
              </a:spcBef>
              <a:spcAft>
                <a:spcPts val="0"/>
              </a:spcAft>
              <a:buClr>
                <a:schemeClr val="dk1"/>
              </a:buClr>
              <a:buSzPct val="100000"/>
              <a:buFont typeface="Wingdings"/>
              <a:buChar char="§"/>
              <a:defRPr sz="1800">
                <a:solidFill>
                  <a:schemeClr val="dk1"/>
                </a:solidFill>
              </a:defRPr>
            </a:lvl6pPr>
            <a:lvl7pPr indent="-285750" algn="ctr" marL="285750" rtl="0">
              <a:lnSpc>
                <a:spcPct val="100000"/>
              </a:lnSpc>
              <a:spcBef>
                <a:spcPts val="360"/>
              </a:spcBef>
              <a:spcAft>
                <a:spcPts val="0"/>
              </a:spcAft>
              <a:buClr>
                <a:schemeClr val="dk1"/>
              </a:buClr>
              <a:buSzPct val="166666"/>
              <a:buFont typeface="Arial"/>
              <a:buChar char="•"/>
              <a:defRPr sz="1800">
                <a:solidFill>
                  <a:schemeClr val="dk1"/>
                </a:solidFill>
              </a:defRPr>
            </a:lvl7pPr>
            <a:lvl8pPr indent="-285750" algn="ctr" marL="285750" rtl="0">
              <a:lnSpc>
                <a:spcPct val="100000"/>
              </a:lnSpc>
              <a:spcBef>
                <a:spcPts val="360"/>
              </a:spcBef>
              <a:spcAft>
                <a:spcPts val="0"/>
              </a:spcAft>
              <a:buClr>
                <a:schemeClr val="dk1"/>
              </a:buClr>
              <a:buSzPct val="100000"/>
              <a:buFont typeface="Courier New"/>
              <a:buChar char="o"/>
              <a:defRPr sz="1800">
                <a:solidFill>
                  <a:schemeClr val="dk1"/>
                </a:solidFill>
              </a:defRPr>
            </a:lvl8pPr>
            <a:lvl9pPr indent="-285750" algn="ctr" marL="285750" rtl="0">
              <a:lnSpc>
                <a:spcPct val="100000"/>
              </a:lnSpc>
              <a:spcBef>
                <a:spcPts val="360"/>
              </a:spcBef>
              <a:spcAft>
                <a:spcPts val="0"/>
              </a:spcAft>
              <a:buClr>
                <a:schemeClr val="dk1"/>
              </a:buClr>
              <a:buSzPct val="100000"/>
              <a:buFont typeface="Wingdings"/>
              <a:buChar char="§"/>
              <a:defRPr sz="1800">
                <a:solidFill>
                  <a:schemeClr val="dk1"/>
                </a:solidFill>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name="Shape 109" id="109"/>
        <p:cNvGrpSpPr/>
        <p:nvPr/>
      </p:nvGrpSpPr>
      <p:grpSpPr>
        <a:xfrm>
          <a:off y="0" x="0"/>
          <a:ext cy="0" cx="0"/>
          <a:chOff y="0" x="0"/>
          <a:chExt cy="0" cx="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name="Shape 17" id="17"/>
        <p:cNvGrpSpPr/>
        <p:nvPr/>
      </p:nvGrpSpPr>
      <p:grpSpPr>
        <a:xfrm>
          <a:off y="0" x="0"/>
          <a:ext cy="0" cx="0"/>
          <a:chOff y="0" x="0"/>
          <a:chExt cy="0" cx="0"/>
        </a:xfrm>
      </p:grpSpPr>
      <p:sp>
        <p:nvSpPr>
          <p:cNvPr name="Shape 18" id="18"/>
          <p:cNvSpPr/>
          <p:nvPr/>
        </p:nvSpPr>
        <p:spPr>
          <a:xfrm>
            <a:off y="-1438" x="0"/>
            <a:ext cy="1525499" cx="9144000"/>
          </a:xfrm>
          <a:prstGeom prst="rect">
            <a:avLst/>
          </a:prstGeom>
          <a:solidFill>
            <a:schemeClr val="dk2">
              <a:alpha val="20000"/>
            </a:schemeClr>
          </a:solidFill>
          <a:ln>
            <a:noFill/>
          </a:ln>
        </p:spPr>
        <p:txBody>
          <a:bodyPr bIns="45700" tIns="45700" lIns="91425" anchor="ctr" anchorCtr="0" rIns="91425">
            <a:spAutoFit/>
          </a:bodyPr>
          <a:lstStyle/>
          <a:p/>
        </p:txBody>
      </p:sp>
      <p:grpSp>
        <p:nvGrpSpPr>
          <p:cNvPr name="Shape 19" id="19"/>
          <p:cNvGrpSpPr/>
          <p:nvPr/>
        </p:nvGrpSpPr>
        <p:grpSpPr>
          <a:xfrm>
            <a:off y="-1438" x="0"/>
            <a:ext cy="6859503" cx="649180"/>
            <a:chOff y="-1438" x="0"/>
            <a:chExt cy="6859503" cx="649180"/>
          </a:xfrm>
        </p:grpSpPr>
        <p:sp>
          <p:nvSpPr>
            <p:cNvPr name="Shape 20" id="20"/>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rgbClr val="5A6378">
                <a:alpha val="9803"/>
              </a:srgbClr>
            </a:solidFill>
            <a:ln>
              <a:noFill/>
            </a:ln>
          </p:spPr>
          <p:txBody>
            <a:bodyPr bIns="45700" tIns="45700" lIns="91425" anchor="ctr" anchorCtr="0" rIns="91425">
              <a:spAutoFit/>
            </a:bodyPr>
            <a:lstStyle/>
            <a:p/>
          </p:txBody>
        </p:sp>
        <p:sp>
          <p:nvSpPr>
            <p:cNvPr name="Shape 21" id="21"/>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22" id="22"/>
          <p:cNvGrpSpPr/>
          <p:nvPr/>
        </p:nvGrpSpPr>
        <p:grpSpPr>
          <a:xfrm flipH="1">
            <a:off y="0" x="8494493"/>
            <a:ext cy="6859503" cx="649180"/>
            <a:chOff y="-1438" x="0"/>
            <a:chExt cy="6859503" cx="649180"/>
          </a:xfrm>
        </p:grpSpPr>
        <p:sp>
          <p:nvSpPr>
            <p:cNvPr name="Shape 23" id="23"/>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rgbClr val="5A6378">
                <a:alpha val="9803"/>
              </a:srgbClr>
            </a:solidFill>
            <a:ln>
              <a:noFill/>
            </a:ln>
          </p:spPr>
          <p:txBody>
            <a:bodyPr bIns="45700" tIns="45700" lIns="91425" anchor="ctr" anchorCtr="0" rIns="91425">
              <a:spAutoFit/>
            </a:bodyPr>
            <a:lstStyle/>
            <a:p/>
          </p:txBody>
        </p:sp>
        <p:sp>
          <p:nvSpPr>
            <p:cNvPr name="Shape 24" id="24"/>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25" id="25"/>
          <p:cNvSpPr/>
          <p:nvPr/>
        </p:nvSpPr>
        <p:spPr>
          <a:xfrm>
            <a:off y="6324600" x="0"/>
            <a:ext cy="534899" cx="9144000"/>
          </a:xfrm>
          <a:prstGeom prst="rect">
            <a:avLst/>
          </a:prstGeom>
          <a:solidFill>
            <a:schemeClr val="dk1">
              <a:alpha val="14901"/>
            </a:schemeClr>
          </a:solidFill>
          <a:ln>
            <a:noFill/>
          </a:ln>
        </p:spPr>
        <p:txBody>
          <a:bodyPr bIns="45700" tIns="45700" lIns="91425" anchor="ctr" anchorCtr="0" rIns="91425">
            <a:spAutoFit/>
          </a:bodyPr>
          <a:lstStyle/>
          <a:p/>
        </p:txBody>
      </p:sp>
      <p:sp>
        <p:nvSpPr>
          <p:cNvPr name="Shape 26" id="26"/>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Trebuchet MS"/>
              <a:buNone/>
              <a:defRPr sz="3600" b="1">
                <a:solidFill>
                  <a:schemeClr val="lt2"/>
                </a:solidFill>
                <a:latin typeface="Trebuchet MS"/>
                <a:ea typeface="Trebuchet MS"/>
                <a:cs typeface="Trebuchet MS"/>
                <a:sym typeface="Trebuchet MS"/>
              </a:defRPr>
            </a:lvl1pPr>
            <a:lvl2pPr algn="l" rtl="0">
              <a:spcBef>
                <a:spcPts val="0"/>
              </a:spcBef>
              <a:buSzPct val="100000"/>
              <a:buFont typeface="Trebuchet MS"/>
              <a:buNone/>
              <a:defRPr sz="3600" b="1">
                <a:solidFill>
                  <a:schemeClr val="lt2"/>
                </a:solidFill>
                <a:latin typeface="Trebuchet MS"/>
                <a:ea typeface="Trebuchet MS"/>
                <a:cs typeface="Trebuchet MS"/>
                <a:sym typeface="Trebuchet MS"/>
              </a:defRPr>
            </a:lvl2pPr>
            <a:lvl3pPr algn="l" rtl="0">
              <a:spcBef>
                <a:spcPts val="0"/>
              </a:spcBef>
              <a:buSzPct val="100000"/>
              <a:buFont typeface="Trebuchet MS"/>
              <a:buNone/>
              <a:defRPr sz="3600" b="1">
                <a:solidFill>
                  <a:schemeClr val="lt2"/>
                </a:solidFill>
                <a:latin typeface="Trebuchet MS"/>
                <a:ea typeface="Trebuchet MS"/>
                <a:cs typeface="Trebuchet MS"/>
                <a:sym typeface="Trebuchet MS"/>
              </a:defRPr>
            </a:lvl3pPr>
            <a:lvl4pPr algn="l" rtl="0">
              <a:spcBef>
                <a:spcPts val="0"/>
              </a:spcBef>
              <a:buSzPct val="100000"/>
              <a:buFont typeface="Trebuchet MS"/>
              <a:buNone/>
              <a:defRPr sz="3600" b="1">
                <a:solidFill>
                  <a:schemeClr val="lt2"/>
                </a:solidFill>
                <a:latin typeface="Trebuchet MS"/>
                <a:ea typeface="Trebuchet MS"/>
                <a:cs typeface="Trebuchet MS"/>
                <a:sym typeface="Trebuchet MS"/>
              </a:defRPr>
            </a:lvl4pPr>
            <a:lvl5pPr algn="l" rtl="0">
              <a:spcBef>
                <a:spcPts val="0"/>
              </a:spcBef>
              <a:buSzPct val="100000"/>
              <a:buFont typeface="Trebuchet MS"/>
              <a:buNone/>
              <a:defRPr sz="3600" b="1">
                <a:solidFill>
                  <a:schemeClr val="lt2"/>
                </a:solidFill>
                <a:latin typeface="Trebuchet MS"/>
                <a:ea typeface="Trebuchet MS"/>
                <a:cs typeface="Trebuchet MS"/>
                <a:sym typeface="Trebuchet MS"/>
              </a:defRPr>
            </a:lvl5pPr>
            <a:lvl6pPr algn="l" rtl="0">
              <a:spcBef>
                <a:spcPts val="0"/>
              </a:spcBef>
              <a:buSzPct val="100000"/>
              <a:buFont typeface="Trebuchet MS"/>
              <a:buNone/>
              <a:defRPr sz="3600" b="1">
                <a:solidFill>
                  <a:schemeClr val="lt2"/>
                </a:solidFill>
                <a:latin typeface="Trebuchet MS"/>
                <a:ea typeface="Trebuchet MS"/>
                <a:cs typeface="Trebuchet MS"/>
                <a:sym typeface="Trebuchet MS"/>
              </a:defRPr>
            </a:lvl6pPr>
            <a:lvl7pPr algn="l" rtl="0">
              <a:spcBef>
                <a:spcPts val="0"/>
              </a:spcBef>
              <a:buSzPct val="100000"/>
              <a:buFont typeface="Trebuchet MS"/>
              <a:buNone/>
              <a:defRPr sz="3600" b="1">
                <a:solidFill>
                  <a:schemeClr val="lt2"/>
                </a:solidFill>
                <a:latin typeface="Trebuchet MS"/>
                <a:ea typeface="Trebuchet MS"/>
                <a:cs typeface="Trebuchet MS"/>
                <a:sym typeface="Trebuchet MS"/>
              </a:defRPr>
            </a:lvl7pPr>
            <a:lvl8pPr algn="l" rtl="0">
              <a:spcBef>
                <a:spcPts val="0"/>
              </a:spcBef>
              <a:buSzPct val="100000"/>
              <a:buFont typeface="Trebuchet MS"/>
              <a:buNone/>
              <a:defRPr sz="3600" b="1">
                <a:solidFill>
                  <a:schemeClr val="lt2"/>
                </a:solidFill>
                <a:latin typeface="Trebuchet MS"/>
                <a:ea typeface="Trebuchet MS"/>
                <a:cs typeface="Trebuchet MS"/>
                <a:sym typeface="Trebuchet MS"/>
              </a:defRPr>
            </a:lvl8pPr>
            <a:lvl9pPr algn="l" rtl="0">
              <a:spcBef>
                <a:spcPts val="0"/>
              </a:spcBef>
              <a:buSzPct val="100000"/>
              <a:buFont typeface="Trebuchet MS"/>
              <a:buNone/>
              <a:defRPr sz="3600" b="1">
                <a:solidFill>
                  <a:schemeClr val="lt2"/>
                </a:solidFill>
                <a:latin typeface="Trebuchet MS"/>
                <a:ea typeface="Trebuchet MS"/>
                <a:cs typeface="Trebuchet MS"/>
                <a:sym typeface="Trebuchet MS"/>
              </a:defRPr>
            </a:lvl9pPr>
          </a:lstStyle>
          <a:p/>
        </p:txBody>
      </p:sp>
      <p:sp>
        <p:nvSpPr>
          <p:cNvPr name="Shape 27" id="27"/>
          <p:cNvSpPr txBox="1"/>
          <p:nvPr>
            <p:ph type="body" idx="1"/>
          </p:nvPr>
        </p:nvSpPr>
        <p:spPr>
          <a:xfrm>
            <a:off y="1600200" x="457200"/>
            <a:ext cy="4967700" cx="82296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name="Shape 28" id="28"/>
        <p:cNvGrpSpPr/>
        <p:nvPr/>
      </p:nvGrpSpPr>
      <p:grpSpPr>
        <a:xfrm>
          <a:off y="0" x="0"/>
          <a:ext cy="0" cx="0"/>
          <a:chOff y="0" x="0"/>
          <a:chExt cy="0" cx="0"/>
        </a:xfrm>
      </p:grpSpPr>
      <p:sp>
        <p:nvSpPr>
          <p:cNvPr name="Shape 29" id="29"/>
          <p:cNvSpPr/>
          <p:nvPr/>
        </p:nvSpPr>
        <p:spPr>
          <a:xfrm>
            <a:off y="-1438" x="0"/>
            <a:ext cy="1525499" cx="9144000"/>
          </a:xfrm>
          <a:prstGeom prst="rect">
            <a:avLst/>
          </a:prstGeom>
          <a:solidFill>
            <a:schemeClr val="dk2">
              <a:alpha val="20000"/>
            </a:schemeClr>
          </a:solidFill>
          <a:ln>
            <a:noFill/>
          </a:ln>
        </p:spPr>
        <p:txBody>
          <a:bodyPr bIns="45700" tIns="45700" lIns="91425" anchor="ctr" anchorCtr="0" rIns="91425">
            <a:spAutoFit/>
          </a:bodyPr>
          <a:lstStyle/>
          <a:p/>
        </p:txBody>
      </p:sp>
      <p:grpSp>
        <p:nvGrpSpPr>
          <p:cNvPr name="Shape 30" id="30"/>
          <p:cNvGrpSpPr/>
          <p:nvPr/>
        </p:nvGrpSpPr>
        <p:grpSpPr>
          <a:xfrm>
            <a:off y="-1438" x="0"/>
            <a:ext cy="6859503" cx="649180"/>
            <a:chOff y="-1438" x="0"/>
            <a:chExt cy="6859503" cx="649180"/>
          </a:xfrm>
        </p:grpSpPr>
        <p:sp>
          <p:nvSpPr>
            <p:cNvPr name="Shape 31" id="31"/>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32" id="32"/>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33" id="33"/>
          <p:cNvGrpSpPr/>
          <p:nvPr/>
        </p:nvGrpSpPr>
        <p:grpSpPr>
          <a:xfrm flipH="1">
            <a:off y="0" x="8494493"/>
            <a:ext cy="6859503" cx="649180"/>
            <a:chOff y="-1438" x="0"/>
            <a:chExt cy="6859503" cx="649180"/>
          </a:xfrm>
        </p:grpSpPr>
        <p:sp>
          <p:nvSpPr>
            <p:cNvPr name="Shape 34" id="34"/>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rgbClr val="5A6378">
                <a:alpha val="9803"/>
              </a:srgbClr>
            </a:solidFill>
            <a:ln>
              <a:noFill/>
            </a:ln>
          </p:spPr>
          <p:txBody>
            <a:bodyPr bIns="45700" tIns="45700" lIns="91425" anchor="ctr" anchorCtr="0" rIns="91425">
              <a:spAutoFit/>
            </a:bodyPr>
            <a:lstStyle/>
            <a:p/>
          </p:txBody>
        </p:sp>
        <p:sp>
          <p:nvSpPr>
            <p:cNvPr name="Shape 35" id="35"/>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36" id="36"/>
          <p:cNvSpPr/>
          <p:nvPr/>
        </p:nvSpPr>
        <p:spPr>
          <a:xfrm>
            <a:off y="6324600" x="0"/>
            <a:ext cy="534899" cx="9144000"/>
          </a:xfrm>
          <a:prstGeom prst="rect">
            <a:avLst/>
          </a:prstGeom>
          <a:solidFill>
            <a:schemeClr val="dk1">
              <a:alpha val="14901"/>
            </a:schemeClr>
          </a:solidFill>
          <a:ln>
            <a:noFill/>
          </a:ln>
        </p:spPr>
        <p:txBody>
          <a:bodyPr bIns="45700" tIns="45700" lIns="91425" anchor="ctr" anchorCtr="0" rIns="91425">
            <a:spAutoFit/>
          </a:bodyPr>
          <a:lstStyle/>
          <a:p/>
        </p:txBody>
      </p:sp>
      <p:sp>
        <p:nvSpPr>
          <p:cNvPr name="Shape 37" id="37"/>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Trebuchet MS"/>
              <a:buNone/>
              <a:defRPr sz="3600" b="1">
                <a:solidFill>
                  <a:schemeClr val="lt2"/>
                </a:solidFill>
                <a:latin typeface="Trebuchet MS"/>
                <a:ea typeface="Trebuchet MS"/>
                <a:cs typeface="Trebuchet MS"/>
                <a:sym typeface="Trebuchet MS"/>
              </a:defRPr>
            </a:lvl1pPr>
            <a:lvl2pPr algn="l" rtl="0">
              <a:spcBef>
                <a:spcPts val="0"/>
              </a:spcBef>
              <a:buSzPct val="100000"/>
              <a:buFont typeface="Trebuchet MS"/>
              <a:buNone/>
              <a:defRPr sz="3600" b="1">
                <a:solidFill>
                  <a:schemeClr val="lt2"/>
                </a:solidFill>
                <a:latin typeface="Trebuchet MS"/>
                <a:ea typeface="Trebuchet MS"/>
                <a:cs typeface="Trebuchet MS"/>
                <a:sym typeface="Trebuchet MS"/>
              </a:defRPr>
            </a:lvl2pPr>
            <a:lvl3pPr algn="l" rtl="0">
              <a:spcBef>
                <a:spcPts val="0"/>
              </a:spcBef>
              <a:buSzPct val="100000"/>
              <a:buFont typeface="Trebuchet MS"/>
              <a:buNone/>
              <a:defRPr sz="3600" b="1">
                <a:solidFill>
                  <a:schemeClr val="lt2"/>
                </a:solidFill>
                <a:latin typeface="Trebuchet MS"/>
                <a:ea typeface="Trebuchet MS"/>
                <a:cs typeface="Trebuchet MS"/>
                <a:sym typeface="Trebuchet MS"/>
              </a:defRPr>
            </a:lvl3pPr>
            <a:lvl4pPr algn="l" rtl="0">
              <a:spcBef>
                <a:spcPts val="0"/>
              </a:spcBef>
              <a:buSzPct val="100000"/>
              <a:buFont typeface="Trebuchet MS"/>
              <a:buNone/>
              <a:defRPr sz="3600" b="1">
                <a:solidFill>
                  <a:schemeClr val="lt2"/>
                </a:solidFill>
                <a:latin typeface="Trebuchet MS"/>
                <a:ea typeface="Trebuchet MS"/>
                <a:cs typeface="Trebuchet MS"/>
                <a:sym typeface="Trebuchet MS"/>
              </a:defRPr>
            </a:lvl4pPr>
            <a:lvl5pPr algn="l" rtl="0">
              <a:spcBef>
                <a:spcPts val="0"/>
              </a:spcBef>
              <a:buSzPct val="100000"/>
              <a:buFont typeface="Trebuchet MS"/>
              <a:buNone/>
              <a:defRPr sz="3600" b="1">
                <a:solidFill>
                  <a:schemeClr val="lt2"/>
                </a:solidFill>
                <a:latin typeface="Trebuchet MS"/>
                <a:ea typeface="Trebuchet MS"/>
                <a:cs typeface="Trebuchet MS"/>
                <a:sym typeface="Trebuchet MS"/>
              </a:defRPr>
            </a:lvl5pPr>
            <a:lvl6pPr algn="l" rtl="0">
              <a:spcBef>
                <a:spcPts val="0"/>
              </a:spcBef>
              <a:buSzPct val="100000"/>
              <a:buFont typeface="Trebuchet MS"/>
              <a:buNone/>
              <a:defRPr sz="3600" b="1">
                <a:solidFill>
                  <a:schemeClr val="lt2"/>
                </a:solidFill>
                <a:latin typeface="Trebuchet MS"/>
                <a:ea typeface="Trebuchet MS"/>
                <a:cs typeface="Trebuchet MS"/>
                <a:sym typeface="Trebuchet MS"/>
              </a:defRPr>
            </a:lvl6pPr>
            <a:lvl7pPr algn="l" rtl="0">
              <a:spcBef>
                <a:spcPts val="0"/>
              </a:spcBef>
              <a:buSzPct val="100000"/>
              <a:buFont typeface="Trebuchet MS"/>
              <a:buNone/>
              <a:defRPr sz="3600" b="1">
                <a:solidFill>
                  <a:schemeClr val="lt2"/>
                </a:solidFill>
                <a:latin typeface="Trebuchet MS"/>
                <a:ea typeface="Trebuchet MS"/>
                <a:cs typeface="Trebuchet MS"/>
                <a:sym typeface="Trebuchet MS"/>
              </a:defRPr>
            </a:lvl7pPr>
            <a:lvl8pPr algn="l" rtl="0">
              <a:spcBef>
                <a:spcPts val="0"/>
              </a:spcBef>
              <a:buSzPct val="100000"/>
              <a:buFont typeface="Trebuchet MS"/>
              <a:buNone/>
              <a:defRPr sz="3600" b="1">
                <a:solidFill>
                  <a:schemeClr val="lt2"/>
                </a:solidFill>
                <a:latin typeface="Trebuchet MS"/>
                <a:ea typeface="Trebuchet MS"/>
                <a:cs typeface="Trebuchet MS"/>
                <a:sym typeface="Trebuchet MS"/>
              </a:defRPr>
            </a:lvl8pPr>
            <a:lvl9pPr algn="l" rtl="0">
              <a:spcBef>
                <a:spcPts val="0"/>
              </a:spcBef>
              <a:buSzPct val="100000"/>
              <a:buFont typeface="Trebuchet MS"/>
              <a:buNone/>
              <a:defRPr sz="3600" b="1">
                <a:solidFill>
                  <a:schemeClr val="lt2"/>
                </a:solidFill>
                <a:latin typeface="Trebuchet MS"/>
                <a:ea typeface="Trebuchet MS"/>
                <a:cs typeface="Trebuchet MS"/>
                <a:sym typeface="Trebuchet MS"/>
              </a:defRPr>
            </a:lvl9pPr>
          </a:lstStyle>
          <a:p/>
        </p:txBody>
      </p:sp>
      <p:sp>
        <p:nvSpPr>
          <p:cNvPr name="Shape 38" id="38"/>
          <p:cNvSpPr txBox="1"/>
          <p:nvPr>
            <p:ph type="body" idx="1"/>
          </p:nvPr>
        </p:nvSpPr>
        <p:spPr>
          <a:xfrm>
            <a:off y="1600200" x="457200"/>
            <a:ext cy="4967700" cx="39945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name="Shape 39" id="39"/>
          <p:cNvSpPr txBox="1"/>
          <p:nvPr>
            <p:ph type="body" idx="2"/>
          </p:nvPr>
        </p:nvSpPr>
        <p:spPr>
          <a:xfrm>
            <a:off y="1600200" x="4692273"/>
            <a:ext cy="4967700" cx="39945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name="Shape 40" id="40"/>
        <p:cNvGrpSpPr/>
        <p:nvPr/>
      </p:nvGrpSpPr>
      <p:grpSpPr>
        <a:xfrm>
          <a:off y="0" x="0"/>
          <a:ext cy="0" cx="0"/>
          <a:chOff y="0" x="0"/>
          <a:chExt cy="0" cx="0"/>
        </a:xfrm>
      </p:grpSpPr>
      <p:sp>
        <p:nvSpPr>
          <p:cNvPr name="Shape 41" id="41"/>
          <p:cNvSpPr/>
          <p:nvPr/>
        </p:nvSpPr>
        <p:spPr>
          <a:xfrm>
            <a:off y="-1438" x="0"/>
            <a:ext cy="1525499" cx="9144000"/>
          </a:xfrm>
          <a:prstGeom prst="rect">
            <a:avLst/>
          </a:prstGeom>
          <a:solidFill>
            <a:schemeClr val="dk2">
              <a:alpha val="20000"/>
            </a:schemeClr>
          </a:solidFill>
          <a:ln>
            <a:noFill/>
          </a:ln>
        </p:spPr>
        <p:txBody>
          <a:bodyPr bIns="45700" tIns="45700" lIns="91425" anchor="ctr" anchorCtr="0" rIns="91425">
            <a:spAutoFit/>
          </a:bodyPr>
          <a:lstStyle/>
          <a:p/>
        </p:txBody>
      </p:sp>
      <p:grpSp>
        <p:nvGrpSpPr>
          <p:cNvPr name="Shape 42" id="42"/>
          <p:cNvGrpSpPr/>
          <p:nvPr/>
        </p:nvGrpSpPr>
        <p:grpSpPr>
          <a:xfrm>
            <a:off y="-1438" x="0"/>
            <a:ext cy="6859503" cx="649180"/>
            <a:chOff y="-1438" x="0"/>
            <a:chExt cy="6859503" cx="649180"/>
          </a:xfrm>
        </p:grpSpPr>
        <p:sp>
          <p:nvSpPr>
            <p:cNvPr name="Shape 43" id="43"/>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44" id="44"/>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45" id="45"/>
          <p:cNvGrpSpPr/>
          <p:nvPr/>
        </p:nvGrpSpPr>
        <p:grpSpPr>
          <a:xfrm flipH="1">
            <a:off y="0" x="8494493"/>
            <a:ext cy="6859503" cx="649180"/>
            <a:chOff y="-1438" x="0"/>
            <a:chExt cy="6859503" cx="649180"/>
          </a:xfrm>
        </p:grpSpPr>
        <p:sp>
          <p:nvSpPr>
            <p:cNvPr name="Shape 46" id="46"/>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47" id="47"/>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48" id="48"/>
          <p:cNvSpPr/>
          <p:nvPr/>
        </p:nvSpPr>
        <p:spPr>
          <a:xfrm>
            <a:off y="6324600" x="0"/>
            <a:ext cy="534899" cx="9144000"/>
          </a:xfrm>
          <a:prstGeom prst="rect">
            <a:avLst/>
          </a:prstGeom>
          <a:solidFill>
            <a:schemeClr val="dk1">
              <a:alpha val="14901"/>
            </a:schemeClr>
          </a:solidFill>
          <a:ln>
            <a:noFill/>
          </a:ln>
        </p:spPr>
        <p:txBody>
          <a:bodyPr bIns="45700" tIns="45700" lIns="91425" anchor="ctr" anchorCtr="0" rIns="91425">
            <a:spAutoFit/>
          </a:bodyPr>
          <a:lstStyle/>
          <a:p/>
        </p:txBody>
      </p:sp>
      <p:sp>
        <p:nvSpPr>
          <p:cNvPr name="Shape 49" id="49"/>
          <p:cNvSpPr txBox="1"/>
          <p:nvPr>
            <p:ph type="title"/>
          </p:nvPr>
        </p:nvSpPr>
        <p:spPr>
          <a:xfrm>
            <a:off y="274637" x="457200"/>
            <a:ext cy="1143000" cx="8229600"/>
          </a:xfrm>
          <a:prstGeom prst="rect">
            <a:avLst/>
          </a:prstGeom>
          <a:noFill/>
          <a:ln>
            <a:noFill/>
          </a:ln>
        </p:spPr>
        <p:txBody>
          <a:bodyPr bIns="91425" tIns="91425" lIns="91425" anchor="b" anchorCtr="0" rIns="91425"/>
          <a:lstStyle>
            <a:lvl1pPr algn="l" rtl="0">
              <a:spcBef>
                <a:spcPts val="0"/>
              </a:spcBef>
              <a:buSzPct val="100000"/>
              <a:buFont typeface="Trebuchet MS"/>
              <a:buNone/>
              <a:defRPr sz="3600" b="1">
                <a:solidFill>
                  <a:schemeClr val="lt2"/>
                </a:solidFill>
                <a:latin typeface="Trebuchet MS"/>
                <a:ea typeface="Trebuchet MS"/>
                <a:cs typeface="Trebuchet MS"/>
                <a:sym typeface="Trebuchet MS"/>
              </a:defRPr>
            </a:lvl1pPr>
            <a:lvl2pPr algn="l" rtl="0">
              <a:spcBef>
                <a:spcPts val="0"/>
              </a:spcBef>
              <a:buSzPct val="100000"/>
              <a:buFont typeface="Trebuchet MS"/>
              <a:buNone/>
              <a:defRPr sz="3600" b="1">
                <a:solidFill>
                  <a:schemeClr val="lt2"/>
                </a:solidFill>
                <a:latin typeface="Trebuchet MS"/>
                <a:ea typeface="Trebuchet MS"/>
                <a:cs typeface="Trebuchet MS"/>
                <a:sym typeface="Trebuchet MS"/>
              </a:defRPr>
            </a:lvl2pPr>
            <a:lvl3pPr algn="l" rtl="0">
              <a:spcBef>
                <a:spcPts val="0"/>
              </a:spcBef>
              <a:buSzPct val="100000"/>
              <a:buFont typeface="Trebuchet MS"/>
              <a:buNone/>
              <a:defRPr sz="3600" b="1">
                <a:solidFill>
                  <a:schemeClr val="lt2"/>
                </a:solidFill>
                <a:latin typeface="Trebuchet MS"/>
                <a:ea typeface="Trebuchet MS"/>
                <a:cs typeface="Trebuchet MS"/>
                <a:sym typeface="Trebuchet MS"/>
              </a:defRPr>
            </a:lvl3pPr>
            <a:lvl4pPr algn="l" rtl="0">
              <a:spcBef>
                <a:spcPts val="0"/>
              </a:spcBef>
              <a:buSzPct val="100000"/>
              <a:buFont typeface="Trebuchet MS"/>
              <a:buNone/>
              <a:defRPr sz="3600" b="1">
                <a:solidFill>
                  <a:schemeClr val="lt2"/>
                </a:solidFill>
                <a:latin typeface="Trebuchet MS"/>
                <a:ea typeface="Trebuchet MS"/>
                <a:cs typeface="Trebuchet MS"/>
                <a:sym typeface="Trebuchet MS"/>
              </a:defRPr>
            </a:lvl4pPr>
            <a:lvl5pPr algn="l" rtl="0">
              <a:spcBef>
                <a:spcPts val="0"/>
              </a:spcBef>
              <a:buSzPct val="100000"/>
              <a:buFont typeface="Trebuchet MS"/>
              <a:buNone/>
              <a:defRPr sz="3600" b="1">
                <a:solidFill>
                  <a:schemeClr val="lt2"/>
                </a:solidFill>
                <a:latin typeface="Trebuchet MS"/>
                <a:ea typeface="Trebuchet MS"/>
                <a:cs typeface="Trebuchet MS"/>
                <a:sym typeface="Trebuchet MS"/>
              </a:defRPr>
            </a:lvl5pPr>
            <a:lvl6pPr algn="l" rtl="0">
              <a:spcBef>
                <a:spcPts val="0"/>
              </a:spcBef>
              <a:buSzPct val="100000"/>
              <a:buFont typeface="Trebuchet MS"/>
              <a:buNone/>
              <a:defRPr sz="3600" b="1">
                <a:solidFill>
                  <a:schemeClr val="lt2"/>
                </a:solidFill>
                <a:latin typeface="Trebuchet MS"/>
                <a:ea typeface="Trebuchet MS"/>
                <a:cs typeface="Trebuchet MS"/>
                <a:sym typeface="Trebuchet MS"/>
              </a:defRPr>
            </a:lvl6pPr>
            <a:lvl7pPr algn="l" rtl="0">
              <a:spcBef>
                <a:spcPts val="0"/>
              </a:spcBef>
              <a:buSzPct val="100000"/>
              <a:buFont typeface="Trebuchet MS"/>
              <a:buNone/>
              <a:defRPr sz="3600" b="1">
                <a:solidFill>
                  <a:schemeClr val="lt2"/>
                </a:solidFill>
                <a:latin typeface="Trebuchet MS"/>
                <a:ea typeface="Trebuchet MS"/>
                <a:cs typeface="Trebuchet MS"/>
                <a:sym typeface="Trebuchet MS"/>
              </a:defRPr>
            </a:lvl7pPr>
            <a:lvl8pPr algn="l" rtl="0">
              <a:spcBef>
                <a:spcPts val="0"/>
              </a:spcBef>
              <a:buSzPct val="100000"/>
              <a:buFont typeface="Trebuchet MS"/>
              <a:buNone/>
              <a:defRPr sz="3600" b="1">
                <a:solidFill>
                  <a:schemeClr val="lt2"/>
                </a:solidFill>
                <a:latin typeface="Trebuchet MS"/>
                <a:ea typeface="Trebuchet MS"/>
                <a:cs typeface="Trebuchet MS"/>
                <a:sym typeface="Trebuchet MS"/>
              </a:defRPr>
            </a:lvl8pPr>
            <a:lvl9pPr algn="l" rtl="0">
              <a:spcBef>
                <a:spcPts val="0"/>
              </a:spcBef>
              <a:buSzPct val="100000"/>
              <a:buFont typeface="Trebuchet MS"/>
              <a:buNone/>
              <a:defRPr sz="3600" b="1">
                <a:solidFill>
                  <a:schemeClr val="lt2"/>
                </a:solidFill>
                <a:latin typeface="Trebuchet MS"/>
                <a:ea typeface="Trebuchet MS"/>
                <a:cs typeface="Trebuchet MS"/>
                <a:sym typeface="Trebuchet MS"/>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name="Shape 50" id="50"/>
        <p:cNvGrpSpPr/>
        <p:nvPr/>
      </p:nvGrpSpPr>
      <p:grpSpPr>
        <a:xfrm>
          <a:off y="0" x="0"/>
          <a:ext cy="0" cx="0"/>
          <a:chOff y="0" x="0"/>
          <a:chExt cy="0" cx="0"/>
        </a:xfrm>
      </p:grpSpPr>
      <p:sp>
        <p:nvSpPr>
          <p:cNvPr name="Shape 51" id="51"/>
          <p:cNvSpPr/>
          <p:nvPr/>
        </p:nvSpPr>
        <p:spPr>
          <a:xfrm>
            <a:off y="-1438" x="0"/>
            <a:ext cy="1525499" cx="9144000"/>
          </a:xfrm>
          <a:prstGeom prst="rect">
            <a:avLst/>
          </a:prstGeom>
          <a:solidFill>
            <a:schemeClr val="dk2">
              <a:alpha val="20000"/>
            </a:schemeClr>
          </a:solidFill>
          <a:ln>
            <a:noFill/>
          </a:ln>
        </p:spPr>
        <p:txBody>
          <a:bodyPr bIns="45700" tIns="45700" lIns="91425" anchor="ctr" anchorCtr="0" rIns="91425">
            <a:spAutoFit/>
          </a:bodyPr>
          <a:lstStyle/>
          <a:p/>
        </p:txBody>
      </p:sp>
      <p:grpSp>
        <p:nvGrpSpPr>
          <p:cNvPr name="Shape 52" id="52"/>
          <p:cNvGrpSpPr/>
          <p:nvPr/>
        </p:nvGrpSpPr>
        <p:grpSpPr>
          <a:xfrm>
            <a:off y="-1438" x="0"/>
            <a:ext cy="6859503" cx="649180"/>
            <a:chOff y="-1438" x="0"/>
            <a:chExt cy="6859503" cx="649180"/>
          </a:xfrm>
        </p:grpSpPr>
        <p:sp>
          <p:nvSpPr>
            <p:cNvPr name="Shape 53" id="53"/>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54" id="54"/>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55" id="55"/>
          <p:cNvGrpSpPr/>
          <p:nvPr/>
        </p:nvGrpSpPr>
        <p:grpSpPr>
          <a:xfrm flipH="1">
            <a:off y="0" x="8494493"/>
            <a:ext cy="6859503" cx="649180"/>
            <a:chOff y="-1438" x="0"/>
            <a:chExt cy="6859503" cx="649180"/>
          </a:xfrm>
        </p:grpSpPr>
        <p:sp>
          <p:nvSpPr>
            <p:cNvPr name="Shape 56" id="56"/>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57" id="57"/>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58" id="58"/>
          <p:cNvSpPr/>
          <p:nvPr/>
        </p:nvSpPr>
        <p:spPr>
          <a:xfrm>
            <a:off y="6324600" x="0"/>
            <a:ext cy="534899" cx="9144000"/>
          </a:xfrm>
          <a:prstGeom prst="rect">
            <a:avLst/>
          </a:prstGeom>
          <a:solidFill>
            <a:schemeClr val="dk1">
              <a:alpha val="14901"/>
            </a:schemeClr>
          </a:solidFill>
          <a:ln>
            <a:noFill/>
          </a:ln>
        </p:spPr>
        <p:txBody>
          <a:bodyPr bIns="45700" tIns="45700" lIns="91425" anchor="ctr" anchorCtr="0" rIns="91425">
            <a:spAutoFit/>
          </a:bodyPr>
          <a:lstStyle/>
          <a:p/>
        </p:txBody>
      </p:sp>
      <p:sp>
        <p:nvSpPr>
          <p:cNvPr name="Shape 59" id="59"/>
          <p:cNvSpPr txBox="1"/>
          <p:nvPr>
            <p:ph type="body" idx="1"/>
          </p:nvPr>
        </p:nvSpPr>
        <p:spPr>
          <a:xfrm>
            <a:off y="5875078" x="457200"/>
            <a:ext cy="692700" cx="8229600"/>
          </a:xfrm>
          <a:prstGeom prst="rect">
            <a:avLst/>
          </a:prstGeom>
          <a:noFill/>
          <a:ln>
            <a:noFill/>
          </a:ln>
        </p:spPr>
        <p:txBody>
          <a:bodyPr bIns="91425" tIns="91425" lIns="91425" anchor="t" anchorCtr="0" rIns="91425"/>
          <a:lstStyle>
            <a:lvl1pPr indent="-285750" algn="ctr" marL="285750" rtl="0">
              <a:lnSpc>
                <a:spcPct val="100000"/>
              </a:lnSpc>
              <a:spcBef>
                <a:spcPts val="0"/>
              </a:spcBef>
              <a:spcAft>
                <a:spcPts val="0"/>
              </a:spcAft>
              <a:buClr>
                <a:schemeClr val="lt2"/>
              </a:buClr>
              <a:buSzPct val="166666"/>
              <a:buFont typeface="Arial"/>
              <a:buChar char="•"/>
              <a:defRPr sz="1800">
                <a:solidFill>
                  <a:schemeClr val="lt2"/>
                </a:solidFill>
              </a:defRPr>
            </a:lvl1pPr>
            <a:lvl2pPr indent="-285750" algn="ctr" marL="285750" rtl="0">
              <a:lnSpc>
                <a:spcPct val="100000"/>
              </a:lnSpc>
              <a:spcBef>
                <a:spcPts val="0"/>
              </a:spcBef>
              <a:spcAft>
                <a:spcPts val="0"/>
              </a:spcAft>
              <a:buClr>
                <a:schemeClr val="lt2"/>
              </a:buClr>
              <a:buSzPct val="100000"/>
              <a:buFont typeface="Courier New"/>
              <a:buChar char="o"/>
              <a:defRPr sz="1800">
                <a:solidFill>
                  <a:schemeClr val="lt2"/>
                </a:solidFill>
              </a:defRPr>
            </a:lvl2pPr>
            <a:lvl3pPr indent="-285750" algn="ctr" marL="285750" rtl="0">
              <a:lnSpc>
                <a:spcPct val="100000"/>
              </a:lnSpc>
              <a:spcBef>
                <a:spcPts val="0"/>
              </a:spcBef>
              <a:spcAft>
                <a:spcPts val="0"/>
              </a:spcAft>
              <a:buClr>
                <a:schemeClr val="lt2"/>
              </a:buClr>
              <a:buSzPct val="100000"/>
              <a:buFont typeface="Wingdings"/>
              <a:buChar char="§"/>
              <a:defRPr sz="1800">
                <a:solidFill>
                  <a:schemeClr val="lt2"/>
                </a:solidFill>
              </a:defRPr>
            </a:lvl3pPr>
            <a:lvl4pPr indent="-285750" algn="ctr" marL="285750" rtl="0">
              <a:lnSpc>
                <a:spcPct val="100000"/>
              </a:lnSpc>
              <a:spcBef>
                <a:spcPts val="0"/>
              </a:spcBef>
              <a:spcAft>
                <a:spcPts val="0"/>
              </a:spcAft>
              <a:buClr>
                <a:schemeClr val="lt2"/>
              </a:buClr>
              <a:buSzPct val="166666"/>
              <a:buFont typeface="Arial"/>
              <a:buChar char="•"/>
              <a:defRPr sz="1800">
                <a:solidFill>
                  <a:schemeClr val="lt2"/>
                </a:solidFill>
              </a:defRPr>
            </a:lvl4pPr>
            <a:lvl5pPr indent="-285750" algn="ctr" marL="285750" rtl="0">
              <a:lnSpc>
                <a:spcPct val="100000"/>
              </a:lnSpc>
              <a:spcBef>
                <a:spcPts val="0"/>
              </a:spcBef>
              <a:spcAft>
                <a:spcPts val="0"/>
              </a:spcAft>
              <a:buClr>
                <a:schemeClr val="lt2"/>
              </a:buClr>
              <a:buSzPct val="100000"/>
              <a:buFont typeface="Courier New"/>
              <a:buChar char="o"/>
              <a:defRPr sz="1800">
                <a:solidFill>
                  <a:schemeClr val="lt2"/>
                </a:solidFill>
              </a:defRPr>
            </a:lvl5pPr>
            <a:lvl6pPr indent="-285750" algn="ctr" marL="285750" rtl="0">
              <a:lnSpc>
                <a:spcPct val="100000"/>
              </a:lnSpc>
              <a:spcBef>
                <a:spcPts val="0"/>
              </a:spcBef>
              <a:spcAft>
                <a:spcPts val="0"/>
              </a:spcAft>
              <a:buClr>
                <a:schemeClr val="lt2"/>
              </a:buClr>
              <a:buSzPct val="100000"/>
              <a:buFont typeface="Wingdings"/>
              <a:buChar char="§"/>
              <a:defRPr sz="1800">
                <a:solidFill>
                  <a:schemeClr val="lt2"/>
                </a:solidFill>
              </a:defRPr>
            </a:lvl6pPr>
            <a:lvl7pPr indent="-285750" algn="ctr" marL="285750" rtl="0">
              <a:lnSpc>
                <a:spcPct val="100000"/>
              </a:lnSpc>
              <a:spcBef>
                <a:spcPts val="0"/>
              </a:spcBef>
              <a:spcAft>
                <a:spcPts val="0"/>
              </a:spcAft>
              <a:buClr>
                <a:schemeClr val="lt2"/>
              </a:buClr>
              <a:buSzPct val="166666"/>
              <a:buFont typeface="Arial"/>
              <a:buChar char="•"/>
              <a:defRPr sz="1800">
                <a:solidFill>
                  <a:schemeClr val="lt2"/>
                </a:solidFill>
              </a:defRPr>
            </a:lvl7pPr>
            <a:lvl8pPr indent="-285750" algn="ctr" marL="285750" rtl="0">
              <a:lnSpc>
                <a:spcPct val="100000"/>
              </a:lnSpc>
              <a:spcBef>
                <a:spcPts val="0"/>
              </a:spcBef>
              <a:spcAft>
                <a:spcPts val="0"/>
              </a:spcAft>
              <a:buClr>
                <a:schemeClr val="lt2"/>
              </a:buClr>
              <a:buSzPct val="100000"/>
              <a:buFont typeface="Courier New"/>
              <a:buChar char="o"/>
              <a:defRPr sz="1800">
                <a:solidFill>
                  <a:schemeClr val="lt2"/>
                </a:solidFill>
              </a:defRPr>
            </a:lvl8pPr>
            <a:lvl9pPr indent="-285750" algn="ctr" marL="285750" rtl="0">
              <a:lnSpc>
                <a:spcPct val="100000"/>
              </a:lnSpc>
              <a:spcBef>
                <a:spcPts val="0"/>
              </a:spcBef>
              <a:spcAft>
                <a:spcPts val="0"/>
              </a:spcAft>
              <a:buClr>
                <a:schemeClr val="lt2"/>
              </a:buClr>
              <a:buSzPct val="100000"/>
              <a:buFont typeface="Wingdings"/>
              <a:buChar char="§"/>
              <a:defRPr sz="1800">
                <a:solidFill>
                  <a:schemeClr val="lt2"/>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name="Shape 60" id="60"/>
        <p:cNvGrpSpPr/>
        <p:nvPr/>
      </p:nvGrpSpPr>
      <p:grpSpPr>
        <a:xfrm>
          <a:off y="0" x="0"/>
          <a:ext cy="0" cx="0"/>
          <a:chOff y="0" x="0"/>
          <a:chExt cy="0" cx="0"/>
        </a:xfrm>
      </p:grpSpPr>
      <p:sp>
        <p:nvSpPr>
          <p:cNvPr name="Shape 61" id="61"/>
          <p:cNvSpPr/>
          <p:nvPr/>
        </p:nvSpPr>
        <p:spPr>
          <a:xfrm>
            <a:off y="-1438" x="0"/>
            <a:ext cy="1525499" cx="9144000"/>
          </a:xfrm>
          <a:prstGeom prst="rect">
            <a:avLst/>
          </a:prstGeom>
          <a:solidFill>
            <a:schemeClr val="dk2">
              <a:alpha val="20000"/>
            </a:schemeClr>
          </a:solidFill>
          <a:ln>
            <a:noFill/>
          </a:ln>
        </p:spPr>
        <p:txBody>
          <a:bodyPr bIns="45700" tIns="45700" lIns="91425" anchor="ctr" anchorCtr="0" rIns="91425">
            <a:spAutoFit/>
          </a:bodyPr>
          <a:lstStyle/>
          <a:p/>
        </p:txBody>
      </p:sp>
      <p:grpSp>
        <p:nvGrpSpPr>
          <p:cNvPr name="Shape 62" id="62"/>
          <p:cNvGrpSpPr/>
          <p:nvPr/>
        </p:nvGrpSpPr>
        <p:grpSpPr>
          <a:xfrm>
            <a:off y="-1438" x="0"/>
            <a:ext cy="6859503" cx="649180"/>
            <a:chOff y="-1438" x="0"/>
            <a:chExt cy="6859503" cx="649180"/>
          </a:xfrm>
        </p:grpSpPr>
        <p:sp>
          <p:nvSpPr>
            <p:cNvPr name="Shape 63" id="63"/>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64" id="64"/>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grpSp>
        <p:nvGrpSpPr>
          <p:cNvPr name="Shape 65" id="65"/>
          <p:cNvGrpSpPr/>
          <p:nvPr/>
        </p:nvGrpSpPr>
        <p:grpSpPr>
          <a:xfrm flipH="1">
            <a:off y="0" x="8494493"/>
            <a:ext cy="6859503" cx="649180"/>
            <a:chOff y="-1438" x="0"/>
            <a:chExt cy="6859503" cx="649180"/>
          </a:xfrm>
        </p:grpSpPr>
        <p:sp>
          <p:nvSpPr>
            <p:cNvPr name="Shape 66" id="66"/>
            <p:cNvSpPr/>
            <p:nvPr/>
          </p:nvSpPr>
          <p:spPr>
            <a:xfrm>
              <a:off y="-1438" x="0"/>
              <a:ext cy="6858065" cx="649180"/>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sp>
          <p:nvSpPr>
            <p:cNvPr name="Shape 67" id="67"/>
            <p:cNvSpPr/>
            <p:nvPr/>
          </p:nvSpPr>
          <p:spPr>
            <a:xfrm>
              <a:off y="0" x="0"/>
              <a:ext cy="6858065" cx="500331"/>
            </a:xfrm>
            <a:custGeom>
              <a:pathLst>
                <a:path extrusionOk="0" h="6875253" w="500332">
                  <a:moveTo>
                    <a:pt y="0" x="0"/>
                  </a:moveTo>
                  <a:lnTo>
                    <a:pt y="0" x="500332"/>
                  </a:lnTo>
                  <a:lnTo>
                    <a:pt y="6875253" x="301925"/>
                  </a:lnTo>
                  <a:lnTo>
                    <a:pt y="6875253" x="0"/>
                  </a:lnTo>
                  <a:lnTo>
                    <a:pt y="0" x="0"/>
                  </a:lnTo>
                  <a:close/>
                </a:path>
              </a:pathLst>
            </a:custGeom>
            <a:solidFill>
              <a:schemeClr val="dk2">
                <a:alpha val="9803"/>
              </a:schemeClr>
            </a:solidFill>
            <a:ln>
              <a:noFill/>
            </a:ln>
          </p:spPr>
          <p:txBody>
            <a:bodyPr bIns="45700" tIns="45700" lIns="91425" anchor="ctr" anchorCtr="0" rIns="91425">
              <a:spAutoFit/>
            </a:bodyPr>
            <a:lstStyle/>
            <a:p/>
          </p:txBody>
        </p:sp>
      </p:grpSp>
      <p:sp>
        <p:nvSpPr>
          <p:cNvPr name="Shape 68" id="68"/>
          <p:cNvSpPr/>
          <p:nvPr/>
        </p:nvSpPr>
        <p:spPr>
          <a:xfrm>
            <a:off y="6324600" x="0"/>
            <a:ext cy="534899" cx="9144000"/>
          </a:xfrm>
          <a:prstGeom prst="rect">
            <a:avLst/>
          </a:prstGeom>
          <a:solidFill>
            <a:schemeClr val="dk1">
              <a:alpha val="14901"/>
            </a:schemeClr>
          </a:solidFill>
          <a:ln>
            <a:noFill/>
          </a:ln>
        </p:spPr>
        <p:txBody>
          <a:bodyPr bIns="45700" tIns="45700" lIns="91425" anchor="ctr" anchorCtr="0" rIns="91425">
            <a:spAutoFit/>
          </a:body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name="Shape 72" id="72"/>
        <p:cNvGrpSpPr/>
        <p:nvPr/>
      </p:nvGrpSpPr>
      <p:grpSpPr>
        <a:xfrm>
          <a:off y="0" x="0"/>
          <a:ext cy="0" cx="0"/>
          <a:chOff y="0" x="0"/>
          <a:chExt cy="0" cx="0"/>
        </a:xfrm>
      </p:grpSpPr>
      <p:sp>
        <p:nvSpPr>
          <p:cNvPr name="Shape 73" id="73"/>
          <p:cNvSpPr/>
          <p:nvPr/>
        </p:nvSpPr>
        <p:spPr>
          <a:xfrm rot="10800000" flipH="1">
            <a:off y="4124512" x="0"/>
            <a:ext cy="949799" cx="8458200"/>
          </a:xfrm>
          <a:prstGeom prst="rect">
            <a:avLst/>
          </a:prstGeom>
          <a:solidFill>
            <a:schemeClr val="dk2"/>
          </a:solidFill>
          <a:ln>
            <a:noFill/>
          </a:ln>
        </p:spPr>
        <p:txBody>
          <a:bodyPr bIns="45700" tIns="45700" lIns="91425" anchor="ctr" anchorCtr="0" rIns="91425">
            <a:spAutoFit/>
          </a:bodyPr>
          <a:lstStyle/>
          <a:p/>
        </p:txBody>
      </p:sp>
      <p:sp>
        <p:nvSpPr>
          <p:cNvPr name="Shape 74" id="74"/>
          <p:cNvSpPr txBox="1"/>
          <p:nvPr>
            <p:ph type="ctrTitle"/>
          </p:nvPr>
        </p:nvSpPr>
        <p:spPr>
          <a:xfrm>
            <a:off y="1734342" x="685800"/>
            <a:ext cy="2245499" cx="7772400"/>
          </a:xfrm>
          <a:prstGeom prst="rect">
            <a:avLst/>
          </a:prstGeom>
          <a:noFill/>
          <a:ln>
            <a:noFill/>
          </a:ln>
        </p:spPr>
        <p:txBody>
          <a:bodyPr bIns="91425" tIns="91425" lIns="91425" anchor="b" anchorCtr="0" rIns="91425"/>
          <a:lstStyle>
            <a:lvl1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1pPr>
            <a:lvl2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2pPr>
            <a:lvl3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3pPr>
            <a:lvl4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4pPr>
            <a:lvl5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5pPr>
            <a:lvl6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6pPr>
            <a:lvl7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7pPr>
            <a:lvl8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8pPr>
            <a:lvl9pPr indent="457200" algn="l" marL="0" rtl="0">
              <a:spcBef>
                <a:spcPts val="0"/>
              </a:spcBef>
              <a:buClr>
                <a:schemeClr val="dk2"/>
              </a:buClr>
              <a:buSzPct val="100000"/>
              <a:buFont typeface="Arial"/>
              <a:buNone/>
              <a:defRPr i="0" baseline="0" strike="noStrike" sz="7200" b="1" cap="none" u="none">
                <a:solidFill>
                  <a:schemeClr val="dk2"/>
                </a:solidFill>
                <a:latin typeface="Arial"/>
                <a:ea typeface="Arial"/>
                <a:cs typeface="Arial"/>
                <a:sym typeface="Arial"/>
              </a:defRPr>
            </a:lvl9pPr>
          </a:lstStyle>
          <a:p/>
        </p:txBody>
      </p:sp>
      <p:sp>
        <p:nvSpPr>
          <p:cNvPr name="Shape 75" id="75"/>
          <p:cNvSpPr txBox="1"/>
          <p:nvPr>
            <p:ph type="subTitle" idx="1"/>
          </p:nvPr>
        </p:nvSpPr>
        <p:spPr>
          <a:xfrm>
            <a:off y="4124476" x="685800"/>
            <a:ext cy="949799" cx="7772400"/>
          </a:xfrm>
          <a:prstGeom prst="rect">
            <a:avLst/>
          </a:prstGeom>
          <a:noFill/>
          <a:ln>
            <a:noFill/>
          </a:ln>
        </p:spPr>
        <p:txBody>
          <a:bodyPr bIns="91425" tIns="91425" lIns="91425" anchor="ctr" anchorCtr="0" rIns="91425"/>
          <a:lstStyle>
            <a:lvl1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1pPr>
            <a:lvl2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2pPr>
            <a:lvl3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3pPr>
            <a:lvl4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4pPr>
            <a:lvl5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5pPr>
            <a:lvl6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6pPr>
            <a:lvl7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7pPr>
            <a:lvl8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8pPr>
            <a:lvl9pPr indent="190500" algn="l" marL="0" rtl="0">
              <a:spcBef>
                <a:spcPts val="0"/>
              </a:spcBef>
              <a:buClr>
                <a:schemeClr val="lt2"/>
              </a:buClr>
              <a:buSzPct val="100000"/>
              <a:buFont typeface="Arial"/>
              <a:buNone/>
              <a:defRPr i="0" baseline="0" strike="noStrike" sz="3000" b="1" cap="none" u="none">
                <a:solidFill>
                  <a:schemeClr val="lt2"/>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name="Shape 76" id="76"/>
        <p:cNvGrpSpPr/>
        <p:nvPr/>
      </p:nvGrpSpPr>
      <p:grpSpPr>
        <a:xfrm>
          <a:off y="0" x="0"/>
          <a:ext cy="0" cx="0"/>
          <a:chOff y="0" x="0"/>
          <a:chExt cy="0" cx="0"/>
        </a:xfrm>
      </p:grpSpPr>
      <p:sp>
        <p:nvSpPr>
          <p:cNvPr name="Shape 77" id="77"/>
          <p:cNvSpPr/>
          <p:nvPr/>
        </p:nvSpPr>
        <p:spPr>
          <a:xfrm>
            <a:off y="274636" x="0"/>
            <a:ext cy="1554300" cx="8686800"/>
          </a:xfrm>
          <a:prstGeom prst="rect">
            <a:avLst/>
          </a:prstGeom>
          <a:solidFill>
            <a:schemeClr val="dk2"/>
          </a:solidFill>
          <a:ln>
            <a:noFill/>
          </a:ln>
        </p:spPr>
        <p:txBody>
          <a:bodyPr bIns="45700" tIns="45700" lIns="91425" anchor="ctr" anchorCtr="0" rIns="91425">
            <a:spAutoFit/>
          </a:bodyPr>
          <a:lstStyle/>
          <a:p/>
        </p:txBody>
      </p:sp>
      <p:sp>
        <p:nvSpPr>
          <p:cNvPr name="Shape 78" id="78"/>
          <p:cNvSpPr txBox="1"/>
          <p:nvPr>
            <p:ph type="title"/>
          </p:nvPr>
        </p:nvSpPr>
        <p:spPr>
          <a:xfrm>
            <a:off y="274637" x="457200"/>
            <a:ext cy="1522199" cx="8229600"/>
          </a:xfrm>
          <a:prstGeom prst="rect">
            <a:avLst/>
          </a:prstGeom>
          <a:noFill/>
          <a:ln>
            <a:noFill/>
          </a:ln>
        </p:spPr>
        <p:txBody>
          <a:bodyPr bIns="91425" tIns="91425" lIns="91425" anchor="b" anchorCtr="0" rIns="91425"/>
          <a:lstStyle>
            <a:lvl1pPr rtl="0">
              <a:defRPr>
                <a:solidFill>
                  <a:schemeClr val="lt1"/>
                </a:solidFill>
              </a:defRPr>
            </a:lvl1pPr>
            <a:lvl2pPr rtl="0">
              <a:defRPr>
                <a:solidFill>
                  <a:schemeClr val="lt1"/>
                </a:solidFill>
              </a:defRPr>
            </a:lvl2pPr>
            <a:lvl3pPr rtl="0">
              <a:defRPr>
                <a:solidFill>
                  <a:schemeClr val="lt1"/>
                </a:solidFill>
              </a:defRPr>
            </a:lvl3pPr>
            <a:lvl4pPr rtl="0">
              <a:defRPr>
                <a:solidFill>
                  <a:schemeClr val="lt1"/>
                </a:solidFill>
              </a:defRPr>
            </a:lvl4pPr>
            <a:lvl5pPr rtl="0">
              <a:defRPr>
                <a:solidFill>
                  <a:schemeClr val="lt1"/>
                </a:solidFill>
              </a:defRPr>
            </a:lvl5pPr>
            <a:lvl6pPr rtl="0">
              <a:defRPr>
                <a:solidFill>
                  <a:schemeClr val="lt1"/>
                </a:solidFill>
              </a:defRPr>
            </a:lvl6pPr>
            <a:lvl7pPr rtl="0">
              <a:defRPr>
                <a:solidFill>
                  <a:schemeClr val="lt1"/>
                </a:solidFill>
              </a:defRPr>
            </a:lvl7pPr>
            <a:lvl8pPr rtl="0">
              <a:defRPr>
                <a:solidFill>
                  <a:schemeClr val="lt1"/>
                </a:solidFill>
              </a:defRPr>
            </a:lvl8pPr>
            <a:lvl9pPr rtl="0">
              <a:defRPr>
                <a:solidFill>
                  <a:schemeClr val="lt1"/>
                </a:solidFill>
              </a:defRPr>
            </a:lvl9pPr>
          </a:lstStyle>
          <a:p/>
        </p:txBody>
      </p:sp>
      <p:sp>
        <p:nvSpPr>
          <p:cNvPr name="Shape 79" id="79"/>
          <p:cNvSpPr txBox="1"/>
          <p:nvPr>
            <p:ph type="body" idx="1"/>
          </p:nvPr>
        </p:nvSpPr>
        <p:spPr>
          <a:xfrm>
            <a:off y="1947332" x="457200"/>
            <a:ext cy="4620299" cx="82296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name="Shape 80" id="80"/>
        <p:cNvGrpSpPr/>
        <p:nvPr/>
      </p:nvGrpSpPr>
      <p:grpSpPr>
        <a:xfrm>
          <a:off y="0" x="0"/>
          <a:ext cy="0" cx="0"/>
          <a:chOff y="0" x="0"/>
          <a:chExt cy="0" cx="0"/>
        </a:xfrm>
      </p:grpSpPr>
      <p:sp>
        <p:nvSpPr>
          <p:cNvPr name="Shape 81" id="81"/>
          <p:cNvSpPr/>
          <p:nvPr/>
        </p:nvSpPr>
        <p:spPr>
          <a:xfrm>
            <a:off y="274636" x="0"/>
            <a:ext cy="1554300" cx="8686800"/>
          </a:xfrm>
          <a:prstGeom prst="rect">
            <a:avLst/>
          </a:prstGeom>
          <a:solidFill>
            <a:schemeClr val="dk2"/>
          </a:solidFill>
          <a:ln>
            <a:noFill/>
          </a:ln>
        </p:spPr>
        <p:txBody>
          <a:bodyPr bIns="45700" tIns="45700" lIns="91425" anchor="ctr" anchorCtr="0" rIns="91425">
            <a:spAutoFit/>
          </a:bodyPr>
          <a:lstStyle/>
          <a:p/>
        </p:txBody>
      </p:sp>
      <p:sp>
        <p:nvSpPr>
          <p:cNvPr name="Shape 82" id="82"/>
          <p:cNvSpPr txBox="1"/>
          <p:nvPr>
            <p:ph type="title"/>
          </p:nvPr>
        </p:nvSpPr>
        <p:spPr>
          <a:xfrm>
            <a:off y="274637" x="457200"/>
            <a:ext cy="1522199" cx="8229600"/>
          </a:xfrm>
          <a:prstGeom prst="rect">
            <a:avLst/>
          </a:prstGeom>
          <a:noFill/>
          <a:ln>
            <a:noFill/>
          </a:ln>
        </p:spPr>
        <p:txBody>
          <a:bodyPr bIns="91425" tIns="91425" lIns="91425" anchor="b" anchorCtr="0" rIns="91425"/>
          <a:lstStyle>
            <a:lvl1pPr algn="l" rtl="0">
              <a:spcBef>
                <a:spcPts val="0"/>
              </a:spcBef>
              <a:buSzPct val="100000"/>
              <a:buFont typeface="Arial"/>
              <a:buNone/>
              <a:defRPr sz="4800" b="1">
                <a:solidFill>
                  <a:schemeClr val="lt1"/>
                </a:solidFill>
                <a:latin typeface="Arial"/>
                <a:ea typeface="Arial"/>
                <a:cs typeface="Arial"/>
                <a:sym typeface="Arial"/>
              </a:defRPr>
            </a:lvl1pPr>
            <a:lvl2pPr algn="l" rtl="0">
              <a:spcBef>
                <a:spcPts val="0"/>
              </a:spcBef>
              <a:buSzPct val="100000"/>
              <a:buFont typeface="Arial"/>
              <a:buNone/>
              <a:defRPr sz="4800" b="1">
                <a:solidFill>
                  <a:schemeClr val="lt1"/>
                </a:solidFill>
                <a:latin typeface="Arial"/>
                <a:ea typeface="Arial"/>
                <a:cs typeface="Arial"/>
                <a:sym typeface="Arial"/>
              </a:defRPr>
            </a:lvl2pPr>
            <a:lvl3pPr algn="l" rtl="0">
              <a:spcBef>
                <a:spcPts val="0"/>
              </a:spcBef>
              <a:buSzPct val="100000"/>
              <a:buFont typeface="Arial"/>
              <a:buNone/>
              <a:defRPr sz="4800" b="1">
                <a:solidFill>
                  <a:schemeClr val="lt1"/>
                </a:solidFill>
                <a:latin typeface="Arial"/>
                <a:ea typeface="Arial"/>
                <a:cs typeface="Arial"/>
                <a:sym typeface="Arial"/>
              </a:defRPr>
            </a:lvl3pPr>
            <a:lvl4pPr algn="l" rtl="0">
              <a:spcBef>
                <a:spcPts val="0"/>
              </a:spcBef>
              <a:buSzPct val="100000"/>
              <a:buFont typeface="Arial"/>
              <a:buNone/>
              <a:defRPr sz="4800" b="1">
                <a:solidFill>
                  <a:schemeClr val="lt1"/>
                </a:solidFill>
                <a:latin typeface="Arial"/>
                <a:ea typeface="Arial"/>
                <a:cs typeface="Arial"/>
                <a:sym typeface="Arial"/>
              </a:defRPr>
            </a:lvl4pPr>
            <a:lvl5pPr algn="l" rtl="0">
              <a:spcBef>
                <a:spcPts val="0"/>
              </a:spcBef>
              <a:buSzPct val="100000"/>
              <a:buFont typeface="Arial"/>
              <a:buNone/>
              <a:defRPr sz="4800" b="1">
                <a:solidFill>
                  <a:schemeClr val="lt1"/>
                </a:solidFill>
                <a:latin typeface="Arial"/>
                <a:ea typeface="Arial"/>
                <a:cs typeface="Arial"/>
                <a:sym typeface="Arial"/>
              </a:defRPr>
            </a:lvl5pPr>
            <a:lvl6pPr algn="l" rtl="0">
              <a:spcBef>
                <a:spcPts val="0"/>
              </a:spcBef>
              <a:buSzPct val="100000"/>
              <a:buFont typeface="Arial"/>
              <a:buNone/>
              <a:defRPr sz="4800" b="1">
                <a:solidFill>
                  <a:schemeClr val="lt1"/>
                </a:solidFill>
                <a:latin typeface="Arial"/>
                <a:ea typeface="Arial"/>
                <a:cs typeface="Arial"/>
                <a:sym typeface="Arial"/>
              </a:defRPr>
            </a:lvl6pPr>
            <a:lvl7pPr algn="l" rtl="0">
              <a:spcBef>
                <a:spcPts val="0"/>
              </a:spcBef>
              <a:buSzPct val="100000"/>
              <a:buFont typeface="Arial"/>
              <a:buNone/>
              <a:defRPr sz="4800" b="1">
                <a:solidFill>
                  <a:schemeClr val="lt1"/>
                </a:solidFill>
                <a:latin typeface="Arial"/>
                <a:ea typeface="Arial"/>
                <a:cs typeface="Arial"/>
                <a:sym typeface="Arial"/>
              </a:defRPr>
            </a:lvl7pPr>
            <a:lvl8pPr algn="l" rtl="0">
              <a:spcBef>
                <a:spcPts val="0"/>
              </a:spcBef>
              <a:buSzPct val="100000"/>
              <a:buFont typeface="Arial"/>
              <a:buNone/>
              <a:defRPr sz="4800" b="1">
                <a:solidFill>
                  <a:schemeClr val="lt1"/>
                </a:solidFill>
                <a:latin typeface="Arial"/>
                <a:ea typeface="Arial"/>
                <a:cs typeface="Arial"/>
                <a:sym typeface="Arial"/>
              </a:defRPr>
            </a:lvl8pPr>
            <a:lvl9pPr algn="l" rtl="0">
              <a:spcBef>
                <a:spcPts val="0"/>
              </a:spcBef>
              <a:buSzPct val="100000"/>
              <a:buFont typeface="Arial"/>
              <a:buNone/>
              <a:defRPr sz="4800" b="1">
                <a:solidFill>
                  <a:schemeClr val="lt1"/>
                </a:solidFill>
                <a:latin typeface="Arial"/>
                <a:ea typeface="Arial"/>
                <a:cs typeface="Arial"/>
                <a:sym typeface="Arial"/>
              </a:defRPr>
            </a:lvl9pPr>
          </a:lstStyle>
          <a:p/>
        </p:txBody>
      </p:sp>
      <p:sp>
        <p:nvSpPr>
          <p:cNvPr name="Shape 83" id="83"/>
          <p:cNvSpPr txBox="1"/>
          <p:nvPr>
            <p:ph type="body" idx="1"/>
          </p:nvPr>
        </p:nvSpPr>
        <p:spPr>
          <a:xfrm>
            <a:off y="1947332" x="457200"/>
            <a:ext cy="4620299" cx="40302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
        <p:nvSpPr>
          <p:cNvPr name="Shape 84" id="84"/>
          <p:cNvSpPr txBox="1"/>
          <p:nvPr>
            <p:ph type="body" idx="2"/>
          </p:nvPr>
        </p:nvSpPr>
        <p:spPr>
          <a:xfrm>
            <a:off y="1949211" x="4656667"/>
            <a:ext cy="4620299" cx="4030200"/>
          </a:xfrm>
          <a:prstGeom prst="rect">
            <a:avLst/>
          </a:prstGeom>
          <a:noFill/>
          <a:ln>
            <a:noFill/>
          </a:ln>
        </p:spPr>
        <p:txBody>
          <a:bodyPr bIns="91425" tIns="91425" lIns="91425" anchor="t" anchorCtr="0" rIns="91425"/>
          <a:lstStyle>
            <a:lvl1pPr rtl="0">
              <a:defRPr/>
            </a:lvl1pPr>
            <a:lvl2pPr rtl="0">
              <a:defRPr/>
            </a:lvl2pPr>
            <a:lvl3pPr rtl="0">
              <a:defRPr/>
            </a:lvl3pPr>
            <a:lvl4pPr rtl="0">
              <a:defRPr/>
            </a:lvl4pPr>
            <a:lvl5pPr rtl="0">
              <a:defRPr sz="1800"/>
            </a:lvl5pPr>
            <a:lvl6pPr rtl="0">
              <a:defRPr sz="1800"/>
            </a:lvl6pPr>
            <a:lvl7pPr rtl="0">
              <a:defRPr sz="1800"/>
            </a:lvl7pPr>
            <a:lvl8pPr rtl="0">
              <a:defRPr sz="1800"/>
            </a:lvl8pPr>
            <a:lvl9pPr rtl="0">
              <a:defRPr sz="18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Type="http://schemas.openxmlformats.org/officeDocument/2006/relationships/slideLayout" Id="rId2" Target="../slideLayouts/slideLayout2.xml"/><Relationship Type="http://schemas.openxmlformats.org/officeDocument/2006/relationships/slideLayout" Id="rId1" Target="../slideLayouts/slideLayout1.xml"/><Relationship Type="http://schemas.openxmlformats.org/officeDocument/2006/relationships/slideLayout" Id="rId4" Target="../slideLayouts/slideLayout4.xml"/><Relationship Type="http://schemas.openxmlformats.org/officeDocument/2006/relationships/slideLayout" Id="rId3" Target="../slideLayouts/slideLayout3.xml"/><Relationship Type="http://schemas.openxmlformats.org/officeDocument/2006/relationships/slideLayout" Id="rId6" Target="../slideLayouts/slideLayout6.xml"/><Relationship Type="http://schemas.openxmlformats.org/officeDocument/2006/relationships/slideLayout" Id="rId5" Target="../slideLayouts/slideLayout5.xml"/><Relationship Type="http://schemas.openxmlformats.org/officeDocument/2006/relationships/theme" Id="rId7" Target="../theme/theme2.xml"/></Relationships>
</file>

<file path=ppt/slideMasters/_rels/slideMaster2.xml.rels><?xml version="1.0" encoding="UTF-8" standalone="yes"?><Relationships xmlns="http://schemas.openxmlformats.org/package/2006/relationships"><Relationship Type="http://schemas.openxmlformats.org/officeDocument/2006/relationships/slideLayout" Id="rId2" Target="../slideLayouts/slideLayout8.xml"/><Relationship Type="http://schemas.openxmlformats.org/officeDocument/2006/relationships/slideLayout" Id="rId1" Target="../slideLayouts/slideLayout7.xml"/><Relationship Type="http://schemas.openxmlformats.org/officeDocument/2006/relationships/slideLayout" Id="rId4" Target="../slideLayouts/slideLayout10.xml"/><Relationship Type="http://schemas.openxmlformats.org/officeDocument/2006/relationships/slideLayout" Id="rId3" Target="../slideLayouts/slideLayout9.xml"/><Relationship Type="http://schemas.openxmlformats.org/officeDocument/2006/relationships/slideLayout" Id="rId6" Target="../slideLayouts/slideLayout12.xml"/><Relationship Type="http://schemas.openxmlformats.org/officeDocument/2006/relationships/slideLayout" Id="rId5" Target="../slideLayouts/slideLayout11.xml"/><Relationship Type="http://schemas.openxmlformats.org/officeDocument/2006/relationships/theme" Id="rId7" Target="../theme/theme4.xml"/></Relationships>
</file>

<file path=ppt/slideMasters/_rels/slideMaster3.xml.rels><?xml version="1.0" encoding="UTF-8" standalone="yes"?><Relationships xmlns="http://schemas.openxmlformats.org/package/2006/relationships"><Relationship Type="http://schemas.openxmlformats.org/officeDocument/2006/relationships/slideLayout" Id="rId2" Target="../slideLayouts/slideLayout14.xml"/><Relationship Type="http://schemas.openxmlformats.org/officeDocument/2006/relationships/slideLayout" Id="rId1" Target="../slideLayouts/slideLayout13.xml"/><Relationship Type="http://schemas.openxmlformats.org/officeDocument/2006/relationships/slideLayout" Id="rId4" Target="../slideLayouts/slideLayout16.xml"/><Relationship Type="http://schemas.openxmlformats.org/officeDocument/2006/relationships/slideLayout" Id="rId3" Target="../slideLayouts/slideLayout15.xml"/><Relationship Type="http://schemas.openxmlformats.org/officeDocument/2006/relationships/slideLayout" Id="rId6" Target="../slideLayouts/slideLayout18.xml"/><Relationship Type="http://schemas.openxmlformats.org/officeDocument/2006/relationships/slideLayout" Id="rId5" Target="../slideLayouts/slideLayout17.xml"/><Relationship Type="http://schemas.openxmlformats.org/officeDocument/2006/relationships/theme" Id="rId7"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chemeClr val="dk2"/>
            </a:gs>
            <a:gs pos="100000">
              <a:schemeClr val="dk1"/>
            </a:gs>
          </a:gsLst>
          <a:path path="circle">
            <a:fillToRect r="50%" l="50%" b="50%" t="50%"/>
          </a:path>
          <a:tileRect/>
        </a:gradFill>
      </p:bgPr>
    </p:bg>
    <p:spTree>
      <p:nvGrpSpPr>
        <p:cNvPr name="Shape 4" id="4"/>
        <p:cNvGrpSpPr/>
        <p:nvPr/>
      </p:nvGrpSpPr>
      <p:grpSpPr>
        <a:xfrm>
          <a:off y="0" x="0"/>
          <a:ext cy="0" cx="0"/>
          <a:chOff y="0" x="0"/>
          <a:chExt cy="0" cx="0"/>
        </a:xfrm>
      </p:grpSpPr>
      <p:sp>
        <p:nvSpPr>
          <p:cNvPr name="Shape 5" id="5"/>
          <p:cNvSpPr txBox="1"/>
          <p:nvPr>
            <p:ph type="title"/>
          </p:nvPr>
        </p:nvSpPr>
        <p:spPr>
          <a:xfrm>
            <a:off y="274637" x="457200"/>
            <a:ext cy="1143000" cx="8229600"/>
          </a:xfrm>
          <a:prstGeom prst="rect">
            <a:avLst/>
          </a:prstGeom>
          <a:noFill/>
          <a:ln>
            <a:noFill/>
          </a:ln>
        </p:spPr>
        <p:txBody>
          <a:bodyPr bIns="91425" tIns="91425" lIns="91425" anchor="b" anchorCtr="0" rIns="91425"/>
          <a:lstStyle>
            <a:lvl1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1pPr>
            <a:lvl2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2pPr>
            <a:lvl3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3pPr>
            <a:lvl4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4pPr>
            <a:lvl5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5pPr>
            <a:lvl6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6pPr>
            <a:lvl7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7pPr>
            <a:lvl8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8pPr>
            <a:lvl9pPr indent="228600" algn="l" marL="0" rtl="0">
              <a:spcBef>
                <a:spcPts val="0"/>
              </a:spcBef>
              <a:buClr>
                <a:schemeClr val="lt2"/>
              </a:buClr>
              <a:buSzPct val="100000"/>
              <a:buFont typeface="Trebuchet MS"/>
              <a:buNone/>
              <a:defRPr i="0" baseline="0" strike="noStrike" sz="3600" b="1" cap="none" u="none">
                <a:solidFill>
                  <a:schemeClr val="lt2"/>
                </a:solidFill>
                <a:latin typeface="Trebuchet MS"/>
                <a:ea typeface="Trebuchet MS"/>
                <a:cs typeface="Trebuchet MS"/>
                <a:sym typeface="Trebuchet MS"/>
              </a:defRPr>
            </a:lvl9pPr>
          </a:lstStyle>
          <a:p/>
        </p:txBody>
      </p:sp>
      <p:sp>
        <p:nvSpPr>
          <p:cNvPr name="Shape 6" id="6"/>
          <p:cNvSpPr txBox="1"/>
          <p:nvPr>
            <p:ph type="body" idx="1"/>
          </p:nvPr>
        </p:nvSpPr>
        <p:spPr>
          <a:xfrm>
            <a:off y="1600200" x="457200"/>
            <a:ext cy="4967700" cx="8229600"/>
          </a:xfrm>
          <a:prstGeom prst="rect">
            <a:avLst/>
          </a:prstGeom>
          <a:noFill/>
          <a:ln>
            <a:noFill/>
          </a:ln>
        </p:spPr>
        <p:txBody>
          <a:bodyPr bIns="91425" tIns="91425" lIns="91425" anchor="t" anchorCtr="0" rIns="91425"/>
          <a:lstStyle>
            <a:lvl1pPr indent="-342900" algn="l" marL="342900" rtl="0">
              <a:spcBef>
                <a:spcPts val="600"/>
              </a:spcBef>
              <a:buClr>
                <a:schemeClr val="lt1"/>
              </a:buClr>
              <a:buSzPct val="166666"/>
              <a:buFont typeface="Arial"/>
              <a:buChar char="•"/>
              <a:defRPr i="0" baseline="0" strike="noStrike" sz="3000" b="0" cap="none" u="none">
                <a:solidFill>
                  <a:schemeClr val="lt1"/>
                </a:solidFill>
                <a:latin typeface="Trebuchet MS"/>
                <a:ea typeface="Trebuchet MS"/>
                <a:cs typeface="Trebuchet MS"/>
                <a:sym typeface="Trebuchet MS"/>
              </a:defRPr>
            </a:lvl1pPr>
            <a:lvl2pPr indent="-285750" algn="l" marL="742950" rtl="0">
              <a:spcBef>
                <a:spcPts val="480"/>
              </a:spcBef>
              <a:buClr>
                <a:schemeClr val="lt1"/>
              </a:buClr>
              <a:buSzPct val="100000"/>
              <a:buFont typeface="Courier New"/>
              <a:buChar char="o"/>
              <a:defRPr i="0" baseline="0" strike="noStrike" sz="2400" b="0" cap="none" u="none">
                <a:solidFill>
                  <a:schemeClr val="lt1"/>
                </a:solidFill>
                <a:latin typeface="Trebuchet MS"/>
                <a:ea typeface="Trebuchet MS"/>
                <a:cs typeface="Trebuchet MS"/>
                <a:sym typeface="Trebuchet MS"/>
              </a:defRPr>
            </a:lvl2pPr>
            <a:lvl3pPr indent="-228600" algn="l" marL="1143000" rtl="0">
              <a:spcBef>
                <a:spcPts val="480"/>
              </a:spcBef>
              <a:buClr>
                <a:schemeClr val="lt1"/>
              </a:buClr>
              <a:buSzPct val="100000"/>
              <a:buFont typeface="Wingdings"/>
              <a:buChar char="§"/>
              <a:defRPr i="0" baseline="0" strike="noStrike" sz="2400" b="0" cap="none" u="none">
                <a:solidFill>
                  <a:schemeClr val="lt1"/>
                </a:solidFill>
                <a:latin typeface="Trebuchet MS"/>
                <a:ea typeface="Trebuchet MS"/>
                <a:cs typeface="Trebuchet MS"/>
                <a:sym typeface="Trebuchet MS"/>
              </a:defRPr>
            </a:lvl3pPr>
            <a:lvl4pPr indent="-228600" algn="l" marL="1600200" rtl="0">
              <a:spcBef>
                <a:spcPts val="360"/>
              </a:spcBef>
              <a:buClr>
                <a:schemeClr val="lt1"/>
              </a:buClr>
              <a:buSzPct val="166666"/>
              <a:buFont typeface="Arial"/>
              <a:buChar char="•"/>
              <a:defRPr i="0" baseline="0" strike="noStrike" sz="1800" b="0" cap="none" u="none">
                <a:solidFill>
                  <a:schemeClr val="lt1"/>
                </a:solidFill>
                <a:latin typeface="Trebuchet MS"/>
                <a:ea typeface="Trebuchet MS"/>
                <a:cs typeface="Trebuchet MS"/>
                <a:sym typeface="Trebuchet MS"/>
              </a:defRPr>
            </a:lvl4pPr>
            <a:lvl5pPr indent="-228600" algn="l" marL="2057400" rtl="0">
              <a:spcBef>
                <a:spcPts val="360"/>
              </a:spcBef>
              <a:buClr>
                <a:schemeClr val="lt1"/>
              </a:buClr>
              <a:buSzPct val="100000"/>
              <a:buFont typeface="Courier New"/>
              <a:buChar char="o"/>
              <a:defRPr i="0" baseline="0" strike="noStrike" sz="1800" b="0" cap="none" u="none">
                <a:solidFill>
                  <a:schemeClr val="lt1"/>
                </a:solidFill>
                <a:latin typeface="Trebuchet MS"/>
                <a:ea typeface="Trebuchet MS"/>
                <a:cs typeface="Trebuchet MS"/>
                <a:sym typeface="Trebuchet MS"/>
              </a:defRPr>
            </a:lvl5pPr>
            <a:lvl6pPr indent="-228600" algn="l" marL="2514600" rtl="0">
              <a:spcBef>
                <a:spcPts val="360"/>
              </a:spcBef>
              <a:buClr>
                <a:schemeClr val="lt1"/>
              </a:buClr>
              <a:buSzPct val="100000"/>
              <a:buFont typeface="Wingdings"/>
              <a:buChar char="§"/>
              <a:defRPr i="0" baseline="0" strike="noStrike" sz="1800" b="0" cap="none" u="none">
                <a:solidFill>
                  <a:schemeClr val="lt1"/>
                </a:solidFill>
                <a:latin typeface="Trebuchet MS"/>
                <a:ea typeface="Trebuchet MS"/>
                <a:cs typeface="Trebuchet MS"/>
                <a:sym typeface="Trebuchet MS"/>
              </a:defRPr>
            </a:lvl6pPr>
            <a:lvl7pPr indent="-228600" algn="l" marL="2971800" rtl="0">
              <a:spcBef>
                <a:spcPts val="360"/>
              </a:spcBef>
              <a:buClr>
                <a:schemeClr val="lt1"/>
              </a:buClr>
              <a:buSzPct val="166666"/>
              <a:buFont typeface="Arial"/>
              <a:buChar char="•"/>
              <a:defRPr i="0" baseline="0" strike="noStrike" sz="1800" b="0" cap="none" u="none">
                <a:solidFill>
                  <a:schemeClr val="lt1"/>
                </a:solidFill>
                <a:latin typeface="Trebuchet MS"/>
                <a:ea typeface="Trebuchet MS"/>
                <a:cs typeface="Trebuchet MS"/>
                <a:sym typeface="Trebuchet MS"/>
              </a:defRPr>
            </a:lvl7pPr>
            <a:lvl8pPr indent="-228600" algn="l" marL="3429000" rtl="0">
              <a:spcBef>
                <a:spcPts val="360"/>
              </a:spcBef>
              <a:buClr>
                <a:schemeClr val="lt1"/>
              </a:buClr>
              <a:buSzPct val="100000"/>
              <a:buFont typeface="Courier New"/>
              <a:buChar char="o"/>
              <a:defRPr i="0" baseline="0" strike="noStrike" sz="1800" b="0" cap="none" u="none">
                <a:solidFill>
                  <a:schemeClr val="lt1"/>
                </a:solidFill>
                <a:latin typeface="Trebuchet MS"/>
                <a:ea typeface="Trebuchet MS"/>
                <a:cs typeface="Trebuchet MS"/>
                <a:sym typeface="Trebuchet MS"/>
              </a:defRPr>
            </a:lvl8pPr>
            <a:lvl9pPr indent="-228600" algn="l" marL="3886200" rtl="0">
              <a:spcBef>
                <a:spcPts val="360"/>
              </a:spcBef>
              <a:buClr>
                <a:schemeClr val="lt1"/>
              </a:buClr>
              <a:buSzPct val="100000"/>
              <a:buFont typeface="Wingdings"/>
              <a:buChar char="§"/>
              <a:defRPr i="0" baseline="0" strike="noStrike" sz="1800" b="0" cap="none" u="none">
                <a:solidFill>
                  <a:schemeClr val="lt1"/>
                </a:solidFill>
                <a:latin typeface="Trebuchet MS"/>
                <a:ea typeface="Trebuchet MS"/>
                <a:cs typeface="Trebuchet MS"/>
                <a:sym typeface="Trebuchet MS"/>
              </a:defRPr>
            </a:lvl9pPr>
          </a:lstStyle>
          <a:p/>
        </p:txBody>
      </p:sp>
    </p:spTree>
  </p:cSld>
  <p:clrMap accent6="accent6" tx2="lt2" bg2="dk2" accent5="accent5" tx1="dk1" bg1="lt1" accent4="accent4" accent3="accent3" accent2="accent2" accent1="accent1" folHlink="folHlink" hlink="hlink"/>
  <p:sldLayoutIdLst>
    <p:sldLayoutId id="2147483648" r:id="rId1"/>
    <p:sldLayoutId id="2147483649" r:id="rId2"/>
    <p:sldLayoutId id="2147483650" r:id="rId3"/>
    <p:sldLayoutId id="2147483651" r:id="rId4"/>
    <p:sldLayoutId id="2147483652" r:id="rId5"/>
    <p:sldLayoutId id="2147483653"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name="Shape 69" id="69"/>
        <p:cNvGrpSpPr/>
        <p:nvPr/>
      </p:nvGrpSpPr>
      <p:grpSpPr>
        <a:xfrm>
          <a:off y="0" x="0"/>
          <a:ext cy="0" cx="0"/>
          <a:chOff y="0" x="0"/>
          <a:chExt cy="0" cx="0"/>
        </a:xfrm>
      </p:grpSpPr>
      <p:sp>
        <p:nvSpPr>
          <p:cNvPr name="Shape 70" id="70"/>
          <p:cNvSpPr txBox="1"/>
          <p:nvPr>
            <p:ph type="title"/>
          </p:nvPr>
        </p:nvSpPr>
        <p:spPr>
          <a:xfrm>
            <a:off y="274637" x="457200"/>
            <a:ext cy="1522199" cx="8229600"/>
          </a:xfrm>
          <a:prstGeom prst="rect">
            <a:avLst/>
          </a:prstGeom>
          <a:noFill/>
          <a:ln>
            <a:noFill/>
          </a:ln>
        </p:spPr>
        <p:txBody>
          <a:bodyPr bIns="91425" tIns="91425" lIns="91425" anchor="b" anchorCtr="0" rIns="91425"/>
          <a:lstStyle>
            <a:lvl1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1pPr>
            <a:lvl2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2pPr>
            <a:lvl3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3pPr>
            <a:lvl4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4pPr>
            <a:lvl5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5pPr>
            <a:lvl6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6pPr>
            <a:lvl7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7pPr>
            <a:lvl8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8pPr>
            <a:lvl9pPr indent="304800" algn="l" marL="0" rtl="0">
              <a:spcBef>
                <a:spcPts val="0"/>
              </a:spcBef>
              <a:buClr>
                <a:schemeClr val="lt1"/>
              </a:buClr>
              <a:buSzPct val="100000"/>
              <a:buFont typeface="Arial"/>
              <a:buNone/>
              <a:defRPr i="0" baseline="0" strike="noStrike" sz="4800" b="1" cap="none" u="none">
                <a:solidFill>
                  <a:schemeClr val="lt1"/>
                </a:solidFill>
                <a:latin typeface="Arial"/>
                <a:ea typeface="Arial"/>
                <a:cs typeface="Arial"/>
                <a:sym typeface="Arial"/>
              </a:defRPr>
            </a:lvl9pPr>
          </a:lstStyle>
          <a:p/>
        </p:txBody>
      </p:sp>
      <p:sp>
        <p:nvSpPr>
          <p:cNvPr name="Shape 71" id="71"/>
          <p:cNvSpPr txBox="1"/>
          <p:nvPr>
            <p:ph type="body" idx="1"/>
          </p:nvPr>
        </p:nvSpPr>
        <p:spPr>
          <a:xfrm>
            <a:off y="1947332" x="457200"/>
            <a:ext cy="4620299" cx="8229600"/>
          </a:xfrm>
          <a:prstGeom prst="rect">
            <a:avLst/>
          </a:prstGeom>
          <a:noFill/>
          <a:ln>
            <a:noFill/>
          </a:ln>
        </p:spPr>
        <p:txBody>
          <a:bodyPr bIns="91425" tIns="91425" lIns="91425" anchor="t" anchorCtr="0" rIns="91425"/>
          <a:lstStyle>
            <a:lvl1pPr indent="-342900" algn="l" marL="342900" rtl="0">
              <a:spcBef>
                <a:spcPts val="600"/>
              </a:spcBef>
              <a:buClr>
                <a:schemeClr val="dk2"/>
              </a:buClr>
              <a:buSzPct val="166666"/>
              <a:buFont typeface="Arial"/>
              <a:buChar char="•"/>
              <a:defRPr i="0" baseline="0" strike="noStrike" sz="3000" b="0" cap="none" u="none">
                <a:solidFill>
                  <a:schemeClr val="dk2"/>
                </a:solidFill>
                <a:latin typeface="Arial"/>
                <a:ea typeface="Arial"/>
                <a:cs typeface="Arial"/>
                <a:sym typeface="Arial"/>
              </a:defRPr>
            </a:lvl1pPr>
            <a:lvl2pPr indent="-285750" algn="l" marL="742950" rtl="0">
              <a:spcBef>
                <a:spcPts val="480"/>
              </a:spcBef>
              <a:buClr>
                <a:schemeClr val="dk2"/>
              </a:buClr>
              <a:buSzPct val="100000"/>
              <a:buFont typeface="Courier New"/>
              <a:buChar char="o"/>
              <a:defRPr i="0" baseline="0" strike="noStrike" sz="2400" b="0" cap="none" u="none">
                <a:solidFill>
                  <a:schemeClr val="dk2"/>
                </a:solidFill>
                <a:latin typeface="Arial"/>
                <a:ea typeface="Arial"/>
                <a:cs typeface="Arial"/>
                <a:sym typeface="Arial"/>
              </a:defRPr>
            </a:lvl2pPr>
            <a:lvl3pPr indent="-228600" algn="l" marL="1143000" rtl="0">
              <a:spcBef>
                <a:spcPts val="480"/>
              </a:spcBef>
              <a:buClr>
                <a:schemeClr val="dk2"/>
              </a:buClr>
              <a:buSzPct val="100000"/>
              <a:buFont typeface="Wingdings"/>
              <a:buChar char="§"/>
              <a:defRPr i="0" baseline="0" strike="noStrike" sz="2400" b="0" cap="none" u="none">
                <a:solidFill>
                  <a:schemeClr val="dk2"/>
                </a:solidFill>
                <a:latin typeface="Arial"/>
                <a:ea typeface="Arial"/>
                <a:cs typeface="Arial"/>
                <a:sym typeface="Arial"/>
              </a:defRPr>
            </a:lvl3pPr>
            <a:lvl4pPr indent="-228600" algn="l" marL="1600200" rtl="0">
              <a:spcBef>
                <a:spcPts val="360"/>
              </a:spcBef>
              <a:buClr>
                <a:schemeClr val="dk2"/>
              </a:buClr>
              <a:buSzPct val="166666"/>
              <a:buFont typeface="Arial"/>
              <a:buChar char="•"/>
              <a:defRPr i="0" baseline="0" strike="noStrike" sz="1800" b="0" cap="none" u="none">
                <a:solidFill>
                  <a:schemeClr val="dk2"/>
                </a:solidFill>
                <a:latin typeface="Arial"/>
                <a:ea typeface="Arial"/>
                <a:cs typeface="Arial"/>
                <a:sym typeface="Arial"/>
              </a:defRPr>
            </a:lvl4pPr>
            <a:lvl5pPr indent="-228600" algn="l" marL="2057400" rtl="0">
              <a:spcBef>
                <a:spcPts val="360"/>
              </a:spcBef>
              <a:buClr>
                <a:schemeClr val="dk2"/>
              </a:buClr>
              <a:buSzPct val="100000"/>
              <a:buFont typeface="Courier New"/>
              <a:buChar char="o"/>
              <a:defRPr i="0" baseline="0" strike="noStrike" sz="1800" b="0" cap="none" u="none">
                <a:solidFill>
                  <a:schemeClr val="dk2"/>
                </a:solidFill>
                <a:latin typeface="Arial"/>
                <a:ea typeface="Arial"/>
                <a:cs typeface="Arial"/>
                <a:sym typeface="Arial"/>
              </a:defRPr>
            </a:lvl5pPr>
            <a:lvl6pPr indent="-228600" algn="l" marL="2514600" rtl="0">
              <a:spcBef>
                <a:spcPts val="360"/>
              </a:spcBef>
              <a:buClr>
                <a:schemeClr val="dk2"/>
              </a:buClr>
              <a:buSzPct val="100000"/>
              <a:buFont typeface="Wingdings"/>
              <a:buChar char="§"/>
              <a:defRPr i="0" baseline="0" strike="noStrike" sz="1800" b="0" cap="none" u="none">
                <a:solidFill>
                  <a:schemeClr val="dk2"/>
                </a:solidFill>
                <a:latin typeface="Arial"/>
                <a:ea typeface="Arial"/>
                <a:cs typeface="Arial"/>
                <a:sym typeface="Arial"/>
              </a:defRPr>
            </a:lvl6pPr>
            <a:lvl7pPr indent="-228600" algn="l" marL="2971800" rtl="0">
              <a:spcBef>
                <a:spcPts val="360"/>
              </a:spcBef>
              <a:buClr>
                <a:schemeClr val="dk2"/>
              </a:buClr>
              <a:buSzPct val="166666"/>
              <a:buFont typeface="Arial"/>
              <a:buChar char="•"/>
              <a:defRPr i="0" baseline="0" strike="noStrike" sz="1800" b="0" cap="none" u="none">
                <a:solidFill>
                  <a:schemeClr val="dk2"/>
                </a:solidFill>
                <a:latin typeface="Arial"/>
                <a:ea typeface="Arial"/>
                <a:cs typeface="Arial"/>
                <a:sym typeface="Arial"/>
              </a:defRPr>
            </a:lvl7pPr>
            <a:lvl8pPr indent="-228600" algn="l" marL="3429000" rtl="0">
              <a:spcBef>
                <a:spcPts val="360"/>
              </a:spcBef>
              <a:buClr>
                <a:schemeClr val="dk2"/>
              </a:buClr>
              <a:buSzPct val="100000"/>
              <a:buFont typeface="Courier New"/>
              <a:buChar char="o"/>
              <a:defRPr i="0" baseline="0" strike="noStrike" sz="1800" b="0" cap="none" u="none">
                <a:solidFill>
                  <a:schemeClr val="dk2"/>
                </a:solidFill>
                <a:latin typeface="Arial"/>
                <a:ea typeface="Arial"/>
                <a:cs typeface="Arial"/>
                <a:sym typeface="Arial"/>
              </a:defRPr>
            </a:lvl8pPr>
            <a:lvl9pPr indent="-228600" algn="l" marL="3886200" rtl="0">
              <a:spcBef>
                <a:spcPts val="360"/>
              </a:spcBef>
              <a:buClr>
                <a:schemeClr val="dk2"/>
              </a:buClr>
              <a:buSzPct val="100000"/>
              <a:buFont typeface="Wingdings"/>
              <a:buChar char="§"/>
              <a:defRPr i="0" baseline="0" strike="noStrike" sz="1800" b="0" cap="none" u="none">
                <a:solidFill>
                  <a:schemeClr val="dk2"/>
                </a:solidFill>
                <a:latin typeface="Arial"/>
                <a:ea typeface="Arial"/>
                <a:cs typeface="Arial"/>
                <a:sym typeface="Arial"/>
              </a:defRPr>
            </a:lvl9pPr>
          </a:lstStyle>
          <a:p/>
        </p:txBody>
      </p:sp>
    </p:spTree>
  </p:cSld>
  <p:clrMap accent6="accent6" tx2="lt2" bg2="dk2" accent5="accent5" tx1="dk1" bg1="lt1" accent4="accent4" accent3="accent3" accent2="accent2" accent1="accent1" folHlink="folHlink" hlink="hlink"/>
  <p:sldLayoutIdLst>
    <p:sldLayoutId id="2147483654" r:id="rId1"/>
    <p:sldLayoutId id="2147483655" r:id="rId2"/>
    <p:sldLayoutId id="2147483656" r:id="rId3"/>
    <p:sldLayoutId id="2147483657" r:id="rId4"/>
    <p:sldLayoutId id="2147483658" r:id="rId5"/>
    <p:sldLayoutId id="2147483659"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name="Shape 92" id="92"/>
        <p:cNvGrpSpPr/>
        <p:nvPr/>
      </p:nvGrpSpPr>
      <p:grpSpPr>
        <a:xfrm>
          <a:off y="0" x="0"/>
          <a:ext cy="0" cx="0"/>
          <a:chOff y="0" x="0"/>
          <a:chExt cy="0" cx="0"/>
        </a:xfrm>
      </p:grpSpPr>
      <p:sp>
        <p:nvSpPr>
          <p:cNvPr name="Shape 93" id="93"/>
          <p:cNvSpPr txBox="1"/>
          <p:nvPr>
            <p:ph type="title"/>
          </p:nvPr>
        </p:nvSpPr>
        <p:spPr>
          <a:xfrm>
            <a:off y="274637" x="457200"/>
            <a:ext cy="1143000" cx="8229600"/>
          </a:xfrm>
          <a:prstGeom prst="rect">
            <a:avLst/>
          </a:prstGeom>
          <a:noFill/>
          <a:ln>
            <a:noFill/>
          </a:ln>
        </p:spPr>
        <p:txBody>
          <a:bodyPr bIns="91425" tIns="91425" lIns="91425" anchor="b" anchorCtr="0" rIns="91425"/>
          <a:lstStyle>
            <a:lvl1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1pPr>
            <a:lvl2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2pPr>
            <a:lvl3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3pPr>
            <a:lvl4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4pPr>
            <a:lvl5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5pPr>
            <a:lvl6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6pPr>
            <a:lvl7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7pPr>
            <a:lvl8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8pPr>
            <a:lvl9pPr indent="228600" algn="l" marL="0" rtl="0">
              <a:spcBef>
                <a:spcPts val="0"/>
              </a:spcBef>
              <a:buClr>
                <a:schemeClr val="dk1"/>
              </a:buClr>
              <a:buSzPct val="100000"/>
              <a:buFont typeface="Arial"/>
              <a:buNone/>
              <a:defRPr i="0" baseline="0" strike="noStrike" sz="3600" b="1" cap="none" u="none">
                <a:solidFill>
                  <a:schemeClr val="dk1"/>
                </a:solidFill>
                <a:latin typeface="Arial"/>
                <a:ea typeface="Arial"/>
                <a:cs typeface="Arial"/>
                <a:sym typeface="Arial"/>
              </a:defRPr>
            </a:lvl9pPr>
          </a:lstStyle>
          <a:p/>
        </p:txBody>
      </p:sp>
      <p:sp>
        <p:nvSpPr>
          <p:cNvPr name="Shape 94" id="94"/>
          <p:cNvSpPr txBox="1"/>
          <p:nvPr>
            <p:ph type="body" idx="1"/>
          </p:nvPr>
        </p:nvSpPr>
        <p:spPr>
          <a:xfrm>
            <a:off y="1600200" x="457200"/>
            <a:ext cy="4967574" cx="8229600"/>
          </a:xfrm>
          <a:prstGeom prst="rect">
            <a:avLst/>
          </a:prstGeom>
          <a:noFill/>
          <a:ln>
            <a:noFill/>
          </a:ln>
        </p:spPr>
        <p:txBody>
          <a:bodyPr bIns="91425" tIns="91425" lIns="91425" anchor="t" anchorCtr="0" rIns="91425"/>
          <a:lstStyle>
            <a:lvl1pPr indent="-342900" algn="l" marL="342900" rtl="0">
              <a:spcBef>
                <a:spcPts val="600"/>
              </a:spcBef>
              <a:buClr>
                <a:schemeClr val="dk1"/>
              </a:buClr>
              <a:buSzPct val="166666"/>
              <a:buFont typeface="Arial"/>
              <a:buChar char="•"/>
              <a:defRPr i="0" baseline="0" strike="noStrike" sz="3000" b="0" cap="none" u="none">
                <a:solidFill>
                  <a:schemeClr val="dk1"/>
                </a:solidFill>
                <a:latin typeface="Arial"/>
                <a:ea typeface="Arial"/>
                <a:cs typeface="Arial"/>
                <a:sym typeface="Arial"/>
              </a:defRPr>
            </a:lvl1pPr>
            <a:lvl2pPr indent="-285750" algn="l" marL="742950" rtl="0">
              <a:spcBef>
                <a:spcPts val="480"/>
              </a:spcBef>
              <a:buClr>
                <a:schemeClr val="dk1"/>
              </a:buClr>
              <a:buSzPct val="100000"/>
              <a:buFont typeface="Courier New"/>
              <a:buChar char="o"/>
              <a:defRPr i="0" baseline="0" strike="noStrike" sz="2400" b="0" cap="none" u="none">
                <a:solidFill>
                  <a:schemeClr val="dk1"/>
                </a:solidFill>
                <a:latin typeface="Arial"/>
                <a:ea typeface="Arial"/>
                <a:cs typeface="Arial"/>
                <a:sym typeface="Arial"/>
              </a:defRPr>
            </a:lvl2pPr>
            <a:lvl3pPr indent="-228600" algn="l" marL="1143000" rtl="0">
              <a:spcBef>
                <a:spcPts val="480"/>
              </a:spcBef>
              <a:buClr>
                <a:schemeClr val="dk1"/>
              </a:buClr>
              <a:buSzPct val="100000"/>
              <a:buFont typeface="Wingdings"/>
              <a:buChar char="§"/>
              <a:defRPr i="0" baseline="0" strike="noStrike" sz="2400" b="0" cap="none" u="none">
                <a:solidFill>
                  <a:schemeClr val="dk1"/>
                </a:solidFill>
                <a:latin typeface="Arial"/>
                <a:ea typeface="Arial"/>
                <a:cs typeface="Arial"/>
                <a:sym typeface="Arial"/>
              </a:defRPr>
            </a:lvl3pPr>
            <a:lvl4pPr indent="-228600" algn="l" marL="1600200" rtl="0">
              <a:spcBef>
                <a:spcPts val="360"/>
              </a:spcBef>
              <a:buClr>
                <a:schemeClr val="dk1"/>
              </a:buClr>
              <a:buSzPct val="166666"/>
              <a:buFont typeface="Arial"/>
              <a:buChar char="•"/>
              <a:defRPr i="0" baseline="0" strike="noStrike" sz="1800" b="0" cap="none" u="none">
                <a:solidFill>
                  <a:schemeClr val="dk1"/>
                </a:solidFill>
                <a:latin typeface="Arial"/>
                <a:ea typeface="Arial"/>
                <a:cs typeface="Arial"/>
                <a:sym typeface="Arial"/>
              </a:defRPr>
            </a:lvl4pPr>
            <a:lvl5pPr indent="-228600" algn="l" marL="2057400" rtl="0">
              <a:spcBef>
                <a:spcPts val="360"/>
              </a:spcBef>
              <a:buClr>
                <a:schemeClr val="dk1"/>
              </a:buClr>
              <a:buSzPct val="100000"/>
              <a:buFont typeface="Courier New"/>
              <a:buChar char="o"/>
              <a:defRPr i="0" baseline="0" strike="noStrike" sz="1800" b="0" cap="none" u="none">
                <a:solidFill>
                  <a:schemeClr val="dk1"/>
                </a:solidFill>
                <a:latin typeface="Arial"/>
                <a:ea typeface="Arial"/>
                <a:cs typeface="Arial"/>
                <a:sym typeface="Arial"/>
              </a:defRPr>
            </a:lvl5pPr>
            <a:lvl6pPr indent="-228600" algn="l" marL="2514600" rtl="0">
              <a:spcBef>
                <a:spcPts val="360"/>
              </a:spcBef>
              <a:buClr>
                <a:schemeClr val="dk1"/>
              </a:buClr>
              <a:buSzPct val="100000"/>
              <a:buFont typeface="Wingdings"/>
              <a:buChar char="§"/>
              <a:defRPr i="0" baseline="0" strike="noStrike" sz="1800" b="0" cap="none" u="none">
                <a:solidFill>
                  <a:schemeClr val="dk1"/>
                </a:solidFill>
                <a:latin typeface="Arial"/>
                <a:ea typeface="Arial"/>
                <a:cs typeface="Arial"/>
                <a:sym typeface="Arial"/>
              </a:defRPr>
            </a:lvl6pPr>
            <a:lvl7pPr indent="-228600" algn="l" marL="2971800" rtl="0">
              <a:spcBef>
                <a:spcPts val="360"/>
              </a:spcBef>
              <a:buClr>
                <a:schemeClr val="dk1"/>
              </a:buClr>
              <a:buSzPct val="166666"/>
              <a:buFont typeface="Arial"/>
              <a:buChar char="•"/>
              <a:defRPr i="0" baseline="0" strike="noStrike" sz="1800" b="0" cap="none" u="none">
                <a:solidFill>
                  <a:schemeClr val="dk1"/>
                </a:solidFill>
                <a:latin typeface="Arial"/>
                <a:ea typeface="Arial"/>
                <a:cs typeface="Arial"/>
                <a:sym typeface="Arial"/>
              </a:defRPr>
            </a:lvl7pPr>
            <a:lvl8pPr indent="-228600" algn="l" marL="3429000" rtl="0">
              <a:spcBef>
                <a:spcPts val="360"/>
              </a:spcBef>
              <a:buClr>
                <a:schemeClr val="dk1"/>
              </a:buClr>
              <a:buSzPct val="100000"/>
              <a:buFont typeface="Courier New"/>
              <a:buChar char="o"/>
              <a:defRPr i="0" baseline="0" strike="noStrike" sz="1800" b="0" cap="none" u="none">
                <a:solidFill>
                  <a:schemeClr val="dk1"/>
                </a:solidFill>
                <a:latin typeface="Arial"/>
                <a:ea typeface="Arial"/>
                <a:cs typeface="Arial"/>
                <a:sym typeface="Arial"/>
              </a:defRPr>
            </a:lvl8pPr>
            <a:lvl9pPr indent="-228600" algn="l" marL="3886200" rtl="0">
              <a:spcBef>
                <a:spcPts val="360"/>
              </a:spcBef>
              <a:buClr>
                <a:schemeClr val="dk1"/>
              </a:buClr>
              <a:buSzPct val="100000"/>
              <a:buFont typeface="Wingdings"/>
              <a:buChar char="§"/>
              <a:defRPr i="0" baseline="0" strike="noStrike" sz="1800" b="0" cap="none" u="none">
                <a:solidFill>
                  <a:schemeClr val="dk1"/>
                </a:solidFill>
                <a:latin typeface="Arial"/>
                <a:ea typeface="Arial"/>
                <a:cs typeface="Arial"/>
                <a:sym typeface="Arial"/>
              </a:defRPr>
            </a:lvl9pPr>
          </a:lstStyle>
          <a:p/>
        </p:txBody>
      </p:sp>
    </p:spTree>
  </p:cSld>
  <p:clrMap accent6="accent6" tx2="lt2" bg2="dk2" accent5="accent5" tx1="dk1" bg1="lt1" accent4="accent4" accent3="accent3" accent2="accent2" accent1="accent1" folHlink="folHlink" hlink="hlink"/>
  <p:sldLayoutIdLst>
    <p:sldLayoutId id="2147483660" r:id="rId1"/>
    <p:sldLayoutId id="2147483661" r:id="rId2"/>
    <p:sldLayoutId id="2147483662" r:id="rId3"/>
    <p:sldLayoutId id="2147483663" r:id="rId4"/>
    <p:sldLayoutId id="2147483664" r:id="rId5"/>
    <p:sldLayoutId id="2147483665" r:id="rId6"/>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1pPr>
      <a:lvl2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2pPr>
      <a:lvl3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3pPr>
      <a:lvl4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4pPr>
      <a:lvl5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5pPr>
      <a:lvl6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6pPr>
      <a:lvl7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7pPr>
      <a:lvl8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8pPr>
      <a:lvl9pPr marR="0" algn="l" rtl="0">
        <a:lnSpc>
          <a:spcPct val="100000"/>
        </a:lnSpc>
        <a:spcBef>
          <a:spcPts val="0"/>
        </a:spcBef>
        <a:spcAft>
          <a:spcPts val="0"/>
        </a:spcAft>
        <a:buNone/>
        <a:defRPr i="0" baseline="0" strike="noStrike" sz="1400" b="0" cap="none" u="non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ype="http://schemas.openxmlformats.org/officeDocument/2006/relationships/notesSlide" Id="rId2" Target="../notesSlides/notesSlide1.xml"/><Relationship Type="http://schemas.openxmlformats.org/officeDocument/2006/relationships/slideLayout" Id="rId1" Target="../slideLayouts/slideLayout1.xml"/></Relationships>
</file>

<file path=ppt/slides/_rels/slide2.xml.rels><?xml version="1.0" encoding="UTF-8" standalone="yes"?><Relationships xmlns="http://schemas.openxmlformats.org/package/2006/relationships"><Relationship Type="http://schemas.openxmlformats.org/officeDocument/2006/relationships/notesSlide" Id="rId2" Target="../notesSlides/notesSlide2.xml"/><Relationship Type="http://schemas.openxmlformats.org/officeDocument/2006/relationships/slideLayout" Id="rId1" Target="../slideLayouts/slideLayout2.xml"/></Relationships>
</file>

<file path=ppt/slides/_rels/slide3.xml.rels><?xml version="1.0" encoding="UTF-8" standalone="yes"?><Relationships xmlns="http://schemas.openxmlformats.org/package/2006/relationships"><Relationship Type="http://schemas.openxmlformats.org/officeDocument/2006/relationships/notesSlide" Id="rId2" Target="../notesSlides/notesSlide3.xml"/><Relationship Type="http://schemas.openxmlformats.org/officeDocument/2006/relationships/slideLayout" Id="rId1" Target="../slideLayouts/slideLayout2.xml"/></Relationships>
</file>

<file path=ppt/slides/_rels/slide4.xml.rels><?xml version="1.0" encoding="UTF-8" standalone="yes"?><Relationships xmlns="http://schemas.openxmlformats.org/package/2006/relationships"><Relationship Type="http://schemas.openxmlformats.org/officeDocument/2006/relationships/notesSlide" Id="rId2" Target="../notesSlides/notesSlide4.xml"/><Relationship Type="http://schemas.openxmlformats.org/officeDocument/2006/relationships/slideLayout" Id="rId1" Target="../slideLayouts/slideLayout2.xml"/></Relationships>
</file>

<file path=ppt/slides/_rels/slide5.xml.rels><?xml version="1.0" encoding="UTF-8" standalone="yes"?><Relationships xmlns="http://schemas.openxmlformats.org/package/2006/relationships"><Relationship Type="http://schemas.openxmlformats.org/officeDocument/2006/relationships/notesSlide" Id="rId2" Target="../notesSlides/notesSlide5.xml"/><Relationship Type="http://schemas.openxmlformats.org/officeDocument/2006/relationships/slideLayout" Id="rId1" Target="../slideLayouts/slideLayout2.xml"/></Relationships>
</file>

<file path=ppt/slides/_rels/slide6.xml.rels><?xml version="1.0" encoding="UTF-8" standalone="yes"?><Relationships xmlns="http://schemas.openxmlformats.org/package/2006/relationships"><Relationship Type="http://schemas.openxmlformats.org/officeDocument/2006/relationships/notesSlide" Id="rId2" Target="../notesSlides/notesSlide6.xml"/><Relationship Type="http://schemas.openxmlformats.org/officeDocument/2006/relationships/slideLayout" Id="rId1"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10" id="110"/>
        <p:cNvGrpSpPr/>
        <p:nvPr/>
      </p:nvGrpSpPr>
      <p:grpSpPr>
        <a:xfrm>
          <a:off y="0" x="0"/>
          <a:ext cy="0" cx="0"/>
          <a:chOff y="0" x="0"/>
          <a:chExt cy="0" cx="0"/>
        </a:xfrm>
      </p:grpSpPr>
      <p:sp>
        <p:nvSpPr>
          <p:cNvPr name="Shape 111" id="111"/>
          <p:cNvSpPr txBox="1"/>
          <p:nvPr>
            <p:ph type="ctrTitle"/>
          </p:nvPr>
        </p:nvSpPr>
        <p:spPr>
          <a:xfrm>
            <a:off y="1878142" x="685800"/>
            <a:ext cy="979499" cx="7772400"/>
          </a:xfrm>
          <a:prstGeom prst="rect">
            <a:avLst/>
          </a:prstGeom>
        </p:spPr>
        <p:txBody>
          <a:bodyPr bIns="91425" tIns="91425" lIns="91425" anchor="b" anchorCtr="0" rIns="91425">
            <a:spAutoFit/>
          </a:bodyPr>
          <a:lstStyle/>
          <a:p>
            <a:pPr>
              <a:buNone/>
            </a:pPr>
            <a:r>
              <a:rPr lang="en">
                <a:solidFill>
                  <a:srgbClr val="FFFFFF"/>
                </a:solidFill>
                <a:latin typeface="Trebuchet MS"/>
                <a:ea typeface="Trebuchet MS"/>
                <a:cs typeface="Trebuchet MS"/>
                <a:sym typeface="Trebuchet MS"/>
              </a:rPr>
              <a:t>Personalized Search</a:t>
            </a:r>
          </a:p>
        </p:txBody>
      </p:sp>
      <p:sp>
        <p:nvSpPr>
          <p:cNvPr name="Shape 112" id="112"/>
          <p:cNvSpPr txBox="1"/>
          <p:nvPr>
            <p:ph type="subTitle" idx="1"/>
          </p:nvPr>
        </p:nvSpPr>
        <p:spPr>
          <a:xfrm>
            <a:off y="3886200" x="685800"/>
            <a:ext cy="2076900" cx="7754699"/>
          </a:xfrm>
          <a:prstGeom prst="rect">
            <a:avLst/>
          </a:prstGeom>
          <a:ln w="9525" cap="flat">
            <a:solidFill>
              <a:srgbClr val="FFFFFF"/>
            </a:solidFill>
            <a:prstDash val="solid"/>
            <a:round/>
            <a:headEnd len="med" type="none" w="med"/>
            <a:tailEnd len="med" type="none" w="med"/>
          </a:ln>
        </p:spPr>
        <p:txBody>
          <a:bodyPr bIns="91425" tIns="91425" lIns="91425" anchor="t" anchorCtr="0" rIns="91425">
            <a:spAutoFit/>
          </a:bodyPr>
          <a:lstStyle/>
          <a:p>
            <a:pPr rtl="0" lvl="0">
              <a:buNone/>
            </a:pPr>
            <a:r>
              <a:rPr lang="en" u="sng">
                <a:solidFill>
                  <a:srgbClr val="FFFFFF"/>
                </a:solidFill>
                <a:latin typeface="Trebuchet MS"/>
                <a:ea typeface="Trebuchet MS"/>
                <a:cs typeface="Trebuchet MS"/>
                <a:sym typeface="Trebuchet MS"/>
              </a:rPr>
              <a:t>Group 5</a:t>
            </a:r>
          </a:p>
          <a:p>
            <a:pPr rtl="0" lvl="0">
              <a:buNone/>
            </a:pPr>
            <a:r>
              <a:rPr lang="en">
                <a:solidFill>
                  <a:srgbClr val="FFFFFF"/>
                </a:solidFill>
              </a:rPr>
              <a:t>Floyd Hawkes</a:t>
            </a:r>
          </a:p>
          <a:p>
            <a:pPr rtl="0" lvl="0">
              <a:buNone/>
            </a:pPr>
            <a:r>
              <a:rPr lang="en">
                <a:solidFill>
                  <a:srgbClr val="FFFFFF"/>
                </a:solidFill>
              </a:rPr>
              <a:t>Kevin Oh</a:t>
            </a:r>
          </a:p>
          <a:p>
            <a:pPr>
              <a:buNone/>
            </a:pPr>
            <a:r>
              <a:rPr lang="en">
                <a:solidFill>
                  <a:srgbClr val="FFFFFF"/>
                </a:solidFill>
              </a:rPr>
              <a:t>Clare Gunton</a:t>
            </a:r>
            <a:br>
              <a:rPr lang="en">
                <a:solidFill>
                  <a:srgbClr val="FFFFFF"/>
                </a:solidFill>
              </a:rPr>
            </a:br>
            <a:r>
              <a:rPr lang="en">
                <a:solidFill>
                  <a:srgbClr val="FFFFFF"/>
                </a:solidFill>
              </a:rPr>
              <a:t>Lewis Bell</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16" id="116"/>
        <p:cNvGrpSpPr/>
        <p:nvPr/>
      </p:nvGrpSpPr>
      <p:grpSpPr>
        <a:xfrm>
          <a:off y="0" x="0"/>
          <a:ext cy="0" cx="0"/>
          <a:chOff y="0" x="0"/>
          <a:chExt cy="0" cx="0"/>
        </a:xfrm>
      </p:grpSpPr>
      <p:sp>
        <p:nvSpPr>
          <p:cNvPr name="Shape 117" id="117"/>
          <p:cNvSpPr txBox="1"/>
          <p:nvPr>
            <p:ph type="title"/>
          </p:nvPr>
        </p:nvSpPr>
        <p:spPr>
          <a:xfrm>
            <a:off y="274637" x="457200"/>
            <a:ext cy="1143000" cx="8229600"/>
          </a:xfrm>
          <a:prstGeom prst="rect">
            <a:avLst/>
          </a:prstGeom>
        </p:spPr>
        <p:txBody>
          <a:bodyPr bIns="91425" tIns="91425" lIns="91425" anchor="b" anchorCtr="0" rIns="91425">
            <a:spAutoFit/>
          </a:bodyPr>
          <a:lstStyle/>
          <a:p>
            <a:pPr>
              <a:buNone/>
            </a:pPr>
            <a:r>
              <a:rPr lang="en">
                <a:solidFill>
                  <a:srgbClr val="FFFFFF"/>
                </a:solidFill>
              </a:rPr>
              <a:t>What is "Personalized Search"?</a:t>
            </a:r>
          </a:p>
        </p:txBody>
      </p:sp>
      <p:sp>
        <p:nvSpPr>
          <p:cNvPr name="Shape 118" id="118"/>
          <p:cNvSpPr txBox="1"/>
          <p:nvPr>
            <p:ph type="body" idx="1"/>
          </p:nvPr>
        </p:nvSpPr>
        <p:spPr>
          <a:xfrm>
            <a:off y="1600200" x="457200"/>
            <a:ext cy="4967700" cx="8229600"/>
          </a:xfrm>
          <a:prstGeom prst="rect">
            <a:avLst/>
          </a:prstGeom>
        </p:spPr>
        <p:txBody>
          <a:bodyPr bIns="91425" tIns="91425" lIns="91425" anchor="t" anchorCtr="0" rIns="91425">
            <a:spAutoFit/>
          </a:bodyPr>
          <a:lstStyle/>
          <a:p>
            <a:pPr rtl="0" lvl="0">
              <a:buNone/>
            </a:pPr>
            <a:r>
              <a:rPr lang="en" sz="2400">
                <a:solidFill>
                  <a:srgbClr val="FFFFFF"/>
                </a:solidFill>
              </a:rPr>
              <a:t>Personalized search is an algorithm which makes use of a number of saved search results to “personalize” future queries. </a:t>
            </a:r>
          </a:p>
          <a:p>
            <a:pPr>
              <a:buNone/>
            </a:pPr>
            <a:r>
              <a:rPr lang="en" sz="2400">
                <a:solidFill>
                  <a:srgbClr val="FFFFFF"/>
                </a:solidFill>
              </a:rPr>
              <a:t>Over a period of 6-months, a user’s cookies are stored and  used to order search results hierarchically based on frequently used queries.</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22" id="122"/>
        <p:cNvGrpSpPr/>
        <p:nvPr/>
      </p:nvGrpSpPr>
      <p:grpSpPr>
        <a:xfrm>
          <a:off y="0" x="0"/>
          <a:ext cy="0" cx="0"/>
          <a:chOff y="0" x="0"/>
          <a:chExt cy="0" cx="0"/>
        </a:xfrm>
      </p:grpSpPr>
      <p:sp>
        <p:nvSpPr>
          <p:cNvPr name="Shape 123" id="123"/>
          <p:cNvSpPr txBox="1"/>
          <p:nvPr>
            <p:ph type="title"/>
          </p:nvPr>
        </p:nvSpPr>
        <p:spPr>
          <a:xfrm>
            <a:off y="239362" x="3930275"/>
            <a:ext cy="1143000" cx="1459800"/>
          </a:xfrm>
          <a:prstGeom prst="rect">
            <a:avLst/>
          </a:prstGeom>
        </p:spPr>
        <p:txBody>
          <a:bodyPr bIns="91425" tIns="91425" lIns="91425" anchor="b" anchorCtr="0" rIns="91425">
            <a:spAutoFit/>
          </a:bodyPr>
          <a:lstStyle/>
          <a:p>
            <a:pPr>
              <a:buNone/>
            </a:pPr>
            <a:r>
              <a:rPr lang="en" sz="4800" u="sng">
                <a:solidFill>
                  <a:srgbClr val="FFFFFF"/>
                </a:solidFill>
              </a:rPr>
              <a:t>Pros</a:t>
            </a:r>
          </a:p>
        </p:txBody>
      </p:sp>
      <p:sp>
        <p:nvSpPr>
          <p:cNvPr name="Shape 124" id="124"/>
          <p:cNvSpPr txBox="1"/>
          <p:nvPr>
            <p:ph type="body" idx="1"/>
          </p:nvPr>
        </p:nvSpPr>
        <p:spPr>
          <a:xfrm>
            <a:off y="1600200" x="457200"/>
            <a:ext cy="4967700" cx="8229600"/>
          </a:xfrm>
          <a:prstGeom prst="rect">
            <a:avLst/>
          </a:prstGeom>
        </p:spPr>
        <p:txBody>
          <a:bodyPr bIns="91425" tIns="91425" lIns="91425" anchor="t" anchorCtr="0" rIns="91425">
            <a:spAutoFit/>
          </a:bodyPr>
          <a:lstStyle/>
          <a:p>
            <a:pPr rtl="0" lvl="0">
              <a:lnSpc>
                <a:spcPct val="115000"/>
              </a:lnSpc>
              <a:spcBef>
                <a:spcPts val="0"/>
              </a:spcBef>
              <a:buNone/>
            </a:pPr>
            <a:r>
              <a:rPr lang="en" i="1" sz="2400" b="1">
                <a:solidFill>
                  <a:srgbClr val="FFFFFF"/>
                </a:solidFill>
              </a:rPr>
              <a:t>First and foremost, a matter of convenience:</a:t>
            </a:r>
          </a:p>
          <a:p>
            <a:pPr indent="-381000" marL="457200" rtl="0" lvl="0">
              <a:lnSpc>
                <a:spcPct val="115000"/>
              </a:lnSpc>
              <a:spcBef>
                <a:spcPts val="0"/>
              </a:spcBef>
              <a:buClr>
                <a:srgbClr val="FFFFFF"/>
              </a:buClr>
              <a:buSzPct val="166666"/>
              <a:buFont typeface="Arial"/>
              <a:buChar char="•"/>
            </a:pPr>
            <a:r>
              <a:rPr lang="en" sz="2400">
                <a:solidFill>
                  <a:srgbClr val="FFFFFF"/>
                </a:solidFill>
              </a:rPr>
              <a:t>Learns your preferences by analyzing past searches</a:t>
            </a:r>
          </a:p>
          <a:p>
            <a:pPr indent="-419100" marR="0" algn="l" marL="914400" rtl="0" lvl="1">
              <a:lnSpc>
                <a:spcPct val="115000"/>
              </a:lnSpc>
              <a:spcBef>
                <a:spcPts val="0"/>
              </a:spcBef>
              <a:spcAft>
                <a:spcPts val="0"/>
              </a:spcAft>
              <a:buClr>
                <a:srgbClr val="FFFFFF"/>
              </a:buClr>
              <a:buSzPct val="100000"/>
              <a:buFont typeface="Courier New"/>
              <a:buChar char="o"/>
            </a:pPr>
            <a:r>
              <a:rPr lang="en">
                <a:solidFill>
                  <a:srgbClr val="FFFFFF"/>
                </a:solidFill>
              </a:rPr>
              <a:t>Uses the information gathered about you (IN ADDITION to the search term) to predict what information might be useful to you</a:t>
            </a:r>
          </a:p>
          <a:p>
            <a:pPr indent="-419100" marR="0" algn="l" marL="914400" rtl="0" lvl="1">
              <a:lnSpc>
                <a:spcPct val="115000"/>
              </a:lnSpc>
              <a:spcBef>
                <a:spcPts val="0"/>
              </a:spcBef>
              <a:spcAft>
                <a:spcPts val="0"/>
              </a:spcAft>
              <a:buClr>
                <a:srgbClr val="FFFFFF"/>
              </a:buClr>
              <a:buSzPct val="100000"/>
              <a:buFont typeface="Courier New"/>
              <a:buChar char="o"/>
            </a:pPr>
            <a:r>
              <a:rPr lang="en" i="1">
                <a:solidFill>
                  <a:srgbClr val="D9D9D9"/>
                </a:solidFill>
              </a:rPr>
              <a:t>Ex: a search for men’s shoes brings up results of websites you frequently purchase shoes from</a:t>
            </a:r>
          </a:p>
          <a:p>
            <a:pPr indent="-419100" marR="0" algn="l" marL="457200" rtl="0" lvl="0">
              <a:lnSpc>
                <a:spcPct val="115000"/>
              </a:lnSpc>
              <a:spcBef>
                <a:spcPts val="0"/>
              </a:spcBef>
              <a:spcAft>
                <a:spcPts val="0"/>
              </a:spcAft>
              <a:buClr>
                <a:srgbClr val="FFFFFF"/>
              </a:buClr>
              <a:buSzPct val="208333"/>
              <a:buFont typeface="Arial"/>
              <a:buChar char="•"/>
            </a:pPr>
            <a:r>
              <a:rPr lang="en" sz="2400">
                <a:solidFill>
                  <a:srgbClr val="FFFFFF"/>
                </a:solidFill>
              </a:rPr>
              <a:t>Location-based personalization can even further personalize the results that you receive</a:t>
            </a:r>
          </a:p>
          <a:p>
            <a:pPr indent="-419100" marR="0" algn="l" marL="914400" rtl="0" lvl="1">
              <a:lnSpc>
                <a:spcPct val="115000"/>
              </a:lnSpc>
              <a:spcBef>
                <a:spcPts val="0"/>
              </a:spcBef>
              <a:spcAft>
                <a:spcPts val="0"/>
              </a:spcAft>
              <a:buClr>
                <a:srgbClr val="FFFFFF"/>
              </a:buClr>
              <a:buSzPct val="100000"/>
              <a:buFont typeface="Courier New"/>
              <a:buChar char="o"/>
            </a:pPr>
            <a:r>
              <a:rPr lang="en">
                <a:solidFill>
                  <a:srgbClr val="FFFFFF"/>
                </a:solidFill>
              </a:rPr>
              <a:t>Can offer the locations of stores and services near you</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28" id="128"/>
        <p:cNvGrpSpPr/>
        <p:nvPr/>
      </p:nvGrpSpPr>
      <p:grpSpPr>
        <a:xfrm>
          <a:off y="0" x="0"/>
          <a:ext cy="0" cx="0"/>
          <a:chOff y="0" x="0"/>
          <a:chExt cy="0" cx="0"/>
        </a:xfrm>
      </p:grpSpPr>
      <p:sp>
        <p:nvSpPr>
          <p:cNvPr name="Shape 129" id="129"/>
          <p:cNvSpPr txBox="1"/>
          <p:nvPr>
            <p:ph type="title"/>
          </p:nvPr>
        </p:nvSpPr>
        <p:spPr>
          <a:xfrm>
            <a:off y="239362" x="2519894"/>
            <a:ext cy="1143000" cx="4739099"/>
          </a:xfrm>
          <a:prstGeom prst="rect">
            <a:avLst/>
          </a:prstGeom>
        </p:spPr>
        <p:txBody>
          <a:bodyPr bIns="91425" tIns="91425" lIns="91425" anchor="b" anchorCtr="0" rIns="91425">
            <a:spAutoFit/>
          </a:bodyPr>
          <a:lstStyle/>
          <a:p>
            <a:pPr lvl="0">
              <a:buClr>
                <a:srgbClr val="000000"/>
              </a:buClr>
              <a:buSzPct val="25000"/>
              <a:buFont typeface="Arial"/>
              <a:buNone/>
            </a:pPr>
            <a:r>
              <a:rPr lang="en" sz="4800" u="sng">
                <a:solidFill>
                  <a:srgbClr val="FFFFFF"/>
                </a:solidFill>
              </a:rPr>
              <a:t>Pros</a:t>
            </a:r>
            <a:r>
              <a:rPr lang="en" sz="4800">
                <a:solidFill>
                  <a:srgbClr val="FFFFFF"/>
                </a:solidFill>
              </a:rPr>
              <a:t> (cont'd) </a:t>
            </a:r>
          </a:p>
        </p:txBody>
      </p:sp>
      <p:sp>
        <p:nvSpPr>
          <p:cNvPr name="Shape 130" id="130"/>
          <p:cNvSpPr txBox="1"/>
          <p:nvPr>
            <p:ph type="body" idx="1"/>
          </p:nvPr>
        </p:nvSpPr>
        <p:spPr>
          <a:xfrm>
            <a:off y="1403650" x="457200"/>
            <a:ext cy="4967700" cx="8229600"/>
          </a:xfrm>
          <a:prstGeom prst="rect">
            <a:avLst/>
          </a:prstGeom>
        </p:spPr>
        <p:txBody>
          <a:bodyPr bIns="91425" tIns="91425" lIns="91425" anchor="t" anchorCtr="0" rIns="91425">
            <a:spAutoFit/>
          </a:bodyPr>
          <a:lstStyle/>
          <a:p>
            <a:pPr indent="-419100" marL="457200" rtl="0" lvl="0">
              <a:lnSpc>
                <a:spcPct val="115000"/>
              </a:lnSpc>
              <a:spcBef>
                <a:spcPts val="0"/>
              </a:spcBef>
              <a:buClr>
                <a:schemeClr val="lt1"/>
              </a:buClr>
              <a:buSzPct val="208333"/>
              <a:buFont typeface="Arial"/>
              <a:buChar char="•"/>
            </a:pPr>
            <a:r>
              <a:rPr lang="en" sz="2400">
                <a:solidFill>
                  <a:srgbClr val="FFFFFF"/>
                </a:solidFill>
              </a:rPr>
              <a:t>Quality of search results can be improved based on suggestions from trusted members of your social networks.</a:t>
            </a:r>
          </a:p>
          <a:p>
            <a:pPr indent="-419100" marL="457200" rtl="0" lvl="0">
              <a:lnSpc>
                <a:spcPct val="115000"/>
              </a:lnSpc>
              <a:spcBef>
                <a:spcPts val="0"/>
              </a:spcBef>
              <a:buClr>
                <a:schemeClr val="lt1"/>
              </a:buClr>
              <a:buSzPct val="208333"/>
              <a:buFont typeface="Arial"/>
              <a:buChar char="•"/>
            </a:pPr>
            <a:r>
              <a:rPr lang="en" sz="2400">
                <a:solidFill>
                  <a:srgbClr val="FFFFFF"/>
                </a:solidFill>
              </a:rPr>
              <a:t>What about the security of your personal information?</a:t>
            </a:r>
          </a:p>
          <a:p>
            <a:pPr indent="-381000" marL="914400" rtl="0" lvl="1">
              <a:lnSpc>
                <a:spcPct val="115000"/>
              </a:lnSpc>
              <a:spcBef>
                <a:spcPts val="0"/>
              </a:spcBef>
              <a:buClr>
                <a:schemeClr val="lt1"/>
              </a:buClr>
              <a:buSzPct val="80000"/>
              <a:buFont typeface="Courier New"/>
              <a:buChar char="o"/>
            </a:pPr>
            <a:r>
              <a:rPr lang="en">
                <a:solidFill>
                  <a:srgbClr val="FFFFFF"/>
                </a:solidFill>
              </a:rPr>
              <a:t>In particular Google allows you to turn the personalized search option off and on, in addition to clearing your stored history at any given time if you feel it has been compromised.</a:t>
            </a:r>
          </a:p>
          <a:p>
            <a:pPr indent="-419100" marL="457200" lvl="0">
              <a:lnSpc>
                <a:spcPct val="115000"/>
              </a:lnSpc>
              <a:spcBef>
                <a:spcPts val="0"/>
              </a:spcBef>
              <a:buClr>
                <a:schemeClr val="lt1"/>
              </a:buClr>
              <a:buSzPct val="208333"/>
              <a:buFont typeface="Arial"/>
              <a:buChar char="•"/>
            </a:pPr>
            <a:r>
              <a:rPr lang="en" sz="2400">
                <a:solidFill>
                  <a:srgbClr val="FFFFFF"/>
                </a:solidFill>
              </a:rPr>
              <a:t>In the end it all comes down to convenience and personalized search puts the results a user is more likely to want directly at their fingertips.</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34" id="134"/>
        <p:cNvGrpSpPr/>
        <p:nvPr/>
      </p:nvGrpSpPr>
      <p:grpSpPr>
        <a:xfrm>
          <a:off y="0" x="0"/>
          <a:ext cy="0" cx="0"/>
          <a:chOff y="0" x="0"/>
          <a:chExt cy="0" cx="0"/>
        </a:xfrm>
      </p:grpSpPr>
      <p:sp>
        <p:nvSpPr>
          <p:cNvPr name="Shape 135" id="135"/>
          <p:cNvSpPr txBox="1"/>
          <p:nvPr>
            <p:ph type="title"/>
          </p:nvPr>
        </p:nvSpPr>
        <p:spPr>
          <a:xfrm>
            <a:off y="256987" x="3789225"/>
            <a:ext cy="1143000" cx="2006399"/>
          </a:xfrm>
          <a:prstGeom prst="rect">
            <a:avLst/>
          </a:prstGeom>
        </p:spPr>
        <p:txBody>
          <a:bodyPr bIns="91425" tIns="91425" lIns="91425" anchor="b" anchorCtr="0" rIns="91425">
            <a:spAutoFit/>
          </a:bodyPr>
          <a:lstStyle/>
          <a:p>
            <a:pPr lvl="0">
              <a:buClr>
                <a:srgbClr val="000000"/>
              </a:buClr>
              <a:buSzPct val="25000"/>
              <a:buFont typeface="Arial"/>
              <a:buNone/>
            </a:pPr>
            <a:r>
              <a:rPr lang="en" sz="4800" u="sng">
                <a:solidFill>
                  <a:srgbClr val="FFFFFF"/>
                </a:solidFill>
              </a:rPr>
              <a:t>Cons</a:t>
            </a:r>
          </a:p>
        </p:txBody>
      </p:sp>
      <p:sp>
        <p:nvSpPr>
          <p:cNvPr name="Shape 136" id="136"/>
          <p:cNvSpPr txBox="1"/>
          <p:nvPr>
            <p:ph type="body" idx="1"/>
          </p:nvPr>
        </p:nvSpPr>
        <p:spPr>
          <a:xfrm>
            <a:off y="1600200" x="457200"/>
            <a:ext cy="4967700" cx="8229600"/>
          </a:xfrm>
          <a:prstGeom prst="rect">
            <a:avLst/>
          </a:prstGeom>
        </p:spPr>
        <p:txBody>
          <a:bodyPr bIns="91425" tIns="91425" lIns="91425" anchor="t" anchorCtr="0" rIns="91425">
            <a:spAutoFit/>
          </a:bodyPr>
          <a:lstStyle/>
          <a:p>
            <a:pPr rtl="0" lvl="0">
              <a:buClr>
                <a:srgbClr val="000000"/>
              </a:buClr>
              <a:buSzPct val="45833"/>
              <a:buFont typeface="Arial"/>
              <a:buNone/>
            </a:pPr>
            <a:r>
              <a:rPr lang="en" sz="2400"/>
              <a:t>Invasion of privacy</a:t>
            </a:r>
          </a:p>
          <a:p>
            <a:pPr indent="-381000" marL="457200" rtl="0" lvl="0">
              <a:buClr>
                <a:schemeClr val="lt1"/>
              </a:buClr>
              <a:buSzPct val="166666"/>
              <a:buFont typeface="Arial"/>
              <a:buChar char="•"/>
            </a:pPr>
            <a:r>
              <a:rPr lang="en" sz="2400"/>
              <a:t>Many people do not like the feeling of their information being stored regardless of what is done with it</a:t>
            </a:r>
          </a:p>
          <a:p>
            <a:pPr indent="-381000" marL="457200" rtl="0" lvl="0">
              <a:buClr>
                <a:schemeClr val="lt1"/>
              </a:buClr>
              <a:buSzPct val="166666"/>
              <a:buFont typeface="Arial"/>
              <a:buChar char="•"/>
            </a:pPr>
            <a:r>
              <a:rPr lang="en" sz="2400"/>
              <a:t>Many search sites share your information with other sites, organizations or businesses for "processing" or "legal" reasons</a:t>
            </a:r>
          </a:p>
          <a:p>
            <a:pPr indent="-381000" marL="457200" lvl="0">
              <a:buClr>
                <a:schemeClr val="lt1"/>
              </a:buClr>
              <a:buSzPct val="166666"/>
              <a:buFont typeface="Arial"/>
              <a:buChar char="•"/>
            </a:pPr>
            <a:r>
              <a:rPr lang="en" sz="2400"/>
              <a:t>No matter how tight a search sites' security is, protection against hackers is never completely certain</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name="Shape 140" id="140"/>
        <p:cNvGrpSpPr/>
        <p:nvPr/>
      </p:nvGrpSpPr>
      <p:grpSpPr>
        <a:xfrm>
          <a:off y="0" x="0"/>
          <a:ext cy="0" cx="0"/>
          <a:chOff y="0" x="0"/>
          <a:chExt cy="0" cx="0"/>
        </a:xfrm>
      </p:grpSpPr>
      <p:sp>
        <p:nvSpPr>
          <p:cNvPr name="Shape 141" id="141"/>
          <p:cNvSpPr txBox="1"/>
          <p:nvPr>
            <p:ph type="title"/>
          </p:nvPr>
        </p:nvSpPr>
        <p:spPr>
          <a:xfrm>
            <a:off y="239362" x="2519894"/>
            <a:ext cy="1143000" cx="4739099"/>
          </a:xfrm>
          <a:prstGeom prst="rect">
            <a:avLst/>
          </a:prstGeom>
        </p:spPr>
        <p:txBody>
          <a:bodyPr bIns="91425" tIns="91425" lIns="91425" anchor="b" anchorCtr="0" rIns="91425">
            <a:spAutoFit/>
          </a:bodyPr>
          <a:lstStyle/>
          <a:p>
            <a:pPr lvl="0">
              <a:buClr>
                <a:srgbClr val="000000"/>
              </a:buClr>
              <a:buSzPct val="25000"/>
              <a:buFont typeface="Arial"/>
              <a:buNone/>
            </a:pPr>
            <a:r>
              <a:rPr lang="en" sz="4800" u="sng">
                <a:solidFill>
                  <a:srgbClr val="FFFFFF"/>
                </a:solidFill>
              </a:rPr>
              <a:t>Cons</a:t>
            </a:r>
            <a:r>
              <a:rPr lang="en" sz="4800">
                <a:solidFill>
                  <a:srgbClr val="FFFFFF"/>
                </a:solidFill>
              </a:rPr>
              <a:t> (cont'd) </a:t>
            </a:r>
          </a:p>
        </p:txBody>
      </p:sp>
      <p:sp>
        <p:nvSpPr>
          <p:cNvPr name="Shape 142" id="142"/>
          <p:cNvSpPr txBox="1"/>
          <p:nvPr>
            <p:ph type="body" idx="1"/>
          </p:nvPr>
        </p:nvSpPr>
        <p:spPr>
          <a:xfrm>
            <a:off y="1600200" x="457200"/>
            <a:ext cy="4967700" cx="8229600"/>
          </a:xfrm>
          <a:prstGeom prst="rect">
            <a:avLst/>
          </a:prstGeom>
        </p:spPr>
        <p:txBody>
          <a:bodyPr bIns="91425" tIns="91425" lIns="91425" anchor="t" anchorCtr="0" rIns="91425">
            <a:spAutoFit/>
          </a:bodyPr>
          <a:lstStyle/>
          <a:p>
            <a:pPr indent="-381000" marL="457200" rtl="0" lvl="0">
              <a:buClr>
                <a:schemeClr val="lt1"/>
              </a:buClr>
              <a:buSzPct val="166666"/>
              <a:buFont typeface="Arial"/>
              <a:buChar char="•"/>
            </a:pPr>
            <a:r>
              <a:rPr lang="en" sz="2400"/>
              <a:t>A major flaw with personalization is that it is only truly effective when a user has made numerous past searches</a:t>
            </a:r>
          </a:p>
          <a:p>
            <a:pPr indent="-381000" marL="457200" rtl="0" lvl="0">
              <a:buClr>
                <a:schemeClr val="lt1"/>
              </a:buClr>
              <a:buSzPct val="166666"/>
              <a:buFont typeface="Arial"/>
              <a:buChar char="•"/>
            </a:pPr>
            <a:r>
              <a:rPr lang="en" sz="2400"/>
              <a:t>Personalized algorithms use users' history to predict future ones, but this in fact creates the problem of limited search</a:t>
            </a:r>
          </a:p>
          <a:p>
            <a:pPr indent="-381000" marL="914400" rtl="0" lvl="1">
              <a:buClr>
                <a:schemeClr val="lt1"/>
              </a:buClr>
              <a:buSzPct val="80000"/>
              <a:buFont typeface="Courier New"/>
              <a:buChar char="o"/>
            </a:pPr>
            <a:r>
              <a:rPr lang="en"/>
              <a:t>This dependence on past searches severely limits the results of future searches to similar answers</a:t>
            </a:r>
          </a:p>
          <a:p>
            <a:pPr indent="-381000" marL="1371600" rtl="0" lvl="2">
              <a:buClr>
                <a:schemeClr val="lt1"/>
              </a:buClr>
              <a:buSzPct val="80000"/>
              <a:buFont typeface="Wingdings"/>
              <a:buChar char="§"/>
            </a:pPr>
            <a:r>
              <a:rPr lang="en"/>
              <a:t>Instead of providing the user with new and unvisited sites these algorithms end up impacting the searches users would tend to be most familiar with already</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Custom 439">
      <a:dk1>
        <a:srgbClr val="000000"/>
      </a:dk1>
      <a:lt1>
        <a:srgbClr val="FFFFFF"/>
      </a:lt1>
      <a:dk2>
        <a:srgbClr val="5C6E95"/>
      </a:dk2>
      <a:lt2>
        <a:srgbClr val="ACB4C2"/>
      </a:lt2>
      <a:accent1>
        <a:srgbClr val="667E50"/>
      </a:accent1>
      <a:accent2>
        <a:srgbClr val="CFBF73"/>
      </a:accent2>
      <a:accent3>
        <a:srgbClr val="8C7C82"/>
      </a:accent3>
      <a:accent4>
        <a:srgbClr val="9ABF87"/>
      </a:accent4>
      <a:accent5>
        <a:srgbClr val="CF9462"/>
      </a:accent5>
      <a:accent6>
        <a:srgbClr val="A25642"/>
      </a:accent6>
      <a:hlink>
        <a:srgbClr val="5173A5"/>
      </a:hlink>
      <a:folHlink>
        <a:srgbClr val="68728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theme>
</file>

<file path=ppt/theme/theme4.xml><?xml version="1.0" encoding="utf-8"?>
<a:theme xmlns:a="http://schemas.openxmlformats.org/drawingml/2006/main" xmlns:r="http://schemas.openxmlformats.org/officeDocument/2006/relationships">
  <a:themeElements>
    <a:clrScheme name="Custom 348">
      <a:dk1>
        <a:srgbClr val="000000"/>
      </a:dk1>
      <a:lt1>
        <a:srgbClr val="FFFFFF"/>
      </a:lt1>
      <a:dk2>
        <a:srgbClr val="191919"/>
      </a:dk2>
      <a:lt2>
        <a:srgbClr val="CCCCCC"/>
      </a:lt2>
      <a:accent1>
        <a:srgbClr val="7E5554"/>
      </a:accent1>
      <a:accent2>
        <a:srgbClr val="910A10"/>
      </a:accent2>
      <a:accent3>
        <a:srgbClr val="84294D"/>
      </a:accent3>
      <a:accent4>
        <a:srgbClr val="DA823B"/>
      </a:accent4>
      <a:accent5>
        <a:srgbClr val="625D3C"/>
      </a:accent5>
      <a:accent6>
        <a:srgbClr val="00384A"/>
      </a:accent6>
      <a:hlink>
        <a:srgbClr val="227A78"/>
      </a:hlink>
      <a:folHlink>
        <a:srgbClr val="39474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theme>
</file>

<file path=ppt/theme/theme5.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scaled="1" ang="16200000"/>
        </a:gradFill>
        <a:gradFill rotWithShape="1">
          <a:gsLst>
            <a:gs pos="0">
              <a:schemeClr val="phClr">
                <a:tint val="100000"/>
                <a:shade val="100000"/>
                <a:satMod val="130000"/>
              </a:schemeClr>
            </a:gs>
            <a:gs pos="100000">
              <a:schemeClr val="phClr">
                <a:tint val="50000"/>
                <a:shade val="100000"/>
                <a:satMod val="350000"/>
              </a:schemeClr>
            </a:gs>
          </a:gsLst>
          <a:lin scaled="0" ang="1620000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rotWithShape="0" dir="5400000" dist="20000" blurRad="40000">
              <a:srgbClr val="000000">
                <a:alpha val="38000"/>
              </a:srgbClr>
            </a:outerShdw>
          </a:effectLst>
        </a:effectStyle>
        <a:effectStyle>
          <a:effectLst>
            <a:outerShdw rotWithShape="0" dir="5400000" dist="23000" blurRad="40000">
              <a:srgbClr val="000000">
                <a:alpha val="35000"/>
              </a:srgbClr>
            </a:outerShdw>
          </a:effectLst>
        </a:effectStyle>
        <a:effectStyle>
          <a:effectLst>
            <a:outerShdw rotWithShape="0" dir="5400000" dist="23000" blurRad="40000">
              <a:srgbClr val="000000">
                <a:alpha val="35000"/>
              </a:srgbClr>
            </a:outerShdw>
          </a:effectLst>
          <a:scene3d>
            <a:camera prst="orthographicFront">
              <a:rot rev="0" lat="0" lon="0"/>
            </a:camera>
            <a:lightRig rig="threePt" dir="t">
              <a:rot rev="1200000" lat="0" lon="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t="-80000" r="50000"/>
          </a:path>
        </a:gradFill>
        <a:gradFill rotWithShape="1">
          <a:gsLst>
            <a:gs pos="0">
              <a:schemeClr val="phClr">
                <a:tint val="80000"/>
                <a:satMod val="300000"/>
              </a:schemeClr>
            </a:gs>
            <a:gs pos="100000">
              <a:schemeClr val="phClr">
                <a:shade val="30000"/>
                <a:satMod val="200000"/>
              </a:schemeClr>
            </a:gs>
          </a:gsLst>
          <a:path path="circle">
            <a:fillToRect b="50000" l="50000" t="50000" r="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