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4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3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3.xml"/>
  <Override ContentType="application/vnd.openxmlformats-officedocument.theme+xml" PartName="/ppt/theme/theme2.xml"/>
  <Override ContentType="application/vnd.openxmlformats-officedocument.theme+xml" PartName="/ppt/theme/theme4.xml"/>
  <Override ContentType="application/vnd.openxmlformats-officedocument.theme+xml" PartName="/ppt/theme/theme1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7.xml"/>
  <Override ContentType="application/vnd.openxmlformats-officedocument.presentationml.slide+xml" PartName="/ppt/slides/slide1.xml"/>
  <Override ContentType="application/vnd.openxmlformats-officedocument.presentationml.slide+xml" PartName="/ppt/slides/slide8.xml"/>
  <Override ContentType="application/vnd.openxmlformats-officedocument.presentationml.slide+xml" PartName="/ppt/slides/slide4.xml"/>
  <Override ContentType="application/vnd.openxmlformats-officedocument.presentationml.slide+xml" PartName="/ppt/slides/slide2.xml"/>
  <Override ContentType="application/vnd.openxmlformats-officedocument.presentationml.slide+xml" PartName="/ppt/slides/slide9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slide+xml" PartName="/ppt/slides/slide3.xml"/>
  <Override ContentType="application/vnd.openxmlformats-officedocument.presentationml.tableStyles+xml" PartName="/ppt/tableStyles.xml"/>
</Types>
</file>

<file path=_rels/.rels><?xml version="1.0" encoding="UTF-8" standalone="yes"?><Relationships xmlns="http://schemas.openxmlformats.org/package/2006/relationships"><Relationship Type="http://schemas.openxmlformats.org/officeDocument/2006/relationships/officeDocument" Id="rId1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mc:Ignorable="mv" autoCompressPictures="0" mc:PreserveAttributes="mv:*" saveSubsetFonts="1">
  <p:sldMasterIdLst>
    <p:sldMasterId id="2147483660" r:id="rId4"/>
    <p:sldMasterId id="2147483661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</p:sldIdLst>
  <p:sldSz cy="6858000" cx="9144000"/>
  <p:notesSz cy="9144000" cx="6858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i="0" baseline="0" strike="noStrike" sz="1400" b="0" cap="none" u="none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i="0" baseline="0" strike="noStrike" sz="1400" b="0" cap="none" u="none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i="0" baseline="0" strike="noStrike" sz="1400" b="0" cap="none" u="none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i="0" baseline="0" strike="noStrike" sz="1400" b="0" cap="none" u="none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i="0" baseline="0" strike="noStrike" sz="1400" b="0" cap="none" u="none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i="0" baseline="0" strike="noStrike" sz="1400" b="0" cap="none" u="none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i="0" baseline="0" strike="noStrike" sz="1400" b="0" cap="none" u="none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i="0" baseline="0" strike="noStrike" sz="1400" b="0" cap="none" u="none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i="0" baseline="0" strike="noStrike" sz="1400" b="0" cap="none" u="none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/>
</file>

<file path=ppt/tableStyles.xml><?xml version="1.0" encoding="utf-8"?>
<a:tblStyleLst xmlns:a="http://schemas.openxmlformats.org/drawingml/2006/main" xmlns:r="http://schemas.openxmlformats.org/officeDocument/2006/relationships" def="{90651C3A-4460-11DB-9652-00E08161165F}"/>
</file>

<file path=ppt/_rels/presentation.xml.rels><?xml version="1.0" encoding="UTF-8" standalone="yes"?><Relationships xmlns="http://schemas.openxmlformats.org/package/2006/relationships"><Relationship Type="http://schemas.openxmlformats.org/officeDocument/2006/relationships/slide" Id="rId15" Target="slides/slide9.xml"/><Relationship Type="http://schemas.openxmlformats.org/officeDocument/2006/relationships/slide" Id="rId14" Target="slides/slide8.xml"/><Relationship Type="http://schemas.openxmlformats.org/officeDocument/2006/relationships/presProps" Id="rId2" Target="presProps.xml"/><Relationship Type="http://schemas.openxmlformats.org/officeDocument/2006/relationships/slide" Id="rId12" Target="slides/slide6.xml"/><Relationship Type="http://schemas.openxmlformats.org/officeDocument/2006/relationships/theme" Id="rId1" Target="theme/theme4.xml"/><Relationship Type="http://schemas.openxmlformats.org/officeDocument/2006/relationships/slide" Id="rId13" Target="slides/slide7.xml"/><Relationship Type="http://schemas.openxmlformats.org/officeDocument/2006/relationships/slideMaster" Id="rId4" Target="slideMasters/slideMaster1.xml"/><Relationship Type="http://schemas.openxmlformats.org/officeDocument/2006/relationships/slide" Id="rId10" Target="slides/slide4.xml"/><Relationship Type="http://schemas.openxmlformats.org/officeDocument/2006/relationships/tableStyles" Id="rId3" Target="tableStyles.xml"/><Relationship Type="http://schemas.openxmlformats.org/officeDocument/2006/relationships/slide" Id="rId11" Target="slides/slide5.xml"/><Relationship Type="http://schemas.openxmlformats.org/officeDocument/2006/relationships/slide" Id="rId9" Target="slides/slide3.xml"/><Relationship Type="http://schemas.openxmlformats.org/officeDocument/2006/relationships/notesMaster" Id="rId6" Target="notesMasters/notesMaster1.xml"/><Relationship Type="http://schemas.openxmlformats.org/officeDocument/2006/relationships/slideMaster" Id="rId5" Target="slideMasters/slideMaster2.xml"/><Relationship Type="http://schemas.openxmlformats.org/officeDocument/2006/relationships/slide" Id="rId8" Target="slides/slide2.xml"/><Relationship Type="http://schemas.openxmlformats.org/officeDocument/2006/relationships/slide" Id="rId7" Target="slides/slide1.xml"/></Relationships>
</file>

<file path=ppt/notesMasters/_rels/notesMaster1.xml.rels><?xml version="1.0" encoding="UTF-8" standalone="yes"?><Relationships xmlns="http://schemas.openxmlformats.org/package/2006/relationships"><Relationship Type="http://schemas.openxmlformats.org/officeDocument/2006/relationships/theme" Id="rId1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spTree>
      <p:nvGrpSpPr>
        <p:cNvPr name="Shape 1" id="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Shape 2" id="2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name="Shape 3" id="3"/>
          <p:cNvSpPr txBox="1"/>
          <p:nvPr>
            <p:ph idx="1" type="body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anchorCtr="0" bIns="91425" tIns="91425" anchor="t" lIns="91425" rIns="91425">
            <a:spAutoFit/>
          </a:bodyPr>
          <a:lstStyle/>
          <a:p>
            <a:pPr indent="-317500" lvl="1" marL="914400">
              <a:buClr>
                <a:srgbClr val="000000"/>
              </a:buClr>
              <a:buSzPct val="127272"/>
              <a:buFont typeface="Courier New"/>
              <a:buChar char="o"/>
            </a:pPr>
            <a:r>
              <a:rPr sz="1100" lang="en"/>
              <a:t>
</a:t>
            </a:r>
          </a:p>
          <a:p>
            <a:r>
              <a:t/>
            </a:r>
          </a:p>
          <a:p>
            <a:r>
              <a:t/>
            </a:r>
          </a:p>
          <a:p>
            <a:r>
              <a:t/>
            </a:r>
          </a:p>
          <a:p>
            <a:r>
              <a:t/>
            </a:r>
          </a:p>
          <a:p>
            <a:r>
              <a:t/>
            </a:r>
          </a:p>
          <a:p>
            <a:r>
              <a:t/>
            </a:r>
          </a:p>
          <a:p>
            <a:r>
              <a:t/>
            </a:r>
          </a:p>
        </p:txBody>
      </p:sp>
    </p:spTree>
  </p:cSld>
  <p:clrMap accent6="accent6" tx2="lt2" accent5="accent5" bg2="dk2" tx1="dk1" accent4="accent4" bg1="lt1" accent3="accent3" accent2="accent2" accent1="accent1" folHlink="folHlink" hlink="hlink"/>
</p:notesMaster>
</file>

<file path=ppt/notesSlides/_rels/notesSlide1.xml.rels><?xml version="1.0" encoding="UTF-8" standalone="yes"?><Relationships xmlns="http://schemas.openxmlformats.org/package/2006/relationships"><Relationship Type="http://schemas.openxmlformats.org/officeDocument/2006/relationships/notesMaster" Id="rId1" Target="../notesMasters/notesMaster1.xml"/></Relationships>
</file>

<file path=ppt/notesSlides/_rels/notesSlide2.xml.rels><?xml version="1.0" encoding="UTF-8" standalone="yes"?><Relationships xmlns="http://schemas.openxmlformats.org/package/2006/relationships"><Relationship Type="http://schemas.openxmlformats.org/officeDocument/2006/relationships/notesMaster" Id="rId1" Target="../notesMasters/notesMaster1.xml"/></Relationships>
</file>

<file path=ppt/notesSlides/_rels/notesSlide3.xml.rels><?xml version="1.0" encoding="UTF-8" standalone="yes"?><Relationships xmlns="http://schemas.openxmlformats.org/package/2006/relationships"><Relationship Type="http://schemas.openxmlformats.org/officeDocument/2006/relationships/notesMaster" Id="rId1" Target="../notesMasters/notesMaster1.xml"/></Relationships>
</file>

<file path=ppt/notesSlides/_rels/notesSlide4.xml.rels><?xml version="1.0" encoding="UTF-8" standalone="yes"?><Relationships xmlns="http://schemas.openxmlformats.org/package/2006/relationships"><Relationship Type="http://schemas.openxmlformats.org/officeDocument/2006/relationships/notesMaster" Id="rId1" Target="../notesMasters/notesMaster1.xml"/></Relationships>
</file>

<file path=ppt/notesSlides/_rels/notesSlide5.xml.rels><?xml version="1.0" encoding="UTF-8" standalone="yes"?><Relationships xmlns="http://schemas.openxmlformats.org/package/2006/relationships"><Relationship Type="http://schemas.openxmlformats.org/officeDocument/2006/relationships/notesMaster" Id="rId1" Target="../notesMasters/notesMaster1.xml"/></Relationships>
</file>

<file path=ppt/notesSlides/_rels/notesSlide6.xml.rels><?xml version="1.0" encoding="UTF-8" standalone="yes"?><Relationships xmlns="http://schemas.openxmlformats.org/package/2006/relationships"><Relationship Type="http://schemas.openxmlformats.org/officeDocument/2006/relationships/notesMaster" Id="rId1" Target="../notesMasters/notesMaster1.xml"/></Relationships>
</file>

<file path=ppt/notesSlides/_rels/notesSlide7.xml.rels><?xml version="1.0" encoding="UTF-8" standalone="yes"?><Relationships xmlns="http://schemas.openxmlformats.org/package/2006/relationships"><Relationship Type="http://schemas.openxmlformats.org/officeDocument/2006/relationships/notesMaster" Id="rId1" Target="../notesMasters/notesMaster1.xml"/></Relationships>
</file>

<file path=ppt/notesSlides/_rels/notesSlide8.xml.rels><?xml version="1.0" encoding="UTF-8" standalone="yes"?><Relationships xmlns="http://schemas.openxmlformats.org/package/2006/relationships"><Relationship Type="http://schemas.openxmlformats.org/officeDocument/2006/relationships/notesMaster" Id="rId1" Target="../notesMasters/notesMaster1.xml"/></Relationships>
</file>

<file path=ppt/notesSlides/_rels/notesSlide9.xml.rels><?xml version="1.0" encoding="UTF-8" standalone="yes"?><Relationships xmlns="http://schemas.openxmlformats.org/package/2006/relationships"><Relationship Type="http://schemas.openxmlformats.org/officeDocument/2006/relationships/notesMaster" Id="rId1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showMasterSp="0" showMasterPhAnim="0">
  <p:cSld>
    <p:spTree>
      <p:nvGrpSpPr>
        <p:cNvPr name="Shape 76" id="76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77" id="77"/>
          <p:cNvSpPr/>
          <p:nvPr>
            <p:ph type="sldImg" idx="2"/>
          </p:nvPr>
        </p:nvSpPr>
        <p:spPr>
          <a:xfrm>
            <a:off y="685800" x="1143225"/>
            <a:ext cy="3429000" cx="4572299"/>
          </a:xfrm>
          <a:custGeom>
            <a:pathLst>
              <a:path extrusionOk="0" h="120000" w="120000">
                <a:moveTo>
                  <a:pt y="0" x="0"/>
                </a:moveTo>
                <a:lnTo>
                  <a:pt y="0" x="120000"/>
                </a:lnTo>
                <a:lnTo>
                  <a:pt y="120000" x="120000"/>
                </a:lnTo>
                <a:lnTo>
                  <a:pt y="120000" x="0"/>
                </a:lnTo>
                <a:close/>
              </a:path>
            </a:pathLst>
          </a:custGeom>
        </p:spPr>
      </p:sp>
      <p:sp>
        <p:nvSpPr>
          <p:cNvPr name="Shape 78" id="78"/>
          <p:cNvSpPr txBox="1"/>
          <p:nvPr>
            <p:ph type="body" idx="1"/>
          </p:nvPr>
        </p:nvSpPr>
        <p:spPr>
          <a:xfrm>
            <a:off y="4343400" x="685800"/>
            <a:ext cy="4114800" cx="5486399"/>
          </a:xfrm>
          <a:prstGeom prst="rect">
            <a:avLst/>
          </a:prstGeom>
        </p:spPr>
        <p:txBody>
          <a:bodyPr bIns="91425" tIns="91425" lIns="91425" anchor="t" anchorCtr="0" rIns="91425">
            <a:spAutoFit/>
          </a:bodyPr>
          <a:lstStyle/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showMasterSp="0" showMasterPhAnim="0">
  <p:cSld>
    <p:spTree>
      <p:nvGrpSpPr>
        <p:cNvPr name="Shape 83" id="83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84" id="84"/>
          <p:cNvSpPr/>
          <p:nvPr>
            <p:ph type="sldImg" idx="2"/>
          </p:nvPr>
        </p:nvSpPr>
        <p:spPr>
          <a:xfrm>
            <a:off y="685800" x="1143225"/>
            <a:ext cy="3429000" cx="4572225"/>
          </a:xfrm>
          <a:custGeom>
            <a:pathLst>
              <a:path extrusionOk="0" h="120000" w="120000">
                <a:moveTo>
                  <a:pt y="0" x="0"/>
                </a:moveTo>
                <a:lnTo>
                  <a:pt y="0" x="120000"/>
                </a:lnTo>
                <a:lnTo>
                  <a:pt y="120000" x="120000"/>
                </a:lnTo>
                <a:lnTo>
                  <a:pt y="120000" x="0"/>
                </a:lnTo>
                <a:close/>
              </a:path>
            </a:pathLst>
          </a:custGeom>
        </p:spPr>
      </p:sp>
      <p:sp>
        <p:nvSpPr>
          <p:cNvPr name="Shape 85" id="85"/>
          <p:cNvSpPr txBox="1"/>
          <p:nvPr>
            <p:ph type="body" idx="1"/>
          </p:nvPr>
        </p:nvSpPr>
        <p:spPr>
          <a:xfrm>
            <a:off y="4343400" x="685800"/>
            <a:ext cy="4114800" cx="5486399"/>
          </a:xfrm>
          <a:prstGeom prst="rect">
            <a:avLst/>
          </a:prstGeom>
        </p:spPr>
        <p:txBody>
          <a:bodyPr bIns="91425" tIns="91425" lIns="91425" anchor="t" anchorCtr="0" rIns="91425">
            <a:spAutoFit/>
          </a:bodyPr>
          <a:lstStyle/>
          <a:p>
            <a:pPr>
              <a:buNone/>
            </a:pPr>
            <a:r>
              <a:rPr lang="en"/>
              <a:t>Let me know if this is WAY too simple :)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showMasterSp="0" showMasterPhAnim="0">
  <p:cSld>
    <p:spTree>
      <p:nvGrpSpPr>
        <p:cNvPr name="Shape 90" id="90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91" id="91"/>
          <p:cNvSpPr/>
          <p:nvPr>
            <p:ph type="sldImg" idx="2"/>
          </p:nvPr>
        </p:nvSpPr>
        <p:spPr>
          <a:xfrm>
            <a:off y="685800" x="1143225"/>
            <a:ext cy="3429000" cx="4572299"/>
          </a:xfrm>
          <a:custGeom>
            <a:pathLst>
              <a:path extrusionOk="0" h="120000" w="120000">
                <a:moveTo>
                  <a:pt y="0" x="0"/>
                </a:moveTo>
                <a:lnTo>
                  <a:pt y="0" x="120000"/>
                </a:lnTo>
                <a:lnTo>
                  <a:pt y="120000" x="120000"/>
                </a:lnTo>
                <a:lnTo>
                  <a:pt y="120000" x="0"/>
                </a:lnTo>
                <a:close/>
              </a:path>
            </a:pathLst>
          </a:custGeom>
        </p:spPr>
      </p:sp>
      <p:sp>
        <p:nvSpPr>
          <p:cNvPr name="Shape 92" id="92"/>
          <p:cNvSpPr txBox="1"/>
          <p:nvPr>
            <p:ph type="body" idx="1"/>
          </p:nvPr>
        </p:nvSpPr>
        <p:spPr>
          <a:xfrm>
            <a:off y="4343400" x="685800"/>
            <a:ext cy="4114800" cx="5486399"/>
          </a:xfrm>
          <a:prstGeom prst="rect">
            <a:avLst/>
          </a:prstGeom>
        </p:spPr>
        <p:txBody>
          <a:bodyPr bIns="91425" tIns="91425" lIns="91425" anchor="t" anchorCtr="0" rIns="91425">
            <a:spAutoFit/>
          </a:bodyPr>
          <a:lstStyle/>
          <a:p/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showMasterSp="0" showMasterPhAnim="0">
  <p:cSld>
    <p:spTree>
      <p:nvGrpSpPr>
        <p:cNvPr name="Shape 97" id="97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98" id="98"/>
          <p:cNvSpPr/>
          <p:nvPr>
            <p:ph type="sldImg" idx="2"/>
          </p:nvPr>
        </p:nvSpPr>
        <p:spPr>
          <a:xfrm>
            <a:off y="685800" x="1143225"/>
            <a:ext cy="3429000" cx="4572299"/>
          </a:xfrm>
          <a:custGeom>
            <a:pathLst>
              <a:path extrusionOk="0" h="120000" w="120000">
                <a:moveTo>
                  <a:pt y="0" x="0"/>
                </a:moveTo>
                <a:lnTo>
                  <a:pt y="0" x="120000"/>
                </a:lnTo>
                <a:lnTo>
                  <a:pt y="120000" x="120000"/>
                </a:lnTo>
                <a:lnTo>
                  <a:pt y="120000" x="0"/>
                </a:lnTo>
                <a:close/>
              </a:path>
            </a:pathLst>
          </a:custGeom>
        </p:spPr>
      </p:sp>
      <p:sp>
        <p:nvSpPr>
          <p:cNvPr name="Shape 99" id="99"/>
          <p:cNvSpPr txBox="1"/>
          <p:nvPr>
            <p:ph type="body" idx="1"/>
          </p:nvPr>
        </p:nvSpPr>
        <p:spPr>
          <a:xfrm>
            <a:off y="4343400" x="685800"/>
            <a:ext cy="4114800" cx="5486399"/>
          </a:xfrm>
          <a:prstGeom prst="rect">
            <a:avLst/>
          </a:prstGeom>
        </p:spPr>
        <p:txBody>
          <a:bodyPr bIns="91425" tIns="91425" lIns="91425" anchor="t" anchorCtr="0" rIns="91425">
            <a:spAutoFit/>
          </a:bodyPr>
          <a:lstStyle/>
          <a:p/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showMasterSp="0" showMasterPhAnim="0">
  <p:cSld>
    <p:spTree>
      <p:nvGrpSpPr>
        <p:cNvPr name="Shape 104" id="104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105" id="105"/>
          <p:cNvSpPr/>
          <p:nvPr>
            <p:ph type="sldImg" idx="2"/>
          </p:nvPr>
        </p:nvSpPr>
        <p:spPr>
          <a:xfrm>
            <a:off y="685800" x="1143225"/>
            <a:ext cy="3429000" cx="4572299"/>
          </a:xfrm>
          <a:custGeom>
            <a:pathLst>
              <a:path extrusionOk="0" h="120000" w="120000">
                <a:moveTo>
                  <a:pt y="0" x="0"/>
                </a:moveTo>
                <a:lnTo>
                  <a:pt y="0" x="120000"/>
                </a:lnTo>
                <a:lnTo>
                  <a:pt y="120000" x="120000"/>
                </a:lnTo>
                <a:lnTo>
                  <a:pt y="120000" x="0"/>
                </a:lnTo>
                <a:close/>
              </a:path>
            </a:pathLst>
          </a:custGeom>
        </p:spPr>
      </p:sp>
      <p:sp>
        <p:nvSpPr>
          <p:cNvPr name="Shape 106" id="106"/>
          <p:cNvSpPr txBox="1"/>
          <p:nvPr>
            <p:ph type="body" idx="1"/>
          </p:nvPr>
        </p:nvSpPr>
        <p:spPr>
          <a:xfrm>
            <a:off y="4343400" x="685800"/>
            <a:ext cy="4114800" cx="5486399"/>
          </a:xfrm>
          <a:prstGeom prst="rect">
            <a:avLst/>
          </a:prstGeom>
        </p:spPr>
        <p:txBody>
          <a:bodyPr bIns="91425" tIns="91425" lIns="91425" anchor="t" anchorCtr="0" rIns="91425">
            <a:spAutoFit/>
          </a:bodyPr>
          <a:lstStyle/>
          <a:p/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showMasterSp="0" showMasterPhAnim="0">
  <p:cSld>
    <p:spTree>
      <p:nvGrpSpPr>
        <p:cNvPr name="Shape 111" id="111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112" id="112"/>
          <p:cNvSpPr/>
          <p:nvPr>
            <p:ph type="sldImg" idx="2"/>
          </p:nvPr>
        </p:nvSpPr>
        <p:spPr>
          <a:xfrm>
            <a:off y="685800" x="1143225"/>
            <a:ext cy="3429000" cx="4572299"/>
          </a:xfrm>
          <a:custGeom>
            <a:pathLst>
              <a:path extrusionOk="0" h="120000" w="120000">
                <a:moveTo>
                  <a:pt y="0" x="0"/>
                </a:moveTo>
                <a:lnTo>
                  <a:pt y="0" x="120000"/>
                </a:lnTo>
                <a:lnTo>
                  <a:pt y="120000" x="120000"/>
                </a:lnTo>
                <a:lnTo>
                  <a:pt y="120000" x="0"/>
                </a:lnTo>
                <a:close/>
              </a:path>
            </a:pathLst>
          </a:custGeom>
        </p:spPr>
      </p:sp>
      <p:sp>
        <p:nvSpPr>
          <p:cNvPr name="Shape 113" id="113"/>
          <p:cNvSpPr txBox="1"/>
          <p:nvPr>
            <p:ph type="body" idx="1"/>
          </p:nvPr>
        </p:nvSpPr>
        <p:spPr>
          <a:xfrm>
            <a:off y="4343400" x="685800"/>
            <a:ext cy="4114800" cx="5486399"/>
          </a:xfrm>
          <a:prstGeom prst="rect">
            <a:avLst/>
          </a:prstGeom>
        </p:spPr>
        <p:txBody>
          <a:bodyPr bIns="91425" tIns="91425" lIns="91425" anchor="t" anchorCtr="0" rIns="91425">
            <a:spAutoFit/>
          </a:bodyPr>
          <a:lstStyle/>
          <a:p/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showMasterSp="0" showMasterPhAnim="0">
  <p:cSld>
    <p:spTree>
      <p:nvGrpSpPr>
        <p:cNvPr name="Shape 120" id="120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121" id="121"/>
          <p:cNvSpPr/>
          <p:nvPr>
            <p:ph type="sldImg" idx="2"/>
          </p:nvPr>
        </p:nvSpPr>
        <p:spPr>
          <a:xfrm>
            <a:off y="685800" x="1143225"/>
            <a:ext cy="3429000" cx="4572299"/>
          </a:xfrm>
          <a:custGeom>
            <a:pathLst>
              <a:path extrusionOk="0" h="120000" w="120000">
                <a:moveTo>
                  <a:pt y="0" x="0"/>
                </a:moveTo>
                <a:lnTo>
                  <a:pt y="0" x="120000"/>
                </a:lnTo>
                <a:lnTo>
                  <a:pt y="120000" x="120000"/>
                </a:lnTo>
                <a:lnTo>
                  <a:pt y="120000" x="0"/>
                </a:lnTo>
                <a:close/>
              </a:path>
            </a:pathLst>
          </a:custGeom>
        </p:spPr>
      </p:sp>
      <p:sp>
        <p:nvSpPr>
          <p:cNvPr name="Shape 122" id="122"/>
          <p:cNvSpPr txBox="1"/>
          <p:nvPr>
            <p:ph type="body" idx="1"/>
          </p:nvPr>
        </p:nvSpPr>
        <p:spPr>
          <a:xfrm>
            <a:off y="4343400" x="685800"/>
            <a:ext cy="4114800" cx="5486399"/>
          </a:xfrm>
          <a:prstGeom prst="rect">
            <a:avLst/>
          </a:prstGeom>
        </p:spPr>
        <p:txBody>
          <a:bodyPr bIns="91425" tIns="91425" lIns="91425" anchor="t" anchorCtr="0" rIns="91425">
            <a:spAutoFit/>
          </a:bodyPr>
          <a:lstStyle/>
          <a:p/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showMasterSp="0" showMasterPhAnim="0">
  <p:cSld>
    <p:spTree>
      <p:nvGrpSpPr>
        <p:cNvPr name="Shape 127" id="127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128" id="128"/>
          <p:cNvSpPr/>
          <p:nvPr>
            <p:ph type="sldImg" idx="2"/>
          </p:nvPr>
        </p:nvSpPr>
        <p:spPr>
          <a:xfrm>
            <a:off y="685800" x="1143225"/>
            <a:ext cy="3429000" cx="4572299"/>
          </a:xfrm>
          <a:custGeom>
            <a:pathLst>
              <a:path extrusionOk="0" h="120000" w="120000">
                <a:moveTo>
                  <a:pt y="0" x="0"/>
                </a:moveTo>
                <a:lnTo>
                  <a:pt y="0" x="120000"/>
                </a:lnTo>
                <a:lnTo>
                  <a:pt y="120000" x="120000"/>
                </a:lnTo>
                <a:lnTo>
                  <a:pt y="120000" x="0"/>
                </a:lnTo>
                <a:close/>
              </a:path>
            </a:pathLst>
          </a:custGeom>
        </p:spPr>
      </p:sp>
      <p:sp>
        <p:nvSpPr>
          <p:cNvPr name="Shape 129" id="129"/>
          <p:cNvSpPr txBox="1"/>
          <p:nvPr>
            <p:ph type="body" idx="1"/>
          </p:nvPr>
        </p:nvSpPr>
        <p:spPr>
          <a:xfrm>
            <a:off y="4343400" x="685800"/>
            <a:ext cy="4114800" cx="5486399"/>
          </a:xfrm>
          <a:prstGeom prst="rect">
            <a:avLst/>
          </a:prstGeom>
        </p:spPr>
        <p:txBody>
          <a:bodyPr bIns="91425" tIns="91425" lIns="91425" anchor="t" anchorCtr="0" rIns="91425">
            <a:spAutoFit/>
          </a:bodyPr>
          <a:lstStyle/>
          <a:p/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showMasterSp="0" showMasterPhAnim="0">
  <p:cSld>
    <p:spTree>
      <p:nvGrpSpPr>
        <p:cNvPr name="Shape 134" id="134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135" id="135"/>
          <p:cNvSpPr/>
          <p:nvPr>
            <p:ph type="sldImg" idx="2"/>
          </p:nvPr>
        </p:nvSpPr>
        <p:spPr>
          <a:xfrm>
            <a:off y="685800" x="1143225"/>
            <a:ext cy="3429000" cx="4572299"/>
          </a:xfrm>
          <a:custGeom>
            <a:pathLst>
              <a:path extrusionOk="0" h="120000" w="120000">
                <a:moveTo>
                  <a:pt y="0" x="0"/>
                </a:moveTo>
                <a:lnTo>
                  <a:pt y="0" x="120000"/>
                </a:lnTo>
                <a:lnTo>
                  <a:pt y="120000" x="120000"/>
                </a:lnTo>
                <a:lnTo>
                  <a:pt y="120000" x="0"/>
                </a:lnTo>
                <a:close/>
              </a:path>
            </a:pathLst>
          </a:custGeom>
        </p:spPr>
      </p:sp>
      <p:sp>
        <p:nvSpPr>
          <p:cNvPr name="Shape 136" id="136"/>
          <p:cNvSpPr txBox="1"/>
          <p:nvPr>
            <p:ph type="body" idx="1"/>
          </p:nvPr>
        </p:nvSpPr>
        <p:spPr>
          <a:xfrm>
            <a:off y="4343400" x="685800"/>
            <a:ext cy="4114800" cx="5486399"/>
          </a:xfrm>
          <a:prstGeom prst="rect">
            <a:avLst/>
          </a:prstGeom>
        </p:spPr>
        <p:txBody>
          <a:bodyPr bIns="91425" tIns="91425" lIns="91425" anchor="t" anchorCtr="0" rIns="91425">
            <a:spAutoFit/>
          </a:bodyPr>
          <a:lstStyle/>
          <a:p/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Type="http://schemas.openxmlformats.org/officeDocument/2006/relationships/slideMaster" Id="rId1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Type="http://schemas.openxmlformats.org/officeDocument/2006/relationships/slideMaster" Id="rId1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Type="http://schemas.openxmlformats.org/officeDocument/2006/relationships/slideMaster" Id="rId1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Type="http://schemas.openxmlformats.org/officeDocument/2006/relationships/slideMaster" Id="rId1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Type="http://schemas.openxmlformats.org/officeDocument/2006/relationships/slideMaster" Id="rId1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Type="http://schemas.openxmlformats.org/officeDocument/2006/relationships/slideMaster" Id="rId1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Type="http://schemas.openxmlformats.org/officeDocument/2006/relationships/slideMaster" Id="rId1" Target="../slideMasters/slideMaster2.xml"/></Relationships>
</file>

<file path=ppt/slideLayouts/_rels/slideLayout8.xml.rels><?xml version="1.0" encoding="UTF-8" standalone="yes"?><Relationships xmlns="http://schemas.openxmlformats.org/package/2006/relationships"><Relationship Type="http://schemas.openxmlformats.org/officeDocument/2006/relationships/slideMaster" Id="rId1" Target="../slideMasters/slideMaster2.xml"/></Relationships>
</file>

<file path=ppt/slideLayouts/_rels/slideLayout9.xml.rels><?xml version="1.0" encoding="UTF-8" standalone="yes"?><Relationships xmlns="http://schemas.openxmlformats.org/package/2006/relationships"><Relationship Type="http://schemas.openxmlformats.org/officeDocument/2006/relationships/slideMaster" Id="rId1" Target="../slideMasters/slideMaster2.xml"/></Relationships>
</file>

<file path=ppt/slideLayouts/_rels/slideLayout10.xml.rels><?xml version="1.0" encoding="UTF-8" standalone="yes"?><Relationships xmlns="http://schemas.openxmlformats.org/package/2006/relationships"><Relationship Type="http://schemas.openxmlformats.org/officeDocument/2006/relationships/slideMaster" Id="rId1" Target="../slideMasters/slideMaster2.xml"/></Relationships>
</file>

<file path=ppt/slideLayouts/_rels/slideLayout11.xml.rels><?xml version="1.0" encoding="UTF-8" standalone="yes"?><Relationships xmlns="http://schemas.openxmlformats.org/package/2006/relationships"><Relationship Type="http://schemas.openxmlformats.org/officeDocument/2006/relationships/slideMaster" Id="rId1" Target="../slideMasters/slideMaster2.xml"/></Relationships>
</file>

<file path=ppt/slideLayouts/_rels/slideLayout12.xml.rels><?xml version="1.0" encoding="UTF-8" standalone="yes"?><Relationships xmlns="http://schemas.openxmlformats.org/package/2006/relationships"><Relationship Type="http://schemas.openxmlformats.org/officeDocument/2006/relationships/slideMaster" Id="rId1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matchingName="title" type="title">
  <p:cSld name="title">
    <p:spTree>
      <p:nvGrpSpPr>
        <p:cNvPr name="Shape 7" id="7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8" id="8"/>
          <p:cNvSpPr/>
          <p:nvPr/>
        </p:nvSpPr>
        <p:spPr>
          <a:xfrm>
            <a:off y="4056001" x="381000"/>
            <a:ext cy="803275" cx="2835275"/>
          </a:xfrm>
          <a:custGeom>
            <a:pathLst>
              <a:path extrusionOk="0" h="1012" w="3572">
                <a:moveTo>
                  <a:pt y="303" x="1427"/>
                </a:moveTo>
                <a:lnTo>
                  <a:pt y="303" x="1427"/>
                </a:lnTo>
                <a:lnTo>
                  <a:pt y="0" x="1427"/>
                </a:lnTo>
                <a:lnTo>
                  <a:pt y="0" x="0"/>
                </a:lnTo>
                <a:lnTo>
                  <a:pt y="594" x="0"/>
                </a:lnTo>
                <a:lnTo>
                  <a:pt y="594" x="0"/>
                </a:lnTo>
                <a:lnTo>
                  <a:pt y="615" x="0"/>
                </a:lnTo>
                <a:lnTo>
                  <a:pt y="636" x="1"/>
                </a:lnTo>
                <a:lnTo>
                  <a:pt y="658" x="5"/>
                </a:lnTo>
                <a:lnTo>
                  <a:pt y="679" x="10"/>
                </a:lnTo>
                <a:lnTo>
                  <a:pt y="698" x="16"/>
                </a:lnTo>
                <a:lnTo>
                  <a:pt y="718" x="23"/>
                </a:lnTo>
                <a:lnTo>
                  <a:pt y="738" x="31"/>
                </a:lnTo>
                <a:lnTo>
                  <a:pt y="757" x="39"/>
                </a:lnTo>
                <a:lnTo>
                  <a:pt y="775" x="49"/>
                </a:lnTo>
                <a:lnTo>
                  <a:pt y="793" x="60"/>
                </a:lnTo>
                <a:lnTo>
                  <a:pt y="811" x="73"/>
                </a:lnTo>
                <a:lnTo>
                  <a:pt y="827" x="86"/>
                </a:lnTo>
                <a:lnTo>
                  <a:pt y="844" x="99"/>
                </a:lnTo>
                <a:lnTo>
                  <a:pt y="860" x="114"/>
                </a:lnTo>
                <a:lnTo>
                  <a:pt y="875" x="130"/>
                </a:lnTo>
                <a:lnTo>
                  <a:pt y="889" x="147"/>
                </a:lnTo>
                <a:lnTo>
                  <a:pt y="902" x="165"/>
                </a:lnTo>
                <a:lnTo>
                  <a:pt y="917" x="183"/>
                </a:lnTo>
                <a:lnTo>
                  <a:pt y="929" x="202"/>
                </a:lnTo>
                <a:lnTo>
                  <a:pt y="940" x="222"/>
                </a:lnTo>
                <a:lnTo>
                  <a:pt y="951" x="243"/>
                </a:lnTo>
                <a:lnTo>
                  <a:pt y="961" x="264"/>
                </a:lnTo>
                <a:lnTo>
                  <a:pt y="971" x="285"/>
                </a:lnTo>
                <a:lnTo>
                  <a:pt y="979" x="308"/>
                </a:lnTo>
                <a:lnTo>
                  <a:pt y="986" x="331"/>
                </a:lnTo>
                <a:lnTo>
                  <a:pt y="992" x="354"/>
                </a:lnTo>
                <a:lnTo>
                  <a:pt y="999" x="378"/>
                </a:lnTo>
                <a:lnTo>
                  <a:pt y="1004" x="403"/>
                </a:lnTo>
                <a:lnTo>
                  <a:pt y="1007" x="427"/>
                </a:lnTo>
                <a:lnTo>
                  <a:pt y="1010" x="454"/>
                </a:lnTo>
                <a:lnTo>
                  <a:pt y="1012" x="478"/>
                </a:lnTo>
                <a:lnTo>
                  <a:pt y="1012" x="504"/>
                </a:lnTo>
                <a:lnTo>
                  <a:pt y="1012" x="3572"/>
                </a:lnTo>
                <a:lnTo>
                  <a:pt y="760" x="3572"/>
                </a:lnTo>
                <a:lnTo>
                  <a:pt y="760" x="1882"/>
                </a:lnTo>
                <a:lnTo>
                  <a:pt y="760" x="1882"/>
                </a:lnTo>
                <a:lnTo>
                  <a:pt y="759" x="1859"/>
                </a:lnTo>
                <a:lnTo>
                  <a:pt y="757" x="1836"/>
                </a:lnTo>
                <a:lnTo>
                  <a:pt y="754" x="1814"/>
                </a:lnTo>
                <a:lnTo>
                  <a:pt y="751" x="1791"/>
                </a:lnTo>
                <a:lnTo>
                  <a:pt y="746" x="1768"/>
                </a:lnTo>
                <a:lnTo>
                  <a:pt y="739" x="1747"/>
                </a:lnTo>
                <a:lnTo>
                  <a:pt y="733" x="1725"/>
                </a:lnTo>
                <a:lnTo>
                  <a:pt y="724" x="1704"/>
                </a:lnTo>
                <a:lnTo>
                  <a:pt y="715" x="1685"/>
                </a:lnTo>
                <a:lnTo>
                  <a:pt y="705" x="1665"/>
                </a:lnTo>
                <a:lnTo>
                  <a:pt y="693" x="1645"/>
                </a:lnTo>
                <a:lnTo>
                  <a:pt y="682" x="1627"/>
                </a:lnTo>
                <a:lnTo>
                  <a:pt y="669" x="1609"/>
                </a:lnTo>
                <a:lnTo>
                  <a:pt y="656" x="1592"/>
                </a:lnTo>
                <a:lnTo>
                  <a:pt y="641" x="1575"/>
                </a:lnTo>
                <a:lnTo>
                  <a:pt y="627" x="1560"/>
                </a:lnTo>
                <a:lnTo>
                  <a:pt y="610" x="1544"/>
                </a:lnTo>
                <a:lnTo>
                  <a:pt y="594" x="1529"/>
                </a:lnTo>
                <a:lnTo>
                  <a:pt y="576" x="1516"/>
                </a:lnTo>
                <a:lnTo>
                  <a:pt y="558" x="1503"/>
                </a:lnTo>
                <a:lnTo>
                  <a:pt y="540" x="1492"/>
                </a:lnTo>
                <a:lnTo>
                  <a:pt y="520" x="1480"/>
                </a:lnTo>
                <a:lnTo>
                  <a:pt y="501" x="1471"/>
                </a:lnTo>
                <a:lnTo>
                  <a:pt y="481" x="1463"/>
                </a:lnTo>
                <a:lnTo>
                  <a:pt y="460" x="1454"/>
                </a:lnTo>
                <a:lnTo>
                  <a:pt y="439" x="1446"/>
                </a:lnTo>
                <a:lnTo>
                  <a:pt y="418" x="1440"/>
                </a:lnTo>
                <a:lnTo>
                  <a:pt y="395" x="1435"/>
                </a:lnTo>
                <a:lnTo>
                  <a:pt y="372" x="1432"/>
                </a:lnTo>
                <a:lnTo>
                  <a:pt y="349" x="1428"/>
                </a:lnTo>
                <a:lnTo>
                  <a:pt y="326" x="1427"/>
                </a:lnTo>
                <a:lnTo>
                  <a:pt y="303" x="1427"/>
                </a:lnTo>
                <a:lnTo>
                  <a:pt y="303" x="142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9" id="9"/>
          <p:cNvSpPr/>
          <p:nvPr/>
        </p:nvSpPr>
        <p:spPr>
          <a:xfrm>
            <a:off y="4659251" x="6781800"/>
            <a:ext cy="736601" cx="1903412"/>
          </a:xfrm>
          <a:custGeom>
            <a:pathLst>
              <a:path extrusionOk="0" h="927" w="2398">
                <a:moveTo>
                  <a:pt y="708" x="971"/>
                </a:moveTo>
                <a:lnTo>
                  <a:pt y="708" x="971"/>
                </a:lnTo>
                <a:lnTo>
                  <a:pt y="927" x="971"/>
                </a:lnTo>
                <a:lnTo>
                  <a:pt y="927" x="2398"/>
                </a:lnTo>
                <a:lnTo>
                  <a:pt y="418" x="2398"/>
                </a:lnTo>
                <a:lnTo>
                  <a:pt y="418" x="2398"/>
                </a:lnTo>
                <a:lnTo>
                  <a:pt y="395" x="2398"/>
                </a:lnTo>
                <a:lnTo>
                  <a:pt y="374" x="2395"/>
                </a:lnTo>
                <a:lnTo>
                  <a:pt y="354" x="2392"/>
                </a:lnTo>
                <a:lnTo>
                  <a:pt y="333" x="2389"/>
                </a:lnTo>
                <a:lnTo>
                  <a:pt y="313" x="2382"/>
                </a:lnTo>
                <a:lnTo>
                  <a:pt y="294" x="2375"/>
                </a:lnTo>
                <a:lnTo>
                  <a:pt y="274" x="2367"/>
                </a:lnTo>
                <a:lnTo>
                  <a:pt y="254" x="2359"/>
                </a:lnTo>
                <a:lnTo>
                  <a:pt y="236" x="2348"/>
                </a:lnTo>
                <a:lnTo>
                  <a:pt y="219" x="2338"/>
                </a:lnTo>
                <a:lnTo>
                  <a:pt y="201" x="2325"/>
                </a:lnTo>
                <a:lnTo>
                  <a:pt y="184" x="2312"/>
                </a:lnTo>
                <a:lnTo>
                  <a:pt y="168" x="2299"/>
                </a:lnTo>
                <a:lnTo>
                  <a:pt y="152" x="2282"/>
                </a:lnTo>
                <a:lnTo>
                  <a:pt y="137" x="2268"/>
                </a:lnTo>
                <a:lnTo>
                  <a:pt y="122" x="2250"/>
                </a:lnTo>
                <a:lnTo>
                  <a:pt y="108" x="2233"/>
                </a:lnTo>
                <a:lnTo>
                  <a:pt y="94" x="2214"/>
                </a:lnTo>
                <a:lnTo>
                  <a:pt y="83" x="2196"/>
                </a:lnTo>
                <a:lnTo>
                  <a:pt y="70" x="2176"/>
                </a:lnTo>
                <a:lnTo>
                  <a:pt y="60" x="2155"/>
                </a:lnTo>
                <a:lnTo>
                  <a:pt y="50" x="2134"/>
                </a:lnTo>
                <a:lnTo>
                  <a:pt y="41" x="2113"/>
                </a:lnTo>
                <a:lnTo>
                  <a:pt y="32" x="2090"/>
                </a:lnTo>
                <a:lnTo>
                  <a:pt y="24" x="2067"/>
                </a:lnTo>
                <a:lnTo>
                  <a:pt y="18" x="2044"/>
                </a:lnTo>
                <a:lnTo>
                  <a:pt y="13" x="2020"/>
                </a:lnTo>
                <a:lnTo>
                  <a:pt y="8" x="1995"/>
                </a:lnTo>
                <a:lnTo>
                  <a:pt y="5" x="1971"/>
                </a:lnTo>
                <a:lnTo>
                  <a:pt y="1" x="1944"/>
                </a:lnTo>
                <a:lnTo>
                  <a:pt y="0" x="1920"/>
                </a:lnTo>
                <a:lnTo>
                  <a:pt y="0" x="1894"/>
                </a:lnTo>
                <a:lnTo>
                  <a:pt y="0" x="0"/>
                </a:lnTo>
                <a:lnTo>
                  <a:pt y="251" x="0"/>
                </a:lnTo>
                <a:lnTo>
                  <a:pt y="251" x="514"/>
                </a:lnTo>
                <a:lnTo>
                  <a:pt y="251" x="514"/>
                </a:lnTo>
                <a:lnTo>
                  <a:pt y="251" x="539"/>
                </a:lnTo>
                <a:lnTo>
                  <a:pt y="254" x="562"/>
                </a:lnTo>
                <a:lnTo>
                  <a:pt y="256" x="585"/>
                </a:lnTo>
                <a:lnTo>
                  <a:pt y="261" x="607"/>
                </a:lnTo>
                <a:lnTo>
                  <a:pt y="266" x="629"/>
                </a:lnTo>
                <a:lnTo>
                  <a:pt y="272" x="651"/>
                </a:lnTo>
                <a:lnTo>
                  <a:pt y="279" x="673"/>
                </a:lnTo>
                <a:lnTo>
                  <a:pt y="287" x="692"/>
                </a:lnTo>
                <a:lnTo>
                  <a:pt y="297" x="713"/>
                </a:lnTo>
                <a:lnTo>
                  <a:pt y="307" x="733"/>
                </a:lnTo>
                <a:lnTo>
                  <a:pt y="318" x="753"/>
                </a:lnTo>
                <a:lnTo>
                  <a:pt y="330" x="771"/>
                </a:lnTo>
                <a:lnTo>
                  <a:pt y="343" x="789"/>
                </a:lnTo>
                <a:lnTo>
                  <a:pt y="356" x="805"/>
                </a:lnTo>
                <a:lnTo>
                  <a:pt y="370" x="823"/>
                </a:lnTo>
                <a:lnTo>
                  <a:pt y="385" x="838"/>
                </a:lnTo>
                <a:lnTo>
                  <a:pt y="401" x="854"/>
                </a:lnTo>
                <a:lnTo>
                  <a:pt y="418" x="867"/>
                </a:lnTo>
                <a:lnTo>
                  <a:pt y="434" x="882"/>
                </a:lnTo>
                <a:lnTo>
                  <a:pt y="452" x="893"/>
                </a:lnTo>
                <a:lnTo>
                  <a:pt y="472" x="906"/>
                </a:lnTo>
                <a:lnTo>
                  <a:pt y="491" x="918"/>
                </a:lnTo>
                <a:lnTo>
                  <a:pt y="511" x="927"/>
                </a:lnTo>
                <a:lnTo>
                  <a:pt y="530" x="936"/>
                </a:lnTo>
                <a:lnTo>
                  <a:pt y="552" x="944"/>
                </a:lnTo>
                <a:lnTo>
                  <a:pt y="573" x="952"/>
                </a:lnTo>
                <a:lnTo>
                  <a:pt y="594" x="957"/>
                </a:lnTo>
                <a:lnTo>
                  <a:pt y="617" x="963"/>
                </a:lnTo>
                <a:lnTo>
                  <a:pt y="638" x="967"/>
                </a:lnTo>
                <a:lnTo>
                  <a:pt y="661" x="970"/>
                </a:lnTo>
                <a:lnTo>
                  <a:pt y="685" x="971"/>
                </a:lnTo>
                <a:lnTo>
                  <a:pt y="708" x="971"/>
                </a:lnTo>
                <a:lnTo>
                  <a:pt y="708" x="971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10" id="10"/>
          <p:cNvSpPr/>
          <p:nvPr/>
        </p:nvSpPr>
        <p:spPr>
          <a:xfrm>
            <a:off y="0" x="381000"/>
            <a:ext cy="3962399" cx="113669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11" id="11"/>
          <p:cNvSpPr/>
          <p:nvPr/>
        </p:nvSpPr>
        <p:spPr>
          <a:xfrm>
            <a:off y="4659251" x="3268663"/>
            <a:ext cy="200099" cx="170009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12" id="12"/>
          <p:cNvSpPr/>
          <p:nvPr/>
        </p:nvSpPr>
        <p:spPr>
          <a:xfrm>
            <a:off y="4659251" x="5021262"/>
            <a:ext cy="200099" cx="1684199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13" id="13"/>
          <p:cNvSpPr/>
          <p:nvPr/>
        </p:nvSpPr>
        <p:spPr>
          <a:xfrm>
            <a:off y="5449826" x="7546975"/>
            <a:ext cy="1409700" cx="1139824"/>
          </a:xfrm>
          <a:custGeom>
            <a:pathLst>
              <a:path extrusionOk="0" h="1776" w="1437">
                <a:moveTo>
                  <a:pt y="1776" x="1435"/>
                </a:moveTo>
                <a:lnTo>
                  <a:pt y="1776" x="0"/>
                </a:lnTo>
                <a:lnTo>
                  <a:pt y="0" x="2"/>
                </a:lnTo>
                <a:lnTo>
                  <a:pt y="0" x="1437"/>
                </a:lnTo>
                <a:lnTo>
                  <a:pt y="1776" x="1435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14" id="14"/>
          <p:cNvSpPr txBox="1"/>
          <p:nvPr>
            <p:ph type="ctrTitle"/>
          </p:nvPr>
        </p:nvSpPr>
        <p:spPr>
          <a:xfrm>
            <a:off y="2916233" x="2220060"/>
            <a:ext cy="1650599" cx="4710000"/>
          </a:xfrm>
          <a:prstGeom prst="rect">
            <a:avLst/>
          </a:prstGeom>
          <a:noFill/>
          <a:ln>
            <a:noFill/>
          </a:ln>
        </p:spPr>
        <p:txBody>
          <a:bodyPr bIns="91425" tIns="91425" lIns="91425" anchor="b" anchorCtr="0" rIns="91425"/>
          <a:lstStyle>
            <a:lvl1pPr indent="304800" algn="ctr" marL="0" rtl="0">
              <a:spcBef>
                <a:spcPts val="0"/>
              </a:spcBef>
              <a:buClr>
                <a:schemeClr val="accent1"/>
              </a:buClr>
              <a:buSzPct val="100000"/>
              <a:buFont typeface="Arial"/>
              <a:buNone/>
              <a:defRPr i="0" baseline="0" strike="noStrike" sz="4800" b="1" cap="none" u="none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304800" algn="ctr" marL="0" rtl="0">
              <a:spcBef>
                <a:spcPts val="0"/>
              </a:spcBef>
              <a:buClr>
                <a:schemeClr val="accent1"/>
              </a:buClr>
              <a:buSzPct val="100000"/>
              <a:buFont typeface="Arial"/>
              <a:buNone/>
              <a:defRPr i="0" baseline="0" strike="noStrike" sz="4800" b="1" cap="none" u="none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304800" algn="ctr" marL="0" rtl="0">
              <a:spcBef>
                <a:spcPts val="0"/>
              </a:spcBef>
              <a:buClr>
                <a:schemeClr val="accent1"/>
              </a:buClr>
              <a:buSzPct val="100000"/>
              <a:buFont typeface="Arial"/>
              <a:buNone/>
              <a:defRPr i="0" baseline="0" strike="noStrike" sz="4800" b="1" cap="none" u="none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304800" algn="ctr" marL="0" rtl="0">
              <a:spcBef>
                <a:spcPts val="0"/>
              </a:spcBef>
              <a:buClr>
                <a:schemeClr val="accent1"/>
              </a:buClr>
              <a:buSzPct val="100000"/>
              <a:buFont typeface="Arial"/>
              <a:buNone/>
              <a:defRPr i="0" baseline="0" strike="noStrike" sz="4800" b="1" cap="none" u="none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304800" algn="ctr" marL="0" rtl="0">
              <a:spcBef>
                <a:spcPts val="0"/>
              </a:spcBef>
              <a:buClr>
                <a:schemeClr val="accent1"/>
              </a:buClr>
              <a:buSzPct val="100000"/>
              <a:buFont typeface="Arial"/>
              <a:buNone/>
              <a:defRPr i="0" baseline="0" strike="noStrike" sz="4800" b="1" cap="none" u="none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304800" algn="ctr" marL="0" rtl="0">
              <a:spcBef>
                <a:spcPts val="0"/>
              </a:spcBef>
              <a:buClr>
                <a:schemeClr val="accent1"/>
              </a:buClr>
              <a:buSzPct val="100000"/>
              <a:buFont typeface="Arial"/>
              <a:buNone/>
              <a:defRPr i="0" baseline="0" strike="noStrike" sz="4800" b="1" cap="none" u="none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304800" algn="ctr" marL="0" rtl="0">
              <a:spcBef>
                <a:spcPts val="0"/>
              </a:spcBef>
              <a:buClr>
                <a:schemeClr val="accent1"/>
              </a:buClr>
              <a:buSzPct val="100000"/>
              <a:buFont typeface="Arial"/>
              <a:buNone/>
              <a:defRPr i="0" baseline="0" strike="noStrike" sz="4800" b="1" cap="none" u="none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304800" algn="ctr" marL="0" rtl="0">
              <a:spcBef>
                <a:spcPts val="0"/>
              </a:spcBef>
              <a:buClr>
                <a:schemeClr val="accent1"/>
              </a:buClr>
              <a:buSzPct val="100000"/>
              <a:buFont typeface="Arial"/>
              <a:buNone/>
              <a:defRPr i="0" baseline="0" strike="noStrike" sz="4800" b="1" cap="none" u="none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304800" algn="ctr" marL="0" rtl="0">
              <a:spcBef>
                <a:spcPts val="0"/>
              </a:spcBef>
              <a:buClr>
                <a:schemeClr val="accent1"/>
              </a:buClr>
              <a:buSzPct val="100000"/>
              <a:buFont typeface="Arial"/>
              <a:buNone/>
              <a:defRPr i="0" baseline="0" strike="noStrike" sz="4800" b="1" cap="none" u="none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name="Shape 15" id="15"/>
          <p:cNvSpPr txBox="1"/>
          <p:nvPr>
            <p:ph type="subTitle" idx="1"/>
          </p:nvPr>
        </p:nvSpPr>
        <p:spPr>
          <a:xfrm>
            <a:off y="4974907" x="2220060"/>
            <a:ext cy="884999" cx="4710000"/>
          </a:xfrm>
          <a:prstGeom prst="rect">
            <a:avLst/>
          </a:prstGeom>
          <a:noFill/>
          <a:ln>
            <a:noFill/>
          </a:ln>
        </p:spPr>
        <p:txBody>
          <a:bodyPr bIns="91425" tIns="91425" lIns="91425" anchor="t" anchorCtr="0" rIns="91425"/>
          <a:lstStyle>
            <a:lvl1pPr indent="152400" algn="ctr" marL="0" rtl="0">
              <a:spcBef>
                <a:spcPts val="0"/>
              </a:spcBef>
              <a:buClr>
                <a:schemeClr val="lt2"/>
              </a:buClr>
              <a:buSzPct val="100000"/>
              <a:buFont typeface="Arial"/>
              <a:buNone/>
              <a:defRPr i="0" baseline="0" strike="noStrike" sz="2400" b="0" cap="none" u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152400" algn="ctr" marL="0" rtl="0">
              <a:spcBef>
                <a:spcPts val="0"/>
              </a:spcBef>
              <a:buClr>
                <a:schemeClr val="lt2"/>
              </a:buClr>
              <a:buSzPct val="100000"/>
              <a:buFont typeface="Arial"/>
              <a:buNone/>
              <a:defRPr i="0" baseline="0" strike="noStrike" sz="2400" b="0" cap="none" u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152400" algn="ctr" marL="0" rtl="0">
              <a:spcBef>
                <a:spcPts val="0"/>
              </a:spcBef>
              <a:buClr>
                <a:schemeClr val="lt2"/>
              </a:buClr>
              <a:buSzPct val="100000"/>
              <a:buFont typeface="Arial"/>
              <a:buNone/>
              <a:defRPr i="0" baseline="0" strike="noStrike" sz="2400" b="0" cap="none" u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152400" algn="ctr" marL="0" rtl="0">
              <a:spcBef>
                <a:spcPts val="0"/>
              </a:spcBef>
              <a:buClr>
                <a:schemeClr val="lt2"/>
              </a:buClr>
              <a:buSzPct val="100000"/>
              <a:buFont typeface="Arial"/>
              <a:buNone/>
              <a:defRPr i="0" baseline="0" strike="noStrike" sz="2400" b="0" cap="none" u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152400" algn="ctr" marL="0" rtl="0">
              <a:spcBef>
                <a:spcPts val="0"/>
              </a:spcBef>
              <a:buClr>
                <a:schemeClr val="lt2"/>
              </a:buClr>
              <a:buSzPct val="100000"/>
              <a:buFont typeface="Arial"/>
              <a:buNone/>
              <a:defRPr i="0" baseline="0" strike="noStrike" sz="2400" b="0" cap="none" u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152400" algn="ctr" marL="0" rtl="0">
              <a:spcBef>
                <a:spcPts val="0"/>
              </a:spcBef>
              <a:buClr>
                <a:schemeClr val="lt2"/>
              </a:buClr>
              <a:buSzPct val="100000"/>
              <a:buFont typeface="Arial"/>
              <a:buNone/>
              <a:defRPr i="0" baseline="0" strike="noStrike" sz="2400" b="0" cap="none" u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152400" algn="ctr" marL="0" rtl="0">
              <a:spcBef>
                <a:spcPts val="0"/>
              </a:spcBef>
              <a:buClr>
                <a:schemeClr val="lt2"/>
              </a:buClr>
              <a:buSzPct val="100000"/>
              <a:buFont typeface="Arial"/>
              <a:buNone/>
              <a:defRPr i="0" baseline="0" strike="noStrike" sz="2400" b="0" cap="none" u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152400" algn="ctr" marL="0" rtl="0">
              <a:spcBef>
                <a:spcPts val="0"/>
              </a:spcBef>
              <a:buClr>
                <a:schemeClr val="lt2"/>
              </a:buClr>
              <a:buSzPct val="100000"/>
              <a:buFont typeface="Arial"/>
              <a:buNone/>
              <a:defRPr i="0" baseline="0" strike="noStrike" sz="2400" b="0" cap="none" u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152400" algn="ctr" marL="0" rtl="0">
              <a:spcBef>
                <a:spcPts val="0"/>
              </a:spcBef>
              <a:buClr>
                <a:schemeClr val="lt2"/>
              </a:buClr>
              <a:buSzPct val="100000"/>
              <a:buFont typeface="Arial"/>
              <a:buNone/>
              <a:defRPr i="0" baseline="0" strike="noStrike" sz="2400" b="0" cap="none" u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matchingName="tx" type="tx">
  <p:cSld name="tx">
    <p:spTree>
      <p:nvGrpSpPr>
        <p:cNvPr name="Shape 16" id="16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17" id="17"/>
          <p:cNvSpPr/>
          <p:nvPr/>
        </p:nvSpPr>
        <p:spPr>
          <a:xfrm>
            <a:off y="1371600" x="152401"/>
            <a:ext cy="3182937" cx="2208212"/>
          </a:xfrm>
          <a:custGeom>
            <a:pathLst>
              <a:path extrusionOk="0" h="4010" w="2782">
                <a:moveTo>
                  <a:pt y="719" x="635"/>
                </a:moveTo>
                <a:lnTo>
                  <a:pt y="719" x="635"/>
                </a:lnTo>
                <a:lnTo>
                  <a:pt y="4010" x="635"/>
                </a:lnTo>
                <a:lnTo>
                  <a:pt y="4010" x="0"/>
                </a:lnTo>
                <a:lnTo>
                  <a:pt y="418" x="0"/>
                </a:lnTo>
                <a:lnTo>
                  <a:pt y="418" x="0"/>
                </a:lnTo>
                <a:lnTo>
                  <a:pt y="397" x="0"/>
                </a:lnTo>
                <a:lnTo>
                  <a:pt y="376" x="2"/>
                </a:lnTo>
                <a:lnTo>
                  <a:pt y="355" x="5"/>
                </a:lnTo>
                <a:lnTo>
                  <a:pt y="333" x="10"/>
                </a:lnTo>
                <a:lnTo>
                  <a:pt y="314" x="15"/>
                </a:lnTo>
                <a:lnTo>
                  <a:pt y="294" x="21"/>
                </a:lnTo>
                <a:lnTo>
                  <a:pt y="275" x="29"/>
                </a:lnTo>
                <a:lnTo>
                  <a:pt y="255" x="39"/>
                </a:lnTo>
                <a:lnTo>
                  <a:pt y="237" x="49"/>
                </a:lnTo>
                <a:lnTo>
                  <a:pt y="219" x="60"/>
                </a:lnTo>
                <a:lnTo>
                  <a:pt y="201" x="72"/>
                </a:lnTo>
                <a:lnTo>
                  <a:pt y="185" x="85"/>
                </a:lnTo>
                <a:lnTo>
                  <a:pt y="169" x="100"/>
                </a:lnTo>
                <a:lnTo>
                  <a:pt y="152" x="114"/>
                </a:lnTo>
                <a:lnTo>
                  <a:pt y="137" x="131"/>
                </a:lnTo>
                <a:lnTo>
                  <a:pt y="123" x="147"/>
                </a:lnTo>
                <a:lnTo>
                  <a:pt y="110" x="165"/>
                </a:lnTo>
                <a:lnTo>
                  <a:pt y="97" x="183"/>
                </a:lnTo>
                <a:lnTo>
                  <a:pt y="84" x="202"/>
                </a:lnTo>
                <a:lnTo>
                  <a:pt y="72" x="222"/>
                </a:lnTo>
                <a:lnTo>
                  <a:pt y="61" x="242"/>
                </a:lnTo>
                <a:lnTo>
                  <a:pt y="51" x="263"/>
                </a:lnTo>
                <a:lnTo>
                  <a:pt y="41" x="286"/>
                </a:lnTo>
                <a:lnTo>
                  <a:pt y="33" x="307"/>
                </a:lnTo>
                <a:lnTo>
                  <a:pt y="26" x="330"/>
                </a:lnTo>
                <a:lnTo>
                  <a:pt y="20" x="354"/>
                </a:lnTo>
                <a:lnTo>
                  <a:pt y="13" x="379"/>
                </a:lnTo>
                <a:lnTo>
                  <a:pt y="9" x="403"/>
                </a:lnTo>
                <a:lnTo>
                  <a:pt y="5" x="428"/>
                </a:lnTo>
                <a:lnTo>
                  <a:pt y="4" x="452"/>
                </a:lnTo>
                <a:lnTo>
                  <a:pt y="2" x="478"/>
                </a:lnTo>
                <a:lnTo>
                  <a:pt y="0" x="504"/>
                </a:lnTo>
                <a:lnTo>
                  <a:pt y="0" x="2782"/>
                </a:lnTo>
                <a:lnTo>
                  <a:pt y="263" x="2782"/>
                </a:lnTo>
                <a:lnTo>
                  <a:pt y="263" x="1092"/>
                </a:lnTo>
                <a:lnTo>
                  <a:pt y="263" x="1092"/>
                </a:lnTo>
                <a:lnTo>
                  <a:pt y="263" x="1069"/>
                </a:lnTo>
                <a:lnTo>
                  <a:pt y="265" x="1045"/>
                </a:lnTo>
                <a:lnTo>
                  <a:pt y="268" x="1022"/>
                </a:lnTo>
                <a:lnTo>
                  <a:pt y="271" x="1001"/>
                </a:lnTo>
                <a:lnTo>
                  <a:pt y="276" x="978"/>
                </a:lnTo>
                <a:lnTo>
                  <a:pt y="283" x="957"/>
                </a:lnTo>
                <a:lnTo>
                  <a:pt y="291" x="935"/>
                </a:lnTo>
                <a:lnTo>
                  <a:pt y="299" x="914"/>
                </a:lnTo>
                <a:lnTo>
                  <a:pt y="307" x="895"/>
                </a:lnTo>
                <a:lnTo>
                  <a:pt y="317" x="875"/>
                </a:lnTo>
                <a:lnTo>
                  <a:pt y="329" x="855"/>
                </a:lnTo>
                <a:lnTo>
                  <a:pt y="340" x="838"/>
                </a:lnTo>
                <a:lnTo>
                  <a:pt y="353" x="820"/>
                </a:lnTo>
                <a:lnTo>
                  <a:pt y="368" x="802"/>
                </a:lnTo>
                <a:lnTo>
                  <a:pt y="381" x="785"/>
                </a:lnTo>
                <a:lnTo>
                  <a:pt y="397" x="769"/>
                </a:lnTo>
                <a:lnTo>
                  <a:pt y="412" x="754"/>
                </a:lnTo>
                <a:lnTo>
                  <a:pt y="428" x="740"/>
                </a:lnTo>
                <a:lnTo>
                  <a:pt y="446" x="727"/>
                </a:lnTo>
                <a:lnTo>
                  <a:pt y="464" x="713"/>
                </a:lnTo>
                <a:lnTo>
                  <a:pt y="482" x="702"/>
                </a:lnTo>
                <a:lnTo>
                  <a:pt y="502" x="691"/>
                </a:lnTo>
                <a:lnTo>
                  <a:pt y="521" x="681"/>
                </a:lnTo>
                <a:lnTo>
                  <a:pt y="542" x="671"/>
                </a:lnTo>
                <a:lnTo>
                  <a:pt y="562" x="663"/>
                </a:lnTo>
                <a:lnTo>
                  <a:pt y="583" x="656"/>
                </a:lnTo>
                <a:lnTo>
                  <a:pt y="606" x="650"/>
                </a:lnTo>
                <a:lnTo>
                  <a:pt y="627" x="645"/>
                </a:lnTo>
                <a:lnTo>
                  <a:pt y="650" x="640"/>
                </a:lnTo>
                <a:lnTo>
                  <a:pt y="673" x="638"/>
                </a:lnTo>
                <a:lnTo>
                  <a:pt y="696" x="637"/>
                </a:lnTo>
                <a:lnTo>
                  <a:pt y="719" x="635"/>
                </a:lnTo>
                <a:lnTo>
                  <a:pt y="719" x="635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18" id="18"/>
          <p:cNvSpPr/>
          <p:nvPr/>
        </p:nvSpPr>
        <p:spPr>
          <a:xfrm>
            <a:off y="4641850" x="152401"/>
            <a:ext cy="2216099" cx="49859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19" id="19"/>
          <p:cNvSpPr/>
          <p:nvPr/>
        </p:nvSpPr>
        <p:spPr>
          <a:xfrm>
            <a:off y="1371600" x="2413000"/>
            <a:ext cy="207900" cx="243209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20" id="20"/>
          <p:cNvSpPr/>
          <p:nvPr/>
        </p:nvSpPr>
        <p:spPr>
          <a:xfrm>
            <a:off y="1371600" x="4911726"/>
            <a:ext cy="207900" cx="1965299"/>
          </a:xfrm>
          <a:prstGeom prst="rect">
            <a:avLst/>
          </a:prstGeom>
          <a:solidFill>
            <a:srgbClr val="E3BC6D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21" id="21"/>
          <p:cNvSpPr/>
          <p:nvPr/>
        </p:nvSpPr>
        <p:spPr>
          <a:xfrm>
            <a:off y="1371600" x="6943725"/>
            <a:ext cy="207900" cx="22001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22" id="22"/>
          <p:cNvSpPr txBox="1"/>
          <p:nvPr>
            <p:ph type="body" idx="1"/>
          </p:nvPr>
        </p:nvSpPr>
        <p:spPr>
          <a:xfrm>
            <a:off y="1579562" x="854948"/>
            <a:ext cy="4988100" cx="7831799"/>
          </a:xfrm>
          <a:prstGeom prst="rect">
            <a:avLst/>
          </a:prstGeom>
          <a:noFill/>
          <a:ln>
            <a:noFill/>
          </a:ln>
        </p:spPr>
        <p:txBody>
          <a:bodyPr bIns="91425" tIns="91425" lIns="91425" anchor="t" anchorCtr="0" rIns="91425"/>
          <a:lstStyle>
            <a:lvl1pPr indent="-457200" marL="457200" rtl="0">
              <a:defRPr>
                <a:solidFill>
                  <a:schemeClr val="lt2"/>
                </a:solidFill>
              </a:defRPr>
            </a:lvl1pPr>
            <a:lvl2pPr indent="-342900" marL="800100" rtl="0">
              <a:defRPr>
                <a:solidFill>
                  <a:schemeClr val="lt2"/>
                </a:solidFill>
              </a:defRPr>
            </a:lvl2pPr>
            <a:lvl3pPr indent="-342900" marL="1257300" rtl="0">
              <a:defRPr>
                <a:solidFill>
                  <a:schemeClr val="lt2"/>
                </a:solidFill>
              </a:defRPr>
            </a:lvl3pPr>
            <a:lvl4pPr indent="-285750" marL="1657350" rtl="0">
              <a:defRPr>
                <a:solidFill>
                  <a:schemeClr val="lt2"/>
                </a:solidFill>
              </a:defRPr>
            </a:lvl4pPr>
            <a:lvl5pPr indent="-285750" marL="2114550" rtl="0">
              <a:defRPr sz="1800">
                <a:solidFill>
                  <a:schemeClr val="lt2"/>
                </a:solidFill>
              </a:defRPr>
            </a:lvl5pPr>
            <a:lvl6pPr indent="-285750" marL="2571750" rtl="0">
              <a:defRPr sz="1800">
                <a:solidFill>
                  <a:schemeClr val="lt2"/>
                </a:solidFill>
              </a:defRPr>
            </a:lvl6pPr>
            <a:lvl7pPr indent="-285750" marL="3028950" rtl="0">
              <a:defRPr sz="1800">
                <a:solidFill>
                  <a:schemeClr val="lt2"/>
                </a:solidFill>
              </a:defRPr>
            </a:lvl7pPr>
            <a:lvl8pPr indent="-285750" marL="3486150" rtl="0">
              <a:defRPr sz="1800">
                <a:solidFill>
                  <a:schemeClr val="lt2"/>
                </a:solidFill>
              </a:defRPr>
            </a:lvl8pPr>
            <a:lvl9pPr indent="-285750" marL="3943350" rtl="0">
              <a:defRPr sz="1800"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name="Shape 23" id="23"/>
          <p:cNvSpPr txBox="1"/>
          <p:nvPr>
            <p:ph type="title"/>
          </p:nvPr>
        </p:nvSpPr>
        <p:spPr>
          <a:xfrm>
            <a:off y="216537" x="854948"/>
            <a:ext cy="1143000" cx="7831799"/>
          </a:xfrm>
          <a:prstGeom prst="rect">
            <a:avLst/>
          </a:prstGeom>
          <a:noFill/>
          <a:ln>
            <a:noFill/>
          </a:ln>
        </p:spPr>
        <p:txBody>
          <a:bodyPr bIns="91425" tIns="91425" lIns="91425" anchor="b" anchorCtr="0" rIns="91425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matchingName="twoColTx" type="twoColTx">
  <p:cSld name="twoColTx">
    <p:spTree>
      <p:nvGrpSpPr>
        <p:cNvPr name="Shape 24" id="24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25" id="25"/>
          <p:cNvSpPr/>
          <p:nvPr/>
        </p:nvSpPr>
        <p:spPr>
          <a:xfrm>
            <a:off y="1371600" x="152401"/>
            <a:ext cy="3182937" cx="2208212"/>
          </a:xfrm>
          <a:custGeom>
            <a:pathLst>
              <a:path extrusionOk="0" h="4010" w="2782">
                <a:moveTo>
                  <a:pt y="719" x="635"/>
                </a:moveTo>
                <a:lnTo>
                  <a:pt y="719" x="635"/>
                </a:lnTo>
                <a:lnTo>
                  <a:pt y="4010" x="635"/>
                </a:lnTo>
                <a:lnTo>
                  <a:pt y="4010" x="0"/>
                </a:lnTo>
                <a:lnTo>
                  <a:pt y="418" x="0"/>
                </a:lnTo>
                <a:lnTo>
                  <a:pt y="418" x="0"/>
                </a:lnTo>
                <a:lnTo>
                  <a:pt y="397" x="0"/>
                </a:lnTo>
                <a:lnTo>
                  <a:pt y="376" x="2"/>
                </a:lnTo>
                <a:lnTo>
                  <a:pt y="355" x="5"/>
                </a:lnTo>
                <a:lnTo>
                  <a:pt y="333" x="10"/>
                </a:lnTo>
                <a:lnTo>
                  <a:pt y="314" x="15"/>
                </a:lnTo>
                <a:lnTo>
                  <a:pt y="294" x="21"/>
                </a:lnTo>
                <a:lnTo>
                  <a:pt y="275" x="29"/>
                </a:lnTo>
                <a:lnTo>
                  <a:pt y="255" x="39"/>
                </a:lnTo>
                <a:lnTo>
                  <a:pt y="237" x="49"/>
                </a:lnTo>
                <a:lnTo>
                  <a:pt y="219" x="60"/>
                </a:lnTo>
                <a:lnTo>
                  <a:pt y="201" x="72"/>
                </a:lnTo>
                <a:lnTo>
                  <a:pt y="185" x="85"/>
                </a:lnTo>
                <a:lnTo>
                  <a:pt y="169" x="100"/>
                </a:lnTo>
                <a:lnTo>
                  <a:pt y="152" x="114"/>
                </a:lnTo>
                <a:lnTo>
                  <a:pt y="137" x="131"/>
                </a:lnTo>
                <a:lnTo>
                  <a:pt y="123" x="147"/>
                </a:lnTo>
                <a:lnTo>
                  <a:pt y="110" x="165"/>
                </a:lnTo>
                <a:lnTo>
                  <a:pt y="97" x="183"/>
                </a:lnTo>
                <a:lnTo>
                  <a:pt y="84" x="202"/>
                </a:lnTo>
                <a:lnTo>
                  <a:pt y="72" x="222"/>
                </a:lnTo>
                <a:lnTo>
                  <a:pt y="61" x="242"/>
                </a:lnTo>
                <a:lnTo>
                  <a:pt y="51" x="263"/>
                </a:lnTo>
                <a:lnTo>
                  <a:pt y="41" x="286"/>
                </a:lnTo>
                <a:lnTo>
                  <a:pt y="33" x="307"/>
                </a:lnTo>
                <a:lnTo>
                  <a:pt y="26" x="330"/>
                </a:lnTo>
                <a:lnTo>
                  <a:pt y="20" x="354"/>
                </a:lnTo>
                <a:lnTo>
                  <a:pt y="13" x="379"/>
                </a:lnTo>
                <a:lnTo>
                  <a:pt y="9" x="403"/>
                </a:lnTo>
                <a:lnTo>
                  <a:pt y="5" x="428"/>
                </a:lnTo>
                <a:lnTo>
                  <a:pt y="4" x="452"/>
                </a:lnTo>
                <a:lnTo>
                  <a:pt y="2" x="478"/>
                </a:lnTo>
                <a:lnTo>
                  <a:pt y="0" x="504"/>
                </a:lnTo>
                <a:lnTo>
                  <a:pt y="0" x="2782"/>
                </a:lnTo>
                <a:lnTo>
                  <a:pt y="263" x="2782"/>
                </a:lnTo>
                <a:lnTo>
                  <a:pt y="263" x="1092"/>
                </a:lnTo>
                <a:lnTo>
                  <a:pt y="263" x="1092"/>
                </a:lnTo>
                <a:lnTo>
                  <a:pt y="263" x="1069"/>
                </a:lnTo>
                <a:lnTo>
                  <a:pt y="265" x="1045"/>
                </a:lnTo>
                <a:lnTo>
                  <a:pt y="268" x="1022"/>
                </a:lnTo>
                <a:lnTo>
                  <a:pt y="271" x="1001"/>
                </a:lnTo>
                <a:lnTo>
                  <a:pt y="276" x="978"/>
                </a:lnTo>
                <a:lnTo>
                  <a:pt y="283" x="957"/>
                </a:lnTo>
                <a:lnTo>
                  <a:pt y="291" x="935"/>
                </a:lnTo>
                <a:lnTo>
                  <a:pt y="299" x="914"/>
                </a:lnTo>
                <a:lnTo>
                  <a:pt y="307" x="895"/>
                </a:lnTo>
                <a:lnTo>
                  <a:pt y="317" x="875"/>
                </a:lnTo>
                <a:lnTo>
                  <a:pt y="329" x="855"/>
                </a:lnTo>
                <a:lnTo>
                  <a:pt y="340" x="838"/>
                </a:lnTo>
                <a:lnTo>
                  <a:pt y="353" x="820"/>
                </a:lnTo>
                <a:lnTo>
                  <a:pt y="368" x="802"/>
                </a:lnTo>
                <a:lnTo>
                  <a:pt y="381" x="785"/>
                </a:lnTo>
                <a:lnTo>
                  <a:pt y="397" x="769"/>
                </a:lnTo>
                <a:lnTo>
                  <a:pt y="412" x="754"/>
                </a:lnTo>
                <a:lnTo>
                  <a:pt y="428" x="740"/>
                </a:lnTo>
                <a:lnTo>
                  <a:pt y="446" x="727"/>
                </a:lnTo>
                <a:lnTo>
                  <a:pt y="464" x="713"/>
                </a:lnTo>
                <a:lnTo>
                  <a:pt y="482" x="702"/>
                </a:lnTo>
                <a:lnTo>
                  <a:pt y="502" x="691"/>
                </a:lnTo>
                <a:lnTo>
                  <a:pt y="521" x="681"/>
                </a:lnTo>
                <a:lnTo>
                  <a:pt y="542" x="671"/>
                </a:lnTo>
                <a:lnTo>
                  <a:pt y="562" x="663"/>
                </a:lnTo>
                <a:lnTo>
                  <a:pt y="583" x="656"/>
                </a:lnTo>
                <a:lnTo>
                  <a:pt y="606" x="650"/>
                </a:lnTo>
                <a:lnTo>
                  <a:pt y="627" x="645"/>
                </a:lnTo>
                <a:lnTo>
                  <a:pt y="650" x="640"/>
                </a:lnTo>
                <a:lnTo>
                  <a:pt y="673" x="638"/>
                </a:lnTo>
                <a:lnTo>
                  <a:pt y="696" x="637"/>
                </a:lnTo>
                <a:lnTo>
                  <a:pt y="719" x="635"/>
                </a:lnTo>
                <a:lnTo>
                  <a:pt y="719" x="635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26" id="26"/>
          <p:cNvSpPr/>
          <p:nvPr/>
        </p:nvSpPr>
        <p:spPr>
          <a:xfrm>
            <a:off y="4641850" x="152401"/>
            <a:ext cy="2216099" cx="49859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27" id="27"/>
          <p:cNvSpPr/>
          <p:nvPr/>
        </p:nvSpPr>
        <p:spPr>
          <a:xfrm>
            <a:off y="1371600" x="2413000"/>
            <a:ext cy="207900" cx="243209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28" id="28"/>
          <p:cNvSpPr/>
          <p:nvPr/>
        </p:nvSpPr>
        <p:spPr>
          <a:xfrm>
            <a:off y="1371600" x="4911726"/>
            <a:ext cy="207900" cx="1965299"/>
          </a:xfrm>
          <a:prstGeom prst="rect">
            <a:avLst/>
          </a:prstGeom>
          <a:solidFill>
            <a:srgbClr val="E3BC6D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29" id="29"/>
          <p:cNvSpPr/>
          <p:nvPr/>
        </p:nvSpPr>
        <p:spPr>
          <a:xfrm>
            <a:off y="1371600" x="6943725"/>
            <a:ext cy="207900" cx="22001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30" id="30"/>
          <p:cNvSpPr txBox="1"/>
          <p:nvPr>
            <p:ph type="body" idx="1"/>
          </p:nvPr>
        </p:nvSpPr>
        <p:spPr>
          <a:xfrm>
            <a:off y="1579562" x="854948"/>
            <a:ext cy="4988100" cx="3859799"/>
          </a:xfrm>
          <a:prstGeom prst="rect">
            <a:avLst/>
          </a:prstGeom>
          <a:noFill/>
          <a:ln>
            <a:noFill/>
          </a:ln>
        </p:spPr>
        <p:txBody>
          <a:bodyPr bIns="91425" tIns="91425" lIns="91425" anchor="t" anchorCtr="0" rIns="91425"/>
          <a:lstStyle>
            <a:lvl1pPr indent="-457200" marL="457200" rtl="0">
              <a:defRPr>
                <a:solidFill>
                  <a:schemeClr val="lt2"/>
                </a:solidFill>
              </a:defRPr>
            </a:lvl1pPr>
            <a:lvl2pPr rtl="0">
              <a:defRPr>
                <a:solidFill>
                  <a:schemeClr val="lt2"/>
                </a:solidFill>
              </a:defRPr>
            </a:lvl2pPr>
            <a:lvl3pPr rtl="0">
              <a:defRPr>
                <a:solidFill>
                  <a:schemeClr val="lt2"/>
                </a:solidFill>
              </a:defRPr>
            </a:lvl3pPr>
            <a:lvl4pPr rtl="0">
              <a:defRPr>
                <a:solidFill>
                  <a:schemeClr val="lt2"/>
                </a:solidFill>
              </a:defRPr>
            </a:lvl4pPr>
            <a:lvl5pPr rtl="0">
              <a:defRPr sz="1800">
                <a:solidFill>
                  <a:schemeClr val="lt2"/>
                </a:solidFill>
              </a:defRPr>
            </a:lvl5pPr>
            <a:lvl6pPr rtl="0">
              <a:defRPr sz="1800">
                <a:solidFill>
                  <a:schemeClr val="lt2"/>
                </a:solidFill>
              </a:defRPr>
            </a:lvl6pPr>
            <a:lvl7pPr rtl="0">
              <a:defRPr sz="1800">
                <a:solidFill>
                  <a:schemeClr val="lt2"/>
                </a:solidFill>
              </a:defRPr>
            </a:lvl7pPr>
            <a:lvl8pPr rtl="0">
              <a:defRPr sz="1800">
                <a:solidFill>
                  <a:schemeClr val="lt2"/>
                </a:solidFill>
              </a:defRPr>
            </a:lvl8pPr>
            <a:lvl9pPr rtl="0">
              <a:defRPr sz="1800"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name="Shape 31" id="31"/>
          <p:cNvSpPr txBox="1"/>
          <p:nvPr>
            <p:ph type="body" idx="2"/>
          </p:nvPr>
        </p:nvSpPr>
        <p:spPr>
          <a:xfrm>
            <a:off y="1579562" x="4827083"/>
            <a:ext cy="4988100" cx="3859799"/>
          </a:xfrm>
          <a:prstGeom prst="rect">
            <a:avLst/>
          </a:prstGeom>
          <a:noFill/>
          <a:ln>
            <a:noFill/>
          </a:ln>
        </p:spPr>
        <p:txBody>
          <a:bodyPr bIns="91425" tIns="91425" lIns="91425" anchor="t" anchorCtr="0" rIns="91425"/>
          <a:lstStyle>
            <a:lvl1pPr indent="-457200" marL="457200" rtl="0">
              <a:defRPr>
                <a:solidFill>
                  <a:schemeClr val="lt2"/>
                </a:solidFill>
              </a:defRPr>
            </a:lvl1pPr>
            <a:lvl2pPr rtl="0">
              <a:defRPr>
                <a:solidFill>
                  <a:schemeClr val="lt2"/>
                </a:solidFill>
              </a:defRPr>
            </a:lvl2pPr>
            <a:lvl3pPr rtl="0">
              <a:defRPr>
                <a:solidFill>
                  <a:schemeClr val="lt2"/>
                </a:solidFill>
              </a:defRPr>
            </a:lvl3pPr>
            <a:lvl4pPr rtl="0">
              <a:defRPr>
                <a:solidFill>
                  <a:schemeClr val="lt2"/>
                </a:solidFill>
              </a:defRPr>
            </a:lvl4pPr>
            <a:lvl5pPr rtl="0">
              <a:defRPr sz="1800">
                <a:solidFill>
                  <a:schemeClr val="lt2"/>
                </a:solidFill>
              </a:defRPr>
            </a:lvl5pPr>
            <a:lvl6pPr rtl="0">
              <a:defRPr sz="1800">
                <a:solidFill>
                  <a:schemeClr val="lt2"/>
                </a:solidFill>
              </a:defRPr>
            </a:lvl6pPr>
            <a:lvl7pPr rtl="0">
              <a:defRPr sz="1800">
                <a:solidFill>
                  <a:schemeClr val="lt2"/>
                </a:solidFill>
              </a:defRPr>
            </a:lvl7pPr>
            <a:lvl8pPr rtl="0">
              <a:defRPr sz="1800">
                <a:solidFill>
                  <a:schemeClr val="lt2"/>
                </a:solidFill>
              </a:defRPr>
            </a:lvl8pPr>
            <a:lvl9pPr rtl="0">
              <a:defRPr sz="1800"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name="Shape 32" id="32"/>
          <p:cNvSpPr txBox="1"/>
          <p:nvPr>
            <p:ph type="title"/>
          </p:nvPr>
        </p:nvSpPr>
        <p:spPr>
          <a:xfrm>
            <a:off y="216537" x="854948"/>
            <a:ext cy="1143000" cx="7831799"/>
          </a:xfrm>
          <a:prstGeom prst="rect">
            <a:avLst/>
          </a:prstGeom>
          <a:noFill/>
          <a:ln>
            <a:noFill/>
          </a:ln>
        </p:spPr>
        <p:txBody>
          <a:bodyPr bIns="91425" tIns="91425" lIns="91425" anchor="b" anchorCtr="0" rIns="91425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matchingName="titleOnly" type="titleOnly">
  <p:cSld name="titleOnly">
    <p:spTree>
      <p:nvGrpSpPr>
        <p:cNvPr name="Shape 33" id="33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34" id="34"/>
          <p:cNvSpPr/>
          <p:nvPr/>
        </p:nvSpPr>
        <p:spPr>
          <a:xfrm>
            <a:off y="1371600" x="152401"/>
            <a:ext cy="3182937" cx="2208212"/>
          </a:xfrm>
          <a:custGeom>
            <a:pathLst>
              <a:path extrusionOk="0" h="4010" w="2782">
                <a:moveTo>
                  <a:pt y="719" x="635"/>
                </a:moveTo>
                <a:lnTo>
                  <a:pt y="719" x="635"/>
                </a:lnTo>
                <a:lnTo>
                  <a:pt y="4010" x="635"/>
                </a:lnTo>
                <a:lnTo>
                  <a:pt y="4010" x="0"/>
                </a:lnTo>
                <a:lnTo>
                  <a:pt y="418" x="0"/>
                </a:lnTo>
                <a:lnTo>
                  <a:pt y="418" x="0"/>
                </a:lnTo>
                <a:lnTo>
                  <a:pt y="397" x="0"/>
                </a:lnTo>
                <a:lnTo>
                  <a:pt y="376" x="2"/>
                </a:lnTo>
                <a:lnTo>
                  <a:pt y="355" x="5"/>
                </a:lnTo>
                <a:lnTo>
                  <a:pt y="333" x="10"/>
                </a:lnTo>
                <a:lnTo>
                  <a:pt y="314" x="15"/>
                </a:lnTo>
                <a:lnTo>
                  <a:pt y="294" x="21"/>
                </a:lnTo>
                <a:lnTo>
                  <a:pt y="275" x="29"/>
                </a:lnTo>
                <a:lnTo>
                  <a:pt y="255" x="39"/>
                </a:lnTo>
                <a:lnTo>
                  <a:pt y="237" x="49"/>
                </a:lnTo>
                <a:lnTo>
                  <a:pt y="219" x="60"/>
                </a:lnTo>
                <a:lnTo>
                  <a:pt y="201" x="72"/>
                </a:lnTo>
                <a:lnTo>
                  <a:pt y="185" x="85"/>
                </a:lnTo>
                <a:lnTo>
                  <a:pt y="169" x="100"/>
                </a:lnTo>
                <a:lnTo>
                  <a:pt y="152" x="114"/>
                </a:lnTo>
                <a:lnTo>
                  <a:pt y="137" x="131"/>
                </a:lnTo>
                <a:lnTo>
                  <a:pt y="123" x="147"/>
                </a:lnTo>
                <a:lnTo>
                  <a:pt y="110" x="165"/>
                </a:lnTo>
                <a:lnTo>
                  <a:pt y="97" x="183"/>
                </a:lnTo>
                <a:lnTo>
                  <a:pt y="84" x="202"/>
                </a:lnTo>
                <a:lnTo>
                  <a:pt y="72" x="222"/>
                </a:lnTo>
                <a:lnTo>
                  <a:pt y="61" x="242"/>
                </a:lnTo>
                <a:lnTo>
                  <a:pt y="51" x="263"/>
                </a:lnTo>
                <a:lnTo>
                  <a:pt y="41" x="286"/>
                </a:lnTo>
                <a:lnTo>
                  <a:pt y="33" x="307"/>
                </a:lnTo>
                <a:lnTo>
                  <a:pt y="26" x="330"/>
                </a:lnTo>
                <a:lnTo>
                  <a:pt y="20" x="354"/>
                </a:lnTo>
                <a:lnTo>
                  <a:pt y="13" x="379"/>
                </a:lnTo>
                <a:lnTo>
                  <a:pt y="9" x="403"/>
                </a:lnTo>
                <a:lnTo>
                  <a:pt y="5" x="428"/>
                </a:lnTo>
                <a:lnTo>
                  <a:pt y="4" x="452"/>
                </a:lnTo>
                <a:lnTo>
                  <a:pt y="2" x="478"/>
                </a:lnTo>
                <a:lnTo>
                  <a:pt y="0" x="504"/>
                </a:lnTo>
                <a:lnTo>
                  <a:pt y="0" x="2782"/>
                </a:lnTo>
                <a:lnTo>
                  <a:pt y="263" x="2782"/>
                </a:lnTo>
                <a:lnTo>
                  <a:pt y="263" x="1092"/>
                </a:lnTo>
                <a:lnTo>
                  <a:pt y="263" x="1092"/>
                </a:lnTo>
                <a:lnTo>
                  <a:pt y="263" x="1069"/>
                </a:lnTo>
                <a:lnTo>
                  <a:pt y="265" x="1045"/>
                </a:lnTo>
                <a:lnTo>
                  <a:pt y="268" x="1022"/>
                </a:lnTo>
                <a:lnTo>
                  <a:pt y="271" x="1001"/>
                </a:lnTo>
                <a:lnTo>
                  <a:pt y="276" x="978"/>
                </a:lnTo>
                <a:lnTo>
                  <a:pt y="283" x="957"/>
                </a:lnTo>
                <a:lnTo>
                  <a:pt y="291" x="935"/>
                </a:lnTo>
                <a:lnTo>
                  <a:pt y="299" x="914"/>
                </a:lnTo>
                <a:lnTo>
                  <a:pt y="307" x="895"/>
                </a:lnTo>
                <a:lnTo>
                  <a:pt y="317" x="875"/>
                </a:lnTo>
                <a:lnTo>
                  <a:pt y="329" x="855"/>
                </a:lnTo>
                <a:lnTo>
                  <a:pt y="340" x="838"/>
                </a:lnTo>
                <a:lnTo>
                  <a:pt y="353" x="820"/>
                </a:lnTo>
                <a:lnTo>
                  <a:pt y="368" x="802"/>
                </a:lnTo>
                <a:lnTo>
                  <a:pt y="381" x="785"/>
                </a:lnTo>
                <a:lnTo>
                  <a:pt y="397" x="769"/>
                </a:lnTo>
                <a:lnTo>
                  <a:pt y="412" x="754"/>
                </a:lnTo>
                <a:lnTo>
                  <a:pt y="428" x="740"/>
                </a:lnTo>
                <a:lnTo>
                  <a:pt y="446" x="727"/>
                </a:lnTo>
                <a:lnTo>
                  <a:pt y="464" x="713"/>
                </a:lnTo>
                <a:lnTo>
                  <a:pt y="482" x="702"/>
                </a:lnTo>
                <a:lnTo>
                  <a:pt y="502" x="691"/>
                </a:lnTo>
                <a:lnTo>
                  <a:pt y="521" x="681"/>
                </a:lnTo>
                <a:lnTo>
                  <a:pt y="542" x="671"/>
                </a:lnTo>
                <a:lnTo>
                  <a:pt y="562" x="663"/>
                </a:lnTo>
                <a:lnTo>
                  <a:pt y="583" x="656"/>
                </a:lnTo>
                <a:lnTo>
                  <a:pt y="606" x="650"/>
                </a:lnTo>
                <a:lnTo>
                  <a:pt y="627" x="645"/>
                </a:lnTo>
                <a:lnTo>
                  <a:pt y="650" x="640"/>
                </a:lnTo>
                <a:lnTo>
                  <a:pt y="673" x="638"/>
                </a:lnTo>
                <a:lnTo>
                  <a:pt y="696" x="637"/>
                </a:lnTo>
                <a:lnTo>
                  <a:pt y="719" x="635"/>
                </a:lnTo>
                <a:lnTo>
                  <a:pt y="719" x="635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35" id="35"/>
          <p:cNvSpPr/>
          <p:nvPr/>
        </p:nvSpPr>
        <p:spPr>
          <a:xfrm>
            <a:off y="4641850" x="152401"/>
            <a:ext cy="2216099" cx="49859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36" id="36"/>
          <p:cNvSpPr/>
          <p:nvPr/>
        </p:nvSpPr>
        <p:spPr>
          <a:xfrm>
            <a:off y="1371600" x="2413000"/>
            <a:ext cy="207900" cx="243209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37" id="37"/>
          <p:cNvSpPr/>
          <p:nvPr/>
        </p:nvSpPr>
        <p:spPr>
          <a:xfrm>
            <a:off y="1371600" x="4911726"/>
            <a:ext cy="207900" cx="1965299"/>
          </a:xfrm>
          <a:prstGeom prst="rect">
            <a:avLst/>
          </a:prstGeom>
          <a:solidFill>
            <a:srgbClr val="E3BC6D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38" id="38"/>
          <p:cNvSpPr/>
          <p:nvPr/>
        </p:nvSpPr>
        <p:spPr>
          <a:xfrm>
            <a:off y="1371600" x="6943725"/>
            <a:ext cy="207900" cx="22001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39" id="39"/>
          <p:cNvSpPr txBox="1"/>
          <p:nvPr>
            <p:ph type="title"/>
          </p:nvPr>
        </p:nvSpPr>
        <p:spPr>
          <a:xfrm>
            <a:off y="216537" x="854948"/>
            <a:ext cy="1143000" cx="7831799"/>
          </a:xfrm>
          <a:prstGeom prst="rect">
            <a:avLst/>
          </a:prstGeom>
          <a:noFill/>
          <a:ln>
            <a:noFill/>
          </a:ln>
        </p:spPr>
        <p:txBody>
          <a:bodyPr bIns="91425" tIns="91425" lIns="91425" anchor="b" anchorCtr="0" rIns="91425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matchingName="CAPTION_ONLY">
  <p:cSld name="CAPTION_ONLY">
    <p:spTree>
      <p:nvGrpSpPr>
        <p:cNvPr name="Shape 40" id="40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41" id="41"/>
          <p:cNvSpPr/>
          <p:nvPr/>
        </p:nvSpPr>
        <p:spPr>
          <a:xfrm rot="10800000" flipH="1">
            <a:off y="5333978" x="228600"/>
            <a:ext cy="1527698" cx="2208225"/>
          </a:xfrm>
          <a:custGeom>
            <a:pathLst>
              <a:path extrusionOk="0" h="18832" w="10000">
                <a:moveTo>
                  <a:pt y="11895" x="2283"/>
                </a:moveTo>
                <a:lnTo>
                  <a:pt y="11895" x="2283"/>
                </a:lnTo>
                <a:cubicBezTo>
                  <a:pt y="7997" x="2258"/>
                  <a:pt y="3898" x="2271"/>
                  <a:pt y="0" x="2246"/>
                </a:cubicBezTo>
                <a:lnTo>
                  <a:pt y="98" x="37"/>
                </a:lnTo>
                <a:cubicBezTo>
                  <a:pt y="4986" x="25"/>
                  <a:pt y="9874" x="12"/>
                  <a:pt y="14762" x="0"/>
                </a:cubicBezTo>
                <a:lnTo>
                  <a:pt y="14762" x="0"/>
                </a:lnTo>
                <a:lnTo>
                  <a:pt y="14967" x="0"/>
                </a:lnTo>
                <a:cubicBezTo>
                  <a:pt y="15036" x="2"/>
                  <a:pt y="15104" x="5"/>
                  <a:pt y="15173" x="7"/>
                </a:cubicBezTo>
                <a:cubicBezTo>
                  <a:pt y="15241" x="11"/>
                  <a:pt y="15310" x="14"/>
                  <a:pt y="15378" x="18"/>
                </a:cubicBezTo>
                <a:cubicBezTo>
                  <a:pt y="15443" x="24"/>
                  <a:pt y="15509" x="30"/>
                  <a:pt y="15574" x="36"/>
                </a:cubicBezTo>
                <a:cubicBezTo>
                  <a:pt y="15642" x="42"/>
                  <a:pt y="15711" x="48"/>
                  <a:pt y="15779" x="54"/>
                </a:cubicBezTo>
                <a:cubicBezTo>
                  <a:pt y="15844" x="61"/>
                  <a:pt y="15910" x="68"/>
                  <a:pt y="15975" x="75"/>
                </a:cubicBezTo>
                <a:cubicBezTo>
                  <a:pt y="16037" x="85"/>
                  <a:pt y="16099" x="94"/>
                  <a:pt y="16161" x="104"/>
                </a:cubicBezTo>
                <a:cubicBezTo>
                  <a:pt y="16220" x="116"/>
                  <a:pt y="16278" x="128"/>
                  <a:pt y="16337" x="140"/>
                </a:cubicBezTo>
                <a:cubicBezTo>
                  <a:pt y="16402" x="152"/>
                  <a:pt y="16468" x="164"/>
                  <a:pt y="16533" x="176"/>
                </a:cubicBezTo>
                <a:cubicBezTo>
                  <a:pt y="16592" x="189"/>
                  <a:pt y="16650" x="203"/>
                  <a:pt y="16709" x="216"/>
                </a:cubicBezTo>
                <a:cubicBezTo>
                  <a:pt y="16761" x="230"/>
                  <a:pt y="16813" x="245"/>
                  <a:pt y="16865" x="259"/>
                </a:cubicBezTo>
                <a:cubicBezTo>
                  <a:pt y="16924" x="275"/>
                  <a:pt y="16982" x="290"/>
                  <a:pt y="17041" x="306"/>
                </a:cubicBezTo>
                <a:cubicBezTo>
                  <a:pt y="17097" x="324"/>
                  <a:pt y="17152" x="341"/>
                  <a:pt y="17208" x="359"/>
                </a:cubicBezTo>
                <a:cubicBezTo>
                  <a:pt y="17254" x="376"/>
                  <a:pt y="17299" x="393"/>
                  <a:pt y="17345" x="410"/>
                </a:cubicBezTo>
                <a:cubicBezTo>
                  <a:pt y="17400" x="430"/>
                  <a:pt y="17456" x="451"/>
                  <a:pt y="17511" x="471"/>
                </a:cubicBezTo>
                <a:cubicBezTo>
                  <a:pt y="17557" x="490"/>
                  <a:pt y="17602" x="509"/>
                  <a:pt y="17648" x="528"/>
                </a:cubicBezTo>
                <a:cubicBezTo>
                  <a:pt y="17690" x="550"/>
                  <a:pt y="17733" x="571"/>
                  <a:pt y="17775" x="593"/>
                </a:cubicBezTo>
                <a:cubicBezTo>
                  <a:pt y="17817" x="615"/>
                  <a:pt y="17860" x="636"/>
                  <a:pt y="17902" x="658"/>
                </a:cubicBezTo>
                <a:cubicBezTo>
                  <a:pt y="17945" x="681"/>
                  <a:pt y="17987" x="703"/>
                  <a:pt y="18030" x="726"/>
                </a:cubicBezTo>
                <a:lnTo>
                  <a:pt y="18147" x="798"/>
                </a:lnTo>
                <a:cubicBezTo>
                  <a:pt y="18180" x="822"/>
                  <a:pt y="18212" x="846"/>
                  <a:pt y="18245" x="870"/>
                </a:cubicBezTo>
                <a:lnTo>
                  <a:pt y="18353" x="945"/>
                </a:lnTo>
                <a:cubicBezTo>
                  <a:pt y="18379" x="973"/>
                  <a:pt y="18405" x="1000"/>
                  <a:pt y="18431" x="1028"/>
                </a:cubicBezTo>
                <a:cubicBezTo>
                  <a:pt y="18457" x="1053"/>
                  <a:pt y="18483" x="1079"/>
                  <a:pt y="18509" x="1104"/>
                </a:cubicBezTo>
                <a:lnTo>
                  <a:pt y="18597" x="1186"/>
                </a:lnTo>
                <a:lnTo>
                  <a:pt y="18656" x="1272"/>
                </a:lnTo>
                <a:cubicBezTo>
                  <a:pt y="18672" x="1302"/>
                  <a:pt y="18689" x="1332"/>
                  <a:pt y="18705" x="1362"/>
                </a:cubicBezTo>
                <a:cubicBezTo>
                  <a:pt y="18721" x="1391"/>
                  <a:pt y="18738" x="1420"/>
                  <a:pt y="18754" x="1449"/>
                </a:cubicBezTo>
                <a:cubicBezTo>
                  <a:pt y="18770" x="1479"/>
                  <a:pt y="18787" x="1508"/>
                  <a:pt y="18803" x="1538"/>
                </a:cubicBezTo>
                <a:lnTo>
                  <a:pt y="18812" x="1625"/>
                </a:lnTo>
                <a:cubicBezTo>
                  <a:pt y="18819" x="1656"/>
                  <a:pt y="18825" x="1687"/>
                  <a:pt y="18832" x="1718"/>
                </a:cubicBezTo>
                <a:lnTo>
                  <a:pt y="18832" x="1812"/>
                </a:lnTo>
                <a:lnTo>
                  <a:pt y="18832" x="10000"/>
                </a:lnTo>
                <a:lnTo>
                  <a:pt y="16278" x="10000"/>
                </a:lnTo>
                <a:lnTo>
                  <a:pt y="16278" x="3925"/>
                </a:lnTo>
                <a:lnTo>
                  <a:pt y="16278" x="3925"/>
                </a:lnTo>
                <a:lnTo>
                  <a:pt y="16278" x="3843"/>
                </a:lnTo>
                <a:cubicBezTo>
                  <a:pt y="16272" x="3814"/>
                  <a:pt y="16265" x="3785"/>
                  <a:pt y="16259" x="3756"/>
                </a:cubicBezTo>
                <a:lnTo>
                  <a:pt y="16229" x="3674"/>
                </a:lnTo>
                <a:cubicBezTo>
                  <a:pt y="16219" x="3649"/>
                  <a:pt y="16210" x="3623"/>
                  <a:pt y="16200" x="3598"/>
                </a:cubicBezTo>
                <a:cubicBezTo>
                  <a:pt y="16184" x="3570"/>
                  <a:pt y="16167" x="3543"/>
                  <a:pt y="16151" x="3515"/>
                </a:cubicBezTo>
                <a:lnTo>
                  <a:pt y="16082" x="3440"/>
                </a:lnTo>
                <a:lnTo>
                  <a:pt y="16024" x="3361"/>
                </a:lnTo>
                <a:cubicBezTo>
                  <a:pt y="15998" x="3336"/>
                  <a:pt y="15972" x="3310"/>
                  <a:pt y="15946" x="3285"/>
                </a:cubicBezTo>
                <a:lnTo>
                  <a:pt y="15857" x="3217"/>
                </a:lnTo>
                <a:cubicBezTo>
                  <a:pt y="15828" x="3193"/>
                  <a:pt y="15798" x="3169"/>
                  <a:pt y="15769" x="3145"/>
                </a:cubicBezTo>
                <a:lnTo>
                  <a:pt y="15652" x="3073"/>
                </a:lnTo>
                <a:cubicBezTo>
                  <a:pt y="15616" x="3053"/>
                  <a:pt y="15580" x="3032"/>
                  <a:pt y="15544" x="3012"/>
                </a:cubicBezTo>
                <a:cubicBezTo>
                  <a:pt y="15505" x="2991"/>
                  <a:pt y="15466" x="2969"/>
                  <a:pt y="15427" x="2948"/>
                </a:cubicBezTo>
                <a:cubicBezTo>
                  <a:pt y="15385" x="2926"/>
                  <a:pt y="15342" x="2905"/>
                  <a:pt y="15300" x="2883"/>
                </a:cubicBezTo>
                <a:cubicBezTo>
                  <a:pt y="15254" x="2863"/>
                  <a:pt y="15209" x="2842"/>
                  <a:pt y="15163" x="2822"/>
                </a:cubicBezTo>
                <a:cubicBezTo>
                  <a:pt y="15114" x="2803"/>
                  <a:pt y="15065" x="2783"/>
                  <a:pt y="15016" x="2764"/>
                </a:cubicBezTo>
                <a:lnTo>
                  <a:pt y="14869" x="2710"/>
                </a:lnTo>
                <a:cubicBezTo>
                  <a:pt y="14817" x="2693"/>
                  <a:pt y="14765" x="2677"/>
                  <a:pt y="14713" x="2660"/>
                </a:cubicBezTo>
                <a:cubicBezTo>
                  <a:pt y="14657" x="2644"/>
                  <a:pt y="14602" x="2629"/>
                  <a:pt y="14546" x="2613"/>
                </a:cubicBezTo>
                <a:cubicBezTo>
                  <a:pt y="14491" x="2596"/>
                  <a:pt y="14435" x="2580"/>
                  <a:pt y="14380" x="2563"/>
                </a:cubicBezTo>
                <a:cubicBezTo>
                  <a:pt y="14321" x="2550"/>
                  <a:pt y="14263" x="2536"/>
                  <a:pt y="14204" x="2523"/>
                </a:cubicBezTo>
                <a:cubicBezTo>
                  <a:pt y="14139" x="2510"/>
                  <a:pt y="14073" x="2497"/>
                  <a:pt y="14008" x="2484"/>
                </a:cubicBezTo>
                <a:cubicBezTo>
                  <a:pt y="13943" x="2472"/>
                  <a:pt y="13877" x="2460"/>
                  <a:pt y="13812" x="2448"/>
                </a:cubicBezTo>
                <a:cubicBezTo>
                  <a:pt y="13750" x="2436"/>
                  <a:pt y="13689" x="2424"/>
                  <a:pt y="13627" x="2412"/>
                </a:cubicBezTo>
                <a:cubicBezTo>
                  <a:pt y="13562" x="2402"/>
                  <a:pt y="13496" x="2393"/>
                  <a:pt y="13431" x="2383"/>
                </a:cubicBezTo>
                <a:cubicBezTo>
                  <a:pt y="13362" x="2375"/>
                  <a:pt y="13294" x="2366"/>
                  <a:pt y="13225" x="2358"/>
                </a:cubicBezTo>
                <a:cubicBezTo>
                  <a:pt y="13157" x="2351"/>
                  <a:pt y="13088" x="2343"/>
                  <a:pt y="13020" x="2336"/>
                </a:cubicBezTo>
                <a:lnTo>
                  <a:pt y="12795" x="2318"/>
                </a:lnTo>
                <a:cubicBezTo>
                  <a:pt y="12726" x="2312"/>
                  <a:pt y="12658" x="2307"/>
                  <a:pt y="12589" x="2301"/>
                </a:cubicBezTo>
                <a:cubicBezTo>
                  <a:pt y="12514" x="2298"/>
                  <a:pt y="12439" x="2296"/>
                  <a:pt y="12364" x="2293"/>
                </a:cubicBezTo>
                <a:lnTo>
                  <a:pt y="12139" x="2290"/>
                </a:lnTo>
                <a:cubicBezTo>
                  <a:pt y="12058" x="2288"/>
                  <a:pt y="11976" x="2285"/>
                  <a:pt y="11895" x="2283"/>
                </a:cubicBezTo>
                <a:lnTo>
                  <a:pt y="11895" x="228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42" id="42"/>
          <p:cNvSpPr/>
          <p:nvPr/>
        </p:nvSpPr>
        <p:spPr>
          <a:xfrm>
            <a:off y="5334000" x="2497136"/>
            <a:ext cy="207900" cx="2432099"/>
          </a:xfrm>
          <a:prstGeom prst="rect">
            <a:avLst/>
          </a:prstGeom>
          <a:solidFill>
            <a:srgbClr val="BF8AC9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43" id="43"/>
          <p:cNvSpPr/>
          <p:nvPr/>
        </p:nvSpPr>
        <p:spPr>
          <a:xfrm>
            <a:off y="5334000" x="4995862"/>
            <a:ext cy="207900" cx="1965299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44" id="44"/>
          <p:cNvSpPr/>
          <p:nvPr/>
        </p:nvSpPr>
        <p:spPr>
          <a:xfrm>
            <a:off y="5334000" x="7010400"/>
            <a:ext cy="207900" cx="2133599"/>
          </a:xfrm>
          <a:prstGeom prst="rect">
            <a:avLst/>
          </a:prstGeom>
          <a:solidFill>
            <a:srgbClr val="BB4C4B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45" id="45"/>
          <p:cNvSpPr txBox="1"/>
          <p:nvPr>
            <p:ph type="body" idx="1"/>
          </p:nvPr>
        </p:nvSpPr>
        <p:spPr>
          <a:xfrm>
            <a:off y="5875078" x="1020958"/>
            <a:ext cy="692700" cx="7813199"/>
          </a:xfrm>
          <a:prstGeom prst="rect">
            <a:avLst/>
          </a:prstGeom>
          <a:noFill/>
          <a:ln>
            <a:noFill/>
          </a:ln>
        </p:spPr>
        <p:txBody>
          <a:bodyPr bIns="91425" tIns="91425" lIns="91425" anchor="t" anchorCtr="0" rIns="91425"/>
          <a:lstStyle>
            <a:lvl1pPr indent="-285750" algn="r" marL="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ct val="166666"/>
              <a:buFont typeface="Arial"/>
              <a:buChar char="•"/>
              <a:defRPr sz="1800" b="1">
                <a:solidFill>
                  <a:schemeClr val="lt2"/>
                </a:solidFill>
              </a:defRPr>
            </a:lvl1pPr>
            <a:lvl2pPr indent="-285750" algn="r" marL="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ct val="100000"/>
              <a:buFont typeface="Courier New"/>
              <a:buChar char="o"/>
              <a:defRPr sz="1800" b="1">
                <a:solidFill>
                  <a:schemeClr val="lt2"/>
                </a:solidFill>
              </a:defRPr>
            </a:lvl2pPr>
            <a:lvl3pPr indent="-285750" algn="r" marL="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ct val="100000"/>
              <a:buFont typeface="Wingdings"/>
              <a:buChar char="§"/>
              <a:defRPr sz="1800" b="1">
                <a:solidFill>
                  <a:schemeClr val="lt2"/>
                </a:solidFill>
              </a:defRPr>
            </a:lvl3pPr>
            <a:lvl4pPr indent="-285750" algn="r" marL="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ct val="166666"/>
              <a:buFont typeface="Arial"/>
              <a:buChar char="•"/>
              <a:defRPr sz="1800" b="1">
                <a:solidFill>
                  <a:schemeClr val="lt2"/>
                </a:solidFill>
              </a:defRPr>
            </a:lvl4pPr>
            <a:lvl5pPr indent="-285750" algn="r" marL="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ct val="100000"/>
              <a:buFont typeface="Courier New"/>
              <a:buChar char="o"/>
              <a:defRPr sz="1800" b="1">
                <a:solidFill>
                  <a:schemeClr val="lt2"/>
                </a:solidFill>
              </a:defRPr>
            </a:lvl5pPr>
            <a:lvl6pPr indent="-285750" algn="r" marL="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ct val="100000"/>
              <a:buFont typeface="Wingdings"/>
              <a:buChar char="§"/>
              <a:defRPr sz="1800" b="1">
                <a:solidFill>
                  <a:schemeClr val="lt2"/>
                </a:solidFill>
              </a:defRPr>
            </a:lvl6pPr>
            <a:lvl7pPr indent="-285750" algn="r" marL="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ct val="166666"/>
              <a:buFont typeface="Arial"/>
              <a:buChar char="•"/>
              <a:defRPr sz="1800" b="1">
                <a:solidFill>
                  <a:schemeClr val="lt2"/>
                </a:solidFill>
              </a:defRPr>
            </a:lvl7pPr>
            <a:lvl8pPr indent="-285750" algn="r" marL="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ct val="100000"/>
              <a:buFont typeface="Courier New"/>
              <a:buChar char="o"/>
              <a:defRPr sz="1800" b="1">
                <a:solidFill>
                  <a:schemeClr val="lt2"/>
                </a:solidFill>
              </a:defRPr>
            </a:lvl8pPr>
            <a:lvl9pPr indent="-285750" algn="r" marL="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ct val="100000"/>
              <a:buFont typeface="Wingdings"/>
              <a:buChar char="§"/>
              <a:defRPr sz="1800" b="1">
                <a:solidFill>
                  <a:schemeClr val="lt2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matchingName="blank" type="blank">
  <p:cSld name="blank">
    <p:spTree>
      <p:nvGrpSpPr>
        <p:cNvPr name="Shape 46" id="46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47" id="47"/>
          <p:cNvSpPr/>
          <p:nvPr/>
        </p:nvSpPr>
        <p:spPr>
          <a:xfrm>
            <a:off y="0" x="2413000"/>
            <a:ext cy="207900" cx="243209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48" id="48"/>
          <p:cNvSpPr/>
          <p:nvPr/>
        </p:nvSpPr>
        <p:spPr>
          <a:xfrm>
            <a:off y="0" x="4911726"/>
            <a:ext cy="207900" cx="1965299"/>
          </a:xfrm>
          <a:prstGeom prst="rect">
            <a:avLst/>
          </a:prstGeom>
          <a:solidFill>
            <a:srgbClr val="E3BC6D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49" id="49"/>
          <p:cNvSpPr/>
          <p:nvPr/>
        </p:nvSpPr>
        <p:spPr>
          <a:xfrm>
            <a:off y="0" x="6943725"/>
            <a:ext cy="207900" cx="22001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50" id="50"/>
          <p:cNvSpPr/>
          <p:nvPr/>
        </p:nvSpPr>
        <p:spPr>
          <a:xfrm>
            <a:off y="0" x="0"/>
            <a:ext cy="207900" cx="2346300"/>
          </a:xfrm>
          <a:prstGeom prst="rect">
            <a:avLst/>
          </a:prstGeom>
          <a:solidFill>
            <a:srgbClr val="E3BC6D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51" id="51"/>
          <p:cNvSpPr/>
          <p:nvPr/>
        </p:nvSpPr>
        <p:spPr>
          <a:xfrm>
            <a:off y="6650036" x="0"/>
            <a:ext cy="207900" cx="2432099"/>
          </a:xfrm>
          <a:prstGeom prst="rect">
            <a:avLst/>
          </a:prstGeom>
          <a:solidFill>
            <a:srgbClr val="BF8AC9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52" id="52"/>
          <p:cNvSpPr/>
          <p:nvPr/>
        </p:nvSpPr>
        <p:spPr>
          <a:xfrm>
            <a:off y="6650036" x="2498725"/>
            <a:ext cy="207900" cx="196529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  <p:sp>
        <p:nvSpPr>
          <p:cNvPr name="Shape 53" id="53"/>
          <p:cNvSpPr/>
          <p:nvPr/>
        </p:nvSpPr>
        <p:spPr>
          <a:xfrm>
            <a:off y="6650036" x="4513262"/>
            <a:ext cy="207900" cx="463079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bIns="45700" tIns="45700" lIns="91425" anchor="t" anchorCtr="0" rIns="91425">
            <a:spAutoFit/>
          </a:bodyPr>
          <a:lstStyle/>
          <a:p/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matchingName="title" type="title">
  <p:cSld name="title">
    <p:spTree>
      <p:nvGrpSpPr>
        <p:cNvPr name="Shape 57" id="57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58" id="58"/>
          <p:cNvSpPr txBox="1"/>
          <p:nvPr>
            <p:ph type="ctrTitle"/>
          </p:nvPr>
        </p:nvSpPr>
        <p:spPr>
          <a:xfrm>
            <a:off y="2111123" x="685800"/>
            <a:ext cy="1546474" cx="7772400"/>
          </a:xfrm>
          <a:prstGeom prst="rect">
            <a:avLst/>
          </a:prstGeom>
          <a:noFill/>
          <a:ln>
            <a:noFill/>
          </a:ln>
        </p:spPr>
        <p:txBody>
          <a:bodyPr bIns="91425" tIns="91425" lIns="91425" anchor="b" anchorCtr="0" rIns="91425"/>
          <a:lstStyle>
            <a:lvl1pPr indent="304800" algn="ctr" marL="0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None/>
              <a:defRPr i="0" baseline="0" strike="noStrike" sz="4800" b="1" cap="none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304800" algn="ctr" marL="0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None/>
              <a:defRPr i="0" baseline="0" strike="noStrike" sz="4800" b="1" cap="none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304800" algn="ctr" marL="0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None/>
              <a:defRPr i="0" baseline="0" strike="noStrike" sz="4800" b="1" cap="none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304800" algn="ctr" marL="0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None/>
              <a:defRPr i="0" baseline="0" strike="noStrike" sz="4800" b="1" cap="none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304800" algn="ctr" marL="0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None/>
              <a:defRPr i="0" baseline="0" strike="noStrike" sz="4800" b="1" cap="none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304800" algn="ctr" marL="0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None/>
              <a:defRPr i="0" baseline="0" strike="noStrike" sz="4800" b="1" cap="none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304800" algn="ctr" marL="0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None/>
              <a:defRPr i="0" baseline="0" strike="noStrike" sz="4800" b="1" cap="none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304800" algn="ctr" marL="0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None/>
              <a:defRPr i="0" baseline="0" strike="noStrike" sz="4800" b="1" cap="none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304800" algn="ctr" marL="0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None/>
              <a:defRPr i="0" baseline="0" strike="noStrike" sz="4800" b="1" cap="none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name="Shape 59" id="59"/>
          <p:cNvSpPr txBox="1"/>
          <p:nvPr>
            <p:ph type="subTitle" idx="1"/>
          </p:nvPr>
        </p:nvSpPr>
        <p:spPr>
          <a:xfrm>
            <a:off y="3786737" x="685800"/>
            <a:ext cy="1046317" cx="7772400"/>
          </a:xfrm>
          <a:prstGeom prst="rect">
            <a:avLst/>
          </a:prstGeom>
          <a:noFill/>
          <a:ln>
            <a:noFill/>
          </a:ln>
        </p:spPr>
        <p:txBody>
          <a:bodyPr bIns="91425" tIns="91425" lIns="91425" anchor="t" anchorCtr="0" rIns="91425"/>
          <a:lstStyle>
            <a:lvl1pPr indent="190500" algn="ctr" mar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  <a:defRPr i="0" baseline="0" strike="noStrike" sz="3000" b="0" cap="none" u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190500" algn="ctr" mar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  <a:defRPr i="0" baseline="0" strike="noStrike" sz="3000" b="0" cap="none" u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190500" algn="ctr" mar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  <a:defRPr i="0" baseline="0" strike="noStrike" sz="3000" b="0" cap="none" u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190500" algn="ctr" mar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  <a:defRPr i="0" baseline="0" strike="noStrike" sz="3000" b="0" cap="none" u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190500" algn="ctr" mar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  <a:defRPr i="0" baseline="0" strike="noStrike" sz="3000" b="0" cap="none" u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190500" algn="ctr" mar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  <a:defRPr i="0" baseline="0" strike="noStrike" sz="3000" b="0" cap="none" u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190500" algn="ctr" mar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  <a:defRPr i="0" baseline="0" strike="noStrike" sz="3000" b="0" cap="none" u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190500" algn="ctr" mar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  <a:defRPr i="0" baseline="0" strike="noStrike" sz="3000" b="0" cap="none" u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190500" algn="ctr" mar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  <a:defRPr i="0" baseline="0" strike="noStrike" sz="3000" b="0" cap="none" u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matchingName="tx" type="tx">
  <p:cSld name="tx">
    <p:spTree>
      <p:nvGrpSpPr>
        <p:cNvPr name="Shape 60" id="60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61" id="61"/>
          <p:cNvSpPr txBox="1"/>
          <p:nvPr>
            <p:ph type="title"/>
          </p:nvPr>
        </p:nvSpPr>
        <p:spPr>
          <a:xfrm>
            <a:off y="274637" x="457200"/>
            <a:ext cy="1143000" cx="8229600"/>
          </a:xfrm>
          <a:prstGeom prst="rect">
            <a:avLst/>
          </a:prstGeom>
          <a:noFill/>
          <a:ln>
            <a:noFill/>
          </a:ln>
        </p:spPr>
        <p:txBody>
          <a:bodyPr bIns="91425" tIns="91425" lIns="91425" anchor="b" anchorCtr="0" rIns="91425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name="Shape 62" id="62"/>
          <p:cNvSpPr txBox="1"/>
          <p:nvPr>
            <p:ph type="body" idx="1"/>
          </p:nvPr>
        </p:nvSpPr>
        <p:spPr>
          <a:xfrm>
            <a:off y="1600200" x="457200"/>
            <a:ext cy="4967574" cx="8229600"/>
          </a:xfrm>
          <a:prstGeom prst="rect">
            <a:avLst/>
          </a:prstGeom>
          <a:noFill/>
          <a:ln>
            <a:noFill/>
          </a:ln>
        </p:spPr>
        <p:txBody>
          <a:bodyPr bIns="91425" tIns="91425" lIns="91425" anchor="t" anchorCtr="0" rIns="91425"/>
          <a:lstStyle>
            <a:lvl1pPr rtl="0">
              <a:defRPr/>
            </a:lvl1pPr>
            <a:lvl2pPr indent="-285750" marL="742950" rtl="0">
              <a:defRPr/>
            </a:lvl2pPr>
            <a:lvl3pPr indent="-228600" marL="1143000" rtl="0">
              <a:defRPr/>
            </a:lvl3pPr>
            <a:lvl4pPr indent="-228600" marL="1600200"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matchingName="twoColTx" type="twoColTx">
  <p:cSld name="twoColTx">
    <p:spTree>
      <p:nvGrpSpPr>
        <p:cNvPr name="Shape 63" id="63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64" id="64"/>
          <p:cNvSpPr txBox="1"/>
          <p:nvPr>
            <p:ph type="title"/>
          </p:nvPr>
        </p:nvSpPr>
        <p:spPr>
          <a:xfrm>
            <a:off y="274637" x="457200"/>
            <a:ext cy="1143000" cx="8229600"/>
          </a:xfrm>
          <a:prstGeom prst="rect">
            <a:avLst/>
          </a:prstGeom>
          <a:noFill/>
          <a:ln>
            <a:noFill/>
          </a:ln>
        </p:spPr>
        <p:txBody>
          <a:bodyPr bIns="91425" tIns="91425" lIns="91425" anchor="b" anchorCtr="0" rIns="91425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name="Shape 65" id="65"/>
          <p:cNvSpPr txBox="1"/>
          <p:nvPr>
            <p:ph type="body" idx="1"/>
          </p:nvPr>
        </p:nvSpPr>
        <p:spPr>
          <a:xfrm>
            <a:off y="1600200" x="457200"/>
            <a:ext cy="4967574" cx="3994525"/>
          </a:xfrm>
          <a:prstGeom prst="rect">
            <a:avLst/>
          </a:prstGeom>
          <a:noFill/>
          <a:ln>
            <a:noFill/>
          </a:ln>
        </p:spPr>
        <p:txBody>
          <a:bodyPr bIns="91425" tIns="91425" lIns="91425" anchor="t" anchorCtr="0" rIns="91425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/>
        </p:txBody>
      </p:sp>
      <p:sp>
        <p:nvSpPr>
          <p:cNvPr name="Shape 66" id="66"/>
          <p:cNvSpPr txBox="1"/>
          <p:nvPr>
            <p:ph type="body" idx="2"/>
          </p:nvPr>
        </p:nvSpPr>
        <p:spPr>
          <a:xfrm>
            <a:off y="1600200" x="4692273"/>
            <a:ext cy="4967574" cx="3994525"/>
          </a:xfrm>
          <a:prstGeom prst="rect">
            <a:avLst/>
          </a:prstGeom>
          <a:noFill/>
          <a:ln>
            <a:noFill/>
          </a:ln>
        </p:spPr>
        <p:txBody>
          <a:bodyPr bIns="91425" tIns="91425" lIns="91425" anchor="t" anchorCtr="0" rIns="91425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matchingName="titleOnly" type="titleOnly">
  <p:cSld name="titleOnly">
    <p:spTree>
      <p:nvGrpSpPr>
        <p:cNvPr name="Shape 67" id="67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68" id="68"/>
          <p:cNvSpPr txBox="1"/>
          <p:nvPr>
            <p:ph type="title"/>
          </p:nvPr>
        </p:nvSpPr>
        <p:spPr>
          <a:xfrm>
            <a:off y="274637" x="457200"/>
            <a:ext cy="1143000" cx="8229600"/>
          </a:xfrm>
          <a:prstGeom prst="rect">
            <a:avLst/>
          </a:prstGeom>
          <a:noFill/>
          <a:ln>
            <a:noFill/>
          </a:ln>
        </p:spPr>
        <p:txBody>
          <a:bodyPr bIns="91425" tIns="91425" lIns="91425" anchor="b" anchorCtr="0" rIns="91425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matchingName="CAPTION_ONLY">
  <p:cSld name="CAPTION_ONLY">
    <p:spTree>
      <p:nvGrpSpPr>
        <p:cNvPr name="Shape 69" id="69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70" id="70"/>
          <p:cNvSpPr txBox="1"/>
          <p:nvPr>
            <p:ph type="body" idx="1"/>
          </p:nvPr>
        </p:nvSpPr>
        <p:spPr>
          <a:xfrm>
            <a:off y="5875078" x="457200"/>
            <a:ext cy="692693" cx="8229600"/>
          </a:xfrm>
          <a:prstGeom prst="rect">
            <a:avLst/>
          </a:prstGeom>
          <a:noFill/>
          <a:ln>
            <a:noFill/>
          </a:ln>
        </p:spPr>
        <p:txBody>
          <a:bodyPr bIns="91425" tIns="91425" lIns="91425" anchor="t" anchorCtr="0" rIns="91425"/>
          <a:lstStyle>
            <a:lvl1pPr indent="-285750" algn="ctr" marL="285750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66666"/>
              <a:buFont typeface="Arial"/>
              <a:buChar char="•"/>
              <a:defRPr sz="1800">
                <a:solidFill>
                  <a:schemeClr val="dk1"/>
                </a:solidFill>
              </a:defRPr>
            </a:lvl1pPr>
            <a:lvl2pPr indent="-285750" algn="ctr" marL="285750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ourier New"/>
              <a:buChar char="o"/>
              <a:defRPr sz="1800">
                <a:solidFill>
                  <a:schemeClr val="dk1"/>
                </a:solidFill>
              </a:defRPr>
            </a:lvl2pPr>
            <a:lvl3pPr indent="-285750" algn="ctr" marL="285750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Wingdings"/>
              <a:buChar char="§"/>
              <a:defRPr sz="1800">
                <a:solidFill>
                  <a:schemeClr val="dk1"/>
                </a:solidFill>
              </a:defRPr>
            </a:lvl3pPr>
            <a:lvl4pPr indent="-285750" algn="ctr" marL="285750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66666"/>
              <a:buFont typeface="Arial"/>
              <a:buChar char="•"/>
              <a:defRPr sz="1800">
                <a:solidFill>
                  <a:schemeClr val="dk1"/>
                </a:solidFill>
              </a:defRPr>
            </a:lvl4pPr>
            <a:lvl5pPr indent="-285750" algn="ctr" marL="285750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ourier New"/>
              <a:buChar char="o"/>
              <a:defRPr sz="1800">
                <a:solidFill>
                  <a:schemeClr val="dk1"/>
                </a:solidFill>
              </a:defRPr>
            </a:lvl5pPr>
            <a:lvl6pPr indent="-285750" algn="ctr" marL="285750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Wingdings"/>
              <a:buChar char="§"/>
              <a:defRPr sz="1800">
                <a:solidFill>
                  <a:schemeClr val="dk1"/>
                </a:solidFill>
              </a:defRPr>
            </a:lvl6pPr>
            <a:lvl7pPr indent="-285750" algn="ctr" marL="285750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66666"/>
              <a:buFont typeface="Arial"/>
              <a:buChar char="•"/>
              <a:defRPr sz="1800">
                <a:solidFill>
                  <a:schemeClr val="dk1"/>
                </a:solidFill>
              </a:defRPr>
            </a:lvl7pPr>
            <a:lvl8pPr indent="-285750" algn="ctr" marL="285750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ourier New"/>
              <a:buChar char="o"/>
              <a:defRPr sz="1800">
                <a:solidFill>
                  <a:schemeClr val="dk1"/>
                </a:solidFill>
              </a:defRPr>
            </a:lvl8pPr>
            <a:lvl9pPr indent="-285750" algn="ctr" marL="285750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Wingdings"/>
              <a:buChar char="§"/>
              <a:defRPr sz="1800"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matchingName="blank" type="blank">
  <p:cSld name="blank">
    <p:spTree>
      <p:nvGrpSpPr>
        <p:cNvPr name="Shape 71" id="71"/>
        <p:cNvGrpSpPr/>
        <p:nvPr/>
      </p:nvGrpSpPr>
      <p:grpSpPr>
        <a:xfrm>
          <a:off y="0" x="0"/>
          <a:ext cy="0" cx="0"/>
          <a:chOff y="0" x="0"/>
          <a:chExt cy="0" cx="0"/>
        </a:xfrm>
      </p:grpSpPr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Type="http://schemas.openxmlformats.org/officeDocument/2006/relationships/slideLayout" Id="rId2" Target="../slideLayouts/slideLayout2.xml"/><Relationship Type="http://schemas.openxmlformats.org/officeDocument/2006/relationships/slideLayout" Id="rId1" Target="../slideLayouts/slideLayout1.xml"/><Relationship Type="http://schemas.openxmlformats.org/officeDocument/2006/relationships/slideLayout" Id="rId4" Target="../slideLayouts/slideLayout4.xml"/><Relationship Type="http://schemas.openxmlformats.org/officeDocument/2006/relationships/slideLayout" Id="rId3" Target="../slideLayouts/slideLayout3.xml"/><Relationship Type="http://schemas.openxmlformats.org/officeDocument/2006/relationships/slideLayout" Id="rId6" Target="../slideLayouts/slideLayout6.xml"/><Relationship Type="http://schemas.openxmlformats.org/officeDocument/2006/relationships/slideLayout" Id="rId5" Target="../slideLayouts/slideLayout5.xml"/><Relationship Type="http://schemas.openxmlformats.org/officeDocument/2006/relationships/theme" Id="rId7" Target="../theme/theme2.xml"/></Relationships>
</file>

<file path=ppt/slideMasters/_rels/slideMaster2.xml.rels><?xml version="1.0" encoding="UTF-8" standalone="yes"?><Relationships xmlns="http://schemas.openxmlformats.org/package/2006/relationships"><Relationship Type="http://schemas.openxmlformats.org/officeDocument/2006/relationships/slideLayout" Id="rId2" Target="../slideLayouts/slideLayout8.xml"/><Relationship Type="http://schemas.openxmlformats.org/officeDocument/2006/relationships/slideLayout" Id="rId1" Target="../slideLayouts/slideLayout7.xml"/><Relationship Type="http://schemas.openxmlformats.org/officeDocument/2006/relationships/slideLayout" Id="rId4" Target="../slideLayouts/slideLayout10.xml"/><Relationship Type="http://schemas.openxmlformats.org/officeDocument/2006/relationships/slideLayout" Id="rId3" Target="../slideLayouts/slideLayout9.xml"/><Relationship Type="http://schemas.openxmlformats.org/officeDocument/2006/relationships/slideLayout" Id="rId6" Target="../slideLayouts/slideLayout12.xml"/><Relationship Type="http://schemas.openxmlformats.org/officeDocument/2006/relationships/slideLayout" Id="rId5" Target="../slideLayouts/slideLayout11.xml"/><Relationship Type="http://schemas.openxmlformats.org/officeDocument/2006/relationships/theme" Id="rId7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bg>
      <p:bgPr>
        <a:solidFill>
          <a:schemeClr val="dk1"/>
        </a:solidFill>
      </p:bgPr>
    </p:bg>
    <p:spTree>
      <p:nvGrpSpPr>
        <p:cNvPr name="Shape 4" id="4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5" id="5"/>
          <p:cNvSpPr txBox="1"/>
          <p:nvPr>
            <p:ph type="title"/>
          </p:nvPr>
        </p:nvSpPr>
        <p:spPr>
          <a:xfrm>
            <a:off y="274637" x="457200"/>
            <a:ext cy="1143000" cx="8229600"/>
          </a:xfrm>
          <a:prstGeom prst="rect">
            <a:avLst/>
          </a:prstGeom>
          <a:noFill/>
          <a:ln>
            <a:noFill/>
          </a:ln>
        </p:spPr>
        <p:txBody>
          <a:bodyPr bIns="91425" tIns="91425" lIns="91425" anchor="b" anchorCtr="0" rIns="91425"/>
          <a:lstStyle>
            <a:lvl1pPr indent="228600" algn="l" marL="0" rtl="0">
              <a:spcBef>
                <a:spcPts val="0"/>
              </a:spcBef>
              <a:buClr>
                <a:schemeClr val="accent1"/>
              </a:buClr>
              <a:buSzPct val="100000"/>
              <a:buFont typeface="Arial"/>
              <a:buNone/>
              <a:defRPr i="0" baseline="0" strike="noStrike" sz="3600" b="1" cap="none" u="none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228600" algn="l" marL="0" rtl="0">
              <a:spcBef>
                <a:spcPts val="0"/>
              </a:spcBef>
              <a:buClr>
                <a:schemeClr val="accent1"/>
              </a:buClr>
              <a:buSzPct val="100000"/>
              <a:buFont typeface="Arial"/>
              <a:buNone/>
              <a:defRPr i="0" baseline="0" strike="noStrike" sz="3600" b="1" cap="none" u="none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228600" algn="l" marL="0" rtl="0">
              <a:spcBef>
                <a:spcPts val="0"/>
              </a:spcBef>
              <a:buClr>
                <a:schemeClr val="accent1"/>
              </a:buClr>
              <a:buSzPct val="100000"/>
              <a:buFont typeface="Arial"/>
              <a:buNone/>
              <a:defRPr i="0" baseline="0" strike="noStrike" sz="3600" b="1" cap="none" u="none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228600" algn="l" marL="0" rtl="0">
              <a:spcBef>
                <a:spcPts val="0"/>
              </a:spcBef>
              <a:buClr>
                <a:schemeClr val="accent1"/>
              </a:buClr>
              <a:buSzPct val="100000"/>
              <a:buFont typeface="Arial"/>
              <a:buNone/>
              <a:defRPr i="0" baseline="0" strike="noStrike" sz="3600" b="1" cap="none" u="none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228600" algn="l" marL="0" rtl="0">
              <a:spcBef>
                <a:spcPts val="0"/>
              </a:spcBef>
              <a:buClr>
                <a:schemeClr val="accent1"/>
              </a:buClr>
              <a:buSzPct val="100000"/>
              <a:buFont typeface="Arial"/>
              <a:buNone/>
              <a:defRPr i="0" baseline="0" strike="noStrike" sz="3600" b="1" cap="none" u="none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228600" algn="l" marL="0" rtl="0">
              <a:spcBef>
                <a:spcPts val="0"/>
              </a:spcBef>
              <a:buClr>
                <a:schemeClr val="accent1"/>
              </a:buClr>
              <a:buSzPct val="100000"/>
              <a:buFont typeface="Arial"/>
              <a:buNone/>
              <a:defRPr i="0" baseline="0" strike="noStrike" sz="3600" b="1" cap="none" u="none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228600" algn="l" marL="0" rtl="0">
              <a:spcBef>
                <a:spcPts val="0"/>
              </a:spcBef>
              <a:buClr>
                <a:schemeClr val="accent1"/>
              </a:buClr>
              <a:buSzPct val="100000"/>
              <a:buFont typeface="Arial"/>
              <a:buNone/>
              <a:defRPr i="0" baseline="0" strike="noStrike" sz="3600" b="1" cap="none" u="none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228600" algn="l" marL="0" rtl="0">
              <a:spcBef>
                <a:spcPts val="0"/>
              </a:spcBef>
              <a:buClr>
                <a:schemeClr val="accent1"/>
              </a:buClr>
              <a:buSzPct val="100000"/>
              <a:buFont typeface="Arial"/>
              <a:buNone/>
              <a:defRPr i="0" baseline="0" strike="noStrike" sz="3600" b="1" cap="none" u="none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228600" algn="l" marL="0" rtl="0">
              <a:spcBef>
                <a:spcPts val="0"/>
              </a:spcBef>
              <a:buClr>
                <a:schemeClr val="accent1"/>
              </a:buClr>
              <a:buSzPct val="100000"/>
              <a:buFont typeface="Arial"/>
              <a:buNone/>
              <a:defRPr i="0" baseline="0" strike="noStrike" sz="3600" b="1" cap="none" u="none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name="Shape 6" id="6"/>
          <p:cNvSpPr txBox="1"/>
          <p:nvPr>
            <p:ph type="body" idx="1"/>
          </p:nvPr>
        </p:nvSpPr>
        <p:spPr>
          <a:xfrm>
            <a:off y="1600200" x="457200"/>
            <a:ext cy="4967700" cx="8229600"/>
          </a:xfrm>
          <a:prstGeom prst="rect">
            <a:avLst/>
          </a:prstGeom>
          <a:noFill/>
          <a:ln>
            <a:noFill/>
          </a:ln>
        </p:spPr>
        <p:txBody>
          <a:bodyPr bIns="91425" tIns="91425" lIns="91425" anchor="t" anchorCtr="0" rIns="91425"/>
          <a:lstStyle>
            <a:lvl1pPr indent="-342900" algn="l" marL="342900" rtl="0">
              <a:spcBef>
                <a:spcPts val="600"/>
              </a:spcBef>
              <a:buClr>
                <a:schemeClr val="lt2"/>
              </a:buClr>
              <a:buSzPct val="166666"/>
              <a:buFont typeface="Arial"/>
              <a:buChar char="•"/>
              <a:defRPr i="0" baseline="0" strike="noStrike" sz="3000" b="0" cap="none" u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85750" algn="l" marL="742950" rtl="0">
              <a:spcBef>
                <a:spcPts val="480"/>
              </a:spcBef>
              <a:buClr>
                <a:schemeClr val="lt2"/>
              </a:buClr>
              <a:buSzPct val="100000"/>
              <a:buFont typeface="Courier New"/>
              <a:buChar char="o"/>
              <a:defRPr i="0" baseline="0" strike="noStrike" sz="2400" b="0" cap="none" u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algn="l" marL="1143000" rtl="0">
              <a:spcBef>
                <a:spcPts val="480"/>
              </a:spcBef>
              <a:buClr>
                <a:schemeClr val="lt2"/>
              </a:buClr>
              <a:buSzPct val="100000"/>
              <a:buFont typeface="Wingdings"/>
              <a:buChar char="§"/>
              <a:defRPr i="0" baseline="0" strike="noStrike" sz="2400" b="0" cap="none" u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algn="l" marL="1600200" rtl="0">
              <a:spcBef>
                <a:spcPts val="360"/>
              </a:spcBef>
              <a:buClr>
                <a:schemeClr val="lt2"/>
              </a:buClr>
              <a:buSzPct val="166666"/>
              <a:buFont typeface="Arial"/>
              <a:buChar char="•"/>
              <a:defRPr i="0" baseline="0" strike="noStrike" sz="1800" b="0" cap="none" u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algn="l" marL="2057400" rtl="0">
              <a:spcBef>
                <a:spcPts val="360"/>
              </a:spcBef>
              <a:buClr>
                <a:schemeClr val="lt2"/>
              </a:buClr>
              <a:buSzPct val="100000"/>
              <a:buFont typeface="Courier New"/>
              <a:buChar char="o"/>
              <a:defRPr i="0" baseline="0" strike="noStrike" sz="1800" b="0" cap="none" u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algn="l" marL="2514600" rtl="0">
              <a:spcBef>
                <a:spcPts val="360"/>
              </a:spcBef>
              <a:buClr>
                <a:schemeClr val="lt2"/>
              </a:buClr>
              <a:buSzPct val="100000"/>
              <a:buFont typeface="Wingdings"/>
              <a:buChar char="§"/>
              <a:defRPr i="0" baseline="0" strike="noStrike" sz="1800" b="0" cap="none" u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algn="l" marL="2971800" rtl="0">
              <a:spcBef>
                <a:spcPts val="360"/>
              </a:spcBef>
              <a:buClr>
                <a:schemeClr val="lt2"/>
              </a:buClr>
              <a:buSzPct val="166666"/>
              <a:buFont typeface="Arial"/>
              <a:buChar char="•"/>
              <a:defRPr i="0" baseline="0" strike="noStrike" sz="1800" b="0" cap="none" u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algn="l" marL="3429000" rtl="0">
              <a:spcBef>
                <a:spcPts val="360"/>
              </a:spcBef>
              <a:buClr>
                <a:schemeClr val="lt2"/>
              </a:buClr>
              <a:buSzPct val="100000"/>
              <a:buFont typeface="Courier New"/>
              <a:buChar char="o"/>
              <a:defRPr i="0" baseline="0" strike="noStrike" sz="1800" b="0" cap="none" u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algn="l" marL="3886200" rtl="0">
              <a:spcBef>
                <a:spcPts val="360"/>
              </a:spcBef>
              <a:buClr>
                <a:schemeClr val="lt2"/>
              </a:buClr>
              <a:buSzPct val="100000"/>
              <a:buFont typeface="Wingdings"/>
              <a:buChar char="§"/>
              <a:defRPr i="0" baseline="0" strike="noStrike" sz="1800" b="0" cap="none" u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6="accent6" tx2="lt2" bg2="dk2" accent5="accent5" tx1="dk1" bg1="lt1" accent4="accent4" accent3="accent3" accent2="accent2" accent1="accent1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bg>
      <p:bgPr>
        <a:solidFill>
          <a:schemeClr val="lt1"/>
        </a:solidFill>
      </p:bgPr>
    </p:bg>
    <p:spTree>
      <p:nvGrpSpPr>
        <p:cNvPr name="Shape 54" id="54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55" id="55"/>
          <p:cNvSpPr txBox="1"/>
          <p:nvPr>
            <p:ph type="title"/>
          </p:nvPr>
        </p:nvSpPr>
        <p:spPr>
          <a:xfrm>
            <a:off y="274637" x="457200"/>
            <a:ext cy="1143000" cx="8229600"/>
          </a:xfrm>
          <a:prstGeom prst="rect">
            <a:avLst/>
          </a:prstGeom>
          <a:noFill/>
          <a:ln>
            <a:noFill/>
          </a:ln>
        </p:spPr>
        <p:txBody>
          <a:bodyPr bIns="91425" tIns="91425" lIns="91425" anchor="b" anchorCtr="0" rIns="91425"/>
          <a:lstStyle>
            <a:lvl1pPr indent="228600" algn="l" marL="0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None/>
              <a:defRPr i="0" baseline="0" strike="noStrike" sz="3600" b="1" cap="none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228600" algn="l" marL="0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None/>
              <a:defRPr i="0" baseline="0" strike="noStrike" sz="3600" b="1" cap="none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228600" algn="l" marL="0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None/>
              <a:defRPr i="0" baseline="0" strike="noStrike" sz="3600" b="1" cap="none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228600" algn="l" marL="0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None/>
              <a:defRPr i="0" baseline="0" strike="noStrike" sz="3600" b="1" cap="none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228600" algn="l" marL="0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None/>
              <a:defRPr i="0" baseline="0" strike="noStrike" sz="3600" b="1" cap="none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228600" algn="l" marL="0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None/>
              <a:defRPr i="0" baseline="0" strike="noStrike" sz="3600" b="1" cap="none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228600" algn="l" marL="0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None/>
              <a:defRPr i="0" baseline="0" strike="noStrike" sz="3600" b="1" cap="none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228600" algn="l" marL="0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None/>
              <a:defRPr i="0" baseline="0" strike="noStrike" sz="3600" b="1" cap="none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228600" algn="l" marL="0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None/>
              <a:defRPr i="0" baseline="0" strike="noStrike" sz="3600" b="1" cap="none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name="Shape 56" id="56"/>
          <p:cNvSpPr txBox="1"/>
          <p:nvPr>
            <p:ph type="body" idx="1"/>
          </p:nvPr>
        </p:nvSpPr>
        <p:spPr>
          <a:xfrm>
            <a:off y="1600200" x="457200"/>
            <a:ext cy="4967574" cx="8229600"/>
          </a:xfrm>
          <a:prstGeom prst="rect">
            <a:avLst/>
          </a:prstGeom>
          <a:noFill/>
          <a:ln>
            <a:noFill/>
          </a:ln>
        </p:spPr>
        <p:txBody>
          <a:bodyPr bIns="91425" tIns="91425" lIns="91425" anchor="t" anchorCtr="0" rIns="91425"/>
          <a:lstStyle>
            <a:lvl1pPr indent="-342900" algn="l" marL="342900" rtl="0">
              <a:spcBef>
                <a:spcPts val="600"/>
              </a:spcBef>
              <a:buClr>
                <a:schemeClr val="dk1"/>
              </a:buClr>
              <a:buSzPct val="166666"/>
              <a:buFont typeface="Arial"/>
              <a:buChar char="•"/>
              <a:defRPr i="0" baseline="0" strike="noStrike" sz="3000" b="0" cap="none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85750" algn="l" marL="742950" rtl="0">
              <a:spcBef>
                <a:spcPts val="480"/>
              </a:spcBef>
              <a:buClr>
                <a:schemeClr val="dk1"/>
              </a:buClr>
              <a:buSzPct val="100000"/>
              <a:buFont typeface="Courier New"/>
              <a:buChar char="o"/>
              <a:defRPr i="0" baseline="0" strike="noStrike" sz="2400" b="0" cap="none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algn="l" marL="1143000" rtl="0">
              <a:spcBef>
                <a:spcPts val="480"/>
              </a:spcBef>
              <a:buClr>
                <a:schemeClr val="dk1"/>
              </a:buClr>
              <a:buSzPct val="100000"/>
              <a:buFont typeface="Wingdings"/>
              <a:buChar char="§"/>
              <a:defRPr i="0" baseline="0" strike="noStrike" sz="2400" b="0" cap="none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algn="l" marL="1600200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i="0" baseline="0" strike="noStrike" sz="1800" b="0" cap="none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algn="l" marL="2057400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i="0" baseline="0" strike="noStrike" sz="1800" b="0" cap="none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algn="l" marL="2514600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i="0" baseline="0" strike="noStrike" sz="1800" b="0" cap="none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algn="l" marL="2971800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i="0" baseline="0" strike="noStrike" sz="1800" b="0" cap="none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algn="l" marL="3429000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i="0" baseline="0" strike="noStrike" sz="1800" b="0" cap="none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algn="l" marL="3886200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i="0" baseline="0" strike="noStrike" sz="1800" b="0" cap="none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6="accent6" tx2="lt2" bg2="dk2" accent5="accent5" tx1="dk1" bg1="lt1" accent4="accent4" accent3="accent3" accent2="accent2" accent1="accent1" folHlink="folHlink" hlink="hlink"/>
  <p:sldLayoutIdLst>
    <p:sldLayoutId id="2147483654" r:id="rId1"/>
    <p:sldLayoutId id="2147483655" r:id="rId2"/>
    <p:sldLayoutId id="2147483656" r:id="rId3"/>
    <p:sldLayoutId id="2147483657" r:id="rId4"/>
    <p:sldLayoutId id="2147483658" r:id="rId5"/>
    <p:sldLayoutId id="2147483659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i="0" baseline="0" strike="noStrike" sz="1400" b="0" cap="none" u="none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Type="http://schemas.openxmlformats.org/officeDocument/2006/relationships/notesSlide" Id="rId2" Target="../notesSlides/notesSlide1.xml"/><Relationship Type="http://schemas.openxmlformats.org/officeDocument/2006/relationships/slideLayout" Id="rId1" Target="../slideLayouts/slideLayout2.xml"/><Relationship Type="http://schemas.openxmlformats.org/officeDocument/2006/relationships/image" Id="rId3" Target="../media/image01.jpg"/></Relationships>
</file>

<file path=ppt/slides/_rels/slide2.xml.rels><?xml version="1.0" encoding="UTF-8" standalone="yes"?><Relationships xmlns="http://schemas.openxmlformats.org/package/2006/relationships"><Relationship Type="http://schemas.openxmlformats.org/officeDocument/2006/relationships/notesSlide" Id="rId2" Target="../notesSlides/notesSlide2.xml"/><Relationship Type="http://schemas.openxmlformats.org/officeDocument/2006/relationships/slideLayout" Id="rId1" Target="../slideLayouts/slideLayout2.xml"/></Relationships>
</file>

<file path=ppt/slides/_rels/slide3.xml.rels><?xml version="1.0" encoding="UTF-8" standalone="yes"?><Relationships xmlns="http://schemas.openxmlformats.org/package/2006/relationships"><Relationship Type="http://schemas.openxmlformats.org/officeDocument/2006/relationships/notesSlide" Id="rId2" Target="../notesSlides/notesSlide3.xml"/><Relationship Type="http://schemas.openxmlformats.org/officeDocument/2006/relationships/slideLayout" Id="rId1" Target="../slideLayouts/slideLayout2.xml"/></Relationships>
</file>

<file path=ppt/slides/_rels/slide4.xml.rels><?xml version="1.0" encoding="UTF-8" standalone="yes"?><Relationships xmlns="http://schemas.openxmlformats.org/package/2006/relationships"><Relationship Type="http://schemas.openxmlformats.org/officeDocument/2006/relationships/notesSlide" Id="rId2" Target="../notesSlides/notesSlide4.xml"/><Relationship Type="http://schemas.openxmlformats.org/officeDocument/2006/relationships/slideLayout" Id="rId1" Target="../slideLayouts/slideLayout2.xml"/></Relationships>
</file>

<file path=ppt/slides/_rels/slide5.xml.rels><?xml version="1.0" encoding="UTF-8" standalone="yes"?><Relationships xmlns="http://schemas.openxmlformats.org/package/2006/relationships"><Relationship Type="http://schemas.openxmlformats.org/officeDocument/2006/relationships/notesSlide" Id="rId2" Target="../notesSlides/notesSlide5.xml"/><Relationship Type="http://schemas.openxmlformats.org/officeDocument/2006/relationships/slideLayout" Id="rId1" Target="../slideLayouts/slideLayout2.xml"/></Relationships>
</file>

<file path=ppt/slides/_rels/slide6.xml.rels><?xml version="1.0" encoding="UTF-8" standalone="yes"?><Relationships xmlns="http://schemas.openxmlformats.org/package/2006/relationships"><Relationship Type="http://schemas.openxmlformats.org/officeDocument/2006/relationships/notesSlide" Id="rId2" Target="../notesSlides/notesSlide6.xml"/><Relationship Type="http://schemas.openxmlformats.org/officeDocument/2006/relationships/slideLayout" Id="rId1" Target="../slideLayouts/slideLayout2.xml"/></Relationships>
</file>

<file path=ppt/slides/_rels/slide7.xml.rels><?xml version="1.0" encoding="UTF-8" standalone="yes"?><Relationships xmlns="http://schemas.openxmlformats.org/package/2006/relationships"><Relationship Type="http://schemas.openxmlformats.org/officeDocument/2006/relationships/notesSlide" Id="rId2" Target="../notesSlides/notesSlide7.xml"/><Relationship Type="http://schemas.openxmlformats.org/officeDocument/2006/relationships/slideLayout" Id="rId1" Target="../slideLayouts/slideLayout2.xml"/><Relationship Type="http://schemas.openxmlformats.org/officeDocument/2006/relationships/image" Id="rId4" Target="../media/image02.jpg"/><Relationship Type="http://schemas.openxmlformats.org/officeDocument/2006/relationships/image" Id="rId3" Target="../media/image00.jpg"/></Relationships>
</file>

<file path=ppt/slides/_rels/slide8.xml.rels><?xml version="1.0" encoding="UTF-8" standalone="yes"?><Relationships xmlns="http://schemas.openxmlformats.org/package/2006/relationships"><Relationship Type="http://schemas.openxmlformats.org/officeDocument/2006/relationships/notesSlide" Id="rId2" Target="../notesSlides/notesSlide8.xml"/><Relationship Type="http://schemas.openxmlformats.org/officeDocument/2006/relationships/slideLayout" Id="rId1" Target="../slideLayouts/slideLayout2.xml"/></Relationships>
</file>

<file path=ppt/slides/_rels/slide9.xml.rels><?xml version="1.0" encoding="UTF-8" standalone="yes"?><Relationships xmlns="http://schemas.openxmlformats.org/package/2006/relationships"><Relationship Type="http://schemas.openxmlformats.org/officeDocument/2006/relationships/notesSlide" Id="rId2" Target="../notesSlides/notesSlide9.xml"/><Relationship Type="http://schemas.openxmlformats.org/officeDocument/2006/relationships/slideLayout" Id="rId1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spTree>
      <p:nvGrpSpPr>
        <p:cNvPr name="Shape 72" id="72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73" id="73"/>
          <p:cNvSpPr txBox="1"/>
          <p:nvPr>
            <p:ph type="title"/>
          </p:nvPr>
        </p:nvSpPr>
        <p:spPr>
          <a:xfrm>
            <a:off y="154612" x="457200"/>
            <a:ext cy="1143000" cx="8229600"/>
          </a:xfrm>
          <a:prstGeom prst="rect">
            <a:avLst/>
          </a:prstGeom>
        </p:spPr>
        <p:txBody>
          <a:bodyPr bIns="91425" tIns="91425" lIns="91425" anchor="b" anchorCtr="0" rIns="91425">
            <a:spAutoFit/>
          </a:bodyPr>
          <a:lstStyle/>
          <a:p>
            <a:pPr>
              <a:buNone/>
            </a:pPr>
            <a:r>
              <a:rPr lang="en" sz="2400">
                <a:solidFill>
                  <a:srgbClr val="FFFFFF"/>
                </a:solidFill>
              </a:rPr>
              <a:t>SHOULD AMAZON BE ALLOWED to give you an app that lets you walk into a store and take a photograph of any object to “comparison shop”?</a:t>
            </a:r>
          </a:p>
        </p:txBody>
      </p:sp>
      <p:sp>
        <p:nvSpPr>
          <p:cNvPr name="Shape 74" id="74"/>
          <p:cNvSpPr/>
          <p:nvPr/>
        </p:nvSpPr>
        <p:spPr>
          <a:xfrm>
            <a:off y="2379012" x="1526850"/>
            <a:ext cy="2924175" cx="374920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name="Shape 75" id="75"/>
          <p:cNvSpPr txBox="1"/>
          <p:nvPr/>
        </p:nvSpPr>
        <p:spPr>
          <a:xfrm>
            <a:off y="2367050" x="5688491"/>
            <a:ext cy="3699599" cx="3354000"/>
          </a:xfrm>
          <a:prstGeom prst="rect">
            <a:avLst/>
          </a:prstGeom>
        </p:spPr>
        <p:txBody>
          <a:bodyPr bIns="91425" tIns="91425" lIns="91425" anchor="t" anchorCtr="0" rIns="91425">
            <a:spAutoFit/>
          </a:bodyPr>
          <a:lstStyle/>
          <a:p>
            <a:pPr rtl="0" lvl="0">
              <a:buNone/>
            </a:pPr>
            <a:r>
              <a:rPr lang="en" sz="3000" b="1">
                <a:solidFill>
                  <a:srgbClr val="EAD1DC"/>
                </a:solidFill>
              </a:rPr>
              <a:t>GROUP 7</a:t>
            </a:r>
          </a:p>
          <a:p>
            <a:r>
              <a:t/>
            </a:r>
          </a:p>
          <a:p>
            <a:pPr indent="-298450" marL="457200" rtl="0" lvl="0">
              <a:buClr>
                <a:srgbClr val="000000"/>
              </a:buClr>
              <a:buSzPct val="61111"/>
              <a:buFont typeface="Arial"/>
              <a:buChar char="•"/>
            </a:pPr>
            <a:r>
              <a:rPr lang="en" sz="3000" b="1">
                <a:solidFill>
                  <a:srgbClr val="F1C232"/>
                </a:solidFill>
              </a:rPr>
              <a:t>Mauricio SIlva</a:t>
            </a:r>
          </a:p>
          <a:p>
            <a:pPr indent="-298450" marL="457200" rtl="0" lvl="0">
              <a:buClr>
                <a:srgbClr val="000000"/>
              </a:buClr>
              <a:buSzPct val="61111"/>
              <a:buFont typeface="Arial"/>
              <a:buChar char="•"/>
            </a:pPr>
            <a:r>
              <a:rPr lang="en" sz="3000" b="1">
                <a:solidFill>
                  <a:srgbClr val="F1C232"/>
                </a:solidFill>
              </a:rPr>
              <a:t>Huixian Yin</a:t>
            </a:r>
          </a:p>
          <a:p>
            <a:pPr indent="-298450" marL="457200" rtl="0" lvl="0">
              <a:buClr>
                <a:srgbClr val="000000"/>
              </a:buClr>
              <a:buSzPct val="61111"/>
              <a:buFont typeface="Arial"/>
              <a:buChar char="•"/>
            </a:pPr>
            <a:r>
              <a:rPr lang="en" sz="3000" b="1">
                <a:solidFill>
                  <a:srgbClr val="F1C232"/>
                </a:solidFill>
              </a:rPr>
              <a:t>Kathleen Won</a:t>
            </a:r>
          </a:p>
          <a:p>
            <a:pPr indent="-298450" marL="457200" rtl="0" lvl="0">
              <a:buClr>
                <a:srgbClr val="000000"/>
              </a:buClr>
              <a:buSzPct val="61111"/>
              <a:buFont typeface="Arial"/>
              <a:buChar char="•"/>
            </a:pPr>
            <a:r>
              <a:rPr lang="en" sz="3000" b="1">
                <a:solidFill>
                  <a:srgbClr val="F1C232"/>
                </a:solidFill>
              </a:rPr>
              <a:t>Cy Neita</a:t>
            </a:r>
          </a:p>
        </p:txBody>
      </p:sp>
    </p:spTree>
  </p:cSld>
  <p:clrMapOvr>
    <a:masterClrMapping/>
  </p:clrMapOvr>
  <p:transition spd="slow">
    <p:cut/>
  </p:transition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spTree>
      <p:nvGrpSpPr>
        <p:cNvPr name="Shape 79" id="79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80" id="80"/>
          <p:cNvSpPr txBox="1"/>
          <p:nvPr>
            <p:ph type="title"/>
          </p:nvPr>
        </p:nvSpPr>
        <p:spPr>
          <a:xfrm>
            <a:off y="355720" x="667975"/>
            <a:ext cy="997199" cx="7386599"/>
          </a:xfrm>
          <a:prstGeom prst="rect">
            <a:avLst/>
          </a:prstGeom>
        </p:spPr>
        <p:txBody>
          <a:bodyPr bIns="91425" tIns="91425" lIns="91425" anchor="b" anchorCtr="0" rIns="91425">
            <a:spAutoFit/>
          </a:bodyPr>
          <a:lstStyle/>
          <a:p>
            <a:pPr>
              <a:buNone/>
            </a:pPr>
            <a:r>
              <a:rPr lang="en" sz="3000">
                <a:solidFill>
                  <a:srgbClr val="FFFF00"/>
                </a:solidFill>
              </a:rPr>
              <a:t>Amazon SHOULD BE ALLOWED</a:t>
            </a:r>
            <a:r>
              <a:rPr lang="en" sz="2400">
                <a:solidFill>
                  <a:srgbClr val="FFFF00"/>
                </a:solidFill>
              </a:rPr>
              <a:t>			  	 </a:t>
            </a:r>
          </a:p>
        </p:txBody>
      </p:sp>
      <p:sp>
        <p:nvSpPr>
          <p:cNvPr name="Shape 81" id="81"/>
          <p:cNvSpPr txBox="1"/>
          <p:nvPr>
            <p:ph type="body" idx="1"/>
          </p:nvPr>
        </p:nvSpPr>
        <p:spPr>
          <a:xfrm>
            <a:off y="1731962" x="778748"/>
            <a:ext cy="4988100" cx="7831799"/>
          </a:xfrm>
          <a:prstGeom prst="rect">
            <a:avLst/>
          </a:prstGeom>
        </p:spPr>
        <p:txBody>
          <a:bodyPr bIns="91425" tIns="91425" lIns="91425" anchor="t" anchorCtr="0" rIns="91425">
            <a:spAutoFit/>
          </a:bodyPr>
          <a:lstStyle/>
          <a:p>
            <a:pPr indent="-381000" marL="457200" rtl="0" lvl="0">
              <a:buClr>
                <a:srgbClr val="FFFFFF"/>
              </a:buClr>
              <a:buSzPct val="166666"/>
              <a:buFont typeface="Arial"/>
              <a:buChar char="•"/>
            </a:pPr>
            <a:r>
              <a:rPr lang="en" sz="2400" b="1">
                <a:solidFill>
                  <a:srgbClr val="FFFFFF"/>
                </a:solidFill>
              </a:rPr>
              <a:t>Allows Free market to decide</a:t>
            </a:r>
          </a:p>
          <a:p>
            <a:r>
              <a:t/>
            </a:r>
          </a:p>
          <a:p>
            <a:pPr indent="-381000" marL="457200" rtl="0" lvl="0">
              <a:buClr>
                <a:srgbClr val="FFFFFF"/>
              </a:buClr>
              <a:buSzPct val="166666"/>
              <a:buFont typeface="Arial"/>
              <a:buChar char="•"/>
            </a:pPr>
            <a:r>
              <a:rPr lang="en" sz="2400" b="1">
                <a:solidFill>
                  <a:srgbClr val="FFFFFF"/>
                </a:solidFill>
              </a:rPr>
              <a:t>Stores will have a lower return rate</a:t>
            </a:r>
          </a:p>
          <a:p>
            <a:r>
              <a:t/>
            </a:r>
          </a:p>
          <a:p>
            <a:pPr indent="-381000" marR="0" algn="l" marL="457200" rtl="0" lv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FFFFFF"/>
              </a:buClr>
              <a:buSzPct val="166666"/>
              <a:buFont typeface="Arial"/>
              <a:buChar char="•"/>
            </a:pPr>
            <a:r>
              <a:rPr lang="en" sz="2400" b="1">
                <a:solidFill>
                  <a:srgbClr val="FFFFFF"/>
                </a:solidFill>
              </a:rPr>
              <a:t>Customers may decide to check amazon at home first if not allowed to check in store, and will probably just buy it on amazon if they are already at home.</a:t>
            </a:r>
          </a:p>
          <a:p>
            <a:r>
              <a:t/>
            </a:r>
          </a:p>
          <a:p>
            <a:pPr indent="-381000" marL="457200" rtl="0" lvl="0">
              <a:buClr>
                <a:srgbClr val="FFFFFF"/>
              </a:buClr>
              <a:buSzPct val="166666"/>
              <a:buFont typeface="Arial"/>
              <a:buChar char="•"/>
            </a:pPr>
            <a:r>
              <a:rPr lang="en" sz="2400" b="1">
                <a:solidFill>
                  <a:srgbClr val="FFFFFF"/>
                </a:solidFill>
              </a:rPr>
              <a:t>Let customer decide where they want to purchase</a:t>
            </a:r>
          </a:p>
          <a:p>
            <a:r>
              <a:t/>
            </a:r>
          </a:p>
        </p:txBody>
      </p:sp>
      <p:sp>
        <p:nvSpPr>
          <p:cNvPr name="Shape 82" id="82"/>
          <p:cNvSpPr txBox="1"/>
          <p:nvPr/>
        </p:nvSpPr>
        <p:spPr>
          <a:xfrm>
            <a:off y="124850" x="7412929"/>
            <a:ext cy="518700" cx="1725899"/>
          </a:xfrm>
          <a:prstGeom prst="rect">
            <a:avLst/>
          </a:prstGeom>
        </p:spPr>
        <p:txBody>
          <a:bodyPr bIns="91425" tIns="91425" lIns="91425" anchor="t" anchorCtr="0" rIns="91425">
            <a:spAutoFit/>
          </a:bodyPr>
          <a:lstStyle/>
          <a:p>
            <a:pPr>
              <a:buNone/>
            </a:pPr>
            <a:r>
              <a:rPr lang="en" sz="1800" b="1">
                <a:solidFill>
                  <a:srgbClr val="FFFFFF"/>
                </a:solidFill>
              </a:rPr>
              <a:t>HUIXIAN YIN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spTree>
      <p:nvGrpSpPr>
        <p:cNvPr name="Shape 86" id="86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87" id="87"/>
          <p:cNvSpPr txBox="1"/>
          <p:nvPr>
            <p:ph type="body" idx="1"/>
          </p:nvPr>
        </p:nvSpPr>
        <p:spPr>
          <a:xfrm>
            <a:off y="1579562" x="854948"/>
            <a:ext cy="4988100" cx="7831799"/>
          </a:xfrm>
          <a:prstGeom prst="rect">
            <a:avLst/>
          </a:prstGeom>
        </p:spPr>
        <p:txBody>
          <a:bodyPr bIns="91425" tIns="91425" lIns="91425" anchor="t" anchorCtr="0" rIns="91425">
            <a:spAutoFit/>
          </a:bodyPr>
          <a:lstStyle/>
          <a:p>
            <a:pPr indent="-381000" marL="457200" rtl="0" lvl="0">
              <a:buClr>
                <a:srgbClr val="FFFFFF"/>
              </a:buClr>
              <a:buSzPct val="166666"/>
              <a:buFont typeface="Arial"/>
              <a:buChar char="•"/>
            </a:pPr>
            <a:r>
              <a:rPr lang="en" sz="2400" b="1">
                <a:solidFill>
                  <a:srgbClr val="FFFFFF"/>
                </a:solidFill>
              </a:rPr>
              <a:t>Customer can decide for themselves how much waiting a few days for an item is worth to them</a:t>
            </a:r>
          </a:p>
          <a:p>
            <a:r>
              <a:t/>
            </a:r>
          </a:p>
          <a:p>
            <a:pPr indent="-381000" marL="457200" rtl="0" lvl="0">
              <a:buClr>
                <a:srgbClr val="FFFFFF"/>
              </a:buClr>
              <a:buSzPct val="166666"/>
              <a:buFont typeface="Arial"/>
              <a:buChar char="•"/>
            </a:pPr>
            <a:r>
              <a:rPr lang="en" sz="2400" b="1">
                <a:solidFill>
                  <a:srgbClr val="FFFFFF"/>
                </a:solidFill>
              </a:rPr>
              <a:t>Increases sales for amazon</a:t>
            </a:r>
          </a:p>
          <a:p>
            <a:r>
              <a:t/>
            </a:r>
          </a:p>
          <a:p>
            <a:pPr indent="-381000" marL="457200" rtl="0" lvl="0">
              <a:buClr>
                <a:srgbClr val="FFFFFF"/>
              </a:buClr>
              <a:buSzPct val="166666"/>
              <a:buFont typeface="Arial"/>
              <a:buChar char="•"/>
            </a:pPr>
            <a:r>
              <a:rPr lang="en" sz="2400" b="1">
                <a:solidFill>
                  <a:srgbClr val="FFFFFF"/>
                </a:solidFill>
              </a:rPr>
              <a:t>Creates competition and better prices for consumers</a:t>
            </a:r>
          </a:p>
          <a:p>
            <a:r>
              <a:t/>
            </a:r>
          </a:p>
          <a:p>
            <a:pPr indent="-381000" marL="457200" lvl="0">
              <a:buClr>
                <a:srgbClr val="FFFFFF"/>
              </a:buClr>
              <a:buSzPct val="166666"/>
              <a:buFont typeface="Arial"/>
              <a:buChar char="•"/>
            </a:pPr>
            <a:r>
              <a:rPr lang="en" sz="2400" b="1">
                <a:solidFill>
                  <a:srgbClr val="FFFFFF"/>
                </a:solidFill>
              </a:rPr>
              <a:t>Barcode Scanner App - shows you different prices from different websites including the cheapest price</a:t>
            </a:r>
          </a:p>
        </p:txBody>
      </p:sp>
      <p:sp>
        <p:nvSpPr>
          <p:cNvPr name="Shape 88" id="88"/>
          <p:cNvSpPr txBox="1"/>
          <p:nvPr>
            <p:ph type="title"/>
          </p:nvPr>
        </p:nvSpPr>
        <p:spPr>
          <a:xfrm>
            <a:off y="508120" x="820375"/>
            <a:ext cy="997199" cx="7386599"/>
          </a:xfrm>
          <a:prstGeom prst="rect">
            <a:avLst/>
          </a:prstGeom>
        </p:spPr>
        <p:txBody>
          <a:bodyPr bIns="91425" tIns="91425" lIns="91425" anchor="b" anchorCtr="0" rIns="91425">
            <a:spAutoFit/>
          </a:bodyPr>
          <a:lstStyle/>
          <a:p>
            <a:pPr lvl="0">
              <a:buClr>
                <a:srgbClr val="000000"/>
              </a:buClr>
              <a:buSzPct val="36666"/>
              <a:buFont typeface="Arial"/>
              <a:buNone/>
            </a:pPr>
            <a:r>
              <a:rPr lang="en" sz="3000">
                <a:solidFill>
                  <a:srgbClr val="FFFF00"/>
                </a:solidFill>
              </a:rPr>
              <a:t>Amazon SHOULD BE ALLOWED</a:t>
            </a:r>
            <a:r>
              <a:rPr lang="en" sz="2400">
                <a:solidFill>
                  <a:srgbClr val="FFFF00"/>
                </a:solidFill>
              </a:rPr>
              <a:t>			  	 </a:t>
            </a:r>
          </a:p>
        </p:txBody>
      </p:sp>
      <p:sp>
        <p:nvSpPr>
          <p:cNvPr name="Shape 89" id="89"/>
          <p:cNvSpPr txBox="1"/>
          <p:nvPr/>
        </p:nvSpPr>
        <p:spPr>
          <a:xfrm>
            <a:off y="124850" x="7412929"/>
            <a:ext cy="518700" cx="1725899"/>
          </a:xfrm>
          <a:prstGeom prst="rect">
            <a:avLst/>
          </a:prstGeom>
        </p:spPr>
        <p:txBody>
          <a:bodyPr bIns="91425" tIns="91425" lIns="91425" anchor="t" anchorCtr="0" rIns="91425">
            <a:spAutoFit/>
          </a:bodyPr>
          <a:lstStyle/>
          <a:p>
            <a:pPr rtl="0" lvl="0">
              <a:buClr>
                <a:srgbClr val="000000"/>
              </a:buClr>
              <a:buSzPct val="61111"/>
              <a:buFont typeface="Arial"/>
              <a:buNone/>
            </a:pPr>
            <a:r>
              <a:rPr lang="en" sz="1800" b="1">
                <a:solidFill>
                  <a:srgbClr val="FFFFFF"/>
                </a:solidFill>
              </a:rPr>
              <a:t>HUIXIAN YIN</a:t>
            </a:r>
          </a:p>
        </p:txBody>
      </p:sp>
    </p:spTree>
  </p:cSld>
  <p:clrMapOvr>
    <a:masterClrMapping/>
  </p:clrMapOvr>
  <p:transition spd="slow">
    <p:cut/>
  </p:transition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spTree>
      <p:nvGrpSpPr>
        <p:cNvPr name="Shape 93" id="93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94" id="94"/>
          <p:cNvSpPr txBox="1"/>
          <p:nvPr>
            <p:ph type="body" idx="1"/>
          </p:nvPr>
        </p:nvSpPr>
        <p:spPr>
          <a:xfrm>
            <a:off y="1579562" x="854948"/>
            <a:ext cy="4988100" cx="7831799"/>
          </a:xfrm>
          <a:prstGeom prst="rect">
            <a:avLst/>
          </a:prstGeom>
        </p:spPr>
        <p:txBody>
          <a:bodyPr bIns="91425" tIns="91425" lIns="91425" anchor="t" anchorCtr="0" rIns="91425">
            <a:spAutoFit/>
          </a:bodyPr>
          <a:lstStyle/>
          <a:p>
            <a:pPr indent="-419100" marL="457200" rtl="0" lvl="0">
              <a:buClr>
                <a:schemeClr val="lt2"/>
              </a:buClr>
              <a:buSzPct val="166666"/>
              <a:buFont typeface="Arial"/>
              <a:buChar char="•"/>
            </a:pPr>
            <a:r>
              <a:rPr lang="en"/>
              <a:t>Saves time and hassle for the customers</a:t>
            </a:r>
          </a:p>
          <a:p>
            <a:pPr indent="-381000" marL="914400" rtl="0" lvl="1">
              <a:buClr>
                <a:schemeClr val="lt2"/>
              </a:buClr>
              <a:buSzPct val="80000"/>
              <a:buFont typeface="Courier New"/>
              <a:buChar char="o"/>
            </a:pPr>
            <a:r>
              <a:rPr lang="en"/>
              <a:t>If a customer buys an item and they find it significantly cheaper somewhere else, such as Amazon, they will most likely return it anyway</a:t>
            </a:r>
          </a:p>
          <a:p>
            <a:pPr indent="-419100" marL="457200" rtl="0" lvl="0">
              <a:buClr>
                <a:schemeClr val="lt2"/>
              </a:buClr>
              <a:buSzPct val="166666"/>
              <a:buFont typeface="Arial"/>
              <a:buChar char="•"/>
            </a:pPr>
            <a:r>
              <a:rPr lang="en">
                <a:solidFill>
                  <a:srgbClr val="FED47D"/>
                </a:solidFill>
              </a:rPr>
              <a:t>Saves time and hassle for the company</a:t>
            </a:r>
          </a:p>
          <a:p>
            <a:pPr indent="-381000" marL="914400" rtl="0" lvl="1">
              <a:buClr>
                <a:schemeClr val="lt2"/>
              </a:buClr>
              <a:buSzPct val="80000"/>
              <a:buFont typeface="Courier New"/>
              <a:buChar char="o"/>
            </a:pPr>
            <a:r>
              <a:rPr lang="en"/>
              <a:t>This also wastes time for the company because they will be making transactions and then losing them when customers come back and return items </a:t>
            </a:r>
          </a:p>
        </p:txBody>
      </p:sp>
      <p:sp>
        <p:nvSpPr>
          <p:cNvPr name="Shape 95" id="95"/>
          <p:cNvSpPr txBox="1"/>
          <p:nvPr>
            <p:ph type="title"/>
          </p:nvPr>
        </p:nvSpPr>
        <p:spPr>
          <a:xfrm>
            <a:off y="216537" x="854948"/>
            <a:ext cy="1143000" cx="7831799"/>
          </a:xfrm>
          <a:prstGeom prst="rect">
            <a:avLst/>
          </a:prstGeom>
        </p:spPr>
        <p:txBody>
          <a:bodyPr bIns="91425" tIns="91425" lIns="91425" anchor="b" anchorCtr="0" rIns="91425">
            <a:spAutoFit/>
          </a:bodyPr>
          <a:lstStyle/>
          <a:p>
            <a:pPr>
              <a:buNone/>
            </a:pPr>
            <a:r>
              <a:rPr lang="en" sz="3000">
                <a:solidFill>
                  <a:srgbClr val="FFFF00"/>
                </a:solidFill>
              </a:rPr>
              <a:t>Amazon SHOULD BE ALLOWED</a:t>
            </a:r>
            <a:r>
              <a:rPr lang="en" sz="2400">
                <a:solidFill>
                  <a:srgbClr val="FFFF00"/>
                </a:solidFill>
              </a:rPr>
              <a:t>	</a:t>
            </a:r>
          </a:p>
        </p:txBody>
      </p:sp>
      <p:sp>
        <p:nvSpPr>
          <p:cNvPr name="Shape 96" id="96"/>
          <p:cNvSpPr txBox="1"/>
          <p:nvPr/>
        </p:nvSpPr>
        <p:spPr>
          <a:xfrm>
            <a:off y="124850" x="7081722"/>
            <a:ext cy="518700" cx="2057099"/>
          </a:xfrm>
          <a:prstGeom prst="rect">
            <a:avLst/>
          </a:prstGeom>
        </p:spPr>
        <p:txBody>
          <a:bodyPr bIns="91425" tIns="91425" lIns="91425" anchor="t" anchorCtr="0" rIns="91425">
            <a:spAutoFit/>
          </a:bodyPr>
          <a:lstStyle/>
          <a:p>
            <a:pPr rtl="0" lvl="0">
              <a:buClr>
                <a:srgbClr val="000000"/>
              </a:buClr>
              <a:buSzPct val="61111"/>
              <a:buFont typeface="Arial"/>
              <a:buNone/>
            </a:pPr>
            <a:r>
              <a:rPr lang="en" sz="1800" b="1">
                <a:solidFill>
                  <a:srgbClr val="FFFFFF"/>
                </a:solidFill>
              </a:rPr>
              <a:t>KATHLEEN WON</a:t>
            </a:r>
          </a:p>
        </p:txBody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spTree>
      <p:nvGrpSpPr>
        <p:cNvPr name="Shape 100" id="100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101" id="101"/>
          <p:cNvSpPr txBox="1"/>
          <p:nvPr>
            <p:ph type="body" idx="1"/>
          </p:nvPr>
        </p:nvSpPr>
        <p:spPr>
          <a:xfrm>
            <a:off y="1579562" x="854948"/>
            <a:ext cy="4988100" cx="7831799"/>
          </a:xfrm>
          <a:prstGeom prst="rect">
            <a:avLst/>
          </a:prstGeom>
        </p:spPr>
        <p:txBody>
          <a:bodyPr bIns="91425" tIns="91425" lIns="91425" anchor="t" anchorCtr="0" rIns="91425">
            <a:spAutoFit/>
          </a:bodyPr>
          <a:lstStyle/>
          <a:p>
            <a:pPr indent="-419100" marL="457200" rtl="0" lvl="0">
              <a:buClr>
                <a:schemeClr val="lt2"/>
              </a:buClr>
              <a:buSzPct val="166666"/>
              <a:buFont typeface="Arial"/>
              <a:buChar char="•"/>
            </a:pPr>
            <a:r>
              <a:rPr lang="en"/>
              <a:t>Promotes further development in relevant technologies such as data collection and picture identification</a:t>
            </a:r>
          </a:p>
          <a:p>
            <a:r>
              <a:t/>
            </a:r>
          </a:p>
          <a:p>
            <a:pPr indent="-419100" marL="457200" rtl="0" lvl="0">
              <a:buClr>
                <a:schemeClr val="lt2"/>
              </a:buClr>
              <a:buSzPct val="166666"/>
              <a:buFont typeface="Arial"/>
              <a:buChar char="•"/>
            </a:pPr>
            <a:r>
              <a:rPr lang="en"/>
              <a:t>They're just keeping up with the market</a:t>
            </a:r>
          </a:p>
          <a:p>
            <a:pPr indent="-381000" marR="0" algn="l" marL="914400" rtl="0" lvl="1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lt2"/>
              </a:buClr>
              <a:buSzPct val="80000"/>
              <a:buFont typeface="Courier New"/>
              <a:buChar char="o"/>
            </a:pPr>
            <a:r>
              <a:rPr lang="en"/>
              <a:t>Besides Amazon's Price Check app, there are RedLaser, Pic2Shop, Goodzer, and ShopSavvy.</a:t>
            </a:r>
          </a:p>
          <a:p>
            <a:pPr indent="-381000" marL="914400" rtl="0" lvl="1">
              <a:buClr>
                <a:schemeClr val="lt2"/>
              </a:buClr>
              <a:buSzPct val="80000"/>
              <a:buFont typeface="Courier New"/>
              <a:buChar char="o"/>
            </a:pPr>
            <a:r>
              <a:rPr lang="en"/>
              <a:t>As a result, even if Amazon did not have this app, there would be plenty of other accessible versions.</a:t>
            </a:r>
          </a:p>
        </p:txBody>
      </p:sp>
      <p:sp>
        <p:nvSpPr>
          <p:cNvPr name="Shape 102" id="102"/>
          <p:cNvSpPr txBox="1"/>
          <p:nvPr>
            <p:ph type="title"/>
          </p:nvPr>
        </p:nvSpPr>
        <p:spPr>
          <a:xfrm>
            <a:off y="216537" x="854948"/>
            <a:ext cy="1143000" cx="7831799"/>
          </a:xfrm>
          <a:prstGeom prst="rect">
            <a:avLst/>
          </a:prstGeom>
        </p:spPr>
        <p:txBody>
          <a:bodyPr bIns="91425" tIns="91425" lIns="91425" anchor="b" anchorCtr="0" rIns="91425">
            <a:spAutoFit/>
          </a:bodyPr>
          <a:lstStyle/>
          <a:p>
            <a:pPr>
              <a:buNone/>
            </a:pPr>
            <a:r>
              <a:rPr lang="en" sz="3000">
                <a:solidFill>
                  <a:srgbClr val="FFFF00"/>
                </a:solidFill>
              </a:rPr>
              <a:t>Amazon SHOULD BE ALLOWED</a:t>
            </a:r>
            <a:r>
              <a:rPr lang="en" sz="2400">
                <a:solidFill>
                  <a:srgbClr val="FFFF00"/>
                </a:solidFill>
              </a:rPr>
              <a:t>	</a:t>
            </a:r>
          </a:p>
        </p:txBody>
      </p:sp>
      <p:sp>
        <p:nvSpPr>
          <p:cNvPr name="Shape 103" id="103"/>
          <p:cNvSpPr txBox="1"/>
          <p:nvPr/>
        </p:nvSpPr>
        <p:spPr>
          <a:xfrm>
            <a:off y="124850" x="7081722"/>
            <a:ext cy="518700" cx="2057099"/>
          </a:xfrm>
          <a:prstGeom prst="rect">
            <a:avLst/>
          </a:prstGeom>
        </p:spPr>
        <p:txBody>
          <a:bodyPr bIns="91425" tIns="91425" lIns="91425" anchor="t" anchorCtr="0" rIns="91425">
            <a:spAutoFit/>
          </a:bodyPr>
          <a:lstStyle/>
          <a:p>
            <a:pPr rtl="0" lvl="0">
              <a:buClr>
                <a:srgbClr val="000000"/>
              </a:buClr>
              <a:buSzPct val="61111"/>
              <a:buFont typeface="Arial"/>
              <a:buNone/>
            </a:pPr>
            <a:r>
              <a:rPr lang="en" sz="1800" b="1">
                <a:solidFill>
                  <a:srgbClr val="FFFFFF"/>
                </a:solidFill>
              </a:rPr>
              <a:t>KATHLEEN WON</a:t>
            </a:r>
          </a:p>
        </p:txBody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spTree>
      <p:nvGrpSpPr>
        <p:cNvPr name="Shape 107" id="107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108" id="108"/>
          <p:cNvSpPr txBox="1"/>
          <p:nvPr>
            <p:ph type="body" idx="1"/>
          </p:nvPr>
        </p:nvSpPr>
        <p:spPr>
          <a:xfrm>
            <a:off y="1579562" x="854948"/>
            <a:ext cy="4988100" cx="7831799"/>
          </a:xfrm>
          <a:prstGeom prst="rect">
            <a:avLst/>
          </a:prstGeom>
        </p:spPr>
        <p:txBody>
          <a:bodyPr bIns="91425" tIns="91425" lIns="91425" anchor="t" anchorCtr="0" rIns="91425">
            <a:spAutoFit/>
          </a:bodyPr>
          <a:lstStyle/>
          <a:p>
            <a:pPr indent="-419100" marL="457200" rtl="0" lvl="0">
              <a:buClr>
                <a:srgbClr val="FFFFFF"/>
              </a:buClr>
              <a:buSzPct val="208333"/>
              <a:buFont typeface="Arial"/>
              <a:buChar char="•"/>
            </a:pPr>
            <a:r>
              <a:rPr lang="en" sz="2400">
                <a:solidFill>
                  <a:srgbClr val="FFFFFF"/>
                </a:solidFill>
              </a:rPr>
              <a:t>The offer could cost the companies a lot of money if everyone downloads the app and plays along.</a:t>
            </a:r>
          </a:p>
          <a:p>
            <a:r>
              <a:t/>
            </a:r>
          </a:p>
          <a:p>
            <a:pPr indent="-419100" marL="457200" rtl="0" lvl="0">
              <a:buClr>
                <a:srgbClr val="FFFFFF"/>
              </a:buClr>
              <a:buSzPct val="208333"/>
              <a:buFont typeface="Arial"/>
              <a:buChar char="•"/>
            </a:pPr>
            <a:r>
              <a:rPr lang="en" sz="2400">
                <a:solidFill>
                  <a:srgbClr val="FFFFFF"/>
                </a:solidFill>
              </a:rPr>
              <a:t>When people talk about the demise of small retailers, who put time, care and expertise into their shops:</a:t>
            </a:r>
          </a:p>
          <a:p>
            <a:pPr indent="457200" marL="457200" rtl="0" lvl="0">
              <a:buNone/>
            </a:pPr>
            <a:r>
              <a:rPr lang="en" sz="2400">
                <a:solidFill>
                  <a:srgbClr val="FFFFFF"/>
                </a:solidFill>
              </a:rPr>
              <a:t>-</a:t>
            </a:r>
            <a:r>
              <a:rPr lang="en" sz="2400">
                <a:solidFill>
                  <a:srgbClr val="FFFF00"/>
                </a:solidFill>
              </a:rPr>
              <a:t>--- this is the sort of thing that's killing them ----</a:t>
            </a:r>
          </a:p>
          <a:p>
            <a:r>
              <a:t/>
            </a:r>
          </a:p>
          <a:p>
            <a:pPr indent="-419100" marL="457200" rtl="0" lvl="0">
              <a:buClr>
                <a:srgbClr val="FFFFFF"/>
              </a:buClr>
              <a:buSzPct val="208333"/>
              <a:buFont typeface="Arial"/>
              <a:buChar char="•"/>
            </a:pPr>
            <a:r>
              <a:rPr lang="en" sz="2400">
                <a:solidFill>
                  <a:srgbClr val="FFFFFF"/>
                </a:solidFill>
              </a:rPr>
              <a:t>Amazon is deliberately aiming to rob regular retailers of the one thing Amazon can't provide:</a:t>
            </a:r>
          </a:p>
          <a:p>
            <a:pPr indent="0" marL="0" rtl="0" lvl="0">
              <a:buNone/>
            </a:pPr>
            <a:r>
              <a:rPr lang="en" sz="2400">
                <a:solidFill>
                  <a:srgbClr val="FFFFFF"/>
                </a:solidFill>
              </a:rPr>
              <a:t>		</a:t>
            </a:r>
            <a:r>
              <a:rPr lang="en" sz="2400">
                <a:solidFill>
                  <a:srgbClr val="FFFF00"/>
                </a:solidFill>
              </a:rPr>
              <a:t>---- actual touch and feel shopping ----</a:t>
            </a:r>
          </a:p>
          <a:p>
            <a:r>
              <a:t/>
            </a:r>
          </a:p>
          <a:p>
            <a:r>
              <a:t/>
            </a:r>
          </a:p>
        </p:txBody>
      </p:sp>
      <p:sp>
        <p:nvSpPr>
          <p:cNvPr name="Shape 109" id="109"/>
          <p:cNvSpPr txBox="1"/>
          <p:nvPr>
            <p:ph type="title"/>
          </p:nvPr>
        </p:nvSpPr>
        <p:spPr>
          <a:xfrm>
            <a:off y="387990" x="533400"/>
            <a:ext cy="648899" cx="8229600"/>
          </a:xfrm>
          <a:prstGeom prst="rect">
            <a:avLst/>
          </a:prstGeom>
        </p:spPr>
        <p:txBody>
          <a:bodyPr bIns="91425" tIns="91425" lIns="91425" anchor="b" anchorCtr="0" rIns="91425">
            <a:spAutoFit/>
          </a:bodyPr>
          <a:lstStyle/>
          <a:p>
            <a:pPr lvl="0">
              <a:buClr>
                <a:srgbClr val="000000"/>
              </a:buClr>
              <a:buSzPct val="45833"/>
              <a:buFont typeface="Arial"/>
              <a:buNone/>
            </a:pPr>
            <a:r>
              <a:rPr lang="en" sz="2400">
                <a:solidFill>
                  <a:srgbClr val="FFFF00"/>
                </a:solidFill>
              </a:rPr>
              <a:t>
</a:t>
            </a:r>
            <a:r>
              <a:rPr lang="en" sz="3000">
                <a:solidFill>
                  <a:srgbClr val="FFFF00"/>
                </a:solidFill>
              </a:rPr>
              <a:t>Amazon SHOULD NOT BE ALLOWED </a:t>
            </a:r>
            <a:r>
              <a:rPr lang="en" sz="2400">
                <a:solidFill>
                  <a:srgbClr val="FFFF00"/>
                </a:solidFill>
              </a:rPr>
              <a:t>		  	 </a:t>
            </a:r>
          </a:p>
        </p:txBody>
      </p:sp>
      <p:sp>
        <p:nvSpPr>
          <p:cNvPr name="Shape 110" id="110"/>
          <p:cNvSpPr txBox="1"/>
          <p:nvPr/>
        </p:nvSpPr>
        <p:spPr>
          <a:xfrm>
            <a:off y="-27550" x="7035417"/>
            <a:ext cy="518700" cx="2179499"/>
          </a:xfrm>
          <a:prstGeom prst="rect">
            <a:avLst/>
          </a:prstGeom>
        </p:spPr>
        <p:txBody>
          <a:bodyPr bIns="91425" tIns="91425" lIns="91425" anchor="t" anchorCtr="0" rIns="91425">
            <a:spAutoFit/>
          </a:bodyPr>
          <a:lstStyle/>
          <a:p>
            <a:pPr rtl="0" lvl="0">
              <a:buClr>
                <a:srgbClr val="000000"/>
              </a:buClr>
              <a:buSzPct val="61111"/>
              <a:buFont typeface="Arial"/>
              <a:buNone/>
            </a:pPr>
            <a:r>
              <a:rPr lang="en" sz="1800" b="1">
                <a:solidFill>
                  <a:srgbClr val="FFFFFF"/>
                </a:solidFill>
              </a:rPr>
              <a:t>MAURICIO SILVA</a:t>
            </a:r>
          </a:p>
        </p:txBody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spTree>
      <p:nvGrpSpPr>
        <p:cNvPr name="Shape 114" id="114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115" id="115"/>
          <p:cNvSpPr txBox="1"/>
          <p:nvPr>
            <p:ph type="body" idx="1"/>
          </p:nvPr>
        </p:nvSpPr>
        <p:spPr>
          <a:xfrm>
            <a:off y="1524000" x="533400"/>
            <a:ext cy="4967700" cx="8229600"/>
          </a:xfrm>
          <a:prstGeom prst="rect">
            <a:avLst/>
          </a:prstGeom>
        </p:spPr>
        <p:txBody>
          <a:bodyPr bIns="91425" tIns="91425" lIns="91425" anchor="t" anchorCtr="0" rIns="91425">
            <a:spAutoFit/>
          </a:bodyPr>
          <a:lstStyle/>
          <a:p>
            <a:pPr indent="-419100" marL="457200" rtl="0" lvl="0">
              <a:buClr>
                <a:srgbClr val="FFFFFF"/>
              </a:buClr>
              <a:buSzPct val="208333"/>
              <a:buFont typeface="Arial"/>
              <a:buChar char="•"/>
            </a:pPr>
            <a:r>
              <a:rPr lang="en" sz="2400">
                <a:solidFill>
                  <a:srgbClr val="FFFFFF"/>
                </a:solidFill>
              </a:rPr>
              <a:t>People are already aware of online shopping.</a:t>
            </a:r>
          </a:p>
          <a:p>
            <a:r>
              <a:t/>
            </a:r>
          </a:p>
          <a:p>
            <a:pPr indent="-419100" marL="457200" rtl="0" lvl="0">
              <a:buClr>
                <a:srgbClr val="FFFFFF"/>
              </a:buClr>
              <a:buSzPct val="208333"/>
              <a:buFont typeface="Arial"/>
              <a:buChar char="•"/>
            </a:pPr>
            <a:r>
              <a:rPr lang="en" sz="2400">
                <a:solidFill>
                  <a:srgbClr val="FFFFFF"/>
                </a:solidFill>
              </a:rPr>
              <a:t>Way to destroy more jobs.</a:t>
            </a:r>
          </a:p>
          <a:p>
            <a:r>
              <a:t/>
            </a:r>
          </a:p>
          <a:p>
            <a:pPr indent="-419100" marL="457200" lvl="0">
              <a:buClr>
                <a:srgbClr val="FFFFFF"/>
              </a:buClr>
              <a:buSzPct val="208333"/>
              <a:buFont typeface="Arial"/>
              <a:buChar char="•"/>
            </a:pPr>
            <a:r>
              <a:rPr lang="en" sz="2400">
                <a:solidFill>
                  <a:srgbClr val="FFFFFF"/>
                </a:solidFill>
              </a:rPr>
              <a:t>I can't see how that is remotely fair for retailers.</a:t>
            </a:r>
          </a:p>
        </p:txBody>
      </p:sp>
      <p:sp>
        <p:nvSpPr>
          <p:cNvPr name="Shape 116" id="116"/>
          <p:cNvSpPr/>
          <p:nvPr/>
        </p:nvSpPr>
        <p:spPr>
          <a:xfrm>
            <a:off y="4141975" x="1593612"/>
            <a:ext cy="2325728" cx="262874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name="Shape 117" id="117"/>
          <p:cNvSpPr/>
          <p:nvPr/>
        </p:nvSpPr>
        <p:spPr>
          <a:xfrm>
            <a:off y="4135697" x="5187987"/>
            <a:ext cy="2338284" cx="2604616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  <p:sp>
        <p:nvSpPr>
          <p:cNvPr name="Shape 118" id="118"/>
          <p:cNvSpPr txBox="1"/>
          <p:nvPr>
            <p:ph type="title"/>
          </p:nvPr>
        </p:nvSpPr>
        <p:spPr>
          <a:xfrm>
            <a:off y="387990" x="533400"/>
            <a:ext cy="648899" cx="8229600"/>
          </a:xfrm>
          <a:prstGeom prst="rect">
            <a:avLst/>
          </a:prstGeom>
        </p:spPr>
        <p:txBody>
          <a:bodyPr bIns="91425" tIns="91425" lIns="91425" anchor="b" anchorCtr="0" rIns="91425">
            <a:spAutoFit/>
          </a:bodyPr>
          <a:lstStyle/>
          <a:p>
            <a:pPr lvl="0">
              <a:buClr>
                <a:srgbClr val="000000"/>
              </a:buClr>
              <a:buSzPct val="45833"/>
              <a:buFont typeface="Arial"/>
              <a:buNone/>
            </a:pPr>
            <a:r>
              <a:rPr lang="en" sz="2400">
                <a:solidFill>
                  <a:srgbClr val="FFFF00"/>
                </a:solidFill>
              </a:rPr>
              <a:t>
</a:t>
            </a:r>
            <a:r>
              <a:rPr lang="en" sz="3000">
                <a:solidFill>
                  <a:srgbClr val="FFFF00"/>
                </a:solidFill>
              </a:rPr>
              <a:t>Amazon SHOULD NOT BE ALLOWED </a:t>
            </a:r>
            <a:r>
              <a:rPr lang="en" sz="2400">
                <a:solidFill>
                  <a:srgbClr val="FFFF00"/>
                </a:solidFill>
              </a:rPr>
              <a:t>		  	 </a:t>
            </a:r>
          </a:p>
        </p:txBody>
      </p:sp>
      <p:sp>
        <p:nvSpPr>
          <p:cNvPr name="Shape 119" id="119"/>
          <p:cNvSpPr txBox="1"/>
          <p:nvPr/>
        </p:nvSpPr>
        <p:spPr>
          <a:xfrm>
            <a:off y="-27550" x="7035417"/>
            <a:ext cy="518700" cx="2179499"/>
          </a:xfrm>
          <a:prstGeom prst="rect">
            <a:avLst/>
          </a:prstGeom>
        </p:spPr>
        <p:txBody>
          <a:bodyPr bIns="91425" tIns="91425" lIns="91425" anchor="t" anchorCtr="0" rIns="91425">
            <a:spAutoFit/>
          </a:bodyPr>
          <a:lstStyle/>
          <a:p>
            <a:pPr rtl="0" lvl="0">
              <a:buClr>
                <a:srgbClr val="000000"/>
              </a:buClr>
              <a:buSzPct val="61111"/>
              <a:buFont typeface="Arial"/>
              <a:buNone/>
            </a:pPr>
            <a:r>
              <a:rPr lang="en" sz="1800" b="1">
                <a:solidFill>
                  <a:srgbClr val="FFFFFF"/>
                </a:solidFill>
              </a:rPr>
              <a:t>MAURICIO SILVA</a:t>
            </a:r>
          </a:p>
        </p:txBody>
      </p: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spTree>
      <p:nvGrpSpPr>
        <p:cNvPr name="Shape 123" id="123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124" id="124"/>
          <p:cNvSpPr txBox="1"/>
          <p:nvPr>
            <p:ph type="body" idx="1"/>
          </p:nvPr>
        </p:nvSpPr>
        <p:spPr>
          <a:xfrm>
            <a:off y="1579562" x="854948"/>
            <a:ext cy="4988100" cx="7831799"/>
          </a:xfrm>
          <a:prstGeom prst="rect">
            <a:avLst/>
          </a:prstGeom>
        </p:spPr>
        <p:txBody>
          <a:bodyPr bIns="91425" tIns="91425" lIns="91425" anchor="t" anchorCtr="0" rIns="91425">
            <a:spAutoFit/>
          </a:bodyPr>
          <a:lstStyle/>
          <a:p>
            <a:pPr indent="-419100" marR="0" algn="l" marL="457200" rtl="0" lv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lt2"/>
              </a:buClr>
              <a:buSzPct val="208333"/>
              <a:buFont typeface="Arial"/>
              <a:buChar char="•"/>
            </a:pPr>
            <a:r>
              <a:rPr lang="en" sz="2400"/>
              <a:t>Since Amazon is often a proxy retailer, it would benefit from selling others' goods</a:t>
            </a:r>
          </a:p>
          <a:p>
            <a:pPr indent="-419100" marR="0" algn="l" marL="914400" rtl="0" lvl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lt2"/>
              </a:buClr>
              <a:buSzPct val="100000"/>
              <a:buFont typeface="Courier New"/>
              <a:buChar char="o"/>
            </a:pPr>
            <a:r>
              <a:rPr lang="en"/>
              <a:t>Changes the market space of the competition</a:t>
            </a:r>
          </a:p>
          <a:p>
            <a:r>
              <a:t/>
            </a:r>
          </a:p>
          <a:p>
            <a:pPr indent="-419100" marR="0" algn="l" marL="457200" rtl="0" lv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lt2"/>
              </a:buClr>
              <a:buSzPct val="208333"/>
              <a:buFont typeface="Arial"/>
              <a:buChar char="•"/>
            </a:pPr>
            <a:r>
              <a:rPr lang="en" sz="2400"/>
              <a:t>Would encourage retail marketers to disguise their goods in an attempt to fool the application</a:t>
            </a:r>
          </a:p>
          <a:p>
            <a:pPr indent="-419100" marR="0" algn="l" marL="914400" rtl="0" lvl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lt2"/>
              </a:buClr>
              <a:buSzPct val="100000"/>
              <a:buFont typeface="Courier New"/>
              <a:buChar char="o"/>
            </a:pPr>
            <a:r>
              <a:rPr lang="en"/>
              <a:t>Disguises could also fool customers</a:t>
            </a:r>
          </a:p>
          <a:p>
            <a:r>
              <a:t/>
            </a:r>
          </a:p>
        </p:txBody>
      </p:sp>
      <p:sp>
        <p:nvSpPr>
          <p:cNvPr name="Shape 125" id="125"/>
          <p:cNvSpPr txBox="1"/>
          <p:nvPr>
            <p:ph type="title"/>
          </p:nvPr>
        </p:nvSpPr>
        <p:spPr>
          <a:xfrm>
            <a:off y="216537" x="854948"/>
            <a:ext cy="1143000" cx="7831799"/>
          </a:xfrm>
          <a:prstGeom prst="rect">
            <a:avLst/>
          </a:prstGeom>
        </p:spPr>
        <p:txBody>
          <a:bodyPr bIns="91425" tIns="91425" lIns="91425" anchor="b" anchorCtr="0" rIns="91425">
            <a:spAutoFit/>
          </a:bodyPr>
          <a:lstStyle/>
          <a:p>
            <a:pPr>
              <a:buNone/>
            </a:pPr>
            <a:r>
              <a:rPr lang="en" sz="3000"/>
              <a:t>Amazon SHOULD NOT BE ALLOWED</a:t>
            </a:r>
          </a:p>
        </p:txBody>
      </p:sp>
      <p:sp>
        <p:nvSpPr>
          <p:cNvPr name="Shape 126" id="126"/>
          <p:cNvSpPr txBox="1"/>
          <p:nvPr/>
        </p:nvSpPr>
        <p:spPr>
          <a:xfrm>
            <a:off y="138750" x="7836600"/>
            <a:ext cy="518700" cx="1307399"/>
          </a:xfrm>
          <a:prstGeom prst="rect">
            <a:avLst/>
          </a:prstGeom>
        </p:spPr>
        <p:txBody>
          <a:bodyPr bIns="91425" tIns="91425" lIns="91425" anchor="t" anchorCtr="0" rIns="91425">
            <a:spAutoFit/>
          </a:bodyPr>
          <a:lstStyle/>
          <a:p>
            <a:pPr rtl="0" lvl="0">
              <a:buClr>
                <a:srgbClr val="000000"/>
              </a:buClr>
              <a:buSzPct val="61111"/>
              <a:buFont typeface="Arial"/>
              <a:buNone/>
            </a:pPr>
            <a:r>
              <a:rPr lang="en" sz="1800" b="1">
                <a:solidFill>
                  <a:srgbClr val="FFFFFF"/>
                </a:solidFill>
              </a:rPr>
              <a:t>CY NEITA</a:t>
            </a:r>
          </a:p>
        </p:txBody>
      </p:sp>
    </p:spTree>
  </p:cSld>
  <p:clrMapOvr>
    <a:masterClrMapping/>
  </p:clrMapOvr>
  <p:transition spd="slow">
    <p:cut/>
  </p:transition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spTree>
      <p:nvGrpSpPr>
        <p:cNvPr name="Shape 130" id="130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name="Shape 131" id="131"/>
          <p:cNvSpPr txBox="1"/>
          <p:nvPr>
            <p:ph type="body" idx="1"/>
          </p:nvPr>
        </p:nvSpPr>
        <p:spPr>
          <a:xfrm>
            <a:off y="1579562" x="854948"/>
            <a:ext cy="4988100" cx="7831799"/>
          </a:xfrm>
          <a:prstGeom prst="rect">
            <a:avLst/>
          </a:prstGeom>
        </p:spPr>
        <p:txBody>
          <a:bodyPr bIns="91425" tIns="91425" lIns="91425" anchor="t" anchorCtr="0" rIns="91425">
            <a:spAutoFit/>
          </a:bodyPr>
          <a:lstStyle/>
          <a:p>
            <a:pPr indent="-381000" marL="457200" rtl="0" lvl="0">
              <a:buClr>
                <a:schemeClr val="lt2"/>
              </a:buClr>
              <a:buSzPct val="166666"/>
              <a:buFont typeface="Arial"/>
              <a:buChar char="•"/>
            </a:pPr>
            <a:r>
              <a:rPr lang="en" sz="2400"/>
              <a:t>This application may also encourage retailers to cheapen their goods to remain competitive</a:t>
            </a:r>
          </a:p>
          <a:p>
            <a:pPr indent="-381000" marR="0" algn="l" marL="914400" rtl="0" lvl="1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lt2"/>
              </a:buClr>
              <a:buSzPct val="80000"/>
              <a:buFont typeface="Courier New"/>
              <a:buChar char="o"/>
            </a:pPr>
            <a:r>
              <a:rPr lang="en"/>
              <a:t>Cheaper goods means lower quality, which is undesirable by definition</a:t>
            </a:r>
          </a:p>
          <a:p>
            <a:r>
              <a:t/>
            </a:r>
          </a:p>
          <a:p>
            <a:pPr indent="-381000" marL="457200" rtl="0" lvl="0">
              <a:buClr>
                <a:schemeClr val="lt2"/>
              </a:buClr>
              <a:buSzPct val="166666"/>
              <a:buFont typeface="Arial"/>
              <a:buChar char="•"/>
            </a:pPr>
            <a:r>
              <a:rPr lang="en" sz="2400"/>
              <a:t>Leads consumers to purchase from big companies ousting mom-and-pop businesses from the market</a:t>
            </a:r>
          </a:p>
          <a:p>
            <a:r>
              <a:t/>
            </a:r>
          </a:p>
          <a:p>
            <a:pPr indent="-381000" marR="0" algn="l" marL="457200" rtl="0" lv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lt2"/>
              </a:buClr>
              <a:buSzPct val="166666"/>
              <a:buFont typeface="Arial"/>
              <a:buChar char="•"/>
            </a:pPr>
            <a:r>
              <a:rPr lang="en" sz="2400"/>
              <a:t>This application is also restrictive, as not everyone has Internet-enabled phones</a:t>
            </a:r>
          </a:p>
          <a:p>
            <a:pPr indent="-381000" marL="914400" rtl="0" lvl="1">
              <a:buClr>
                <a:schemeClr val="lt2"/>
              </a:buClr>
              <a:buSzPct val="80000"/>
              <a:buFont typeface="Courier New"/>
              <a:buChar char="o"/>
            </a:pPr>
            <a:r>
              <a:rPr lang="en"/>
              <a:t>Divides consumers</a:t>
            </a:r>
          </a:p>
        </p:txBody>
      </p:sp>
      <p:sp>
        <p:nvSpPr>
          <p:cNvPr name="Shape 132" id="132"/>
          <p:cNvSpPr txBox="1"/>
          <p:nvPr>
            <p:ph type="title"/>
          </p:nvPr>
        </p:nvSpPr>
        <p:spPr>
          <a:xfrm>
            <a:off y="216537" x="854948"/>
            <a:ext cy="1143000" cx="7831799"/>
          </a:xfrm>
          <a:prstGeom prst="rect">
            <a:avLst/>
          </a:prstGeom>
        </p:spPr>
        <p:txBody>
          <a:bodyPr bIns="91425" tIns="91425" lIns="91425" anchor="b" anchorCtr="0" rIns="91425">
            <a:spAutoFit/>
          </a:bodyPr>
          <a:lstStyle/>
          <a:p>
            <a:pPr>
              <a:buNone/>
            </a:pPr>
            <a:r>
              <a:rPr lang="en" sz="3000"/>
              <a:t>Amazon SHOULD NOT BE ALLOWED</a:t>
            </a:r>
          </a:p>
        </p:txBody>
      </p:sp>
      <p:sp>
        <p:nvSpPr>
          <p:cNvPr name="Shape 133" id="133"/>
          <p:cNvSpPr txBox="1"/>
          <p:nvPr/>
        </p:nvSpPr>
        <p:spPr>
          <a:xfrm>
            <a:off y="138750" x="7836600"/>
            <a:ext cy="518700" cx="1307399"/>
          </a:xfrm>
          <a:prstGeom prst="rect">
            <a:avLst/>
          </a:prstGeom>
        </p:spPr>
        <p:txBody>
          <a:bodyPr bIns="91425" tIns="91425" lIns="91425" anchor="t" anchorCtr="0" rIns="91425">
            <a:spAutoFit/>
          </a:bodyPr>
          <a:lstStyle/>
          <a:p>
            <a:pPr rtl="0" lvl="0">
              <a:buClr>
                <a:srgbClr val="000000"/>
              </a:buClr>
              <a:buSzPct val="61111"/>
              <a:buFont typeface="Arial"/>
              <a:buNone/>
            </a:pPr>
            <a:r>
              <a:rPr lang="en" sz="1800" b="1">
                <a:solidFill>
                  <a:srgbClr val="FFFFFF"/>
                </a:solidFill>
              </a:rPr>
              <a:t>CY NEITA</a:t>
            </a:r>
          </a:p>
        </p:txBody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Custom 347">
      <a:dk1>
        <a:srgbClr val="000000"/>
      </a:dk1>
      <a:lt1>
        <a:srgbClr val="FFFFFF"/>
      </a:lt1>
      <a:dk2>
        <a:srgbClr val="666666"/>
      </a:dk2>
      <a:lt2>
        <a:srgbClr val="CCCCCC"/>
      </a:lt2>
      <a:accent1>
        <a:srgbClr val="3A81BA"/>
      </a:accent1>
      <a:accent2>
        <a:srgbClr val="D89F39"/>
      </a:accent2>
      <a:accent3>
        <a:srgbClr val="8BAB42"/>
      </a:accent3>
      <a:accent4>
        <a:srgbClr val="57A7B5"/>
      </a:accent4>
      <a:accent5>
        <a:srgbClr val="8B81D2"/>
      </a:accent5>
      <a:accent6>
        <a:srgbClr val="963334"/>
      </a:accent6>
      <a:hlink>
        <a:srgbClr val="1155CC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scaled="1" ang="16200000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scaled="0" ang="1620000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rotWithShape="0" dir="5400000" dist="20000" blurRad="40000">
              <a:srgbClr val="000000">
                <a:alpha val="38000"/>
              </a:srgbClr>
            </a:outerShdw>
          </a:effectLst>
        </a:effectStyle>
        <a:effectStyle>
          <a:effectLst>
            <a:outerShdw rotWithShape="0" dir="5400000" dist="23000" blurRad="40000">
              <a:srgbClr val="000000">
                <a:alpha val="35000"/>
              </a:srgbClr>
            </a:outerShdw>
          </a:effectLst>
        </a:effectStyle>
        <a:effectStyle>
          <a:effectLst>
            <a:outerShdw rotWithShape="0" dir="5400000" dist="23000" blurRad="40000">
              <a:srgbClr val="000000">
                <a:alpha val="35000"/>
              </a:srgbClr>
            </a:outerShdw>
          </a:effectLst>
          <a:scene3d>
            <a:camera prst="orthographicFront">
              <a:rot rev="0" lat="0" lon="0"/>
            </a:camera>
            <a:lightRig rig="threePt" dir="t">
              <a:rot rev="1200000" lat="0" lon="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t="-80000" r="5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t="50000" r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Custom 129">
      <a:dk1>
        <a:srgbClr val="000000"/>
      </a:dk1>
      <a:lt1>
        <a:srgbClr val="FFFFFF"/>
      </a:lt1>
      <a:dk2>
        <a:srgbClr val="5956A7"/>
      </a:dk2>
      <a:lt2>
        <a:srgbClr val="FED47D"/>
      </a:lt2>
      <a:accent1>
        <a:srgbClr val="FF7500"/>
      </a:accent1>
      <a:accent2>
        <a:srgbClr val="8B87FF"/>
      </a:accent2>
      <a:accent3>
        <a:srgbClr val="BF8AC9"/>
      </a:accent3>
      <a:accent4>
        <a:srgbClr val="A14141"/>
      </a:accent4>
      <a:accent5>
        <a:srgbClr val="E06163"/>
      </a:accent5>
      <a:accent6>
        <a:srgbClr val="BB8107"/>
      </a:accent6>
      <a:hlink>
        <a:srgbClr val="FF7500"/>
      </a:hlink>
      <a:folHlink>
        <a:srgbClr val="A7A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scaled="1" ang="16200000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scaled="0" ang="1620000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rotWithShape="0" dir="5400000" dist="20000" blurRad="40000">
              <a:srgbClr val="000000">
                <a:alpha val="38000"/>
              </a:srgbClr>
            </a:outerShdw>
          </a:effectLst>
        </a:effectStyle>
        <a:effectStyle>
          <a:effectLst>
            <a:outerShdw rotWithShape="0" dir="5400000" dist="23000" blurRad="40000">
              <a:srgbClr val="000000">
                <a:alpha val="35000"/>
              </a:srgbClr>
            </a:outerShdw>
          </a:effectLst>
        </a:effectStyle>
        <a:effectStyle>
          <a:effectLst>
            <a:outerShdw rotWithShape="0" dir="5400000" dist="23000" blurRad="40000">
              <a:srgbClr val="000000">
                <a:alpha val="35000"/>
              </a:srgbClr>
            </a:outerShdw>
          </a:effectLst>
          <a:scene3d>
            <a:camera prst="orthographicFront">
              <a:rot rev="0" lat="0" lon="0"/>
            </a:camera>
            <a:lightRig rig="threePt" dir="t">
              <a:rot rev="1200000" lat="0" lon="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t="-80000" r="5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t="50000" r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scaled="1" ang="16200000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scaled="0" ang="1620000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rotWithShape="0" dir="5400000" dist="20000" blurRad="40000">
              <a:srgbClr val="000000">
                <a:alpha val="38000"/>
              </a:srgbClr>
            </a:outerShdw>
          </a:effectLst>
        </a:effectStyle>
        <a:effectStyle>
          <a:effectLst>
            <a:outerShdw rotWithShape="0" dir="5400000" dist="23000" blurRad="40000">
              <a:srgbClr val="000000">
                <a:alpha val="35000"/>
              </a:srgbClr>
            </a:outerShdw>
          </a:effectLst>
        </a:effectStyle>
        <a:effectStyle>
          <a:effectLst>
            <a:outerShdw rotWithShape="0" dir="5400000" dist="23000" blurRad="40000">
              <a:srgbClr val="000000">
                <a:alpha val="35000"/>
              </a:srgbClr>
            </a:outerShdw>
          </a:effectLst>
          <a:scene3d>
            <a:camera prst="orthographicFront">
              <a:rot rev="0" lat="0" lon="0"/>
            </a:camera>
            <a:lightRig rig="threePt" dir="t">
              <a:rot rev="1200000" lat="0" lon="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t="-80000" r="5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t="50000" r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scaled="1" ang="16200000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scaled="0" ang="1620000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rotWithShape="0" dir="5400000" dist="20000" blurRad="40000">
              <a:srgbClr val="000000">
                <a:alpha val="38000"/>
              </a:srgbClr>
            </a:outerShdw>
          </a:effectLst>
        </a:effectStyle>
        <a:effectStyle>
          <a:effectLst>
            <a:outerShdw rotWithShape="0" dir="5400000" dist="23000" blurRad="40000">
              <a:srgbClr val="000000">
                <a:alpha val="35000"/>
              </a:srgbClr>
            </a:outerShdw>
          </a:effectLst>
        </a:effectStyle>
        <a:effectStyle>
          <a:effectLst>
            <a:outerShdw rotWithShape="0" dir="5400000" dist="23000" blurRad="40000">
              <a:srgbClr val="000000">
                <a:alpha val="35000"/>
              </a:srgbClr>
            </a:outerShdw>
          </a:effectLst>
          <a:scene3d>
            <a:camera prst="orthographicFront">
              <a:rot rev="0" lat="0" lon="0"/>
            </a:camera>
            <a:lightRig rig="threePt" dir="t">
              <a:rot rev="1200000" lat="0" lon="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t="-80000" r="5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t="50000" r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