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2" r:id="rId2"/>
    <p:sldId id="257" r:id="rId3"/>
    <p:sldId id="259" r:id="rId4"/>
    <p:sldId id="258" r:id="rId5"/>
    <p:sldId id="263" r:id="rId6"/>
    <p:sldId id="260" r:id="rId7"/>
    <p:sldId id="264" r:id="rId8"/>
    <p:sldId id="26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9" d="100"/>
          <a:sy n="119" d="100"/>
        </p:scale>
        <p:origin x="-1404" y="22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4683CEE3-EC21-4AAE-B7B3-F627CF73639E}" type="datetimeFigureOut">
              <a:rPr lang="en-US" smtClean="0"/>
              <a:t>4/25/2012</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8D1B54C6-55C6-4B74-87A6-C0224095B71B}"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83CEE3-EC21-4AAE-B7B3-F627CF73639E}" type="datetimeFigureOut">
              <a:rPr lang="en-US" smtClean="0"/>
              <a:t>4/25/2012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1B54C6-55C6-4B74-87A6-C0224095B71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83CEE3-EC21-4AAE-B7B3-F627CF73639E}" type="datetimeFigureOut">
              <a:rPr lang="en-US" smtClean="0"/>
              <a:t>4/25/2012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1B54C6-55C6-4B74-87A6-C0224095B71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683CEE3-EC21-4AAE-B7B3-F627CF73639E}" type="datetimeFigureOut">
              <a:rPr lang="en-US" smtClean="0"/>
              <a:t>4/25/2012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1B54C6-55C6-4B74-87A6-C0224095B71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83CEE3-EC21-4AAE-B7B3-F627CF73639E}" type="datetimeFigureOut">
              <a:rPr lang="en-US" smtClean="0"/>
              <a:t>4/25/2012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1B54C6-55C6-4B74-87A6-C0224095B71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4683CEE3-EC21-4AAE-B7B3-F627CF73639E}" type="datetimeFigureOut">
              <a:rPr lang="en-US" smtClean="0"/>
              <a:t>4/25/2012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1B54C6-55C6-4B74-87A6-C0224095B71B}"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683CEE3-EC21-4AAE-B7B3-F627CF73639E}" type="datetimeFigureOut">
              <a:rPr lang="en-US" smtClean="0"/>
              <a:t>4/25/2012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1B54C6-55C6-4B74-87A6-C0224095B71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83CEE3-EC21-4AAE-B7B3-F627CF73639E}" type="datetimeFigureOut">
              <a:rPr lang="en-US" smtClean="0"/>
              <a:t>4/25/2012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1B54C6-55C6-4B74-87A6-C0224095B71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83CEE3-EC21-4AAE-B7B3-F627CF73639E}" type="datetimeFigureOut">
              <a:rPr lang="en-US" smtClean="0"/>
              <a:t>4/25/2012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1B54C6-55C6-4B74-87A6-C0224095B71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4683CEE3-EC21-4AAE-B7B3-F627CF73639E}" type="datetimeFigureOut">
              <a:rPr lang="en-US" smtClean="0"/>
              <a:t>4/25/2012</a:t>
            </a:fld>
            <a:endParaRPr lang="en-US"/>
          </a:p>
        </p:txBody>
      </p:sp>
      <p:sp>
        <p:nvSpPr>
          <p:cNvPr id="7" name="Slide Number Placeholder 6"/>
          <p:cNvSpPr>
            <a:spLocks noGrp="1"/>
          </p:cNvSpPr>
          <p:nvPr>
            <p:ph type="sldNum" sz="quarter" idx="12"/>
          </p:nvPr>
        </p:nvSpPr>
        <p:spPr/>
        <p:txBody>
          <a:bodyPr/>
          <a:lstStyle/>
          <a:p>
            <a:fld id="{8D1B54C6-55C6-4B74-87A6-C0224095B71B}"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83CEE3-EC21-4AAE-B7B3-F627CF73639E}" type="datetimeFigureOut">
              <a:rPr lang="en-US" smtClean="0"/>
              <a:t>4/25/2012</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8D1B54C6-55C6-4B74-87A6-C0224095B71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4683CEE3-EC21-4AAE-B7B3-F627CF73639E}" type="datetimeFigureOut">
              <a:rPr lang="en-US" smtClean="0"/>
              <a:t>4/25/2012</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8D1B54C6-55C6-4B74-87A6-C0224095B71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Should employers have access to your social feeds?</a:t>
            </a: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143001" y="2133600"/>
            <a:ext cx="7086600" cy="369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885076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724936"/>
          </a:xfrm>
        </p:spPr>
        <p:txBody>
          <a:bodyPr/>
          <a:lstStyle/>
          <a:p>
            <a:r>
              <a:rPr lang="en-US" dirty="0" smtClean="0"/>
              <a:t>Pros</a:t>
            </a:r>
            <a:endParaRPr lang="en-US" dirty="0"/>
          </a:p>
        </p:txBody>
      </p:sp>
      <p:sp>
        <p:nvSpPr>
          <p:cNvPr id="3" name="Content Placeholder 2"/>
          <p:cNvSpPr>
            <a:spLocks noGrp="1"/>
          </p:cNvSpPr>
          <p:nvPr>
            <p:ph idx="1"/>
          </p:nvPr>
        </p:nvSpPr>
        <p:spPr>
          <a:xfrm>
            <a:off x="1043492" y="1905000"/>
            <a:ext cx="6777317" cy="3927629"/>
          </a:xfrm>
        </p:spPr>
        <p:txBody>
          <a:bodyPr>
            <a:normAutofit/>
          </a:bodyPr>
          <a:lstStyle/>
          <a:p>
            <a:r>
              <a:rPr lang="en-US" dirty="0" smtClean="0"/>
              <a:t>Employers find content favorable for hiring</a:t>
            </a:r>
          </a:p>
          <a:p>
            <a:r>
              <a:rPr lang="en-US" dirty="0" smtClean="0"/>
              <a:t>“</a:t>
            </a:r>
            <a:r>
              <a:rPr lang="en-US" dirty="0"/>
              <a:t>You post User Content ... on the Site at your own risk. Although we allow you to set privacy options that limit access to your pages, please be aware that no security measures are perfect or impenetrable. We cannot control the actions of other Users with whom you may choose to share your pages and information</a:t>
            </a:r>
            <a:r>
              <a:rPr lang="en-US" dirty="0" smtClean="0"/>
              <a:t>.” (Facebook TOS)</a:t>
            </a:r>
          </a:p>
        </p:txBody>
      </p:sp>
    </p:spTree>
    <p:extLst>
      <p:ext uri="{BB962C8B-B14F-4D97-AF65-F5344CB8AC3E}">
        <p14:creationId xmlns:p14="http://schemas.microsoft.com/office/powerpoint/2010/main" val="21683670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Pros</a:t>
            </a:r>
            <a:endParaRPr lang="en-US" dirty="0"/>
          </a:p>
        </p:txBody>
      </p:sp>
      <p:sp>
        <p:nvSpPr>
          <p:cNvPr id="3" name="Content Placeholder 2"/>
          <p:cNvSpPr>
            <a:spLocks noGrp="1"/>
          </p:cNvSpPr>
          <p:nvPr>
            <p:ph idx="1"/>
          </p:nvPr>
        </p:nvSpPr>
        <p:spPr/>
        <p:txBody>
          <a:bodyPr/>
          <a:lstStyle/>
          <a:p>
            <a:r>
              <a:rPr lang="en-US" dirty="0" smtClean="0"/>
              <a:t>Employers have the reasonable right to your Facebook account because they have the right to ensure the integrity of the workplace.</a:t>
            </a:r>
          </a:p>
          <a:p>
            <a:r>
              <a:rPr lang="en-US" dirty="0" smtClean="0"/>
              <a:t>Negative comments towards previous employers  affects companies image</a:t>
            </a:r>
          </a:p>
          <a:p>
            <a:endParaRPr lang="en-US" dirty="0"/>
          </a:p>
        </p:txBody>
      </p:sp>
    </p:spTree>
    <p:extLst>
      <p:ext uri="{BB962C8B-B14F-4D97-AF65-F5344CB8AC3E}">
        <p14:creationId xmlns:p14="http://schemas.microsoft.com/office/powerpoint/2010/main" val="32500189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a:t>
            </a:r>
            <a:endParaRPr lang="en-US" dirty="0"/>
          </a:p>
        </p:txBody>
      </p:sp>
      <p:sp>
        <p:nvSpPr>
          <p:cNvPr id="3" name="Content Placeholder 2"/>
          <p:cNvSpPr>
            <a:spLocks noGrp="1"/>
          </p:cNvSpPr>
          <p:nvPr>
            <p:ph idx="1"/>
          </p:nvPr>
        </p:nvSpPr>
        <p:spPr/>
        <p:txBody>
          <a:bodyPr>
            <a:normAutofit lnSpcReduction="10000"/>
          </a:bodyPr>
          <a:lstStyle/>
          <a:p>
            <a:r>
              <a:rPr lang="en-US" sz="2800" dirty="0" smtClean="0"/>
              <a:t>Inaccuracy of information</a:t>
            </a:r>
          </a:p>
          <a:p>
            <a:r>
              <a:rPr lang="en-US" sz="2800" dirty="0" smtClean="0"/>
              <a:t>Friend’s security/privacy</a:t>
            </a:r>
          </a:p>
          <a:p>
            <a:r>
              <a:rPr lang="en-US" sz="2800" dirty="0" smtClean="0"/>
              <a:t>Violation of Facebook TOS. Section 4, subsection 8</a:t>
            </a:r>
            <a:r>
              <a:rPr lang="en-US" sz="2800" dirty="0" smtClean="0"/>
              <a:t>.</a:t>
            </a:r>
          </a:p>
          <a:p>
            <a:pPr lvl="1"/>
            <a:r>
              <a:rPr lang="en-US" sz="1300" dirty="0"/>
              <a:t>You will not share your password, (or in the case of developers, your secret key), let anyone else access your account, or do anything else that might jeopardize the security of your account.</a:t>
            </a:r>
            <a:endParaRPr lang="en-US" sz="1300" dirty="0" smtClean="0"/>
          </a:p>
          <a:p>
            <a:r>
              <a:rPr lang="en-US" sz="2800" dirty="0" smtClean="0"/>
              <a:t>Employers may use Key loggers to capture passwords</a:t>
            </a:r>
          </a:p>
          <a:p>
            <a:endParaRPr lang="en-US" dirty="0"/>
          </a:p>
        </p:txBody>
      </p:sp>
    </p:spTree>
    <p:extLst>
      <p:ext uri="{BB962C8B-B14F-4D97-AF65-F5344CB8AC3E}">
        <p14:creationId xmlns:p14="http://schemas.microsoft.com/office/powerpoint/2010/main" val="14682030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a:t>
            </a:r>
            <a:endParaRPr lang="en-US" dirty="0"/>
          </a:p>
        </p:txBody>
      </p:sp>
      <p:sp>
        <p:nvSpPr>
          <p:cNvPr id="3" name="Content Placeholder 2"/>
          <p:cNvSpPr>
            <a:spLocks noGrp="1"/>
          </p:cNvSpPr>
          <p:nvPr>
            <p:ph idx="1"/>
          </p:nvPr>
        </p:nvSpPr>
        <p:spPr/>
        <p:txBody>
          <a:bodyPr/>
          <a:lstStyle/>
          <a:p>
            <a:r>
              <a:rPr lang="en-US" dirty="0" smtClean="0"/>
              <a:t>Creates room for legal liability if the candidate is not hired.</a:t>
            </a:r>
          </a:p>
          <a:p>
            <a:r>
              <a:rPr lang="en-US" dirty="0"/>
              <a:t>“Currently, employers may</a:t>
            </a:r>
            <a:br>
              <a:rPr lang="en-US" dirty="0"/>
            </a:br>
            <a:r>
              <a:rPr lang="en-US" dirty="0"/>
              <a:t>search these online profiles without ever disclosing the search, the results of</a:t>
            </a:r>
            <a:br>
              <a:rPr lang="en-US" dirty="0"/>
            </a:br>
            <a:r>
              <a:rPr lang="en-US" dirty="0"/>
              <a:t>the search, or the reason for any attendant adverse decision regarding the</a:t>
            </a:r>
            <a:br>
              <a:rPr lang="en-US" dirty="0"/>
            </a:br>
            <a:r>
              <a:rPr lang="en-US" dirty="0"/>
              <a:t>candidate or employee.” </a:t>
            </a:r>
          </a:p>
          <a:p>
            <a:endParaRPr lang="en-US" dirty="0"/>
          </a:p>
        </p:txBody>
      </p:sp>
    </p:spTree>
    <p:extLst>
      <p:ext uri="{BB962C8B-B14F-4D97-AF65-F5344CB8AC3E}">
        <p14:creationId xmlns:p14="http://schemas.microsoft.com/office/powerpoint/2010/main" val="3424054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Development</a:t>
            </a:r>
            <a:endParaRPr lang="en-US" dirty="0"/>
          </a:p>
        </p:txBody>
      </p:sp>
      <p:sp>
        <p:nvSpPr>
          <p:cNvPr id="3" name="Content Placeholder 2"/>
          <p:cNvSpPr>
            <a:spLocks noGrp="1"/>
          </p:cNvSpPr>
          <p:nvPr>
            <p:ph idx="1"/>
          </p:nvPr>
        </p:nvSpPr>
        <p:spPr/>
        <p:txBody>
          <a:bodyPr/>
          <a:lstStyle/>
          <a:p>
            <a:r>
              <a:rPr lang="en-US" dirty="0" smtClean="0"/>
              <a:t>Maryland becomes first state to OK Facebook password protection bill</a:t>
            </a:r>
          </a:p>
          <a:p>
            <a:r>
              <a:rPr lang="en-US" dirty="0" smtClean="0"/>
              <a:t>Employers can no longer ask for your Facebook password so that they may view your page</a:t>
            </a:r>
            <a:endParaRPr lang="en-US" dirty="0"/>
          </a:p>
        </p:txBody>
      </p:sp>
    </p:spTree>
    <p:extLst>
      <p:ext uri="{BB962C8B-B14F-4D97-AF65-F5344CB8AC3E}">
        <p14:creationId xmlns:p14="http://schemas.microsoft.com/office/powerpoint/2010/main" val="21857869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838200"/>
            <a:ext cx="7024744" cy="722864"/>
          </a:xfrm>
        </p:spPr>
        <p:txBody>
          <a:bodyPr/>
          <a:lstStyle/>
          <a:p>
            <a:r>
              <a:rPr lang="en-US" dirty="0" smtClean="0"/>
              <a:t>General Password Vulnerability</a:t>
            </a:r>
            <a:endParaRPr lang="en-US" dirty="0"/>
          </a:p>
        </p:txBody>
      </p:sp>
      <p:sp>
        <p:nvSpPr>
          <p:cNvPr id="3" name="Content Placeholder 2"/>
          <p:cNvSpPr>
            <a:spLocks noGrp="1"/>
          </p:cNvSpPr>
          <p:nvPr>
            <p:ph idx="1"/>
          </p:nvPr>
        </p:nvSpPr>
        <p:spPr>
          <a:xfrm>
            <a:off x="1066800" y="1676401"/>
            <a:ext cx="6777317" cy="838200"/>
          </a:xfrm>
        </p:spPr>
        <p:txBody>
          <a:bodyPr/>
          <a:lstStyle/>
          <a:p>
            <a:r>
              <a:rPr lang="en-US" dirty="0" smtClean="0"/>
              <a:t>Both </a:t>
            </a:r>
            <a:r>
              <a:rPr lang="en-US" dirty="0" err="1" smtClean="0"/>
              <a:t>FireFox</a:t>
            </a:r>
            <a:r>
              <a:rPr lang="en-US" dirty="0" smtClean="0"/>
              <a:t> and Google Chrome store your saved passwords in plain text.</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4400" y="3050546"/>
            <a:ext cx="7391400" cy="2512054"/>
          </a:xfrm>
          <a:prstGeom prst="rect">
            <a:avLst/>
          </a:prstGeom>
        </p:spPr>
      </p:pic>
    </p:spTree>
    <p:extLst>
      <p:ext uri="{BB962C8B-B14F-4D97-AF65-F5344CB8AC3E}">
        <p14:creationId xmlns:p14="http://schemas.microsoft.com/office/powerpoint/2010/main" val="2773678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85800"/>
            <a:ext cx="7024744" cy="799064"/>
          </a:xfrm>
        </p:spPr>
        <p:txBody>
          <a:bodyPr/>
          <a:lstStyle/>
          <a:p>
            <a:r>
              <a:rPr lang="en-US" dirty="0" smtClean="0"/>
              <a:t>Works Cited</a:t>
            </a:r>
            <a:endParaRPr lang="en-US" dirty="0"/>
          </a:p>
        </p:txBody>
      </p:sp>
      <p:sp>
        <p:nvSpPr>
          <p:cNvPr id="3" name="Content Placeholder 2"/>
          <p:cNvSpPr>
            <a:spLocks noGrp="1"/>
          </p:cNvSpPr>
          <p:nvPr>
            <p:ph idx="1"/>
          </p:nvPr>
        </p:nvSpPr>
        <p:spPr>
          <a:xfrm>
            <a:off x="1043492" y="1600200"/>
            <a:ext cx="6777317" cy="4232429"/>
          </a:xfrm>
        </p:spPr>
        <p:txBody>
          <a:bodyPr>
            <a:normAutofit/>
          </a:bodyPr>
          <a:lstStyle/>
          <a:p>
            <a:r>
              <a:rPr lang="en-US" dirty="0"/>
              <a:t> </a:t>
            </a:r>
            <a:r>
              <a:rPr lang="en-US" dirty="0" err="1"/>
              <a:t>Elzweig</a:t>
            </a:r>
            <a:r>
              <a:rPr lang="en-US" dirty="0"/>
              <a:t>, Brian, and Donna K. </a:t>
            </a:r>
            <a:r>
              <a:rPr lang="en-US" dirty="0" err="1"/>
              <a:t>Peeples</a:t>
            </a:r>
            <a:r>
              <a:rPr lang="en-US" dirty="0"/>
              <a:t>. "Using Social Networking Web Sites In Hiring and Retention Decisions." </a:t>
            </a:r>
            <a:r>
              <a:rPr lang="en-US" i="1" dirty="0"/>
              <a:t>SAM Advanced Management Journal</a:t>
            </a:r>
            <a:r>
              <a:rPr lang="en-US" dirty="0"/>
              <a:t> 74.4 (2009</a:t>
            </a:r>
            <a:r>
              <a:rPr lang="en-US" dirty="0" smtClean="0"/>
              <a:t>).</a:t>
            </a:r>
          </a:p>
          <a:p>
            <a:r>
              <a:rPr lang="en-US" dirty="0"/>
              <a:t>Davis, Donald. "MYSPACE ISN’T YOUR SPACE: EXPANDING THE FAIR CREDIT REPORTING ACT TO ENSURE ACCOUNTABILITY AND FAIRNESS IN EMPLOYER SEARCHES OF ONLINE SOCIAL NETWORKING SERVICES."</a:t>
            </a:r>
            <a:r>
              <a:rPr lang="en-US" i="1" dirty="0"/>
              <a:t>KANSAS JOURNAL OF LAW &amp; PUBLIC POLICY</a:t>
            </a:r>
            <a:r>
              <a:rPr lang="en-US" dirty="0"/>
              <a:t> 16.2 (2007).</a:t>
            </a:r>
            <a:br>
              <a:rPr lang="en-US" dirty="0"/>
            </a:br>
            <a:endParaRPr lang="en-US" dirty="0"/>
          </a:p>
          <a:p>
            <a:endParaRPr lang="en-US" dirty="0" smtClean="0"/>
          </a:p>
          <a:p>
            <a:endParaRPr lang="en-US" dirty="0" smtClean="0"/>
          </a:p>
          <a:p>
            <a:endParaRPr lang="en-US" dirty="0"/>
          </a:p>
        </p:txBody>
      </p:sp>
    </p:spTree>
    <p:extLst>
      <p:ext uri="{BB962C8B-B14F-4D97-AF65-F5344CB8AC3E}">
        <p14:creationId xmlns:p14="http://schemas.microsoft.com/office/powerpoint/2010/main" val="29619149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2">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71</TotalTime>
  <Words>240</Words>
  <Application>Microsoft Office PowerPoint</Application>
  <PresentationFormat>On-screen Show (4:3)</PresentationFormat>
  <Paragraphs>25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Austin</vt:lpstr>
      <vt:lpstr>Should employers have access to your social feeds?</vt:lpstr>
      <vt:lpstr>Pros</vt:lpstr>
      <vt:lpstr>Pros</vt:lpstr>
      <vt:lpstr>Cons</vt:lpstr>
      <vt:lpstr>Cons</vt:lpstr>
      <vt:lpstr>Recent Development</vt:lpstr>
      <vt:lpstr>General Password Vulnerability</vt:lpstr>
      <vt:lpstr>Works Cited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Brian</dc:creator>
  <cp:lastModifiedBy>Anthony</cp:lastModifiedBy>
  <cp:revision>9</cp:revision>
  <dcterms:created xsi:type="dcterms:W3CDTF">2012-04-22T18:57:19Z</dcterms:created>
  <dcterms:modified xsi:type="dcterms:W3CDTF">2012-04-25T20:22:04Z</dcterms:modified>
</cp:coreProperties>
</file>