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presProps" Id="rId2" Target="presProps.xml"/><Relationship Type="http://schemas.openxmlformats.org/officeDocument/2006/relationships/theme" Id="rId1" Target="theme/theme4.xml"/><Relationship Type="http://schemas.openxmlformats.org/officeDocument/2006/relationships/slide" Id="rId10" Target="slides/slide4.xml"/><Relationship Type="http://schemas.openxmlformats.org/officeDocument/2006/relationships/slideMaster" Id="rId4" Target="slideMasters/slideMaster1.xml"/><Relationship Type="http://schemas.openxmlformats.org/officeDocument/2006/relationships/slide" Id="rId11" Target="slides/slide5.xml"/><Relationship Type="http://schemas.openxmlformats.org/officeDocument/2006/relationships/tableStyles" Id="rId3" Target="tableStyles.xml"/><Relationship Type="http://schemas.openxmlformats.org/officeDocument/2006/relationships/slide" Id="rId9" Target="slides/slide3.xml"/><Relationship Type="http://schemas.openxmlformats.org/officeDocument/2006/relationships/notesMaster" Id="rId6" Target="notesMasters/notesMaster1.xml"/><Relationship Type="http://schemas.openxmlformats.org/officeDocument/2006/relationships/slideMaster" Id="rId5" Target="slideMasters/slideMaster2.xml"/><Relationship Type="http://schemas.openxmlformats.org/officeDocument/2006/relationships/slide" Id="rId8" Target="slides/slide2.xml"/><Relationship Type="http://schemas.openxmlformats.org/officeDocument/2006/relationships/slide" Id="rId7" Target="slides/slide1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>
            <a:spAutoFit/>
          </a:bodyPr>
          <a:lstStyle/>
          <a:p>
            <a:pPr indent="-317500" lvl="1" marL="914400">
              <a:buClr>
                <a:srgbClr val="000000"/>
              </a:buClr>
              <a:buSzPct val="127272"/>
              <a:buFont typeface="Courier New"/>
              <a:buChar char="o"/>
            </a:pPr>
            <a:r>
              <a:rPr sz="1100" lang="en"/>
              <a:t>
</a:t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  <a:p>
            <a:r>
              <a:t/>
            </a:r>
          </a:p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6" id="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7" id="57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58" id="58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1" id="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2" id="6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3" id="63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7" id="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8" id="6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9" id="69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3" id="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4" id="74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5" id="75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8" id="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9" id="7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0" id="80"/>
          <p:cNvSpPr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8" id="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" id="9"/>
          <p:cNvSpPr/>
          <p:nvPr/>
        </p:nvSpPr>
        <p:spPr>
          <a:xfrm>
            <a:off y="0" x="4724400"/>
            <a:ext cy="6854063" cx="3012140"/>
          </a:xfrm>
          <a:custGeom>
            <a:pathLst>
              <a:path extrusionOk="0" h="6854064" w="3012141">
                <a:moveTo>
                  <a:pt y="0" x="2623817"/>
                </a:moveTo>
                <a:lnTo>
                  <a:pt y="608783" x="2791741"/>
                </a:lnTo>
                <a:lnTo>
                  <a:pt y="1301537" x="1826176"/>
                </a:lnTo>
                <a:lnTo>
                  <a:pt y="2466623" x="2130539"/>
                </a:lnTo>
                <a:lnTo>
                  <a:pt y="3190866" x="1175470"/>
                </a:lnTo>
                <a:lnTo>
                  <a:pt y="4355952" x="1469337"/>
                </a:lnTo>
                <a:lnTo>
                  <a:pt y="5080194" x="493277"/>
                </a:lnTo>
                <a:lnTo>
                  <a:pt y="6255776" x="808135"/>
                </a:lnTo>
                <a:lnTo>
                  <a:pt y="6854064" x="0"/>
                </a:lnTo>
                <a:lnTo>
                  <a:pt y="6854064" x="388325"/>
                </a:lnTo>
                <a:lnTo>
                  <a:pt y="6308258" x="1007545"/>
                </a:lnTo>
                <a:lnTo>
                  <a:pt y="5122179" x="713678"/>
                </a:lnTo>
                <a:lnTo>
                  <a:pt y="4408433" x="1679242"/>
                </a:lnTo>
                <a:lnTo>
                  <a:pt y="3232851" x="1364384"/>
                </a:lnTo>
                <a:lnTo>
                  <a:pt y="2498112" x="2361435"/>
                </a:lnTo>
                <a:lnTo>
                  <a:pt y="1343522" x="2015091"/>
                </a:lnTo>
                <a:lnTo>
                  <a:pt y="608783" x="3012141"/>
                </a:lnTo>
                <a:lnTo>
                  <a:pt y="0" x="2833722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grpSp>
        <p:nvGrpSpPr>
          <p:cNvPr name="Shape 10" id="10"/>
          <p:cNvGrpSpPr/>
          <p:nvPr/>
        </p:nvGrpSpPr>
        <p:grpSpPr>
          <a:xfrm>
            <a:off y="0" x="4571999"/>
            <a:ext cy="6857999" cx="4546600"/>
            <a:chOff y="0" x="1447"/>
            <a:chExt cy="4319" cx="2863"/>
          </a:xfrm>
        </p:grpSpPr>
        <p:sp>
          <p:nvSpPr>
            <p:cNvPr name="Shape 11" id="11"/>
            <p:cNvSpPr/>
            <p:nvPr/>
          </p:nvSpPr>
          <p:spPr>
            <a:xfrm>
              <a:off y="0" x="1447"/>
              <a:ext cy="4319" cx="1885"/>
            </a:xfrm>
            <a:custGeom>
              <a:pathLst>
                <a:path extrusionOk="0" h="4320" w="1886">
                  <a:moveTo>
                    <a:pt y="0" x="1719"/>
                  </a:moveTo>
                  <a:lnTo>
                    <a:pt y="357" x="1813"/>
                  </a:lnTo>
                  <a:lnTo>
                    <a:pt y="805" x="1194"/>
                  </a:lnTo>
                  <a:lnTo>
                    <a:pt y="1544" x="1393"/>
                  </a:lnTo>
                  <a:lnTo>
                    <a:pt y="1991" x="777"/>
                  </a:lnTo>
                  <a:lnTo>
                    <a:pt y="2734" x="972"/>
                  </a:lnTo>
                  <a:lnTo>
                    <a:pt y="3178" x="355"/>
                  </a:lnTo>
                  <a:lnTo>
                    <a:pt y="3921" x="554"/>
                  </a:lnTo>
                  <a:lnTo>
                    <a:pt y="4320" x="0"/>
                  </a:lnTo>
                  <a:lnTo>
                    <a:pt y="4320" x="109"/>
                  </a:lnTo>
                  <a:lnTo>
                    <a:pt y="3948" x="623"/>
                  </a:lnTo>
                  <a:lnTo>
                    <a:pt y="3205" x="430"/>
                  </a:lnTo>
                  <a:lnTo>
                    <a:pt y="2761" x="1045"/>
                  </a:lnTo>
                  <a:lnTo>
                    <a:pt y="2018" x="850"/>
                  </a:lnTo>
                  <a:lnTo>
                    <a:pt y="1572" x="1468"/>
                  </a:lnTo>
                  <a:lnTo>
                    <a:pt y="830" x="1271"/>
                  </a:lnTo>
                  <a:lnTo>
                    <a:pt y="386" x="1886"/>
                  </a:lnTo>
                  <a:lnTo>
                    <a:pt y="0" x="1788"/>
                  </a:lnTo>
                  <a:lnTo>
                    <a:pt y="0" x="1719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2" id="12"/>
            <p:cNvSpPr/>
            <p:nvPr/>
          </p:nvSpPr>
          <p:spPr>
            <a:xfrm>
              <a:off y="0" x="1559"/>
              <a:ext cy="4319" cx="1978"/>
            </a:xfrm>
            <a:custGeom>
              <a:pathLst>
                <a:path extrusionOk="0" h="4320" w="1979">
                  <a:moveTo>
                    <a:pt y="0" x="1673"/>
                  </a:moveTo>
                  <a:lnTo>
                    <a:pt y="382" x="1777"/>
                  </a:lnTo>
                  <a:lnTo>
                    <a:pt y="830" x="1160"/>
                  </a:lnTo>
                  <a:lnTo>
                    <a:pt y="1570" x="1357"/>
                  </a:lnTo>
                  <a:lnTo>
                    <a:pt y="2016" x="743"/>
                  </a:lnTo>
                  <a:lnTo>
                    <a:pt y="2759" x="936"/>
                  </a:lnTo>
                  <a:lnTo>
                    <a:pt y="3204" x="319"/>
                  </a:lnTo>
                  <a:lnTo>
                    <a:pt y="3947" x="517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025" x="717"/>
                  </a:lnTo>
                  <a:lnTo>
                    <a:pt y="3280" x="521"/>
                  </a:lnTo>
                  <a:lnTo>
                    <a:pt y="2836" x="1136"/>
                  </a:lnTo>
                  <a:lnTo>
                    <a:pt y="2093" x="941"/>
                  </a:lnTo>
                  <a:lnTo>
                    <a:pt y="1648" x="1559"/>
                  </a:lnTo>
                  <a:lnTo>
                    <a:pt y="905" x="1362"/>
                  </a:lnTo>
                  <a:lnTo>
                    <a:pt y="461" x="1979"/>
                  </a:lnTo>
                  <a:lnTo>
                    <a:pt y="0" x="1859"/>
                  </a:lnTo>
                  <a:lnTo>
                    <a:pt y="0" x="1673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3" id="13"/>
            <p:cNvSpPr/>
            <p:nvPr/>
          </p:nvSpPr>
          <p:spPr>
            <a:xfrm>
              <a:off y="0" x="2090"/>
              <a:ext cy="4319" cx="1805"/>
            </a:xfrm>
            <a:custGeom>
              <a:pathLst>
                <a:path extrusionOk="0" h="4320" w="1806">
                  <a:moveTo>
                    <a:pt y="0" x="1462"/>
                  </a:moveTo>
                  <a:lnTo>
                    <a:pt y="510" x="1604"/>
                  </a:lnTo>
                  <a:lnTo>
                    <a:pt y="958" x="987"/>
                  </a:lnTo>
                  <a:lnTo>
                    <a:pt y="1696" x="1183"/>
                  </a:lnTo>
                  <a:lnTo>
                    <a:pt y="2142" x="570"/>
                  </a:lnTo>
                  <a:lnTo>
                    <a:pt y="2885" x="764"/>
                  </a:lnTo>
                  <a:lnTo>
                    <a:pt y="3329" x="147"/>
                  </a:lnTo>
                  <a:lnTo>
                    <a:pt y="4072" x="344"/>
                  </a:lnTo>
                  <a:lnTo>
                    <a:pt y="4320" x="0"/>
                  </a:lnTo>
                  <a:lnTo>
                    <a:pt y="4320" x="304"/>
                  </a:lnTo>
                  <a:lnTo>
                    <a:pt y="4151" x="544"/>
                  </a:lnTo>
                  <a:lnTo>
                    <a:pt y="3406" x="349"/>
                  </a:lnTo>
                  <a:lnTo>
                    <a:pt y="2961" x="965"/>
                  </a:lnTo>
                  <a:lnTo>
                    <a:pt y="2220" x="768"/>
                  </a:lnTo>
                  <a:lnTo>
                    <a:pt y="1776" x="1385"/>
                  </a:lnTo>
                  <a:lnTo>
                    <a:pt y="1031" x="1189"/>
                  </a:lnTo>
                  <a:lnTo>
                    <a:pt y="586" x="1806"/>
                  </a:lnTo>
                  <a:lnTo>
                    <a:pt y="0" x="1647"/>
                  </a:lnTo>
                  <a:lnTo>
                    <a:pt y="0" x="1462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4" id="14"/>
            <p:cNvSpPr/>
            <p:nvPr/>
          </p:nvSpPr>
          <p:spPr>
            <a:xfrm>
              <a:off y="0" x="2463"/>
              <a:ext cy="4319" cx="1847"/>
            </a:xfrm>
            <a:custGeom>
              <a:pathLst>
                <a:path extrusionOk="0" h="4320" w="1848">
                  <a:moveTo>
                    <a:pt y="0" x="1311"/>
                  </a:moveTo>
                  <a:lnTo>
                    <a:pt y="606" x="1475"/>
                  </a:lnTo>
                  <a:lnTo>
                    <a:pt y="1055" x="856"/>
                  </a:lnTo>
                  <a:lnTo>
                    <a:pt y="1794" x="1054"/>
                  </a:lnTo>
                  <a:lnTo>
                    <a:pt y="2240" x="439"/>
                  </a:lnTo>
                  <a:lnTo>
                    <a:pt y="2981" x="634"/>
                  </a:lnTo>
                  <a:lnTo>
                    <a:pt y="3428" x="16"/>
                  </a:lnTo>
                  <a:lnTo>
                    <a:pt y="4169" x="215"/>
                  </a:lnTo>
                  <a:lnTo>
                    <a:pt y="4320" x="0"/>
                  </a:lnTo>
                  <a:lnTo>
                    <a:pt y="4320" x="570"/>
                  </a:lnTo>
                  <a:lnTo>
                    <a:pt y="4304" x="584"/>
                  </a:lnTo>
                  <a:lnTo>
                    <a:pt y="3570" x="391"/>
                  </a:lnTo>
                  <a:lnTo>
                    <a:pt y="3118" x="1005"/>
                  </a:lnTo>
                  <a:lnTo>
                    <a:pt y="2380" x="810"/>
                  </a:lnTo>
                  <a:lnTo>
                    <a:pt y="1936" x="1422"/>
                  </a:lnTo>
                  <a:lnTo>
                    <a:pt y="1193" x="1229"/>
                  </a:lnTo>
                  <a:lnTo>
                    <a:pt y="743" x="1848"/>
                  </a:lnTo>
                  <a:lnTo>
                    <a:pt y="0" x="1650"/>
                  </a:lnTo>
                  <a:lnTo>
                    <a:pt y="0" x="1311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  <p:sp>
        <p:nvSpPr>
          <p:cNvPr name="Shape 15" id="15"/>
          <p:cNvSpPr/>
          <p:nvPr>
            <p:ph type="ctrTitle"/>
          </p:nvPr>
        </p:nvSpPr>
        <p:spPr>
          <a:xfrm>
            <a:off y="995251" x="685800"/>
            <a:ext cy="1544700" cx="5258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3048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48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name="Shape 16" id="16"/>
          <p:cNvSpPr/>
          <p:nvPr>
            <p:ph type="subTitle" idx="1"/>
          </p:nvPr>
        </p:nvSpPr>
        <p:spPr>
          <a:xfrm>
            <a:off y="2648555" x="685800"/>
            <a:ext cy="1030200" cx="5258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190500" algn="l" marL="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None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48" id="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9" id="49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/>
          <p:nvPr>
            <p:ph type="body" idx="1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52" id="52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/>
          <p:nvPr/>
        </p:nvSpPr>
        <p:spPr>
          <a:xfrm rot="-5400000">
            <a:off y="3995181" x="6281180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19" id="19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 sz="3600">
                <a:solidFill>
                  <a:schemeClr val="dk1"/>
                </a:solidFill>
              </a:defRPr>
            </a:lvl1pPr>
            <a:lvl2pPr rtl="0">
              <a:defRPr sz="3600">
                <a:solidFill>
                  <a:schemeClr val="dk1"/>
                </a:solidFill>
              </a:defRPr>
            </a:lvl2pPr>
            <a:lvl3pPr rtl="0">
              <a:defRPr sz="3600">
                <a:solidFill>
                  <a:schemeClr val="dk1"/>
                </a:solidFill>
              </a:defRPr>
            </a:lvl3pPr>
            <a:lvl4pPr rtl="0">
              <a:defRPr sz="3600">
                <a:solidFill>
                  <a:schemeClr val="dk1"/>
                </a:solidFill>
              </a:defRPr>
            </a:lvl4pPr>
            <a:lvl5pPr rtl="0">
              <a:defRPr sz="3600">
                <a:solidFill>
                  <a:schemeClr val="dk1"/>
                </a:solidFill>
              </a:defRPr>
            </a:lvl5pPr>
            <a:lvl6pPr rtl="0">
              <a:defRPr sz="3600">
                <a:solidFill>
                  <a:schemeClr val="dk1"/>
                </a:solidFill>
              </a:defRPr>
            </a:lvl6pPr>
            <a:lvl7pPr rtl="0">
              <a:defRPr sz="3600">
                <a:solidFill>
                  <a:schemeClr val="dk1"/>
                </a:solidFill>
              </a:defRPr>
            </a:lvl7pPr>
            <a:lvl8pPr rtl="0">
              <a:defRPr sz="3600">
                <a:solidFill>
                  <a:schemeClr val="dk1"/>
                </a:solidFill>
              </a:defRPr>
            </a:lvl8pPr>
            <a:lvl9pPr rtl="0"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20" id="20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21" id="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2" id="22"/>
          <p:cNvSpPr/>
          <p:nvPr/>
        </p:nvSpPr>
        <p:spPr>
          <a:xfrm rot="-5400000">
            <a:off y="3995181" x="6281180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23" id="23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 sz="3600">
                <a:solidFill>
                  <a:srgbClr val="A64128"/>
                </a:solidFill>
              </a:defRPr>
            </a:lvl1pPr>
            <a:lvl2pPr rtl="0">
              <a:defRPr sz="3600">
                <a:solidFill>
                  <a:srgbClr val="A64128"/>
                </a:solidFill>
              </a:defRPr>
            </a:lvl2pPr>
            <a:lvl3pPr rtl="0">
              <a:defRPr sz="3600">
                <a:solidFill>
                  <a:srgbClr val="A64128"/>
                </a:solidFill>
              </a:defRPr>
            </a:lvl3pPr>
            <a:lvl4pPr rtl="0">
              <a:defRPr sz="3600">
                <a:solidFill>
                  <a:srgbClr val="A64128"/>
                </a:solidFill>
              </a:defRPr>
            </a:lvl4pPr>
            <a:lvl5pPr rtl="0">
              <a:defRPr sz="3600">
                <a:solidFill>
                  <a:srgbClr val="A64128"/>
                </a:solidFill>
              </a:defRPr>
            </a:lvl5pPr>
            <a:lvl6pPr rtl="0">
              <a:defRPr sz="3600">
                <a:solidFill>
                  <a:srgbClr val="A64128"/>
                </a:solidFill>
              </a:defRPr>
            </a:lvl6pPr>
            <a:lvl7pPr rtl="0">
              <a:defRPr sz="3600">
                <a:solidFill>
                  <a:srgbClr val="A64128"/>
                </a:solidFill>
              </a:defRPr>
            </a:lvl7pPr>
            <a:lvl8pPr rtl="0">
              <a:defRPr sz="3600">
                <a:solidFill>
                  <a:srgbClr val="A64128"/>
                </a:solidFill>
              </a:defRPr>
            </a:lvl8pPr>
            <a:lvl9pPr rtl="0">
              <a:defRPr sz="3600">
                <a:solidFill>
                  <a:srgbClr val="A64128"/>
                </a:solidFill>
              </a:defRPr>
            </a:lvl9pPr>
          </a:lstStyle>
          <a:p/>
        </p:txBody>
      </p:sp>
      <p:sp>
        <p:nvSpPr>
          <p:cNvPr name="Shape 24" id="24"/>
          <p:cNvSpPr/>
          <p:nvPr>
            <p:ph type="body" idx="1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25" id="25"/>
          <p:cNvSpPr/>
          <p:nvPr>
            <p:ph type="body" idx="2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26" id="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7" id="27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rtl="0">
              <a:defRPr>
                <a:solidFill>
                  <a:schemeClr val="dk1"/>
                </a:solidFill>
              </a:defRPr>
            </a:lvl1pPr>
            <a:lvl2pPr rtl="0">
              <a:defRPr>
                <a:solidFill>
                  <a:schemeClr val="dk1"/>
                </a:solidFill>
              </a:defRPr>
            </a:lvl2pPr>
            <a:lvl3pPr rtl="0">
              <a:defRPr>
                <a:solidFill>
                  <a:schemeClr val="dk1"/>
                </a:solidFill>
              </a:defRPr>
            </a:lvl3pPr>
            <a:lvl4pPr rtl="0">
              <a:defRPr>
                <a:solidFill>
                  <a:schemeClr val="dk1"/>
                </a:solidFill>
              </a:defRPr>
            </a:lvl4pPr>
            <a:lvl5pPr rtl="0">
              <a:defRPr>
                <a:solidFill>
                  <a:schemeClr val="dk1"/>
                </a:solidFill>
              </a:defRPr>
            </a:lvl5pPr>
            <a:lvl6pPr rtl="0">
              <a:defRPr>
                <a:solidFill>
                  <a:schemeClr val="dk1"/>
                </a:solidFill>
              </a:defRPr>
            </a:lvl6pPr>
            <a:lvl7pPr rtl="0">
              <a:defRPr>
                <a:solidFill>
                  <a:schemeClr val="dk1"/>
                </a:solidFill>
              </a:defRPr>
            </a:lvl7pPr>
            <a:lvl8pPr rtl="0">
              <a:defRPr>
                <a:solidFill>
                  <a:schemeClr val="dk1"/>
                </a:solidFill>
              </a:defRPr>
            </a:lvl8pPr>
            <a:lvl9pPr rtl="0"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28" id="28"/>
          <p:cNvSpPr/>
          <p:nvPr/>
        </p:nvSpPr>
        <p:spPr>
          <a:xfrm rot="-5400000">
            <a:off y="3995181" x="6281180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29" id="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0" id="30"/>
          <p:cNvSpPr/>
          <p:nvPr>
            <p:ph type="body" idx="1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1">
                <a:solidFill>
                  <a:schemeClr val="dk1"/>
                </a:solidFill>
              </a:defRPr>
            </a:lvl1pPr>
            <a:lvl2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1">
                <a:solidFill>
                  <a:schemeClr val="dk1"/>
                </a:solidFill>
              </a:defRPr>
            </a:lvl2pPr>
            <a:lvl3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1">
                <a:solidFill>
                  <a:schemeClr val="dk1"/>
                </a:solidFill>
              </a:defRPr>
            </a:lvl3pPr>
            <a:lvl4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1">
                <a:solidFill>
                  <a:schemeClr val="dk1"/>
                </a:solidFill>
              </a:defRPr>
            </a:lvl4pPr>
            <a:lvl5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1">
                <a:solidFill>
                  <a:schemeClr val="dk1"/>
                </a:solidFill>
              </a:defRPr>
            </a:lvl5pPr>
            <a:lvl6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1">
                <a:solidFill>
                  <a:schemeClr val="dk1"/>
                </a:solidFill>
              </a:defRPr>
            </a:lvl6pPr>
            <a:lvl7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1">
                <a:solidFill>
                  <a:schemeClr val="dk1"/>
                </a:solidFill>
              </a:defRPr>
            </a:lvl7pPr>
            <a:lvl8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1">
                <a:solidFill>
                  <a:schemeClr val="dk1"/>
                </a:solidFill>
              </a:defRPr>
            </a:lvl8pPr>
            <a:lvl9pPr indent="-285750" algn="ctr" marL="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31" id="31"/>
          <p:cNvSpPr/>
          <p:nvPr/>
        </p:nvSpPr>
        <p:spPr>
          <a:xfrm rot="10800000">
            <a:off y="0" x="7938258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32" id="32"/>
          <p:cNvSpPr/>
          <p:nvPr/>
        </p:nvSpPr>
        <p:spPr>
          <a:xfrm rot="5400000">
            <a:off y="-1657077" x="1657077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33" id="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4" id="34"/>
          <p:cNvSpPr/>
          <p:nvPr/>
        </p:nvSpPr>
        <p:spPr>
          <a:xfrm rot="-5400000">
            <a:off y="3995181" x="6281180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38" id="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9" id="39"/>
          <p:cNvSpPr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304800" algn="ctr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4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0" id="40"/>
          <p:cNvSpPr/>
          <p:nvPr>
            <p:ph type="subTitle" idx="1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90500" algn="ctr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i="0" baseline="0" strike="noStrike" sz="30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3" id="43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indent="-285750" marL="742950" rtl="0">
              <a:defRPr/>
            </a:lvl2pPr>
            <a:lvl3pPr indent="-228600" marL="1143000" rtl="0">
              <a:defRPr/>
            </a:lvl3pPr>
            <a:lvl4pPr indent="-228600" marL="16002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6" id="46"/>
          <p:cNvSpPr/>
          <p:nvPr>
            <p:ph type="body" idx="1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47" id="47"/>
          <p:cNvSpPr/>
          <p:nvPr>
            <p:ph type="body" idx="2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3.xml"/></Relationships>
</file>

<file path=ppt/slideMasters/_rels/slideMaster2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8.xml"/><Relationship Type="http://schemas.openxmlformats.org/officeDocument/2006/relationships/slideLayout" Id="rId1" Target="../slideLayouts/slideLayout7.xml"/><Relationship Type="http://schemas.openxmlformats.org/officeDocument/2006/relationships/slideLayout" Id="rId4" Target="../slideLayouts/slideLayout10.xml"/><Relationship Type="http://schemas.openxmlformats.org/officeDocument/2006/relationships/slideLayout" Id="rId3" Target="../slideLayouts/slideLayout9.xml"/><Relationship Type="http://schemas.openxmlformats.org/officeDocument/2006/relationships/slideLayout" Id="rId6" Target="../slideLayouts/slideLayout12.xml"/><Relationship Type="http://schemas.openxmlformats.org/officeDocument/2006/relationships/slideLayout" Id="rId5" Target="../slideLayouts/slideLayout11.xml"/><Relationship Type="http://schemas.openxmlformats.org/officeDocument/2006/relationships/theme" Id="rId7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/>
          <p:nvPr/>
        </p:nvSpPr>
        <p:spPr>
          <a:xfrm>
            <a:off y="2338102" x="0"/>
            <a:ext cy="4519896" cx="1205741"/>
          </a:xfrm>
          <a:custGeom>
            <a:pathLst>
              <a:path extrusionOk="0" h="4519897" w="1205742">
                <a:moveTo>
                  <a:pt y="0" x="924"/>
                </a:moveTo>
                <a:cubicBezTo>
                  <a:pt y="1497993" x="6351"/>
                  <a:pt y="3021904" x="-3772"/>
                  <a:pt y="4519897" x="1655"/>
                </a:cubicBezTo>
                <a:lnTo>
                  <a:pt y="4518403" x="831272"/>
                </a:lnTo>
                <a:lnTo>
                  <a:pt y="3850819" x="1205742"/>
                </a:lnTo>
                <a:lnTo>
                  <a:pt y="3126246" x="359114"/>
                </a:lnTo>
                <a:lnTo>
                  <a:pt y="2173718" x="880116"/>
                </a:lnTo>
                <a:lnTo>
                  <a:pt y="1449145" x="49768"/>
                </a:lnTo>
                <a:lnTo>
                  <a:pt y="480334" x="562630"/>
                </a:lnTo>
                <a:lnTo>
                  <a:pt y="0" x="92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6" id="6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i="0" baseline="0" strike="noStrike" sz="3600" b="1" cap="none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name="Shape 7" id="7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85750" algn="l" marL="742950" rtl="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algn="l" marL="1143000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algn="l" marL="16002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algn="l" marL="20574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algn="l" marL="25146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algn="l" marL="2971800" rtl="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algn="l" marL="3429000" rtl="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algn="l" marL="3886200" rtl="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35" id="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6" id="36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28600" algn="l" mar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i="0" baseline="0" strike="noStrike" sz="36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7" id="37"/>
          <p:cNvSpPr/>
          <p:nvPr>
            <p:ph type="body" idx="1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3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algn="l" marL="742950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algn="l" marL="1143000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algn="l" marL="16002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algn="l" marL="20574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algn="l" marL="25146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algn="l" marL="2971800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algn="l" marL="3429000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algn="l" marL="3886200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1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/>
          <p:nvPr>
            <p:ph type="ctrTitle"/>
          </p:nvPr>
        </p:nvSpPr>
        <p:spPr>
          <a:xfrm>
            <a:off y="602998" x="558799"/>
            <a:ext cy="1546500" cx="5629199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Group 9 Presentation</a:t>
            </a:r>
          </a:p>
        </p:txBody>
      </p:sp>
      <p:sp>
        <p:nvSpPr>
          <p:cNvPr name="Shape 55" id="55"/>
          <p:cNvSpPr/>
          <p:nvPr>
            <p:ph type="subTitle" idx="1"/>
          </p:nvPr>
        </p:nvSpPr>
        <p:spPr>
          <a:xfrm>
            <a:off y="2659612" x="971549"/>
            <a:ext cy="2634000" cx="77724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Seung Woo Raoum</a:t>
            </a:r>
          </a:p>
          <a:p>
            <a:pPr rtl="0" lvl="0">
              <a:buNone/>
            </a:pPr>
            <a:r>
              <a:rPr lang="en"/>
              <a:t>Anthony Nutile</a:t>
            </a:r>
          </a:p>
          <a:p>
            <a:pPr indent="0" marL="0" rtl="0" lvl="0">
              <a:buNone/>
            </a:pPr>
            <a:r>
              <a:rPr lang="en"/>
              <a:t>Muhammad Ashraf Ishak</a:t>
            </a:r>
          </a:p>
          <a:p>
            <a:pPr indent="0" marL="0">
              <a:buNone/>
            </a:pPr>
            <a:r>
              <a:rPr lang="en"/>
              <a:t>Sean Kelley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9" id="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0" id="60"/>
          <p:cNvSpPr/>
          <p:nvPr>
            <p:ph type="ctrTitle"/>
          </p:nvPr>
        </p:nvSpPr>
        <p:spPr>
          <a:xfrm>
            <a:off y="872873" x="781050"/>
            <a:ext cy="4578300" cx="4502099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b="0">
                <a:solidFill>
                  <a:schemeClr val="dk2"/>
                </a:solidFill>
              </a:rPr>
              <a:t>"Is it ethical for a company to give you a discount on a product they are selling</a:t>
            </a:r>
          </a:p>
          <a:p>
            <a:pPr rtl="0" lvl="0">
              <a:buClr>
                <a:srgbClr val="000000"/>
              </a:buClr>
              <a:buSzPct val="36666"/>
              <a:buFont typeface="Arial"/>
              <a:buNone/>
            </a:pPr>
            <a:r>
              <a:rPr lang="en" sz="3000" b="0">
                <a:solidFill>
                  <a:schemeClr val="dk2"/>
                </a:solidFill>
              </a:rPr>
              <a:t>if in turn you agree to write a good review about their product?"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4" id="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5" id="65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Pro</a:t>
            </a:r>
          </a:p>
        </p:txBody>
      </p:sp>
      <p:sp>
        <p:nvSpPr>
          <p:cNvPr name="Shape 66" id="66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- Definition of "good review"</a:t>
            </a:r>
          </a:p>
          <a:p>
            <a:pPr rtl="0" lvl="0">
              <a:buNone/>
            </a:pPr>
            <a:r>
              <a:rPr lang="en"/>
              <a:t>- It's a norm to do favor</a:t>
            </a:r>
          </a:p>
          <a:p>
            <a:pPr rtl="0" lvl="0">
              <a:buNone/>
            </a:pPr>
            <a:r>
              <a:rPr lang="en"/>
              <a:t>- Similar to paid endorsement</a:t>
            </a:r>
          </a:p>
          <a:p>
            <a:pPr>
              <a:buNone/>
            </a:pPr>
            <a:r>
              <a:rPr lang="en"/>
              <a:t>- Personal upbringing and moral views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0" id="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1" id="71"/>
          <p:cNvSpPr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Against</a:t>
            </a:r>
          </a:p>
        </p:txBody>
      </p:sp>
      <p:sp>
        <p:nvSpPr>
          <p:cNvPr name="Shape 72" id="72"/>
          <p:cNvSpPr/>
          <p:nvPr>
            <p:ph type="body" idx="1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- It's not a review if it's solicited </a:t>
            </a:r>
          </a:p>
          <a:p>
            <a:pPr rtl="0" lvl="0">
              <a:buNone/>
            </a:pPr>
            <a:r>
              <a:rPr lang="en"/>
              <a:t>	- Not completely informative</a:t>
            </a:r>
          </a:p>
          <a:p>
            <a:pPr rtl="0" lvl="0">
              <a:buNone/>
            </a:pPr>
            <a:r>
              <a:rPr lang="en"/>
              <a:t>- False marketing (sort of fraud)</a:t>
            </a:r>
          </a:p>
          <a:p>
            <a:pPr rtl="0" lvl="0">
              <a:buNone/>
            </a:pPr>
            <a:r>
              <a:rPr lang="en"/>
              <a:t>- Deontologically unethical</a:t>
            </a:r>
          </a:p>
          <a:p>
            <a:pPr rtl="0" lvl="0">
              <a:buNone/>
            </a:pPr>
            <a:r>
              <a:rPr lang="en"/>
              <a:t>	- consumers</a:t>
            </a:r>
          </a:p>
          <a:p>
            <a:pPr rtl="0" lvl="0">
              <a:buNone/>
            </a:pPr>
            <a:r>
              <a:rPr lang="en"/>
              <a:t>	- producers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6" id="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7" id="77"/>
          <p:cNvSpPr/>
          <p:nvPr/>
        </p:nvSpPr>
        <p:spPr>
          <a:xfrm>
            <a:off y="381000" x="1524000"/>
            <a:ext cy="6096000" cx="6096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