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65"/>
  </p:notesMasterIdLst>
  <p:handoutMasterIdLst>
    <p:handoutMasterId r:id="rId66"/>
  </p:handoutMasterIdLst>
  <p:sldIdLst>
    <p:sldId id="256" r:id="rId2"/>
    <p:sldId id="616" r:id="rId3"/>
    <p:sldId id="502" r:id="rId4"/>
    <p:sldId id="620" r:id="rId5"/>
    <p:sldId id="621" r:id="rId6"/>
    <p:sldId id="622" r:id="rId7"/>
    <p:sldId id="623" r:id="rId8"/>
    <p:sldId id="624" r:id="rId9"/>
    <p:sldId id="625" r:id="rId10"/>
    <p:sldId id="626" r:id="rId11"/>
    <p:sldId id="627" r:id="rId12"/>
    <p:sldId id="628" r:id="rId13"/>
    <p:sldId id="629" r:id="rId14"/>
    <p:sldId id="630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39" r:id="rId24"/>
    <p:sldId id="640" r:id="rId25"/>
    <p:sldId id="641" r:id="rId26"/>
    <p:sldId id="642" r:id="rId27"/>
    <p:sldId id="643" r:id="rId28"/>
    <p:sldId id="644" r:id="rId29"/>
    <p:sldId id="645" r:id="rId30"/>
    <p:sldId id="646" r:id="rId31"/>
    <p:sldId id="647" r:id="rId32"/>
    <p:sldId id="648" r:id="rId33"/>
    <p:sldId id="649" r:id="rId34"/>
    <p:sldId id="650" r:id="rId35"/>
    <p:sldId id="651" r:id="rId36"/>
    <p:sldId id="652" r:id="rId37"/>
    <p:sldId id="653" r:id="rId38"/>
    <p:sldId id="654" r:id="rId39"/>
    <p:sldId id="655" r:id="rId40"/>
    <p:sldId id="656" r:id="rId41"/>
    <p:sldId id="657" r:id="rId42"/>
    <p:sldId id="658" r:id="rId43"/>
    <p:sldId id="659" r:id="rId44"/>
    <p:sldId id="660" r:id="rId45"/>
    <p:sldId id="661" r:id="rId46"/>
    <p:sldId id="662" r:id="rId47"/>
    <p:sldId id="663" r:id="rId48"/>
    <p:sldId id="664" r:id="rId49"/>
    <p:sldId id="665" r:id="rId50"/>
    <p:sldId id="666" r:id="rId51"/>
    <p:sldId id="667" r:id="rId52"/>
    <p:sldId id="668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7" r:id="rId62"/>
    <p:sldId id="678" r:id="rId63"/>
    <p:sldId id="42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616"/>
            <p14:sldId id="502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C6AE"/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44" autoAdjust="0"/>
    <p:restoredTop sz="77787" autoAdjust="0"/>
  </p:normalViewPr>
  <p:slideViewPr>
    <p:cSldViewPr snapToGrid="0" snapToObjects="1">
      <p:cViewPr>
        <p:scale>
          <a:sx n="88" d="100"/>
          <a:sy n="88" d="100"/>
        </p:scale>
        <p:origin x="108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Introduction to </a:t>
            </a:r>
            <a:br>
              <a:rPr lang="en-US" sz="4000" dirty="0" smtClean="0"/>
            </a:br>
            <a:r>
              <a:rPr lang="en-US" sz="4000" dirty="0" smtClean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</a:t>
            </a:r>
            <a:r>
              <a:rPr lang="en-US" sz="1600" b="1" dirty="0" smtClean="0"/>
              <a:t>22 </a:t>
            </a:r>
            <a:r>
              <a:rPr lang="en-US" sz="1600" b="1" dirty="0" smtClean="0"/>
              <a:t>– </a:t>
            </a:r>
            <a:r>
              <a:rPr lang="en-US" sz="1600" b="1" dirty="0" smtClean="0"/>
              <a:t>4/18/2017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CMSC320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/>
              <a:t>3</a:t>
            </a:r>
            <a:r>
              <a:rPr lang="en-US" sz="1600" b="1" dirty="0" smtClean="0"/>
              <a:t>:30pm – 4:45pm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>
            <a:off x="5965372" y="4810035"/>
            <a:ext cx="3149600" cy="1915886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your </a:t>
            </a:r>
            <a:r>
              <a:rPr lang="en-US" dirty="0" err="1" smtClean="0"/>
              <a:t>miderm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Mini-Project #3 has been extended to </a:t>
            </a:r>
            <a:r>
              <a:rPr lang="en-US" dirty="0" smtClean="0">
                <a:solidFill>
                  <a:schemeClr val="tx2"/>
                </a:solidFill>
              </a:rPr>
              <a:t>Sunday, April 23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/>
              <a:t>.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We can’t push it back any further!</a:t>
            </a:r>
            <a:endParaRPr lang="en-US" dirty="0" smtClean="0"/>
          </a:p>
          <a:p>
            <a:r>
              <a:rPr lang="en-US" dirty="0" smtClean="0"/>
              <a:t>Mini-Project #4 will be out over the weekend.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It is much easier and shorter than the current homework </a:t>
            </a:r>
            <a:r>
              <a:rPr lang="en-US" b="0" dirty="0" smtClean="0">
                <a:sym typeface="Wingdings"/>
              </a:rPr>
              <a:t>.</a:t>
            </a:r>
          </a:p>
          <a:p>
            <a:r>
              <a:rPr lang="en-US" dirty="0" smtClean="0">
                <a:sym typeface="Wingdings"/>
              </a:rPr>
              <a:t>There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may not</a:t>
            </a:r>
            <a:r>
              <a:rPr lang="en-US" dirty="0" smtClean="0">
                <a:sym typeface="Wingdings"/>
              </a:rPr>
              <a:t> be class on Thursday .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/>
              </a:rPr>
              <a:t>Just found out I need to be away </a:t>
            </a:r>
            <a:r>
              <a:rPr lang="en-US" b="0" dirty="0" err="1" smtClean="0">
                <a:sym typeface="Wingdings"/>
              </a:rPr>
              <a:t>Thursday+Friday</a:t>
            </a:r>
            <a:r>
              <a:rPr lang="en-US" b="0" dirty="0" smtClean="0">
                <a:sym typeface="Wingdings"/>
              </a:rPr>
              <a:t>, looking for somebody to lecture; will announce on Piazza.</a:t>
            </a:r>
            <a:endParaRPr lang="en-US" b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060" y="4738152"/>
            <a:ext cx="2664279" cy="1987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514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1828" y="5950858"/>
            <a:ext cx="7402285" cy="6879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combinations_with_replacement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p,r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r-length tuples, in sorted order, with replacement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6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Data collection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Data processing</a:t>
              </a:r>
              <a:endParaRPr lang="en-US" sz="1600" dirty="0"/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Exploratory analysis</a:t>
              </a:r>
            </a:p>
            <a:p>
              <a:pPr algn="ctr"/>
              <a:r>
                <a:rPr lang="en-US" sz="1400" dirty="0" smtClean="0"/>
                <a:t>&amp;</a:t>
              </a:r>
            </a:p>
            <a:p>
              <a:pPr algn="ctr"/>
              <a:r>
                <a:rPr lang="en-US" sz="1400" dirty="0" smtClean="0"/>
                <a:t>Data </a:t>
              </a:r>
              <a:r>
                <a:rPr lang="en-US" sz="1400" dirty="0" err="1" smtClean="0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Analysis, hypothesis testing, &amp; ML</a:t>
              </a:r>
              <a:endParaRPr lang="en-US" sz="1600" dirty="0"/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Insight &amp; Policy Decision</a:t>
              </a:r>
              <a:endParaRPr lang="en-US" dirty="0"/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298834"/>
            <a:ext cx="9144000" cy="15591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87923" y="5298834"/>
            <a:ext cx="923192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Filling in the gaps: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Nonlinear regression &amp; Regularization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2341" y="6598083"/>
            <a:ext cx="2220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solidFill>
                  <a:schemeClr val="bg1"/>
                </a:solidFill>
              </a:rPr>
              <a:t>Thanks: Zico </a:t>
            </a:r>
            <a:r>
              <a:rPr lang="en-US" sz="1400" i="1" dirty="0" err="1" smtClean="0">
                <a:solidFill>
                  <a:schemeClr val="bg1"/>
                </a:solidFill>
              </a:rPr>
              <a:t>Kolter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880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410199"/>
            <a:ext cx="9144000" cy="14478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093"/>
            <a:ext cx="9144000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972" y="5215247"/>
            <a:ext cx="663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accent2"/>
                </a:solidFill>
              </a:rPr>
              <a:t>LEARNING</a:t>
            </a:r>
            <a:endParaRPr lang="en-US" sz="80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683722">
            <a:off x="1986173" y="3161424"/>
            <a:ext cx="654308" cy="1342569"/>
          </a:xfrm>
          <a:prstGeom prst="rect">
            <a:avLst/>
          </a:prstGeom>
          <a:solidFill>
            <a:srgbClr val="6BC6AE"/>
          </a:soli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8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5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3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22478"/>
            <a:ext cx="9144000" cy="1226328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Dimensionality Reduction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73" y="2531946"/>
            <a:ext cx="2225538" cy="41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620" y="4400008"/>
            <a:ext cx="1679122" cy="223882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07543" y="5109029"/>
            <a:ext cx="1378857" cy="6531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30847</TotalTime>
  <Words>205</Words>
  <Application>Microsoft Macintosh PowerPoint</Application>
  <PresentationFormat>On-screen Show (4:3)</PresentationFormat>
  <Paragraphs>94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 Black</vt:lpstr>
      <vt:lpstr>Calibri</vt:lpstr>
      <vt:lpstr>Courier</vt:lpstr>
      <vt:lpstr>Wingdings</vt:lpstr>
      <vt:lpstr>Arial</vt:lpstr>
      <vt:lpstr>Essential</vt:lpstr>
      <vt:lpstr>Introduction to  Data Science</vt:lpstr>
      <vt:lpstr>Announcements</vt:lpstr>
      <vt:lpstr>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Class: Dimensionality Reduction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3719</cp:revision>
  <cp:lastPrinted>2017-04-18T19:00:08Z</cp:lastPrinted>
  <dcterms:created xsi:type="dcterms:W3CDTF">2013-03-05T15:39:19Z</dcterms:created>
  <dcterms:modified xsi:type="dcterms:W3CDTF">2017-04-18T19:24:00Z</dcterms:modified>
</cp:coreProperties>
</file>