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8800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Deploying PAWS: Field Optimization of the Protection Assistant for Wildlife Security</a:t>
            </a:r>
            <a:endParaRPr sz="48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666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Fang et al.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Scalability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“Street map” approach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Map area as set of nodes and edges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Nodes are small groups of raster pieces with significance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Edges are easiest topographical path between them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scalability while still providing 50m resolution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Accounting for Uncertainty</a:t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Interval uncertainty used to model unknown animal locations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Payoffs are known to lie within a certain interval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Cells patrolled more frequently have less uncertainty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information gathered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100" y="200775"/>
            <a:ext cx="640562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2893150" y="425750"/>
            <a:ext cx="1412700" cy="793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3311800" y="2399700"/>
            <a:ext cx="1243200" cy="751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4642075" y="2456600"/>
            <a:ext cx="1243200" cy="694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100" y="200775"/>
            <a:ext cx="640562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2893150" y="425750"/>
            <a:ext cx="1412700" cy="7935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3311800" y="2399700"/>
            <a:ext cx="1243200" cy="751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4642075" y="2456600"/>
            <a:ext cx="1243200" cy="694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3657600" y="3280225"/>
            <a:ext cx="4257600" cy="13062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900" y="152400"/>
            <a:ext cx="620937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it All Work Together: ARROW</a:t>
            </a:r>
            <a:endParaRPr/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ARROW algorithm for payoff uncertainty and bounded rationality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</a:t>
            </a:r>
            <a:r>
              <a:rPr lang="en"/>
              <a:t>ehavioral minimax regret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Naive Solution: Find route that minimizes maximum regret for defenders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there are too many routes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Instead, find optimal set of targets to protect WITHOUT considering route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Coverage vector: List of targets and probability of defending them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Then, check if coverage vector is satisfiable.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so, done!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not, refine solution.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it All Work Together: BLADE</a:t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Given coverage vector, check if there is a valid route that satisfies it.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Iteratively generate routes until: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find a constraint verifying it’s impossible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have enough valid routes to match the coverage vector probabilities with a mixed strategy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Avoids enumerating all routes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Scalable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not possible, return a constraint to ARROW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is a cutting plane through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allows ARROW to refine its solution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Routes generated using S-algorithm for orienteering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Local search over large number of possible routes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Approximates optimal route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900" y="152400"/>
            <a:ext cx="620937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597500" y="2128775"/>
            <a:ext cx="1103100" cy="7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597500" y="3432650"/>
            <a:ext cx="1103100" cy="7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78975" y="382225"/>
            <a:ext cx="1103100" cy="7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478975" y="590275"/>
            <a:ext cx="967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ARROW</a:t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638625" y="2336825"/>
            <a:ext cx="890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BLADE</a:t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544250" y="3592925"/>
            <a:ext cx="12096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S-Algorithm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PAWS: Real-World Results</a:t>
            </a:r>
            <a:endParaRPr/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“PAWS patrols are now regularly deployed at a conservation area in Malaysia.”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“The patrollers mostly followed PAWS’s suggested route, indicating that the route generated by PAWS is easy to follow.”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“In addition, patrollers commented that PAWS is able to guide them towards poaching hotspots”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PAWS: Real-World Results</a:t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401" y="1434000"/>
            <a:ext cx="3295150" cy="357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825" y="1799862"/>
            <a:ext cx="3295150" cy="297903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1567550" y="1228875"/>
            <a:ext cx="13158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PAWS-Initial</a:t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6637850" y="1228875"/>
            <a:ext cx="13161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Poaching is a big problem!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Tigers, elephants, rhinos, and many more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Patrols can be used to combat poaching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Limited resources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we allocate patrols optimally?</a:t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8947" y="2243604"/>
            <a:ext cx="2668875" cy="26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PAWS: Real-World Results</a:t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923" y="1033625"/>
            <a:ext cx="6125451" cy="30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870850" y="4267200"/>
            <a:ext cx="7470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pure game theoretic approach was a good start.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Real-world problems are often messy.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Field experience was needed to make this tool useful.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Now it is deployed and getting real results!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Management of PAWS was turned over to ARMORWAY according to paper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sure if this actually happened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PAWS-Initial</a:t>
            </a:r>
            <a:endParaRPr/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attempt: PAWS-Initial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Game theoretic approach to planning patrol routes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Models poaching as repeated Stackelberg security game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Poachers are attackers and patrollers are defenders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Produces suggested areas to protect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data from previous patrols to optimize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PAWS-Initial: Stackelberg Security Game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Conservation area modeled as a grid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1km x 1km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cell is a potential target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Payoff of a cell is determined by animal density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Defender chooses a strategy, can be mixed, of which cells to protect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Attacker observes defender’s strategy, then attacks a target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Attack: snare, poacher, poaching camp, etc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Zero-sum game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Attacker uses bounded rationality for decisions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SUQR model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PAWS-Initial: Gathering Data</a:t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Patrollers gather data and photos from patrol route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Human signs and animal signs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data is used to infer human activity and animal density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Patrols improve over time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0" y="2786775"/>
            <a:ext cx="4401124" cy="211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1219" y="2786775"/>
            <a:ext cx="4579305" cy="211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PAWS-Initial: What it Did Well	</a:t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 from previous patrols/rounds used in subsequent rounds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Effectiveness</a:t>
            </a:r>
            <a:r>
              <a:rPr lang="en"/>
              <a:t> improves over time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Bounded rationality better models real attackers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Attackers are not completely rational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PAWS-Initial: Issues</a:t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Didn’t account for topography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“</a:t>
            </a:r>
            <a:r>
              <a:rPr lang="en"/>
              <a:t>completely unanticipated” - Really?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Patrol routes crossed large bodies of water, extreme slopes, etc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Didn’t account for uncertainty in animal locations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don’t always know where they are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scalable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Too slow for large areas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Chooses targets but not routes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of targets not necessarily practical</a:t>
            </a:r>
            <a:endParaRPr/>
          </a:p>
          <a:p>
            <a:pPr indent="0" lvl="0" marL="45720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738" y="623650"/>
            <a:ext cx="4126524" cy="373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Accounting for Topography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Divide each cell into 50m x 50 m “</a:t>
            </a:r>
            <a:r>
              <a:rPr lang="en"/>
              <a:t>Raster Pieces”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record topographic information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Elevation, water, etc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Derived from topographical map input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for elevation changes using standard hiking difficulty functions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for extra difficulty as added distance, bound total distance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and prioritize “preferred terrain features” 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Ridgelines, river banks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Easier to traverse, often followed by animals and poachers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 distance limits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