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599" r:id="rId2"/>
    <p:sldId id="572" r:id="rId3"/>
    <p:sldId id="520" r:id="rId4"/>
    <p:sldId id="583" r:id="rId5"/>
    <p:sldId id="584" r:id="rId6"/>
    <p:sldId id="588" r:id="rId7"/>
    <p:sldId id="590" r:id="rId8"/>
    <p:sldId id="591" r:id="rId9"/>
    <p:sldId id="518" r:id="rId10"/>
    <p:sldId id="472" r:id="rId11"/>
    <p:sldId id="594" r:id="rId12"/>
    <p:sldId id="595" r:id="rId13"/>
    <p:sldId id="593" r:id="rId14"/>
    <p:sldId id="473" r:id="rId15"/>
    <p:sldId id="536" r:id="rId16"/>
    <p:sldId id="521" r:id="rId17"/>
    <p:sldId id="596" r:id="rId18"/>
    <p:sldId id="522" r:id="rId19"/>
    <p:sldId id="523" r:id="rId20"/>
    <p:sldId id="526" r:id="rId21"/>
    <p:sldId id="525" r:id="rId22"/>
    <p:sldId id="527" r:id="rId23"/>
    <p:sldId id="528" r:id="rId24"/>
    <p:sldId id="529" r:id="rId25"/>
    <p:sldId id="539" r:id="rId26"/>
    <p:sldId id="540" r:id="rId27"/>
    <p:sldId id="541" r:id="rId28"/>
    <p:sldId id="550" r:id="rId29"/>
    <p:sldId id="549" r:id="rId30"/>
    <p:sldId id="552" r:id="rId31"/>
    <p:sldId id="551" r:id="rId32"/>
    <p:sldId id="542" r:id="rId33"/>
    <p:sldId id="597" r:id="rId34"/>
    <p:sldId id="544" r:id="rId35"/>
    <p:sldId id="545" r:id="rId36"/>
    <p:sldId id="531" r:id="rId37"/>
    <p:sldId id="532" r:id="rId38"/>
    <p:sldId id="533" r:id="rId39"/>
    <p:sldId id="546" r:id="rId40"/>
    <p:sldId id="553" r:id="rId41"/>
    <p:sldId id="554" r:id="rId42"/>
    <p:sldId id="555" r:id="rId43"/>
    <p:sldId id="548" r:id="rId44"/>
    <p:sldId id="598" r:id="rId45"/>
    <p:sldId id="534" r:id="rId46"/>
    <p:sldId id="535" r:id="rId47"/>
    <p:sldId id="547" r:id="rId48"/>
    <p:sldId id="592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5"/>
    <p:restoredTop sz="86076"/>
  </p:normalViewPr>
  <p:slideViewPr>
    <p:cSldViewPr snapToGrid="0" snapToObjects="1">
      <p:cViewPr varScale="1">
        <p:scale>
          <a:sx n="88" d="100"/>
          <a:sy n="88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9:00.6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1:0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9:00.62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3:49.022"/>
    </inkml:context>
    <inkml:brush xml:id="br0">
      <inkml:brushProperty name="width" value="0.10583" units="cm"/>
      <inkml:brushProperty name="height" value="0.10583" units="cm"/>
      <inkml:brushProperty name="color" value="#009193"/>
    </inkml:brush>
  </inkml:definitions>
  <inkml:trace contextRef="#ctx0" brushRef="#br0">1 3344 24575,'24'35'0,"-3"0"0,30 9 0,-6 3 0,-3-14 0,-1 6 0,-5-20 0,-5-1 0,13-5 0,-14-8 0,23-1 0,-1-19 0,11-20 0,0-7-409,-34 12 0,-2-1 409,27-19 0,-27 23 0,0-1 0,19-27 0,6 5 0,-17 8 0,-1 12 0,-13 8 0,-7 9 0,-1 5 0,0 4 818,-1 4-818,1 0 0,-1 0 0,1 0 0,0 0 0,6 0 0,2 8 0,8 6 0,-1 4 0,11 10 0,-7-5 0,7 6 0,-9-1 0,0-5 0,-1-5 0,-8-6 0,-2-4 0,-6 0 0,-1-4 0,1 0 0,-1-4 0,1 0 0,-1 0 0,1 0 0,-1-4 0,1 3 0,0-6 0,-1 7 0,-5-7 0,4 6 0,-4-3 0,5 4 0,1 0 0,-1 0 0,1 0 0,-1 0 0,8 0 0,-6 0 0,5 0 0,-6 4 0,0-3 0,-1 2 0,8-3 0,-6 0 0,5 0 0,1 0 0,1-4 0,7-4 0,0-6 0,-1 1 0,-6 1 0,-1 4 0,-8 0 0,1 4 0,0 0 0,-1 4 0,1 0 0,-1 0 0,1 0 0,-1 4 0,1 0 0,-1 4 0,-5-1 0,4 1 0,-4 0 0,6-1 0,-6 1 0,4-4 0,-4 0 0,5-4 0,1 0 0,-1 0 0,1 0 0,-1 0 0,1 0 0,0 0 0,-1 0 0,1 0 0,-1 0 0,1 0 0,0 0 0,-1 0 0,8 0 0,-6 0 0,12 0 0,-5 0 0,7 3 0,0 2 0,0 4 0,-7-1 0,-2 0 0,-6-1 0,-1 1 0,1-4 0,0 0 0,-1-4 0,0 0 0,0 0 0,0 0 0,1 0 0,0-4 0,-1 0 0,1-4 0,-1 0 0,1 1 0,-1 2 0,-5-2 0,4 7 0,-5-4 0,7 4 0,-1 0 0,1 0 0,-1 0 0,1 0 0,6 4 0,-4 0 0,4 4 0,-6 0 0,-1 0 0,1-4 0,-1 3 0,1-7 0,-1 4 0,0-4 0,0 0 0,1 0 0,0-8 0,0-1 0,0-4 0,1 1 0,-2 4 0,1 0 0,-1 4 0,1-3 0,-1 6 0,1-2 0,-1 3 0,1 0 0,-1 0 0,1 0 0,-1 0 0,8 3 0,-5 6 0,11 0 0,-11 3 0,4-4 0,-6 0 0,0 0 0,-1-4 0,0-1 0,0-3 0,1 0 0,-1 0 0,1 0 0,-1 0 0,1-3 0,-1 2 0,-5-6 0,4 6 0,-4-2 0,5 3 0,0 0 0,1 0 0,6 0 0,-4 0 0,11 0 0,-5 0 0,0 3 0,5 2 0,-12-1 0,6 3 0,-8-6 0,1 2 0,0-3 0,-1 0 0,0 0 0,0 0 0,1 0 0,0-7 0,1-3 0,-1-7 0,1 0 0,0 4 0,-1 1 0,0 8 0,-6-3 0,4 6 0,-4-2 0,5 3 0,1 0 0,-1 0 0,0 0 0,1 0 0,6 0 0,-4 0 0,11 0 0,-12 0 0,6 0 0,-8 0 0,1 0 0,6 0 0,-5 0 0,5 0 0,0 0 0,2 0 0,7 0 0,0 0 0,0 0 0,-7 0 0,5 0 0,-5 0 0,7 0 0,-7 0 0,-2 0 0,1 0 0,-6 0 0,12 0 0,-5 0 0,7-8 0,0 2 0,0-10 0,0 7 0,8-8 0,-7 7 0,7-3 0,-8 4 0,0 1 0,0 3 0,0 1 0,0 4 0,-1 0 0,1 0 0,0 0 0,0 4 0,-7 0 0,-1 9 0,-6-1 0,-1 1 0,1 3 0,-2-7 0,2 3 0,-7-5 0,3-2 0,-3-2 0,5-3 0,0 0 0,0 0 0,1 0 0,6 0 0,-5 0 0,6 0 0,-8-3 0,1 2 0,0-6 0,-1 6 0,0-3 0,1 4 0,-1 0 0,1 0 0,-1 0 0,1 0 0,-1 0 0,1 0 0,6 4 0,-4 1 0,11-1 0,-12 3 0,12-6 0,-11 2 0,11-3 0,-5 0 0,7 0 0,0 0 0,0-4 0,-1-4 0,-5-1 0,4-7 0,-12 7 0,5 0 0,-6 2 0,0 7 0,-1-4 0,1 4 0,-1 0 0,1 0 0,0 0 0,-1 0 0,1 4 0,6 4 0,-4 5 0,4 0 0,-5 3 0,5 0 0,-4-3 0,4 3 0,-7-12 0,0-1 0,0-3 0,0 0 0,0 0 0,1-3 0,-1-1 0,1-4 0,-1 0 0,1 0 0,-1 1 0,0 2 0,0 2 0,0 3 0,1 0 0,-1 0 0,0 0 0,1 4 0,-1 0 0,-5 3 0,3-3 0,-8 5 0,3 5 0,-5 8 0,0 6 0,0-5 0,0 3 0,0-7 0,0 2 0,6-4 0,-4 0 0,4 0 0,0 0 0,-5-4 0,6 3 0,-1-3 0,-5 4 0,6 0 0,-2-4 0,-3 3 0,9-4 0,-9 5 0,4 0 0,0-4 0,-5-1 0,5-4 0,-6-1 0,0 1 0,0 0 0,0-1 0,5-2 0,-3 2 0,3-3 0,-5 3 0,6 1 0,-5 0 0,5 4 0,0 0 0,2 13 0,0-6 0,4 5 0,-10-7 0,10 0 0,-10-4 0,4 3 0,-1-7 0,-3 3 0,3-5 0,1 1 0,-5 0 0,5 3 0,-6-2 0,6 7 0,-4-3 0,4 0 0,0 3 0,-4-8 0,9 4 0,-9-1 0,9-2 0,-10 6 0,10-6 0,-9 2 0,9-3 0,-3 4 0,5 1 0,-5 0 0,4 2 0,-4-2 0,6 4 0,-1-4 0,1 3 0,-1-3 0,1 4 0,-6-4 0,4 3 0,-4-4 0,5 1 0,-5 3 0,3-7 0,-4 3 0,0 0 0,4 0 0,-9 0 0,3-1 0,1-6 0,-5 1 0,4-8 0,-5 1 0,0-15 0,0 2 0,0-13 0,0 4 0,0-11 0,0 5 0,0-5 0,0 6 0,0 0 0,0 0 0,0 0 0,0 0 0,0 0 0,0-6 0,0-1 0,0-5 0,0-1 0,0-6 0,0-1 0,0-7 0,0 6 0,0-4 0,0 10 0,0-4 0,0 0 0,0 5 0,0 1 0,0 5 0,0 1 0,0-2 0,0 2 0,0-1 0,0-6 0,0-6 0,0-14-449,0 26 1,0 0 448,0-23 0,0 21 0,0 0 0,0-19 0,0 22 0,0-1 0,0 0 0,0 1 0,0 0 0,0-1 0,0-8 0,0 1 0,0-19 0,0 21 0,0-2 0,0 1 0,0 1 0,0 9 0,0 0 0,0-19 0,0 1 0,0-9 0,0 20 0,0-1 0,0 4 0,0 1 0,0-1 0,0 1 0,0 0 0,0-1 0,0-7 0,0-2 0,0-1 0,0 0 0,0 0 0,0 0 0,0 2 0,0 1 0,0 7 0,0 1 0,4 4 0,0-1 0,1-12 0,2 2 0,11-12 0,-8 8 0,0 0 0,9-14 0,-9 21 0,0 0 0,-1 6 0,0 2 0,1-4 0,-1 1-313,9-17 313,0-9 0,0 11 0,-8 0 0,5 2 0,-13 7 0,13-1 0,-14 0 0,15-6 0,-7-13 0,9 2-440,-9-2 440,7 13 862,-14 12-862,12-5 320,-6 16-320,1-9 0,-3 15 0,-6-4 468,0 9-468,6 1 0,-5 4 0,5 7 0,-6 16 0,0 11 0,0 15 0,0 6 0,0 8-715,0 2 715,0 5 0,0-7 0,0-1 0,0 1 0,0-6 0,0 4-226,0-11 226,0 12 0,0 1 0,0-5 0,0-12 0,0 0 0,0 2 0,0-7 0,0 1 0,0 8 0,0 13 0,0 0 0,0-6 0,0-2 0,0-7 0,0 1 0,0-6 0,0 4 0,0-4 707,0 0-707,0 4 234,0-4-234,0-3 0,0 1 0,0 13 0,0-10 0,0 0 0,0 6 0,0 18 0,0-10-411,0 12 411,0-14 0,0 6 0,0-12 0,0 11 0,0-11 0,8 12 0,1-18 0,8 10 0,-1-11 0,1 5 0,-8-5 0,6 4 0,-14-4 411,14 0-411,-14 4 0,13-4 0,-12 6 0,6 17 0,-1-13 0,-5 8 0,5-14 0,-7-9 0,0-2 0,0-1 0,0-9 0,0 4 0,0-9 0,0-1 0,6-1 0,-4-2 0,4 3 0,-6-4 0,0-1 0,0 1 0,6 0 0,-5-1 0,5 1 0,-6 0 0,0-1 0,0 1 0,5-1 0,-4 1 0,10-1 0,-10 1 0,11-1 0,-11 1 0,5 4 0,-1-4 0,-3 8 0,9-7 0,-10 3 0,11 0 0,-10-4 0,4 4 0,-6-4 0,5-4 0,2-4 0,5-4 0,-5-4 0,4 4 0,-4-3 0,5 3 0,0-1 0,-5-1 0,3 5 0,-4-2 0,7 11 0,-1-3 0,2 11 0,-1-8 0,0 4 0,-1-4 0,1 0 0,-1-1 0,-5 1 0,-1 0 0,0-4 0,0-1 0,6-3 0,0 0 0,0 0 0,0 0 0,1 0 0,-2 0 0,1 0 0,0 0 0,1 0 0,-1 0 0,1 0 0,-1 0 0,1 0 0,-1 0 0,1 0 0,6 0 0,-5 4 0,12 0 0,-4 4 0,-1 1 0,5-5 0,-5 3 0,0-2 0,-2-1 0,-6 3 0,0-6 0,-1 2 0,8-3 0,-6 0 0,5 0 0,-6 0 0,6 0 0,-4 0 0,11-7 0,-5-3 0,1-12 0,5 4 0,-11-4 0,3 9 0,-6 1 0,0 4 0,0 1 0,-1 2 0,0 2 0,0 3 0,0 0 0,1 3 0,-1 2 0,2 11 0,0-2 0,0 8 0,0-9 0,-1 3 0,0-7 0,-5 2 0,3-3 0,-10 0 0,10-4 0,11-1 0,17-3 0,9 0 0,7 0 0,-17-4 0,15 3 0,-3-11 0,7 1 0,-2-8 0,-9 0 0,-8 5 0,5-4 0,-13 5 0,14-2 0,-14 3 0,14 2 0,-14 6 0,6-1 0,-9 5 0,1 0 0,-7 0 0,5 0 0,-5 4 0,1 5 0,4 4 0,-10 4 0,4 0 0,-6 0 0,-1-4 0,1-2 0,-2 0 0,0-6 0,0 2 0,0-7 0,1 0 0,-1 0 0,1 0 0,6-4 0,-4 0 0,4-1 0,-6-2 0,6 7 0,-5-4 0,6 4 0,-1 0 0,2 0 0,0 0 0,5 0 0,-5 0 0,7 0 0,0 0 0,0 4 0,0 0 0,-7 5 0,5-1 0,-12 0 0,6 0 0,-8-1 0,1-2 0,-1-2 0,0-3 0,1 0 0,0 0 0,-1 0 0,8-4 0,-6 0 0,6-8 0,-1 2 0,-4-2 0,5 8 0,-8-3 0,0 6 0,1-3 0,-1 4 0,0 0 0,0 0 0,1 0 0,0 0 0,6 0 0,2 0 0,7 4 0,8 1 0,-6 4 0,-1-1 0,-3 1 0,-5-1 0,0 0 0,5-3 0,-11-2 0,11-3 0,-12 0 0,5 0 0,1 0 0,-6 0 0,6 0 0,-8 0 0,1 0 0,-1 0 0,1 0 0,0 0 0,-1 0 0,1 0 0,-1 0 0,8 0 0,1 0 0,14 0 0,3 0 0,0 0 0,6 0 0,-6 0 0,8 0 0,-9 0 0,7 0 0,-14 0 0,14 0 0,-14 0 0,6 0 0,-8 0 0,-1 0 0,1 0 0,0 0 0,-1 0 0,-6 0 0,-3 0 0,-6 0 0,1 0 0,-1 0 0,5 0 0,11 8 0,8 3 0,10 3 0,-9-1 0,-8-4 0,6-1 0,-12 1 0,12-4 0,-7-2 0,-7-3 0,6 0 0,-6 0 0,7-7 0,1-7 0,9-11 0,-7 2 0,1-5 0,-12 14 0,2-12 0,-7 12 0,6-4 0,-8 6 0,-1 4 0,1 4 0,-1-3 0,1 6 0,6-2 0,-4 3 0,11 0 0,-5 0 0,0 0 0,13 0 0,-11 0 0,13 0 0,-9 4 0,22 8 0,-17-1 0,17 5 0,-21-8 0,-1 1 0,1-1 0,0 1 0,-7-4 0,-1-2 0,-1-3 0,-5 0 0,6 0 0,-8 0 0,8 0 0,1 0 0,0-7 0,6 1 0,-12-6 0,4 4 0,0 0 0,-4 0 0,4 3 0,0-2 0,-5 6 0,25-3 0,-15 4 0,16 0 0,-12 0 0,0 0 0,0 0 0,8 0 0,-6 0 0,6 0 0,-8 0 0,7 0 0,-5 0 0,14 0 0,-14 0 0,6 0 0,-8-4 0,0-4 0,-1-2 0,1-2 0,-7 4 0,6-1 0,-13 1 0,11 4 0,-11 0 0,4 4 0,-5 0 0,-1 0 0,1 0 0,-1 0 0,1 0 0,6 0 0,-4 0 0,11 0 0,-5 0 0,7 0 0,8 0 0,-6 0 0,5 0 0,1 0 0,2 0 0,0-4 0,-2 0 0,-8-1 0,-1-3 0,1 7 0,-7-6 0,4 6 0,-11-2 0,5 3 0,-7 0 0,-6-3 0,-1-1 0,1 0 0,1 0 0,6 4 0,-1 0 0,1 0 0,-1 0 0,1 0 0,6 0 0,-4 0 0,4 4 0,0 0 0,-4 8 0,5 1 0,-6 0 0,-1-1 0,-1-4 0,-5-1 0,5-2 0,-6-2 0,7-3 0,-2 0 0,2 0 0,-1-3 0,1-2 0,-1 1 0,1-3 0,-1 6 0,-5-6 0,4 6 0,-4-2 0,5 3 0,0 0 0,1-4 0,0 4 0,-1-7 0,8 6 0,1-6 0,7 2 0,-1 0 0,1-3 0,-7 7 0,6-6 0,-13 6 0,5-3 0,-6 1 0,-1 2 0,-5 6 0,-2 16 0,9 5 0,4 13 0,5-15 0,7 9 0,-7-10 0,17 6 0,-8-1 0,6-8 0,-15-3 0,3-8 0,-5-1 0,7-4 0,0 0 0,0-4 0,-1 0 0,1-7 0,1-8 0,-7-3 0,6-4 0,-6 5 0,-1 0 0,6 3 0,-6-2 0,7 7 0,-7 0 0,5 2 0,-5 6 0,0-3 0,6 4 0,-13 0 0,12 0 0,-5 0 0,0 0 0,5 0 0,-11 0 0,11 0 0,-12 0 0,12 0 0,-11 0 0,11-4 0,-12 3 0,5-3 0,-6 4 0,5 0 0,-4 0 0,4 0 0,-5 0 0,-1 0 0,0 0 0,1 0 0,0 0 0,-1 0 0,0 0 0,0 0 0,0 0 0,0 0 0,0 0 0,0 0 0,-1 0 0,1 0 0,-6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7:49:57.302"/>
    </inkml:context>
    <inkml:brush xml:id="br0">
      <inkml:brushProperty name="width" value="0.05" units="cm"/>
      <inkml:brushProperty name="height" value="0.05" units="cm"/>
      <inkml:brushProperty name="color" value="#548235"/>
    </inkml:brush>
  </inkml:definitions>
  <inkml:trace contextRef="#ctx0" brushRef="#br0">1 157 24575,'30'0'0,"-3"0"0,26 0 0,-6 0 0,0 0 0,-1 5 0,-8 2 0,-7 0 0,-7-1 0,-3-1 0,-9-4 0,4 5 0,-6-6 0,0 0 0,0 0 0,0 0 0,0 0 0,0 0 0,-1 0 0,1 0 0,0 0 0,1 0 0,-1 0 0,0 0 0,1 0 0,5 0 0,-5 0 0,5 0 0,0 0 0,-4 0 0,4 0 0,0 0 0,-4 0 0,4 0 0,-6 0 0,6 0 0,-4 0 0,4 0 0,-6 0 0,6 0 0,-4 0 0,4 0 0,-5 0 0,-1 0 0,0 0 0,1 0 0,-1 0 0,0 0 0,0-5 0,1 4 0,-1-9 0,0 9 0,1-8 0,-1 8 0,1-4 0,-1 0 0,0 4 0,0-4 0,1 5 0,-2 0 0,2 0 0,-1 0 0,0 0 0,1 0 0,-1 0 0,6 0 0,-4 0 0,9 0 0,-9 0 0,10 0 0,-5 5 0,6 2 0,0 4 0,0-4 0,0 3 0,0-9 0,0 9 0,0-8 0,0 3 0,0-5 0,0 0 0,0 0 0,0 0 0,0 0 0,0 0 0,0 0 0,0 0 0,0 0 0,0 0 0,0 0 0,0 0 0,0 0 0,0 0 0,0 0 0,0 0 0,7 0 0,-6 0 0,6 0 0,-7 0 0,0 0 0,0 0 0,0 0 0,0 0 0,0 0 0,0 0 0,-1 0 0,1 0 0,0 0 0,7 0 0,-5 0 0,4 0 0,1 0 0,-6 0 0,6 0 0,0 0 0,-6 0 0,6 0 0,-1 0 0,-4 0 0,11 0 0,-11 0 0,4 0 0,1 0 0,-6 0 0,6 0 0,0 0 0,-6 0 0,6 0 0,-7 0 0,-6 0 0,5 0 0,-3 0 0,19 0 0,5 0 0,12 0 0,0 0 0,0 0 0,8 0 0,3 6 0,0 2 0,-3 6 0,-15-6 0,-3 4 0,-14-11 0,-1 5 0,-7-6 0,-6 0 0,11 0 0,-9 0 0,11 0 0,-1 0 0,3 0 0,-1 0 0,5 0 0,-5-6 0,0-1 0,5-5 0,-11 0 0,5 5 0,-7-3 0,0 3 0,0 1 0,6-5 0,-4 10 0,4-10 0,-6 9 0,7-8 0,-5 8 0,4-3 0,-6 5 0,0-6 0,0 5 0,-6-4 0,5 5 0,-5 0 0,6 0 0,0-5 0,0 4 0,0-5 0,0 6 0,0 0 0,7 0 0,-5 0 0,4 0 0,-6-5 0,0 4 0,0-4 0,0 5 0,0 0 0,7 0 0,-6 0 0,12 0 0,-11 0 0,11 0 0,-5 0 0,7 0 0,0 0 0,0 0 0,-7 0 0,5 0 0,-11 0 0,4 0 0,-6 5 0,0-4 0,0 4 0,-5-5 0,3 0 0,-3 0 0,-1 0 0,5 0 0,-10 0 0,9 0 0,-9 0 0,4 0 0,0 0 0,-4 0 0,9 0 0,-9 0 0,10 0 0,-10 0 0,9 0 0,-3 0 0,11 0 0,-4 0 0,11 0 0,-5 0 0,7 0 0,7 0 0,-5 0 0,5 0 0,1 0 0,-7 0 0,7 6 0,-8-5 0,-1 5 0,1-1 0,-7-3 0,-1 3 0,-7-5 0,-6 0 0,-1 0 0,-6 0 0,1 0 0,-2 0 0,2 0 0,-1 0 0,0 0 0,-1 0 0,1 0 0,0 0 0,-1 0 0,2 0 0,-2 0 0,2 0 0,-1 0 0,0 0 0,0 0 0,6 0 0,1 0 0,6 0 0,0 0 0,7 0 0,-5 0 0,11 6 0,-12-5 0,12 11 0,-11-11 0,11 10 0,-11-9 0,11 3 0,-11-5 0,4 5 0,-6-3 0,0 3 0,0-5 0,-5 0 0,3 0 0,-3 0 0,-1 0 0,5 0 0,-11 0 0,5 0 0,-6 0 0,6-6 0,-4 0 0,10-5 0,-5 0 0,6 4 0,0-3 0,7 3 0,1-5 0,0 5 0,5-5 0,-4 11 0,5-5 0,1 6 0,-7 0 0,6 0 0,-6 0 0,0 0 0,-1 0 0,-7 0 0,0 0 0,-6 0 0,5 0 0,-11 0 0,11 0 0,-10 0 0,9 5 0,-9-3 0,10 8 0,-11-9 0,5 9 0,-5-9 0,-1 4 0,1-5 0,-1 0 0,6 0 0,-4 0 0,4 0 0,-6 0 0,6 0 0,-4 0 0,4 0 0,0 0 0,1 0 0,1 0 0,3 5 0,-3-4 0,5 4 0,0-5 0,0 0 0,0 0 0,0 0 0,-6 0 0,4 0 0,-3 0 0,5 0 0,0 0 0,0 0 0,0 0 0,6 0 0,-4 0 0,11 0 0,-5 0 0,1 0 0,4 0 0,-5 0 0,7 0 0,-1 0 0,-5 0 0,4 0 0,-5-6 0,0 5 0,-1-10 0,-7 10 0,0-4 0,-6 0 0,5 4 0,-10-9 0,4 9 0,-6-8 0,8 8 0,14-4 0,11 5 0,12 0 0,-7-11 0,23 8 0,-11-8 0,15 11 0,-2 0 0,-17 0 0,0 0 0,-3 0 0,-13 0 0,5 0 0,-7 0 0,0 0 0,-7 0 0,5 0 0,-11 0 0,11 0 0,-11 0 0,11 0 0,-12 0 0,13 0 0,-6 0 0,0 0 0,5 0 0,-11 0 0,11 0 0,-11 0 0,11 0 0,-5 0 0,7 0 0,0 0 0,-1 0 0,1 0 0,8 0 0,-7 0 0,14 0 0,-5 0 0,7 0 0,0 0 0,0 0 0,0 6 0,-8-5 0,6 5 0,-14-6 0,7 6 0,-9-5 0,1 5 0,0-6 0,0 0 0,0 0 0,-7 0 0,5 0 0,-5 0 0,0 0 0,-2 0 0,1 0 0,-5 0 0,11 0 0,-5 0 0,7 0 0,0 0 0,-7 0 0,5 0 0,-12 0 0,13 6 0,-13-5 0,6 10 0,-13-10 0,5 4 0,-10-5 0,3 0 0,-4 0 0,-1 5 0,1-4 0,-1 3 0,0-4 0,1 0 0,-1 0 0,0 0 0,0 0 0,-1 0 0,1 0 0,1 0 0,-1 0 0,6 0 0,8 6 0,1 1 0,11 5 0,-5 6 0,7-4 0,0 10 0,-7-6 0,5 2 0,-11-4 0,-1-4 0,-3-1 0,-9-5 0,4-1 0,-6-5 0,1 0 0,-1 0 0,0 0 0,1 0 0,-1 0 0,6 0 0,2 0 0,11-6 0,-4 5 0,11-10 0,-11 4 0,11-6 0,-12 2 0,13 4 0,-6-4 0,0 9 0,5-3 0,-11 5 0,11 0 0,-5-6 0,7 5 0,-1-5 0,1 6 0,0 0 0,-7 0 0,5 0 0,-4 0 0,13-6 0,-5 5 0,5-11 0,0 10 0,3-10 0,7 5 0,-8-1 0,6-4 0,-13 10 0,13-10 0,-14 10 0,7-4 0,-8 6 0,-1 0 0,1 0 0,0 0 0,0 0 0,-7 0 0,5 0 0,-5 0 0,1 0 0,4 0 0,-5 0 0,7 0 0,-1 0 0,1 0 0,0 0 0,0 0 0,0 0 0,7 0 0,-5 0 0,13 0 0,-14 0 0,14 0 0,-5 0 0,-1 0 0,6 0 0,-13 0 0,5 0 0,-7 0 0,0 0 0,0 0 0,-7-5 0,-2 4 0,-6-15 0,3 14 0,4-8 0,19 10 0,1 0 0,22 0 0,-15 0 0,7-7 0,-17 6 0,6-12 0,-13 12 0,5-11 0,-13 6 0,4-1 0,-12-4 0,12 4 0,-11 1 0,11 0 0,-5 6 0,1 0 0,4 0 0,-12 0 0,13 0 0,-13 0 0,6 0 0,-7 0 0,0 0 0,0 0 0,0 0 0,-6 0 0,5 0 0,-5 0 0,6 0 0,0 0 0,0 0 0,0 0 0,0 0 0,0 0 0,0 0 0,0 0 0,0 0 0,-5 0 0,3 0 0,-9 0 0,10 0 0,-11 0 0,11 0 0,-10 0 0,9 0 0,-3 0 0,-1 0 0,5 0 0,-5 0 0,0-5 0,5 4 0,-5-4 0,1 5 0,3-5 0,-9 4 0,10-4 0,-11 5 0,5 0 0,0 0 0,-4 0 0,4 0 0,-6 0 0,1 0 0,-1 0 0,0 0 0,0 0 0,-4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7:52:44.111"/>
    </inkml:context>
    <inkml:brush xml:id="br0">
      <inkml:brushProperty name="width" value="0.05" units="cm"/>
      <inkml:brushProperty name="height" value="0.05" units="cm"/>
      <inkml:brushProperty name="color" value="#2E75B6"/>
    </inkml:brush>
  </inkml:definitions>
  <inkml:trace contextRef="#ctx0" brushRef="#br0">1 317 24575,'22'0'0,"11"0"0,32 0 0,3 0 0,26 0 0,-17 0-586,16 0 586,-16 0 0,7 0 0,-10 0 145,-8 0-145,-3-12 0,-8 8 0,-7-13 0,-3 4 0,-7-1 441,-7-9-441,5 3 0,-11-3 0,-1-1 0,-2 6 0,-4-4 0,5 4 0,0 0 0,0 1 0,0 5 0,7 0 0,-6 0 0,12 0 0,-4 5 0,5 1 0,1 1 0,0 3 0,-7-3 0,5 5 0,-4 0 0,-1 0 0,5 0 0,-11 0 0,11 0 0,-12 0 0,13 0 0,-13 0 0,12 5 0,-11-3 0,5 8 0,-7-8 0,-1 8 0,1-9 0,0 9 0,-5-8 0,3 3 0,-3 0 0,5-4 0,0 9 0,0-8 0,6 3 0,-4-5 0,4 5 0,-6-4 0,0 4 0,7-5 0,-5 0 0,4 0 0,-6 5 0,0-3 0,0 3 0,0 0 0,0-4 0,0 9 0,-5-8 0,3 8 0,-9-9 0,10 4 0,-11 0 0,11-4 0,-10 8 0,9-8 0,-9 4 0,10-5 0,-11 5 0,5-4 0,-5 3 0,5-4 0,-5 0 0,5 0 0,-5 0 0,-1 0 0,6 0 0,-4 0 0,4 0 0,-6 0 0,1 0 0,5 0 0,-5 0 0,5 0 0,-5 0 0,5 5 0,-4-3 0,9 8 0,-3-4 0,-1 5 0,5-4 0,-5 2 0,0-7 0,5 8 0,-5-9 0,6 4 0,-5-5 0,3 0 0,-3 0 0,5 0 0,0 0 0,0 0 0,0 0 0,0 0 0,0 0 0,6-5 0,-4-2 0,11-11 0,-11 5 0,11-6 0,-5 7 0,0 0 0,5 5 0,-12 2 0,6 0 0,0 3 0,-6-3 0,12 5 0,-11 0 0,11 0 0,-5 0 0,7 0 0,0 0 0,0 0 0,-7 5 0,5-4 0,-5 5 0,0-1 0,5-4 0,-11 4 0,5-5 0,-7 0 0,0 0 0,-6 0 0,5 0 0,2 0 0,0 0 0,6 0 0,-1 0 0,3 0 0,-1 0 0,5 0 0,-5 6 0,7 1 0,-12 4 0,2 6 0,-15 7 0,15-9 0,-2 1 0,12-16 0,-7-5 0,5 4 0,-11-4 0,19-1 0,-11-2 0,12-5 0,-7 6 0,-7 1 0,6 6 0,-13 0 0,12 0 0,-11 0 0,5 0 0,-7 0 0,0 0 0,-1 6 0,-4 5 0,4 2 0,-4 9 0,0-5 0,4 1 0,-10 4 0,10-4 0,-4 5 0,5 0 0,7 1 0,-6-1 0,14 9 0,-7-6 0,18 15 0,-7-6 0,8 7 0,-3-7 0,-4 5 0,10-11 0,-18 2 0,8-10 0,-11 2 0,-1-5 0,-2 1 0,-6 3 0,0-10 0,0 10 0,0-9 0,-5 9 0,4-5 0,-4 1 0,-1 4 0,5-4 0,-4 0 0,5 4 0,0-5 0,0 6 0,0 0 0,0 0 0,1 7 0,-1-6 0,2 13 0,-1-6 0,-4 6 0,2-5 0,-1 11 0,-3-10 0,8 20 0,-11-6 0,11 8 0,-10 9 0,10-7 0,-10 15 0,10-15 0,-4 7 0,5-9 0,8 2 0,-7-9 0,13 1 0,-13-4 0,10-9 0,-3 10 0,3-19 0,2 5 0,-1 0 0,-1-5 0,1 6 0,-1-8 0,-6-1 0,4-5 0,-5 4 0,0-4 0,5 6 0,-5-7 0,8 13 0,0-9 0,8 11 0,-8-8 0,14 2 0,-13-1 0,15 9 0,-15-8 0,17 15 0,-16-14 0,14 7 0,-14-3 0,5-4 0,-7 4 0,0 1 0,0-6 0,0 5 0,-7-1 0,-2-5 0,-6 3 0,0 1 0,-1-6 0,-4 6 0,3-7 0,-4 0 0,-1-6 0,5 5 0,-5-10 0,6 10 0,0-9 0,0 8 0,0-3 0,0 5 0,-5 0 0,-2 0 0,-5-5 0,0 5 0,23 21 0,-3 4 0,29 20 0,-7-8 0,0-1 0,4-6 0,-4-2 0,-1-8 0,-4-7 0,-9-4 0,-1-7 0,-1-5 0,-5-2 0,-3-6 0,-6-1 0,-6 0 0,-1-5 0,-5 4 0,-1-9 0,1 8 0,-1-8 0,0 8 0,6-2 0,-4 3 0,10-3 0,-5 2 0,6-2 0,0 4 0,0 0 0,-6 1 0,5-1 0,-10-1 0,4 1 0,0-5 0,-4 3 0,3-3 0,1 5 0,2 0 0,-1-5 0,5 4 0,-11-4 0,5 1 0,-5 2 0,-1-8 0,1 4 0,-1-5 0,0 0 0,1 0 0,-1 0 0,6 0 0,2 0 0,11 0 0,2 0 0,7 0 0,0 0 0,7-7 0,-5 0 0,13-7 0,-13 2 0,13-2 0,-14-5 0,15 4 0,-15-3 0,14 4 0,-13 1 0,13-1 0,-13 7 0,5-5 0,1 11 0,-7-5 0,7 6 0,-15 0 0,5 0 0,-5 0 0,1 0 0,4 0 0,-12 0 0,12 0 0,-5 0 0,7 6 0,8 1 0,-7 6 0,7 0 0,-8 0 0,-1 5 0,1-4 0,-7 4 0,6-6 0,-13 0 0,12 0 0,-11-5 0,11-2 0,-11-5 0,4 0 0,1 0 0,1 0 0,7 0 0,0 0 0,-7-5 0,5-2 0,-11-5 0,4 0 0,-6 1 0,0-1 0,-5 6 0,-2 0 0,-6 6 0,28 0 0,17 0 0,32 0 0,9 0-438,-43 0 0,0 0 438,46 0-1038,-24 0 1,5 0 1037,-10 0 0,3 0 0,-7 0 0,4 0 0,-5 0 0,3 0 0,-3 0-492,13 0 0,-3 0 492,25 0-299,-46 0 1,1 0 298,42 0 533,-13 0-533,-19 6 1950,-1-4-1950,-9 4 1097,0 0-1097,-8-4 732,6 4-732,-5-6 220,-1 5-220,6-3 0,-13 3 0,5-5 0,-7 6 0,0-5 0,-7 5 0,5 0 0,-12-5 0,13 10 0,-6-9 0,0 8 0,5-9 0,-5 10 0,0-4 0,6 5 0,-6 0 0,0-5 0,5 4 0,-17-9 0,9 3 0,-11 0 0,6-3 0,-5 3 0,3-5 0,-3 0 0,5 0 0,-6 0 0,5 0 0,-5-5 0,6-2 0,-6-4 0,5 0 0,-5 5 0,6 0 0,0 1 0,7 4 0,-6-4 0,13 5 0,-6 0 0,7 0 0,-1 0 0,-5 0 0,4 0 0,-5 0 0,0 0 0,-1 0 0,-7 0 0,0 0 0,-6 0 0,5 0 0,-10 0 0,9 0 0,-9 0 0,4 0 0,0 0 0,1 0 0,0 0 0,5 0 0,-10 0 0,4 0 0,0 0 0,-4-5 0,4 4 0,0-9 0,-5 9 0,5-9 0,-5 9 0,-1-9 0,1 9 0,-1-8 0,0 8 0,1-9 0,5 9 0,-5-8 0,11 7 0,-5-7 0,1 7 0,3-3 0,-9 1 0,4 2 0,-6-2 0,1 4 0,-1 0 0,1 0 0,-1 0 0,0 0 0,0 0 0,1 0 0,-1 0 0,0 0 0,1 0 0,-1 0 0,0 0 0,0 0 0,0 0 0,0 0 0,0 0 0,6 0 0,-4 0 0,9 0 0,-9 0 0,4 4 0,-5-3 0,-1 4 0,0-5 0,1 0 0,-1 0 0,0 0 0,0 0 0,1 0 0,-1 0 0,0 0 0,1 0 0,-1 0 0,-4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5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81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8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1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</a:t>
            </a:r>
            <a:r>
              <a:rPr lang="en-US" dirty="0" err="1"/>
              <a:t>m.a</a:t>
            </a:r>
            <a:r>
              <a:rPr lang="en-US" dirty="0"/>
              <a:t> = </a:t>
            </a:r>
            <a:r>
              <a:rPr lang="en-US" dirty="0" err="1"/>
              <a:t>k.d</a:t>
            </a:r>
            <a:r>
              <a:rPr lang="en-US" dirty="0"/>
              <a:t>  (k= spring constant)</a:t>
            </a:r>
          </a:p>
          <a:p>
            <a:r>
              <a:rPr lang="en-US" dirty="0"/>
              <a:t>a = </a:t>
            </a:r>
            <a:r>
              <a:rPr lang="en-US" dirty="0" err="1"/>
              <a:t>k.d</a:t>
            </a:r>
            <a:r>
              <a:rPr lang="en-US" dirty="0"/>
              <a:t>/m, transformed the measurement of acceleration to the measurement of displacement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4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390.png"/><Relationship Id="rId7" Type="http://schemas.openxmlformats.org/officeDocument/2006/relationships/image" Target="../media/image38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.xml"/><Relationship Id="rId5" Type="http://schemas.openxmlformats.org/officeDocument/2006/relationships/image" Target="../media/image40.png"/><Relationship Id="rId4" Type="http://schemas.openxmlformats.org/officeDocument/2006/relationships/customXml" Target="../ink/ink19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.xml"/><Relationship Id="rId5" Type="http://schemas.openxmlformats.org/officeDocument/2006/relationships/image" Target="../media/image38.png"/><Relationship Id="rId4" Type="http://schemas.openxmlformats.org/officeDocument/2006/relationships/customXml" Target="../ink/ink25.xml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3.png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customXml" Target="../ink/ink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customXml" Target="../ink/ink12.xml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5" Type="http://schemas.openxmlformats.org/officeDocument/2006/relationships/image" Target="../media/image35.png"/><Relationship Id="rId4" Type="http://schemas.openxmlformats.org/officeDocument/2006/relationships/customXml" Target="../ink/ink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.xml"/><Relationship Id="rId5" Type="http://schemas.openxmlformats.org/officeDocument/2006/relationships/image" Target="../media/image35.png"/><Relationship Id="rId4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48243-B1B9-1D4E-96CA-EF21A57879F2}"/>
              </a:ext>
            </a:extLst>
          </p:cNvPr>
          <p:cNvSpPr txBox="1"/>
          <p:nvPr/>
        </p:nvSpPr>
        <p:spPr>
          <a:xfrm>
            <a:off x="1769681" y="621548"/>
            <a:ext cx="56204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1.2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Sensors and DSP Basics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(Part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AAF43-A211-FA43-9ECD-BD7ECAB7B7B5}"/>
              </a:ext>
            </a:extLst>
          </p:cNvPr>
          <p:cNvSpPr txBox="1"/>
          <p:nvPr/>
        </p:nvSpPr>
        <p:spPr>
          <a:xfrm>
            <a:off x="2483164" y="23269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E64-F4A8-E345-B743-9A4B9B5ED1E5}"/>
              </a:ext>
            </a:extLst>
          </p:cNvPr>
          <p:cNvSpPr txBox="1"/>
          <p:nvPr/>
        </p:nvSpPr>
        <p:spPr>
          <a:xfrm>
            <a:off x="3446531" y="40902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0F32-58EB-5F47-96BB-3CEA307473DC}"/>
              </a:ext>
            </a:extLst>
          </p:cNvPr>
          <p:cNvSpPr txBox="1"/>
          <p:nvPr/>
        </p:nvSpPr>
        <p:spPr>
          <a:xfrm>
            <a:off x="3143609" y="29621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99063-0931-C448-A59B-CAB01B51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18" y="53225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B26BE-F2FA-4E40-AE66-CEFE84E4BC72}"/>
              </a:ext>
            </a:extLst>
          </p:cNvPr>
          <p:cNvSpPr txBox="1"/>
          <p:nvPr/>
        </p:nvSpPr>
        <p:spPr>
          <a:xfrm>
            <a:off x="3458389" y="45518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Feb. 7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8222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4303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39030-1704-EF4A-828F-0A3A565A29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35004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Frequency spectrum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We need a “Low-pass filter”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to remove unwanted high frequency signals</a:t>
            </a:r>
          </a:p>
        </p:txBody>
      </p:sp>
    </p:spTree>
    <p:extLst>
      <p:ext uri="{BB962C8B-B14F-4D97-AF65-F5344CB8AC3E}">
        <p14:creationId xmlns:p14="http://schemas.microsoft.com/office/powerpoint/2010/main" val="103473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38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1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Anti-aliasing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15690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95788-8111-3C48-9D73-6CC0CD44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5" y="1365058"/>
            <a:ext cx="3105210" cy="4127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3B6ED-18EF-A34B-8545-458F4D0DCFFF}"/>
              </a:ext>
            </a:extLst>
          </p:cNvPr>
          <p:cNvSpPr txBox="1"/>
          <p:nvPr/>
        </p:nvSpPr>
        <p:spPr>
          <a:xfrm>
            <a:off x="806825" y="2010518"/>
            <a:ext cx="2339787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Accelerometer</a:t>
            </a:r>
            <a:endParaRPr lang="en-US" sz="2800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7A7BB-60B2-3841-BCBB-4F95F2B3D47E}"/>
              </a:ext>
            </a:extLst>
          </p:cNvPr>
          <p:cNvSpPr txBox="1"/>
          <p:nvPr/>
        </p:nvSpPr>
        <p:spPr>
          <a:xfrm>
            <a:off x="806825" y="3019472"/>
            <a:ext cx="2339787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Gyroscope</a:t>
            </a:r>
            <a:endParaRPr lang="en-US" sz="2800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CD0DE-50D7-7740-A60F-FD5BF2BDA3BB}"/>
              </a:ext>
            </a:extLst>
          </p:cNvPr>
          <p:cNvSpPr txBox="1"/>
          <p:nvPr/>
        </p:nvSpPr>
        <p:spPr>
          <a:xfrm>
            <a:off x="397220" y="4074459"/>
            <a:ext cx="274939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Magnetometer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E9CD9-054E-E64E-955B-F541BB657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</p:spTree>
    <p:extLst>
      <p:ext uri="{BB962C8B-B14F-4D97-AF65-F5344CB8AC3E}">
        <p14:creationId xmlns:p14="http://schemas.microsoft.com/office/powerpoint/2010/main" val="634760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95788-8111-3C48-9D73-6CC0CD44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5" y="1365058"/>
            <a:ext cx="3105210" cy="4127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3B6ED-18EF-A34B-8545-458F4D0DCFFF}"/>
              </a:ext>
            </a:extLst>
          </p:cNvPr>
          <p:cNvSpPr txBox="1"/>
          <p:nvPr/>
        </p:nvSpPr>
        <p:spPr>
          <a:xfrm>
            <a:off x="806825" y="2010518"/>
            <a:ext cx="2339787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Accelerometer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7A7BB-60B2-3841-BCBB-4F95F2B3D47E}"/>
              </a:ext>
            </a:extLst>
          </p:cNvPr>
          <p:cNvSpPr txBox="1"/>
          <p:nvPr/>
        </p:nvSpPr>
        <p:spPr>
          <a:xfrm>
            <a:off x="806825" y="3019472"/>
            <a:ext cx="2339787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Gyroscope</a:t>
            </a:r>
            <a:endParaRPr lang="en-US" sz="2800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CD0DE-50D7-7740-A60F-FD5BF2BDA3BB}"/>
              </a:ext>
            </a:extLst>
          </p:cNvPr>
          <p:cNvSpPr txBox="1"/>
          <p:nvPr/>
        </p:nvSpPr>
        <p:spPr>
          <a:xfrm>
            <a:off x="397220" y="4074459"/>
            <a:ext cx="274939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Magnetometer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E9CD9-054E-E64E-955B-F541BB657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</p:spTree>
    <p:extLst>
      <p:ext uri="{BB962C8B-B14F-4D97-AF65-F5344CB8AC3E}">
        <p14:creationId xmlns:p14="http://schemas.microsoft.com/office/powerpoint/2010/main" val="2988125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512E9-894A-6043-A161-9EBF17A16657}"/>
              </a:ext>
            </a:extLst>
          </p:cNvPr>
          <p:cNvSpPr txBox="1"/>
          <p:nvPr/>
        </p:nvSpPr>
        <p:spPr>
          <a:xfrm>
            <a:off x="268942" y="679684"/>
            <a:ext cx="814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Measures acceleration, not speed.</a:t>
            </a:r>
          </a:p>
          <a:p>
            <a:r>
              <a:rPr lang="en-US" sz="2800" dirty="0"/>
              <a:t>Measurements are proportional to the force. 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0EBB8-E247-B04A-957C-B2B6E3C0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42" y="1557595"/>
            <a:ext cx="575971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5F00-F584-FE40-B2ED-F6A466F9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38" y="1087838"/>
            <a:ext cx="4225925" cy="46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0D77A87-9077-0340-8687-7F2EA5772D30}"/>
              </a:ext>
            </a:extLst>
          </p:cNvPr>
          <p:cNvSpPr txBox="1"/>
          <p:nvPr/>
        </p:nvSpPr>
        <p:spPr>
          <a:xfrm>
            <a:off x="7433653" y="773517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6F02F-AB38-4D43-9C81-FD2E4F68F8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 far we have learned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8BFAA-A27B-F545-B62D-30C7A95C11D6}"/>
              </a:ext>
            </a:extLst>
          </p:cNvPr>
          <p:cNvSpPr txBox="1"/>
          <p:nvPr/>
        </p:nvSpPr>
        <p:spPr>
          <a:xfrm>
            <a:off x="264245" y="1011036"/>
            <a:ext cx="874316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Scalar and vector values from sensors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Global and local coordinate system (</a:t>
            </a:r>
            <a:r>
              <a:rPr lang="en-US" sz="2400" dirty="0" err="1"/>
              <a:t>a.k.a</a:t>
            </a:r>
            <a:r>
              <a:rPr lang="en-US" sz="2400" dirty="0"/>
              <a:t>, world and body frame)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Frequency, amplitude, and phase of a sinusoidal signal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concept of the Fourier series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Time domain and Frequency domain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Fourier transform, FFT and IFFT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Frequency band, bandwidth, baseband signal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Spectrogram, moving window FFT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Analog-to-digital conversion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Sampling a signal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Sample rate or sampling frequency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Aliasing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Nyquist frequency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Nyquist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CE5D2A-185F-3D4F-8DC0-A88AB04A526E}"/>
                  </a:ext>
                </a:extLst>
              </p:cNvPr>
              <p:cNvSpPr txBox="1"/>
              <p:nvPr/>
            </p:nvSpPr>
            <p:spPr>
              <a:xfrm>
                <a:off x="927041" y="2155290"/>
                <a:ext cx="15479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CE5D2A-185F-3D4F-8DC0-A88AB04A5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41" y="2155290"/>
                <a:ext cx="1547988" cy="369332"/>
              </a:xfrm>
              <a:prstGeom prst="rect">
                <a:avLst/>
              </a:prstGeom>
              <a:blipFill>
                <a:blip r:embed="rId2"/>
                <a:stretch>
                  <a:fillRect l="-7317" t="-3333" r="-6504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899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96D3B-2A4E-6942-8718-01A555D15758}"/>
              </a:ext>
            </a:extLst>
          </p:cNvPr>
          <p:cNvCxnSpPr>
            <a:cxnSpLocks/>
          </p:cNvCxnSpPr>
          <p:nvPr/>
        </p:nvCxnSpPr>
        <p:spPr>
          <a:xfrm flipV="1">
            <a:off x="2979040" y="852633"/>
            <a:ext cx="0" cy="2670496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FB2BEC-3701-9A4B-942E-3ADAE2683910}"/>
              </a:ext>
            </a:extLst>
          </p:cNvPr>
          <p:cNvCxnSpPr>
            <a:cxnSpLocks/>
          </p:cNvCxnSpPr>
          <p:nvPr/>
        </p:nvCxnSpPr>
        <p:spPr>
          <a:xfrm flipH="1">
            <a:off x="981635" y="3493993"/>
            <a:ext cx="2010852" cy="1629336"/>
          </a:xfrm>
          <a:prstGeom prst="line">
            <a:avLst/>
          </a:prstGeom>
          <a:noFill/>
          <a:ln w="38100" cmpd="sng">
            <a:solidFill>
              <a:srgbClr val="9411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DD4DF2-D125-E746-9D2B-93AE7F0B2607}"/>
              </a:ext>
            </a:extLst>
          </p:cNvPr>
          <p:cNvCxnSpPr>
            <a:cxnSpLocks/>
          </p:cNvCxnSpPr>
          <p:nvPr/>
        </p:nvCxnSpPr>
        <p:spPr>
          <a:xfrm>
            <a:off x="2992487" y="3493993"/>
            <a:ext cx="3172474" cy="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05B397-14D0-2646-86C2-4617F20EF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5400000">
            <a:off x="2433720" y="1908725"/>
            <a:ext cx="1971425" cy="558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D63D2-268C-0A40-B246-3BF3B972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>
            <a:off x="4832986" y="2775482"/>
            <a:ext cx="1971425" cy="558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77060-5000-0948-827B-1B4877034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19237197" flipH="1">
            <a:off x="82860" y="4182034"/>
            <a:ext cx="1971425" cy="558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E6278B-5CA4-9543-A905-9DDE24DC4433}"/>
              </a:ext>
            </a:extLst>
          </p:cNvPr>
          <p:cNvSpPr txBox="1"/>
          <p:nvPr/>
        </p:nvSpPr>
        <p:spPr>
          <a:xfrm>
            <a:off x="5788444" y="355278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FB73B-2598-5E4D-AE00-E15A62D206C5}"/>
              </a:ext>
            </a:extLst>
          </p:cNvPr>
          <p:cNvSpPr txBox="1"/>
          <p:nvPr/>
        </p:nvSpPr>
        <p:spPr>
          <a:xfrm>
            <a:off x="1464618" y="4689625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809F8-F81E-7D41-B49C-1F932B22BA34}"/>
              </a:ext>
            </a:extLst>
          </p:cNvPr>
          <p:cNvSpPr txBox="1"/>
          <p:nvPr/>
        </p:nvSpPr>
        <p:spPr>
          <a:xfrm>
            <a:off x="2615969" y="96434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742486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5F00-F584-FE40-B2ED-F6A466F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5400000">
            <a:off x="1860643" y="2185318"/>
            <a:ext cx="4225925" cy="1196789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8BAD108-1998-D54A-B385-8680BE0368F8}"/>
              </a:ext>
            </a:extLst>
          </p:cNvPr>
          <p:cNvSpPr/>
          <p:nvPr/>
        </p:nvSpPr>
        <p:spPr>
          <a:xfrm>
            <a:off x="5412440" y="3429000"/>
            <a:ext cx="181536" cy="1277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1D0CB-E098-8E49-9770-F90BA9421B4E}"/>
              </a:ext>
            </a:extLst>
          </p:cNvPr>
          <p:cNvSpPr txBox="1"/>
          <p:nvPr/>
        </p:nvSpPr>
        <p:spPr>
          <a:xfrm>
            <a:off x="5264522" y="2783712"/>
            <a:ext cx="283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Gravity = 9.8 m/s</a:t>
            </a:r>
            <a:r>
              <a:rPr lang="en-US" sz="2800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14260-7DB1-CE44-8905-0E771D466596}"/>
              </a:ext>
            </a:extLst>
          </p:cNvPr>
          <p:cNvSpPr txBox="1"/>
          <p:nvPr/>
        </p:nvSpPr>
        <p:spPr>
          <a:xfrm>
            <a:off x="242047" y="4896675"/>
            <a:ext cx="890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reading will you get when the device is in “free-fall”? </a:t>
            </a:r>
            <a:endParaRPr lang="en-US" sz="28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9F2AC-11A1-6048-934E-9760C255DE55}"/>
              </a:ext>
            </a:extLst>
          </p:cNvPr>
          <p:cNvSpPr txBox="1"/>
          <p:nvPr/>
        </p:nvSpPr>
        <p:spPr>
          <a:xfrm>
            <a:off x="242047" y="5505869"/>
            <a:ext cx="890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Old laptops had accelerometers in them. Why?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7351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178738" y="3264164"/>
            <a:ext cx="591670" cy="252880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EB6E39-7755-E445-B426-F08781B58370}"/>
              </a:ext>
            </a:extLst>
          </p:cNvPr>
          <p:cNvSpPr/>
          <p:nvPr/>
        </p:nvSpPr>
        <p:spPr>
          <a:xfrm rot="1233660" flipH="1">
            <a:off x="3419808" y="2949537"/>
            <a:ext cx="783902" cy="162532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846118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8268FC-A688-8544-A672-CC13C88F5F2F}"/>
                </a:ext>
              </a:extLst>
            </p:cNvPr>
            <p:cNvCxnSpPr>
              <a:cxnSpLocks/>
            </p:cNvCxnSpPr>
            <p:nvPr/>
          </p:nvCxnSpPr>
          <p:spPr>
            <a:xfrm rot="19102528" flipV="1">
              <a:off x="2496027" y="2121439"/>
              <a:ext cx="2113551" cy="718835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178738" y="3264164"/>
            <a:ext cx="591670" cy="252880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EB6E39-7755-E445-B426-F08781B58370}"/>
              </a:ext>
            </a:extLst>
          </p:cNvPr>
          <p:cNvSpPr/>
          <p:nvPr/>
        </p:nvSpPr>
        <p:spPr>
          <a:xfrm rot="1233660" flipH="1">
            <a:off x="3419808" y="2949537"/>
            <a:ext cx="783902" cy="162532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9C5ED6-7C4C-B849-989F-DE7927C56630}"/>
              </a:ext>
            </a:extLst>
          </p:cNvPr>
          <p:cNvSpPr txBox="1"/>
          <p:nvPr/>
        </p:nvSpPr>
        <p:spPr>
          <a:xfrm>
            <a:off x="6080263" y="1737163"/>
            <a:ext cx="1971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linear acceleration</a:t>
            </a:r>
            <a:endParaRPr lang="en-US" sz="2400" baseline="30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8AC3E-B8B9-E548-8960-A10602D66C9F}"/>
              </a:ext>
            </a:extLst>
          </p:cNvPr>
          <p:cNvSpPr txBox="1"/>
          <p:nvPr/>
        </p:nvSpPr>
        <p:spPr>
          <a:xfrm>
            <a:off x="1875288" y="6113909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 = linear acceleration + 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44050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Accelerometer Demo</a:t>
            </a:r>
          </a:p>
        </p:txBody>
      </p:sp>
    </p:spTree>
    <p:extLst>
      <p:ext uri="{BB962C8B-B14F-4D97-AF65-F5344CB8AC3E}">
        <p14:creationId xmlns:p14="http://schemas.microsoft.com/office/powerpoint/2010/main" val="1408804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</p:spTree>
    <p:extLst>
      <p:ext uri="{BB962C8B-B14F-4D97-AF65-F5344CB8AC3E}">
        <p14:creationId xmlns:p14="http://schemas.microsoft.com/office/powerpoint/2010/main" val="2996109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91B8D4A-29F9-5C4B-896F-77AFD5906E1C}"/>
                  </a:ext>
                </a:extLst>
              </p14:cNvPr>
              <p14:cNvContentPartPr/>
              <p14:nvPr/>
            </p14:nvContentPartPr>
            <p14:xfrm>
              <a:off x="695045" y="5490238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91B8D4A-29F9-5C4B-896F-77AFD5906E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6045" y="54815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349430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3509" y="347558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47E0F2-92C2-3141-9667-1D6A899EA552}"/>
                  </a:ext>
                </a:extLst>
              </p14:cNvPr>
              <p14:cNvContentPartPr/>
              <p14:nvPr/>
            </p14:nvContentPartPr>
            <p14:xfrm>
              <a:off x="1842588" y="5088551"/>
              <a:ext cx="5733033" cy="16067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47E0F2-92C2-3141-9667-1D6A899EA5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3868" y="5069470"/>
                <a:ext cx="5770833" cy="164454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07C8E87-B7E9-1640-AF49-E6BB62E70C46}"/>
              </a:ext>
            </a:extLst>
          </p:cNvPr>
          <p:cNvSpPr txBox="1"/>
          <p:nvPr/>
        </p:nvSpPr>
        <p:spPr>
          <a:xfrm>
            <a:off x="1250667" y="307505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25AA1-FEF4-2B4A-B2ED-FB9F34E8C212}"/>
              </a:ext>
            </a:extLst>
          </p:cNvPr>
          <p:cNvSpPr txBox="1"/>
          <p:nvPr/>
        </p:nvSpPr>
        <p:spPr>
          <a:xfrm>
            <a:off x="4958134" y="446693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285023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6746C-6188-7846-9114-8930E5FD3876}"/>
              </a:ext>
            </a:extLst>
          </p:cNvPr>
          <p:cNvSpPr txBox="1"/>
          <p:nvPr/>
        </p:nvSpPr>
        <p:spPr>
          <a:xfrm>
            <a:off x="4596129" y="6401021"/>
            <a:ext cx="458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frequency linear acceleration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</p:spTree>
    <p:extLst>
      <p:ext uri="{BB962C8B-B14F-4D97-AF65-F5344CB8AC3E}">
        <p14:creationId xmlns:p14="http://schemas.microsoft.com/office/powerpoint/2010/main" val="12209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96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2DEA16-0DBD-204B-9789-700B8071A760}"/>
                  </a:ext>
                </a:extLst>
              </p14:cNvPr>
              <p14:cNvContentPartPr/>
              <p14:nvPr/>
            </p14:nvContentPartPr>
            <p14:xfrm>
              <a:off x="1705689" y="5723711"/>
              <a:ext cx="5780880" cy="10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2DEA16-0DBD-204B-9789-700B8071A7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7049" y="5715071"/>
                <a:ext cx="579852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C5346F2-E9F4-3D44-A9DA-B230775B237D}"/>
                  </a:ext>
                </a:extLst>
              </p14:cNvPr>
              <p14:cNvContentPartPr/>
              <p14:nvPr/>
            </p14:nvContentPartPr>
            <p14:xfrm>
              <a:off x="1823000" y="5000651"/>
              <a:ext cx="5707080" cy="1555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C5346F2-E9F4-3D44-A9DA-B230775B23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4360" y="4992011"/>
                <a:ext cx="5724720" cy="15728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0B8E32B-B944-254C-A02C-B876787980F4}"/>
              </a:ext>
            </a:extLst>
          </p:cNvPr>
          <p:cNvSpPr txBox="1"/>
          <p:nvPr/>
        </p:nvSpPr>
        <p:spPr>
          <a:xfrm>
            <a:off x="1478034" y="488029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BBE1A7-369E-4E46-8715-42A440263E7E}"/>
              </a:ext>
            </a:extLst>
          </p:cNvPr>
          <p:cNvSpPr txBox="1"/>
          <p:nvPr/>
        </p:nvSpPr>
        <p:spPr>
          <a:xfrm>
            <a:off x="1419379" y="5513366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C5E2D-B30E-7C4F-B428-FBA772039F7A}"/>
              </a:ext>
            </a:extLst>
          </p:cNvPr>
          <p:cNvSpPr txBox="1"/>
          <p:nvPr/>
        </p:nvSpPr>
        <p:spPr>
          <a:xfrm>
            <a:off x="1446246" y="6325018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790731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69E03B-281A-544C-9DD5-3BB925BC1492}"/>
              </a:ext>
            </a:extLst>
          </p:cNvPr>
          <p:cNvGrpSpPr/>
          <p:nvPr/>
        </p:nvGrpSpPr>
        <p:grpSpPr>
          <a:xfrm rot="19015620">
            <a:off x="1856211" y="686182"/>
            <a:ext cx="5799367" cy="4933087"/>
            <a:chOff x="1856211" y="686182"/>
            <a:chExt cx="5799367" cy="49330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C6B675-6F0E-1645-B3BE-900A3905A67E}"/>
                </a:ext>
              </a:extLst>
            </p:cNvPr>
            <p:cNvGrpSpPr/>
            <p:nvPr/>
          </p:nvGrpSpPr>
          <p:grpSpPr>
            <a:xfrm rot="2497472">
              <a:off x="2122628" y="686182"/>
              <a:ext cx="5532950" cy="4933087"/>
              <a:chOff x="981635" y="852633"/>
              <a:chExt cx="5532950" cy="4933087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3A96D3B-2A4E-6942-8718-01A555D157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9040" y="852633"/>
                <a:ext cx="0" cy="2670496"/>
              </a:xfrm>
              <a:prstGeom prst="line">
                <a:avLst/>
              </a:prstGeom>
              <a:noFill/>
              <a:ln w="38100" cmpd="sng">
                <a:solidFill>
                  <a:schemeClr val="accent6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6FB2BEC-3701-9A4B-942E-3ADAE26839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1635" y="3493993"/>
                <a:ext cx="2010852" cy="1629336"/>
              </a:xfrm>
              <a:prstGeom prst="line">
                <a:avLst/>
              </a:prstGeom>
              <a:noFill/>
              <a:ln w="38100" cmpd="sng">
                <a:solidFill>
                  <a:srgbClr val="9411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9DD4DF2-D125-E746-9D2B-93AE7F0B2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2487" y="3493993"/>
                <a:ext cx="3172474" cy="0"/>
              </a:xfrm>
              <a:prstGeom prst="line">
                <a:avLst/>
              </a:prstGeom>
              <a:noFill/>
              <a:ln w="38100" cmpd="sng">
                <a:solidFill>
                  <a:schemeClr val="accent1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E6278B-5CA4-9543-A905-9DDE24DC4433}"/>
                  </a:ext>
                </a:extLst>
              </p:cNvPr>
              <p:cNvSpPr txBox="1"/>
              <p:nvPr/>
            </p:nvSpPr>
            <p:spPr>
              <a:xfrm>
                <a:off x="5788444" y="3552784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AFB73B-2598-5E4D-AE00-E15A62D206C5}"/>
                  </a:ext>
                </a:extLst>
              </p:cNvPr>
              <p:cNvSpPr txBox="1"/>
              <p:nvPr/>
            </p:nvSpPr>
            <p:spPr>
              <a:xfrm>
                <a:off x="1464618" y="4689625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941100"/>
                    </a:solidFill>
                  </a:rPr>
                  <a:t>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809F8-F81E-7D41-B49C-1F932B22BA34}"/>
                  </a:ext>
                </a:extLst>
              </p:cNvPr>
              <p:cNvSpPr txBox="1"/>
              <p:nvPr/>
            </p:nvSpPr>
            <p:spPr>
              <a:xfrm>
                <a:off x="2615969" y="964346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Z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2FAA4E8-D7D6-3F45-A118-E5FF47081D08}"/>
                  </a:ext>
                </a:extLst>
              </p:cNvPr>
              <p:cNvCxnSpPr>
                <a:cxnSpLocks/>
              </p:cNvCxnSpPr>
              <p:nvPr/>
            </p:nvCxnSpPr>
            <p:spPr>
              <a:xfrm rot="19102528" flipH="1">
                <a:off x="2008903" y="3864953"/>
                <a:ext cx="1841970" cy="1920767"/>
              </a:xfrm>
              <a:prstGeom prst="line">
                <a:avLst/>
              </a:prstGeom>
              <a:noFill/>
              <a:ln w="38100" cmpd="sng">
                <a:solidFill>
                  <a:schemeClr val="accent6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66A62D1-63D4-4345-BF96-767EE055A4BF}"/>
                  </a:ext>
                </a:extLst>
              </p:cNvPr>
              <p:cNvCxnSpPr>
                <a:cxnSpLocks/>
              </p:cNvCxnSpPr>
              <p:nvPr/>
            </p:nvCxnSpPr>
            <p:spPr>
              <a:xfrm rot="19102528">
                <a:off x="3763069" y="3210078"/>
                <a:ext cx="20298" cy="2325028"/>
              </a:xfrm>
              <a:prstGeom prst="line">
                <a:avLst/>
              </a:prstGeom>
              <a:noFill/>
              <a:ln w="38100" cmpd="sng">
                <a:solidFill>
                  <a:schemeClr val="bg1">
                    <a:lumMod val="50000"/>
                  </a:schemeClr>
                </a:solidFill>
                <a:prstDash val="sysDot"/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525D5F-5375-0D4F-B712-2799DDA6283D}"/>
                </a:ext>
              </a:extLst>
            </p:cNvPr>
            <p:cNvSpPr txBox="1"/>
            <p:nvPr/>
          </p:nvSpPr>
          <p:spPr>
            <a:xfrm rot="2497472">
              <a:off x="1856211" y="411151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-Z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5234754" y="4925272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29196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Commonly, the maximum frequency in human voice is 4 kHz, what sample rate will you use in your audio recorder?</a:t>
            </a:r>
            <a:endParaRPr lang="en-US" sz="28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1" y="316739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there any limit on the maximum sample rate you can use?</a:t>
            </a:r>
            <a:endParaRPr lang="en-US" sz="2800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DC3D5-9F7B-A14B-A251-5AA318846EF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last slide from the previous lecture</a:t>
            </a:r>
          </a:p>
        </p:txBody>
      </p:sp>
    </p:spTree>
    <p:extLst>
      <p:ext uri="{BB962C8B-B14F-4D97-AF65-F5344CB8AC3E}">
        <p14:creationId xmlns:p14="http://schemas.microsoft.com/office/powerpoint/2010/main" val="3776627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61220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Accelerometer:: Extracting gravity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EB6E39-7755-E445-B426-F08781B58370}"/>
              </a:ext>
            </a:extLst>
          </p:cNvPr>
          <p:cNvSpPr/>
          <p:nvPr/>
        </p:nvSpPr>
        <p:spPr>
          <a:xfrm rot="1233660" flipH="1">
            <a:off x="3419808" y="2949537"/>
            <a:ext cx="783902" cy="162532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47420-3849-1849-8D27-A9E025F9DE73}"/>
              </a:ext>
            </a:extLst>
          </p:cNvPr>
          <p:cNvSpPr txBox="1"/>
          <p:nvPr/>
        </p:nvSpPr>
        <p:spPr>
          <a:xfrm>
            <a:off x="3520813" y="365213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Φ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4D873-49EA-A14E-8648-F4FC61AD6EA0}"/>
              </a:ext>
            </a:extLst>
          </p:cNvPr>
          <p:cNvSpPr/>
          <p:nvPr/>
        </p:nvSpPr>
        <p:spPr>
          <a:xfrm rot="172172">
            <a:off x="1920955" y="2771474"/>
            <a:ext cx="3935996" cy="1874779"/>
          </a:xfrm>
          <a:custGeom>
            <a:avLst/>
            <a:gdLst>
              <a:gd name="connsiteX0" fmla="*/ 0 w 3485345"/>
              <a:gd name="connsiteY0" fmla="*/ 0 h 2801257"/>
              <a:gd name="connsiteX1" fmla="*/ 3485345 w 3485345"/>
              <a:gd name="connsiteY1" fmla="*/ 0 h 2801257"/>
              <a:gd name="connsiteX2" fmla="*/ 3485345 w 3485345"/>
              <a:gd name="connsiteY2" fmla="*/ 2801257 h 2801257"/>
              <a:gd name="connsiteX3" fmla="*/ 0 w 3485345"/>
              <a:gd name="connsiteY3" fmla="*/ 2801257 h 2801257"/>
              <a:gd name="connsiteX4" fmla="*/ 0 w 3485345"/>
              <a:gd name="connsiteY4" fmla="*/ 0 h 2801257"/>
              <a:gd name="connsiteX0" fmla="*/ 1235074 w 3485345"/>
              <a:gd name="connsiteY0" fmla="*/ 0 h 2805034"/>
              <a:gd name="connsiteX1" fmla="*/ 3485345 w 3485345"/>
              <a:gd name="connsiteY1" fmla="*/ 3777 h 2805034"/>
              <a:gd name="connsiteX2" fmla="*/ 3485345 w 3485345"/>
              <a:gd name="connsiteY2" fmla="*/ 2805034 h 2805034"/>
              <a:gd name="connsiteX3" fmla="*/ 0 w 3485345"/>
              <a:gd name="connsiteY3" fmla="*/ 2805034 h 2805034"/>
              <a:gd name="connsiteX4" fmla="*/ 1235074 w 3485345"/>
              <a:gd name="connsiteY4" fmla="*/ 0 h 2805034"/>
              <a:gd name="connsiteX0" fmla="*/ 1235074 w 4822401"/>
              <a:gd name="connsiteY0" fmla="*/ 0 h 2805034"/>
              <a:gd name="connsiteX1" fmla="*/ 3485345 w 4822401"/>
              <a:gd name="connsiteY1" fmla="*/ 3777 h 2805034"/>
              <a:gd name="connsiteX2" fmla="*/ 4822401 w 4822401"/>
              <a:gd name="connsiteY2" fmla="*/ 1066777 h 2805034"/>
              <a:gd name="connsiteX3" fmla="*/ 0 w 4822401"/>
              <a:gd name="connsiteY3" fmla="*/ 2805034 h 2805034"/>
              <a:gd name="connsiteX4" fmla="*/ 1235074 w 4822401"/>
              <a:gd name="connsiteY4" fmla="*/ 0 h 2805034"/>
              <a:gd name="connsiteX0" fmla="*/ 0 w 3587327"/>
              <a:gd name="connsiteY0" fmla="*/ 0 h 1950893"/>
              <a:gd name="connsiteX1" fmla="*/ 2250271 w 3587327"/>
              <a:gd name="connsiteY1" fmla="*/ 3777 h 1950893"/>
              <a:gd name="connsiteX2" fmla="*/ 3587327 w 3587327"/>
              <a:gd name="connsiteY2" fmla="*/ 1066777 h 1950893"/>
              <a:gd name="connsiteX3" fmla="*/ 1308899 w 3587327"/>
              <a:gd name="connsiteY3" fmla="*/ 1950893 h 1950893"/>
              <a:gd name="connsiteX4" fmla="*/ 0 w 3587327"/>
              <a:gd name="connsiteY4" fmla="*/ 0 h 1950893"/>
              <a:gd name="connsiteX0" fmla="*/ 0 w 3935996"/>
              <a:gd name="connsiteY0" fmla="*/ 0 h 1950893"/>
              <a:gd name="connsiteX1" fmla="*/ 2250271 w 3935996"/>
              <a:gd name="connsiteY1" fmla="*/ 3777 h 1950893"/>
              <a:gd name="connsiteX2" fmla="*/ 3935996 w 3935996"/>
              <a:gd name="connsiteY2" fmla="*/ 1354483 h 1950893"/>
              <a:gd name="connsiteX3" fmla="*/ 1308899 w 3935996"/>
              <a:gd name="connsiteY3" fmla="*/ 1950893 h 1950893"/>
              <a:gd name="connsiteX4" fmla="*/ 0 w 3935996"/>
              <a:gd name="connsiteY4" fmla="*/ 0 h 1950893"/>
              <a:gd name="connsiteX0" fmla="*/ 0 w 3935996"/>
              <a:gd name="connsiteY0" fmla="*/ 0 h 1874779"/>
              <a:gd name="connsiteX1" fmla="*/ 2250271 w 3935996"/>
              <a:gd name="connsiteY1" fmla="*/ 3777 h 1874779"/>
              <a:gd name="connsiteX2" fmla="*/ 3935996 w 3935996"/>
              <a:gd name="connsiteY2" fmla="*/ 1354483 h 1874779"/>
              <a:gd name="connsiteX3" fmla="*/ 1377746 w 3935996"/>
              <a:gd name="connsiteY3" fmla="*/ 1874779 h 1874779"/>
              <a:gd name="connsiteX4" fmla="*/ 0 w 3935996"/>
              <a:gd name="connsiteY4" fmla="*/ 0 h 187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996" h="1874779">
                <a:moveTo>
                  <a:pt x="0" y="0"/>
                </a:moveTo>
                <a:lnTo>
                  <a:pt x="2250271" y="3777"/>
                </a:lnTo>
                <a:lnTo>
                  <a:pt x="3935996" y="1354483"/>
                </a:lnTo>
                <a:lnTo>
                  <a:pt x="1377746" y="1874779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E4C5B4-F6A9-A649-A823-8E3FC8CD284A}"/>
              </a:ext>
            </a:extLst>
          </p:cNvPr>
          <p:cNvCxnSpPr>
            <a:cxnSpLocks/>
          </p:cNvCxnSpPr>
          <p:nvPr/>
        </p:nvCxnSpPr>
        <p:spPr>
          <a:xfrm>
            <a:off x="4192490" y="2773884"/>
            <a:ext cx="437232" cy="1433773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438144" y="3264163"/>
            <a:ext cx="332264" cy="269641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F9504-96D2-E342-92B8-1A7A906E28F7}"/>
              </a:ext>
            </a:extLst>
          </p:cNvPr>
          <p:cNvSpPr txBox="1"/>
          <p:nvPr/>
        </p:nvSpPr>
        <p:spPr>
          <a:xfrm>
            <a:off x="4604276" y="3379895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𝚹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5359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574ED-86BA-9B47-97A6-9AF4C3C2CADF}"/>
              </a:ext>
            </a:extLst>
          </p:cNvPr>
          <p:cNvSpPr txBox="1"/>
          <p:nvPr/>
        </p:nvSpPr>
        <p:spPr>
          <a:xfrm>
            <a:off x="4226243" y="6002240"/>
            <a:ext cx="491775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you see any problem?</a:t>
            </a:r>
          </a:p>
        </p:txBody>
      </p:sp>
    </p:spTree>
    <p:extLst>
      <p:ext uri="{BB962C8B-B14F-4D97-AF65-F5344CB8AC3E}">
        <p14:creationId xmlns:p14="http://schemas.microsoft.com/office/powerpoint/2010/main" val="248681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95788-8111-3C48-9D73-6CC0CD44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5" y="1365058"/>
            <a:ext cx="3105210" cy="4127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3B6ED-18EF-A34B-8545-458F4D0DCFFF}"/>
              </a:ext>
            </a:extLst>
          </p:cNvPr>
          <p:cNvSpPr txBox="1"/>
          <p:nvPr/>
        </p:nvSpPr>
        <p:spPr>
          <a:xfrm>
            <a:off x="806825" y="2010518"/>
            <a:ext cx="2339787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/>
              <a:t>Accelerometer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7A7BB-60B2-3841-BCBB-4F95F2B3D47E}"/>
              </a:ext>
            </a:extLst>
          </p:cNvPr>
          <p:cNvSpPr txBox="1"/>
          <p:nvPr/>
        </p:nvSpPr>
        <p:spPr>
          <a:xfrm>
            <a:off x="806825" y="3019472"/>
            <a:ext cx="2339787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Gyroscope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CD0DE-50D7-7740-A60F-FD5BF2BDA3BB}"/>
              </a:ext>
            </a:extLst>
          </p:cNvPr>
          <p:cNvSpPr txBox="1"/>
          <p:nvPr/>
        </p:nvSpPr>
        <p:spPr>
          <a:xfrm>
            <a:off x="397220" y="4074459"/>
            <a:ext cx="274939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Magnetometer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E9CD9-054E-E64E-955B-F541BB657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</p:spTree>
    <p:extLst>
      <p:ext uri="{BB962C8B-B14F-4D97-AF65-F5344CB8AC3E}">
        <p14:creationId xmlns:p14="http://schemas.microsoft.com/office/powerpoint/2010/main" val="3974878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D69B9-7760-7B43-8E48-95EDD13E02A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1CCAB-95A6-624E-8D96-57832F5BE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62" b="13954"/>
          <a:stretch/>
        </p:blipFill>
        <p:spPr>
          <a:xfrm>
            <a:off x="1390890" y="1391026"/>
            <a:ext cx="5603099" cy="4075948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C8EC26E1-857F-C94E-9AEC-359CDE2B614D}"/>
              </a:ext>
            </a:extLst>
          </p:cNvPr>
          <p:cNvSpPr/>
          <p:nvPr/>
        </p:nvSpPr>
        <p:spPr>
          <a:xfrm>
            <a:off x="6267853" y="3959532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00953AA-9A17-CC4B-B707-8BE3373286F4}"/>
              </a:ext>
            </a:extLst>
          </p:cNvPr>
          <p:cNvSpPr/>
          <p:nvPr/>
        </p:nvSpPr>
        <p:spPr>
          <a:xfrm rot="16624682">
            <a:off x="4060568" y="1005861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AEE3DE0-A72C-624B-A67E-25E07B86E942}"/>
              </a:ext>
            </a:extLst>
          </p:cNvPr>
          <p:cNvSpPr/>
          <p:nvPr/>
        </p:nvSpPr>
        <p:spPr>
          <a:xfrm flipH="1">
            <a:off x="6497982" y="1167613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64CBD-DA90-614E-9FAC-3279AD89C3F6}"/>
              </a:ext>
            </a:extLst>
          </p:cNvPr>
          <p:cNvSpPr txBox="1"/>
          <p:nvPr/>
        </p:nvSpPr>
        <p:spPr>
          <a:xfrm>
            <a:off x="1766134" y="6273225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Angular velocity around three axes</a:t>
            </a:r>
            <a:endParaRPr lang="en-US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605B4-4963-114B-ACC1-A10CA80A6FCB}"/>
              </a:ext>
            </a:extLst>
          </p:cNvPr>
          <p:cNvSpPr txBox="1"/>
          <p:nvPr/>
        </p:nvSpPr>
        <p:spPr>
          <a:xfrm>
            <a:off x="6745986" y="1922717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Roll</a:t>
            </a:r>
            <a:endParaRPr lang="en-US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CE451-3727-984C-B020-72DFA5E14FC1}"/>
              </a:ext>
            </a:extLst>
          </p:cNvPr>
          <p:cNvSpPr txBox="1"/>
          <p:nvPr/>
        </p:nvSpPr>
        <p:spPr>
          <a:xfrm>
            <a:off x="6497982" y="4814790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Pitch</a:t>
            </a:r>
            <a:endParaRPr lang="en-US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08AC0-D12C-494C-BC68-EB568E1F7ED0}"/>
              </a:ext>
            </a:extLst>
          </p:cNvPr>
          <p:cNvSpPr txBox="1"/>
          <p:nvPr/>
        </p:nvSpPr>
        <p:spPr>
          <a:xfrm>
            <a:off x="3046558" y="726457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Yaw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609079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D69B9-7760-7B43-8E48-95EDD13E02A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B21AF0-6237-8C4E-8F81-048766B57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22" r="67054"/>
          <a:stretch/>
        </p:blipFill>
        <p:spPr>
          <a:xfrm rot="6430090">
            <a:off x="2269289" y="380200"/>
            <a:ext cx="3085363" cy="4899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FA9CAE-00DD-8E4C-91EA-D8052C94B485}"/>
              </a:ext>
            </a:extLst>
          </p:cNvPr>
          <p:cNvSpPr txBox="1"/>
          <p:nvPr/>
        </p:nvSpPr>
        <p:spPr>
          <a:xfrm>
            <a:off x="1914498" y="5466237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hand rule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99852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85C84-7AFB-B042-8F87-7ABD49C6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3" y="1741137"/>
            <a:ext cx="4083537" cy="3375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E64BA-3837-3944-A13B-D5963953B649}"/>
              </a:ext>
            </a:extLst>
          </p:cNvPr>
          <p:cNvSpPr txBox="1"/>
          <p:nvPr/>
        </p:nvSpPr>
        <p:spPr>
          <a:xfrm>
            <a:off x="2103909" y="5811559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Coriolis effect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459938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5E85D-1260-7B40-B45E-655D6690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114550"/>
            <a:ext cx="37465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85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5E85D-1260-7B40-B45E-655D6690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114550"/>
            <a:ext cx="3746500" cy="273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2023D-D164-0741-A097-87EE5DFC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76" y="2114550"/>
            <a:ext cx="37846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2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Gyroscope Demo</a:t>
            </a:r>
          </a:p>
        </p:txBody>
      </p:sp>
    </p:spTree>
    <p:extLst>
      <p:ext uri="{BB962C8B-B14F-4D97-AF65-F5344CB8AC3E}">
        <p14:creationId xmlns:p14="http://schemas.microsoft.com/office/powerpoint/2010/main" val="1107388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band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930A527-3F52-3645-84D5-DFA7E4337C80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930A527-3F52-3645-84D5-DFA7E4337C8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8CDC55D-594D-DD47-8874-A35D4CB18E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8CDC55D-594D-DD47-8874-A35D4CB18E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3352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Gyroscope: Finding orientation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7378-51B2-0B45-BFD0-001AFDC72837}"/>
              </a:ext>
            </a:extLst>
          </p:cNvPr>
          <p:cNvSpPr txBox="1"/>
          <p:nvPr/>
        </p:nvSpPr>
        <p:spPr>
          <a:xfrm>
            <a:off x="264655" y="697695"/>
            <a:ext cx="874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Gyroscope data = angular velocity  (radians or degrees per second)</a:t>
            </a:r>
          </a:p>
          <a:p>
            <a:r>
              <a:rPr lang="en-US" sz="2400" dirty="0"/>
              <a:t>                         ⍵ = </a:t>
            </a:r>
            <a:r>
              <a:rPr lang="en-US" sz="2400" dirty="0" err="1"/>
              <a:t>Δ</a:t>
            </a:r>
            <a:r>
              <a:rPr lang="en-US" sz="2400" i="1" dirty="0"/>
              <a:t>𝚹</a:t>
            </a:r>
            <a:r>
              <a:rPr lang="en-US" sz="2400" dirty="0"/>
              <a:t>/</a:t>
            </a:r>
            <a:r>
              <a:rPr lang="en-US" sz="2400" dirty="0" err="1"/>
              <a:t>Δ</a:t>
            </a:r>
            <a:r>
              <a:rPr lang="en-US" sz="2400" i="1" dirty="0" err="1"/>
              <a:t>t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F21E6-82FF-2A4A-9B85-8121868BF040}"/>
              </a:ext>
            </a:extLst>
          </p:cNvPr>
          <p:cNvSpPr txBox="1"/>
          <p:nvPr/>
        </p:nvSpPr>
        <p:spPr>
          <a:xfrm>
            <a:off x="264655" y="1781675"/>
            <a:ext cx="287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angle (𝚹)</a:t>
            </a:r>
            <a:endParaRPr lang="en-US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2BD1D-A6B3-474D-9009-08260578BFB1}"/>
              </a:ext>
            </a:extLst>
          </p:cNvPr>
          <p:cNvSpPr txBox="1"/>
          <p:nvPr/>
        </p:nvSpPr>
        <p:spPr>
          <a:xfrm>
            <a:off x="3203797" y="2468924"/>
            <a:ext cx="287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𝚹 = 𝚹</a:t>
            </a:r>
            <a:r>
              <a:rPr lang="en-US" sz="2400" baseline="-25000" dirty="0"/>
              <a:t>prev. </a:t>
            </a:r>
            <a:r>
              <a:rPr lang="en-US" sz="2400" dirty="0"/>
              <a:t>+ ⍵. </a:t>
            </a:r>
            <a:r>
              <a:rPr lang="en-US" sz="2400" dirty="0" err="1"/>
              <a:t>Δt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DF610-2C1F-8347-9289-D0124E7A1888}"/>
              </a:ext>
            </a:extLst>
          </p:cNvPr>
          <p:cNvSpPr txBox="1"/>
          <p:nvPr/>
        </p:nvSpPr>
        <p:spPr>
          <a:xfrm>
            <a:off x="264654" y="2455906"/>
            <a:ext cx="287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Integrate the output, </a:t>
            </a:r>
            <a:endParaRPr 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FA7CC5-4D69-C047-98A5-8274904B1DBF}"/>
                  </a:ext>
                </a:extLst>
              </p:cNvPr>
              <p:cNvSpPr txBox="1"/>
              <p:nvPr/>
            </p:nvSpPr>
            <p:spPr>
              <a:xfrm>
                <a:off x="2327548" y="3553841"/>
                <a:ext cx="4488903" cy="565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 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en-US" sz="2400" dirty="0"/>
                  <a:t>(2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FA7CC5-4D69-C047-98A5-8274904B1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548" y="3553841"/>
                <a:ext cx="4488903" cy="565219"/>
              </a:xfrm>
              <a:prstGeom prst="rect">
                <a:avLst/>
              </a:prstGeom>
              <a:blipFill>
                <a:blip r:embed="rId2"/>
                <a:stretch>
                  <a:fillRect l="-14366" t="-124444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015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Gyroscope: Finding orientation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7378-51B2-0B45-BFD0-001AFDC72837}"/>
              </a:ext>
            </a:extLst>
          </p:cNvPr>
          <p:cNvSpPr txBox="1"/>
          <p:nvPr/>
        </p:nvSpPr>
        <p:spPr>
          <a:xfrm>
            <a:off x="264655" y="697695"/>
            <a:ext cx="874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Gyroscope data = angular velocity  (radians or degrees per second)</a:t>
            </a:r>
          </a:p>
          <a:p>
            <a:r>
              <a:rPr lang="en-US" sz="2400" dirty="0"/>
              <a:t>                         ⍵ = </a:t>
            </a:r>
            <a:r>
              <a:rPr lang="en-US" sz="2400" dirty="0" err="1"/>
              <a:t>Δ</a:t>
            </a:r>
            <a:r>
              <a:rPr lang="en-US" sz="2400" i="1" dirty="0"/>
              <a:t>𝚹</a:t>
            </a:r>
            <a:r>
              <a:rPr lang="en-US" sz="2400" dirty="0"/>
              <a:t>/</a:t>
            </a:r>
            <a:r>
              <a:rPr lang="en-US" sz="2400" dirty="0" err="1"/>
              <a:t>Δ</a:t>
            </a:r>
            <a:r>
              <a:rPr lang="en-US" sz="2400" i="1" dirty="0" err="1"/>
              <a:t>t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F21E6-82FF-2A4A-9B85-8121868BF040}"/>
              </a:ext>
            </a:extLst>
          </p:cNvPr>
          <p:cNvSpPr txBox="1"/>
          <p:nvPr/>
        </p:nvSpPr>
        <p:spPr>
          <a:xfrm>
            <a:off x="264655" y="1810703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Calculated angle drifts over time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E5AFF-C13F-4149-97DC-693F8AE6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06" y="2275249"/>
            <a:ext cx="5950102" cy="44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0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EB631-53A2-8840-8E7E-D38837C2F780}"/>
              </a:ext>
            </a:extLst>
          </p:cNvPr>
          <p:cNvSpPr txBox="1"/>
          <p:nvPr/>
        </p:nvSpPr>
        <p:spPr>
          <a:xfrm>
            <a:off x="148541" y="867273"/>
            <a:ext cx="453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Complementary filter</a:t>
            </a:r>
            <a:endParaRPr lang="en-US" sz="2800" baseline="30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55331-D59B-7B41-BDDA-594B6A01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14" y="1418482"/>
            <a:ext cx="9144001" cy="4987637"/>
          </a:xfrm>
          <a:custGeom>
            <a:avLst/>
            <a:gdLst>
              <a:gd name="connsiteX0" fmla="*/ 0 w 8312728"/>
              <a:gd name="connsiteY0" fmla="*/ 0 h 4534215"/>
              <a:gd name="connsiteX1" fmla="*/ 5801757 w 8312728"/>
              <a:gd name="connsiteY1" fmla="*/ 0 h 4534215"/>
              <a:gd name="connsiteX2" fmla="*/ 5801757 w 8312728"/>
              <a:gd name="connsiteY2" fmla="*/ 1083490 h 4534215"/>
              <a:gd name="connsiteX3" fmla="*/ 8312728 w 8312728"/>
              <a:gd name="connsiteY3" fmla="*/ 1083490 h 4534215"/>
              <a:gd name="connsiteX4" fmla="*/ 8312728 w 8312728"/>
              <a:gd name="connsiteY4" fmla="*/ 4534215 h 4534215"/>
              <a:gd name="connsiteX5" fmla="*/ 7465620 w 8312728"/>
              <a:gd name="connsiteY5" fmla="*/ 4534215 h 4534215"/>
              <a:gd name="connsiteX6" fmla="*/ 7465620 w 8312728"/>
              <a:gd name="connsiteY6" fmla="*/ 3638005 h 4534215"/>
              <a:gd name="connsiteX7" fmla="*/ 5796477 w 8312728"/>
              <a:gd name="connsiteY7" fmla="*/ 3638005 h 4534215"/>
              <a:gd name="connsiteX8" fmla="*/ 5796477 w 8312728"/>
              <a:gd name="connsiteY8" fmla="*/ 4534215 h 4534215"/>
              <a:gd name="connsiteX9" fmla="*/ 0 w 8312728"/>
              <a:gd name="connsiteY9" fmla="*/ 4534215 h 45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12728" h="4534215">
                <a:moveTo>
                  <a:pt x="0" y="0"/>
                </a:moveTo>
                <a:lnTo>
                  <a:pt x="5801757" y="0"/>
                </a:lnTo>
                <a:lnTo>
                  <a:pt x="5801757" y="1083490"/>
                </a:lnTo>
                <a:lnTo>
                  <a:pt x="8312728" y="1083490"/>
                </a:lnTo>
                <a:lnTo>
                  <a:pt x="8312728" y="4534215"/>
                </a:lnTo>
                <a:lnTo>
                  <a:pt x="7465620" y="4534215"/>
                </a:lnTo>
                <a:lnTo>
                  <a:pt x="7465620" y="3638005"/>
                </a:lnTo>
                <a:lnTo>
                  <a:pt x="5796477" y="3638005"/>
                </a:lnTo>
                <a:lnTo>
                  <a:pt x="5796477" y="4534215"/>
                </a:lnTo>
                <a:lnTo>
                  <a:pt x="0" y="4534215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D59302-9D56-1D4E-A4FC-AE128A46A41C}"/>
              </a:ext>
            </a:extLst>
          </p:cNvPr>
          <p:cNvSpPr txBox="1"/>
          <p:nvPr/>
        </p:nvSpPr>
        <p:spPr>
          <a:xfrm>
            <a:off x="314036" y="2215189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Angle from gyro.</a:t>
            </a:r>
            <a:endParaRPr lang="en-US" sz="24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0EB15-435F-C54F-A5E2-C9A860EE0682}"/>
              </a:ext>
            </a:extLst>
          </p:cNvPr>
          <p:cNvSpPr txBox="1"/>
          <p:nvPr/>
        </p:nvSpPr>
        <p:spPr>
          <a:xfrm>
            <a:off x="314036" y="4097092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Angle from accel.</a:t>
            </a:r>
            <a:endParaRPr lang="en-US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59C0A-A485-F542-837C-60190FC56022}"/>
              </a:ext>
            </a:extLst>
          </p:cNvPr>
          <p:cNvSpPr txBox="1"/>
          <p:nvPr/>
        </p:nvSpPr>
        <p:spPr>
          <a:xfrm>
            <a:off x="778795" y="4700846"/>
            <a:ext cx="2578985" cy="85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Angle from the gravity</a:t>
            </a:r>
          </a:p>
          <a:p>
            <a:pPr algn="ctr"/>
            <a:r>
              <a:rPr lang="en-US" sz="2000" dirty="0"/>
              <a:t>vector</a:t>
            </a:r>
          </a:p>
        </p:txBody>
      </p:sp>
    </p:spTree>
    <p:extLst>
      <p:ext uri="{BB962C8B-B14F-4D97-AF65-F5344CB8AC3E}">
        <p14:creationId xmlns:p14="http://schemas.microsoft.com/office/powerpoint/2010/main" val="663777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A0CC0-3DE7-7B4F-830D-46B9B979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24"/>
            <a:ext cx="9144000" cy="355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55EAF-4C44-F441-A650-C8ABE53C80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Axes V/S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867741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95788-8111-3C48-9D73-6CC0CD44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5" y="1365058"/>
            <a:ext cx="3105210" cy="4127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3B6ED-18EF-A34B-8545-458F4D0DCFFF}"/>
              </a:ext>
            </a:extLst>
          </p:cNvPr>
          <p:cNvSpPr txBox="1"/>
          <p:nvPr/>
        </p:nvSpPr>
        <p:spPr>
          <a:xfrm>
            <a:off x="806825" y="2010518"/>
            <a:ext cx="2339787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/>
              <a:t>Accelerometer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7A7BB-60B2-3841-BCBB-4F95F2B3D47E}"/>
              </a:ext>
            </a:extLst>
          </p:cNvPr>
          <p:cNvSpPr txBox="1"/>
          <p:nvPr/>
        </p:nvSpPr>
        <p:spPr>
          <a:xfrm>
            <a:off x="806825" y="3019472"/>
            <a:ext cx="2339787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/>
              <a:t>Gyroscope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CD0DE-50D7-7740-A60F-FD5BF2BDA3BB}"/>
              </a:ext>
            </a:extLst>
          </p:cNvPr>
          <p:cNvSpPr txBox="1"/>
          <p:nvPr/>
        </p:nvSpPr>
        <p:spPr>
          <a:xfrm>
            <a:off x="397220" y="4074459"/>
            <a:ext cx="2749392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Magnetometer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E9CD9-054E-E64E-955B-F541BB657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</p:spTree>
    <p:extLst>
      <p:ext uri="{BB962C8B-B14F-4D97-AF65-F5344CB8AC3E}">
        <p14:creationId xmlns:p14="http://schemas.microsoft.com/office/powerpoint/2010/main" val="3782330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A890A-564B-ED46-9602-80857731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29" y="1362483"/>
            <a:ext cx="4949742" cy="41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22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A903A8-60D4-E847-8B5C-0FB2ED074AB6}"/>
              </a:ext>
            </a:extLst>
          </p:cNvPr>
          <p:cNvCxnSpPr>
            <a:cxnSpLocks/>
          </p:cNvCxnSpPr>
          <p:nvPr/>
        </p:nvCxnSpPr>
        <p:spPr>
          <a:xfrm flipV="1">
            <a:off x="2979040" y="852633"/>
            <a:ext cx="0" cy="2670496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461195-5B60-C642-833E-F2F88550D449}"/>
              </a:ext>
            </a:extLst>
          </p:cNvPr>
          <p:cNvCxnSpPr>
            <a:cxnSpLocks/>
          </p:cNvCxnSpPr>
          <p:nvPr/>
        </p:nvCxnSpPr>
        <p:spPr>
          <a:xfrm flipH="1">
            <a:off x="981635" y="3493993"/>
            <a:ext cx="2010852" cy="1629336"/>
          </a:xfrm>
          <a:prstGeom prst="line">
            <a:avLst/>
          </a:prstGeom>
          <a:noFill/>
          <a:ln w="38100" cmpd="sng">
            <a:solidFill>
              <a:srgbClr val="9411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DE135A-8D87-BE40-A228-73B499D29B8B}"/>
              </a:ext>
            </a:extLst>
          </p:cNvPr>
          <p:cNvCxnSpPr>
            <a:cxnSpLocks/>
          </p:cNvCxnSpPr>
          <p:nvPr/>
        </p:nvCxnSpPr>
        <p:spPr>
          <a:xfrm>
            <a:off x="2992487" y="3493993"/>
            <a:ext cx="3172474" cy="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0AB3BA-E190-3947-9D37-2F0A058C1EE3}"/>
              </a:ext>
            </a:extLst>
          </p:cNvPr>
          <p:cNvSpPr txBox="1"/>
          <p:nvPr/>
        </p:nvSpPr>
        <p:spPr>
          <a:xfrm>
            <a:off x="5788444" y="355278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96270-9CA9-5041-B055-4ECF63F87EF4}"/>
              </a:ext>
            </a:extLst>
          </p:cNvPr>
          <p:cNvSpPr txBox="1"/>
          <p:nvPr/>
        </p:nvSpPr>
        <p:spPr>
          <a:xfrm>
            <a:off x="1464618" y="4689625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382F3-652E-EF4A-9A67-7D482AAA4113}"/>
              </a:ext>
            </a:extLst>
          </p:cNvPr>
          <p:cNvSpPr txBox="1"/>
          <p:nvPr/>
        </p:nvSpPr>
        <p:spPr>
          <a:xfrm>
            <a:off x="2615969" y="96434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2C975-1920-8540-934D-2B21D6817FD6}"/>
              </a:ext>
            </a:extLst>
          </p:cNvPr>
          <p:cNvSpPr txBox="1"/>
          <p:nvPr/>
        </p:nvSpPr>
        <p:spPr>
          <a:xfrm>
            <a:off x="2615969" y="5298723"/>
            <a:ext cx="634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Measures magnetic flux density (unit tesla)</a:t>
            </a:r>
            <a:endParaRPr lang="en-US" sz="2400" baseline="30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3868E6-298F-FF41-ADDC-2989B37E4887}"/>
              </a:ext>
            </a:extLst>
          </p:cNvPr>
          <p:cNvCxnSpPr>
            <a:cxnSpLocks/>
          </p:cNvCxnSpPr>
          <p:nvPr/>
        </p:nvCxnSpPr>
        <p:spPr>
          <a:xfrm flipV="1">
            <a:off x="2992487" y="2084294"/>
            <a:ext cx="1579513" cy="1409701"/>
          </a:xfrm>
          <a:prstGeom prst="line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0D21CA-8DF5-9C4F-A137-33FF6DEAF2C7}"/>
              </a:ext>
            </a:extLst>
          </p:cNvPr>
          <p:cNvSpPr txBox="1"/>
          <p:nvPr/>
        </p:nvSpPr>
        <p:spPr>
          <a:xfrm>
            <a:off x="3390209" y="1640690"/>
            <a:ext cx="317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Magnetic field vector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831366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Magnetometer Demo</a:t>
            </a:r>
          </a:p>
        </p:txBody>
      </p:sp>
    </p:spTree>
    <p:extLst>
      <p:ext uri="{BB962C8B-B14F-4D97-AF65-F5344CB8AC3E}">
        <p14:creationId xmlns:p14="http://schemas.microsoft.com/office/powerpoint/2010/main" val="1846759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79CF7-87C1-2946-80A2-35E5E378EFF3}"/>
              </a:ext>
            </a:extLst>
          </p:cNvPr>
          <p:cNvSpPr txBox="1"/>
          <p:nvPr/>
        </p:nvSpPr>
        <p:spPr>
          <a:xfrm>
            <a:off x="1194208" y="1442077"/>
            <a:ext cx="150316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843ED-1339-8B43-A26F-146ED1775026}"/>
              </a:ext>
            </a:extLst>
          </p:cNvPr>
          <p:cNvSpPr txBox="1"/>
          <p:nvPr/>
        </p:nvSpPr>
        <p:spPr>
          <a:xfrm>
            <a:off x="674386" y="2701315"/>
            <a:ext cx="202299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8A69A3-F800-9E4B-9FC2-0F109CC13973}"/>
              </a:ext>
            </a:extLst>
          </p:cNvPr>
          <p:cNvSpPr/>
          <p:nvPr/>
        </p:nvSpPr>
        <p:spPr>
          <a:xfrm>
            <a:off x="4034971" y="2106942"/>
            <a:ext cx="537029" cy="491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C79A6D-8BFE-6444-84EB-B261CC59F031}"/>
              </a:ext>
            </a:extLst>
          </p:cNvPr>
          <p:cNvCxnSpPr>
            <a:cxnSpLocks/>
          </p:cNvCxnSpPr>
          <p:nvPr/>
        </p:nvCxnSpPr>
        <p:spPr>
          <a:xfrm>
            <a:off x="2697376" y="1650679"/>
            <a:ext cx="1337595" cy="570007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CC5BE0-D627-2641-9A7C-EC65CB2BC392}"/>
              </a:ext>
            </a:extLst>
          </p:cNvPr>
          <p:cNvCxnSpPr>
            <a:cxnSpLocks/>
          </p:cNvCxnSpPr>
          <p:nvPr/>
        </p:nvCxnSpPr>
        <p:spPr>
          <a:xfrm flipV="1">
            <a:off x="2697376" y="2429288"/>
            <a:ext cx="1337595" cy="461687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84E0F7-D134-254E-81E8-24034E3B833E}"/>
              </a:ext>
            </a:extLst>
          </p:cNvPr>
          <p:cNvCxnSpPr>
            <a:cxnSpLocks/>
          </p:cNvCxnSpPr>
          <p:nvPr/>
        </p:nvCxnSpPr>
        <p:spPr>
          <a:xfrm>
            <a:off x="4303485" y="2597909"/>
            <a:ext cx="0" cy="1091214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FA5B61-2ADB-2345-90FA-D023FAA2272D}"/>
              </a:ext>
            </a:extLst>
          </p:cNvPr>
          <p:cNvSpPr txBox="1"/>
          <p:nvPr/>
        </p:nvSpPr>
        <p:spPr>
          <a:xfrm>
            <a:off x="624436" y="5216498"/>
            <a:ext cx="207294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Magnetometer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388C2-CC50-694F-8ED7-569FE6A903CF}"/>
              </a:ext>
            </a:extLst>
          </p:cNvPr>
          <p:cNvSpPr txBox="1"/>
          <p:nvPr/>
        </p:nvSpPr>
        <p:spPr>
          <a:xfrm>
            <a:off x="3366173" y="3718425"/>
            <a:ext cx="1928541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Tilt correction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C37413-82D2-EE4D-89ED-745394916BF8}"/>
              </a:ext>
            </a:extLst>
          </p:cNvPr>
          <p:cNvSpPr/>
          <p:nvPr/>
        </p:nvSpPr>
        <p:spPr>
          <a:xfrm>
            <a:off x="4034970" y="5108778"/>
            <a:ext cx="537029" cy="491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79B0FE-18C5-0C4E-A779-3050265CEDD1}"/>
              </a:ext>
            </a:extLst>
          </p:cNvPr>
          <p:cNvCxnSpPr>
            <a:cxnSpLocks/>
          </p:cNvCxnSpPr>
          <p:nvPr/>
        </p:nvCxnSpPr>
        <p:spPr>
          <a:xfrm flipV="1">
            <a:off x="2697376" y="5406181"/>
            <a:ext cx="1337594" cy="1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E220C8-A16E-3E44-BB09-1F5370182608}"/>
              </a:ext>
            </a:extLst>
          </p:cNvPr>
          <p:cNvCxnSpPr>
            <a:cxnSpLocks/>
          </p:cNvCxnSpPr>
          <p:nvPr/>
        </p:nvCxnSpPr>
        <p:spPr>
          <a:xfrm>
            <a:off x="4303483" y="4176434"/>
            <a:ext cx="0" cy="90183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9882BF-C4D2-C14A-852B-08F93D105109}"/>
              </a:ext>
            </a:extLst>
          </p:cNvPr>
          <p:cNvCxnSpPr>
            <a:cxnSpLocks/>
          </p:cNvCxnSpPr>
          <p:nvPr/>
        </p:nvCxnSpPr>
        <p:spPr>
          <a:xfrm flipV="1">
            <a:off x="4571999" y="5389381"/>
            <a:ext cx="1337594" cy="1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F175301-E9D1-0042-9EB0-82997CFEC4BB}"/>
              </a:ext>
            </a:extLst>
          </p:cNvPr>
          <p:cNvSpPr txBox="1"/>
          <p:nvPr/>
        </p:nvSpPr>
        <p:spPr>
          <a:xfrm>
            <a:off x="5924107" y="5129813"/>
            <a:ext cx="2238113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Azimuth angle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(Compass angle)</a:t>
            </a:r>
          </a:p>
        </p:txBody>
      </p:sp>
    </p:spTree>
    <p:extLst>
      <p:ext uri="{BB962C8B-B14F-4D97-AF65-F5344CB8AC3E}">
        <p14:creationId xmlns:p14="http://schemas.microsoft.com/office/powerpoint/2010/main" val="409901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</p:spTree>
    <p:extLst>
      <p:ext uri="{BB962C8B-B14F-4D97-AF65-F5344CB8AC3E}">
        <p14:creationId xmlns:p14="http://schemas.microsoft.com/office/powerpoint/2010/main" val="358226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Finding the aliased frequency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</p:spTree>
    <p:extLst>
      <p:ext uri="{BB962C8B-B14F-4D97-AF65-F5344CB8AC3E}">
        <p14:creationId xmlns:p14="http://schemas.microsoft.com/office/powerpoint/2010/main" val="347406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Finding the aliased frequency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15445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Finding the aliased frequency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Frequency to record</a:t>
            </a:r>
          </a:p>
          <a:p>
            <a:r>
              <a:rPr lang="en-US" sz="2800" dirty="0"/>
              <a:t>N = Non-negative integer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min(abs(N*f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364148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2225561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4804</TotalTime>
  <Words>1009</Words>
  <Application>Microsoft Macintosh PowerPoint</Application>
  <PresentationFormat>On-screen Show (4:3)</PresentationFormat>
  <Paragraphs>375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378</cp:revision>
  <dcterms:created xsi:type="dcterms:W3CDTF">2019-02-02T17:19:18Z</dcterms:created>
  <dcterms:modified xsi:type="dcterms:W3CDTF">2019-02-08T01:28:51Z</dcterms:modified>
</cp:coreProperties>
</file>