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3"/>
  </p:notesMasterIdLst>
  <p:sldIdLst>
    <p:sldId id="804" r:id="rId2"/>
    <p:sldId id="807" r:id="rId3"/>
    <p:sldId id="1434" r:id="rId4"/>
    <p:sldId id="1437" r:id="rId5"/>
    <p:sldId id="1435" r:id="rId6"/>
    <p:sldId id="1436" r:id="rId7"/>
    <p:sldId id="813" r:id="rId8"/>
    <p:sldId id="815" r:id="rId9"/>
    <p:sldId id="816" r:id="rId10"/>
    <p:sldId id="817" r:id="rId11"/>
    <p:sldId id="818" r:id="rId12"/>
    <p:sldId id="819" r:id="rId13"/>
    <p:sldId id="820" r:id="rId14"/>
    <p:sldId id="821" r:id="rId15"/>
    <p:sldId id="822" r:id="rId16"/>
    <p:sldId id="823" r:id="rId17"/>
    <p:sldId id="850" r:id="rId18"/>
    <p:sldId id="868" r:id="rId19"/>
    <p:sldId id="826" r:id="rId20"/>
    <p:sldId id="870" r:id="rId21"/>
    <p:sldId id="869" r:id="rId22"/>
    <p:sldId id="1438" r:id="rId23"/>
    <p:sldId id="871" r:id="rId24"/>
    <p:sldId id="806" r:id="rId25"/>
    <p:sldId id="825" r:id="rId26"/>
    <p:sldId id="682" r:id="rId27"/>
    <p:sldId id="827" r:id="rId28"/>
    <p:sldId id="874" r:id="rId29"/>
    <p:sldId id="828" r:id="rId30"/>
    <p:sldId id="872" r:id="rId31"/>
    <p:sldId id="873" r:id="rId32"/>
    <p:sldId id="830" r:id="rId33"/>
    <p:sldId id="831" r:id="rId34"/>
    <p:sldId id="875" r:id="rId35"/>
    <p:sldId id="832" r:id="rId36"/>
    <p:sldId id="834" r:id="rId37"/>
    <p:sldId id="876" r:id="rId38"/>
    <p:sldId id="833" r:id="rId39"/>
    <p:sldId id="835" r:id="rId40"/>
    <p:sldId id="836" r:id="rId41"/>
    <p:sldId id="837" r:id="rId42"/>
    <p:sldId id="1441" r:id="rId43"/>
    <p:sldId id="1440" r:id="rId44"/>
    <p:sldId id="1439" r:id="rId45"/>
    <p:sldId id="838" r:id="rId46"/>
    <p:sldId id="839" r:id="rId47"/>
    <p:sldId id="840" r:id="rId48"/>
    <p:sldId id="811" r:id="rId49"/>
    <p:sldId id="843" r:id="rId50"/>
    <p:sldId id="842" r:id="rId51"/>
    <p:sldId id="846" r:id="rId52"/>
    <p:sldId id="845" r:id="rId53"/>
    <p:sldId id="847" r:id="rId54"/>
    <p:sldId id="848" r:id="rId55"/>
    <p:sldId id="849" r:id="rId56"/>
    <p:sldId id="853" r:id="rId57"/>
    <p:sldId id="851" r:id="rId58"/>
    <p:sldId id="855" r:id="rId59"/>
    <p:sldId id="857" r:id="rId60"/>
    <p:sldId id="856" r:id="rId61"/>
    <p:sldId id="858" r:id="rId62"/>
    <p:sldId id="859" r:id="rId63"/>
    <p:sldId id="860" r:id="rId64"/>
    <p:sldId id="861" r:id="rId65"/>
    <p:sldId id="863" r:id="rId66"/>
    <p:sldId id="862" r:id="rId67"/>
    <p:sldId id="864" r:id="rId68"/>
    <p:sldId id="865" r:id="rId69"/>
    <p:sldId id="866" r:id="rId70"/>
    <p:sldId id="810" r:id="rId71"/>
    <p:sldId id="867" r:id="rId72"/>
    <p:sldId id="1444" r:id="rId73"/>
    <p:sldId id="809" r:id="rId74"/>
    <p:sldId id="877" r:id="rId75"/>
    <p:sldId id="878" r:id="rId76"/>
    <p:sldId id="812" r:id="rId77"/>
    <p:sldId id="879" r:id="rId78"/>
    <p:sldId id="880" r:id="rId79"/>
    <p:sldId id="881" r:id="rId80"/>
    <p:sldId id="882" r:id="rId81"/>
    <p:sldId id="883" r:id="rId82"/>
    <p:sldId id="1442" r:id="rId83"/>
    <p:sldId id="1445" r:id="rId84"/>
    <p:sldId id="1446" r:id="rId85"/>
    <p:sldId id="1447" r:id="rId86"/>
    <p:sldId id="1409" r:id="rId87"/>
    <p:sldId id="1407" r:id="rId88"/>
    <p:sldId id="1408" r:id="rId89"/>
    <p:sldId id="894" r:id="rId90"/>
    <p:sldId id="895" r:id="rId91"/>
    <p:sldId id="896" r:id="rId92"/>
    <p:sldId id="982" r:id="rId93"/>
    <p:sldId id="1420" r:id="rId94"/>
    <p:sldId id="899" r:id="rId95"/>
    <p:sldId id="1334" r:id="rId96"/>
    <p:sldId id="1203" r:id="rId97"/>
    <p:sldId id="924" r:id="rId98"/>
    <p:sldId id="984" r:id="rId99"/>
    <p:sldId id="985" r:id="rId100"/>
    <p:sldId id="457" r:id="rId101"/>
    <p:sldId id="566" r:id="rId102"/>
    <p:sldId id="521" r:id="rId103"/>
    <p:sldId id="515" r:id="rId104"/>
    <p:sldId id="522" r:id="rId105"/>
    <p:sldId id="523" r:id="rId106"/>
    <p:sldId id="524" r:id="rId107"/>
    <p:sldId id="520" r:id="rId108"/>
    <p:sldId id="516" r:id="rId109"/>
    <p:sldId id="584" r:id="rId110"/>
    <p:sldId id="1385" r:id="rId111"/>
    <p:sldId id="1432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5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22"/>
    <p:restoredTop sz="81329"/>
  </p:normalViewPr>
  <p:slideViewPr>
    <p:cSldViewPr snapToGrid="0" snapToObjects="1" showGuides="1">
      <p:cViewPr varScale="1">
        <p:scale>
          <a:sx n="83" d="100"/>
          <a:sy n="83" d="100"/>
        </p:scale>
        <p:origin x="1400" y="192"/>
      </p:cViewPr>
      <p:guideLst>
        <p:guide pos="285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03:14.9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13:11.140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04:01.442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12:58.275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13:05.937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13:11.140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3:28.010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3:28.024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3:28.038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3:28.052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3:28.010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03:14.9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3:28.024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3:28.038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3:28.052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1482 269 24575,'0'0'0</inkml:trace>
  <inkml:trace contextRef="#ctx0" brushRef="#br0" timeOffset="1">2198 330 24575,'0'0'0</inkml:trace>
  <inkml:trace contextRef="#ctx0" brushRef="#br0" timeOffset="2">1151 555 24575,'0'0'0</inkml:trace>
  <inkml:trace contextRef="#ctx0" brushRef="#br0" timeOffset="3">1024 1212 24575,'0'0'0</inkml:trace>
  <inkml:trace contextRef="#ctx0" brushRef="#br0" timeOffset="4">172 467 24575,'0'0'0</inkml:trace>
  <inkml:trace contextRef="#ctx0" brushRef="#br0" timeOffset="5">1 1165 24575,'0'0'0</inkml:trace>
  <inkml:trace contextRef="#ctx0" brushRef="#br0" timeOffset="6">701 851 24575,'0'0'0</inkml:trace>
  <inkml:trace contextRef="#ctx0" brushRef="#br0" timeOffset="7">586 1679 24575,'0'0'0</inkml:trace>
  <inkml:trace contextRef="#ctx0" brushRef="#br0" timeOffset="8">1306 2128 24575,'0'0'0</inkml:trace>
  <inkml:trace contextRef="#ctx0" brushRef="#br0" timeOffset="9">1710 1606 24575,'0'0'0</inkml:trace>
  <inkml:trace contextRef="#ctx0" brushRef="#br0" timeOffset="10">1678 892 24575,'0'0'0</inkml:trace>
  <inkml:trace contextRef="#ctx0" brushRef="#br0" timeOffset="11">2439 1163 24575,'0'0'0</inkml:trace>
  <inkml:trace contextRef="#ctx0" brushRef="#br0" timeOffset="12">852 1 24575,'0'0'0</inkml:trace>
  <inkml:trace contextRef="#ctx0" brushRef="#br0" timeOffset="13">1192 1642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4:15.398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4:15.412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4:15.426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44:15.440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04:01.442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12:58.275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13:05.937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13:11.140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04:01.442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12:58.275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6T13:13:05.937"/>
    </inkml:context>
    <inkml:brush xml:id="br0">
      <inkml:brushProperty name="width" value="0.2" units="cm"/>
      <inkml:brushProperty name="height" value="0.2" units="cm"/>
      <inkml:brushProperty name="color" value="#C00000"/>
    </inkml:brush>
  </inkml:definitions>
  <inkml:trace contextRef="#ctx0" brushRef="#br0">1225 245 24575,'0'0'0</inkml:trace>
  <inkml:trace contextRef="#ctx0" brushRef="#br0" timeOffset="1">1816 300 24575,'0'0'0</inkml:trace>
  <inkml:trace contextRef="#ctx0" brushRef="#br0" timeOffset="2">952 505 24575,'0'0'0</inkml:trace>
  <inkml:trace contextRef="#ctx0" brushRef="#br0" timeOffset="3">846 1102 24575,'0'0'0</inkml:trace>
  <inkml:trace contextRef="#ctx0" brushRef="#br0" timeOffset="4">142 425 24575,'0'0'0</inkml:trace>
  <inkml:trace contextRef="#ctx0" brushRef="#br0" timeOffset="5">0 1059 24575,'0'0'0</inkml:trace>
  <inkml:trace contextRef="#ctx0" brushRef="#br0" timeOffset="6">579 773 24575,'0'0'0</inkml:trace>
  <inkml:trace contextRef="#ctx0" brushRef="#br0" timeOffset="7">484 1527 24575,'0'0'0</inkml:trace>
  <inkml:trace contextRef="#ctx0" brushRef="#br0" timeOffset="8">1079 1935 24575,'0'0'0</inkml:trace>
  <inkml:trace contextRef="#ctx0" brushRef="#br0" timeOffset="9">1413 1460 24575,'0'0'0</inkml:trace>
  <inkml:trace contextRef="#ctx0" brushRef="#br0" timeOffset="10">1387 811 24575,'0'0'0</inkml:trace>
  <inkml:trace contextRef="#ctx0" brushRef="#br0" timeOffset="11">2015 1058 24575,'0'0'0</inkml:trace>
  <inkml:trace contextRef="#ctx0" brushRef="#br0" timeOffset="12">704 1 24575,'0'0'0</inkml:trace>
  <inkml:trace contextRef="#ctx0" brushRef="#br0" timeOffset="13">985 1493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00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26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22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77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03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69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see that there is essentially a small magnetic mass … suspended inside a coil.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apply an AC current in the coil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26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the current creates an alternating magnetic field … which then moves the mass back and forth.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… by controlling the frequency and intensity of the AC current … we can PROGRAMMATICALLY control the vibration of the vibration motor.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gives us the seed opportunity to create a data “TRANSMITTER" out of vibrations 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70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what could be the “RECEIVER” for such vibrations?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 that almost all mobile devices today have a motion sensor called … ACCELEROMETERS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34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if the vibrating transmitter comes in CONTACT with the accelerometer … by literally TOUCHING the accelerometer … then the accelerometer can SENSE the vibrations and DECODE the data bits from it.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built such vibratory transmitters inside smartwatches and finger rings.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human finger touches the accelerometer … the vibration flows the the finger bone … and the data is transferred.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the human does not feel anything at all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09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designing this vibratory system, probably the easiest form of communication will be MORSE code … that is, to turn the vibration motor ON and OFF.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due to INERTIA of the MOVING MASS … we cannot change its state fast enough …. which fundamentally limits the data rate to around 10 BITS per second. &lt;CLICK&gt;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Clearly … any real application will need at least 25 kbps.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9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75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attempts to achieve high data rate revealed various challenges …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vibration motor presents a non-linear frequency response … the attenuation from human bone conduction is time varying … the accelerometer is low bandwidth … and numerous more.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addressed these challenges to ultimately develop an OFDM based transmitter receiver … where OFDM is the scheme used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today … and ultimately achieved 32 kbps through vibrations.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briefly tell you about one of these problems around receiver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87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bottleneck we faced is with accelerometers.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it samples at a maximum of 200 Hz, we have a very limited bandwidth … FUNDAMENTALLY limiting the data rate we can achieve.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… while searching for a better vibration sensor … we again landed up with MICROPHONES …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Recall that microphones have a diaphragm to vibrate to air-vibrations from sound …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98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the sketch of our receiver design at the vibratory PHY layer.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17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also built a MAC layer on top to cope with data packet errors, rate control, and retransmission strategies …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8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have finally developed an application layer that can transmit data from a phone, watch, or a ring, to any other device that has 2 microphones.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3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vibration does not broadcast </a:t>
            </a:r>
            <a:r>
              <a:rPr lang="en-US" baseline="0" dirty="0"/>
              <a:t>signal in the air, security might be an application area for Ripple. However, there are some side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87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Along with the vibration, the</a:t>
            </a:r>
            <a:r>
              <a:rPr lang="en-US" baseline="0" dirty="0"/>
              <a:t> moving mass of the motor generates&lt;CLICK&gt; sound while vibrating at a very high speed. And this sound &lt;CLICK&gt;</a:t>
            </a:r>
          </a:p>
          <a:p>
            <a:r>
              <a:rPr lang="en-US" baseline="0" dirty="0"/>
              <a:t>…is correlated with the data it transmit. Therefore, even if the vibratory signal is not accessible, an attacker can listen to this sound of vibration and decode the data.</a:t>
            </a:r>
          </a:p>
          <a:p>
            <a:r>
              <a:rPr lang="en-US" baseline="0" dirty="0"/>
              <a:t>One obvious solution is to use jamming signal. Lets see how it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205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&lt;CLICK&gt; When device transmits data it generates vibration</a:t>
            </a:r>
            <a:r>
              <a:rPr lang="en-US" baseline="0" dirty="0"/>
              <a:t> sound.</a:t>
            </a:r>
          </a:p>
          <a:p>
            <a:r>
              <a:rPr lang="en-US" baseline="0" dirty="0"/>
              <a:t>&lt;CLICK&gt; a built-in, co-located speaker can simultaneously generate a jamming sound.</a:t>
            </a:r>
          </a:p>
          <a:p>
            <a:r>
              <a:rPr lang="en-US" baseline="0" dirty="0"/>
              <a:t>&lt;CLICK&gt; The combination makes it difficult for the attacker to recover the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02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for various reasons jamming is</a:t>
            </a:r>
            <a:r>
              <a:rPr lang="en-US" baseline="0" dirty="0"/>
              <a:t> not the ideal solution. Instead we attempt to cancel the sound of vibration by generating anti-sound through the speaker.</a:t>
            </a:r>
          </a:p>
          <a:p>
            <a:r>
              <a:rPr lang="en-US" baseline="0" dirty="0"/>
              <a:t>&lt;CLICK&gt; The anti sound is actually the same waveform as the vibration sound, but..</a:t>
            </a:r>
          </a:p>
          <a:p>
            <a:r>
              <a:rPr lang="en-US" baseline="0" dirty="0"/>
              <a:t>&lt;CLICK&gt; reverse in amplitude.</a:t>
            </a:r>
          </a:p>
          <a:p>
            <a:r>
              <a:rPr lang="en-US" baseline="0" dirty="0"/>
              <a:t>&lt;CLICK&gt; When this two waveforms combine, they completely cancel each 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45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to exactly match the phases of these</a:t>
            </a:r>
            <a:r>
              <a:rPr lang="en-US" baseline="0" dirty="0"/>
              <a:t> two sounds.</a:t>
            </a:r>
          </a:p>
          <a:p>
            <a:r>
              <a:rPr lang="en-US" baseline="0" dirty="0"/>
              <a:t>&lt;CLICK&gt; If the there is any phase mismatch</a:t>
            </a:r>
          </a:p>
          <a:p>
            <a:r>
              <a:rPr lang="en-US" baseline="0" dirty="0"/>
              <a:t>&lt;CLICK&gt; we can end up amplifying the sound, instead of cancelling this. To perform this phase alignment we need a real-time control over the audio processing system. Unfortunately, none of the mobile devices offers such control.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37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simplified</a:t>
            </a:r>
            <a:r>
              <a:rPr lang="en-US" baseline="0" dirty="0"/>
              <a:t> version of the audio-processing system.</a:t>
            </a:r>
          </a:p>
          <a:p>
            <a:r>
              <a:rPr lang="en-US" baseline="0" dirty="0"/>
              <a:t>To play the waveform it first &lt;CLICK&gt; loads the samples in a buffer.</a:t>
            </a:r>
          </a:p>
          <a:p>
            <a:r>
              <a:rPr lang="en-US" baseline="0" dirty="0"/>
              <a:t>&lt;CLICK&gt; then at every tick of audio clock &lt;CLICK&gt; it sends the sample to the speaker.</a:t>
            </a:r>
          </a:p>
          <a:p>
            <a:r>
              <a:rPr lang="en-US" baseline="0" dirty="0"/>
              <a:t>Loading the samples and starting the sound introduces random delay of tens of </a:t>
            </a:r>
            <a:r>
              <a:rPr lang="en-US" baseline="0" dirty="0" err="1"/>
              <a:t>milli</a:t>
            </a:r>
            <a:r>
              <a:rPr lang="en-US" baseline="0" dirty="0"/>
              <a:t>-second which is sufficient to have significant phase mismatch.</a:t>
            </a:r>
          </a:p>
          <a:p>
            <a:r>
              <a:rPr lang="en-US" baseline="0" dirty="0"/>
              <a:t>We don</a:t>
            </a:r>
            <a:r>
              <a:rPr lang="fr-FR" baseline="0" dirty="0"/>
              <a:t>’</a:t>
            </a:r>
            <a:r>
              <a:rPr lang="en-US" baseline="0" dirty="0"/>
              <a:t>t have precise control on them, BUT… &lt;NEXT&gt;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19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change the frequency of the clock at real-time</a:t>
            </a:r>
            <a:r>
              <a:rPr lang="en-US" baseline="0" dirty="0"/>
              <a:t> and it changes the frequency of the ongoing sound</a:t>
            </a:r>
            <a:r>
              <a:rPr lang="en-US" dirty="0"/>
              <a:t>. So we have</a:t>
            </a:r>
            <a:r>
              <a:rPr lang="en-US" baseline="0" dirty="0"/>
              <a:t> control over only one parameter, the frequency of the anti-sound and here is how we use it for phase alignment.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045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back</a:t>
            </a:r>
            <a:r>
              <a:rPr lang="en-US" baseline="0" dirty="0"/>
              <a:t> to the same setting, the vibration sound is in the air…we have to play the anti-sound. But instead of playing it with the correct </a:t>
            </a:r>
            <a:r>
              <a:rPr lang="en-US" baseline="0" dirty="0" err="1"/>
              <a:t>frequency..we</a:t>
            </a:r>
            <a:r>
              <a:rPr lang="en-US" baseline="0" dirty="0"/>
              <a:t> first increase the frequency a little &lt;CLICK&gt;.</a:t>
            </a:r>
          </a:p>
          <a:p>
            <a:r>
              <a:rPr lang="en-US" baseline="0" dirty="0"/>
              <a:t>&lt;CLICK&gt;Now when these two waveforms combine, they don’t cancel rather &lt;CLICK&gt; shows periodic cancellation and amplification.</a:t>
            </a:r>
          </a:p>
          <a:p>
            <a:r>
              <a:rPr lang="en-US" baseline="0" dirty="0"/>
              <a:t>&lt;CLICK&gt; and we get a wavy envelope of the signal.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136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device listened to this waveform and &lt;CLICK&gt; follows the envelope. When the envelope comes to a minimum we know that the phase of the sounds are at match…then we change the frequency back to actual value…&lt;CLICK&gt; It locks the phase difference and we get constant destruction after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000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plot shows how this technique works in reality.</a:t>
            </a:r>
          </a:p>
          <a:p>
            <a:r>
              <a:rPr lang="en-US" baseline="0" dirty="0"/>
              <a:t>At this point the vibration starts and after some time we start the anti-sound with increased frequency. We can see the varying envelope. When it observes a minimum value, it switches the frequency and we have a constant reduction in sound after that point.</a:t>
            </a:r>
          </a:p>
          <a:p>
            <a:endParaRPr lang="en-US" baseline="0" dirty="0"/>
          </a:p>
          <a:p>
            <a:r>
              <a:rPr lang="en-US" baseline="0" dirty="0"/>
              <a:t>However, as the system could not identify the minimum value of the envelope, it leaves some residual sound, which we can camouflage with a faint jamming signal.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504B0-DEEC-D248-8470-FA2342A6402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52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 demo of our vibratory ring … which contains an image that needs to be transmitted to the receiver …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==========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an image to demonstrate the 10 kbps bandwidth achieved …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in general the data could be credit card information … or authentication passwords … that would take MUCH LESS TIME for transmission.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672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 demo of our vibratory ring … which contains an image that needs to be transmitted to the receiver …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==========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an image to demonstrate the 10 kbps bandwidth achieved …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in general the data could be credit card information … or authentication passwords … that would take MUCH LESS TIME for transmission.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93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6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4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77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1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www.tutorialspoint.com</a:t>
            </a:r>
            <a:r>
              <a:rPr lang="en-US" dirty="0"/>
              <a:t>/</a:t>
            </a:r>
            <a:r>
              <a:rPr lang="en-US" dirty="0" err="1"/>
              <a:t>analog_communication</a:t>
            </a:r>
            <a:r>
              <a:rPr lang="en-US" dirty="0"/>
              <a:t>/</a:t>
            </a:r>
            <a:r>
              <a:rPr lang="en-US" dirty="0" err="1"/>
              <a:t>analog_communication_angle_modulation.htm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7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FD4E-DB7C-2A4F-973B-55EC8E3DBD6C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F49D2-E369-6543-A6B4-7D1E89D6B1FD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3FF4E-A927-144C-B7AC-0A09CFE44346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5745-6D00-BD41-B68E-70B260312C47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EC24-D8FC-724E-902C-BDA0DAE7528F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C372-E281-7643-9EF3-2EBBE4803D3C}" type="datetime1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6E2B-0FEC-4940-ACDA-181564A2B1BD}" type="datetime1">
              <a:rPr lang="en-US" smtClean="0"/>
              <a:t>3/5/19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DD91-6A5F-1349-86D4-1D75E00F6820}" type="datetime1">
              <a:rPr lang="en-US" smtClean="0"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9B03-BA7B-E34F-8B81-70407FD63416}" type="datetime1">
              <a:rPr lang="en-US" smtClean="0"/>
              <a:t>3/5/19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6-7640-204F-844C-B7139CD5FD07}" type="datetime1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8000-062E-0942-92C9-DB5EA96D3AE7}" type="datetime1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5B1A-37F4-5C43-A30C-EF1AACC51253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9.png"/><Relationship Id="rId4" Type="http://schemas.microsoft.com/office/2007/relationships/hdphoto" Target="../media/hdphoto5.wd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9.png"/><Relationship Id="rId4" Type="http://schemas.microsoft.com/office/2007/relationships/hdphoto" Target="../media/hdphoto5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9.png"/><Relationship Id="rId4" Type="http://schemas.microsoft.com/office/2007/relationships/hdphoto" Target="../media/hdphoto5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9.png"/><Relationship Id="rId4" Type="http://schemas.microsoft.com/office/2007/relationships/hdphoto" Target="../media/hdphoto5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9.png"/><Relationship Id="rId4" Type="http://schemas.microsoft.com/office/2007/relationships/hdphoto" Target="../media/hdphoto5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3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tiff"/><Relationship Id="rId4" Type="http://schemas.openxmlformats.org/officeDocument/2006/relationships/image" Target="../media/image1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8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customXml" Target="../ink/ink5.xml"/><Relationship Id="rId4" Type="http://schemas.openxmlformats.org/officeDocument/2006/relationships/customXml" Target="../ink/ink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5" Type="http://schemas.openxmlformats.org/officeDocument/2006/relationships/customXml" Target="../ink/ink9.xml"/><Relationship Id="rId4" Type="http://schemas.openxmlformats.org/officeDocument/2006/relationships/customXml" Target="../ink/ink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.xml"/><Relationship Id="rId5" Type="http://schemas.openxmlformats.org/officeDocument/2006/relationships/customXml" Target="../ink/ink13.xml"/><Relationship Id="rId4" Type="http://schemas.openxmlformats.org/officeDocument/2006/relationships/customXml" Target="../ink/ink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.xml"/><Relationship Id="rId5" Type="http://schemas.openxmlformats.org/officeDocument/2006/relationships/customXml" Target="../ink/ink17.xml"/><Relationship Id="rId4" Type="http://schemas.openxmlformats.org/officeDocument/2006/relationships/customXml" Target="../ink/ink1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67.png"/><Relationship Id="rId7" Type="http://schemas.openxmlformats.org/officeDocument/2006/relationships/customXml" Target="../ink/ink23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.xml"/><Relationship Id="rId5" Type="http://schemas.openxmlformats.org/officeDocument/2006/relationships/customXml" Target="../ink/ink21.xml"/><Relationship Id="rId10" Type="http://schemas.openxmlformats.org/officeDocument/2006/relationships/customXml" Target="../ink/ink26.xml"/><Relationship Id="rId4" Type="http://schemas.openxmlformats.org/officeDocument/2006/relationships/customXml" Target="../ink/ink20.xml"/><Relationship Id="rId9" Type="http://schemas.openxmlformats.org/officeDocument/2006/relationships/customXml" Target="../ink/ink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5.jpg"/><Relationship Id="rId7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10" Type="http://schemas.openxmlformats.org/officeDocument/2006/relationships/image" Target="../media/image71.jpg"/><Relationship Id="rId4" Type="http://schemas.openxmlformats.org/officeDocument/2006/relationships/image" Target="../media/image66.tiff"/><Relationship Id="rId9" Type="http://schemas.openxmlformats.org/officeDocument/2006/relationships/image" Target="../media/image70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3.jpg"/><Relationship Id="rId7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62.png"/><Relationship Id="rId9" Type="http://schemas.openxmlformats.org/officeDocument/2006/relationships/image" Target="../media/image7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microsoft.com/office/2007/relationships/hdphoto" Target="../media/hdphoto1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48243-B1B9-1D4E-96CA-EF21A57879F2}"/>
              </a:ext>
            </a:extLst>
          </p:cNvPr>
          <p:cNvSpPr txBox="1"/>
          <p:nvPr/>
        </p:nvSpPr>
        <p:spPr>
          <a:xfrm>
            <a:off x="1856257" y="519672"/>
            <a:ext cx="5447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3.4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Communication Basics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AAF43-A211-FA43-9ECD-BD7ECAB7B7B5}"/>
              </a:ext>
            </a:extLst>
          </p:cNvPr>
          <p:cNvSpPr txBox="1"/>
          <p:nvPr/>
        </p:nvSpPr>
        <p:spPr>
          <a:xfrm>
            <a:off x="2483164" y="2326918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7DE64-F4A8-E345-B743-9A4B9B5ED1E5}"/>
              </a:ext>
            </a:extLst>
          </p:cNvPr>
          <p:cNvSpPr txBox="1"/>
          <p:nvPr/>
        </p:nvSpPr>
        <p:spPr>
          <a:xfrm>
            <a:off x="3446531" y="4090226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00F32-58EB-5F47-96BB-3CEA307473DC}"/>
              </a:ext>
            </a:extLst>
          </p:cNvPr>
          <p:cNvSpPr txBox="1"/>
          <p:nvPr/>
        </p:nvSpPr>
        <p:spPr>
          <a:xfrm>
            <a:off x="3143609" y="2962180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99063-0931-C448-A59B-CAB01B51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18" y="5322543"/>
            <a:ext cx="3204916" cy="111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B26BE-F2FA-4E40-AE66-CEFE84E4BC72}"/>
              </a:ext>
            </a:extLst>
          </p:cNvPr>
          <p:cNvSpPr txBox="1"/>
          <p:nvPr/>
        </p:nvSpPr>
        <p:spPr>
          <a:xfrm>
            <a:off x="3458389" y="455189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Feb. 26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th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7A321-4CA9-274B-B6D2-0E551A30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93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6F4EE9-A234-1940-8486-73B1EF2AA81B}"/>
              </a:ext>
            </a:extLst>
          </p:cNvPr>
          <p:cNvCxnSpPr>
            <a:cxnSpLocks/>
          </p:cNvCxnSpPr>
          <p:nvPr/>
        </p:nvCxnSpPr>
        <p:spPr>
          <a:xfrm>
            <a:off x="777257" y="5981925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A5F97-3D80-8145-B9E1-91FE68F2099B}"/>
              </a:ext>
            </a:extLst>
          </p:cNvPr>
          <p:cNvCxnSpPr/>
          <p:nvPr/>
        </p:nvCxnSpPr>
        <p:spPr>
          <a:xfrm flipV="1">
            <a:off x="779953" y="373788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0966BA-4448-1540-969D-B5DB071B90F8}"/>
              </a:ext>
            </a:extLst>
          </p:cNvPr>
          <p:cNvSpPr txBox="1"/>
          <p:nvPr/>
        </p:nvSpPr>
        <p:spPr>
          <a:xfrm rot="16200000">
            <a:off x="-89957" y="4775760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443E7-FD7A-7E4A-9F55-B990D214209C}"/>
              </a:ext>
            </a:extLst>
          </p:cNvPr>
          <p:cNvGrpSpPr/>
          <p:nvPr/>
        </p:nvGrpSpPr>
        <p:grpSpPr>
          <a:xfrm>
            <a:off x="1967881" y="5855316"/>
            <a:ext cx="315804" cy="573687"/>
            <a:chOff x="7225127" y="3524912"/>
            <a:chExt cx="315804" cy="57368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6BE747E-CC33-FD4E-B0CD-057A737A8FC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ED3C16-A0EF-7A42-A64F-EE5C333D91A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4127DA4-4556-FE4F-AB09-A7EC4D21D8E3}"/>
              </a:ext>
            </a:extLst>
          </p:cNvPr>
          <p:cNvSpPr txBox="1"/>
          <p:nvPr/>
        </p:nvSpPr>
        <p:spPr>
          <a:xfrm>
            <a:off x="1421104" y="6335954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88585C-4EB2-804F-9524-C2FDA4754558}"/>
              </a:ext>
            </a:extLst>
          </p:cNvPr>
          <p:cNvGrpSpPr/>
          <p:nvPr/>
        </p:nvGrpSpPr>
        <p:grpSpPr>
          <a:xfrm>
            <a:off x="2661750" y="5848182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FA6A0E-2987-3449-897F-48CA085F8E8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2BCAC4-05BB-8E44-8FB9-9408CE4696E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72AC90-7559-8948-BADD-BBE2128656DD}"/>
              </a:ext>
            </a:extLst>
          </p:cNvPr>
          <p:cNvGrpSpPr/>
          <p:nvPr/>
        </p:nvGrpSpPr>
        <p:grpSpPr>
          <a:xfrm>
            <a:off x="3313522" y="5855316"/>
            <a:ext cx="315804" cy="573687"/>
            <a:chOff x="7225127" y="3524912"/>
            <a:chExt cx="315804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2806B6-AEDC-AC4C-9741-9E83CB884B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B0BBBE-A3D1-7F49-88BD-5F2F1FC9A3A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BE3444-3F58-B14B-85AC-DE090BFA2181}"/>
              </a:ext>
            </a:extLst>
          </p:cNvPr>
          <p:cNvGrpSpPr/>
          <p:nvPr/>
        </p:nvGrpSpPr>
        <p:grpSpPr>
          <a:xfrm>
            <a:off x="1305510" y="5848182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D51D87-1216-5E49-8A8C-87E1F27EA5B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B0AA10-DD1C-5944-81EF-F1A96BE3A10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AFA7F1-E5BD-9741-83FF-D98E047CDF70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86C53-2CA3-AC48-AAC7-BF734F75F586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4520D5-6F6E-8E40-B694-95C5B1BAA440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F1985-6277-6440-A6A8-B6FCBED095CE}"/>
              </a:ext>
            </a:extLst>
          </p:cNvPr>
          <p:cNvSpPr txBox="1"/>
          <p:nvPr/>
        </p:nvSpPr>
        <p:spPr>
          <a:xfrm>
            <a:off x="2277538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FDBBC0-B18C-854F-976D-48F8E41655D4}"/>
              </a:ext>
            </a:extLst>
          </p:cNvPr>
          <p:cNvCxnSpPr/>
          <p:nvPr/>
        </p:nvCxnSpPr>
        <p:spPr>
          <a:xfrm>
            <a:off x="10898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8F1161-9725-3044-BFE4-827709ABE668}"/>
              </a:ext>
            </a:extLst>
          </p:cNvPr>
          <p:cNvCxnSpPr/>
          <p:nvPr/>
        </p:nvCxnSpPr>
        <p:spPr>
          <a:xfrm>
            <a:off x="13565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61A2E-BED6-174C-AD90-F21AD8C03858}"/>
              </a:ext>
            </a:extLst>
          </p:cNvPr>
          <p:cNvCxnSpPr/>
          <p:nvPr/>
        </p:nvCxnSpPr>
        <p:spPr>
          <a:xfrm>
            <a:off x="16232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548ED7-22E2-124E-82B5-DC5B238B766A}"/>
              </a:ext>
            </a:extLst>
          </p:cNvPr>
          <p:cNvCxnSpPr/>
          <p:nvPr/>
        </p:nvCxnSpPr>
        <p:spPr>
          <a:xfrm>
            <a:off x="18899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F03E7-281D-4C42-9987-807D876E1B78}"/>
              </a:ext>
            </a:extLst>
          </p:cNvPr>
          <p:cNvCxnSpPr/>
          <p:nvPr/>
        </p:nvCxnSpPr>
        <p:spPr>
          <a:xfrm>
            <a:off x="21566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8AFE5F-C331-C447-BDD4-A69CA1A79A7D}"/>
              </a:ext>
            </a:extLst>
          </p:cNvPr>
          <p:cNvCxnSpPr/>
          <p:nvPr/>
        </p:nvCxnSpPr>
        <p:spPr>
          <a:xfrm>
            <a:off x="24233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20C6BF-C06C-4F4C-B984-D1A667646BDA}"/>
              </a:ext>
            </a:extLst>
          </p:cNvPr>
          <p:cNvCxnSpPr/>
          <p:nvPr/>
        </p:nvCxnSpPr>
        <p:spPr>
          <a:xfrm>
            <a:off x="26900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4CB0FEB-11D4-4C47-886E-A3381F1E1AC6}"/>
              </a:ext>
            </a:extLst>
          </p:cNvPr>
          <p:cNvCxnSpPr/>
          <p:nvPr/>
        </p:nvCxnSpPr>
        <p:spPr>
          <a:xfrm>
            <a:off x="29567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3536BD-7AD5-D94B-951F-E08BC7588A4B}"/>
              </a:ext>
            </a:extLst>
          </p:cNvPr>
          <p:cNvCxnSpPr/>
          <p:nvPr/>
        </p:nvCxnSpPr>
        <p:spPr>
          <a:xfrm>
            <a:off x="32234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7ECA030E-3078-6A41-BBE9-904222F6CD5B}"/>
              </a:ext>
            </a:extLst>
          </p:cNvPr>
          <p:cNvSpPr/>
          <p:nvPr/>
        </p:nvSpPr>
        <p:spPr>
          <a:xfrm>
            <a:off x="852406" y="1223341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A1E9A6-58A9-3D4B-902B-1FE9833C71F1}"/>
              </a:ext>
            </a:extLst>
          </p:cNvPr>
          <p:cNvCxnSpPr>
            <a:cxnSpLocks/>
          </p:cNvCxnSpPr>
          <p:nvPr/>
        </p:nvCxnSpPr>
        <p:spPr>
          <a:xfrm>
            <a:off x="6172372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DFBE07-71E3-E648-BC61-34C6D88A7DF8}"/>
              </a:ext>
            </a:extLst>
          </p:cNvPr>
          <p:cNvCxnSpPr/>
          <p:nvPr/>
        </p:nvCxnSpPr>
        <p:spPr>
          <a:xfrm flipV="1">
            <a:off x="6175305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90D78AC-160C-1742-976C-AC3DE74C2FCB}"/>
              </a:ext>
            </a:extLst>
          </p:cNvPr>
          <p:cNvSpPr txBox="1"/>
          <p:nvPr/>
        </p:nvSpPr>
        <p:spPr>
          <a:xfrm rot="16200000">
            <a:off x="5318761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67FF50-584A-264F-B704-6ECA283903C3}"/>
              </a:ext>
            </a:extLst>
          </p:cNvPr>
          <p:cNvSpPr txBox="1"/>
          <p:nvPr/>
        </p:nvSpPr>
        <p:spPr>
          <a:xfrm>
            <a:off x="7623794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279D39E-99B9-0A49-8705-9B73C2F751D5}"/>
              </a:ext>
            </a:extLst>
          </p:cNvPr>
          <p:cNvCxnSpPr/>
          <p:nvPr/>
        </p:nvCxnSpPr>
        <p:spPr>
          <a:xfrm>
            <a:off x="64361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A8DC90-75F4-A942-8623-61B3D0EDB24C}"/>
              </a:ext>
            </a:extLst>
          </p:cNvPr>
          <p:cNvCxnSpPr/>
          <p:nvPr/>
        </p:nvCxnSpPr>
        <p:spPr>
          <a:xfrm>
            <a:off x="67028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28F691-07FF-2A4C-9AE6-6211FE10340E}"/>
              </a:ext>
            </a:extLst>
          </p:cNvPr>
          <p:cNvCxnSpPr/>
          <p:nvPr/>
        </p:nvCxnSpPr>
        <p:spPr>
          <a:xfrm>
            <a:off x="69695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8A65EC-721E-CB46-8141-2BF334F36359}"/>
              </a:ext>
            </a:extLst>
          </p:cNvPr>
          <p:cNvCxnSpPr/>
          <p:nvPr/>
        </p:nvCxnSpPr>
        <p:spPr>
          <a:xfrm>
            <a:off x="72362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35327A-E655-8842-B98E-AA48EB998473}"/>
              </a:ext>
            </a:extLst>
          </p:cNvPr>
          <p:cNvCxnSpPr/>
          <p:nvPr/>
        </p:nvCxnSpPr>
        <p:spPr>
          <a:xfrm>
            <a:off x="75029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C481BB-E1A1-A24D-9C6E-EBD2A4684C87}"/>
              </a:ext>
            </a:extLst>
          </p:cNvPr>
          <p:cNvCxnSpPr/>
          <p:nvPr/>
        </p:nvCxnSpPr>
        <p:spPr>
          <a:xfrm>
            <a:off x="77696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183D85-BD30-0142-A979-B16A6A82D75F}"/>
              </a:ext>
            </a:extLst>
          </p:cNvPr>
          <p:cNvCxnSpPr/>
          <p:nvPr/>
        </p:nvCxnSpPr>
        <p:spPr>
          <a:xfrm>
            <a:off x="80363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068B9A-E84C-8642-A72C-82B457C876DE}"/>
              </a:ext>
            </a:extLst>
          </p:cNvPr>
          <p:cNvCxnSpPr/>
          <p:nvPr/>
        </p:nvCxnSpPr>
        <p:spPr>
          <a:xfrm>
            <a:off x="83030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EA9746C-2AF6-454A-A93A-0EC3A5A38A7E}"/>
              </a:ext>
            </a:extLst>
          </p:cNvPr>
          <p:cNvCxnSpPr/>
          <p:nvPr/>
        </p:nvCxnSpPr>
        <p:spPr>
          <a:xfrm>
            <a:off x="85697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6FB77E-9EDF-C444-A400-E2131DBEEFE7}"/>
              </a:ext>
            </a:extLst>
          </p:cNvPr>
          <p:cNvGrpSpPr/>
          <p:nvPr/>
        </p:nvGrpSpPr>
        <p:grpSpPr>
          <a:xfrm>
            <a:off x="3511919" y="1702109"/>
            <a:ext cx="2158858" cy="501141"/>
            <a:chOff x="3518353" y="3977062"/>
            <a:chExt cx="2158858" cy="501141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37EDFAA-2B53-924E-B609-EF636E11B321}"/>
                </a:ext>
              </a:extLst>
            </p:cNvPr>
            <p:cNvSpPr/>
            <p:nvPr/>
          </p:nvSpPr>
          <p:spPr>
            <a:xfrm rot="13102834">
              <a:off x="5094240" y="3977062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8AFF6BE-1375-9A40-8483-FFCCE376A3ED}"/>
                </a:ext>
              </a:extLst>
            </p:cNvPr>
            <p:cNvSpPr/>
            <p:nvPr/>
          </p:nvSpPr>
          <p:spPr>
            <a:xfrm rot="13102834">
              <a:off x="3518353" y="4003189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6A59F6-803F-C74F-A7AF-5C0D0B9E7915}"/>
                </a:ext>
              </a:extLst>
            </p:cNvPr>
            <p:cNvSpPr txBox="1"/>
            <p:nvPr/>
          </p:nvSpPr>
          <p:spPr>
            <a:xfrm>
              <a:off x="4166662" y="4014515"/>
              <a:ext cx="939736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6793C00-D713-EF48-AEF2-3B815F60F298}"/>
              </a:ext>
            </a:extLst>
          </p:cNvPr>
          <p:cNvCxnSpPr>
            <a:cxnSpLocks/>
          </p:cNvCxnSpPr>
          <p:nvPr/>
        </p:nvCxnSpPr>
        <p:spPr>
          <a:xfrm flipV="1">
            <a:off x="6415014" y="1999280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A7AE000-E0B1-A044-8B6C-5F3512ECBE70}"/>
              </a:ext>
            </a:extLst>
          </p:cNvPr>
          <p:cNvCxnSpPr>
            <a:cxnSpLocks/>
          </p:cNvCxnSpPr>
          <p:nvPr/>
        </p:nvCxnSpPr>
        <p:spPr>
          <a:xfrm flipV="1">
            <a:off x="6684531" y="2401339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700A534-76A1-9540-9D21-8CD088F387FF}"/>
              </a:ext>
            </a:extLst>
          </p:cNvPr>
          <p:cNvCxnSpPr>
            <a:cxnSpLocks/>
          </p:cNvCxnSpPr>
          <p:nvPr/>
        </p:nvCxnSpPr>
        <p:spPr>
          <a:xfrm flipV="1">
            <a:off x="6954048" y="1890792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2" name="Freeform 61">
            <a:extLst>
              <a:ext uri="{FF2B5EF4-FFF2-40B4-BE49-F238E27FC236}">
                <a16:creationId xmlns:a16="http://schemas.microsoft.com/office/drawing/2014/main" id="{6C5DB6F0-BA6E-664A-9BDD-F07B935F2261}"/>
              </a:ext>
            </a:extLst>
          </p:cNvPr>
          <p:cNvSpPr/>
          <p:nvPr/>
        </p:nvSpPr>
        <p:spPr>
          <a:xfrm rot="18502834">
            <a:off x="7115001" y="3113827"/>
            <a:ext cx="398177" cy="32444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DD600C3C-6C7D-8C4D-8A99-0C81D14BB3A8}"/>
              </a:ext>
            </a:extLst>
          </p:cNvPr>
          <p:cNvSpPr/>
          <p:nvPr/>
        </p:nvSpPr>
        <p:spPr>
          <a:xfrm rot="18502834">
            <a:off x="7126063" y="3949227"/>
            <a:ext cx="398177" cy="32444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FBAC56C-D9A3-1441-8FCB-F9B65121D72C}"/>
              </a:ext>
            </a:extLst>
          </p:cNvPr>
          <p:cNvSpPr txBox="1"/>
          <p:nvPr/>
        </p:nvSpPr>
        <p:spPr>
          <a:xfrm>
            <a:off x="6220368" y="3489270"/>
            <a:ext cx="214367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Up-conversion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7ECC154-3A59-FA4F-AE04-EC2834BE1DAC}"/>
              </a:ext>
            </a:extLst>
          </p:cNvPr>
          <p:cNvCxnSpPr>
            <a:cxnSpLocks/>
          </p:cNvCxnSpPr>
          <p:nvPr/>
        </p:nvCxnSpPr>
        <p:spPr>
          <a:xfrm>
            <a:off x="6155961" y="6377998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3C5A7FB-6E0E-A441-AFEC-01F3E2E1A797}"/>
              </a:ext>
            </a:extLst>
          </p:cNvPr>
          <p:cNvCxnSpPr/>
          <p:nvPr/>
        </p:nvCxnSpPr>
        <p:spPr>
          <a:xfrm flipV="1">
            <a:off x="6158894" y="424040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662FC2C0-475F-094A-AA0A-49979320A5D4}"/>
              </a:ext>
            </a:extLst>
          </p:cNvPr>
          <p:cNvSpPr txBox="1"/>
          <p:nvPr/>
        </p:nvSpPr>
        <p:spPr>
          <a:xfrm rot="16200000">
            <a:off x="5302350" y="520415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0687FF9-DFD8-3641-B988-9E4E7B68464A}"/>
              </a:ext>
            </a:extLst>
          </p:cNvPr>
          <p:cNvSpPr txBox="1"/>
          <p:nvPr/>
        </p:nvSpPr>
        <p:spPr>
          <a:xfrm>
            <a:off x="7607383" y="6494477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9A7FDE3-4381-CC4E-8FDC-B1C8983DB8A8}"/>
              </a:ext>
            </a:extLst>
          </p:cNvPr>
          <p:cNvCxnSpPr/>
          <p:nvPr/>
        </p:nvCxnSpPr>
        <p:spPr>
          <a:xfrm>
            <a:off x="64197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C1F8FCA-7CA7-3A4B-9B67-7AD21FD937CA}"/>
              </a:ext>
            </a:extLst>
          </p:cNvPr>
          <p:cNvCxnSpPr/>
          <p:nvPr/>
        </p:nvCxnSpPr>
        <p:spPr>
          <a:xfrm>
            <a:off x="66864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A47D995-BD96-434E-B4D4-44938A8DDACD}"/>
              </a:ext>
            </a:extLst>
          </p:cNvPr>
          <p:cNvCxnSpPr/>
          <p:nvPr/>
        </p:nvCxnSpPr>
        <p:spPr>
          <a:xfrm>
            <a:off x="69531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50EA01C-3982-D04F-B4B8-900C73F96379}"/>
              </a:ext>
            </a:extLst>
          </p:cNvPr>
          <p:cNvCxnSpPr/>
          <p:nvPr/>
        </p:nvCxnSpPr>
        <p:spPr>
          <a:xfrm>
            <a:off x="72198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3EFDE7A-C797-4E40-B4F8-8B2109038801}"/>
              </a:ext>
            </a:extLst>
          </p:cNvPr>
          <p:cNvCxnSpPr/>
          <p:nvPr/>
        </p:nvCxnSpPr>
        <p:spPr>
          <a:xfrm>
            <a:off x="74865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F7CB708-88AD-B941-8213-F75DAE940D53}"/>
              </a:ext>
            </a:extLst>
          </p:cNvPr>
          <p:cNvCxnSpPr/>
          <p:nvPr/>
        </p:nvCxnSpPr>
        <p:spPr>
          <a:xfrm>
            <a:off x="77532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6981B60-5FE6-E147-9E98-739DDF524A94}"/>
              </a:ext>
            </a:extLst>
          </p:cNvPr>
          <p:cNvCxnSpPr/>
          <p:nvPr/>
        </p:nvCxnSpPr>
        <p:spPr>
          <a:xfrm>
            <a:off x="80199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1CB7B36-3DBC-9E42-A5DB-0678F0DE19AF}"/>
              </a:ext>
            </a:extLst>
          </p:cNvPr>
          <p:cNvCxnSpPr/>
          <p:nvPr/>
        </p:nvCxnSpPr>
        <p:spPr>
          <a:xfrm>
            <a:off x="82866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EB60B07-5926-F54B-ACE3-10C7E6180841}"/>
              </a:ext>
            </a:extLst>
          </p:cNvPr>
          <p:cNvCxnSpPr/>
          <p:nvPr/>
        </p:nvCxnSpPr>
        <p:spPr>
          <a:xfrm>
            <a:off x="85533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C0CD75B-C5FD-A443-AA60-F995BBC945F8}"/>
              </a:ext>
            </a:extLst>
          </p:cNvPr>
          <p:cNvCxnSpPr>
            <a:cxnSpLocks/>
          </p:cNvCxnSpPr>
          <p:nvPr/>
        </p:nvCxnSpPr>
        <p:spPr>
          <a:xfrm flipV="1">
            <a:off x="8010428" y="5532265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96C9BE1-DF84-D849-802A-F59F26AE342B}"/>
              </a:ext>
            </a:extLst>
          </p:cNvPr>
          <p:cNvCxnSpPr>
            <a:cxnSpLocks/>
          </p:cNvCxnSpPr>
          <p:nvPr/>
        </p:nvCxnSpPr>
        <p:spPr>
          <a:xfrm flipV="1">
            <a:off x="8279945" y="5934324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82148F2-D616-494C-A40B-065AA50B225A}"/>
              </a:ext>
            </a:extLst>
          </p:cNvPr>
          <p:cNvCxnSpPr>
            <a:cxnSpLocks/>
          </p:cNvCxnSpPr>
          <p:nvPr/>
        </p:nvCxnSpPr>
        <p:spPr>
          <a:xfrm flipV="1">
            <a:off x="8549462" y="5423777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6733994-F04E-CD4E-B562-F941395B17BA}"/>
              </a:ext>
            </a:extLst>
          </p:cNvPr>
          <p:cNvCxnSpPr>
            <a:cxnSpLocks/>
          </p:cNvCxnSpPr>
          <p:nvPr/>
        </p:nvCxnSpPr>
        <p:spPr>
          <a:xfrm flipV="1">
            <a:off x="7749369" y="4510009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C6B2744-217D-CA44-BBC0-1EDE5D4DF6A3}"/>
              </a:ext>
            </a:extLst>
          </p:cNvPr>
          <p:cNvSpPr txBox="1"/>
          <p:nvPr/>
        </p:nvSpPr>
        <p:spPr>
          <a:xfrm>
            <a:off x="7664458" y="3982293"/>
            <a:ext cx="135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Carrier</a:t>
            </a:r>
          </a:p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758C92F-FE49-C44E-8554-544EDB5252B2}"/>
              </a:ext>
            </a:extLst>
          </p:cNvPr>
          <p:cNvSpPr txBox="1"/>
          <p:nvPr/>
        </p:nvSpPr>
        <p:spPr>
          <a:xfrm>
            <a:off x="7236246" y="830866"/>
            <a:ext cx="135178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83AC4D3D-DBCB-0245-90DA-9C07EE3F7E11}"/>
              </a:ext>
            </a:extLst>
          </p:cNvPr>
          <p:cNvSpPr/>
          <p:nvPr/>
        </p:nvSpPr>
        <p:spPr>
          <a:xfrm>
            <a:off x="7315200" y="1534332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19F4E33-A1C8-4746-9F37-AF160D2B512F}"/>
              </a:ext>
            </a:extLst>
          </p:cNvPr>
          <p:cNvSpPr txBox="1"/>
          <p:nvPr/>
        </p:nvSpPr>
        <p:spPr>
          <a:xfrm>
            <a:off x="4160228" y="3509110"/>
            <a:ext cx="135178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Passband signal</a:t>
            </a:r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35EFE69A-3365-DB43-BC21-904E4447DD57}"/>
              </a:ext>
            </a:extLst>
          </p:cNvPr>
          <p:cNvSpPr/>
          <p:nvPr/>
        </p:nvSpPr>
        <p:spPr>
          <a:xfrm flipH="1">
            <a:off x="5003973" y="4212576"/>
            <a:ext cx="2603405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DA7B1504-08C9-9245-B084-798608DB56F8}"/>
              </a:ext>
            </a:extLst>
          </p:cNvPr>
          <p:cNvSpPr/>
          <p:nvPr/>
        </p:nvSpPr>
        <p:spPr>
          <a:xfrm>
            <a:off x="864865" y="3793049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5A5881F0-E033-704E-9F21-43C004C80F1D}"/>
              </a:ext>
            </a:extLst>
          </p:cNvPr>
          <p:cNvSpPr/>
          <p:nvPr/>
        </p:nvSpPr>
        <p:spPr>
          <a:xfrm>
            <a:off x="861940" y="3987269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EDB1695-C2A0-5C44-8FE8-F25EC3928121}"/>
              </a:ext>
            </a:extLst>
          </p:cNvPr>
          <p:cNvGrpSpPr/>
          <p:nvPr/>
        </p:nvGrpSpPr>
        <p:grpSpPr>
          <a:xfrm flipH="1">
            <a:off x="3504771" y="5043052"/>
            <a:ext cx="2158858" cy="501141"/>
            <a:chOff x="3518353" y="3977062"/>
            <a:chExt cx="2158858" cy="501141"/>
          </a:xfrm>
        </p:grpSpPr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62A4F458-D6D4-6C4D-9EE7-48FE0F3F7B3D}"/>
                </a:ext>
              </a:extLst>
            </p:cNvPr>
            <p:cNvSpPr/>
            <p:nvPr/>
          </p:nvSpPr>
          <p:spPr>
            <a:xfrm rot="13102834">
              <a:off x="5094240" y="3977062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B12400B2-B4B1-B946-800D-396195798D69}"/>
                </a:ext>
              </a:extLst>
            </p:cNvPr>
            <p:cNvSpPr/>
            <p:nvPr/>
          </p:nvSpPr>
          <p:spPr>
            <a:xfrm rot="13102834">
              <a:off x="3518353" y="4003189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1BCFC9E-4127-3944-8602-162FBF5A116D}"/>
                </a:ext>
              </a:extLst>
            </p:cNvPr>
            <p:cNvSpPr txBox="1"/>
            <p:nvPr/>
          </p:nvSpPr>
          <p:spPr>
            <a:xfrm>
              <a:off x="4166662" y="4014515"/>
              <a:ext cx="939736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IFFT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C380E-EC15-9B42-A6B6-D988669B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57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37" name="Oval 36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1" name="Freeform 100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9" name="Freeform 9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7" name="Freeform 9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5" name="Straight Connector 4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88" name="Freeform 8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2" name="Straight Connector 61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 55"/>
          <p:cNvSpPr/>
          <p:nvPr/>
        </p:nvSpPr>
        <p:spPr>
          <a:xfrm>
            <a:off x="3487222" y="2148391"/>
            <a:ext cx="2198003" cy="215171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0800000">
            <a:off x="4623481" y="3004341"/>
            <a:ext cx="728215" cy="542253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0800000">
            <a:off x="3909221" y="3032254"/>
            <a:ext cx="728215" cy="542253"/>
          </a:xfrm>
          <a:custGeom>
            <a:avLst/>
            <a:gdLst>
              <a:gd name="connsiteX0" fmla="*/ 0 w 6708588"/>
              <a:gd name="connsiteY0" fmla="*/ 1255149 h 2510237"/>
              <a:gd name="connsiteX1" fmla="*/ 1598706 w 6708588"/>
              <a:gd name="connsiteY1" fmla="*/ 2510208 h 2510237"/>
              <a:gd name="connsiteX2" fmla="*/ 3361765 w 6708588"/>
              <a:gd name="connsiteY2" fmla="*/ 1225267 h 2510237"/>
              <a:gd name="connsiteX3" fmla="*/ 5020235 w 6708588"/>
              <a:gd name="connsiteY3" fmla="*/ 90 h 2510237"/>
              <a:gd name="connsiteX4" fmla="*/ 6708588 w 6708588"/>
              <a:gd name="connsiteY4" fmla="*/ 1285031 h 2510237"/>
              <a:gd name="connsiteX0" fmla="*/ 0 w 6708588"/>
              <a:gd name="connsiteY0" fmla="*/ 1255172 h 2510260"/>
              <a:gd name="connsiteX1" fmla="*/ 1598706 w 6708588"/>
              <a:gd name="connsiteY1" fmla="*/ 2510231 h 2510260"/>
              <a:gd name="connsiteX2" fmla="*/ 3361765 w 6708588"/>
              <a:gd name="connsiteY2" fmla="*/ 1225290 h 2510260"/>
              <a:gd name="connsiteX3" fmla="*/ 5020235 w 6708588"/>
              <a:gd name="connsiteY3" fmla="*/ 113 h 2510260"/>
              <a:gd name="connsiteX4" fmla="*/ 6708588 w 6708588"/>
              <a:gd name="connsiteY4" fmla="*/ 1285054 h 25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588" h="2510260">
                <a:moveTo>
                  <a:pt x="0" y="1255172"/>
                </a:moveTo>
                <a:cubicBezTo>
                  <a:pt x="519206" y="1885191"/>
                  <a:pt x="1038412" y="2515211"/>
                  <a:pt x="1598706" y="2510231"/>
                </a:cubicBezTo>
                <a:cubicBezTo>
                  <a:pt x="2159000" y="2505251"/>
                  <a:pt x="3361765" y="1225290"/>
                  <a:pt x="3361765" y="1225290"/>
                </a:cubicBezTo>
                <a:cubicBezTo>
                  <a:pt x="4009463" y="636552"/>
                  <a:pt x="4462431" y="-9848"/>
                  <a:pt x="5020235" y="113"/>
                </a:cubicBezTo>
                <a:cubicBezTo>
                  <a:pt x="5578039" y="10074"/>
                  <a:pt x="6708588" y="1285054"/>
                  <a:pt x="6708588" y="1285054"/>
                </a:cubicBezTo>
              </a:path>
            </a:pathLst>
          </a:custGeom>
          <a:noFill/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4302102" y="2512216"/>
            <a:ext cx="769048" cy="1468811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927106" y="4472789"/>
            <a:ext cx="358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lvetica Neue Thin"/>
                <a:cs typeface="Helvetica Neue Thin"/>
              </a:rPr>
              <a:t>Physical Layer Security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86C8DB-FA9B-F143-9CF8-A8DAB463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204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37" name="Oval 36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1" name="Freeform 100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9" name="Freeform 9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7" name="Freeform 9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5" name="Straight Connector 4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88" name="Freeform 8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2" name="Straight Connector 61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Can 55"/>
          <p:cNvSpPr/>
          <p:nvPr/>
        </p:nvSpPr>
        <p:spPr>
          <a:xfrm rot="5400000">
            <a:off x="2814226" y="3014512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n 56"/>
          <p:cNvSpPr/>
          <p:nvPr/>
        </p:nvSpPr>
        <p:spPr>
          <a:xfrm rot="5400000">
            <a:off x="3048650" y="3014476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n 57"/>
          <p:cNvSpPr/>
          <p:nvPr/>
        </p:nvSpPr>
        <p:spPr>
          <a:xfrm rot="5400000">
            <a:off x="3201050" y="3010572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an 58"/>
          <p:cNvSpPr/>
          <p:nvPr/>
        </p:nvSpPr>
        <p:spPr>
          <a:xfrm rot="5400000">
            <a:off x="3353450" y="3008731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an 59"/>
          <p:cNvSpPr/>
          <p:nvPr/>
        </p:nvSpPr>
        <p:spPr>
          <a:xfrm rot="5400000">
            <a:off x="3505850" y="3008731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/>
          <p:cNvSpPr/>
          <p:nvPr/>
        </p:nvSpPr>
        <p:spPr>
          <a:xfrm rot="5400000">
            <a:off x="3658250" y="3008731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n 63"/>
          <p:cNvSpPr/>
          <p:nvPr/>
        </p:nvSpPr>
        <p:spPr>
          <a:xfrm rot="5400000">
            <a:off x="3810650" y="3014494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an 64"/>
          <p:cNvSpPr/>
          <p:nvPr/>
        </p:nvSpPr>
        <p:spPr>
          <a:xfrm rot="5400000">
            <a:off x="3963050" y="3010590"/>
            <a:ext cx="1130324" cy="395449"/>
          </a:xfrm>
          <a:prstGeom prst="can">
            <a:avLst>
              <a:gd name="adj" fmla="val 40584"/>
            </a:avLst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5492242" y="2956084"/>
            <a:ext cx="971431" cy="495788"/>
            <a:chOff x="4230321" y="3769596"/>
            <a:chExt cx="1422272" cy="87832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7" name="Can 66"/>
            <p:cNvSpPr/>
            <p:nvPr/>
          </p:nvSpPr>
          <p:spPr>
            <a:xfrm rot="5400000">
              <a:off x="4545380" y="3540707"/>
              <a:ext cx="849230" cy="1365196"/>
            </a:xfrm>
            <a:prstGeom prst="can">
              <a:avLst>
                <a:gd name="adj" fmla="val 40584"/>
              </a:avLst>
            </a:prstGeom>
            <a:grp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30321" y="3780685"/>
              <a:ext cx="471991" cy="8178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Helvetica Neue Thin"/>
                  <a:cs typeface="Helvetica Neue Thin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926908" y="3769596"/>
              <a:ext cx="471991" cy="8178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  <a:latin typeface="Helvetica Neue Thin"/>
                  <a:cs typeface="Helvetica Neue Thin"/>
                </a:rPr>
                <a:t>S</a:t>
              </a:r>
            </a:p>
          </p:txBody>
        </p:sp>
      </p:grpSp>
      <p:cxnSp>
        <p:nvCxnSpPr>
          <p:cNvPr id="70" name="Straight Connector 69"/>
          <p:cNvCxnSpPr/>
          <p:nvPr/>
        </p:nvCxnSpPr>
        <p:spPr>
          <a:xfrm>
            <a:off x="4635146" y="3209548"/>
            <a:ext cx="929236" cy="2526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375983" y="3228234"/>
            <a:ext cx="513068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 flipV="1">
            <a:off x="2235880" y="3027697"/>
            <a:ext cx="954169" cy="419359"/>
            <a:chOff x="606531" y="1173017"/>
            <a:chExt cx="1690370" cy="898931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73" name="Straight Connector 72"/>
            <p:cNvCxnSpPr/>
            <p:nvPr/>
          </p:nvCxnSpPr>
          <p:spPr>
            <a:xfrm flipH="1">
              <a:off x="1243435" y="1594594"/>
              <a:ext cx="1049586" cy="8348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26946" y="1173018"/>
              <a:ext cx="8349" cy="89893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606531" y="2040064"/>
              <a:ext cx="1690370" cy="8348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1029869" y="1391786"/>
              <a:ext cx="445127" cy="7589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5560626" y="2745095"/>
            <a:ext cx="903047" cy="84662"/>
            <a:chOff x="5898005" y="4988470"/>
            <a:chExt cx="903047" cy="84662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78" name="Straight Connector 77"/>
            <p:cNvCxnSpPr/>
            <p:nvPr/>
          </p:nvCxnSpPr>
          <p:spPr>
            <a:xfrm>
              <a:off x="6151997" y="5073132"/>
              <a:ext cx="649055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5898005" y="4988470"/>
              <a:ext cx="649055" cy="0"/>
            </a:xfrm>
            <a:prstGeom prst="line">
              <a:avLst/>
            </a:prstGeom>
            <a:grpFill/>
            <a:ln w="19050" cmpd="sng">
              <a:solidFill>
                <a:schemeClr val="bg1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 descr="tuning_fork.jpg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164" y1="37528" x2="22164" y2="37528"/>
                        <a14:foregroundMark x1="10818" y1="39735" x2="10818" y2="39735"/>
                        <a14:foregroundMark x1="4222" y1="47020" x2="4222" y2="47020"/>
                        <a14:foregroundMark x1="30871" y1="39735" x2="30871" y2="39735"/>
                        <a14:foregroundMark x1="67282" y1="35320" x2="67282" y2="35320"/>
                        <a14:foregroundMark x1="77836" y1="36865" x2="77836" y2="36865"/>
                        <a14:foregroundMark x1="87599" y1="37969" x2="87599" y2="37969"/>
                        <a14:foregroundMark x1="93140" y1="20309" x2="93140" y2="20309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7" t="12919" b="34435"/>
          <a:stretch/>
        </p:blipFill>
        <p:spPr>
          <a:xfrm rot="2753878">
            <a:off x="6287097" y="3079795"/>
            <a:ext cx="962351" cy="1567073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1609205" y="3645439"/>
            <a:ext cx="3342032" cy="821350"/>
            <a:chOff x="1768478" y="5184416"/>
            <a:chExt cx="3342032" cy="821350"/>
          </a:xfrm>
        </p:grpSpPr>
        <p:grpSp>
          <p:nvGrpSpPr>
            <p:cNvPr id="83" name="Group 82"/>
            <p:cNvGrpSpPr/>
            <p:nvPr/>
          </p:nvGrpSpPr>
          <p:grpSpPr>
            <a:xfrm>
              <a:off x="1768478" y="5584525"/>
              <a:ext cx="1734494" cy="421241"/>
              <a:chOff x="1823431" y="4655286"/>
              <a:chExt cx="2678385" cy="678372"/>
            </a:xfrm>
          </p:grpSpPr>
          <p:sp>
            <p:nvSpPr>
              <p:cNvPr id="85" name="Rectangle 42"/>
              <p:cNvSpPr/>
              <p:nvPr/>
            </p:nvSpPr>
            <p:spPr>
              <a:xfrm>
                <a:off x="3700513" y="4655286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4072758" y="5323162"/>
                <a:ext cx="429058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3" name="Rectangle 42"/>
              <p:cNvSpPr/>
              <p:nvPr/>
            </p:nvSpPr>
            <p:spPr>
              <a:xfrm>
                <a:off x="2098164" y="4662678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1823431" y="5323162"/>
                <a:ext cx="266412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477534" y="5323870"/>
                <a:ext cx="1224166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4" name="TextBox 83"/>
            <p:cNvSpPr txBox="1"/>
            <p:nvPr/>
          </p:nvSpPr>
          <p:spPr>
            <a:xfrm>
              <a:off x="1919854" y="5184416"/>
              <a:ext cx="3190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1      0     1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86116" y="4603773"/>
            <a:ext cx="4345365" cy="1259560"/>
            <a:chOff x="3656154" y="4603773"/>
            <a:chExt cx="4345365" cy="1259560"/>
          </a:xfrm>
        </p:grpSpPr>
        <p:grpSp>
          <p:nvGrpSpPr>
            <p:cNvPr id="110" name="Group 109"/>
            <p:cNvGrpSpPr/>
            <p:nvPr/>
          </p:nvGrpSpPr>
          <p:grpSpPr>
            <a:xfrm>
              <a:off x="3656154" y="4603773"/>
              <a:ext cx="1059105" cy="1014723"/>
              <a:chOff x="1488610" y="3581292"/>
              <a:chExt cx="1409669" cy="1797641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 rot="16200000" flipH="1">
                <a:off x="589789" y="4480113"/>
                <a:ext cx="179764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16200000">
                <a:off x="2195095" y="4673075"/>
                <a:ext cx="0" cy="14063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/>
            <p:nvPr/>
          </p:nvGrpSpPr>
          <p:grpSpPr>
            <a:xfrm flipH="1">
              <a:off x="6942414" y="4607718"/>
              <a:ext cx="1059105" cy="1014723"/>
              <a:chOff x="1488610" y="3581292"/>
              <a:chExt cx="1409669" cy="1797641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rot="16200000" flipH="1">
                <a:off x="589789" y="4480113"/>
                <a:ext cx="179764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16200000">
                <a:off x="2195095" y="4673075"/>
                <a:ext cx="0" cy="140636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4738624" y="5278557"/>
              <a:ext cx="2203789" cy="5847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FCF1"/>
                  </a:solidFill>
                  <a:latin typeface="Helvetica Neue Thin"/>
                  <a:cs typeface="Helvetica Neue Thin"/>
                </a:rPr>
                <a:t>Correlated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 rot="17576826" flipH="1">
            <a:off x="7700386" y="2424039"/>
            <a:ext cx="530414" cy="1587502"/>
            <a:chOff x="6992747" y="2196847"/>
            <a:chExt cx="188213" cy="1157863"/>
          </a:xfrm>
        </p:grpSpPr>
        <p:grpSp>
          <p:nvGrpSpPr>
            <p:cNvPr id="105" name="Group 104"/>
            <p:cNvGrpSpPr/>
            <p:nvPr/>
          </p:nvGrpSpPr>
          <p:grpSpPr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107" name="Freeform 106"/>
              <p:cNvSpPr/>
              <p:nvPr/>
            </p:nvSpPr>
            <p:spPr>
              <a:xfrm>
                <a:off x="342704" y="837096"/>
                <a:ext cx="3168624" cy="1438536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285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6" name="Straight Arrow Connector 105"/>
            <p:cNvCxnSpPr/>
            <p:nvPr/>
          </p:nvCxnSpPr>
          <p:spPr>
            <a:xfrm rot="6784098">
              <a:off x="6820763" y="3182726"/>
              <a:ext cx="343968" cy="0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B741BF-025E-9448-BE76-DB3D66CE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0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093067" y="3314640"/>
            <a:ext cx="2227368" cy="954842"/>
            <a:chOff x="300795" y="776467"/>
            <a:chExt cx="9487892" cy="1451529"/>
          </a:xfrm>
        </p:grpSpPr>
        <p:sp>
          <p:nvSpPr>
            <p:cNvPr id="59" name="Freeform 5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>
            <a:off x="6212296" y="3135362"/>
            <a:ext cx="2227368" cy="995755"/>
          </a:xfrm>
          <a:custGeom>
            <a:avLst/>
            <a:gdLst>
              <a:gd name="connsiteX0" fmla="*/ 2486 w 2394152"/>
              <a:gd name="connsiteY0" fmla="*/ 621051 h 1512694"/>
              <a:gd name="connsiteX1" fmla="*/ 35474 w 2394152"/>
              <a:gd name="connsiteY1" fmla="*/ 1346853 h 1512694"/>
              <a:gd name="connsiteX2" fmla="*/ 249899 w 2394152"/>
              <a:gd name="connsiteY2" fmla="*/ 522078 h 1512694"/>
              <a:gd name="connsiteX3" fmla="*/ 398348 w 2394152"/>
              <a:gd name="connsiteY3" fmla="*/ 1198394 h 1512694"/>
              <a:gd name="connsiteX4" fmla="*/ 513807 w 2394152"/>
              <a:gd name="connsiteY4" fmla="*/ 10718 h 1512694"/>
              <a:gd name="connsiteX5" fmla="*/ 678750 w 2394152"/>
              <a:gd name="connsiteY5" fmla="*/ 654042 h 1512694"/>
              <a:gd name="connsiteX6" fmla="*/ 794210 w 2394152"/>
              <a:gd name="connsiteY6" fmla="*/ 1363348 h 1512694"/>
              <a:gd name="connsiteX7" fmla="*/ 909669 w 2394152"/>
              <a:gd name="connsiteY7" fmla="*/ 802502 h 1512694"/>
              <a:gd name="connsiteX8" fmla="*/ 1025129 w 2394152"/>
              <a:gd name="connsiteY8" fmla="*/ 291142 h 1512694"/>
              <a:gd name="connsiteX9" fmla="*/ 1157083 w 2394152"/>
              <a:gd name="connsiteY9" fmla="*/ 967457 h 1512694"/>
              <a:gd name="connsiteX10" fmla="*/ 1256049 w 2394152"/>
              <a:gd name="connsiteY10" fmla="*/ 439601 h 1512694"/>
              <a:gd name="connsiteX11" fmla="*/ 1305531 w 2394152"/>
              <a:gd name="connsiteY11" fmla="*/ 1511808 h 1512694"/>
              <a:gd name="connsiteX12" fmla="*/ 1470474 w 2394152"/>
              <a:gd name="connsiteY12" fmla="*/ 637547 h 1512694"/>
              <a:gd name="connsiteX13" fmla="*/ 1684899 w 2394152"/>
              <a:gd name="connsiteY13" fmla="*/ 1462321 h 1512694"/>
              <a:gd name="connsiteX14" fmla="*/ 1783865 w 2394152"/>
              <a:gd name="connsiteY14" fmla="*/ 27214 h 1512694"/>
              <a:gd name="connsiteX15" fmla="*/ 1965301 w 2394152"/>
              <a:gd name="connsiteY15" fmla="*/ 1033439 h 1512694"/>
              <a:gd name="connsiteX16" fmla="*/ 2179727 w 2394152"/>
              <a:gd name="connsiteY16" fmla="*/ 10718 h 1512694"/>
              <a:gd name="connsiteX17" fmla="*/ 2295186 w 2394152"/>
              <a:gd name="connsiteY17" fmla="*/ 1429330 h 1512694"/>
              <a:gd name="connsiteX18" fmla="*/ 2394152 w 2394152"/>
              <a:gd name="connsiteY18" fmla="*/ 604556 h 151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94152" h="1512694">
                <a:moveTo>
                  <a:pt x="2486" y="621051"/>
                </a:moveTo>
                <a:cubicBezTo>
                  <a:pt x="-1638" y="992199"/>
                  <a:pt x="-5761" y="1363348"/>
                  <a:pt x="35474" y="1346853"/>
                </a:cubicBezTo>
                <a:cubicBezTo>
                  <a:pt x="76709" y="1330358"/>
                  <a:pt x="189420" y="546821"/>
                  <a:pt x="249899" y="522078"/>
                </a:cubicBezTo>
                <a:cubicBezTo>
                  <a:pt x="310378" y="497335"/>
                  <a:pt x="354363" y="1283621"/>
                  <a:pt x="398348" y="1198394"/>
                </a:cubicBezTo>
                <a:cubicBezTo>
                  <a:pt x="442333" y="1113167"/>
                  <a:pt x="467073" y="101443"/>
                  <a:pt x="513807" y="10718"/>
                </a:cubicBezTo>
                <a:cubicBezTo>
                  <a:pt x="560541" y="-80007"/>
                  <a:pt x="632016" y="428604"/>
                  <a:pt x="678750" y="654042"/>
                </a:cubicBezTo>
                <a:cubicBezTo>
                  <a:pt x="725484" y="879480"/>
                  <a:pt x="755724" y="1338605"/>
                  <a:pt x="794210" y="1363348"/>
                </a:cubicBezTo>
                <a:cubicBezTo>
                  <a:pt x="832697" y="1388091"/>
                  <a:pt x="871183" y="981203"/>
                  <a:pt x="909669" y="802502"/>
                </a:cubicBezTo>
                <a:cubicBezTo>
                  <a:pt x="948156" y="623801"/>
                  <a:pt x="983893" y="263650"/>
                  <a:pt x="1025129" y="291142"/>
                </a:cubicBezTo>
                <a:cubicBezTo>
                  <a:pt x="1066365" y="318634"/>
                  <a:pt x="1118596" y="942714"/>
                  <a:pt x="1157083" y="967457"/>
                </a:cubicBezTo>
                <a:cubicBezTo>
                  <a:pt x="1195570" y="992200"/>
                  <a:pt x="1231308" y="348876"/>
                  <a:pt x="1256049" y="439601"/>
                </a:cubicBezTo>
                <a:cubicBezTo>
                  <a:pt x="1280790" y="530326"/>
                  <a:pt x="1269793" y="1478817"/>
                  <a:pt x="1305531" y="1511808"/>
                </a:cubicBezTo>
                <a:cubicBezTo>
                  <a:pt x="1341269" y="1544799"/>
                  <a:pt x="1407246" y="645795"/>
                  <a:pt x="1470474" y="637547"/>
                </a:cubicBezTo>
                <a:cubicBezTo>
                  <a:pt x="1533702" y="629299"/>
                  <a:pt x="1632667" y="1564043"/>
                  <a:pt x="1684899" y="1462321"/>
                </a:cubicBezTo>
                <a:cubicBezTo>
                  <a:pt x="1737131" y="1360599"/>
                  <a:pt x="1737131" y="98694"/>
                  <a:pt x="1783865" y="27214"/>
                </a:cubicBezTo>
                <a:cubicBezTo>
                  <a:pt x="1830599" y="-44266"/>
                  <a:pt x="1899324" y="1036188"/>
                  <a:pt x="1965301" y="1033439"/>
                </a:cubicBezTo>
                <a:cubicBezTo>
                  <a:pt x="2031278" y="1030690"/>
                  <a:pt x="2124746" y="-55264"/>
                  <a:pt x="2179727" y="10718"/>
                </a:cubicBezTo>
                <a:cubicBezTo>
                  <a:pt x="2234708" y="76700"/>
                  <a:pt x="2259449" y="1330357"/>
                  <a:pt x="2295186" y="1429330"/>
                </a:cubicBezTo>
                <a:cubicBezTo>
                  <a:pt x="2330923" y="1528303"/>
                  <a:pt x="2394152" y="604556"/>
                  <a:pt x="2394152" y="604556"/>
                </a:cubicBezTo>
              </a:path>
            </a:pathLst>
          </a:custGeom>
          <a:ln w="38100" cmpd="sng">
            <a:solidFill>
              <a:schemeClr val="accent6">
                <a:lumMod val="75000"/>
                <a:alpha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/>
          <p:cNvGrpSpPr/>
          <p:nvPr/>
        </p:nvGrpSpPr>
        <p:grpSpPr>
          <a:xfrm>
            <a:off x="1090246" y="3311819"/>
            <a:ext cx="2227368" cy="954842"/>
            <a:chOff x="300795" y="776467"/>
            <a:chExt cx="9487892" cy="1451529"/>
          </a:xfrm>
        </p:grpSpPr>
        <p:sp>
          <p:nvSpPr>
            <p:cNvPr id="108" name="Freeform 107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Freeform 105"/>
          <p:cNvSpPr/>
          <p:nvPr/>
        </p:nvSpPr>
        <p:spPr>
          <a:xfrm>
            <a:off x="6209475" y="3132541"/>
            <a:ext cx="2227368" cy="995755"/>
          </a:xfrm>
          <a:custGeom>
            <a:avLst/>
            <a:gdLst>
              <a:gd name="connsiteX0" fmla="*/ 2486 w 2394152"/>
              <a:gd name="connsiteY0" fmla="*/ 621051 h 1512694"/>
              <a:gd name="connsiteX1" fmla="*/ 35474 w 2394152"/>
              <a:gd name="connsiteY1" fmla="*/ 1346853 h 1512694"/>
              <a:gd name="connsiteX2" fmla="*/ 249899 w 2394152"/>
              <a:gd name="connsiteY2" fmla="*/ 522078 h 1512694"/>
              <a:gd name="connsiteX3" fmla="*/ 398348 w 2394152"/>
              <a:gd name="connsiteY3" fmla="*/ 1198394 h 1512694"/>
              <a:gd name="connsiteX4" fmla="*/ 513807 w 2394152"/>
              <a:gd name="connsiteY4" fmla="*/ 10718 h 1512694"/>
              <a:gd name="connsiteX5" fmla="*/ 678750 w 2394152"/>
              <a:gd name="connsiteY5" fmla="*/ 654042 h 1512694"/>
              <a:gd name="connsiteX6" fmla="*/ 794210 w 2394152"/>
              <a:gd name="connsiteY6" fmla="*/ 1363348 h 1512694"/>
              <a:gd name="connsiteX7" fmla="*/ 909669 w 2394152"/>
              <a:gd name="connsiteY7" fmla="*/ 802502 h 1512694"/>
              <a:gd name="connsiteX8" fmla="*/ 1025129 w 2394152"/>
              <a:gd name="connsiteY8" fmla="*/ 291142 h 1512694"/>
              <a:gd name="connsiteX9" fmla="*/ 1157083 w 2394152"/>
              <a:gd name="connsiteY9" fmla="*/ 967457 h 1512694"/>
              <a:gd name="connsiteX10" fmla="*/ 1256049 w 2394152"/>
              <a:gd name="connsiteY10" fmla="*/ 439601 h 1512694"/>
              <a:gd name="connsiteX11" fmla="*/ 1305531 w 2394152"/>
              <a:gd name="connsiteY11" fmla="*/ 1511808 h 1512694"/>
              <a:gd name="connsiteX12" fmla="*/ 1470474 w 2394152"/>
              <a:gd name="connsiteY12" fmla="*/ 637547 h 1512694"/>
              <a:gd name="connsiteX13" fmla="*/ 1684899 w 2394152"/>
              <a:gd name="connsiteY13" fmla="*/ 1462321 h 1512694"/>
              <a:gd name="connsiteX14" fmla="*/ 1783865 w 2394152"/>
              <a:gd name="connsiteY14" fmla="*/ 27214 h 1512694"/>
              <a:gd name="connsiteX15" fmla="*/ 1965301 w 2394152"/>
              <a:gd name="connsiteY15" fmla="*/ 1033439 h 1512694"/>
              <a:gd name="connsiteX16" fmla="*/ 2179727 w 2394152"/>
              <a:gd name="connsiteY16" fmla="*/ 10718 h 1512694"/>
              <a:gd name="connsiteX17" fmla="*/ 2295186 w 2394152"/>
              <a:gd name="connsiteY17" fmla="*/ 1429330 h 1512694"/>
              <a:gd name="connsiteX18" fmla="*/ 2394152 w 2394152"/>
              <a:gd name="connsiteY18" fmla="*/ 604556 h 151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94152" h="1512694">
                <a:moveTo>
                  <a:pt x="2486" y="621051"/>
                </a:moveTo>
                <a:cubicBezTo>
                  <a:pt x="-1638" y="992199"/>
                  <a:pt x="-5761" y="1363348"/>
                  <a:pt x="35474" y="1346853"/>
                </a:cubicBezTo>
                <a:cubicBezTo>
                  <a:pt x="76709" y="1330358"/>
                  <a:pt x="189420" y="546821"/>
                  <a:pt x="249899" y="522078"/>
                </a:cubicBezTo>
                <a:cubicBezTo>
                  <a:pt x="310378" y="497335"/>
                  <a:pt x="354363" y="1283621"/>
                  <a:pt x="398348" y="1198394"/>
                </a:cubicBezTo>
                <a:cubicBezTo>
                  <a:pt x="442333" y="1113167"/>
                  <a:pt x="467073" y="101443"/>
                  <a:pt x="513807" y="10718"/>
                </a:cubicBezTo>
                <a:cubicBezTo>
                  <a:pt x="560541" y="-80007"/>
                  <a:pt x="632016" y="428604"/>
                  <a:pt x="678750" y="654042"/>
                </a:cubicBezTo>
                <a:cubicBezTo>
                  <a:pt x="725484" y="879480"/>
                  <a:pt x="755724" y="1338605"/>
                  <a:pt x="794210" y="1363348"/>
                </a:cubicBezTo>
                <a:cubicBezTo>
                  <a:pt x="832697" y="1388091"/>
                  <a:pt x="871183" y="981203"/>
                  <a:pt x="909669" y="802502"/>
                </a:cubicBezTo>
                <a:cubicBezTo>
                  <a:pt x="948156" y="623801"/>
                  <a:pt x="983893" y="263650"/>
                  <a:pt x="1025129" y="291142"/>
                </a:cubicBezTo>
                <a:cubicBezTo>
                  <a:pt x="1066365" y="318634"/>
                  <a:pt x="1118596" y="942714"/>
                  <a:pt x="1157083" y="967457"/>
                </a:cubicBezTo>
                <a:cubicBezTo>
                  <a:pt x="1195570" y="992200"/>
                  <a:pt x="1231308" y="348876"/>
                  <a:pt x="1256049" y="439601"/>
                </a:cubicBezTo>
                <a:cubicBezTo>
                  <a:pt x="1280790" y="530326"/>
                  <a:pt x="1269793" y="1478817"/>
                  <a:pt x="1305531" y="1511808"/>
                </a:cubicBezTo>
                <a:cubicBezTo>
                  <a:pt x="1341269" y="1544799"/>
                  <a:pt x="1407246" y="645795"/>
                  <a:pt x="1470474" y="637547"/>
                </a:cubicBezTo>
                <a:cubicBezTo>
                  <a:pt x="1533702" y="629299"/>
                  <a:pt x="1632667" y="1564043"/>
                  <a:pt x="1684899" y="1462321"/>
                </a:cubicBezTo>
                <a:cubicBezTo>
                  <a:pt x="1737131" y="1360599"/>
                  <a:pt x="1737131" y="98694"/>
                  <a:pt x="1783865" y="27214"/>
                </a:cubicBezTo>
                <a:cubicBezTo>
                  <a:pt x="1830599" y="-44266"/>
                  <a:pt x="1899324" y="1036188"/>
                  <a:pt x="1965301" y="1033439"/>
                </a:cubicBezTo>
                <a:cubicBezTo>
                  <a:pt x="2031278" y="1030690"/>
                  <a:pt x="2124746" y="-55264"/>
                  <a:pt x="2179727" y="10718"/>
                </a:cubicBezTo>
                <a:cubicBezTo>
                  <a:pt x="2234708" y="76700"/>
                  <a:pt x="2259449" y="1330357"/>
                  <a:pt x="2295186" y="1429330"/>
                </a:cubicBezTo>
                <a:cubicBezTo>
                  <a:pt x="2330923" y="1528303"/>
                  <a:pt x="2394152" y="604556"/>
                  <a:pt x="2394152" y="604556"/>
                </a:cubicBezTo>
              </a:path>
            </a:pathLst>
          </a:custGeom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63" name="Oval 62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00" name="Freeform 99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67" name="Oval 66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8" name="Freeform 9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reeform 9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96" name="Freeform 9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9" name="TextBox 68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1" name="Straight Connector 70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87" name="Freeform 8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6" name="Straight Connector 85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1D614D-82B3-5642-B97F-1AE037B5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3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0368E-6 6.54006E-6 L 0.27469 0.28695 " pathEditMode="relative" ptsTypes="AA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5391E-6 -3.3534E-6 L -0.2844 0.3105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29" y="15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5" grpId="1" animBg="1"/>
      <p:bldP spid="106" grpId="0" animBg="1"/>
      <p:bldP spid="106" grpId="1" animBg="1"/>
      <p:bldP spid="102" grpId="0"/>
      <p:bldP spid="10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1090246" y="3311819"/>
            <a:ext cx="2227368" cy="954842"/>
            <a:chOff x="300795" y="776467"/>
            <a:chExt cx="9487892" cy="1451529"/>
          </a:xfrm>
        </p:grpSpPr>
        <p:sp>
          <p:nvSpPr>
            <p:cNvPr id="108" name="Freeform 107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 flipV="1">
            <a:off x="6176120" y="3223445"/>
            <a:ext cx="2227368" cy="954842"/>
            <a:chOff x="300795" y="776467"/>
            <a:chExt cx="9487892" cy="1451529"/>
          </a:xfrm>
        </p:grpSpPr>
        <p:sp>
          <p:nvSpPr>
            <p:cNvPr id="87" name="Freeform 86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093067" y="3314640"/>
            <a:ext cx="2227368" cy="954842"/>
            <a:chOff x="300795" y="776467"/>
            <a:chExt cx="9487892" cy="1451529"/>
          </a:xfrm>
        </p:grpSpPr>
        <p:sp>
          <p:nvSpPr>
            <p:cNvPr id="59" name="Freeform 5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171730" y="3219055"/>
            <a:ext cx="2227368" cy="954842"/>
            <a:chOff x="300795" y="776467"/>
            <a:chExt cx="9487892" cy="1451529"/>
          </a:xfrm>
        </p:grpSpPr>
        <p:sp>
          <p:nvSpPr>
            <p:cNvPr id="71" name="Freeform 7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 flipV="1">
            <a:off x="6173925" y="3221250"/>
            <a:ext cx="2227368" cy="954842"/>
            <a:chOff x="300795" y="776467"/>
            <a:chExt cx="9487892" cy="1451529"/>
          </a:xfrm>
        </p:grpSpPr>
        <p:sp>
          <p:nvSpPr>
            <p:cNvPr id="83" name="Freeform 82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3649997" y="5751238"/>
            <a:ext cx="2227368" cy="19810"/>
          </a:xfrm>
          <a:prstGeom prst="line">
            <a:avLst/>
          </a:prstGeom>
          <a:ln w="38100" cmpd="sng">
            <a:solidFill>
              <a:srgbClr val="FFC0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Freeform 99"/>
          <p:cNvSpPr/>
          <p:nvPr/>
        </p:nvSpPr>
        <p:spPr>
          <a:xfrm>
            <a:off x="6209475" y="3132541"/>
            <a:ext cx="2227368" cy="995755"/>
          </a:xfrm>
          <a:custGeom>
            <a:avLst/>
            <a:gdLst>
              <a:gd name="connsiteX0" fmla="*/ 2486 w 2394152"/>
              <a:gd name="connsiteY0" fmla="*/ 621051 h 1512694"/>
              <a:gd name="connsiteX1" fmla="*/ 35474 w 2394152"/>
              <a:gd name="connsiteY1" fmla="*/ 1346853 h 1512694"/>
              <a:gd name="connsiteX2" fmla="*/ 249899 w 2394152"/>
              <a:gd name="connsiteY2" fmla="*/ 522078 h 1512694"/>
              <a:gd name="connsiteX3" fmla="*/ 398348 w 2394152"/>
              <a:gd name="connsiteY3" fmla="*/ 1198394 h 1512694"/>
              <a:gd name="connsiteX4" fmla="*/ 513807 w 2394152"/>
              <a:gd name="connsiteY4" fmla="*/ 10718 h 1512694"/>
              <a:gd name="connsiteX5" fmla="*/ 678750 w 2394152"/>
              <a:gd name="connsiteY5" fmla="*/ 654042 h 1512694"/>
              <a:gd name="connsiteX6" fmla="*/ 794210 w 2394152"/>
              <a:gd name="connsiteY6" fmla="*/ 1363348 h 1512694"/>
              <a:gd name="connsiteX7" fmla="*/ 909669 w 2394152"/>
              <a:gd name="connsiteY7" fmla="*/ 802502 h 1512694"/>
              <a:gd name="connsiteX8" fmla="*/ 1025129 w 2394152"/>
              <a:gd name="connsiteY8" fmla="*/ 291142 h 1512694"/>
              <a:gd name="connsiteX9" fmla="*/ 1157083 w 2394152"/>
              <a:gd name="connsiteY9" fmla="*/ 967457 h 1512694"/>
              <a:gd name="connsiteX10" fmla="*/ 1256049 w 2394152"/>
              <a:gd name="connsiteY10" fmla="*/ 439601 h 1512694"/>
              <a:gd name="connsiteX11" fmla="*/ 1305531 w 2394152"/>
              <a:gd name="connsiteY11" fmla="*/ 1511808 h 1512694"/>
              <a:gd name="connsiteX12" fmla="*/ 1470474 w 2394152"/>
              <a:gd name="connsiteY12" fmla="*/ 637547 h 1512694"/>
              <a:gd name="connsiteX13" fmla="*/ 1684899 w 2394152"/>
              <a:gd name="connsiteY13" fmla="*/ 1462321 h 1512694"/>
              <a:gd name="connsiteX14" fmla="*/ 1783865 w 2394152"/>
              <a:gd name="connsiteY14" fmla="*/ 27214 h 1512694"/>
              <a:gd name="connsiteX15" fmla="*/ 1965301 w 2394152"/>
              <a:gd name="connsiteY15" fmla="*/ 1033439 h 1512694"/>
              <a:gd name="connsiteX16" fmla="*/ 2179727 w 2394152"/>
              <a:gd name="connsiteY16" fmla="*/ 10718 h 1512694"/>
              <a:gd name="connsiteX17" fmla="*/ 2295186 w 2394152"/>
              <a:gd name="connsiteY17" fmla="*/ 1429330 h 1512694"/>
              <a:gd name="connsiteX18" fmla="*/ 2394152 w 2394152"/>
              <a:gd name="connsiteY18" fmla="*/ 604556 h 151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94152" h="1512694">
                <a:moveTo>
                  <a:pt x="2486" y="621051"/>
                </a:moveTo>
                <a:cubicBezTo>
                  <a:pt x="-1638" y="992199"/>
                  <a:pt x="-5761" y="1363348"/>
                  <a:pt x="35474" y="1346853"/>
                </a:cubicBezTo>
                <a:cubicBezTo>
                  <a:pt x="76709" y="1330358"/>
                  <a:pt x="189420" y="546821"/>
                  <a:pt x="249899" y="522078"/>
                </a:cubicBezTo>
                <a:cubicBezTo>
                  <a:pt x="310378" y="497335"/>
                  <a:pt x="354363" y="1283621"/>
                  <a:pt x="398348" y="1198394"/>
                </a:cubicBezTo>
                <a:cubicBezTo>
                  <a:pt x="442333" y="1113167"/>
                  <a:pt x="467073" y="101443"/>
                  <a:pt x="513807" y="10718"/>
                </a:cubicBezTo>
                <a:cubicBezTo>
                  <a:pt x="560541" y="-80007"/>
                  <a:pt x="632016" y="428604"/>
                  <a:pt x="678750" y="654042"/>
                </a:cubicBezTo>
                <a:cubicBezTo>
                  <a:pt x="725484" y="879480"/>
                  <a:pt x="755724" y="1338605"/>
                  <a:pt x="794210" y="1363348"/>
                </a:cubicBezTo>
                <a:cubicBezTo>
                  <a:pt x="832697" y="1388091"/>
                  <a:pt x="871183" y="981203"/>
                  <a:pt x="909669" y="802502"/>
                </a:cubicBezTo>
                <a:cubicBezTo>
                  <a:pt x="948156" y="623801"/>
                  <a:pt x="983893" y="263650"/>
                  <a:pt x="1025129" y="291142"/>
                </a:cubicBezTo>
                <a:cubicBezTo>
                  <a:pt x="1066365" y="318634"/>
                  <a:pt x="1118596" y="942714"/>
                  <a:pt x="1157083" y="967457"/>
                </a:cubicBezTo>
                <a:cubicBezTo>
                  <a:pt x="1195570" y="992200"/>
                  <a:pt x="1231308" y="348876"/>
                  <a:pt x="1256049" y="439601"/>
                </a:cubicBezTo>
                <a:cubicBezTo>
                  <a:pt x="1280790" y="530326"/>
                  <a:pt x="1269793" y="1478817"/>
                  <a:pt x="1305531" y="1511808"/>
                </a:cubicBezTo>
                <a:cubicBezTo>
                  <a:pt x="1341269" y="1544799"/>
                  <a:pt x="1407246" y="645795"/>
                  <a:pt x="1470474" y="637547"/>
                </a:cubicBezTo>
                <a:cubicBezTo>
                  <a:pt x="1533702" y="629299"/>
                  <a:pt x="1632667" y="1564043"/>
                  <a:pt x="1684899" y="1462321"/>
                </a:cubicBezTo>
                <a:cubicBezTo>
                  <a:pt x="1737131" y="1360599"/>
                  <a:pt x="1737131" y="98694"/>
                  <a:pt x="1783865" y="27214"/>
                </a:cubicBezTo>
                <a:cubicBezTo>
                  <a:pt x="1830599" y="-44266"/>
                  <a:pt x="1899324" y="1036188"/>
                  <a:pt x="1965301" y="1033439"/>
                </a:cubicBezTo>
                <a:cubicBezTo>
                  <a:pt x="2031278" y="1030690"/>
                  <a:pt x="2124746" y="-55264"/>
                  <a:pt x="2179727" y="10718"/>
                </a:cubicBezTo>
                <a:cubicBezTo>
                  <a:pt x="2234708" y="76700"/>
                  <a:pt x="2259449" y="1330357"/>
                  <a:pt x="2295186" y="1429330"/>
                </a:cubicBezTo>
                <a:cubicBezTo>
                  <a:pt x="2330923" y="1528303"/>
                  <a:pt x="2394152" y="604556"/>
                  <a:pt x="2394152" y="604556"/>
                </a:cubicBezTo>
              </a:path>
            </a:pathLst>
          </a:custGeom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79" name="Oval 78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30" name="Freeform 129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130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8" name="Freeform 12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6" name="Freeform 12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3" name="TextBox 92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0" name="Group 119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Group 103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5" name="Group 114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7" name="Freeform 11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6" name="Straight Connector 115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extBox 131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F014B-023A-9341-AA4F-8A8183B4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0368E-6 6.54006E-6 L 0.27469 0.28695 " pathEditMode="relative" ptsTypes="AA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87 -0.00046 L -0.28041 0.300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6" y="15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1090246" y="3311819"/>
            <a:ext cx="2227368" cy="954842"/>
            <a:chOff x="300795" y="776467"/>
            <a:chExt cx="9487892" cy="1451529"/>
          </a:xfrm>
        </p:grpSpPr>
        <p:sp>
          <p:nvSpPr>
            <p:cNvPr id="108" name="Freeform 107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0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 flipV="1">
            <a:off x="6176120" y="3223445"/>
            <a:ext cx="2227368" cy="954842"/>
            <a:chOff x="300795" y="776467"/>
            <a:chExt cx="9487892" cy="1451529"/>
          </a:xfrm>
        </p:grpSpPr>
        <p:sp>
          <p:nvSpPr>
            <p:cNvPr id="87" name="Freeform 86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>
                  <a:alpha val="22000"/>
                </a:srgb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3649997" y="5273817"/>
            <a:ext cx="2227368" cy="954842"/>
            <a:chOff x="300795" y="776467"/>
            <a:chExt cx="9487892" cy="1451529"/>
          </a:xfrm>
        </p:grpSpPr>
        <p:sp>
          <p:nvSpPr>
            <p:cNvPr id="79" name="Freeform 7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 flipV="1">
            <a:off x="3649997" y="5282362"/>
            <a:ext cx="2227368" cy="954842"/>
            <a:chOff x="300795" y="776467"/>
            <a:chExt cx="9487892" cy="1451529"/>
          </a:xfrm>
        </p:grpSpPr>
        <p:sp>
          <p:nvSpPr>
            <p:cNvPr id="91" name="Freeform 9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558ED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652192" y="4743693"/>
            <a:ext cx="2227368" cy="2046790"/>
            <a:chOff x="300795" y="776467"/>
            <a:chExt cx="9487892" cy="1451529"/>
          </a:xfrm>
        </p:grpSpPr>
        <p:sp>
          <p:nvSpPr>
            <p:cNvPr id="99" name="Freeform 9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71" name="Oval 70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28" name="Freeform 127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128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83" name="Oval 82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6" name="Freeform 12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24" name="Freeform 123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5" name="TextBox 84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5" name="Straight Connector 9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15" name="Freeform 11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4" name="Straight Connector 113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E6EA47-4381-1C4D-8610-1582A0AF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9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515E-6 -1.85271E-7 L 0.04182 -1.85271E-7 " pathEditMode="relative" ptsTypes="AA">
                                      <p:cBhvr>
                                        <p:cTn id="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/>
          <p:cNvGrpSpPr/>
          <p:nvPr/>
        </p:nvGrpSpPr>
        <p:grpSpPr>
          <a:xfrm>
            <a:off x="1769753" y="1566397"/>
            <a:ext cx="3192196" cy="676376"/>
            <a:chOff x="300795" y="776467"/>
            <a:chExt cx="9487892" cy="1451529"/>
          </a:xfrm>
        </p:grpSpPr>
        <p:sp>
          <p:nvSpPr>
            <p:cNvPr id="172" name="Freeform 171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0" name="Picture 189" descr="speaker_2.png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5781113" y="3386430"/>
            <a:ext cx="467288" cy="8843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51357" y="2450663"/>
            <a:ext cx="3862146" cy="1082458"/>
            <a:chOff x="3325957" y="2227351"/>
            <a:chExt cx="3862146" cy="1082458"/>
          </a:xfrm>
        </p:grpSpPr>
        <p:grpSp>
          <p:nvGrpSpPr>
            <p:cNvPr id="123" name="Group 122"/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5" name="Rectangle 134"/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1" name="TextBox 190"/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Audio Sample Buffer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325957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30373" y="1695729"/>
            <a:ext cx="3141877" cy="748690"/>
            <a:chOff x="3504973" y="1472417"/>
            <a:chExt cx="3141877" cy="748690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/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0" name="Straight Connector 179"/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/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Oval 182"/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4" name="Straight Connector 183"/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Connector 192"/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90781" y="4655286"/>
            <a:ext cx="3321098" cy="1091907"/>
            <a:chOff x="1790781" y="4655286"/>
            <a:chExt cx="3321098" cy="1091907"/>
          </a:xfrm>
        </p:grpSpPr>
        <p:grpSp>
          <p:nvGrpSpPr>
            <p:cNvPr id="14" name="Group 13"/>
            <p:cNvGrpSpPr/>
            <p:nvPr/>
          </p:nvGrpSpPr>
          <p:grpSpPr>
            <a:xfrm>
              <a:off x="1823431" y="4655286"/>
              <a:ext cx="3288448" cy="679572"/>
              <a:chOff x="1823431" y="4655286"/>
              <a:chExt cx="3288448" cy="679572"/>
            </a:xfrm>
          </p:grpSpPr>
          <p:sp>
            <p:nvSpPr>
              <p:cNvPr id="195" name="Rectangle 42"/>
              <p:cNvSpPr/>
              <p:nvPr/>
            </p:nvSpPr>
            <p:spPr>
              <a:xfrm>
                <a:off x="2901113" y="4663878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6" name="Straight Connector 195"/>
              <p:cNvCxnSpPr/>
              <p:nvPr/>
            </p:nvCxnSpPr>
            <p:spPr>
              <a:xfrm>
                <a:off x="2471592" y="5324362"/>
                <a:ext cx="429058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7" name="Rectangle 42"/>
              <p:cNvSpPr/>
              <p:nvPr/>
            </p:nvSpPr>
            <p:spPr>
              <a:xfrm>
                <a:off x="3700513" y="4655286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>
                <a:off x="3270992" y="5315770"/>
                <a:ext cx="429058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9" name="Rectangle 42"/>
              <p:cNvSpPr/>
              <p:nvPr/>
            </p:nvSpPr>
            <p:spPr>
              <a:xfrm>
                <a:off x="4502279" y="4662678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0" name="Straight Connector 199"/>
              <p:cNvCxnSpPr/>
              <p:nvPr/>
            </p:nvCxnSpPr>
            <p:spPr>
              <a:xfrm>
                <a:off x="4072758" y="5323162"/>
                <a:ext cx="429058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1" name="Rectangle 42"/>
              <p:cNvSpPr/>
              <p:nvPr/>
            </p:nvSpPr>
            <p:spPr>
              <a:xfrm>
                <a:off x="2098164" y="4662678"/>
                <a:ext cx="368161" cy="670980"/>
              </a:xfrm>
              <a:custGeom>
                <a:avLst/>
                <a:gdLst>
                  <a:gd name="connsiteX0" fmla="*/ 0 w 1074246"/>
                  <a:gd name="connsiteY0" fmla="*/ 0 h 670980"/>
                  <a:gd name="connsiteX1" fmla="*/ 1074246 w 1074246"/>
                  <a:gd name="connsiteY1" fmla="*/ 0 h 670980"/>
                  <a:gd name="connsiteX2" fmla="*/ 1074246 w 1074246"/>
                  <a:gd name="connsiteY2" fmla="*/ 670980 h 670980"/>
                  <a:gd name="connsiteX3" fmla="*/ 0 w 1074246"/>
                  <a:gd name="connsiteY3" fmla="*/ 670980 h 670980"/>
                  <a:gd name="connsiteX4" fmla="*/ 0 w 1074246"/>
                  <a:gd name="connsiteY4" fmla="*/ 0 h 670980"/>
                  <a:gd name="connsiteX0" fmla="*/ 0 w 1165686"/>
                  <a:gd name="connsiteY0" fmla="*/ 670980 h 762420"/>
                  <a:gd name="connsiteX1" fmla="*/ 0 w 1165686"/>
                  <a:gd name="connsiteY1" fmla="*/ 0 h 762420"/>
                  <a:gd name="connsiteX2" fmla="*/ 1074246 w 1165686"/>
                  <a:gd name="connsiteY2" fmla="*/ 0 h 762420"/>
                  <a:gd name="connsiteX3" fmla="*/ 1165686 w 1165686"/>
                  <a:gd name="connsiteY3" fmla="*/ 762420 h 762420"/>
                  <a:gd name="connsiteX0" fmla="*/ 0 w 1074246"/>
                  <a:gd name="connsiteY0" fmla="*/ 670980 h 670980"/>
                  <a:gd name="connsiteX1" fmla="*/ 0 w 1074246"/>
                  <a:gd name="connsiteY1" fmla="*/ 0 h 670980"/>
                  <a:gd name="connsiteX2" fmla="*/ 1074246 w 1074246"/>
                  <a:gd name="connsiteY2" fmla="*/ 0 h 670980"/>
                  <a:gd name="connsiteX3" fmla="*/ 1072624 w 1074246"/>
                  <a:gd name="connsiteY3" fmla="*/ 669356 h 67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246" h="670980">
                    <a:moveTo>
                      <a:pt x="0" y="670980"/>
                    </a:moveTo>
                    <a:lnTo>
                      <a:pt x="0" y="0"/>
                    </a:lnTo>
                    <a:lnTo>
                      <a:pt x="1074246" y="0"/>
                    </a:lnTo>
                    <a:cubicBezTo>
                      <a:pt x="1074246" y="223660"/>
                      <a:pt x="1072624" y="669356"/>
                      <a:pt x="1072624" y="669356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/>
              <p:cNvCxnSpPr/>
              <p:nvPr/>
            </p:nvCxnSpPr>
            <p:spPr>
              <a:xfrm>
                <a:off x="1823431" y="5323162"/>
                <a:ext cx="266412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4869686" y="5319672"/>
                <a:ext cx="242193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4" name="TextBox 203"/>
            <p:cNvSpPr txBox="1"/>
            <p:nvPr/>
          </p:nvSpPr>
          <p:spPr>
            <a:xfrm>
              <a:off x="1790781" y="5347083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Audio Clock</a:t>
              </a:r>
            </a:p>
          </p:txBody>
        </p:sp>
      </p:grpSp>
      <p:cxnSp>
        <p:nvCxnSpPr>
          <p:cNvPr id="205" name="Straight Connector 204"/>
          <p:cNvCxnSpPr/>
          <p:nvPr/>
        </p:nvCxnSpPr>
        <p:spPr>
          <a:xfrm>
            <a:off x="4843509" y="3180456"/>
            <a:ext cx="0" cy="54967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4843455" y="3728280"/>
            <a:ext cx="953289" cy="1419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4842404" y="3946964"/>
            <a:ext cx="0" cy="54967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4842350" y="3950465"/>
            <a:ext cx="953289" cy="1419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0" name="Group 209"/>
          <p:cNvGrpSpPr/>
          <p:nvPr/>
        </p:nvGrpSpPr>
        <p:grpSpPr>
          <a:xfrm>
            <a:off x="6300134" y="3421991"/>
            <a:ext cx="2131326" cy="676376"/>
            <a:chOff x="300795" y="776467"/>
            <a:chExt cx="6334760" cy="1451529"/>
          </a:xfrm>
        </p:grpSpPr>
        <p:sp>
          <p:nvSpPr>
            <p:cNvPr id="211" name="Freeform 21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226" name="Oval 225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7" name="Straight Connector 226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259" name="Freeform 258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 259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9" name="TextBox 228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230" name="Oval 229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1" name="Group 230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253" name="Group 252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257" name="Freeform 256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Freeform 257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4" name="Group 253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255" name="Freeform 254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Freeform 255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2" name="TextBox 231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233" name="Group 232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248" name="Oval 247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9" name="Group 248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34" name="Straight Connector 233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236" name="Straight Connector 235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" name="Group 236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4" name="Group 243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246" name="Freeform 245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Freeform 246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45" name="Straight Connector 244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8" name="TextBox 237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239" name="Straight Connector 238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242" name="Straight Connector 241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60962-E50E-0246-A6F7-05F00767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/>
          <p:cNvGrpSpPr/>
          <p:nvPr/>
        </p:nvGrpSpPr>
        <p:grpSpPr>
          <a:xfrm>
            <a:off x="1769753" y="1566397"/>
            <a:ext cx="3192196" cy="676376"/>
            <a:chOff x="300795" y="776467"/>
            <a:chExt cx="9487892" cy="1451529"/>
          </a:xfrm>
        </p:grpSpPr>
        <p:sp>
          <p:nvSpPr>
            <p:cNvPr id="172" name="Freeform 171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0" name="Picture 189" descr="speaker_2.png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5781113" y="3386430"/>
            <a:ext cx="467288" cy="88433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51357" y="1695729"/>
            <a:ext cx="3862146" cy="1837392"/>
            <a:chOff x="1651357" y="1695729"/>
            <a:chExt cx="3862146" cy="1837392"/>
          </a:xfrm>
        </p:grpSpPr>
        <p:grpSp>
          <p:nvGrpSpPr>
            <p:cNvPr id="3" name="Group 2"/>
            <p:cNvGrpSpPr/>
            <p:nvPr/>
          </p:nvGrpSpPr>
          <p:grpSpPr>
            <a:xfrm>
              <a:off x="1651357" y="2450663"/>
              <a:ext cx="3862146" cy="1082458"/>
              <a:chOff x="3325957" y="2227351"/>
              <a:chExt cx="3862146" cy="1082458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3337765" y="2227351"/>
                <a:ext cx="3380385" cy="663524"/>
                <a:chOff x="3072381" y="1611417"/>
                <a:chExt cx="3380385" cy="663524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3072381" y="1611417"/>
                  <a:ext cx="3380385" cy="663524"/>
                </a:xfrm>
                <a:prstGeom prst="rect">
                  <a:avLst/>
                </a:prstGeom>
                <a:noFill/>
                <a:ln w="38100" cmpd="sng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3557993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4049889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4541785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5033681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5525577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6017473" y="1611417"/>
                  <a:ext cx="0" cy="66352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1" name="TextBox 190"/>
              <p:cNvSpPr txBox="1"/>
              <p:nvPr/>
            </p:nvSpPr>
            <p:spPr>
              <a:xfrm>
                <a:off x="3347909" y="2909699"/>
                <a:ext cx="24614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Helvetica Neue Thin"/>
                    <a:cs typeface="Helvetica Neue Thin"/>
                  </a:rPr>
                  <a:t>Audio Sample Buffer</a:t>
                </a: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3325957" y="2352567"/>
                <a:ext cx="38621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Helvetica Neue Thin"/>
                    <a:cs typeface="Helvetica Neue Thin"/>
                  </a:rPr>
                  <a:t>S6   S5  S4   S3   S2   S1  S0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830373" y="1695729"/>
              <a:ext cx="3141877" cy="748690"/>
              <a:chOff x="3504973" y="1472417"/>
              <a:chExt cx="3141877" cy="748690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>
                <a:off x="6043114" y="1825455"/>
                <a:ext cx="0" cy="3808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Oval 176"/>
              <p:cNvSpPr/>
              <p:nvPr/>
            </p:nvSpPr>
            <p:spPr>
              <a:xfrm>
                <a:off x="5954887" y="1715343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8" name="Straight Connector 177"/>
              <p:cNvCxnSpPr/>
              <p:nvPr/>
            </p:nvCxnSpPr>
            <p:spPr>
              <a:xfrm>
                <a:off x="5521139" y="1645814"/>
                <a:ext cx="0" cy="55762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/>
              <p:cNvSpPr/>
              <p:nvPr/>
            </p:nvSpPr>
            <p:spPr>
              <a:xfrm>
                <a:off x="5432912" y="1472417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>
                <a:off x="5037076" y="1794510"/>
                <a:ext cx="0" cy="41895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/>
              <p:cNvSpPr/>
              <p:nvPr/>
            </p:nvSpPr>
            <p:spPr>
              <a:xfrm>
                <a:off x="4948849" y="1627609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2" name="Straight Connector 181"/>
              <p:cNvCxnSpPr/>
              <p:nvPr/>
            </p:nvCxnSpPr>
            <p:spPr>
              <a:xfrm>
                <a:off x="4571969" y="1817081"/>
                <a:ext cx="0" cy="3808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Oval 182"/>
              <p:cNvSpPr/>
              <p:nvPr/>
            </p:nvSpPr>
            <p:spPr>
              <a:xfrm>
                <a:off x="4483742" y="1650095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4" name="Straight Connector 183"/>
              <p:cNvCxnSpPr/>
              <p:nvPr/>
            </p:nvCxnSpPr>
            <p:spPr>
              <a:xfrm>
                <a:off x="4031038" y="1656398"/>
                <a:ext cx="0" cy="55762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Oval 184"/>
              <p:cNvSpPr/>
              <p:nvPr/>
            </p:nvSpPr>
            <p:spPr>
              <a:xfrm>
                <a:off x="3942811" y="1483001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/>
              <p:nvPr/>
            </p:nvCxnSpPr>
            <p:spPr>
              <a:xfrm>
                <a:off x="6564471" y="1646550"/>
                <a:ext cx="0" cy="55762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186"/>
              <p:cNvSpPr/>
              <p:nvPr/>
            </p:nvSpPr>
            <p:spPr>
              <a:xfrm>
                <a:off x="6476244" y="1511069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3" name="Straight Connector 192"/>
              <p:cNvCxnSpPr/>
              <p:nvPr/>
            </p:nvCxnSpPr>
            <p:spPr>
              <a:xfrm>
                <a:off x="3593200" y="2025664"/>
                <a:ext cx="0" cy="19544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Oval 193"/>
              <p:cNvSpPr/>
              <p:nvPr/>
            </p:nvSpPr>
            <p:spPr>
              <a:xfrm>
                <a:off x="3504973" y="1832169"/>
                <a:ext cx="170606" cy="171366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05" name="Straight Connector 204"/>
          <p:cNvCxnSpPr/>
          <p:nvPr/>
        </p:nvCxnSpPr>
        <p:spPr>
          <a:xfrm>
            <a:off x="4843509" y="3180456"/>
            <a:ext cx="0" cy="54967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4843455" y="3728280"/>
            <a:ext cx="953289" cy="1419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4842404" y="3946964"/>
            <a:ext cx="0" cy="549674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4842350" y="3950465"/>
            <a:ext cx="953289" cy="1419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0" name="Group 219"/>
          <p:cNvGrpSpPr/>
          <p:nvPr/>
        </p:nvGrpSpPr>
        <p:grpSpPr>
          <a:xfrm>
            <a:off x="6308224" y="3428044"/>
            <a:ext cx="2378576" cy="682983"/>
            <a:chOff x="300795" y="762289"/>
            <a:chExt cx="12645086" cy="1465707"/>
          </a:xfrm>
        </p:grpSpPr>
        <p:sp>
          <p:nvSpPr>
            <p:cNvPr id="221" name="Freeform 22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6622099" y="775873"/>
              <a:ext cx="3168619" cy="1438538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9777262" y="762289"/>
              <a:ext cx="3168619" cy="1438538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916581" y="4663386"/>
            <a:ext cx="3192390" cy="687672"/>
            <a:chOff x="1823431" y="4655286"/>
            <a:chExt cx="4929650" cy="687672"/>
          </a:xfrm>
        </p:grpSpPr>
        <p:sp>
          <p:nvSpPr>
            <p:cNvPr id="114" name="Rectangle 42"/>
            <p:cNvSpPr/>
            <p:nvPr/>
          </p:nvSpPr>
          <p:spPr>
            <a:xfrm>
              <a:off x="2901113" y="46638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2471592" y="5324362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16" name="Rectangle 42"/>
            <p:cNvSpPr/>
            <p:nvPr/>
          </p:nvSpPr>
          <p:spPr>
            <a:xfrm>
              <a:off x="3700513" y="4655286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/>
            <p:cNvCxnSpPr/>
            <p:nvPr/>
          </p:nvCxnSpPr>
          <p:spPr>
            <a:xfrm>
              <a:off x="3270992" y="5315770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18" name="Rectangle 42"/>
            <p:cNvSpPr/>
            <p:nvPr/>
          </p:nvSpPr>
          <p:spPr>
            <a:xfrm>
              <a:off x="4502279" y="46626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4072758" y="5323162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0" name="Rectangle 42"/>
            <p:cNvSpPr/>
            <p:nvPr/>
          </p:nvSpPr>
          <p:spPr>
            <a:xfrm>
              <a:off x="2098164" y="46626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1823431" y="5323162"/>
              <a:ext cx="266412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Rectangle 42"/>
            <p:cNvSpPr/>
            <p:nvPr/>
          </p:nvSpPr>
          <p:spPr>
            <a:xfrm>
              <a:off x="5954144" y="46719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5524623" y="5332462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324023" y="5323870"/>
              <a:ext cx="429058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8" name="Rectangle 42"/>
            <p:cNvSpPr/>
            <p:nvPr/>
          </p:nvSpPr>
          <p:spPr>
            <a:xfrm>
              <a:off x="5151195" y="4670778"/>
              <a:ext cx="368161" cy="670980"/>
            </a:xfrm>
            <a:custGeom>
              <a:avLst/>
              <a:gdLst>
                <a:gd name="connsiteX0" fmla="*/ 0 w 1074246"/>
                <a:gd name="connsiteY0" fmla="*/ 0 h 670980"/>
                <a:gd name="connsiteX1" fmla="*/ 1074246 w 1074246"/>
                <a:gd name="connsiteY1" fmla="*/ 0 h 670980"/>
                <a:gd name="connsiteX2" fmla="*/ 1074246 w 1074246"/>
                <a:gd name="connsiteY2" fmla="*/ 670980 h 670980"/>
                <a:gd name="connsiteX3" fmla="*/ 0 w 1074246"/>
                <a:gd name="connsiteY3" fmla="*/ 670980 h 670980"/>
                <a:gd name="connsiteX4" fmla="*/ 0 w 1074246"/>
                <a:gd name="connsiteY4" fmla="*/ 0 h 670980"/>
                <a:gd name="connsiteX0" fmla="*/ 0 w 1165686"/>
                <a:gd name="connsiteY0" fmla="*/ 670980 h 762420"/>
                <a:gd name="connsiteX1" fmla="*/ 0 w 1165686"/>
                <a:gd name="connsiteY1" fmla="*/ 0 h 762420"/>
                <a:gd name="connsiteX2" fmla="*/ 1074246 w 1165686"/>
                <a:gd name="connsiteY2" fmla="*/ 0 h 762420"/>
                <a:gd name="connsiteX3" fmla="*/ 1165686 w 1165686"/>
                <a:gd name="connsiteY3" fmla="*/ 762420 h 762420"/>
                <a:gd name="connsiteX0" fmla="*/ 0 w 1074246"/>
                <a:gd name="connsiteY0" fmla="*/ 670980 h 670980"/>
                <a:gd name="connsiteX1" fmla="*/ 0 w 1074246"/>
                <a:gd name="connsiteY1" fmla="*/ 0 h 670980"/>
                <a:gd name="connsiteX2" fmla="*/ 1074246 w 1074246"/>
                <a:gd name="connsiteY2" fmla="*/ 0 h 670980"/>
                <a:gd name="connsiteX3" fmla="*/ 1072624 w 1074246"/>
                <a:gd name="connsiteY3" fmla="*/ 669356 h 67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246" h="670980">
                  <a:moveTo>
                    <a:pt x="0" y="670980"/>
                  </a:moveTo>
                  <a:lnTo>
                    <a:pt x="0" y="0"/>
                  </a:lnTo>
                  <a:lnTo>
                    <a:pt x="1074246" y="0"/>
                  </a:lnTo>
                  <a:cubicBezTo>
                    <a:pt x="1074246" y="223660"/>
                    <a:pt x="1072624" y="669356"/>
                    <a:pt x="1072624" y="669356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Connector 128"/>
            <p:cNvCxnSpPr/>
            <p:nvPr/>
          </p:nvCxnSpPr>
          <p:spPr>
            <a:xfrm>
              <a:off x="4876462" y="5331262"/>
              <a:ext cx="266412" cy="0"/>
            </a:xfrm>
            <a:prstGeom prst="lin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1790781" y="5347083"/>
            <a:ext cx="2461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Audio Clock</a:t>
            </a:r>
          </a:p>
        </p:txBody>
      </p:sp>
      <p:grpSp>
        <p:nvGrpSpPr>
          <p:cNvPr id="131" name="Group 130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132" name="Oval 131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88" name="Freeform 187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 188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137" name="Oval 136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70" name="Freeform 16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Freeform 174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68" name="Freeform 16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5" name="TextBox 144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2" name="Group 161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7" name="Straight Connector 146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7" name="Group 156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59" name="Freeform 15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reeform 15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8" name="Straight Connector 157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152" name="Straight Connector 151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7309C-5A21-554A-80EA-90D4851D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803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1095262" y="3316835"/>
            <a:ext cx="2227368" cy="954842"/>
            <a:chOff x="300795" y="776467"/>
            <a:chExt cx="9487892" cy="1451529"/>
          </a:xfrm>
        </p:grpSpPr>
        <p:sp>
          <p:nvSpPr>
            <p:cNvPr id="109" name="Freeform 10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93067" y="3314640"/>
            <a:ext cx="2227368" cy="954842"/>
            <a:chOff x="300795" y="776467"/>
            <a:chExt cx="9487892" cy="1451529"/>
          </a:xfrm>
        </p:grpSpPr>
        <p:sp>
          <p:nvSpPr>
            <p:cNvPr id="59" name="Freeform 5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 flipV="1">
            <a:off x="5968469" y="3306095"/>
            <a:ext cx="2227368" cy="954842"/>
            <a:chOff x="300795" y="776467"/>
            <a:chExt cx="9487892" cy="1451529"/>
          </a:xfrm>
        </p:grpSpPr>
        <p:sp>
          <p:nvSpPr>
            <p:cNvPr id="79" name="Freeform 78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flipV="1">
            <a:off x="5968469" y="3329201"/>
            <a:ext cx="2276484" cy="957850"/>
            <a:chOff x="3561291" y="3317648"/>
            <a:chExt cx="4452804" cy="957850"/>
          </a:xfrm>
        </p:grpSpPr>
        <p:grpSp>
          <p:nvGrpSpPr>
            <p:cNvPr id="82" name="Group 81"/>
            <p:cNvGrpSpPr/>
            <p:nvPr/>
          </p:nvGrpSpPr>
          <p:grpSpPr>
            <a:xfrm>
              <a:off x="3561291" y="3317648"/>
              <a:ext cx="2227368" cy="954842"/>
              <a:chOff x="300795" y="776467"/>
              <a:chExt cx="9487892" cy="1451529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5786727" y="3320656"/>
              <a:ext cx="2227368" cy="954842"/>
              <a:chOff x="300795" y="776467"/>
              <a:chExt cx="9487892" cy="1451529"/>
            </a:xfrm>
          </p:grpSpPr>
          <p:sp>
            <p:nvSpPr>
              <p:cNvPr id="87" name="Freeform 86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 flipV="1">
            <a:off x="5970664" y="3331396"/>
            <a:ext cx="2276484" cy="957850"/>
            <a:chOff x="3561291" y="3317648"/>
            <a:chExt cx="4452804" cy="957850"/>
          </a:xfrm>
        </p:grpSpPr>
        <p:grpSp>
          <p:nvGrpSpPr>
            <p:cNvPr id="113" name="Group 112"/>
            <p:cNvGrpSpPr/>
            <p:nvPr/>
          </p:nvGrpSpPr>
          <p:grpSpPr>
            <a:xfrm>
              <a:off x="3561291" y="3317648"/>
              <a:ext cx="2227368" cy="954842"/>
              <a:chOff x="300795" y="776467"/>
              <a:chExt cx="9487892" cy="1451529"/>
            </a:xfrm>
          </p:grpSpPr>
          <p:sp>
            <p:nvSpPr>
              <p:cNvPr id="118" name="Freeform 117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5786727" y="3320656"/>
              <a:ext cx="2227368" cy="954842"/>
              <a:chOff x="300795" y="776467"/>
              <a:chExt cx="9487892" cy="1451529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9" name="Freeform 98"/>
          <p:cNvSpPr/>
          <p:nvPr/>
        </p:nvSpPr>
        <p:spPr>
          <a:xfrm>
            <a:off x="2496511" y="4739270"/>
            <a:ext cx="4473339" cy="2039415"/>
          </a:xfrm>
          <a:custGeom>
            <a:avLst/>
            <a:gdLst>
              <a:gd name="connsiteX0" fmla="*/ 0 w 5565304"/>
              <a:gd name="connsiteY0" fmla="*/ 896349 h 1755420"/>
              <a:gd name="connsiteX1" fmla="*/ 56026 w 5565304"/>
              <a:gd name="connsiteY1" fmla="*/ 56022 h 1755420"/>
              <a:gd name="connsiteX2" fmla="*/ 205431 w 5565304"/>
              <a:gd name="connsiteY2" fmla="*/ 1755349 h 1755420"/>
              <a:gd name="connsiteX3" fmla="*/ 336159 w 5565304"/>
              <a:gd name="connsiteY3" fmla="*/ 130718 h 1755420"/>
              <a:gd name="connsiteX4" fmla="*/ 448212 w 5565304"/>
              <a:gd name="connsiteY4" fmla="*/ 1605958 h 1755420"/>
              <a:gd name="connsiteX5" fmla="*/ 597616 w 5565304"/>
              <a:gd name="connsiteY5" fmla="*/ 242761 h 1755420"/>
              <a:gd name="connsiteX6" fmla="*/ 728345 w 5565304"/>
              <a:gd name="connsiteY6" fmla="*/ 1419219 h 1755420"/>
              <a:gd name="connsiteX7" fmla="*/ 840398 w 5565304"/>
              <a:gd name="connsiteY7" fmla="*/ 429501 h 1755420"/>
              <a:gd name="connsiteX8" fmla="*/ 989802 w 5565304"/>
              <a:gd name="connsiteY8" fmla="*/ 1195132 h 1755420"/>
              <a:gd name="connsiteX9" fmla="*/ 1120531 w 5565304"/>
              <a:gd name="connsiteY9" fmla="*/ 653588 h 1755420"/>
              <a:gd name="connsiteX10" fmla="*/ 1251260 w 5565304"/>
              <a:gd name="connsiteY10" fmla="*/ 1045740 h 1755420"/>
              <a:gd name="connsiteX11" fmla="*/ 1344637 w 5565304"/>
              <a:gd name="connsiteY11" fmla="*/ 877675 h 1755420"/>
              <a:gd name="connsiteX12" fmla="*/ 1438015 w 5565304"/>
              <a:gd name="connsiteY12" fmla="*/ 933697 h 1755420"/>
              <a:gd name="connsiteX13" fmla="*/ 1531392 w 5565304"/>
              <a:gd name="connsiteY13" fmla="*/ 765631 h 1755420"/>
              <a:gd name="connsiteX14" fmla="*/ 1662121 w 5565304"/>
              <a:gd name="connsiteY14" fmla="*/ 1139110 h 1755420"/>
              <a:gd name="connsiteX15" fmla="*/ 1774174 w 5565304"/>
              <a:gd name="connsiteY15" fmla="*/ 504196 h 1755420"/>
              <a:gd name="connsiteX16" fmla="*/ 1904903 w 5565304"/>
              <a:gd name="connsiteY16" fmla="*/ 1363197 h 1755420"/>
              <a:gd name="connsiteX17" fmla="*/ 2016956 w 5565304"/>
              <a:gd name="connsiteY17" fmla="*/ 298783 h 1755420"/>
              <a:gd name="connsiteX18" fmla="*/ 2185035 w 5565304"/>
              <a:gd name="connsiteY18" fmla="*/ 1512588 h 1755420"/>
              <a:gd name="connsiteX19" fmla="*/ 2297088 w 5565304"/>
              <a:gd name="connsiteY19" fmla="*/ 130718 h 1755420"/>
              <a:gd name="connsiteX20" fmla="*/ 2446493 w 5565304"/>
              <a:gd name="connsiteY20" fmla="*/ 1643306 h 1755420"/>
              <a:gd name="connsiteX21" fmla="*/ 2558546 w 5565304"/>
              <a:gd name="connsiteY21" fmla="*/ 37348 h 1755420"/>
              <a:gd name="connsiteX22" fmla="*/ 2726625 w 5565304"/>
              <a:gd name="connsiteY22" fmla="*/ 1736676 h 1755420"/>
              <a:gd name="connsiteX23" fmla="*/ 2838678 w 5565304"/>
              <a:gd name="connsiteY23" fmla="*/ 0 h 1755420"/>
              <a:gd name="connsiteX24" fmla="*/ 2988083 w 5565304"/>
              <a:gd name="connsiteY24" fmla="*/ 1736676 h 1755420"/>
              <a:gd name="connsiteX25" fmla="*/ 3100136 w 5565304"/>
              <a:gd name="connsiteY25" fmla="*/ 130718 h 1755420"/>
              <a:gd name="connsiteX26" fmla="*/ 3249540 w 5565304"/>
              <a:gd name="connsiteY26" fmla="*/ 1605958 h 1755420"/>
              <a:gd name="connsiteX27" fmla="*/ 3361593 w 5565304"/>
              <a:gd name="connsiteY27" fmla="*/ 242761 h 1755420"/>
              <a:gd name="connsiteX28" fmla="*/ 3510997 w 5565304"/>
              <a:gd name="connsiteY28" fmla="*/ 1437893 h 1755420"/>
              <a:gd name="connsiteX29" fmla="*/ 3641726 w 5565304"/>
              <a:gd name="connsiteY29" fmla="*/ 392153 h 1755420"/>
              <a:gd name="connsiteX30" fmla="*/ 3772454 w 5565304"/>
              <a:gd name="connsiteY30" fmla="*/ 1251153 h 1755420"/>
              <a:gd name="connsiteX31" fmla="*/ 3903183 w 5565304"/>
              <a:gd name="connsiteY31" fmla="*/ 634914 h 1755420"/>
              <a:gd name="connsiteX32" fmla="*/ 4033912 w 5565304"/>
              <a:gd name="connsiteY32" fmla="*/ 1027066 h 1755420"/>
              <a:gd name="connsiteX33" fmla="*/ 4127289 w 5565304"/>
              <a:gd name="connsiteY33" fmla="*/ 859001 h 1755420"/>
              <a:gd name="connsiteX34" fmla="*/ 4239342 w 5565304"/>
              <a:gd name="connsiteY34" fmla="*/ 915023 h 1755420"/>
              <a:gd name="connsiteX35" fmla="*/ 4295369 w 5565304"/>
              <a:gd name="connsiteY35" fmla="*/ 728283 h 1755420"/>
              <a:gd name="connsiteX36" fmla="*/ 4444773 w 5565304"/>
              <a:gd name="connsiteY36" fmla="*/ 1176458 h 1755420"/>
              <a:gd name="connsiteX37" fmla="*/ 4556826 w 5565304"/>
              <a:gd name="connsiteY37" fmla="*/ 466848 h 1755420"/>
              <a:gd name="connsiteX38" fmla="*/ 4706230 w 5565304"/>
              <a:gd name="connsiteY38" fmla="*/ 1381871 h 1755420"/>
              <a:gd name="connsiteX39" fmla="*/ 4818283 w 5565304"/>
              <a:gd name="connsiteY39" fmla="*/ 280109 h 1755420"/>
              <a:gd name="connsiteX40" fmla="*/ 4967687 w 5565304"/>
              <a:gd name="connsiteY40" fmla="*/ 1531262 h 1755420"/>
              <a:gd name="connsiteX41" fmla="*/ 5079741 w 5565304"/>
              <a:gd name="connsiteY41" fmla="*/ 130718 h 1755420"/>
              <a:gd name="connsiteX42" fmla="*/ 5229145 w 5565304"/>
              <a:gd name="connsiteY42" fmla="*/ 1680654 h 1755420"/>
              <a:gd name="connsiteX43" fmla="*/ 5341198 w 5565304"/>
              <a:gd name="connsiteY43" fmla="*/ 18674 h 1755420"/>
              <a:gd name="connsiteX44" fmla="*/ 5490602 w 5565304"/>
              <a:gd name="connsiteY44" fmla="*/ 1736676 h 1755420"/>
              <a:gd name="connsiteX45" fmla="*/ 5565304 w 5565304"/>
              <a:gd name="connsiteY45" fmla="*/ 859001 h 17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565304" h="1755420">
                <a:moveTo>
                  <a:pt x="0" y="896349"/>
                </a:moveTo>
                <a:cubicBezTo>
                  <a:pt x="10894" y="404602"/>
                  <a:pt x="21788" y="-87145"/>
                  <a:pt x="56026" y="56022"/>
                </a:cubicBezTo>
                <a:cubicBezTo>
                  <a:pt x="90264" y="199189"/>
                  <a:pt x="158742" y="1742900"/>
                  <a:pt x="205431" y="1755349"/>
                </a:cubicBezTo>
                <a:cubicBezTo>
                  <a:pt x="252120" y="1767798"/>
                  <a:pt x="295696" y="155616"/>
                  <a:pt x="336159" y="130718"/>
                </a:cubicBezTo>
                <a:cubicBezTo>
                  <a:pt x="376623" y="105819"/>
                  <a:pt x="404636" y="1587284"/>
                  <a:pt x="448212" y="1605958"/>
                </a:cubicBezTo>
                <a:cubicBezTo>
                  <a:pt x="491788" y="1624632"/>
                  <a:pt x="550927" y="273884"/>
                  <a:pt x="597616" y="242761"/>
                </a:cubicBezTo>
                <a:cubicBezTo>
                  <a:pt x="644305" y="211638"/>
                  <a:pt x="687882" y="1388096"/>
                  <a:pt x="728345" y="1419219"/>
                </a:cubicBezTo>
                <a:cubicBezTo>
                  <a:pt x="768808" y="1450342"/>
                  <a:pt x="796822" y="466849"/>
                  <a:pt x="840398" y="429501"/>
                </a:cubicBezTo>
                <a:cubicBezTo>
                  <a:pt x="883974" y="392153"/>
                  <a:pt x="943113" y="1157784"/>
                  <a:pt x="989802" y="1195132"/>
                </a:cubicBezTo>
                <a:cubicBezTo>
                  <a:pt x="1036491" y="1232480"/>
                  <a:pt x="1076955" y="678487"/>
                  <a:pt x="1120531" y="653588"/>
                </a:cubicBezTo>
                <a:cubicBezTo>
                  <a:pt x="1164107" y="628689"/>
                  <a:pt x="1213909" y="1008392"/>
                  <a:pt x="1251260" y="1045740"/>
                </a:cubicBezTo>
                <a:cubicBezTo>
                  <a:pt x="1288611" y="1083088"/>
                  <a:pt x="1313511" y="896349"/>
                  <a:pt x="1344637" y="877675"/>
                </a:cubicBezTo>
                <a:cubicBezTo>
                  <a:pt x="1375763" y="859001"/>
                  <a:pt x="1406889" y="952371"/>
                  <a:pt x="1438015" y="933697"/>
                </a:cubicBezTo>
                <a:cubicBezTo>
                  <a:pt x="1469141" y="915023"/>
                  <a:pt x="1494041" y="731396"/>
                  <a:pt x="1531392" y="765631"/>
                </a:cubicBezTo>
                <a:cubicBezTo>
                  <a:pt x="1568743" y="799866"/>
                  <a:pt x="1621657" y="1182682"/>
                  <a:pt x="1662121" y="1139110"/>
                </a:cubicBezTo>
                <a:cubicBezTo>
                  <a:pt x="1702585" y="1095538"/>
                  <a:pt x="1733710" y="466848"/>
                  <a:pt x="1774174" y="504196"/>
                </a:cubicBezTo>
                <a:cubicBezTo>
                  <a:pt x="1814638" y="541544"/>
                  <a:pt x="1864439" y="1397432"/>
                  <a:pt x="1904903" y="1363197"/>
                </a:cubicBezTo>
                <a:cubicBezTo>
                  <a:pt x="1945367" y="1328962"/>
                  <a:pt x="1970267" y="273885"/>
                  <a:pt x="2016956" y="298783"/>
                </a:cubicBezTo>
                <a:cubicBezTo>
                  <a:pt x="2063645" y="323681"/>
                  <a:pt x="2138346" y="1540599"/>
                  <a:pt x="2185035" y="1512588"/>
                </a:cubicBezTo>
                <a:cubicBezTo>
                  <a:pt x="2231724" y="1484577"/>
                  <a:pt x="2253512" y="108932"/>
                  <a:pt x="2297088" y="130718"/>
                </a:cubicBezTo>
                <a:cubicBezTo>
                  <a:pt x="2340664" y="152504"/>
                  <a:pt x="2402917" y="1658868"/>
                  <a:pt x="2446493" y="1643306"/>
                </a:cubicBezTo>
                <a:cubicBezTo>
                  <a:pt x="2490069" y="1627744"/>
                  <a:pt x="2511857" y="21786"/>
                  <a:pt x="2558546" y="37348"/>
                </a:cubicBezTo>
                <a:cubicBezTo>
                  <a:pt x="2605235" y="52910"/>
                  <a:pt x="2679936" y="1742901"/>
                  <a:pt x="2726625" y="1736676"/>
                </a:cubicBezTo>
                <a:cubicBezTo>
                  <a:pt x="2773314" y="1730451"/>
                  <a:pt x="2795102" y="0"/>
                  <a:pt x="2838678" y="0"/>
                </a:cubicBezTo>
                <a:cubicBezTo>
                  <a:pt x="2882254" y="0"/>
                  <a:pt x="2944507" y="1714890"/>
                  <a:pt x="2988083" y="1736676"/>
                </a:cubicBezTo>
                <a:cubicBezTo>
                  <a:pt x="3031659" y="1758462"/>
                  <a:pt x="3056560" y="152504"/>
                  <a:pt x="3100136" y="130718"/>
                </a:cubicBezTo>
                <a:cubicBezTo>
                  <a:pt x="3143712" y="108932"/>
                  <a:pt x="3205964" y="1587284"/>
                  <a:pt x="3249540" y="1605958"/>
                </a:cubicBezTo>
                <a:cubicBezTo>
                  <a:pt x="3293116" y="1624632"/>
                  <a:pt x="3318017" y="270772"/>
                  <a:pt x="3361593" y="242761"/>
                </a:cubicBezTo>
                <a:cubicBezTo>
                  <a:pt x="3405169" y="214750"/>
                  <a:pt x="3464308" y="1412994"/>
                  <a:pt x="3510997" y="1437893"/>
                </a:cubicBezTo>
                <a:cubicBezTo>
                  <a:pt x="3557686" y="1462792"/>
                  <a:pt x="3598150" y="423276"/>
                  <a:pt x="3641726" y="392153"/>
                </a:cubicBezTo>
                <a:cubicBezTo>
                  <a:pt x="3685302" y="361030"/>
                  <a:pt x="3728878" y="1210693"/>
                  <a:pt x="3772454" y="1251153"/>
                </a:cubicBezTo>
                <a:cubicBezTo>
                  <a:pt x="3816030" y="1291613"/>
                  <a:pt x="3859607" y="672262"/>
                  <a:pt x="3903183" y="634914"/>
                </a:cubicBezTo>
                <a:cubicBezTo>
                  <a:pt x="3946759" y="597566"/>
                  <a:pt x="3996561" y="989718"/>
                  <a:pt x="4033912" y="1027066"/>
                </a:cubicBezTo>
                <a:cubicBezTo>
                  <a:pt x="4071263" y="1064414"/>
                  <a:pt x="4093051" y="877675"/>
                  <a:pt x="4127289" y="859001"/>
                </a:cubicBezTo>
                <a:cubicBezTo>
                  <a:pt x="4161527" y="840327"/>
                  <a:pt x="4211329" y="936809"/>
                  <a:pt x="4239342" y="915023"/>
                </a:cubicBezTo>
                <a:cubicBezTo>
                  <a:pt x="4267355" y="893237"/>
                  <a:pt x="4261131" y="684711"/>
                  <a:pt x="4295369" y="728283"/>
                </a:cubicBezTo>
                <a:cubicBezTo>
                  <a:pt x="4329607" y="771855"/>
                  <a:pt x="4401197" y="1220031"/>
                  <a:pt x="4444773" y="1176458"/>
                </a:cubicBezTo>
                <a:cubicBezTo>
                  <a:pt x="4488349" y="1132886"/>
                  <a:pt x="4513250" y="432613"/>
                  <a:pt x="4556826" y="466848"/>
                </a:cubicBezTo>
                <a:cubicBezTo>
                  <a:pt x="4600402" y="501083"/>
                  <a:pt x="4662654" y="1412994"/>
                  <a:pt x="4706230" y="1381871"/>
                </a:cubicBezTo>
                <a:cubicBezTo>
                  <a:pt x="4749806" y="1350748"/>
                  <a:pt x="4774707" y="255210"/>
                  <a:pt x="4818283" y="280109"/>
                </a:cubicBezTo>
                <a:cubicBezTo>
                  <a:pt x="4861859" y="305007"/>
                  <a:pt x="4924111" y="1556160"/>
                  <a:pt x="4967687" y="1531262"/>
                </a:cubicBezTo>
                <a:cubicBezTo>
                  <a:pt x="5011263" y="1506364"/>
                  <a:pt x="5036165" y="105819"/>
                  <a:pt x="5079741" y="130718"/>
                </a:cubicBezTo>
                <a:cubicBezTo>
                  <a:pt x="5123317" y="155617"/>
                  <a:pt x="5185569" y="1699328"/>
                  <a:pt x="5229145" y="1680654"/>
                </a:cubicBezTo>
                <a:cubicBezTo>
                  <a:pt x="5272721" y="1661980"/>
                  <a:pt x="5297622" y="9337"/>
                  <a:pt x="5341198" y="18674"/>
                </a:cubicBezTo>
                <a:cubicBezTo>
                  <a:pt x="5384774" y="28011"/>
                  <a:pt x="5453251" y="1596622"/>
                  <a:pt x="5490602" y="1736676"/>
                </a:cubicBezTo>
                <a:cubicBezTo>
                  <a:pt x="5527953" y="1876730"/>
                  <a:pt x="5565304" y="859001"/>
                  <a:pt x="5565304" y="859001"/>
                </a:cubicBezTo>
              </a:path>
            </a:pathLst>
          </a:custGeom>
          <a:ln>
            <a:solidFill>
              <a:srgbClr val="FFC0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2476887" y="4611081"/>
            <a:ext cx="4448213" cy="1026656"/>
            <a:chOff x="2651923" y="4799198"/>
            <a:chExt cx="5534045" cy="883691"/>
          </a:xfrm>
        </p:grpSpPr>
        <p:sp>
          <p:nvSpPr>
            <p:cNvPr id="101" name="Freeform 100"/>
            <p:cNvSpPr/>
            <p:nvPr/>
          </p:nvSpPr>
          <p:spPr>
            <a:xfrm>
              <a:off x="2651923" y="4799198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flipH="1">
              <a:off x="4018262" y="4802206"/>
              <a:ext cx="1441044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5459307" y="4805214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 flipH="1">
              <a:off x="6803979" y="4805214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1" name="Oval 90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43" name="Freeform 142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95" name="Oval 94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41" name="Freeform 14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39" name="Freeform 13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7" name="TextBox 96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3" name="Group 132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5" name="Straight Connector 104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30" name="Freeform 12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9" name="Straight Connector 128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126" name="Straight Connector 125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TextBox 144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FFEAF-BB45-BB43-9443-47C6ABAA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5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0368E-6 6.54006E-6 L 0.27469 0.28695 " pathEditMode="relative" ptsTypes="AA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3385E-6 -1.28763E-6 L -0.2608 0.2846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9" y="14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1093067" y="3314640"/>
            <a:ext cx="2227368" cy="954842"/>
            <a:chOff x="300795" y="776467"/>
            <a:chExt cx="9487892" cy="1451529"/>
          </a:xfrm>
        </p:grpSpPr>
        <p:sp>
          <p:nvSpPr>
            <p:cNvPr id="111" name="Freeform 110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>
                  <a:alpha val="15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amrtphone2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0" y="1549718"/>
            <a:ext cx="1297126" cy="12971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94022" y="1683347"/>
            <a:ext cx="383243" cy="945240"/>
            <a:chOff x="3794022" y="301471"/>
            <a:chExt cx="383243" cy="945240"/>
          </a:xfrm>
        </p:grpSpPr>
        <p:sp>
          <p:nvSpPr>
            <p:cNvPr id="11" name="Freeform 10"/>
            <p:cNvSpPr/>
            <p:nvPr/>
          </p:nvSpPr>
          <p:spPr>
            <a:xfrm rot="5400000">
              <a:off x="3839564" y="436481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3837734" y="908823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>
              <a:off x="3660842" y="436667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3659012" y="909009"/>
              <a:ext cx="472712" cy="202691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peaker_2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100000">
                        <a14:foregroundMark x1="64773" y1="42073" x2="64773" y2="42073"/>
                        <a14:foregroundMark x1="78409" y1="40244" x2="78409" y2="40244"/>
                        <a14:foregroundMark x1="90341" y1="70732" x2="90341" y2="7073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3" y="1791046"/>
            <a:ext cx="766977" cy="729283"/>
          </a:xfrm>
          <a:prstGeom prst="rect">
            <a:avLst/>
          </a:prstGeom>
        </p:spPr>
      </p:pic>
      <p:sp>
        <p:nvSpPr>
          <p:cNvPr id="99" name="Freeform 98"/>
          <p:cNvSpPr/>
          <p:nvPr/>
        </p:nvSpPr>
        <p:spPr>
          <a:xfrm>
            <a:off x="2496511" y="4739270"/>
            <a:ext cx="4473339" cy="2039415"/>
          </a:xfrm>
          <a:custGeom>
            <a:avLst/>
            <a:gdLst>
              <a:gd name="connsiteX0" fmla="*/ 0 w 5565304"/>
              <a:gd name="connsiteY0" fmla="*/ 896349 h 1755420"/>
              <a:gd name="connsiteX1" fmla="*/ 56026 w 5565304"/>
              <a:gd name="connsiteY1" fmla="*/ 56022 h 1755420"/>
              <a:gd name="connsiteX2" fmla="*/ 205431 w 5565304"/>
              <a:gd name="connsiteY2" fmla="*/ 1755349 h 1755420"/>
              <a:gd name="connsiteX3" fmla="*/ 336159 w 5565304"/>
              <a:gd name="connsiteY3" fmla="*/ 130718 h 1755420"/>
              <a:gd name="connsiteX4" fmla="*/ 448212 w 5565304"/>
              <a:gd name="connsiteY4" fmla="*/ 1605958 h 1755420"/>
              <a:gd name="connsiteX5" fmla="*/ 597616 w 5565304"/>
              <a:gd name="connsiteY5" fmla="*/ 242761 h 1755420"/>
              <a:gd name="connsiteX6" fmla="*/ 728345 w 5565304"/>
              <a:gd name="connsiteY6" fmla="*/ 1419219 h 1755420"/>
              <a:gd name="connsiteX7" fmla="*/ 840398 w 5565304"/>
              <a:gd name="connsiteY7" fmla="*/ 429501 h 1755420"/>
              <a:gd name="connsiteX8" fmla="*/ 989802 w 5565304"/>
              <a:gd name="connsiteY8" fmla="*/ 1195132 h 1755420"/>
              <a:gd name="connsiteX9" fmla="*/ 1120531 w 5565304"/>
              <a:gd name="connsiteY9" fmla="*/ 653588 h 1755420"/>
              <a:gd name="connsiteX10" fmla="*/ 1251260 w 5565304"/>
              <a:gd name="connsiteY10" fmla="*/ 1045740 h 1755420"/>
              <a:gd name="connsiteX11" fmla="*/ 1344637 w 5565304"/>
              <a:gd name="connsiteY11" fmla="*/ 877675 h 1755420"/>
              <a:gd name="connsiteX12" fmla="*/ 1438015 w 5565304"/>
              <a:gd name="connsiteY12" fmla="*/ 933697 h 1755420"/>
              <a:gd name="connsiteX13" fmla="*/ 1531392 w 5565304"/>
              <a:gd name="connsiteY13" fmla="*/ 765631 h 1755420"/>
              <a:gd name="connsiteX14" fmla="*/ 1662121 w 5565304"/>
              <a:gd name="connsiteY14" fmla="*/ 1139110 h 1755420"/>
              <a:gd name="connsiteX15" fmla="*/ 1774174 w 5565304"/>
              <a:gd name="connsiteY15" fmla="*/ 504196 h 1755420"/>
              <a:gd name="connsiteX16" fmla="*/ 1904903 w 5565304"/>
              <a:gd name="connsiteY16" fmla="*/ 1363197 h 1755420"/>
              <a:gd name="connsiteX17" fmla="*/ 2016956 w 5565304"/>
              <a:gd name="connsiteY17" fmla="*/ 298783 h 1755420"/>
              <a:gd name="connsiteX18" fmla="*/ 2185035 w 5565304"/>
              <a:gd name="connsiteY18" fmla="*/ 1512588 h 1755420"/>
              <a:gd name="connsiteX19" fmla="*/ 2297088 w 5565304"/>
              <a:gd name="connsiteY19" fmla="*/ 130718 h 1755420"/>
              <a:gd name="connsiteX20" fmla="*/ 2446493 w 5565304"/>
              <a:gd name="connsiteY20" fmla="*/ 1643306 h 1755420"/>
              <a:gd name="connsiteX21" fmla="*/ 2558546 w 5565304"/>
              <a:gd name="connsiteY21" fmla="*/ 37348 h 1755420"/>
              <a:gd name="connsiteX22" fmla="*/ 2726625 w 5565304"/>
              <a:gd name="connsiteY22" fmla="*/ 1736676 h 1755420"/>
              <a:gd name="connsiteX23" fmla="*/ 2838678 w 5565304"/>
              <a:gd name="connsiteY23" fmla="*/ 0 h 1755420"/>
              <a:gd name="connsiteX24" fmla="*/ 2988083 w 5565304"/>
              <a:gd name="connsiteY24" fmla="*/ 1736676 h 1755420"/>
              <a:gd name="connsiteX25" fmla="*/ 3100136 w 5565304"/>
              <a:gd name="connsiteY25" fmla="*/ 130718 h 1755420"/>
              <a:gd name="connsiteX26" fmla="*/ 3249540 w 5565304"/>
              <a:gd name="connsiteY26" fmla="*/ 1605958 h 1755420"/>
              <a:gd name="connsiteX27" fmla="*/ 3361593 w 5565304"/>
              <a:gd name="connsiteY27" fmla="*/ 242761 h 1755420"/>
              <a:gd name="connsiteX28" fmla="*/ 3510997 w 5565304"/>
              <a:gd name="connsiteY28" fmla="*/ 1437893 h 1755420"/>
              <a:gd name="connsiteX29" fmla="*/ 3641726 w 5565304"/>
              <a:gd name="connsiteY29" fmla="*/ 392153 h 1755420"/>
              <a:gd name="connsiteX30" fmla="*/ 3772454 w 5565304"/>
              <a:gd name="connsiteY30" fmla="*/ 1251153 h 1755420"/>
              <a:gd name="connsiteX31" fmla="*/ 3903183 w 5565304"/>
              <a:gd name="connsiteY31" fmla="*/ 634914 h 1755420"/>
              <a:gd name="connsiteX32" fmla="*/ 4033912 w 5565304"/>
              <a:gd name="connsiteY32" fmla="*/ 1027066 h 1755420"/>
              <a:gd name="connsiteX33" fmla="*/ 4127289 w 5565304"/>
              <a:gd name="connsiteY33" fmla="*/ 859001 h 1755420"/>
              <a:gd name="connsiteX34" fmla="*/ 4239342 w 5565304"/>
              <a:gd name="connsiteY34" fmla="*/ 915023 h 1755420"/>
              <a:gd name="connsiteX35" fmla="*/ 4295369 w 5565304"/>
              <a:gd name="connsiteY35" fmla="*/ 728283 h 1755420"/>
              <a:gd name="connsiteX36" fmla="*/ 4444773 w 5565304"/>
              <a:gd name="connsiteY36" fmla="*/ 1176458 h 1755420"/>
              <a:gd name="connsiteX37" fmla="*/ 4556826 w 5565304"/>
              <a:gd name="connsiteY37" fmla="*/ 466848 h 1755420"/>
              <a:gd name="connsiteX38" fmla="*/ 4706230 w 5565304"/>
              <a:gd name="connsiteY38" fmla="*/ 1381871 h 1755420"/>
              <a:gd name="connsiteX39" fmla="*/ 4818283 w 5565304"/>
              <a:gd name="connsiteY39" fmla="*/ 280109 h 1755420"/>
              <a:gd name="connsiteX40" fmla="*/ 4967687 w 5565304"/>
              <a:gd name="connsiteY40" fmla="*/ 1531262 h 1755420"/>
              <a:gd name="connsiteX41" fmla="*/ 5079741 w 5565304"/>
              <a:gd name="connsiteY41" fmla="*/ 130718 h 1755420"/>
              <a:gd name="connsiteX42" fmla="*/ 5229145 w 5565304"/>
              <a:gd name="connsiteY42" fmla="*/ 1680654 h 1755420"/>
              <a:gd name="connsiteX43" fmla="*/ 5341198 w 5565304"/>
              <a:gd name="connsiteY43" fmla="*/ 18674 h 1755420"/>
              <a:gd name="connsiteX44" fmla="*/ 5490602 w 5565304"/>
              <a:gd name="connsiteY44" fmla="*/ 1736676 h 1755420"/>
              <a:gd name="connsiteX45" fmla="*/ 5565304 w 5565304"/>
              <a:gd name="connsiteY45" fmla="*/ 859001 h 17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565304" h="1755420">
                <a:moveTo>
                  <a:pt x="0" y="896349"/>
                </a:moveTo>
                <a:cubicBezTo>
                  <a:pt x="10894" y="404602"/>
                  <a:pt x="21788" y="-87145"/>
                  <a:pt x="56026" y="56022"/>
                </a:cubicBezTo>
                <a:cubicBezTo>
                  <a:pt x="90264" y="199189"/>
                  <a:pt x="158742" y="1742900"/>
                  <a:pt x="205431" y="1755349"/>
                </a:cubicBezTo>
                <a:cubicBezTo>
                  <a:pt x="252120" y="1767798"/>
                  <a:pt x="295696" y="155616"/>
                  <a:pt x="336159" y="130718"/>
                </a:cubicBezTo>
                <a:cubicBezTo>
                  <a:pt x="376623" y="105819"/>
                  <a:pt x="404636" y="1587284"/>
                  <a:pt x="448212" y="1605958"/>
                </a:cubicBezTo>
                <a:cubicBezTo>
                  <a:pt x="491788" y="1624632"/>
                  <a:pt x="550927" y="273884"/>
                  <a:pt x="597616" y="242761"/>
                </a:cubicBezTo>
                <a:cubicBezTo>
                  <a:pt x="644305" y="211638"/>
                  <a:pt x="687882" y="1388096"/>
                  <a:pt x="728345" y="1419219"/>
                </a:cubicBezTo>
                <a:cubicBezTo>
                  <a:pt x="768808" y="1450342"/>
                  <a:pt x="796822" y="466849"/>
                  <a:pt x="840398" y="429501"/>
                </a:cubicBezTo>
                <a:cubicBezTo>
                  <a:pt x="883974" y="392153"/>
                  <a:pt x="943113" y="1157784"/>
                  <a:pt x="989802" y="1195132"/>
                </a:cubicBezTo>
                <a:cubicBezTo>
                  <a:pt x="1036491" y="1232480"/>
                  <a:pt x="1076955" y="678487"/>
                  <a:pt x="1120531" y="653588"/>
                </a:cubicBezTo>
                <a:cubicBezTo>
                  <a:pt x="1164107" y="628689"/>
                  <a:pt x="1213909" y="1008392"/>
                  <a:pt x="1251260" y="1045740"/>
                </a:cubicBezTo>
                <a:cubicBezTo>
                  <a:pt x="1288611" y="1083088"/>
                  <a:pt x="1313511" y="896349"/>
                  <a:pt x="1344637" y="877675"/>
                </a:cubicBezTo>
                <a:cubicBezTo>
                  <a:pt x="1375763" y="859001"/>
                  <a:pt x="1406889" y="952371"/>
                  <a:pt x="1438015" y="933697"/>
                </a:cubicBezTo>
                <a:cubicBezTo>
                  <a:pt x="1469141" y="915023"/>
                  <a:pt x="1494041" y="731396"/>
                  <a:pt x="1531392" y="765631"/>
                </a:cubicBezTo>
                <a:cubicBezTo>
                  <a:pt x="1568743" y="799866"/>
                  <a:pt x="1621657" y="1182682"/>
                  <a:pt x="1662121" y="1139110"/>
                </a:cubicBezTo>
                <a:cubicBezTo>
                  <a:pt x="1702585" y="1095538"/>
                  <a:pt x="1733710" y="466848"/>
                  <a:pt x="1774174" y="504196"/>
                </a:cubicBezTo>
                <a:cubicBezTo>
                  <a:pt x="1814638" y="541544"/>
                  <a:pt x="1864439" y="1397432"/>
                  <a:pt x="1904903" y="1363197"/>
                </a:cubicBezTo>
                <a:cubicBezTo>
                  <a:pt x="1945367" y="1328962"/>
                  <a:pt x="1970267" y="273885"/>
                  <a:pt x="2016956" y="298783"/>
                </a:cubicBezTo>
                <a:cubicBezTo>
                  <a:pt x="2063645" y="323681"/>
                  <a:pt x="2138346" y="1540599"/>
                  <a:pt x="2185035" y="1512588"/>
                </a:cubicBezTo>
                <a:cubicBezTo>
                  <a:pt x="2231724" y="1484577"/>
                  <a:pt x="2253512" y="108932"/>
                  <a:pt x="2297088" y="130718"/>
                </a:cubicBezTo>
                <a:cubicBezTo>
                  <a:pt x="2340664" y="152504"/>
                  <a:pt x="2402917" y="1658868"/>
                  <a:pt x="2446493" y="1643306"/>
                </a:cubicBezTo>
                <a:cubicBezTo>
                  <a:pt x="2490069" y="1627744"/>
                  <a:pt x="2511857" y="21786"/>
                  <a:pt x="2558546" y="37348"/>
                </a:cubicBezTo>
                <a:cubicBezTo>
                  <a:pt x="2605235" y="52910"/>
                  <a:pt x="2679936" y="1742901"/>
                  <a:pt x="2726625" y="1736676"/>
                </a:cubicBezTo>
                <a:cubicBezTo>
                  <a:pt x="2773314" y="1730451"/>
                  <a:pt x="2795102" y="0"/>
                  <a:pt x="2838678" y="0"/>
                </a:cubicBezTo>
                <a:cubicBezTo>
                  <a:pt x="2882254" y="0"/>
                  <a:pt x="2944507" y="1714890"/>
                  <a:pt x="2988083" y="1736676"/>
                </a:cubicBezTo>
                <a:cubicBezTo>
                  <a:pt x="3031659" y="1758462"/>
                  <a:pt x="3056560" y="152504"/>
                  <a:pt x="3100136" y="130718"/>
                </a:cubicBezTo>
                <a:cubicBezTo>
                  <a:pt x="3143712" y="108932"/>
                  <a:pt x="3205964" y="1587284"/>
                  <a:pt x="3249540" y="1605958"/>
                </a:cubicBezTo>
                <a:cubicBezTo>
                  <a:pt x="3293116" y="1624632"/>
                  <a:pt x="3318017" y="270772"/>
                  <a:pt x="3361593" y="242761"/>
                </a:cubicBezTo>
                <a:cubicBezTo>
                  <a:pt x="3405169" y="214750"/>
                  <a:pt x="3464308" y="1412994"/>
                  <a:pt x="3510997" y="1437893"/>
                </a:cubicBezTo>
                <a:cubicBezTo>
                  <a:pt x="3557686" y="1462792"/>
                  <a:pt x="3598150" y="423276"/>
                  <a:pt x="3641726" y="392153"/>
                </a:cubicBezTo>
                <a:cubicBezTo>
                  <a:pt x="3685302" y="361030"/>
                  <a:pt x="3728878" y="1210693"/>
                  <a:pt x="3772454" y="1251153"/>
                </a:cubicBezTo>
                <a:cubicBezTo>
                  <a:pt x="3816030" y="1291613"/>
                  <a:pt x="3859607" y="672262"/>
                  <a:pt x="3903183" y="634914"/>
                </a:cubicBezTo>
                <a:cubicBezTo>
                  <a:pt x="3946759" y="597566"/>
                  <a:pt x="3996561" y="989718"/>
                  <a:pt x="4033912" y="1027066"/>
                </a:cubicBezTo>
                <a:cubicBezTo>
                  <a:pt x="4071263" y="1064414"/>
                  <a:pt x="4093051" y="877675"/>
                  <a:pt x="4127289" y="859001"/>
                </a:cubicBezTo>
                <a:cubicBezTo>
                  <a:pt x="4161527" y="840327"/>
                  <a:pt x="4211329" y="936809"/>
                  <a:pt x="4239342" y="915023"/>
                </a:cubicBezTo>
                <a:cubicBezTo>
                  <a:pt x="4267355" y="893237"/>
                  <a:pt x="4261131" y="684711"/>
                  <a:pt x="4295369" y="728283"/>
                </a:cubicBezTo>
                <a:cubicBezTo>
                  <a:pt x="4329607" y="771855"/>
                  <a:pt x="4401197" y="1220031"/>
                  <a:pt x="4444773" y="1176458"/>
                </a:cubicBezTo>
                <a:cubicBezTo>
                  <a:pt x="4488349" y="1132886"/>
                  <a:pt x="4513250" y="432613"/>
                  <a:pt x="4556826" y="466848"/>
                </a:cubicBezTo>
                <a:cubicBezTo>
                  <a:pt x="4600402" y="501083"/>
                  <a:pt x="4662654" y="1412994"/>
                  <a:pt x="4706230" y="1381871"/>
                </a:cubicBezTo>
                <a:cubicBezTo>
                  <a:pt x="4749806" y="1350748"/>
                  <a:pt x="4774707" y="255210"/>
                  <a:pt x="4818283" y="280109"/>
                </a:cubicBezTo>
                <a:cubicBezTo>
                  <a:pt x="4861859" y="305007"/>
                  <a:pt x="4924111" y="1556160"/>
                  <a:pt x="4967687" y="1531262"/>
                </a:cubicBezTo>
                <a:cubicBezTo>
                  <a:pt x="5011263" y="1506364"/>
                  <a:pt x="5036165" y="105819"/>
                  <a:pt x="5079741" y="130718"/>
                </a:cubicBezTo>
                <a:cubicBezTo>
                  <a:pt x="5123317" y="155617"/>
                  <a:pt x="5185569" y="1699328"/>
                  <a:pt x="5229145" y="1680654"/>
                </a:cubicBezTo>
                <a:cubicBezTo>
                  <a:pt x="5272721" y="1661980"/>
                  <a:pt x="5297622" y="9337"/>
                  <a:pt x="5341198" y="18674"/>
                </a:cubicBezTo>
                <a:cubicBezTo>
                  <a:pt x="5384774" y="28011"/>
                  <a:pt x="5453251" y="1596622"/>
                  <a:pt x="5490602" y="1736676"/>
                </a:cubicBezTo>
                <a:cubicBezTo>
                  <a:pt x="5527953" y="1876730"/>
                  <a:pt x="5565304" y="859001"/>
                  <a:pt x="5565304" y="859001"/>
                </a:cubicBezTo>
              </a:path>
            </a:pathLst>
          </a:custGeom>
          <a:ln>
            <a:solidFill>
              <a:srgbClr val="FFC0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2476887" y="4611081"/>
            <a:ext cx="4448213" cy="1026656"/>
            <a:chOff x="2651923" y="4799198"/>
            <a:chExt cx="5534045" cy="883691"/>
          </a:xfrm>
        </p:grpSpPr>
        <p:sp>
          <p:nvSpPr>
            <p:cNvPr id="101" name="Freeform 100"/>
            <p:cNvSpPr/>
            <p:nvPr/>
          </p:nvSpPr>
          <p:spPr>
            <a:xfrm>
              <a:off x="2651923" y="4799198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flipH="1">
              <a:off x="4018262" y="4802206"/>
              <a:ext cx="1441044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5459307" y="4805214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 flipH="1">
              <a:off x="6803979" y="4805214"/>
              <a:ext cx="1381989" cy="877675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ight Arrow 3"/>
          <p:cNvSpPr/>
          <p:nvPr/>
        </p:nvSpPr>
        <p:spPr>
          <a:xfrm rot="5400000">
            <a:off x="1875108" y="3635302"/>
            <a:ext cx="1169683" cy="319677"/>
          </a:xfrm>
          <a:prstGeom prst="rightArrow">
            <a:avLst>
              <a:gd name="adj1" fmla="val 53141"/>
              <a:gd name="adj2" fmla="val 10197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 flipV="1">
            <a:off x="5968469" y="3329201"/>
            <a:ext cx="2276484" cy="957850"/>
            <a:chOff x="3561291" y="3317648"/>
            <a:chExt cx="4452804" cy="957850"/>
          </a:xfrm>
        </p:grpSpPr>
        <p:grpSp>
          <p:nvGrpSpPr>
            <p:cNvPr id="90" name="Group 89"/>
            <p:cNvGrpSpPr/>
            <p:nvPr/>
          </p:nvGrpSpPr>
          <p:grpSpPr>
            <a:xfrm>
              <a:off x="3561291" y="3317648"/>
              <a:ext cx="2227368" cy="954842"/>
              <a:chOff x="300795" y="776467"/>
              <a:chExt cx="9487892" cy="1451529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5786727" y="3320656"/>
              <a:ext cx="2227368" cy="954842"/>
              <a:chOff x="300795" y="776467"/>
              <a:chExt cx="9487892" cy="1451529"/>
            </a:xfrm>
          </p:grpSpPr>
          <p:sp>
            <p:nvSpPr>
              <p:cNvPr id="92" name="Freeform 91"/>
              <p:cNvSpPr/>
              <p:nvPr/>
            </p:nvSpPr>
            <p:spPr>
              <a:xfrm>
                <a:off x="300795" y="77646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3466935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6620067" y="789457"/>
                <a:ext cx="3168620" cy="1438539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  <a:alpha val="1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98" name="Straight Connector 97"/>
          <p:cNvCxnSpPr/>
          <p:nvPr/>
        </p:nvCxnSpPr>
        <p:spPr>
          <a:xfrm>
            <a:off x="5840669" y="217127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204309" y="2155038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/>
          <p:cNvGrpSpPr/>
          <p:nvPr/>
        </p:nvGrpSpPr>
        <p:grpSpPr>
          <a:xfrm flipV="1">
            <a:off x="5968469" y="3306095"/>
            <a:ext cx="2227368" cy="954842"/>
            <a:chOff x="300795" y="776467"/>
            <a:chExt cx="9487892" cy="1451529"/>
          </a:xfrm>
        </p:grpSpPr>
        <p:sp>
          <p:nvSpPr>
            <p:cNvPr id="107" name="Freeform 106"/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4" name="Straight Connector 113"/>
          <p:cNvCxnSpPr/>
          <p:nvPr/>
        </p:nvCxnSpPr>
        <p:spPr>
          <a:xfrm flipH="1">
            <a:off x="2335801" y="2177296"/>
            <a:ext cx="1350595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2322756" y="2175169"/>
            <a:ext cx="0" cy="960568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2476888" y="4611083"/>
            <a:ext cx="4502801" cy="2167604"/>
            <a:chOff x="2476888" y="4611083"/>
            <a:chExt cx="4502801" cy="2167604"/>
          </a:xfrm>
        </p:grpSpPr>
        <p:sp>
          <p:nvSpPr>
            <p:cNvPr id="118" name="Freeform 117"/>
            <p:cNvSpPr/>
            <p:nvPr/>
          </p:nvSpPr>
          <p:spPr>
            <a:xfrm>
              <a:off x="2496509" y="4775069"/>
              <a:ext cx="1155863" cy="2003618"/>
            </a:xfrm>
            <a:custGeom>
              <a:avLst/>
              <a:gdLst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531392 w 5565304"/>
                <a:gd name="connsiteY13" fmla="*/ 765631 h 1755420"/>
                <a:gd name="connsiteX14" fmla="*/ 1662121 w 5565304"/>
                <a:gd name="connsiteY14" fmla="*/ 1139110 h 1755420"/>
                <a:gd name="connsiteX15" fmla="*/ 1774174 w 5565304"/>
                <a:gd name="connsiteY15" fmla="*/ 504196 h 1755420"/>
                <a:gd name="connsiteX16" fmla="*/ 1904903 w 5565304"/>
                <a:gd name="connsiteY16" fmla="*/ 1363197 h 1755420"/>
                <a:gd name="connsiteX17" fmla="*/ 2016956 w 5565304"/>
                <a:gd name="connsiteY17" fmla="*/ 298783 h 1755420"/>
                <a:gd name="connsiteX18" fmla="*/ 2185035 w 5565304"/>
                <a:gd name="connsiteY18" fmla="*/ 1512588 h 1755420"/>
                <a:gd name="connsiteX19" fmla="*/ 2297088 w 5565304"/>
                <a:gd name="connsiteY19" fmla="*/ 130718 h 1755420"/>
                <a:gd name="connsiteX20" fmla="*/ 2446493 w 5565304"/>
                <a:gd name="connsiteY20" fmla="*/ 1643306 h 1755420"/>
                <a:gd name="connsiteX21" fmla="*/ 2558546 w 5565304"/>
                <a:gd name="connsiteY21" fmla="*/ 37348 h 1755420"/>
                <a:gd name="connsiteX22" fmla="*/ 2726625 w 5565304"/>
                <a:gd name="connsiteY22" fmla="*/ 1736676 h 1755420"/>
                <a:gd name="connsiteX23" fmla="*/ 2838678 w 5565304"/>
                <a:gd name="connsiteY23" fmla="*/ 0 h 1755420"/>
                <a:gd name="connsiteX24" fmla="*/ 2988083 w 5565304"/>
                <a:gd name="connsiteY24" fmla="*/ 1736676 h 1755420"/>
                <a:gd name="connsiteX25" fmla="*/ 3100136 w 5565304"/>
                <a:gd name="connsiteY25" fmla="*/ 130718 h 1755420"/>
                <a:gd name="connsiteX26" fmla="*/ 3249540 w 5565304"/>
                <a:gd name="connsiteY26" fmla="*/ 1605958 h 1755420"/>
                <a:gd name="connsiteX27" fmla="*/ 3361593 w 5565304"/>
                <a:gd name="connsiteY27" fmla="*/ 242761 h 1755420"/>
                <a:gd name="connsiteX28" fmla="*/ 3510997 w 5565304"/>
                <a:gd name="connsiteY28" fmla="*/ 1437893 h 1755420"/>
                <a:gd name="connsiteX29" fmla="*/ 3641726 w 5565304"/>
                <a:gd name="connsiteY29" fmla="*/ 392153 h 1755420"/>
                <a:gd name="connsiteX30" fmla="*/ 3772454 w 5565304"/>
                <a:gd name="connsiteY30" fmla="*/ 1251153 h 1755420"/>
                <a:gd name="connsiteX31" fmla="*/ 3903183 w 5565304"/>
                <a:gd name="connsiteY31" fmla="*/ 634914 h 1755420"/>
                <a:gd name="connsiteX32" fmla="*/ 4033912 w 5565304"/>
                <a:gd name="connsiteY32" fmla="*/ 1027066 h 1755420"/>
                <a:gd name="connsiteX33" fmla="*/ 4127289 w 5565304"/>
                <a:gd name="connsiteY33" fmla="*/ 859001 h 1755420"/>
                <a:gd name="connsiteX34" fmla="*/ 4239342 w 5565304"/>
                <a:gd name="connsiteY34" fmla="*/ 915023 h 1755420"/>
                <a:gd name="connsiteX35" fmla="*/ 4295369 w 5565304"/>
                <a:gd name="connsiteY35" fmla="*/ 728283 h 1755420"/>
                <a:gd name="connsiteX36" fmla="*/ 4444773 w 5565304"/>
                <a:gd name="connsiteY36" fmla="*/ 1176458 h 1755420"/>
                <a:gd name="connsiteX37" fmla="*/ 4556826 w 5565304"/>
                <a:gd name="connsiteY37" fmla="*/ 466848 h 1755420"/>
                <a:gd name="connsiteX38" fmla="*/ 4706230 w 5565304"/>
                <a:gd name="connsiteY38" fmla="*/ 1381871 h 1755420"/>
                <a:gd name="connsiteX39" fmla="*/ 4818283 w 5565304"/>
                <a:gd name="connsiteY39" fmla="*/ 280109 h 1755420"/>
                <a:gd name="connsiteX40" fmla="*/ 4967687 w 5565304"/>
                <a:gd name="connsiteY40" fmla="*/ 1531262 h 1755420"/>
                <a:gd name="connsiteX41" fmla="*/ 5079741 w 5565304"/>
                <a:gd name="connsiteY41" fmla="*/ 130718 h 1755420"/>
                <a:gd name="connsiteX42" fmla="*/ 5229145 w 5565304"/>
                <a:gd name="connsiteY42" fmla="*/ 1680654 h 1755420"/>
                <a:gd name="connsiteX43" fmla="*/ 5341198 w 5565304"/>
                <a:gd name="connsiteY43" fmla="*/ 18674 h 1755420"/>
                <a:gd name="connsiteX44" fmla="*/ 5490602 w 5565304"/>
                <a:gd name="connsiteY44" fmla="*/ 1736676 h 1755420"/>
                <a:gd name="connsiteX45" fmla="*/ 5565304 w 5565304"/>
                <a:gd name="connsiteY45" fmla="*/ 859001 h 1755420"/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662121 w 5565304"/>
                <a:gd name="connsiteY13" fmla="*/ 1139110 h 1755420"/>
                <a:gd name="connsiteX14" fmla="*/ 1774174 w 5565304"/>
                <a:gd name="connsiteY14" fmla="*/ 504196 h 1755420"/>
                <a:gd name="connsiteX15" fmla="*/ 1904903 w 5565304"/>
                <a:gd name="connsiteY15" fmla="*/ 1363197 h 1755420"/>
                <a:gd name="connsiteX16" fmla="*/ 2016956 w 5565304"/>
                <a:gd name="connsiteY16" fmla="*/ 298783 h 1755420"/>
                <a:gd name="connsiteX17" fmla="*/ 2185035 w 5565304"/>
                <a:gd name="connsiteY17" fmla="*/ 1512588 h 1755420"/>
                <a:gd name="connsiteX18" fmla="*/ 2297088 w 5565304"/>
                <a:gd name="connsiteY18" fmla="*/ 130718 h 1755420"/>
                <a:gd name="connsiteX19" fmla="*/ 2446493 w 5565304"/>
                <a:gd name="connsiteY19" fmla="*/ 1643306 h 1755420"/>
                <a:gd name="connsiteX20" fmla="*/ 2558546 w 5565304"/>
                <a:gd name="connsiteY20" fmla="*/ 37348 h 1755420"/>
                <a:gd name="connsiteX21" fmla="*/ 2726625 w 5565304"/>
                <a:gd name="connsiteY21" fmla="*/ 1736676 h 1755420"/>
                <a:gd name="connsiteX22" fmla="*/ 2838678 w 5565304"/>
                <a:gd name="connsiteY22" fmla="*/ 0 h 1755420"/>
                <a:gd name="connsiteX23" fmla="*/ 2988083 w 5565304"/>
                <a:gd name="connsiteY23" fmla="*/ 1736676 h 1755420"/>
                <a:gd name="connsiteX24" fmla="*/ 3100136 w 5565304"/>
                <a:gd name="connsiteY24" fmla="*/ 130718 h 1755420"/>
                <a:gd name="connsiteX25" fmla="*/ 3249540 w 5565304"/>
                <a:gd name="connsiteY25" fmla="*/ 1605958 h 1755420"/>
                <a:gd name="connsiteX26" fmla="*/ 3361593 w 5565304"/>
                <a:gd name="connsiteY26" fmla="*/ 242761 h 1755420"/>
                <a:gd name="connsiteX27" fmla="*/ 3510997 w 5565304"/>
                <a:gd name="connsiteY27" fmla="*/ 1437893 h 1755420"/>
                <a:gd name="connsiteX28" fmla="*/ 3641726 w 5565304"/>
                <a:gd name="connsiteY28" fmla="*/ 392153 h 1755420"/>
                <a:gd name="connsiteX29" fmla="*/ 3772454 w 5565304"/>
                <a:gd name="connsiteY29" fmla="*/ 1251153 h 1755420"/>
                <a:gd name="connsiteX30" fmla="*/ 3903183 w 5565304"/>
                <a:gd name="connsiteY30" fmla="*/ 634914 h 1755420"/>
                <a:gd name="connsiteX31" fmla="*/ 4033912 w 5565304"/>
                <a:gd name="connsiteY31" fmla="*/ 1027066 h 1755420"/>
                <a:gd name="connsiteX32" fmla="*/ 4127289 w 5565304"/>
                <a:gd name="connsiteY32" fmla="*/ 859001 h 1755420"/>
                <a:gd name="connsiteX33" fmla="*/ 4239342 w 5565304"/>
                <a:gd name="connsiteY33" fmla="*/ 915023 h 1755420"/>
                <a:gd name="connsiteX34" fmla="*/ 4295369 w 5565304"/>
                <a:gd name="connsiteY34" fmla="*/ 728283 h 1755420"/>
                <a:gd name="connsiteX35" fmla="*/ 4444773 w 5565304"/>
                <a:gd name="connsiteY35" fmla="*/ 1176458 h 1755420"/>
                <a:gd name="connsiteX36" fmla="*/ 4556826 w 5565304"/>
                <a:gd name="connsiteY36" fmla="*/ 466848 h 1755420"/>
                <a:gd name="connsiteX37" fmla="*/ 4706230 w 5565304"/>
                <a:gd name="connsiteY37" fmla="*/ 1381871 h 1755420"/>
                <a:gd name="connsiteX38" fmla="*/ 4818283 w 5565304"/>
                <a:gd name="connsiteY38" fmla="*/ 280109 h 1755420"/>
                <a:gd name="connsiteX39" fmla="*/ 4967687 w 5565304"/>
                <a:gd name="connsiteY39" fmla="*/ 1531262 h 1755420"/>
                <a:gd name="connsiteX40" fmla="*/ 5079741 w 5565304"/>
                <a:gd name="connsiteY40" fmla="*/ 130718 h 1755420"/>
                <a:gd name="connsiteX41" fmla="*/ 5229145 w 5565304"/>
                <a:gd name="connsiteY41" fmla="*/ 1680654 h 1755420"/>
                <a:gd name="connsiteX42" fmla="*/ 5341198 w 5565304"/>
                <a:gd name="connsiteY42" fmla="*/ 18674 h 1755420"/>
                <a:gd name="connsiteX43" fmla="*/ 5490602 w 5565304"/>
                <a:gd name="connsiteY43" fmla="*/ 1736676 h 1755420"/>
                <a:gd name="connsiteX44" fmla="*/ 5565304 w 5565304"/>
                <a:gd name="connsiteY44" fmla="*/ 859001 h 1755420"/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662121 w 5565304"/>
                <a:gd name="connsiteY13" fmla="*/ 1139110 h 1755420"/>
                <a:gd name="connsiteX14" fmla="*/ 1904903 w 5565304"/>
                <a:gd name="connsiteY14" fmla="*/ 1363197 h 1755420"/>
                <a:gd name="connsiteX15" fmla="*/ 2016956 w 5565304"/>
                <a:gd name="connsiteY15" fmla="*/ 298783 h 1755420"/>
                <a:gd name="connsiteX16" fmla="*/ 2185035 w 5565304"/>
                <a:gd name="connsiteY16" fmla="*/ 1512588 h 1755420"/>
                <a:gd name="connsiteX17" fmla="*/ 2297088 w 5565304"/>
                <a:gd name="connsiteY17" fmla="*/ 130718 h 1755420"/>
                <a:gd name="connsiteX18" fmla="*/ 2446493 w 5565304"/>
                <a:gd name="connsiteY18" fmla="*/ 1643306 h 1755420"/>
                <a:gd name="connsiteX19" fmla="*/ 2558546 w 5565304"/>
                <a:gd name="connsiteY19" fmla="*/ 37348 h 1755420"/>
                <a:gd name="connsiteX20" fmla="*/ 2726625 w 5565304"/>
                <a:gd name="connsiteY20" fmla="*/ 1736676 h 1755420"/>
                <a:gd name="connsiteX21" fmla="*/ 2838678 w 5565304"/>
                <a:gd name="connsiteY21" fmla="*/ 0 h 1755420"/>
                <a:gd name="connsiteX22" fmla="*/ 2988083 w 5565304"/>
                <a:gd name="connsiteY22" fmla="*/ 1736676 h 1755420"/>
                <a:gd name="connsiteX23" fmla="*/ 3100136 w 5565304"/>
                <a:gd name="connsiteY23" fmla="*/ 130718 h 1755420"/>
                <a:gd name="connsiteX24" fmla="*/ 3249540 w 5565304"/>
                <a:gd name="connsiteY24" fmla="*/ 1605958 h 1755420"/>
                <a:gd name="connsiteX25" fmla="*/ 3361593 w 5565304"/>
                <a:gd name="connsiteY25" fmla="*/ 242761 h 1755420"/>
                <a:gd name="connsiteX26" fmla="*/ 3510997 w 5565304"/>
                <a:gd name="connsiteY26" fmla="*/ 1437893 h 1755420"/>
                <a:gd name="connsiteX27" fmla="*/ 3641726 w 5565304"/>
                <a:gd name="connsiteY27" fmla="*/ 392153 h 1755420"/>
                <a:gd name="connsiteX28" fmla="*/ 3772454 w 5565304"/>
                <a:gd name="connsiteY28" fmla="*/ 1251153 h 1755420"/>
                <a:gd name="connsiteX29" fmla="*/ 3903183 w 5565304"/>
                <a:gd name="connsiteY29" fmla="*/ 634914 h 1755420"/>
                <a:gd name="connsiteX30" fmla="*/ 4033912 w 5565304"/>
                <a:gd name="connsiteY30" fmla="*/ 1027066 h 1755420"/>
                <a:gd name="connsiteX31" fmla="*/ 4127289 w 5565304"/>
                <a:gd name="connsiteY31" fmla="*/ 859001 h 1755420"/>
                <a:gd name="connsiteX32" fmla="*/ 4239342 w 5565304"/>
                <a:gd name="connsiteY32" fmla="*/ 915023 h 1755420"/>
                <a:gd name="connsiteX33" fmla="*/ 4295369 w 5565304"/>
                <a:gd name="connsiteY33" fmla="*/ 728283 h 1755420"/>
                <a:gd name="connsiteX34" fmla="*/ 4444773 w 5565304"/>
                <a:gd name="connsiteY34" fmla="*/ 1176458 h 1755420"/>
                <a:gd name="connsiteX35" fmla="*/ 4556826 w 5565304"/>
                <a:gd name="connsiteY35" fmla="*/ 466848 h 1755420"/>
                <a:gd name="connsiteX36" fmla="*/ 4706230 w 5565304"/>
                <a:gd name="connsiteY36" fmla="*/ 1381871 h 1755420"/>
                <a:gd name="connsiteX37" fmla="*/ 4818283 w 5565304"/>
                <a:gd name="connsiteY37" fmla="*/ 280109 h 1755420"/>
                <a:gd name="connsiteX38" fmla="*/ 4967687 w 5565304"/>
                <a:gd name="connsiteY38" fmla="*/ 1531262 h 1755420"/>
                <a:gd name="connsiteX39" fmla="*/ 5079741 w 5565304"/>
                <a:gd name="connsiteY39" fmla="*/ 130718 h 1755420"/>
                <a:gd name="connsiteX40" fmla="*/ 5229145 w 5565304"/>
                <a:gd name="connsiteY40" fmla="*/ 1680654 h 1755420"/>
                <a:gd name="connsiteX41" fmla="*/ 5341198 w 5565304"/>
                <a:gd name="connsiteY41" fmla="*/ 18674 h 1755420"/>
                <a:gd name="connsiteX42" fmla="*/ 5490602 w 5565304"/>
                <a:gd name="connsiteY42" fmla="*/ 1736676 h 1755420"/>
                <a:gd name="connsiteX43" fmla="*/ 5565304 w 5565304"/>
                <a:gd name="connsiteY43" fmla="*/ 859001 h 1755420"/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662121 w 5565304"/>
                <a:gd name="connsiteY13" fmla="*/ 1139110 h 1755420"/>
                <a:gd name="connsiteX14" fmla="*/ 1904903 w 5565304"/>
                <a:gd name="connsiteY14" fmla="*/ 1363197 h 1755420"/>
                <a:gd name="connsiteX15" fmla="*/ 2185035 w 5565304"/>
                <a:gd name="connsiteY15" fmla="*/ 1512588 h 1755420"/>
                <a:gd name="connsiteX16" fmla="*/ 2297088 w 5565304"/>
                <a:gd name="connsiteY16" fmla="*/ 130718 h 1755420"/>
                <a:gd name="connsiteX17" fmla="*/ 2446493 w 5565304"/>
                <a:gd name="connsiteY17" fmla="*/ 1643306 h 1755420"/>
                <a:gd name="connsiteX18" fmla="*/ 2558546 w 5565304"/>
                <a:gd name="connsiteY18" fmla="*/ 37348 h 1755420"/>
                <a:gd name="connsiteX19" fmla="*/ 2726625 w 5565304"/>
                <a:gd name="connsiteY19" fmla="*/ 1736676 h 1755420"/>
                <a:gd name="connsiteX20" fmla="*/ 2838678 w 5565304"/>
                <a:gd name="connsiteY20" fmla="*/ 0 h 1755420"/>
                <a:gd name="connsiteX21" fmla="*/ 2988083 w 5565304"/>
                <a:gd name="connsiteY21" fmla="*/ 1736676 h 1755420"/>
                <a:gd name="connsiteX22" fmla="*/ 3100136 w 5565304"/>
                <a:gd name="connsiteY22" fmla="*/ 130718 h 1755420"/>
                <a:gd name="connsiteX23" fmla="*/ 3249540 w 5565304"/>
                <a:gd name="connsiteY23" fmla="*/ 1605958 h 1755420"/>
                <a:gd name="connsiteX24" fmla="*/ 3361593 w 5565304"/>
                <a:gd name="connsiteY24" fmla="*/ 242761 h 1755420"/>
                <a:gd name="connsiteX25" fmla="*/ 3510997 w 5565304"/>
                <a:gd name="connsiteY25" fmla="*/ 1437893 h 1755420"/>
                <a:gd name="connsiteX26" fmla="*/ 3641726 w 5565304"/>
                <a:gd name="connsiteY26" fmla="*/ 392153 h 1755420"/>
                <a:gd name="connsiteX27" fmla="*/ 3772454 w 5565304"/>
                <a:gd name="connsiteY27" fmla="*/ 1251153 h 1755420"/>
                <a:gd name="connsiteX28" fmla="*/ 3903183 w 5565304"/>
                <a:gd name="connsiteY28" fmla="*/ 634914 h 1755420"/>
                <a:gd name="connsiteX29" fmla="*/ 4033912 w 5565304"/>
                <a:gd name="connsiteY29" fmla="*/ 1027066 h 1755420"/>
                <a:gd name="connsiteX30" fmla="*/ 4127289 w 5565304"/>
                <a:gd name="connsiteY30" fmla="*/ 859001 h 1755420"/>
                <a:gd name="connsiteX31" fmla="*/ 4239342 w 5565304"/>
                <a:gd name="connsiteY31" fmla="*/ 915023 h 1755420"/>
                <a:gd name="connsiteX32" fmla="*/ 4295369 w 5565304"/>
                <a:gd name="connsiteY32" fmla="*/ 728283 h 1755420"/>
                <a:gd name="connsiteX33" fmla="*/ 4444773 w 5565304"/>
                <a:gd name="connsiteY33" fmla="*/ 1176458 h 1755420"/>
                <a:gd name="connsiteX34" fmla="*/ 4556826 w 5565304"/>
                <a:gd name="connsiteY34" fmla="*/ 466848 h 1755420"/>
                <a:gd name="connsiteX35" fmla="*/ 4706230 w 5565304"/>
                <a:gd name="connsiteY35" fmla="*/ 1381871 h 1755420"/>
                <a:gd name="connsiteX36" fmla="*/ 4818283 w 5565304"/>
                <a:gd name="connsiteY36" fmla="*/ 280109 h 1755420"/>
                <a:gd name="connsiteX37" fmla="*/ 4967687 w 5565304"/>
                <a:gd name="connsiteY37" fmla="*/ 1531262 h 1755420"/>
                <a:gd name="connsiteX38" fmla="*/ 5079741 w 5565304"/>
                <a:gd name="connsiteY38" fmla="*/ 130718 h 1755420"/>
                <a:gd name="connsiteX39" fmla="*/ 5229145 w 5565304"/>
                <a:gd name="connsiteY39" fmla="*/ 1680654 h 1755420"/>
                <a:gd name="connsiteX40" fmla="*/ 5341198 w 5565304"/>
                <a:gd name="connsiteY40" fmla="*/ 18674 h 1755420"/>
                <a:gd name="connsiteX41" fmla="*/ 5490602 w 5565304"/>
                <a:gd name="connsiteY41" fmla="*/ 1736676 h 1755420"/>
                <a:gd name="connsiteX42" fmla="*/ 5565304 w 5565304"/>
                <a:gd name="connsiteY42" fmla="*/ 859001 h 1755420"/>
                <a:gd name="connsiteX0" fmla="*/ 0 w 5565304"/>
                <a:gd name="connsiteY0" fmla="*/ 896349 h 1755420"/>
                <a:gd name="connsiteX1" fmla="*/ 56026 w 5565304"/>
                <a:gd name="connsiteY1" fmla="*/ 56022 h 1755420"/>
                <a:gd name="connsiteX2" fmla="*/ 205431 w 5565304"/>
                <a:gd name="connsiteY2" fmla="*/ 1755349 h 1755420"/>
                <a:gd name="connsiteX3" fmla="*/ 336159 w 5565304"/>
                <a:gd name="connsiteY3" fmla="*/ 130718 h 1755420"/>
                <a:gd name="connsiteX4" fmla="*/ 448212 w 5565304"/>
                <a:gd name="connsiteY4" fmla="*/ 1605958 h 1755420"/>
                <a:gd name="connsiteX5" fmla="*/ 597616 w 5565304"/>
                <a:gd name="connsiteY5" fmla="*/ 242761 h 1755420"/>
                <a:gd name="connsiteX6" fmla="*/ 728345 w 5565304"/>
                <a:gd name="connsiteY6" fmla="*/ 1419219 h 1755420"/>
                <a:gd name="connsiteX7" fmla="*/ 840398 w 5565304"/>
                <a:gd name="connsiteY7" fmla="*/ 429501 h 1755420"/>
                <a:gd name="connsiteX8" fmla="*/ 989802 w 5565304"/>
                <a:gd name="connsiteY8" fmla="*/ 1195132 h 1755420"/>
                <a:gd name="connsiteX9" fmla="*/ 1120531 w 5565304"/>
                <a:gd name="connsiteY9" fmla="*/ 653588 h 1755420"/>
                <a:gd name="connsiteX10" fmla="*/ 1251260 w 5565304"/>
                <a:gd name="connsiteY10" fmla="*/ 1045740 h 1755420"/>
                <a:gd name="connsiteX11" fmla="*/ 1344637 w 5565304"/>
                <a:gd name="connsiteY11" fmla="*/ 877675 h 1755420"/>
                <a:gd name="connsiteX12" fmla="*/ 1438015 w 5565304"/>
                <a:gd name="connsiteY12" fmla="*/ 933697 h 1755420"/>
                <a:gd name="connsiteX13" fmla="*/ 1662121 w 5565304"/>
                <a:gd name="connsiteY13" fmla="*/ 1139110 h 1755420"/>
                <a:gd name="connsiteX14" fmla="*/ 1904903 w 5565304"/>
                <a:gd name="connsiteY14" fmla="*/ 1363197 h 1755420"/>
                <a:gd name="connsiteX15" fmla="*/ 2185035 w 5565304"/>
                <a:gd name="connsiteY15" fmla="*/ 1512588 h 1755420"/>
                <a:gd name="connsiteX16" fmla="*/ 2446493 w 5565304"/>
                <a:gd name="connsiteY16" fmla="*/ 1643306 h 1755420"/>
                <a:gd name="connsiteX17" fmla="*/ 2558546 w 5565304"/>
                <a:gd name="connsiteY17" fmla="*/ 37348 h 1755420"/>
                <a:gd name="connsiteX18" fmla="*/ 2726625 w 5565304"/>
                <a:gd name="connsiteY18" fmla="*/ 1736676 h 1755420"/>
                <a:gd name="connsiteX19" fmla="*/ 2838678 w 5565304"/>
                <a:gd name="connsiteY19" fmla="*/ 0 h 1755420"/>
                <a:gd name="connsiteX20" fmla="*/ 2988083 w 5565304"/>
                <a:gd name="connsiteY20" fmla="*/ 1736676 h 1755420"/>
                <a:gd name="connsiteX21" fmla="*/ 3100136 w 5565304"/>
                <a:gd name="connsiteY21" fmla="*/ 130718 h 1755420"/>
                <a:gd name="connsiteX22" fmla="*/ 3249540 w 5565304"/>
                <a:gd name="connsiteY22" fmla="*/ 1605958 h 1755420"/>
                <a:gd name="connsiteX23" fmla="*/ 3361593 w 5565304"/>
                <a:gd name="connsiteY23" fmla="*/ 242761 h 1755420"/>
                <a:gd name="connsiteX24" fmla="*/ 3510997 w 5565304"/>
                <a:gd name="connsiteY24" fmla="*/ 1437893 h 1755420"/>
                <a:gd name="connsiteX25" fmla="*/ 3641726 w 5565304"/>
                <a:gd name="connsiteY25" fmla="*/ 392153 h 1755420"/>
                <a:gd name="connsiteX26" fmla="*/ 3772454 w 5565304"/>
                <a:gd name="connsiteY26" fmla="*/ 1251153 h 1755420"/>
                <a:gd name="connsiteX27" fmla="*/ 3903183 w 5565304"/>
                <a:gd name="connsiteY27" fmla="*/ 634914 h 1755420"/>
                <a:gd name="connsiteX28" fmla="*/ 4033912 w 5565304"/>
                <a:gd name="connsiteY28" fmla="*/ 1027066 h 1755420"/>
                <a:gd name="connsiteX29" fmla="*/ 4127289 w 5565304"/>
                <a:gd name="connsiteY29" fmla="*/ 859001 h 1755420"/>
                <a:gd name="connsiteX30" fmla="*/ 4239342 w 5565304"/>
                <a:gd name="connsiteY30" fmla="*/ 915023 h 1755420"/>
                <a:gd name="connsiteX31" fmla="*/ 4295369 w 5565304"/>
                <a:gd name="connsiteY31" fmla="*/ 728283 h 1755420"/>
                <a:gd name="connsiteX32" fmla="*/ 4444773 w 5565304"/>
                <a:gd name="connsiteY32" fmla="*/ 1176458 h 1755420"/>
                <a:gd name="connsiteX33" fmla="*/ 4556826 w 5565304"/>
                <a:gd name="connsiteY33" fmla="*/ 466848 h 1755420"/>
                <a:gd name="connsiteX34" fmla="*/ 4706230 w 5565304"/>
                <a:gd name="connsiteY34" fmla="*/ 1381871 h 1755420"/>
                <a:gd name="connsiteX35" fmla="*/ 4818283 w 5565304"/>
                <a:gd name="connsiteY35" fmla="*/ 280109 h 1755420"/>
                <a:gd name="connsiteX36" fmla="*/ 4967687 w 5565304"/>
                <a:gd name="connsiteY36" fmla="*/ 1531262 h 1755420"/>
                <a:gd name="connsiteX37" fmla="*/ 5079741 w 5565304"/>
                <a:gd name="connsiteY37" fmla="*/ 130718 h 1755420"/>
                <a:gd name="connsiteX38" fmla="*/ 5229145 w 5565304"/>
                <a:gd name="connsiteY38" fmla="*/ 1680654 h 1755420"/>
                <a:gd name="connsiteX39" fmla="*/ 5341198 w 5565304"/>
                <a:gd name="connsiteY39" fmla="*/ 18674 h 1755420"/>
                <a:gd name="connsiteX40" fmla="*/ 5490602 w 5565304"/>
                <a:gd name="connsiteY40" fmla="*/ 1736676 h 1755420"/>
                <a:gd name="connsiteX41" fmla="*/ 5565304 w 5565304"/>
                <a:gd name="connsiteY41" fmla="*/ 859001 h 1755420"/>
                <a:gd name="connsiteX0" fmla="*/ 0 w 5565304"/>
                <a:gd name="connsiteY0" fmla="*/ 896349 h 1844481"/>
                <a:gd name="connsiteX1" fmla="*/ 56026 w 5565304"/>
                <a:gd name="connsiteY1" fmla="*/ 56022 h 1844481"/>
                <a:gd name="connsiteX2" fmla="*/ 205431 w 5565304"/>
                <a:gd name="connsiteY2" fmla="*/ 1755349 h 1844481"/>
                <a:gd name="connsiteX3" fmla="*/ 336159 w 5565304"/>
                <a:gd name="connsiteY3" fmla="*/ 130718 h 1844481"/>
                <a:gd name="connsiteX4" fmla="*/ 448212 w 5565304"/>
                <a:gd name="connsiteY4" fmla="*/ 1605958 h 1844481"/>
                <a:gd name="connsiteX5" fmla="*/ 597616 w 5565304"/>
                <a:gd name="connsiteY5" fmla="*/ 242761 h 1844481"/>
                <a:gd name="connsiteX6" fmla="*/ 728345 w 5565304"/>
                <a:gd name="connsiteY6" fmla="*/ 1419219 h 1844481"/>
                <a:gd name="connsiteX7" fmla="*/ 840398 w 5565304"/>
                <a:gd name="connsiteY7" fmla="*/ 429501 h 1844481"/>
                <a:gd name="connsiteX8" fmla="*/ 989802 w 5565304"/>
                <a:gd name="connsiteY8" fmla="*/ 1195132 h 1844481"/>
                <a:gd name="connsiteX9" fmla="*/ 1120531 w 5565304"/>
                <a:gd name="connsiteY9" fmla="*/ 653588 h 1844481"/>
                <a:gd name="connsiteX10" fmla="*/ 1251260 w 5565304"/>
                <a:gd name="connsiteY10" fmla="*/ 1045740 h 1844481"/>
                <a:gd name="connsiteX11" fmla="*/ 1344637 w 5565304"/>
                <a:gd name="connsiteY11" fmla="*/ 877675 h 1844481"/>
                <a:gd name="connsiteX12" fmla="*/ 1438015 w 5565304"/>
                <a:gd name="connsiteY12" fmla="*/ 933697 h 1844481"/>
                <a:gd name="connsiteX13" fmla="*/ 1662121 w 5565304"/>
                <a:gd name="connsiteY13" fmla="*/ 1139110 h 1844481"/>
                <a:gd name="connsiteX14" fmla="*/ 1904903 w 5565304"/>
                <a:gd name="connsiteY14" fmla="*/ 1363197 h 1844481"/>
                <a:gd name="connsiteX15" fmla="*/ 2185035 w 5565304"/>
                <a:gd name="connsiteY15" fmla="*/ 1512588 h 1844481"/>
                <a:gd name="connsiteX16" fmla="*/ 2446493 w 5565304"/>
                <a:gd name="connsiteY16" fmla="*/ 1643306 h 1844481"/>
                <a:gd name="connsiteX17" fmla="*/ 2726625 w 5565304"/>
                <a:gd name="connsiteY17" fmla="*/ 1736676 h 1844481"/>
                <a:gd name="connsiteX18" fmla="*/ 2838678 w 5565304"/>
                <a:gd name="connsiteY18" fmla="*/ 0 h 1844481"/>
                <a:gd name="connsiteX19" fmla="*/ 2988083 w 5565304"/>
                <a:gd name="connsiteY19" fmla="*/ 1736676 h 1844481"/>
                <a:gd name="connsiteX20" fmla="*/ 3100136 w 5565304"/>
                <a:gd name="connsiteY20" fmla="*/ 130718 h 1844481"/>
                <a:gd name="connsiteX21" fmla="*/ 3249540 w 5565304"/>
                <a:gd name="connsiteY21" fmla="*/ 1605958 h 1844481"/>
                <a:gd name="connsiteX22" fmla="*/ 3361593 w 5565304"/>
                <a:gd name="connsiteY22" fmla="*/ 242761 h 1844481"/>
                <a:gd name="connsiteX23" fmla="*/ 3510997 w 5565304"/>
                <a:gd name="connsiteY23" fmla="*/ 1437893 h 1844481"/>
                <a:gd name="connsiteX24" fmla="*/ 3641726 w 5565304"/>
                <a:gd name="connsiteY24" fmla="*/ 392153 h 1844481"/>
                <a:gd name="connsiteX25" fmla="*/ 3772454 w 5565304"/>
                <a:gd name="connsiteY25" fmla="*/ 1251153 h 1844481"/>
                <a:gd name="connsiteX26" fmla="*/ 3903183 w 5565304"/>
                <a:gd name="connsiteY26" fmla="*/ 634914 h 1844481"/>
                <a:gd name="connsiteX27" fmla="*/ 4033912 w 5565304"/>
                <a:gd name="connsiteY27" fmla="*/ 1027066 h 1844481"/>
                <a:gd name="connsiteX28" fmla="*/ 4127289 w 5565304"/>
                <a:gd name="connsiteY28" fmla="*/ 859001 h 1844481"/>
                <a:gd name="connsiteX29" fmla="*/ 4239342 w 5565304"/>
                <a:gd name="connsiteY29" fmla="*/ 915023 h 1844481"/>
                <a:gd name="connsiteX30" fmla="*/ 4295369 w 5565304"/>
                <a:gd name="connsiteY30" fmla="*/ 728283 h 1844481"/>
                <a:gd name="connsiteX31" fmla="*/ 4444773 w 5565304"/>
                <a:gd name="connsiteY31" fmla="*/ 1176458 h 1844481"/>
                <a:gd name="connsiteX32" fmla="*/ 4556826 w 5565304"/>
                <a:gd name="connsiteY32" fmla="*/ 466848 h 1844481"/>
                <a:gd name="connsiteX33" fmla="*/ 4706230 w 5565304"/>
                <a:gd name="connsiteY33" fmla="*/ 1381871 h 1844481"/>
                <a:gd name="connsiteX34" fmla="*/ 4818283 w 5565304"/>
                <a:gd name="connsiteY34" fmla="*/ 280109 h 1844481"/>
                <a:gd name="connsiteX35" fmla="*/ 4967687 w 5565304"/>
                <a:gd name="connsiteY35" fmla="*/ 1531262 h 1844481"/>
                <a:gd name="connsiteX36" fmla="*/ 5079741 w 5565304"/>
                <a:gd name="connsiteY36" fmla="*/ 130718 h 1844481"/>
                <a:gd name="connsiteX37" fmla="*/ 5229145 w 5565304"/>
                <a:gd name="connsiteY37" fmla="*/ 1680654 h 1844481"/>
                <a:gd name="connsiteX38" fmla="*/ 5341198 w 5565304"/>
                <a:gd name="connsiteY38" fmla="*/ 18674 h 1844481"/>
                <a:gd name="connsiteX39" fmla="*/ 5490602 w 5565304"/>
                <a:gd name="connsiteY39" fmla="*/ 1736676 h 1844481"/>
                <a:gd name="connsiteX40" fmla="*/ 5565304 w 5565304"/>
                <a:gd name="connsiteY40" fmla="*/ 859001 h 1844481"/>
                <a:gd name="connsiteX0" fmla="*/ 0 w 5565304"/>
                <a:gd name="connsiteY0" fmla="*/ 877715 h 1840534"/>
                <a:gd name="connsiteX1" fmla="*/ 56026 w 5565304"/>
                <a:gd name="connsiteY1" fmla="*/ 37388 h 1840534"/>
                <a:gd name="connsiteX2" fmla="*/ 205431 w 5565304"/>
                <a:gd name="connsiteY2" fmla="*/ 1736715 h 1840534"/>
                <a:gd name="connsiteX3" fmla="*/ 336159 w 5565304"/>
                <a:gd name="connsiteY3" fmla="*/ 112084 h 1840534"/>
                <a:gd name="connsiteX4" fmla="*/ 448212 w 5565304"/>
                <a:gd name="connsiteY4" fmla="*/ 1587324 h 1840534"/>
                <a:gd name="connsiteX5" fmla="*/ 597616 w 5565304"/>
                <a:gd name="connsiteY5" fmla="*/ 224127 h 1840534"/>
                <a:gd name="connsiteX6" fmla="*/ 728345 w 5565304"/>
                <a:gd name="connsiteY6" fmla="*/ 1400585 h 1840534"/>
                <a:gd name="connsiteX7" fmla="*/ 840398 w 5565304"/>
                <a:gd name="connsiteY7" fmla="*/ 410867 h 1840534"/>
                <a:gd name="connsiteX8" fmla="*/ 989802 w 5565304"/>
                <a:gd name="connsiteY8" fmla="*/ 1176498 h 1840534"/>
                <a:gd name="connsiteX9" fmla="*/ 1120531 w 5565304"/>
                <a:gd name="connsiteY9" fmla="*/ 634954 h 1840534"/>
                <a:gd name="connsiteX10" fmla="*/ 1251260 w 5565304"/>
                <a:gd name="connsiteY10" fmla="*/ 1027106 h 1840534"/>
                <a:gd name="connsiteX11" fmla="*/ 1344637 w 5565304"/>
                <a:gd name="connsiteY11" fmla="*/ 859041 h 1840534"/>
                <a:gd name="connsiteX12" fmla="*/ 1438015 w 5565304"/>
                <a:gd name="connsiteY12" fmla="*/ 915063 h 1840534"/>
                <a:gd name="connsiteX13" fmla="*/ 1662121 w 5565304"/>
                <a:gd name="connsiteY13" fmla="*/ 1120476 h 1840534"/>
                <a:gd name="connsiteX14" fmla="*/ 1904903 w 5565304"/>
                <a:gd name="connsiteY14" fmla="*/ 1344563 h 1840534"/>
                <a:gd name="connsiteX15" fmla="*/ 2185035 w 5565304"/>
                <a:gd name="connsiteY15" fmla="*/ 1493954 h 1840534"/>
                <a:gd name="connsiteX16" fmla="*/ 2446493 w 5565304"/>
                <a:gd name="connsiteY16" fmla="*/ 1624672 h 1840534"/>
                <a:gd name="connsiteX17" fmla="*/ 2726625 w 5565304"/>
                <a:gd name="connsiteY17" fmla="*/ 1718042 h 1840534"/>
                <a:gd name="connsiteX18" fmla="*/ 2988083 w 5565304"/>
                <a:gd name="connsiteY18" fmla="*/ 1718042 h 1840534"/>
                <a:gd name="connsiteX19" fmla="*/ 3100136 w 5565304"/>
                <a:gd name="connsiteY19" fmla="*/ 112084 h 1840534"/>
                <a:gd name="connsiteX20" fmla="*/ 3249540 w 5565304"/>
                <a:gd name="connsiteY20" fmla="*/ 1587324 h 1840534"/>
                <a:gd name="connsiteX21" fmla="*/ 3361593 w 5565304"/>
                <a:gd name="connsiteY21" fmla="*/ 224127 h 1840534"/>
                <a:gd name="connsiteX22" fmla="*/ 3510997 w 5565304"/>
                <a:gd name="connsiteY22" fmla="*/ 1419259 h 1840534"/>
                <a:gd name="connsiteX23" fmla="*/ 3641726 w 5565304"/>
                <a:gd name="connsiteY23" fmla="*/ 373519 h 1840534"/>
                <a:gd name="connsiteX24" fmla="*/ 3772454 w 5565304"/>
                <a:gd name="connsiteY24" fmla="*/ 1232519 h 1840534"/>
                <a:gd name="connsiteX25" fmla="*/ 3903183 w 5565304"/>
                <a:gd name="connsiteY25" fmla="*/ 616280 h 1840534"/>
                <a:gd name="connsiteX26" fmla="*/ 4033912 w 5565304"/>
                <a:gd name="connsiteY26" fmla="*/ 1008432 h 1840534"/>
                <a:gd name="connsiteX27" fmla="*/ 4127289 w 5565304"/>
                <a:gd name="connsiteY27" fmla="*/ 840367 h 1840534"/>
                <a:gd name="connsiteX28" fmla="*/ 4239342 w 5565304"/>
                <a:gd name="connsiteY28" fmla="*/ 896389 h 1840534"/>
                <a:gd name="connsiteX29" fmla="*/ 4295369 w 5565304"/>
                <a:gd name="connsiteY29" fmla="*/ 709649 h 1840534"/>
                <a:gd name="connsiteX30" fmla="*/ 4444773 w 5565304"/>
                <a:gd name="connsiteY30" fmla="*/ 1157824 h 1840534"/>
                <a:gd name="connsiteX31" fmla="*/ 4556826 w 5565304"/>
                <a:gd name="connsiteY31" fmla="*/ 448214 h 1840534"/>
                <a:gd name="connsiteX32" fmla="*/ 4706230 w 5565304"/>
                <a:gd name="connsiteY32" fmla="*/ 1363237 h 1840534"/>
                <a:gd name="connsiteX33" fmla="*/ 4818283 w 5565304"/>
                <a:gd name="connsiteY33" fmla="*/ 261475 h 1840534"/>
                <a:gd name="connsiteX34" fmla="*/ 4967687 w 5565304"/>
                <a:gd name="connsiteY34" fmla="*/ 1512628 h 1840534"/>
                <a:gd name="connsiteX35" fmla="*/ 5079741 w 5565304"/>
                <a:gd name="connsiteY35" fmla="*/ 112084 h 1840534"/>
                <a:gd name="connsiteX36" fmla="*/ 5229145 w 5565304"/>
                <a:gd name="connsiteY36" fmla="*/ 1662020 h 1840534"/>
                <a:gd name="connsiteX37" fmla="*/ 5341198 w 5565304"/>
                <a:gd name="connsiteY37" fmla="*/ 40 h 1840534"/>
                <a:gd name="connsiteX38" fmla="*/ 5490602 w 5565304"/>
                <a:gd name="connsiteY38" fmla="*/ 1718042 h 1840534"/>
                <a:gd name="connsiteX39" fmla="*/ 5565304 w 5565304"/>
                <a:gd name="connsiteY39" fmla="*/ 840367 h 1840534"/>
                <a:gd name="connsiteX0" fmla="*/ 0 w 5565304"/>
                <a:gd name="connsiteY0" fmla="*/ 877715 h 1737918"/>
                <a:gd name="connsiteX1" fmla="*/ 56026 w 5565304"/>
                <a:gd name="connsiteY1" fmla="*/ 37388 h 1737918"/>
                <a:gd name="connsiteX2" fmla="*/ 205431 w 5565304"/>
                <a:gd name="connsiteY2" fmla="*/ 1736715 h 1737918"/>
                <a:gd name="connsiteX3" fmla="*/ 336159 w 5565304"/>
                <a:gd name="connsiteY3" fmla="*/ 112084 h 1737918"/>
                <a:gd name="connsiteX4" fmla="*/ 448212 w 5565304"/>
                <a:gd name="connsiteY4" fmla="*/ 1587324 h 1737918"/>
                <a:gd name="connsiteX5" fmla="*/ 597616 w 5565304"/>
                <a:gd name="connsiteY5" fmla="*/ 224127 h 1737918"/>
                <a:gd name="connsiteX6" fmla="*/ 728345 w 5565304"/>
                <a:gd name="connsiteY6" fmla="*/ 1400585 h 1737918"/>
                <a:gd name="connsiteX7" fmla="*/ 840398 w 5565304"/>
                <a:gd name="connsiteY7" fmla="*/ 410867 h 1737918"/>
                <a:gd name="connsiteX8" fmla="*/ 989802 w 5565304"/>
                <a:gd name="connsiteY8" fmla="*/ 1176498 h 1737918"/>
                <a:gd name="connsiteX9" fmla="*/ 1120531 w 5565304"/>
                <a:gd name="connsiteY9" fmla="*/ 634954 h 1737918"/>
                <a:gd name="connsiteX10" fmla="*/ 1251260 w 5565304"/>
                <a:gd name="connsiteY10" fmla="*/ 1027106 h 1737918"/>
                <a:gd name="connsiteX11" fmla="*/ 1344637 w 5565304"/>
                <a:gd name="connsiteY11" fmla="*/ 859041 h 1737918"/>
                <a:gd name="connsiteX12" fmla="*/ 1438015 w 5565304"/>
                <a:gd name="connsiteY12" fmla="*/ 915063 h 1737918"/>
                <a:gd name="connsiteX13" fmla="*/ 1662121 w 5565304"/>
                <a:gd name="connsiteY13" fmla="*/ 1120476 h 1737918"/>
                <a:gd name="connsiteX14" fmla="*/ 1904903 w 5565304"/>
                <a:gd name="connsiteY14" fmla="*/ 1344563 h 1737918"/>
                <a:gd name="connsiteX15" fmla="*/ 2185035 w 5565304"/>
                <a:gd name="connsiteY15" fmla="*/ 1493954 h 1737918"/>
                <a:gd name="connsiteX16" fmla="*/ 2446493 w 5565304"/>
                <a:gd name="connsiteY16" fmla="*/ 1624672 h 1737918"/>
                <a:gd name="connsiteX17" fmla="*/ 2726625 w 5565304"/>
                <a:gd name="connsiteY17" fmla="*/ 1718042 h 1737918"/>
                <a:gd name="connsiteX18" fmla="*/ 2988083 w 5565304"/>
                <a:gd name="connsiteY18" fmla="*/ 1718042 h 1737918"/>
                <a:gd name="connsiteX19" fmla="*/ 3249540 w 5565304"/>
                <a:gd name="connsiteY19" fmla="*/ 1587324 h 1737918"/>
                <a:gd name="connsiteX20" fmla="*/ 3361593 w 5565304"/>
                <a:gd name="connsiteY20" fmla="*/ 224127 h 1737918"/>
                <a:gd name="connsiteX21" fmla="*/ 3510997 w 5565304"/>
                <a:gd name="connsiteY21" fmla="*/ 1419259 h 1737918"/>
                <a:gd name="connsiteX22" fmla="*/ 3641726 w 5565304"/>
                <a:gd name="connsiteY22" fmla="*/ 373519 h 1737918"/>
                <a:gd name="connsiteX23" fmla="*/ 3772454 w 5565304"/>
                <a:gd name="connsiteY23" fmla="*/ 1232519 h 1737918"/>
                <a:gd name="connsiteX24" fmla="*/ 3903183 w 5565304"/>
                <a:gd name="connsiteY24" fmla="*/ 616280 h 1737918"/>
                <a:gd name="connsiteX25" fmla="*/ 4033912 w 5565304"/>
                <a:gd name="connsiteY25" fmla="*/ 1008432 h 1737918"/>
                <a:gd name="connsiteX26" fmla="*/ 4127289 w 5565304"/>
                <a:gd name="connsiteY26" fmla="*/ 840367 h 1737918"/>
                <a:gd name="connsiteX27" fmla="*/ 4239342 w 5565304"/>
                <a:gd name="connsiteY27" fmla="*/ 896389 h 1737918"/>
                <a:gd name="connsiteX28" fmla="*/ 4295369 w 5565304"/>
                <a:gd name="connsiteY28" fmla="*/ 709649 h 1737918"/>
                <a:gd name="connsiteX29" fmla="*/ 4444773 w 5565304"/>
                <a:gd name="connsiteY29" fmla="*/ 1157824 h 1737918"/>
                <a:gd name="connsiteX30" fmla="*/ 4556826 w 5565304"/>
                <a:gd name="connsiteY30" fmla="*/ 448214 h 1737918"/>
                <a:gd name="connsiteX31" fmla="*/ 4706230 w 5565304"/>
                <a:gd name="connsiteY31" fmla="*/ 1363237 h 1737918"/>
                <a:gd name="connsiteX32" fmla="*/ 4818283 w 5565304"/>
                <a:gd name="connsiteY32" fmla="*/ 261475 h 1737918"/>
                <a:gd name="connsiteX33" fmla="*/ 4967687 w 5565304"/>
                <a:gd name="connsiteY33" fmla="*/ 1512628 h 1737918"/>
                <a:gd name="connsiteX34" fmla="*/ 5079741 w 5565304"/>
                <a:gd name="connsiteY34" fmla="*/ 112084 h 1737918"/>
                <a:gd name="connsiteX35" fmla="*/ 5229145 w 5565304"/>
                <a:gd name="connsiteY35" fmla="*/ 1662020 h 1737918"/>
                <a:gd name="connsiteX36" fmla="*/ 5341198 w 5565304"/>
                <a:gd name="connsiteY36" fmla="*/ 40 h 1737918"/>
                <a:gd name="connsiteX37" fmla="*/ 5490602 w 5565304"/>
                <a:gd name="connsiteY37" fmla="*/ 1718042 h 1737918"/>
                <a:gd name="connsiteX38" fmla="*/ 5565304 w 5565304"/>
                <a:gd name="connsiteY38" fmla="*/ 840367 h 1737918"/>
                <a:gd name="connsiteX0" fmla="*/ 0 w 5565304"/>
                <a:gd name="connsiteY0" fmla="*/ 865536 h 1829658"/>
                <a:gd name="connsiteX1" fmla="*/ 56026 w 5565304"/>
                <a:gd name="connsiteY1" fmla="*/ 25209 h 1829658"/>
                <a:gd name="connsiteX2" fmla="*/ 205431 w 5565304"/>
                <a:gd name="connsiteY2" fmla="*/ 1724536 h 1829658"/>
                <a:gd name="connsiteX3" fmla="*/ 336159 w 5565304"/>
                <a:gd name="connsiteY3" fmla="*/ 99905 h 1829658"/>
                <a:gd name="connsiteX4" fmla="*/ 448212 w 5565304"/>
                <a:gd name="connsiteY4" fmla="*/ 1575145 h 1829658"/>
                <a:gd name="connsiteX5" fmla="*/ 597616 w 5565304"/>
                <a:gd name="connsiteY5" fmla="*/ 211948 h 1829658"/>
                <a:gd name="connsiteX6" fmla="*/ 728345 w 5565304"/>
                <a:gd name="connsiteY6" fmla="*/ 1388406 h 1829658"/>
                <a:gd name="connsiteX7" fmla="*/ 840398 w 5565304"/>
                <a:gd name="connsiteY7" fmla="*/ 398688 h 1829658"/>
                <a:gd name="connsiteX8" fmla="*/ 989802 w 5565304"/>
                <a:gd name="connsiteY8" fmla="*/ 1164319 h 1829658"/>
                <a:gd name="connsiteX9" fmla="*/ 1120531 w 5565304"/>
                <a:gd name="connsiteY9" fmla="*/ 622775 h 1829658"/>
                <a:gd name="connsiteX10" fmla="*/ 1251260 w 5565304"/>
                <a:gd name="connsiteY10" fmla="*/ 1014927 h 1829658"/>
                <a:gd name="connsiteX11" fmla="*/ 1344637 w 5565304"/>
                <a:gd name="connsiteY11" fmla="*/ 846862 h 1829658"/>
                <a:gd name="connsiteX12" fmla="*/ 1438015 w 5565304"/>
                <a:gd name="connsiteY12" fmla="*/ 902884 h 1829658"/>
                <a:gd name="connsiteX13" fmla="*/ 1662121 w 5565304"/>
                <a:gd name="connsiteY13" fmla="*/ 1108297 h 1829658"/>
                <a:gd name="connsiteX14" fmla="*/ 1904903 w 5565304"/>
                <a:gd name="connsiteY14" fmla="*/ 1332384 h 1829658"/>
                <a:gd name="connsiteX15" fmla="*/ 2185035 w 5565304"/>
                <a:gd name="connsiteY15" fmla="*/ 1481775 h 1829658"/>
                <a:gd name="connsiteX16" fmla="*/ 2446493 w 5565304"/>
                <a:gd name="connsiteY16" fmla="*/ 1612493 h 1829658"/>
                <a:gd name="connsiteX17" fmla="*/ 2726625 w 5565304"/>
                <a:gd name="connsiteY17" fmla="*/ 1705863 h 1829658"/>
                <a:gd name="connsiteX18" fmla="*/ 2988083 w 5565304"/>
                <a:gd name="connsiteY18" fmla="*/ 1705863 h 1829658"/>
                <a:gd name="connsiteX19" fmla="*/ 3249540 w 5565304"/>
                <a:gd name="connsiteY19" fmla="*/ 1575145 h 1829658"/>
                <a:gd name="connsiteX20" fmla="*/ 3361593 w 5565304"/>
                <a:gd name="connsiteY20" fmla="*/ 211948 h 1829658"/>
                <a:gd name="connsiteX21" fmla="*/ 3510997 w 5565304"/>
                <a:gd name="connsiteY21" fmla="*/ 1407080 h 1829658"/>
                <a:gd name="connsiteX22" fmla="*/ 3641726 w 5565304"/>
                <a:gd name="connsiteY22" fmla="*/ 361340 h 1829658"/>
                <a:gd name="connsiteX23" fmla="*/ 3772454 w 5565304"/>
                <a:gd name="connsiteY23" fmla="*/ 1220340 h 1829658"/>
                <a:gd name="connsiteX24" fmla="*/ 3903183 w 5565304"/>
                <a:gd name="connsiteY24" fmla="*/ 604101 h 1829658"/>
                <a:gd name="connsiteX25" fmla="*/ 4033912 w 5565304"/>
                <a:gd name="connsiteY25" fmla="*/ 996253 h 1829658"/>
                <a:gd name="connsiteX26" fmla="*/ 4127289 w 5565304"/>
                <a:gd name="connsiteY26" fmla="*/ 828188 h 1829658"/>
                <a:gd name="connsiteX27" fmla="*/ 4239342 w 5565304"/>
                <a:gd name="connsiteY27" fmla="*/ 884210 h 1829658"/>
                <a:gd name="connsiteX28" fmla="*/ 4295369 w 5565304"/>
                <a:gd name="connsiteY28" fmla="*/ 697470 h 1829658"/>
                <a:gd name="connsiteX29" fmla="*/ 4444773 w 5565304"/>
                <a:gd name="connsiteY29" fmla="*/ 1145645 h 1829658"/>
                <a:gd name="connsiteX30" fmla="*/ 4556826 w 5565304"/>
                <a:gd name="connsiteY30" fmla="*/ 436035 h 1829658"/>
                <a:gd name="connsiteX31" fmla="*/ 4706230 w 5565304"/>
                <a:gd name="connsiteY31" fmla="*/ 1351058 h 1829658"/>
                <a:gd name="connsiteX32" fmla="*/ 4818283 w 5565304"/>
                <a:gd name="connsiteY32" fmla="*/ 249296 h 1829658"/>
                <a:gd name="connsiteX33" fmla="*/ 4967687 w 5565304"/>
                <a:gd name="connsiteY33" fmla="*/ 1500449 h 1829658"/>
                <a:gd name="connsiteX34" fmla="*/ 5079741 w 5565304"/>
                <a:gd name="connsiteY34" fmla="*/ 99905 h 1829658"/>
                <a:gd name="connsiteX35" fmla="*/ 5229145 w 5565304"/>
                <a:gd name="connsiteY35" fmla="*/ 1649841 h 1829658"/>
                <a:gd name="connsiteX36" fmla="*/ 5490602 w 5565304"/>
                <a:gd name="connsiteY36" fmla="*/ 1705863 h 1829658"/>
                <a:gd name="connsiteX37" fmla="*/ 5565304 w 5565304"/>
                <a:gd name="connsiteY37" fmla="*/ 828188 h 1829658"/>
                <a:gd name="connsiteX0" fmla="*/ 0 w 5565304"/>
                <a:gd name="connsiteY0" fmla="*/ 865536 h 1829658"/>
                <a:gd name="connsiteX1" fmla="*/ 56026 w 5565304"/>
                <a:gd name="connsiteY1" fmla="*/ 25209 h 1829658"/>
                <a:gd name="connsiteX2" fmla="*/ 205431 w 5565304"/>
                <a:gd name="connsiteY2" fmla="*/ 1724536 h 1829658"/>
                <a:gd name="connsiteX3" fmla="*/ 336159 w 5565304"/>
                <a:gd name="connsiteY3" fmla="*/ 99905 h 1829658"/>
                <a:gd name="connsiteX4" fmla="*/ 448212 w 5565304"/>
                <a:gd name="connsiteY4" fmla="*/ 1575145 h 1829658"/>
                <a:gd name="connsiteX5" fmla="*/ 597616 w 5565304"/>
                <a:gd name="connsiteY5" fmla="*/ 211948 h 1829658"/>
                <a:gd name="connsiteX6" fmla="*/ 728345 w 5565304"/>
                <a:gd name="connsiteY6" fmla="*/ 1388406 h 1829658"/>
                <a:gd name="connsiteX7" fmla="*/ 840398 w 5565304"/>
                <a:gd name="connsiteY7" fmla="*/ 398688 h 1829658"/>
                <a:gd name="connsiteX8" fmla="*/ 989802 w 5565304"/>
                <a:gd name="connsiteY8" fmla="*/ 1164319 h 1829658"/>
                <a:gd name="connsiteX9" fmla="*/ 1120531 w 5565304"/>
                <a:gd name="connsiteY9" fmla="*/ 622775 h 1829658"/>
                <a:gd name="connsiteX10" fmla="*/ 1251260 w 5565304"/>
                <a:gd name="connsiteY10" fmla="*/ 1014927 h 1829658"/>
                <a:gd name="connsiteX11" fmla="*/ 1344637 w 5565304"/>
                <a:gd name="connsiteY11" fmla="*/ 846862 h 1829658"/>
                <a:gd name="connsiteX12" fmla="*/ 1438015 w 5565304"/>
                <a:gd name="connsiteY12" fmla="*/ 902884 h 1829658"/>
                <a:gd name="connsiteX13" fmla="*/ 1904903 w 5565304"/>
                <a:gd name="connsiteY13" fmla="*/ 1332384 h 1829658"/>
                <a:gd name="connsiteX14" fmla="*/ 2185035 w 5565304"/>
                <a:gd name="connsiteY14" fmla="*/ 1481775 h 1829658"/>
                <a:gd name="connsiteX15" fmla="*/ 2446493 w 5565304"/>
                <a:gd name="connsiteY15" fmla="*/ 1612493 h 1829658"/>
                <a:gd name="connsiteX16" fmla="*/ 2726625 w 5565304"/>
                <a:gd name="connsiteY16" fmla="*/ 1705863 h 1829658"/>
                <a:gd name="connsiteX17" fmla="*/ 2988083 w 5565304"/>
                <a:gd name="connsiteY17" fmla="*/ 1705863 h 1829658"/>
                <a:gd name="connsiteX18" fmla="*/ 3249540 w 5565304"/>
                <a:gd name="connsiteY18" fmla="*/ 1575145 h 1829658"/>
                <a:gd name="connsiteX19" fmla="*/ 3361593 w 5565304"/>
                <a:gd name="connsiteY19" fmla="*/ 211948 h 1829658"/>
                <a:gd name="connsiteX20" fmla="*/ 3510997 w 5565304"/>
                <a:gd name="connsiteY20" fmla="*/ 1407080 h 1829658"/>
                <a:gd name="connsiteX21" fmla="*/ 3641726 w 5565304"/>
                <a:gd name="connsiteY21" fmla="*/ 361340 h 1829658"/>
                <a:gd name="connsiteX22" fmla="*/ 3772454 w 5565304"/>
                <a:gd name="connsiteY22" fmla="*/ 1220340 h 1829658"/>
                <a:gd name="connsiteX23" fmla="*/ 3903183 w 5565304"/>
                <a:gd name="connsiteY23" fmla="*/ 604101 h 1829658"/>
                <a:gd name="connsiteX24" fmla="*/ 4033912 w 5565304"/>
                <a:gd name="connsiteY24" fmla="*/ 996253 h 1829658"/>
                <a:gd name="connsiteX25" fmla="*/ 4127289 w 5565304"/>
                <a:gd name="connsiteY25" fmla="*/ 828188 h 1829658"/>
                <a:gd name="connsiteX26" fmla="*/ 4239342 w 5565304"/>
                <a:gd name="connsiteY26" fmla="*/ 884210 h 1829658"/>
                <a:gd name="connsiteX27" fmla="*/ 4295369 w 5565304"/>
                <a:gd name="connsiteY27" fmla="*/ 697470 h 1829658"/>
                <a:gd name="connsiteX28" fmla="*/ 4444773 w 5565304"/>
                <a:gd name="connsiteY28" fmla="*/ 1145645 h 1829658"/>
                <a:gd name="connsiteX29" fmla="*/ 4556826 w 5565304"/>
                <a:gd name="connsiteY29" fmla="*/ 436035 h 1829658"/>
                <a:gd name="connsiteX30" fmla="*/ 4706230 w 5565304"/>
                <a:gd name="connsiteY30" fmla="*/ 1351058 h 1829658"/>
                <a:gd name="connsiteX31" fmla="*/ 4818283 w 5565304"/>
                <a:gd name="connsiteY31" fmla="*/ 249296 h 1829658"/>
                <a:gd name="connsiteX32" fmla="*/ 4967687 w 5565304"/>
                <a:gd name="connsiteY32" fmla="*/ 1500449 h 1829658"/>
                <a:gd name="connsiteX33" fmla="*/ 5079741 w 5565304"/>
                <a:gd name="connsiteY33" fmla="*/ 99905 h 1829658"/>
                <a:gd name="connsiteX34" fmla="*/ 5229145 w 5565304"/>
                <a:gd name="connsiteY34" fmla="*/ 1649841 h 1829658"/>
                <a:gd name="connsiteX35" fmla="*/ 5490602 w 5565304"/>
                <a:gd name="connsiteY35" fmla="*/ 1705863 h 1829658"/>
                <a:gd name="connsiteX36" fmla="*/ 5565304 w 5565304"/>
                <a:gd name="connsiteY36" fmla="*/ 828188 h 1829658"/>
                <a:gd name="connsiteX0" fmla="*/ 0 w 5490602"/>
                <a:gd name="connsiteY0" fmla="*/ 865536 h 1829658"/>
                <a:gd name="connsiteX1" fmla="*/ 56026 w 5490602"/>
                <a:gd name="connsiteY1" fmla="*/ 25209 h 1829658"/>
                <a:gd name="connsiteX2" fmla="*/ 205431 w 5490602"/>
                <a:gd name="connsiteY2" fmla="*/ 1724536 h 1829658"/>
                <a:gd name="connsiteX3" fmla="*/ 336159 w 5490602"/>
                <a:gd name="connsiteY3" fmla="*/ 99905 h 1829658"/>
                <a:gd name="connsiteX4" fmla="*/ 448212 w 5490602"/>
                <a:gd name="connsiteY4" fmla="*/ 1575145 h 1829658"/>
                <a:gd name="connsiteX5" fmla="*/ 597616 w 5490602"/>
                <a:gd name="connsiteY5" fmla="*/ 211948 h 1829658"/>
                <a:gd name="connsiteX6" fmla="*/ 728345 w 5490602"/>
                <a:gd name="connsiteY6" fmla="*/ 1388406 h 1829658"/>
                <a:gd name="connsiteX7" fmla="*/ 840398 w 5490602"/>
                <a:gd name="connsiteY7" fmla="*/ 398688 h 1829658"/>
                <a:gd name="connsiteX8" fmla="*/ 989802 w 5490602"/>
                <a:gd name="connsiteY8" fmla="*/ 1164319 h 1829658"/>
                <a:gd name="connsiteX9" fmla="*/ 1120531 w 5490602"/>
                <a:gd name="connsiteY9" fmla="*/ 622775 h 1829658"/>
                <a:gd name="connsiteX10" fmla="*/ 1251260 w 5490602"/>
                <a:gd name="connsiteY10" fmla="*/ 1014927 h 1829658"/>
                <a:gd name="connsiteX11" fmla="*/ 1344637 w 5490602"/>
                <a:gd name="connsiteY11" fmla="*/ 846862 h 1829658"/>
                <a:gd name="connsiteX12" fmla="*/ 1438015 w 5490602"/>
                <a:gd name="connsiteY12" fmla="*/ 902884 h 1829658"/>
                <a:gd name="connsiteX13" fmla="*/ 1904903 w 5490602"/>
                <a:gd name="connsiteY13" fmla="*/ 1332384 h 1829658"/>
                <a:gd name="connsiteX14" fmla="*/ 2185035 w 5490602"/>
                <a:gd name="connsiteY14" fmla="*/ 1481775 h 1829658"/>
                <a:gd name="connsiteX15" fmla="*/ 2446493 w 5490602"/>
                <a:gd name="connsiteY15" fmla="*/ 1612493 h 1829658"/>
                <a:gd name="connsiteX16" fmla="*/ 2726625 w 5490602"/>
                <a:gd name="connsiteY16" fmla="*/ 1705863 h 1829658"/>
                <a:gd name="connsiteX17" fmla="*/ 2988083 w 5490602"/>
                <a:gd name="connsiteY17" fmla="*/ 1705863 h 1829658"/>
                <a:gd name="connsiteX18" fmla="*/ 3249540 w 5490602"/>
                <a:gd name="connsiteY18" fmla="*/ 1575145 h 1829658"/>
                <a:gd name="connsiteX19" fmla="*/ 3361593 w 5490602"/>
                <a:gd name="connsiteY19" fmla="*/ 211948 h 1829658"/>
                <a:gd name="connsiteX20" fmla="*/ 3510997 w 5490602"/>
                <a:gd name="connsiteY20" fmla="*/ 1407080 h 1829658"/>
                <a:gd name="connsiteX21" fmla="*/ 3641726 w 5490602"/>
                <a:gd name="connsiteY21" fmla="*/ 361340 h 1829658"/>
                <a:gd name="connsiteX22" fmla="*/ 3772454 w 5490602"/>
                <a:gd name="connsiteY22" fmla="*/ 1220340 h 1829658"/>
                <a:gd name="connsiteX23" fmla="*/ 3903183 w 5490602"/>
                <a:gd name="connsiteY23" fmla="*/ 604101 h 1829658"/>
                <a:gd name="connsiteX24" fmla="*/ 4033912 w 5490602"/>
                <a:gd name="connsiteY24" fmla="*/ 996253 h 1829658"/>
                <a:gd name="connsiteX25" fmla="*/ 4127289 w 5490602"/>
                <a:gd name="connsiteY25" fmla="*/ 828188 h 1829658"/>
                <a:gd name="connsiteX26" fmla="*/ 4239342 w 5490602"/>
                <a:gd name="connsiteY26" fmla="*/ 884210 h 1829658"/>
                <a:gd name="connsiteX27" fmla="*/ 4295369 w 5490602"/>
                <a:gd name="connsiteY27" fmla="*/ 697470 h 1829658"/>
                <a:gd name="connsiteX28" fmla="*/ 4444773 w 5490602"/>
                <a:gd name="connsiteY28" fmla="*/ 1145645 h 1829658"/>
                <a:gd name="connsiteX29" fmla="*/ 4556826 w 5490602"/>
                <a:gd name="connsiteY29" fmla="*/ 436035 h 1829658"/>
                <a:gd name="connsiteX30" fmla="*/ 4706230 w 5490602"/>
                <a:gd name="connsiteY30" fmla="*/ 1351058 h 1829658"/>
                <a:gd name="connsiteX31" fmla="*/ 4818283 w 5490602"/>
                <a:gd name="connsiteY31" fmla="*/ 249296 h 1829658"/>
                <a:gd name="connsiteX32" fmla="*/ 4967687 w 5490602"/>
                <a:gd name="connsiteY32" fmla="*/ 1500449 h 1829658"/>
                <a:gd name="connsiteX33" fmla="*/ 5079741 w 5490602"/>
                <a:gd name="connsiteY33" fmla="*/ 99905 h 1829658"/>
                <a:gd name="connsiteX34" fmla="*/ 5229145 w 5490602"/>
                <a:gd name="connsiteY34" fmla="*/ 1649841 h 1829658"/>
                <a:gd name="connsiteX35" fmla="*/ 5490602 w 5490602"/>
                <a:gd name="connsiteY35" fmla="*/ 1705863 h 1829658"/>
                <a:gd name="connsiteX0" fmla="*/ 0 w 5229145"/>
                <a:gd name="connsiteY0" fmla="*/ 865536 h 1725739"/>
                <a:gd name="connsiteX1" fmla="*/ 56026 w 5229145"/>
                <a:gd name="connsiteY1" fmla="*/ 25209 h 1725739"/>
                <a:gd name="connsiteX2" fmla="*/ 205431 w 5229145"/>
                <a:gd name="connsiteY2" fmla="*/ 1724536 h 1725739"/>
                <a:gd name="connsiteX3" fmla="*/ 336159 w 5229145"/>
                <a:gd name="connsiteY3" fmla="*/ 99905 h 1725739"/>
                <a:gd name="connsiteX4" fmla="*/ 448212 w 5229145"/>
                <a:gd name="connsiteY4" fmla="*/ 1575145 h 1725739"/>
                <a:gd name="connsiteX5" fmla="*/ 597616 w 5229145"/>
                <a:gd name="connsiteY5" fmla="*/ 211948 h 1725739"/>
                <a:gd name="connsiteX6" fmla="*/ 728345 w 5229145"/>
                <a:gd name="connsiteY6" fmla="*/ 1388406 h 1725739"/>
                <a:gd name="connsiteX7" fmla="*/ 840398 w 5229145"/>
                <a:gd name="connsiteY7" fmla="*/ 398688 h 1725739"/>
                <a:gd name="connsiteX8" fmla="*/ 989802 w 5229145"/>
                <a:gd name="connsiteY8" fmla="*/ 1164319 h 1725739"/>
                <a:gd name="connsiteX9" fmla="*/ 1120531 w 5229145"/>
                <a:gd name="connsiteY9" fmla="*/ 622775 h 1725739"/>
                <a:gd name="connsiteX10" fmla="*/ 1251260 w 5229145"/>
                <a:gd name="connsiteY10" fmla="*/ 1014927 h 1725739"/>
                <a:gd name="connsiteX11" fmla="*/ 1344637 w 5229145"/>
                <a:gd name="connsiteY11" fmla="*/ 846862 h 1725739"/>
                <a:gd name="connsiteX12" fmla="*/ 1438015 w 5229145"/>
                <a:gd name="connsiteY12" fmla="*/ 902884 h 1725739"/>
                <a:gd name="connsiteX13" fmla="*/ 1904903 w 5229145"/>
                <a:gd name="connsiteY13" fmla="*/ 1332384 h 1725739"/>
                <a:gd name="connsiteX14" fmla="*/ 2185035 w 5229145"/>
                <a:gd name="connsiteY14" fmla="*/ 1481775 h 1725739"/>
                <a:gd name="connsiteX15" fmla="*/ 2446493 w 5229145"/>
                <a:gd name="connsiteY15" fmla="*/ 1612493 h 1725739"/>
                <a:gd name="connsiteX16" fmla="*/ 2726625 w 5229145"/>
                <a:gd name="connsiteY16" fmla="*/ 1705863 h 1725739"/>
                <a:gd name="connsiteX17" fmla="*/ 2988083 w 5229145"/>
                <a:gd name="connsiteY17" fmla="*/ 1705863 h 1725739"/>
                <a:gd name="connsiteX18" fmla="*/ 3249540 w 5229145"/>
                <a:gd name="connsiteY18" fmla="*/ 1575145 h 1725739"/>
                <a:gd name="connsiteX19" fmla="*/ 3361593 w 5229145"/>
                <a:gd name="connsiteY19" fmla="*/ 211948 h 1725739"/>
                <a:gd name="connsiteX20" fmla="*/ 3510997 w 5229145"/>
                <a:gd name="connsiteY20" fmla="*/ 1407080 h 1725739"/>
                <a:gd name="connsiteX21" fmla="*/ 3641726 w 5229145"/>
                <a:gd name="connsiteY21" fmla="*/ 361340 h 1725739"/>
                <a:gd name="connsiteX22" fmla="*/ 3772454 w 5229145"/>
                <a:gd name="connsiteY22" fmla="*/ 1220340 h 1725739"/>
                <a:gd name="connsiteX23" fmla="*/ 3903183 w 5229145"/>
                <a:gd name="connsiteY23" fmla="*/ 604101 h 1725739"/>
                <a:gd name="connsiteX24" fmla="*/ 4033912 w 5229145"/>
                <a:gd name="connsiteY24" fmla="*/ 996253 h 1725739"/>
                <a:gd name="connsiteX25" fmla="*/ 4127289 w 5229145"/>
                <a:gd name="connsiteY25" fmla="*/ 828188 h 1725739"/>
                <a:gd name="connsiteX26" fmla="*/ 4239342 w 5229145"/>
                <a:gd name="connsiteY26" fmla="*/ 884210 h 1725739"/>
                <a:gd name="connsiteX27" fmla="*/ 4295369 w 5229145"/>
                <a:gd name="connsiteY27" fmla="*/ 697470 h 1725739"/>
                <a:gd name="connsiteX28" fmla="*/ 4444773 w 5229145"/>
                <a:gd name="connsiteY28" fmla="*/ 1145645 h 1725739"/>
                <a:gd name="connsiteX29" fmla="*/ 4556826 w 5229145"/>
                <a:gd name="connsiteY29" fmla="*/ 436035 h 1725739"/>
                <a:gd name="connsiteX30" fmla="*/ 4706230 w 5229145"/>
                <a:gd name="connsiteY30" fmla="*/ 1351058 h 1725739"/>
                <a:gd name="connsiteX31" fmla="*/ 4818283 w 5229145"/>
                <a:gd name="connsiteY31" fmla="*/ 249296 h 1725739"/>
                <a:gd name="connsiteX32" fmla="*/ 4967687 w 5229145"/>
                <a:gd name="connsiteY32" fmla="*/ 1500449 h 1725739"/>
                <a:gd name="connsiteX33" fmla="*/ 5079741 w 5229145"/>
                <a:gd name="connsiteY33" fmla="*/ 99905 h 1725739"/>
                <a:gd name="connsiteX34" fmla="*/ 5229145 w 5229145"/>
                <a:gd name="connsiteY34" fmla="*/ 1649841 h 1725739"/>
                <a:gd name="connsiteX0" fmla="*/ 0 w 5079740"/>
                <a:gd name="connsiteY0" fmla="*/ 865536 h 1725739"/>
                <a:gd name="connsiteX1" fmla="*/ 56026 w 5079740"/>
                <a:gd name="connsiteY1" fmla="*/ 25209 h 1725739"/>
                <a:gd name="connsiteX2" fmla="*/ 205431 w 5079740"/>
                <a:gd name="connsiteY2" fmla="*/ 1724536 h 1725739"/>
                <a:gd name="connsiteX3" fmla="*/ 336159 w 5079740"/>
                <a:gd name="connsiteY3" fmla="*/ 99905 h 1725739"/>
                <a:gd name="connsiteX4" fmla="*/ 448212 w 5079740"/>
                <a:gd name="connsiteY4" fmla="*/ 1575145 h 1725739"/>
                <a:gd name="connsiteX5" fmla="*/ 597616 w 5079740"/>
                <a:gd name="connsiteY5" fmla="*/ 211948 h 1725739"/>
                <a:gd name="connsiteX6" fmla="*/ 728345 w 5079740"/>
                <a:gd name="connsiteY6" fmla="*/ 1388406 h 1725739"/>
                <a:gd name="connsiteX7" fmla="*/ 840398 w 5079740"/>
                <a:gd name="connsiteY7" fmla="*/ 398688 h 1725739"/>
                <a:gd name="connsiteX8" fmla="*/ 989802 w 5079740"/>
                <a:gd name="connsiteY8" fmla="*/ 1164319 h 1725739"/>
                <a:gd name="connsiteX9" fmla="*/ 1120531 w 5079740"/>
                <a:gd name="connsiteY9" fmla="*/ 622775 h 1725739"/>
                <a:gd name="connsiteX10" fmla="*/ 1251260 w 5079740"/>
                <a:gd name="connsiteY10" fmla="*/ 1014927 h 1725739"/>
                <a:gd name="connsiteX11" fmla="*/ 1344637 w 5079740"/>
                <a:gd name="connsiteY11" fmla="*/ 846862 h 1725739"/>
                <a:gd name="connsiteX12" fmla="*/ 1438015 w 5079740"/>
                <a:gd name="connsiteY12" fmla="*/ 902884 h 1725739"/>
                <a:gd name="connsiteX13" fmla="*/ 1904903 w 5079740"/>
                <a:gd name="connsiteY13" fmla="*/ 1332384 h 1725739"/>
                <a:gd name="connsiteX14" fmla="*/ 2185035 w 5079740"/>
                <a:gd name="connsiteY14" fmla="*/ 1481775 h 1725739"/>
                <a:gd name="connsiteX15" fmla="*/ 2446493 w 5079740"/>
                <a:gd name="connsiteY15" fmla="*/ 1612493 h 1725739"/>
                <a:gd name="connsiteX16" fmla="*/ 2726625 w 5079740"/>
                <a:gd name="connsiteY16" fmla="*/ 1705863 h 1725739"/>
                <a:gd name="connsiteX17" fmla="*/ 2988083 w 5079740"/>
                <a:gd name="connsiteY17" fmla="*/ 1705863 h 1725739"/>
                <a:gd name="connsiteX18" fmla="*/ 3249540 w 5079740"/>
                <a:gd name="connsiteY18" fmla="*/ 1575145 h 1725739"/>
                <a:gd name="connsiteX19" fmla="*/ 3361593 w 5079740"/>
                <a:gd name="connsiteY19" fmla="*/ 211948 h 1725739"/>
                <a:gd name="connsiteX20" fmla="*/ 3510997 w 5079740"/>
                <a:gd name="connsiteY20" fmla="*/ 1407080 h 1725739"/>
                <a:gd name="connsiteX21" fmla="*/ 3641726 w 5079740"/>
                <a:gd name="connsiteY21" fmla="*/ 361340 h 1725739"/>
                <a:gd name="connsiteX22" fmla="*/ 3772454 w 5079740"/>
                <a:gd name="connsiteY22" fmla="*/ 1220340 h 1725739"/>
                <a:gd name="connsiteX23" fmla="*/ 3903183 w 5079740"/>
                <a:gd name="connsiteY23" fmla="*/ 604101 h 1725739"/>
                <a:gd name="connsiteX24" fmla="*/ 4033912 w 5079740"/>
                <a:gd name="connsiteY24" fmla="*/ 996253 h 1725739"/>
                <a:gd name="connsiteX25" fmla="*/ 4127289 w 5079740"/>
                <a:gd name="connsiteY25" fmla="*/ 828188 h 1725739"/>
                <a:gd name="connsiteX26" fmla="*/ 4239342 w 5079740"/>
                <a:gd name="connsiteY26" fmla="*/ 884210 h 1725739"/>
                <a:gd name="connsiteX27" fmla="*/ 4295369 w 5079740"/>
                <a:gd name="connsiteY27" fmla="*/ 697470 h 1725739"/>
                <a:gd name="connsiteX28" fmla="*/ 4444773 w 5079740"/>
                <a:gd name="connsiteY28" fmla="*/ 1145645 h 1725739"/>
                <a:gd name="connsiteX29" fmla="*/ 4556826 w 5079740"/>
                <a:gd name="connsiteY29" fmla="*/ 436035 h 1725739"/>
                <a:gd name="connsiteX30" fmla="*/ 4706230 w 5079740"/>
                <a:gd name="connsiteY30" fmla="*/ 1351058 h 1725739"/>
                <a:gd name="connsiteX31" fmla="*/ 4818283 w 5079740"/>
                <a:gd name="connsiteY31" fmla="*/ 249296 h 1725739"/>
                <a:gd name="connsiteX32" fmla="*/ 4967687 w 5079740"/>
                <a:gd name="connsiteY32" fmla="*/ 1500449 h 1725739"/>
                <a:gd name="connsiteX33" fmla="*/ 5079741 w 5079740"/>
                <a:gd name="connsiteY33" fmla="*/ 99905 h 1725739"/>
                <a:gd name="connsiteX0" fmla="*/ 0 w 4967687"/>
                <a:gd name="connsiteY0" fmla="*/ 865536 h 1725739"/>
                <a:gd name="connsiteX1" fmla="*/ 56026 w 4967687"/>
                <a:gd name="connsiteY1" fmla="*/ 25209 h 1725739"/>
                <a:gd name="connsiteX2" fmla="*/ 205431 w 4967687"/>
                <a:gd name="connsiteY2" fmla="*/ 1724536 h 1725739"/>
                <a:gd name="connsiteX3" fmla="*/ 336159 w 4967687"/>
                <a:gd name="connsiteY3" fmla="*/ 99905 h 1725739"/>
                <a:gd name="connsiteX4" fmla="*/ 448212 w 4967687"/>
                <a:gd name="connsiteY4" fmla="*/ 1575145 h 1725739"/>
                <a:gd name="connsiteX5" fmla="*/ 597616 w 4967687"/>
                <a:gd name="connsiteY5" fmla="*/ 211948 h 1725739"/>
                <a:gd name="connsiteX6" fmla="*/ 728345 w 4967687"/>
                <a:gd name="connsiteY6" fmla="*/ 1388406 h 1725739"/>
                <a:gd name="connsiteX7" fmla="*/ 840398 w 4967687"/>
                <a:gd name="connsiteY7" fmla="*/ 398688 h 1725739"/>
                <a:gd name="connsiteX8" fmla="*/ 989802 w 4967687"/>
                <a:gd name="connsiteY8" fmla="*/ 1164319 h 1725739"/>
                <a:gd name="connsiteX9" fmla="*/ 1120531 w 4967687"/>
                <a:gd name="connsiteY9" fmla="*/ 622775 h 1725739"/>
                <a:gd name="connsiteX10" fmla="*/ 1251260 w 4967687"/>
                <a:gd name="connsiteY10" fmla="*/ 1014927 h 1725739"/>
                <a:gd name="connsiteX11" fmla="*/ 1344637 w 4967687"/>
                <a:gd name="connsiteY11" fmla="*/ 846862 h 1725739"/>
                <a:gd name="connsiteX12" fmla="*/ 1438015 w 4967687"/>
                <a:gd name="connsiteY12" fmla="*/ 902884 h 1725739"/>
                <a:gd name="connsiteX13" fmla="*/ 1904903 w 4967687"/>
                <a:gd name="connsiteY13" fmla="*/ 1332384 h 1725739"/>
                <a:gd name="connsiteX14" fmla="*/ 2185035 w 4967687"/>
                <a:gd name="connsiteY14" fmla="*/ 1481775 h 1725739"/>
                <a:gd name="connsiteX15" fmla="*/ 2446493 w 4967687"/>
                <a:gd name="connsiteY15" fmla="*/ 1612493 h 1725739"/>
                <a:gd name="connsiteX16" fmla="*/ 2726625 w 4967687"/>
                <a:gd name="connsiteY16" fmla="*/ 1705863 h 1725739"/>
                <a:gd name="connsiteX17" fmla="*/ 2988083 w 4967687"/>
                <a:gd name="connsiteY17" fmla="*/ 1705863 h 1725739"/>
                <a:gd name="connsiteX18" fmla="*/ 3249540 w 4967687"/>
                <a:gd name="connsiteY18" fmla="*/ 1575145 h 1725739"/>
                <a:gd name="connsiteX19" fmla="*/ 3361593 w 4967687"/>
                <a:gd name="connsiteY19" fmla="*/ 211948 h 1725739"/>
                <a:gd name="connsiteX20" fmla="*/ 3510997 w 4967687"/>
                <a:gd name="connsiteY20" fmla="*/ 1407080 h 1725739"/>
                <a:gd name="connsiteX21" fmla="*/ 3641726 w 4967687"/>
                <a:gd name="connsiteY21" fmla="*/ 361340 h 1725739"/>
                <a:gd name="connsiteX22" fmla="*/ 3772454 w 4967687"/>
                <a:gd name="connsiteY22" fmla="*/ 1220340 h 1725739"/>
                <a:gd name="connsiteX23" fmla="*/ 3903183 w 4967687"/>
                <a:gd name="connsiteY23" fmla="*/ 604101 h 1725739"/>
                <a:gd name="connsiteX24" fmla="*/ 4033912 w 4967687"/>
                <a:gd name="connsiteY24" fmla="*/ 996253 h 1725739"/>
                <a:gd name="connsiteX25" fmla="*/ 4127289 w 4967687"/>
                <a:gd name="connsiteY25" fmla="*/ 828188 h 1725739"/>
                <a:gd name="connsiteX26" fmla="*/ 4239342 w 4967687"/>
                <a:gd name="connsiteY26" fmla="*/ 884210 h 1725739"/>
                <a:gd name="connsiteX27" fmla="*/ 4295369 w 4967687"/>
                <a:gd name="connsiteY27" fmla="*/ 697470 h 1725739"/>
                <a:gd name="connsiteX28" fmla="*/ 4444773 w 4967687"/>
                <a:gd name="connsiteY28" fmla="*/ 1145645 h 1725739"/>
                <a:gd name="connsiteX29" fmla="*/ 4556826 w 4967687"/>
                <a:gd name="connsiteY29" fmla="*/ 436035 h 1725739"/>
                <a:gd name="connsiteX30" fmla="*/ 4706230 w 4967687"/>
                <a:gd name="connsiteY30" fmla="*/ 1351058 h 1725739"/>
                <a:gd name="connsiteX31" fmla="*/ 4818283 w 4967687"/>
                <a:gd name="connsiteY31" fmla="*/ 249296 h 1725739"/>
                <a:gd name="connsiteX32" fmla="*/ 4967687 w 4967687"/>
                <a:gd name="connsiteY32" fmla="*/ 1500449 h 1725739"/>
                <a:gd name="connsiteX0" fmla="*/ 0 w 4818282"/>
                <a:gd name="connsiteY0" fmla="*/ 865536 h 1725739"/>
                <a:gd name="connsiteX1" fmla="*/ 56026 w 4818282"/>
                <a:gd name="connsiteY1" fmla="*/ 25209 h 1725739"/>
                <a:gd name="connsiteX2" fmla="*/ 205431 w 4818282"/>
                <a:gd name="connsiteY2" fmla="*/ 1724536 h 1725739"/>
                <a:gd name="connsiteX3" fmla="*/ 336159 w 4818282"/>
                <a:gd name="connsiteY3" fmla="*/ 99905 h 1725739"/>
                <a:gd name="connsiteX4" fmla="*/ 448212 w 4818282"/>
                <a:gd name="connsiteY4" fmla="*/ 1575145 h 1725739"/>
                <a:gd name="connsiteX5" fmla="*/ 597616 w 4818282"/>
                <a:gd name="connsiteY5" fmla="*/ 211948 h 1725739"/>
                <a:gd name="connsiteX6" fmla="*/ 728345 w 4818282"/>
                <a:gd name="connsiteY6" fmla="*/ 1388406 h 1725739"/>
                <a:gd name="connsiteX7" fmla="*/ 840398 w 4818282"/>
                <a:gd name="connsiteY7" fmla="*/ 398688 h 1725739"/>
                <a:gd name="connsiteX8" fmla="*/ 989802 w 4818282"/>
                <a:gd name="connsiteY8" fmla="*/ 1164319 h 1725739"/>
                <a:gd name="connsiteX9" fmla="*/ 1120531 w 4818282"/>
                <a:gd name="connsiteY9" fmla="*/ 622775 h 1725739"/>
                <a:gd name="connsiteX10" fmla="*/ 1251260 w 4818282"/>
                <a:gd name="connsiteY10" fmla="*/ 1014927 h 1725739"/>
                <a:gd name="connsiteX11" fmla="*/ 1344637 w 4818282"/>
                <a:gd name="connsiteY11" fmla="*/ 846862 h 1725739"/>
                <a:gd name="connsiteX12" fmla="*/ 1438015 w 4818282"/>
                <a:gd name="connsiteY12" fmla="*/ 902884 h 1725739"/>
                <a:gd name="connsiteX13" fmla="*/ 1904903 w 4818282"/>
                <a:gd name="connsiteY13" fmla="*/ 1332384 h 1725739"/>
                <a:gd name="connsiteX14" fmla="*/ 2185035 w 4818282"/>
                <a:gd name="connsiteY14" fmla="*/ 1481775 h 1725739"/>
                <a:gd name="connsiteX15" fmla="*/ 2446493 w 4818282"/>
                <a:gd name="connsiteY15" fmla="*/ 1612493 h 1725739"/>
                <a:gd name="connsiteX16" fmla="*/ 2726625 w 4818282"/>
                <a:gd name="connsiteY16" fmla="*/ 1705863 h 1725739"/>
                <a:gd name="connsiteX17" fmla="*/ 2988083 w 4818282"/>
                <a:gd name="connsiteY17" fmla="*/ 1705863 h 1725739"/>
                <a:gd name="connsiteX18" fmla="*/ 3249540 w 4818282"/>
                <a:gd name="connsiteY18" fmla="*/ 1575145 h 1725739"/>
                <a:gd name="connsiteX19" fmla="*/ 3361593 w 4818282"/>
                <a:gd name="connsiteY19" fmla="*/ 211948 h 1725739"/>
                <a:gd name="connsiteX20" fmla="*/ 3510997 w 4818282"/>
                <a:gd name="connsiteY20" fmla="*/ 1407080 h 1725739"/>
                <a:gd name="connsiteX21" fmla="*/ 3641726 w 4818282"/>
                <a:gd name="connsiteY21" fmla="*/ 361340 h 1725739"/>
                <a:gd name="connsiteX22" fmla="*/ 3772454 w 4818282"/>
                <a:gd name="connsiteY22" fmla="*/ 1220340 h 1725739"/>
                <a:gd name="connsiteX23" fmla="*/ 3903183 w 4818282"/>
                <a:gd name="connsiteY23" fmla="*/ 604101 h 1725739"/>
                <a:gd name="connsiteX24" fmla="*/ 4033912 w 4818282"/>
                <a:gd name="connsiteY24" fmla="*/ 996253 h 1725739"/>
                <a:gd name="connsiteX25" fmla="*/ 4127289 w 4818282"/>
                <a:gd name="connsiteY25" fmla="*/ 828188 h 1725739"/>
                <a:gd name="connsiteX26" fmla="*/ 4239342 w 4818282"/>
                <a:gd name="connsiteY26" fmla="*/ 884210 h 1725739"/>
                <a:gd name="connsiteX27" fmla="*/ 4295369 w 4818282"/>
                <a:gd name="connsiteY27" fmla="*/ 697470 h 1725739"/>
                <a:gd name="connsiteX28" fmla="*/ 4444773 w 4818282"/>
                <a:gd name="connsiteY28" fmla="*/ 1145645 h 1725739"/>
                <a:gd name="connsiteX29" fmla="*/ 4556826 w 4818282"/>
                <a:gd name="connsiteY29" fmla="*/ 436035 h 1725739"/>
                <a:gd name="connsiteX30" fmla="*/ 4706230 w 4818282"/>
                <a:gd name="connsiteY30" fmla="*/ 1351058 h 1725739"/>
                <a:gd name="connsiteX31" fmla="*/ 4818283 w 4818282"/>
                <a:gd name="connsiteY31" fmla="*/ 249296 h 1725739"/>
                <a:gd name="connsiteX0" fmla="*/ 0 w 4706230"/>
                <a:gd name="connsiteY0" fmla="*/ 865536 h 1725739"/>
                <a:gd name="connsiteX1" fmla="*/ 56026 w 4706230"/>
                <a:gd name="connsiteY1" fmla="*/ 25209 h 1725739"/>
                <a:gd name="connsiteX2" fmla="*/ 205431 w 4706230"/>
                <a:gd name="connsiteY2" fmla="*/ 1724536 h 1725739"/>
                <a:gd name="connsiteX3" fmla="*/ 336159 w 4706230"/>
                <a:gd name="connsiteY3" fmla="*/ 99905 h 1725739"/>
                <a:gd name="connsiteX4" fmla="*/ 448212 w 4706230"/>
                <a:gd name="connsiteY4" fmla="*/ 1575145 h 1725739"/>
                <a:gd name="connsiteX5" fmla="*/ 597616 w 4706230"/>
                <a:gd name="connsiteY5" fmla="*/ 211948 h 1725739"/>
                <a:gd name="connsiteX6" fmla="*/ 728345 w 4706230"/>
                <a:gd name="connsiteY6" fmla="*/ 1388406 h 1725739"/>
                <a:gd name="connsiteX7" fmla="*/ 840398 w 4706230"/>
                <a:gd name="connsiteY7" fmla="*/ 398688 h 1725739"/>
                <a:gd name="connsiteX8" fmla="*/ 989802 w 4706230"/>
                <a:gd name="connsiteY8" fmla="*/ 1164319 h 1725739"/>
                <a:gd name="connsiteX9" fmla="*/ 1120531 w 4706230"/>
                <a:gd name="connsiteY9" fmla="*/ 622775 h 1725739"/>
                <a:gd name="connsiteX10" fmla="*/ 1251260 w 4706230"/>
                <a:gd name="connsiteY10" fmla="*/ 1014927 h 1725739"/>
                <a:gd name="connsiteX11" fmla="*/ 1344637 w 4706230"/>
                <a:gd name="connsiteY11" fmla="*/ 846862 h 1725739"/>
                <a:gd name="connsiteX12" fmla="*/ 1438015 w 4706230"/>
                <a:gd name="connsiteY12" fmla="*/ 902884 h 1725739"/>
                <a:gd name="connsiteX13" fmla="*/ 1904903 w 4706230"/>
                <a:gd name="connsiteY13" fmla="*/ 1332384 h 1725739"/>
                <a:gd name="connsiteX14" fmla="*/ 2185035 w 4706230"/>
                <a:gd name="connsiteY14" fmla="*/ 1481775 h 1725739"/>
                <a:gd name="connsiteX15" fmla="*/ 2446493 w 4706230"/>
                <a:gd name="connsiteY15" fmla="*/ 1612493 h 1725739"/>
                <a:gd name="connsiteX16" fmla="*/ 2726625 w 4706230"/>
                <a:gd name="connsiteY16" fmla="*/ 1705863 h 1725739"/>
                <a:gd name="connsiteX17" fmla="*/ 2988083 w 4706230"/>
                <a:gd name="connsiteY17" fmla="*/ 1705863 h 1725739"/>
                <a:gd name="connsiteX18" fmla="*/ 3249540 w 4706230"/>
                <a:gd name="connsiteY18" fmla="*/ 1575145 h 1725739"/>
                <a:gd name="connsiteX19" fmla="*/ 3361593 w 4706230"/>
                <a:gd name="connsiteY19" fmla="*/ 211948 h 1725739"/>
                <a:gd name="connsiteX20" fmla="*/ 3510997 w 4706230"/>
                <a:gd name="connsiteY20" fmla="*/ 1407080 h 1725739"/>
                <a:gd name="connsiteX21" fmla="*/ 3641726 w 4706230"/>
                <a:gd name="connsiteY21" fmla="*/ 361340 h 1725739"/>
                <a:gd name="connsiteX22" fmla="*/ 3772454 w 4706230"/>
                <a:gd name="connsiteY22" fmla="*/ 1220340 h 1725739"/>
                <a:gd name="connsiteX23" fmla="*/ 3903183 w 4706230"/>
                <a:gd name="connsiteY23" fmla="*/ 604101 h 1725739"/>
                <a:gd name="connsiteX24" fmla="*/ 4033912 w 4706230"/>
                <a:gd name="connsiteY24" fmla="*/ 996253 h 1725739"/>
                <a:gd name="connsiteX25" fmla="*/ 4127289 w 4706230"/>
                <a:gd name="connsiteY25" fmla="*/ 828188 h 1725739"/>
                <a:gd name="connsiteX26" fmla="*/ 4239342 w 4706230"/>
                <a:gd name="connsiteY26" fmla="*/ 884210 h 1725739"/>
                <a:gd name="connsiteX27" fmla="*/ 4295369 w 4706230"/>
                <a:gd name="connsiteY27" fmla="*/ 697470 h 1725739"/>
                <a:gd name="connsiteX28" fmla="*/ 4444773 w 4706230"/>
                <a:gd name="connsiteY28" fmla="*/ 1145645 h 1725739"/>
                <a:gd name="connsiteX29" fmla="*/ 4556826 w 4706230"/>
                <a:gd name="connsiteY29" fmla="*/ 436035 h 1725739"/>
                <a:gd name="connsiteX30" fmla="*/ 4706230 w 4706230"/>
                <a:gd name="connsiteY30" fmla="*/ 1351058 h 1725739"/>
                <a:gd name="connsiteX0" fmla="*/ 0 w 4706230"/>
                <a:gd name="connsiteY0" fmla="*/ 865536 h 1725739"/>
                <a:gd name="connsiteX1" fmla="*/ 56026 w 4706230"/>
                <a:gd name="connsiteY1" fmla="*/ 25209 h 1725739"/>
                <a:gd name="connsiteX2" fmla="*/ 205431 w 4706230"/>
                <a:gd name="connsiteY2" fmla="*/ 1724536 h 1725739"/>
                <a:gd name="connsiteX3" fmla="*/ 336159 w 4706230"/>
                <a:gd name="connsiteY3" fmla="*/ 99905 h 1725739"/>
                <a:gd name="connsiteX4" fmla="*/ 448212 w 4706230"/>
                <a:gd name="connsiteY4" fmla="*/ 1575145 h 1725739"/>
                <a:gd name="connsiteX5" fmla="*/ 597616 w 4706230"/>
                <a:gd name="connsiteY5" fmla="*/ 211948 h 1725739"/>
                <a:gd name="connsiteX6" fmla="*/ 728345 w 4706230"/>
                <a:gd name="connsiteY6" fmla="*/ 1388406 h 1725739"/>
                <a:gd name="connsiteX7" fmla="*/ 840398 w 4706230"/>
                <a:gd name="connsiteY7" fmla="*/ 398688 h 1725739"/>
                <a:gd name="connsiteX8" fmla="*/ 989802 w 4706230"/>
                <a:gd name="connsiteY8" fmla="*/ 1164319 h 1725739"/>
                <a:gd name="connsiteX9" fmla="*/ 1120531 w 4706230"/>
                <a:gd name="connsiteY9" fmla="*/ 622775 h 1725739"/>
                <a:gd name="connsiteX10" fmla="*/ 1251260 w 4706230"/>
                <a:gd name="connsiteY10" fmla="*/ 1014927 h 1725739"/>
                <a:gd name="connsiteX11" fmla="*/ 1344637 w 4706230"/>
                <a:gd name="connsiteY11" fmla="*/ 846862 h 1725739"/>
                <a:gd name="connsiteX12" fmla="*/ 1438015 w 4706230"/>
                <a:gd name="connsiteY12" fmla="*/ 902884 h 1725739"/>
                <a:gd name="connsiteX13" fmla="*/ 1904903 w 4706230"/>
                <a:gd name="connsiteY13" fmla="*/ 1332384 h 1725739"/>
                <a:gd name="connsiteX14" fmla="*/ 2185035 w 4706230"/>
                <a:gd name="connsiteY14" fmla="*/ 1481775 h 1725739"/>
                <a:gd name="connsiteX15" fmla="*/ 2446493 w 4706230"/>
                <a:gd name="connsiteY15" fmla="*/ 1612493 h 1725739"/>
                <a:gd name="connsiteX16" fmla="*/ 2726625 w 4706230"/>
                <a:gd name="connsiteY16" fmla="*/ 1705863 h 1725739"/>
                <a:gd name="connsiteX17" fmla="*/ 2988083 w 4706230"/>
                <a:gd name="connsiteY17" fmla="*/ 1705863 h 1725739"/>
                <a:gd name="connsiteX18" fmla="*/ 3249540 w 4706230"/>
                <a:gd name="connsiteY18" fmla="*/ 1575145 h 1725739"/>
                <a:gd name="connsiteX19" fmla="*/ 3361593 w 4706230"/>
                <a:gd name="connsiteY19" fmla="*/ 211948 h 1725739"/>
                <a:gd name="connsiteX20" fmla="*/ 3510997 w 4706230"/>
                <a:gd name="connsiteY20" fmla="*/ 1407080 h 1725739"/>
                <a:gd name="connsiteX21" fmla="*/ 3641726 w 4706230"/>
                <a:gd name="connsiteY21" fmla="*/ 361340 h 1725739"/>
                <a:gd name="connsiteX22" fmla="*/ 3772454 w 4706230"/>
                <a:gd name="connsiteY22" fmla="*/ 1220340 h 1725739"/>
                <a:gd name="connsiteX23" fmla="*/ 3903183 w 4706230"/>
                <a:gd name="connsiteY23" fmla="*/ 604101 h 1725739"/>
                <a:gd name="connsiteX24" fmla="*/ 4033912 w 4706230"/>
                <a:gd name="connsiteY24" fmla="*/ 996253 h 1725739"/>
                <a:gd name="connsiteX25" fmla="*/ 4127289 w 4706230"/>
                <a:gd name="connsiteY25" fmla="*/ 828188 h 1725739"/>
                <a:gd name="connsiteX26" fmla="*/ 4239342 w 4706230"/>
                <a:gd name="connsiteY26" fmla="*/ 884210 h 1725739"/>
                <a:gd name="connsiteX27" fmla="*/ 4295369 w 4706230"/>
                <a:gd name="connsiteY27" fmla="*/ 697470 h 1725739"/>
                <a:gd name="connsiteX28" fmla="*/ 4444773 w 4706230"/>
                <a:gd name="connsiteY28" fmla="*/ 1145645 h 1725739"/>
                <a:gd name="connsiteX29" fmla="*/ 4706230 w 4706230"/>
                <a:gd name="connsiteY29" fmla="*/ 1351058 h 1725739"/>
                <a:gd name="connsiteX0" fmla="*/ 0 w 4706230"/>
                <a:gd name="connsiteY0" fmla="*/ 865536 h 1725739"/>
                <a:gd name="connsiteX1" fmla="*/ 56026 w 4706230"/>
                <a:gd name="connsiteY1" fmla="*/ 25209 h 1725739"/>
                <a:gd name="connsiteX2" fmla="*/ 205431 w 4706230"/>
                <a:gd name="connsiteY2" fmla="*/ 1724536 h 1725739"/>
                <a:gd name="connsiteX3" fmla="*/ 336159 w 4706230"/>
                <a:gd name="connsiteY3" fmla="*/ 99905 h 1725739"/>
                <a:gd name="connsiteX4" fmla="*/ 448212 w 4706230"/>
                <a:gd name="connsiteY4" fmla="*/ 1575145 h 1725739"/>
                <a:gd name="connsiteX5" fmla="*/ 597616 w 4706230"/>
                <a:gd name="connsiteY5" fmla="*/ 211948 h 1725739"/>
                <a:gd name="connsiteX6" fmla="*/ 728345 w 4706230"/>
                <a:gd name="connsiteY6" fmla="*/ 1388406 h 1725739"/>
                <a:gd name="connsiteX7" fmla="*/ 840398 w 4706230"/>
                <a:gd name="connsiteY7" fmla="*/ 398688 h 1725739"/>
                <a:gd name="connsiteX8" fmla="*/ 989802 w 4706230"/>
                <a:gd name="connsiteY8" fmla="*/ 1164319 h 1725739"/>
                <a:gd name="connsiteX9" fmla="*/ 1120531 w 4706230"/>
                <a:gd name="connsiteY9" fmla="*/ 622775 h 1725739"/>
                <a:gd name="connsiteX10" fmla="*/ 1251260 w 4706230"/>
                <a:gd name="connsiteY10" fmla="*/ 1014927 h 1725739"/>
                <a:gd name="connsiteX11" fmla="*/ 1344637 w 4706230"/>
                <a:gd name="connsiteY11" fmla="*/ 846862 h 1725739"/>
                <a:gd name="connsiteX12" fmla="*/ 1438015 w 4706230"/>
                <a:gd name="connsiteY12" fmla="*/ 902884 h 1725739"/>
                <a:gd name="connsiteX13" fmla="*/ 1904903 w 4706230"/>
                <a:gd name="connsiteY13" fmla="*/ 1332384 h 1725739"/>
                <a:gd name="connsiteX14" fmla="*/ 2185035 w 4706230"/>
                <a:gd name="connsiteY14" fmla="*/ 1481775 h 1725739"/>
                <a:gd name="connsiteX15" fmla="*/ 2446493 w 4706230"/>
                <a:gd name="connsiteY15" fmla="*/ 1612493 h 1725739"/>
                <a:gd name="connsiteX16" fmla="*/ 2726625 w 4706230"/>
                <a:gd name="connsiteY16" fmla="*/ 1705863 h 1725739"/>
                <a:gd name="connsiteX17" fmla="*/ 2988083 w 4706230"/>
                <a:gd name="connsiteY17" fmla="*/ 1705863 h 1725739"/>
                <a:gd name="connsiteX18" fmla="*/ 3249540 w 4706230"/>
                <a:gd name="connsiteY18" fmla="*/ 1575145 h 1725739"/>
                <a:gd name="connsiteX19" fmla="*/ 3361593 w 4706230"/>
                <a:gd name="connsiteY19" fmla="*/ 211948 h 1725739"/>
                <a:gd name="connsiteX20" fmla="*/ 3510997 w 4706230"/>
                <a:gd name="connsiteY20" fmla="*/ 1407080 h 1725739"/>
                <a:gd name="connsiteX21" fmla="*/ 3641726 w 4706230"/>
                <a:gd name="connsiteY21" fmla="*/ 361340 h 1725739"/>
                <a:gd name="connsiteX22" fmla="*/ 3772454 w 4706230"/>
                <a:gd name="connsiteY22" fmla="*/ 1220340 h 1725739"/>
                <a:gd name="connsiteX23" fmla="*/ 3903183 w 4706230"/>
                <a:gd name="connsiteY23" fmla="*/ 604101 h 1725739"/>
                <a:gd name="connsiteX24" fmla="*/ 4033912 w 4706230"/>
                <a:gd name="connsiteY24" fmla="*/ 996253 h 1725739"/>
                <a:gd name="connsiteX25" fmla="*/ 4127289 w 4706230"/>
                <a:gd name="connsiteY25" fmla="*/ 828188 h 1725739"/>
                <a:gd name="connsiteX26" fmla="*/ 4239342 w 4706230"/>
                <a:gd name="connsiteY26" fmla="*/ 884210 h 1725739"/>
                <a:gd name="connsiteX27" fmla="*/ 4444773 w 4706230"/>
                <a:gd name="connsiteY27" fmla="*/ 1145645 h 1725739"/>
                <a:gd name="connsiteX28" fmla="*/ 4706230 w 4706230"/>
                <a:gd name="connsiteY28" fmla="*/ 1351058 h 1725739"/>
                <a:gd name="connsiteX0" fmla="*/ 0 w 4706230"/>
                <a:gd name="connsiteY0" fmla="*/ 865536 h 1725739"/>
                <a:gd name="connsiteX1" fmla="*/ 56026 w 4706230"/>
                <a:gd name="connsiteY1" fmla="*/ 25209 h 1725739"/>
                <a:gd name="connsiteX2" fmla="*/ 205431 w 4706230"/>
                <a:gd name="connsiteY2" fmla="*/ 1724536 h 1725739"/>
                <a:gd name="connsiteX3" fmla="*/ 336159 w 4706230"/>
                <a:gd name="connsiteY3" fmla="*/ 99905 h 1725739"/>
                <a:gd name="connsiteX4" fmla="*/ 448212 w 4706230"/>
                <a:gd name="connsiteY4" fmla="*/ 1575145 h 1725739"/>
                <a:gd name="connsiteX5" fmla="*/ 597616 w 4706230"/>
                <a:gd name="connsiteY5" fmla="*/ 211948 h 1725739"/>
                <a:gd name="connsiteX6" fmla="*/ 728345 w 4706230"/>
                <a:gd name="connsiteY6" fmla="*/ 1388406 h 1725739"/>
                <a:gd name="connsiteX7" fmla="*/ 840398 w 4706230"/>
                <a:gd name="connsiteY7" fmla="*/ 398688 h 1725739"/>
                <a:gd name="connsiteX8" fmla="*/ 989802 w 4706230"/>
                <a:gd name="connsiteY8" fmla="*/ 1164319 h 1725739"/>
                <a:gd name="connsiteX9" fmla="*/ 1120531 w 4706230"/>
                <a:gd name="connsiteY9" fmla="*/ 622775 h 1725739"/>
                <a:gd name="connsiteX10" fmla="*/ 1251260 w 4706230"/>
                <a:gd name="connsiteY10" fmla="*/ 1014927 h 1725739"/>
                <a:gd name="connsiteX11" fmla="*/ 1344637 w 4706230"/>
                <a:gd name="connsiteY11" fmla="*/ 846862 h 1725739"/>
                <a:gd name="connsiteX12" fmla="*/ 1438015 w 4706230"/>
                <a:gd name="connsiteY12" fmla="*/ 902884 h 1725739"/>
                <a:gd name="connsiteX13" fmla="*/ 1904903 w 4706230"/>
                <a:gd name="connsiteY13" fmla="*/ 1332384 h 1725739"/>
                <a:gd name="connsiteX14" fmla="*/ 2185035 w 4706230"/>
                <a:gd name="connsiteY14" fmla="*/ 1481775 h 1725739"/>
                <a:gd name="connsiteX15" fmla="*/ 2446493 w 4706230"/>
                <a:gd name="connsiteY15" fmla="*/ 1612493 h 1725739"/>
                <a:gd name="connsiteX16" fmla="*/ 2726625 w 4706230"/>
                <a:gd name="connsiteY16" fmla="*/ 1705863 h 1725739"/>
                <a:gd name="connsiteX17" fmla="*/ 2988083 w 4706230"/>
                <a:gd name="connsiteY17" fmla="*/ 1705863 h 1725739"/>
                <a:gd name="connsiteX18" fmla="*/ 3249540 w 4706230"/>
                <a:gd name="connsiteY18" fmla="*/ 1575145 h 1725739"/>
                <a:gd name="connsiteX19" fmla="*/ 3361593 w 4706230"/>
                <a:gd name="connsiteY19" fmla="*/ 211948 h 1725739"/>
                <a:gd name="connsiteX20" fmla="*/ 3510997 w 4706230"/>
                <a:gd name="connsiteY20" fmla="*/ 1407080 h 1725739"/>
                <a:gd name="connsiteX21" fmla="*/ 3641726 w 4706230"/>
                <a:gd name="connsiteY21" fmla="*/ 361340 h 1725739"/>
                <a:gd name="connsiteX22" fmla="*/ 3772454 w 4706230"/>
                <a:gd name="connsiteY22" fmla="*/ 1220340 h 1725739"/>
                <a:gd name="connsiteX23" fmla="*/ 3903183 w 4706230"/>
                <a:gd name="connsiteY23" fmla="*/ 604101 h 1725739"/>
                <a:gd name="connsiteX24" fmla="*/ 4033912 w 4706230"/>
                <a:gd name="connsiteY24" fmla="*/ 996253 h 1725739"/>
                <a:gd name="connsiteX25" fmla="*/ 4127289 w 4706230"/>
                <a:gd name="connsiteY25" fmla="*/ 828188 h 1725739"/>
                <a:gd name="connsiteX26" fmla="*/ 4444773 w 4706230"/>
                <a:gd name="connsiteY26" fmla="*/ 1145645 h 1725739"/>
                <a:gd name="connsiteX27" fmla="*/ 4706230 w 4706230"/>
                <a:gd name="connsiteY27" fmla="*/ 1351058 h 1725739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641726 w 4706230"/>
                <a:gd name="connsiteY20" fmla="*/ 361340 h 1724607"/>
                <a:gd name="connsiteX21" fmla="*/ 3772454 w 4706230"/>
                <a:gd name="connsiteY21" fmla="*/ 1220340 h 1724607"/>
                <a:gd name="connsiteX22" fmla="*/ 3903183 w 4706230"/>
                <a:gd name="connsiteY22" fmla="*/ 604101 h 1724607"/>
                <a:gd name="connsiteX23" fmla="*/ 4033912 w 4706230"/>
                <a:gd name="connsiteY23" fmla="*/ 996253 h 1724607"/>
                <a:gd name="connsiteX24" fmla="*/ 4127289 w 4706230"/>
                <a:gd name="connsiteY24" fmla="*/ 828188 h 1724607"/>
                <a:gd name="connsiteX25" fmla="*/ 4444773 w 4706230"/>
                <a:gd name="connsiteY25" fmla="*/ 1145645 h 1724607"/>
                <a:gd name="connsiteX26" fmla="*/ 4706230 w 4706230"/>
                <a:gd name="connsiteY26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772454 w 4706230"/>
                <a:gd name="connsiteY20" fmla="*/ 1220340 h 1724607"/>
                <a:gd name="connsiteX21" fmla="*/ 3903183 w 4706230"/>
                <a:gd name="connsiteY21" fmla="*/ 604101 h 1724607"/>
                <a:gd name="connsiteX22" fmla="*/ 4033912 w 4706230"/>
                <a:gd name="connsiteY22" fmla="*/ 996253 h 1724607"/>
                <a:gd name="connsiteX23" fmla="*/ 4127289 w 4706230"/>
                <a:gd name="connsiteY23" fmla="*/ 828188 h 1724607"/>
                <a:gd name="connsiteX24" fmla="*/ 4444773 w 4706230"/>
                <a:gd name="connsiteY24" fmla="*/ 1145645 h 1724607"/>
                <a:gd name="connsiteX25" fmla="*/ 4706230 w 4706230"/>
                <a:gd name="connsiteY25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772454 w 4706230"/>
                <a:gd name="connsiteY20" fmla="*/ 1220340 h 1724607"/>
                <a:gd name="connsiteX21" fmla="*/ 4033912 w 4706230"/>
                <a:gd name="connsiteY21" fmla="*/ 996253 h 1724607"/>
                <a:gd name="connsiteX22" fmla="*/ 4127289 w 4706230"/>
                <a:gd name="connsiteY22" fmla="*/ 828188 h 1724607"/>
                <a:gd name="connsiteX23" fmla="*/ 4444773 w 4706230"/>
                <a:gd name="connsiteY23" fmla="*/ 1145645 h 1724607"/>
                <a:gd name="connsiteX24" fmla="*/ 4706230 w 4706230"/>
                <a:gd name="connsiteY24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772454 w 4706230"/>
                <a:gd name="connsiteY20" fmla="*/ 1220340 h 1724607"/>
                <a:gd name="connsiteX21" fmla="*/ 4127289 w 4706230"/>
                <a:gd name="connsiteY21" fmla="*/ 828188 h 1724607"/>
                <a:gd name="connsiteX22" fmla="*/ 4444773 w 4706230"/>
                <a:gd name="connsiteY22" fmla="*/ 1145645 h 1724607"/>
                <a:gd name="connsiteX23" fmla="*/ 4706230 w 4706230"/>
                <a:gd name="connsiteY23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3772454 w 4706230"/>
                <a:gd name="connsiteY20" fmla="*/ 1220340 h 1724607"/>
                <a:gd name="connsiteX21" fmla="*/ 4444773 w 4706230"/>
                <a:gd name="connsiteY21" fmla="*/ 1145645 h 1724607"/>
                <a:gd name="connsiteX22" fmla="*/ 4706230 w 4706230"/>
                <a:gd name="connsiteY22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3510997 w 4706230"/>
                <a:gd name="connsiteY19" fmla="*/ 1407080 h 1724607"/>
                <a:gd name="connsiteX20" fmla="*/ 4444773 w 4706230"/>
                <a:gd name="connsiteY20" fmla="*/ 1145645 h 1724607"/>
                <a:gd name="connsiteX21" fmla="*/ 4706230 w 4706230"/>
                <a:gd name="connsiteY21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2726625 w 4706230"/>
                <a:gd name="connsiteY16" fmla="*/ 1705863 h 1724607"/>
                <a:gd name="connsiteX17" fmla="*/ 2988083 w 4706230"/>
                <a:gd name="connsiteY17" fmla="*/ 1705863 h 1724607"/>
                <a:gd name="connsiteX18" fmla="*/ 3249540 w 4706230"/>
                <a:gd name="connsiteY18" fmla="*/ 1575145 h 1724607"/>
                <a:gd name="connsiteX19" fmla="*/ 4444773 w 4706230"/>
                <a:gd name="connsiteY19" fmla="*/ 1145645 h 1724607"/>
                <a:gd name="connsiteX20" fmla="*/ 4706230 w 4706230"/>
                <a:gd name="connsiteY20" fmla="*/ 1351058 h 1724607"/>
                <a:gd name="connsiteX0" fmla="*/ 0 w 4706230"/>
                <a:gd name="connsiteY0" fmla="*/ 865536 h 1751040"/>
                <a:gd name="connsiteX1" fmla="*/ 56026 w 4706230"/>
                <a:gd name="connsiteY1" fmla="*/ 25209 h 1751040"/>
                <a:gd name="connsiteX2" fmla="*/ 205431 w 4706230"/>
                <a:gd name="connsiteY2" fmla="*/ 1724536 h 1751040"/>
                <a:gd name="connsiteX3" fmla="*/ 336159 w 4706230"/>
                <a:gd name="connsiteY3" fmla="*/ 99905 h 1751040"/>
                <a:gd name="connsiteX4" fmla="*/ 448212 w 4706230"/>
                <a:gd name="connsiteY4" fmla="*/ 1575145 h 1751040"/>
                <a:gd name="connsiteX5" fmla="*/ 597616 w 4706230"/>
                <a:gd name="connsiteY5" fmla="*/ 211948 h 1751040"/>
                <a:gd name="connsiteX6" fmla="*/ 728345 w 4706230"/>
                <a:gd name="connsiteY6" fmla="*/ 1388406 h 1751040"/>
                <a:gd name="connsiteX7" fmla="*/ 840398 w 4706230"/>
                <a:gd name="connsiteY7" fmla="*/ 398688 h 1751040"/>
                <a:gd name="connsiteX8" fmla="*/ 989802 w 4706230"/>
                <a:gd name="connsiteY8" fmla="*/ 1164319 h 1751040"/>
                <a:gd name="connsiteX9" fmla="*/ 1120531 w 4706230"/>
                <a:gd name="connsiteY9" fmla="*/ 622775 h 1751040"/>
                <a:gd name="connsiteX10" fmla="*/ 1251260 w 4706230"/>
                <a:gd name="connsiteY10" fmla="*/ 1014927 h 1751040"/>
                <a:gd name="connsiteX11" fmla="*/ 1344637 w 4706230"/>
                <a:gd name="connsiteY11" fmla="*/ 846862 h 1751040"/>
                <a:gd name="connsiteX12" fmla="*/ 1438015 w 4706230"/>
                <a:gd name="connsiteY12" fmla="*/ 902884 h 1751040"/>
                <a:gd name="connsiteX13" fmla="*/ 1904903 w 4706230"/>
                <a:gd name="connsiteY13" fmla="*/ 1332384 h 1751040"/>
                <a:gd name="connsiteX14" fmla="*/ 2185035 w 4706230"/>
                <a:gd name="connsiteY14" fmla="*/ 1481775 h 1751040"/>
                <a:gd name="connsiteX15" fmla="*/ 2446493 w 4706230"/>
                <a:gd name="connsiteY15" fmla="*/ 1612493 h 1751040"/>
                <a:gd name="connsiteX16" fmla="*/ 2726625 w 4706230"/>
                <a:gd name="connsiteY16" fmla="*/ 1705863 h 1751040"/>
                <a:gd name="connsiteX17" fmla="*/ 2988083 w 4706230"/>
                <a:gd name="connsiteY17" fmla="*/ 1705863 h 1751040"/>
                <a:gd name="connsiteX18" fmla="*/ 4444773 w 4706230"/>
                <a:gd name="connsiteY18" fmla="*/ 1145645 h 1751040"/>
                <a:gd name="connsiteX19" fmla="*/ 4706230 w 4706230"/>
                <a:gd name="connsiteY19" fmla="*/ 1351058 h 1751040"/>
                <a:gd name="connsiteX0" fmla="*/ 0 w 4706230"/>
                <a:gd name="connsiteY0" fmla="*/ 865536 h 1729768"/>
                <a:gd name="connsiteX1" fmla="*/ 56026 w 4706230"/>
                <a:gd name="connsiteY1" fmla="*/ 25209 h 1729768"/>
                <a:gd name="connsiteX2" fmla="*/ 205431 w 4706230"/>
                <a:gd name="connsiteY2" fmla="*/ 1724536 h 1729768"/>
                <a:gd name="connsiteX3" fmla="*/ 336159 w 4706230"/>
                <a:gd name="connsiteY3" fmla="*/ 99905 h 1729768"/>
                <a:gd name="connsiteX4" fmla="*/ 448212 w 4706230"/>
                <a:gd name="connsiteY4" fmla="*/ 1575145 h 1729768"/>
                <a:gd name="connsiteX5" fmla="*/ 597616 w 4706230"/>
                <a:gd name="connsiteY5" fmla="*/ 211948 h 1729768"/>
                <a:gd name="connsiteX6" fmla="*/ 728345 w 4706230"/>
                <a:gd name="connsiteY6" fmla="*/ 1388406 h 1729768"/>
                <a:gd name="connsiteX7" fmla="*/ 840398 w 4706230"/>
                <a:gd name="connsiteY7" fmla="*/ 398688 h 1729768"/>
                <a:gd name="connsiteX8" fmla="*/ 989802 w 4706230"/>
                <a:gd name="connsiteY8" fmla="*/ 1164319 h 1729768"/>
                <a:gd name="connsiteX9" fmla="*/ 1120531 w 4706230"/>
                <a:gd name="connsiteY9" fmla="*/ 622775 h 1729768"/>
                <a:gd name="connsiteX10" fmla="*/ 1251260 w 4706230"/>
                <a:gd name="connsiteY10" fmla="*/ 1014927 h 1729768"/>
                <a:gd name="connsiteX11" fmla="*/ 1344637 w 4706230"/>
                <a:gd name="connsiteY11" fmla="*/ 846862 h 1729768"/>
                <a:gd name="connsiteX12" fmla="*/ 1438015 w 4706230"/>
                <a:gd name="connsiteY12" fmla="*/ 902884 h 1729768"/>
                <a:gd name="connsiteX13" fmla="*/ 1904903 w 4706230"/>
                <a:gd name="connsiteY13" fmla="*/ 1332384 h 1729768"/>
                <a:gd name="connsiteX14" fmla="*/ 2185035 w 4706230"/>
                <a:gd name="connsiteY14" fmla="*/ 1481775 h 1729768"/>
                <a:gd name="connsiteX15" fmla="*/ 2446493 w 4706230"/>
                <a:gd name="connsiteY15" fmla="*/ 1612493 h 1729768"/>
                <a:gd name="connsiteX16" fmla="*/ 2726625 w 4706230"/>
                <a:gd name="connsiteY16" fmla="*/ 1705863 h 1729768"/>
                <a:gd name="connsiteX17" fmla="*/ 4444773 w 4706230"/>
                <a:gd name="connsiteY17" fmla="*/ 1145645 h 1729768"/>
                <a:gd name="connsiteX18" fmla="*/ 4706230 w 4706230"/>
                <a:gd name="connsiteY18" fmla="*/ 1351058 h 1729768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2446493 w 4706230"/>
                <a:gd name="connsiteY15" fmla="*/ 1612493 h 1724607"/>
                <a:gd name="connsiteX16" fmla="*/ 4444773 w 4706230"/>
                <a:gd name="connsiteY16" fmla="*/ 1145645 h 1724607"/>
                <a:gd name="connsiteX17" fmla="*/ 4706230 w 4706230"/>
                <a:gd name="connsiteY17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2185035 w 4706230"/>
                <a:gd name="connsiteY14" fmla="*/ 1481775 h 1724607"/>
                <a:gd name="connsiteX15" fmla="*/ 4444773 w 4706230"/>
                <a:gd name="connsiteY15" fmla="*/ 1145645 h 1724607"/>
                <a:gd name="connsiteX16" fmla="*/ 4706230 w 4706230"/>
                <a:gd name="connsiteY16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1904903 w 4706230"/>
                <a:gd name="connsiteY13" fmla="*/ 1332384 h 1724607"/>
                <a:gd name="connsiteX14" fmla="*/ 4444773 w 4706230"/>
                <a:gd name="connsiteY14" fmla="*/ 1145645 h 1724607"/>
                <a:gd name="connsiteX15" fmla="*/ 4706230 w 4706230"/>
                <a:gd name="connsiteY15" fmla="*/ 1351058 h 1724607"/>
                <a:gd name="connsiteX0" fmla="*/ 0 w 4706230"/>
                <a:gd name="connsiteY0" fmla="*/ 865536 h 1724607"/>
                <a:gd name="connsiteX1" fmla="*/ 56026 w 4706230"/>
                <a:gd name="connsiteY1" fmla="*/ 25209 h 1724607"/>
                <a:gd name="connsiteX2" fmla="*/ 205431 w 4706230"/>
                <a:gd name="connsiteY2" fmla="*/ 1724536 h 1724607"/>
                <a:gd name="connsiteX3" fmla="*/ 336159 w 4706230"/>
                <a:gd name="connsiteY3" fmla="*/ 99905 h 1724607"/>
                <a:gd name="connsiteX4" fmla="*/ 448212 w 4706230"/>
                <a:gd name="connsiteY4" fmla="*/ 1575145 h 1724607"/>
                <a:gd name="connsiteX5" fmla="*/ 597616 w 4706230"/>
                <a:gd name="connsiteY5" fmla="*/ 211948 h 1724607"/>
                <a:gd name="connsiteX6" fmla="*/ 728345 w 4706230"/>
                <a:gd name="connsiteY6" fmla="*/ 1388406 h 1724607"/>
                <a:gd name="connsiteX7" fmla="*/ 840398 w 4706230"/>
                <a:gd name="connsiteY7" fmla="*/ 398688 h 1724607"/>
                <a:gd name="connsiteX8" fmla="*/ 989802 w 4706230"/>
                <a:gd name="connsiteY8" fmla="*/ 1164319 h 1724607"/>
                <a:gd name="connsiteX9" fmla="*/ 1120531 w 4706230"/>
                <a:gd name="connsiteY9" fmla="*/ 622775 h 1724607"/>
                <a:gd name="connsiteX10" fmla="*/ 1251260 w 4706230"/>
                <a:gd name="connsiteY10" fmla="*/ 1014927 h 1724607"/>
                <a:gd name="connsiteX11" fmla="*/ 1344637 w 4706230"/>
                <a:gd name="connsiteY11" fmla="*/ 846862 h 1724607"/>
                <a:gd name="connsiteX12" fmla="*/ 1438015 w 4706230"/>
                <a:gd name="connsiteY12" fmla="*/ 902884 h 1724607"/>
                <a:gd name="connsiteX13" fmla="*/ 4444773 w 4706230"/>
                <a:gd name="connsiteY13" fmla="*/ 1145645 h 1724607"/>
                <a:gd name="connsiteX14" fmla="*/ 4706230 w 4706230"/>
                <a:gd name="connsiteY14" fmla="*/ 1351058 h 1724607"/>
                <a:gd name="connsiteX0" fmla="*/ 0 w 4444773"/>
                <a:gd name="connsiteY0" fmla="*/ 865536 h 1724607"/>
                <a:gd name="connsiteX1" fmla="*/ 56026 w 4444773"/>
                <a:gd name="connsiteY1" fmla="*/ 25209 h 1724607"/>
                <a:gd name="connsiteX2" fmla="*/ 205431 w 4444773"/>
                <a:gd name="connsiteY2" fmla="*/ 1724536 h 1724607"/>
                <a:gd name="connsiteX3" fmla="*/ 336159 w 4444773"/>
                <a:gd name="connsiteY3" fmla="*/ 99905 h 1724607"/>
                <a:gd name="connsiteX4" fmla="*/ 448212 w 4444773"/>
                <a:gd name="connsiteY4" fmla="*/ 1575145 h 1724607"/>
                <a:gd name="connsiteX5" fmla="*/ 597616 w 4444773"/>
                <a:gd name="connsiteY5" fmla="*/ 211948 h 1724607"/>
                <a:gd name="connsiteX6" fmla="*/ 728345 w 4444773"/>
                <a:gd name="connsiteY6" fmla="*/ 1388406 h 1724607"/>
                <a:gd name="connsiteX7" fmla="*/ 840398 w 4444773"/>
                <a:gd name="connsiteY7" fmla="*/ 398688 h 1724607"/>
                <a:gd name="connsiteX8" fmla="*/ 989802 w 4444773"/>
                <a:gd name="connsiteY8" fmla="*/ 1164319 h 1724607"/>
                <a:gd name="connsiteX9" fmla="*/ 1120531 w 4444773"/>
                <a:gd name="connsiteY9" fmla="*/ 622775 h 1724607"/>
                <a:gd name="connsiteX10" fmla="*/ 1251260 w 4444773"/>
                <a:gd name="connsiteY10" fmla="*/ 1014927 h 1724607"/>
                <a:gd name="connsiteX11" fmla="*/ 1344637 w 4444773"/>
                <a:gd name="connsiteY11" fmla="*/ 846862 h 1724607"/>
                <a:gd name="connsiteX12" fmla="*/ 1438015 w 4444773"/>
                <a:gd name="connsiteY12" fmla="*/ 902884 h 1724607"/>
                <a:gd name="connsiteX13" fmla="*/ 4444773 w 4444773"/>
                <a:gd name="connsiteY13" fmla="*/ 1145645 h 1724607"/>
                <a:gd name="connsiteX0" fmla="*/ 0 w 1438015"/>
                <a:gd name="connsiteY0" fmla="*/ 865536 h 1724607"/>
                <a:gd name="connsiteX1" fmla="*/ 56026 w 1438015"/>
                <a:gd name="connsiteY1" fmla="*/ 25209 h 1724607"/>
                <a:gd name="connsiteX2" fmla="*/ 205431 w 1438015"/>
                <a:gd name="connsiteY2" fmla="*/ 1724536 h 1724607"/>
                <a:gd name="connsiteX3" fmla="*/ 336159 w 1438015"/>
                <a:gd name="connsiteY3" fmla="*/ 99905 h 1724607"/>
                <a:gd name="connsiteX4" fmla="*/ 448212 w 1438015"/>
                <a:gd name="connsiteY4" fmla="*/ 1575145 h 1724607"/>
                <a:gd name="connsiteX5" fmla="*/ 597616 w 1438015"/>
                <a:gd name="connsiteY5" fmla="*/ 211948 h 1724607"/>
                <a:gd name="connsiteX6" fmla="*/ 728345 w 1438015"/>
                <a:gd name="connsiteY6" fmla="*/ 1388406 h 1724607"/>
                <a:gd name="connsiteX7" fmla="*/ 840398 w 1438015"/>
                <a:gd name="connsiteY7" fmla="*/ 398688 h 1724607"/>
                <a:gd name="connsiteX8" fmla="*/ 989802 w 1438015"/>
                <a:gd name="connsiteY8" fmla="*/ 1164319 h 1724607"/>
                <a:gd name="connsiteX9" fmla="*/ 1120531 w 1438015"/>
                <a:gd name="connsiteY9" fmla="*/ 622775 h 1724607"/>
                <a:gd name="connsiteX10" fmla="*/ 1251260 w 1438015"/>
                <a:gd name="connsiteY10" fmla="*/ 1014927 h 1724607"/>
                <a:gd name="connsiteX11" fmla="*/ 1344637 w 1438015"/>
                <a:gd name="connsiteY11" fmla="*/ 846862 h 1724607"/>
                <a:gd name="connsiteX12" fmla="*/ 1438015 w 1438015"/>
                <a:gd name="connsiteY12" fmla="*/ 902884 h 1724607"/>
                <a:gd name="connsiteX0" fmla="*/ 0 w 1438015"/>
                <a:gd name="connsiteY0" fmla="*/ 865536 h 1724607"/>
                <a:gd name="connsiteX1" fmla="*/ 56026 w 1438015"/>
                <a:gd name="connsiteY1" fmla="*/ 25209 h 1724607"/>
                <a:gd name="connsiteX2" fmla="*/ 205431 w 1438015"/>
                <a:gd name="connsiteY2" fmla="*/ 1724536 h 1724607"/>
                <a:gd name="connsiteX3" fmla="*/ 336159 w 1438015"/>
                <a:gd name="connsiteY3" fmla="*/ 99905 h 1724607"/>
                <a:gd name="connsiteX4" fmla="*/ 448212 w 1438015"/>
                <a:gd name="connsiteY4" fmla="*/ 1575145 h 1724607"/>
                <a:gd name="connsiteX5" fmla="*/ 597616 w 1438015"/>
                <a:gd name="connsiteY5" fmla="*/ 211948 h 1724607"/>
                <a:gd name="connsiteX6" fmla="*/ 728345 w 1438015"/>
                <a:gd name="connsiteY6" fmla="*/ 1388406 h 1724607"/>
                <a:gd name="connsiteX7" fmla="*/ 840398 w 1438015"/>
                <a:gd name="connsiteY7" fmla="*/ 398688 h 1724607"/>
                <a:gd name="connsiteX8" fmla="*/ 989802 w 1438015"/>
                <a:gd name="connsiteY8" fmla="*/ 1164319 h 1724607"/>
                <a:gd name="connsiteX9" fmla="*/ 1120531 w 1438015"/>
                <a:gd name="connsiteY9" fmla="*/ 622775 h 1724607"/>
                <a:gd name="connsiteX10" fmla="*/ 1251260 w 1438015"/>
                <a:gd name="connsiteY10" fmla="*/ 1014927 h 1724607"/>
                <a:gd name="connsiteX11" fmla="*/ 1438015 w 1438015"/>
                <a:gd name="connsiteY11" fmla="*/ 902884 h 1724607"/>
                <a:gd name="connsiteX0" fmla="*/ 0 w 1438015"/>
                <a:gd name="connsiteY0" fmla="*/ 865536 h 1724607"/>
                <a:gd name="connsiteX1" fmla="*/ 56026 w 1438015"/>
                <a:gd name="connsiteY1" fmla="*/ 25209 h 1724607"/>
                <a:gd name="connsiteX2" fmla="*/ 205431 w 1438015"/>
                <a:gd name="connsiteY2" fmla="*/ 1724536 h 1724607"/>
                <a:gd name="connsiteX3" fmla="*/ 336159 w 1438015"/>
                <a:gd name="connsiteY3" fmla="*/ 99905 h 1724607"/>
                <a:gd name="connsiteX4" fmla="*/ 448212 w 1438015"/>
                <a:gd name="connsiteY4" fmla="*/ 1575145 h 1724607"/>
                <a:gd name="connsiteX5" fmla="*/ 597616 w 1438015"/>
                <a:gd name="connsiteY5" fmla="*/ 211948 h 1724607"/>
                <a:gd name="connsiteX6" fmla="*/ 728345 w 1438015"/>
                <a:gd name="connsiteY6" fmla="*/ 1388406 h 1724607"/>
                <a:gd name="connsiteX7" fmla="*/ 840398 w 1438015"/>
                <a:gd name="connsiteY7" fmla="*/ 398688 h 1724607"/>
                <a:gd name="connsiteX8" fmla="*/ 989802 w 1438015"/>
                <a:gd name="connsiteY8" fmla="*/ 1164319 h 1724607"/>
                <a:gd name="connsiteX9" fmla="*/ 1120531 w 1438015"/>
                <a:gd name="connsiteY9" fmla="*/ 622775 h 1724607"/>
                <a:gd name="connsiteX10" fmla="*/ 1251260 w 1438015"/>
                <a:gd name="connsiteY10" fmla="*/ 1014927 h 1724607"/>
                <a:gd name="connsiteX11" fmla="*/ 1438015 w 1438015"/>
                <a:gd name="connsiteY11" fmla="*/ 890738 h 172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015" h="1724607">
                  <a:moveTo>
                    <a:pt x="0" y="865536"/>
                  </a:moveTo>
                  <a:cubicBezTo>
                    <a:pt x="10894" y="373789"/>
                    <a:pt x="21788" y="-117958"/>
                    <a:pt x="56026" y="25209"/>
                  </a:cubicBezTo>
                  <a:cubicBezTo>
                    <a:pt x="90264" y="168376"/>
                    <a:pt x="158742" y="1712087"/>
                    <a:pt x="205431" y="1724536"/>
                  </a:cubicBezTo>
                  <a:cubicBezTo>
                    <a:pt x="252120" y="1736985"/>
                    <a:pt x="295696" y="124803"/>
                    <a:pt x="336159" y="99905"/>
                  </a:cubicBezTo>
                  <a:cubicBezTo>
                    <a:pt x="376623" y="75006"/>
                    <a:pt x="404636" y="1556471"/>
                    <a:pt x="448212" y="1575145"/>
                  </a:cubicBezTo>
                  <a:cubicBezTo>
                    <a:pt x="491788" y="1593819"/>
                    <a:pt x="550927" y="243071"/>
                    <a:pt x="597616" y="211948"/>
                  </a:cubicBezTo>
                  <a:cubicBezTo>
                    <a:pt x="644305" y="180825"/>
                    <a:pt x="687882" y="1357283"/>
                    <a:pt x="728345" y="1388406"/>
                  </a:cubicBezTo>
                  <a:cubicBezTo>
                    <a:pt x="768808" y="1419529"/>
                    <a:pt x="796822" y="436036"/>
                    <a:pt x="840398" y="398688"/>
                  </a:cubicBezTo>
                  <a:cubicBezTo>
                    <a:pt x="883974" y="361340"/>
                    <a:pt x="943113" y="1126971"/>
                    <a:pt x="989802" y="1164319"/>
                  </a:cubicBezTo>
                  <a:cubicBezTo>
                    <a:pt x="1036491" y="1201667"/>
                    <a:pt x="1076955" y="647674"/>
                    <a:pt x="1120531" y="622775"/>
                  </a:cubicBezTo>
                  <a:cubicBezTo>
                    <a:pt x="1164107" y="597876"/>
                    <a:pt x="1198346" y="970267"/>
                    <a:pt x="1251260" y="1014927"/>
                  </a:cubicBezTo>
                  <a:cubicBezTo>
                    <a:pt x="1304174" y="1059587"/>
                    <a:pt x="1399108" y="914080"/>
                    <a:pt x="1438015" y="890738"/>
                  </a:cubicBezTo>
                </a:path>
              </a:pathLst>
            </a:custGeom>
            <a:ln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2476888" y="4611083"/>
              <a:ext cx="1110830" cy="1019667"/>
            </a:xfrm>
            <a:custGeom>
              <a:avLst/>
              <a:gdLst>
                <a:gd name="connsiteX0" fmla="*/ 0 w 1606095"/>
                <a:gd name="connsiteY0" fmla="*/ 0 h 1083088"/>
                <a:gd name="connsiteX1" fmla="*/ 448213 w 1606095"/>
                <a:gd name="connsiteY1" fmla="*/ 112044 h 1083088"/>
                <a:gd name="connsiteX2" fmla="*/ 989803 w 1606095"/>
                <a:gd name="connsiteY2" fmla="*/ 504197 h 1083088"/>
                <a:gd name="connsiteX3" fmla="*/ 1381989 w 1606095"/>
                <a:gd name="connsiteY3" fmla="*/ 877675 h 1083088"/>
                <a:gd name="connsiteX4" fmla="*/ 1606095 w 1606095"/>
                <a:gd name="connsiteY4" fmla="*/ 1083088 h 1083088"/>
                <a:gd name="connsiteX0" fmla="*/ 0 w 1381989"/>
                <a:gd name="connsiteY0" fmla="*/ 0 h 877675"/>
                <a:gd name="connsiteX1" fmla="*/ 448213 w 1381989"/>
                <a:gd name="connsiteY1" fmla="*/ 112044 h 877675"/>
                <a:gd name="connsiteX2" fmla="*/ 989803 w 1381989"/>
                <a:gd name="connsiteY2" fmla="*/ 504197 h 877675"/>
                <a:gd name="connsiteX3" fmla="*/ 1381989 w 1381989"/>
                <a:gd name="connsiteY3" fmla="*/ 877675 h 87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989" h="877675">
                  <a:moveTo>
                    <a:pt x="0" y="0"/>
                  </a:moveTo>
                  <a:cubicBezTo>
                    <a:pt x="141623" y="14005"/>
                    <a:pt x="283246" y="28011"/>
                    <a:pt x="448213" y="112044"/>
                  </a:cubicBezTo>
                  <a:cubicBezTo>
                    <a:pt x="613180" y="196077"/>
                    <a:pt x="834174" y="376592"/>
                    <a:pt x="989803" y="504197"/>
                  </a:cubicBezTo>
                  <a:cubicBezTo>
                    <a:pt x="1145432" y="631802"/>
                    <a:pt x="1279274" y="781193"/>
                    <a:pt x="1381989" y="877675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3662211" y="5800498"/>
              <a:ext cx="3317478" cy="0"/>
            </a:xfrm>
            <a:prstGeom prst="line">
              <a:avLst/>
            </a:prstGeom>
            <a:ln>
              <a:solidFill>
                <a:srgbClr val="FFC08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3578182" y="5628345"/>
              <a:ext cx="3401507" cy="2405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80" name="Oval 79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144" name="Freeform 143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42" name="Freeform 141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140" name="Freeform 13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Freeform 14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6" name="TextBox 85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4" name="Group 133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8" name="Straight Connector 87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131" name="Freeform 130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0" name="Straight Connector 129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TextBox 122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127" name="Straight Connector 126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/>
          <p:cNvSpPr txBox="1"/>
          <p:nvPr/>
        </p:nvSpPr>
        <p:spPr>
          <a:xfrm>
            <a:off x="1500977" y="1760794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Vibration sound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784370" y="1713139"/>
            <a:ext cx="2197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Thin"/>
                <a:cs typeface="Helvetica Neue Thin"/>
              </a:rPr>
              <a:t>Speaker sound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6A7903-F076-DF4E-ADC9-55509B67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0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C 0.06892 4.07407E-6 0.125 0.07476 0.125 0.16666 " pathEditMode="relative" rAng="0" ptsTypes="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87174" y="22429"/>
            <a:ext cx="8294012" cy="1153055"/>
            <a:chOff x="579084" y="5277008"/>
            <a:chExt cx="8294012" cy="1153055"/>
          </a:xfrm>
        </p:grpSpPr>
        <p:sp>
          <p:nvSpPr>
            <p:cNvPr id="9" name="Oval 8"/>
            <p:cNvSpPr/>
            <p:nvPr/>
          </p:nvSpPr>
          <p:spPr>
            <a:xfrm>
              <a:off x="2623832" y="5283826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360229" y="567971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2919016" y="5417531"/>
              <a:ext cx="200880" cy="481335"/>
              <a:chOff x="2768329" y="986764"/>
              <a:chExt cx="204521" cy="945054"/>
            </a:xfrm>
            <a:effectLst/>
          </p:grpSpPr>
          <p:sp>
            <p:nvSpPr>
              <p:cNvPr id="42" name="Freeform 41"/>
              <p:cNvSpPr/>
              <p:nvPr/>
            </p:nvSpPr>
            <p:spPr>
              <a:xfrm rot="5400000">
                <a:off x="2635149" y="1121774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 rot="5400000">
                <a:off x="2633319" y="1594116"/>
                <a:ext cx="472712" cy="202691"/>
              </a:xfrm>
              <a:custGeom>
                <a:avLst/>
                <a:gdLst>
                  <a:gd name="connsiteX0" fmla="*/ 0 w 6708588"/>
                  <a:gd name="connsiteY0" fmla="*/ 1255149 h 2510237"/>
                  <a:gd name="connsiteX1" fmla="*/ 1598706 w 6708588"/>
                  <a:gd name="connsiteY1" fmla="*/ 2510208 h 2510237"/>
                  <a:gd name="connsiteX2" fmla="*/ 3361765 w 6708588"/>
                  <a:gd name="connsiteY2" fmla="*/ 1225267 h 2510237"/>
                  <a:gd name="connsiteX3" fmla="*/ 5020235 w 6708588"/>
                  <a:gd name="connsiteY3" fmla="*/ 90 h 2510237"/>
                  <a:gd name="connsiteX4" fmla="*/ 6708588 w 6708588"/>
                  <a:gd name="connsiteY4" fmla="*/ 1285031 h 2510237"/>
                  <a:gd name="connsiteX0" fmla="*/ 0 w 6708588"/>
                  <a:gd name="connsiteY0" fmla="*/ 1255172 h 2510260"/>
                  <a:gd name="connsiteX1" fmla="*/ 1598706 w 6708588"/>
                  <a:gd name="connsiteY1" fmla="*/ 2510231 h 2510260"/>
                  <a:gd name="connsiteX2" fmla="*/ 3361765 w 6708588"/>
                  <a:gd name="connsiteY2" fmla="*/ 1225290 h 2510260"/>
                  <a:gd name="connsiteX3" fmla="*/ 5020235 w 6708588"/>
                  <a:gd name="connsiteY3" fmla="*/ 113 h 2510260"/>
                  <a:gd name="connsiteX4" fmla="*/ 6708588 w 6708588"/>
                  <a:gd name="connsiteY4" fmla="*/ 1285054 h 25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114293" y="5991384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Single-Carrier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190616" y="527700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377253" y="5426002"/>
              <a:ext cx="353280" cy="493885"/>
              <a:chOff x="2224020" y="340262"/>
              <a:chExt cx="353280" cy="49388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2224020" y="35281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40" name="Freeform 39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2376420" y="340262"/>
                <a:ext cx="200880" cy="481335"/>
                <a:chOff x="2768329" y="986764"/>
                <a:chExt cx="204521" cy="945054"/>
              </a:xfrm>
              <a:effectLst/>
            </p:grpSpPr>
            <p:sp>
              <p:nvSpPr>
                <p:cNvPr id="38" name="Freeform 37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>
            <a:xfrm>
              <a:off x="3681952" y="5995329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Multi-Carrier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808013" y="5293503"/>
              <a:ext cx="742241" cy="742297"/>
              <a:chOff x="5103876" y="1582811"/>
              <a:chExt cx="742241" cy="742297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103876" y="1582811"/>
                <a:ext cx="742241" cy="74229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5237412" y="1687828"/>
                <a:ext cx="483078" cy="384349"/>
                <a:chOff x="5085012" y="380778"/>
                <a:chExt cx="483078" cy="38434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330844" y="380778"/>
                  <a:ext cx="0" cy="267129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 flipV="1">
                  <a:off x="5344962" y="668061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5085012" y="672006"/>
                  <a:ext cx="223128" cy="93121"/>
                </a:xfrm>
                <a:prstGeom prst="line">
                  <a:avLst/>
                </a:prstGeom>
                <a:ln w="19050" cmpd="sng">
                  <a:solidFill>
                    <a:schemeClr val="bg1"/>
                  </a:solidFill>
                  <a:prstDash val="solid"/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Connector 16"/>
            <p:cNvCxnSpPr/>
            <p:nvPr/>
          </p:nvCxnSpPr>
          <p:spPr>
            <a:xfrm>
              <a:off x="4961091" y="5683663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106066" y="6002810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Multi-dimension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578447" y="5687608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406623" y="5283402"/>
              <a:ext cx="742241" cy="742297"/>
              <a:chOff x="6592290" y="1339331"/>
              <a:chExt cx="742241" cy="742297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592290" y="1339331"/>
                <a:ext cx="742241" cy="74229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 rot="5400000">
                <a:off x="6875696" y="1489766"/>
                <a:ext cx="188755" cy="491628"/>
                <a:chOff x="2768329" y="986764"/>
                <a:chExt cx="204521" cy="945054"/>
              </a:xfrm>
              <a:effectLst/>
            </p:grpSpPr>
            <p:sp>
              <p:nvSpPr>
                <p:cNvPr id="29" name="Freeform 28"/>
                <p:cNvSpPr/>
                <p:nvPr/>
              </p:nvSpPr>
              <p:spPr>
                <a:xfrm rot="5400000">
                  <a:off x="2635149" y="1121774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 rot="5400000">
                  <a:off x="2633319" y="1594116"/>
                  <a:ext cx="472712" cy="202691"/>
                </a:xfrm>
                <a:custGeom>
                  <a:avLst/>
                  <a:gdLst>
                    <a:gd name="connsiteX0" fmla="*/ 0 w 6708588"/>
                    <a:gd name="connsiteY0" fmla="*/ 1255149 h 2510237"/>
                    <a:gd name="connsiteX1" fmla="*/ 1598706 w 6708588"/>
                    <a:gd name="connsiteY1" fmla="*/ 2510208 h 2510237"/>
                    <a:gd name="connsiteX2" fmla="*/ 3361765 w 6708588"/>
                    <a:gd name="connsiteY2" fmla="*/ 1225267 h 2510237"/>
                    <a:gd name="connsiteX3" fmla="*/ 5020235 w 6708588"/>
                    <a:gd name="connsiteY3" fmla="*/ 90 h 2510237"/>
                    <a:gd name="connsiteX4" fmla="*/ 6708588 w 6708588"/>
                    <a:gd name="connsiteY4" fmla="*/ 1285031 h 2510237"/>
                    <a:gd name="connsiteX0" fmla="*/ 0 w 6708588"/>
                    <a:gd name="connsiteY0" fmla="*/ 1255172 h 2510260"/>
                    <a:gd name="connsiteX1" fmla="*/ 1598706 w 6708588"/>
                    <a:gd name="connsiteY1" fmla="*/ 2510231 h 2510260"/>
                    <a:gd name="connsiteX2" fmla="*/ 3361765 w 6708588"/>
                    <a:gd name="connsiteY2" fmla="*/ 1225290 h 2510260"/>
                    <a:gd name="connsiteX3" fmla="*/ 5020235 w 6708588"/>
                    <a:gd name="connsiteY3" fmla="*/ 113 h 2510260"/>
                    <a:gd name="connsiteX4" fmla="*/ 6708588 w 6708588"/>
                    <a:gd name="connsiteY4" fmla="*/ 1285054 h 2510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08588" h="2510260">
                      <a:moveTo>
                        <a:pt x="0" y="1255172"/>
                      </a:moveTo>
                      <a:cubicBezTo>
                        <a:pt x="519206" y="1885191"/>
                        <a:pt x="1038412" y="2515211"/>
                        <a:pt x="1598706" y="2510231"/>
                      </a:cubicBezTo>
                      <a:cubicBezTo>
                        <a:pt x="2159000" y="2505251"/>
                        <a:pt x="3361765" y="1225290"/>
                        <a:pt x="3361765" y="1225290"/>
                      </a:cubicBezTo>
                      <a:cubicBezTo>
                        <a:pt x="4009463" y="636552"/>
                        <a:pt x="4462431" y="-9848"/>
                        <a:pt x="5020235" y="113"/>
                      </a:cubicBezTo>
                      <a:cubicBezTo>
                        <a:pt x="5578039" y="10074"/>
                        <a:pt x="6708588" y="1285054"/>
                        <a:pt x="6708588" y="1285054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 flipH="1">
                <a:off x="6821713" y="1437160"/>
                <a:ext cx="309268" cy="629828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6706713" y="6029953"/>
              <a:ext cx="2166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Phy-Security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825020" y="5681710"/>
              <a:ext cx="816465" cy="0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088623" y="5285818"/>
              <a:ext cx="742241" cy="74229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084" y="5993376"/>
              <a:ext cx="1776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Morse-code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1238518" y="5681710"/>
              <a:ext cx="432382" cy="0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dash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noise_cancel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13" y="1428753"/>
            <a:ext cx="7060241" cy="5235946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730250" dist="330200" dir="8100000" algn="tr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97504" y="2032001"/>
            <a:ext cx="23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 Thin"/>
                <a:cs typeface="Helvetica Neue Thin"/>
              </a:rPr>
              <a:t>Vibration start</a:t>
            </a:r>
          </a:p>
        </p:txBody>
      </p:sp>
      <p:cxnSp>
        <p:nvCxnSpPr>
          <p:cNvPr id="44" name="Straight Connector 43"/>
          <p:cNvCxnSpPr>
            <a:stCxn id="3" idx="2"/>
          </p:cNvCxnSpPr>
          <p:nvPr/>
        </p:nvCxnSpPr>
        <p:spPr>
          <a:xfrm>
            <a:off x="2649575" y="2493666"/>
            <a:ext cx="0" cy="536193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82282" y="1407049"/>
            <a:ext cx="23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 Thin"/>
                <a:cs typeface="Helvetica Neue Thin"/>
              </a:rPr>
              <a:t>Anti-sound start</a:t>
            </a:r>
          </a:p>
        </p:txBody>
      </p:sp>
      <p:cxnSp>
        <p:nvCxnSpPr>
          <p:cNvPr id="47" name="Straight Connector 46"/>
          <p:cNvCxnSpPr>
            <a:stCxn id="46" idx="2"/>
          </p:cNvCxnSpPr>
          <p:nvPr/>
        </p:nvCxnSpPr>
        <p:spPr>
          <a:xfrm>
            <a:off x="3034353" y="1868714"/>
            <a:ext cx="1164353" cy="217713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49262" y="1570336"/>
            <a:ext cx="250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 Thin"/>
                <a:cs typeface="Helvetica Neue Thin"/>
              </a:rPr>
              <a:t>Frequency switch</a:t>
            </a:r>
          </a:p>
        </p:txBody>
      </p:sp>
      <p:cxnSp>
        <p:nvCxnSpPr>
          <p:cNvPr id="50" name="Straight Connector 49"/>
          <p:cNvCxnSpPr>
            <a:stCxn id="49" idx="2"/>
          </p:cNvCxnSpPr>
          <p:nvPr/>
        </p:nvCxnSpPr>
        <p:spPr>
          <a:xfrm flipH="1">
            <a:off x="5466740" y="2032001"/>
            <a:ext cx="1436368" cy="461665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055508" y="2768310"/>
            <a:ext cx="0" cy="867811"/>
          </a:xfrm>
          <a:prstGeom prst="line">
            <a:avLst/>
          </a:prstGeom>
          <a:ln w="28575" cmpd="sng">
            <a:solidFill>
              <a:srgbClr val="953735"/>
            </a:solidFill>
            <a:prstDash val="sysDash"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579DA-C9B3-8441-A9B9-40BF6796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6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51C79-8334-AD41-AB2C-79C9BCE8A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0" t="12055" r="13699" b="18495"/>
          <a:stretch/>
        </p:blipFill>
        <p:spPr>
          <a:xfrm>
            <a:off x="5022776" y="1525796"/>
            <a:ext cx="596641" cy="547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6B86F4-C846-D24A-8F8A-FDCDEB815CE5}"/>
              </a:ext>
            </a:extLst>
          </p:cNvPr>
          <p:cNvCxnSpPr/>
          <p:nvPr/>
        </p:nvCxnSpPr>
        <p:spPr>
          <a:xfrm>
            <a:off x="4867793" y="2094600"/>
            <a:ext cx="495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56AA32-049A-D14D-9DB3-D8D57D1CBD91}"/>
              </a:ext>
            </a:extLst>
          </p:cNvPr>
          <p:cNvCxnSpPr>
            <a:cxnSpLocks/>
          </p:cNvCxnSpPr>
          <p:nvPr/>
        </p:nvCxnSpPr>
        <p:spPr>
          <a:xfrm>
            <a:off x="387227" y="305274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F19E940-1017-C443-9537-60EEB8FE1089}"/>
              </a:ext>
            </a:extLst>
          </p:cNvPr>
          <p:cNvCxnSpPr/>
          <p:nvPr/>
        </p:nvCxnSpPr>
        <p:spPr>
          <a:xfrm flipV="1">
            <a:off x="389923" y="80870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376695C-D998-9A42-9CD9-06B262AAF5A6}"/>
              </a:ext>
            </a:extLst>
          </p:cNvPr>
          <p:cNvSpPr txBox="1"/>
          <p:nvPr/>
        </p:nvSpPr>
        <p:spPr>
          <a:xfrm rot="16200000">
            <a:off x="-479987" y="184658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67C5D7B-6CBD-614A-87A7-565ABD4A77E9}"/>
              </a:ext>
            </a:extLst>
          </p:cNvPr>
          <p:cNvGrpSpPr/>
          <p:nvPr/>
        </p:nvGrpSpPr>
        <p:grpSpPr>
          <a:xfrm>
            <a:off x="1577851" y="2926137"/>
            <a:ext cx="315804" cy="573687"/>
            <a:chOff x="7225127" y="3524912"/>
            <a:chExt cx="315804" cy="57368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D8904A-AE0F-9143-B94A-A87E29BBA93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FE8722-A866-424C-B89D-1DDFE46EC6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B43FC7F-1448-F24B-B726-0A7FB17BA281}"/>
              </a:ext>
            </a:extLst>
          </p:cNvPr>
          <p:cNvSpPr txBox="1"/>
          <p:nvPr/>
        </p:nvSpPr>
        <p:spPr>
          <a:xfrm>
            <a:off x="1031074" y="340677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AA621-9150-F44B-ADB2-FDF73529849E}"/>
              </a:ext>
            </a:extLst>
          </p:cNvPr>
          <p:cNvGrpSpPr/>
          <p:nvPr/>
        </p:nvGrpSpPr>
        <p:grpSpPr>
          <a:xfrm>
            <a:off x="2271720" y="2919003"/>
            <a:ext cx="315804" cy="573687"/>
            <a:chOff x="7225127" y="3524912"/>
            <a:chExt cx="315804" cy="573687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DAD6E15-FB3B-C442-80F2-4540DE3157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3D430EB-4F18-7740-B523-A39D011F976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42584CD-FD13-D44E-8AD6-3790ED19738E}"/>
              </a:ext>
            </a:extLst>
          </p:cNvPr>
          <p:cNvGrpSpPr/>
          <p:nvPr/>
        </p:nvGrpSpPr>
        <p:grpSpPr>
          <a:xfrm>
            <a:off x="2923492" y="2926137"/>
            <a:ext cx="315804" cy="573687"/>
            <a:chOff x="7225127" y="3524912"/>
            <a:chExt cx="315804" cy="57368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6DA12EB-4F61-0E4A-AA2D-26E91AE3F1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886FC4-AD3D-1647-ADF2-91A89035D32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BAC16B3-1EA3-1E4E-AC7E-DAAD16B327A4}"/>
              </a:ext>
            </a:extLst>
          </p:cNvPr>
          <p:cNvGrpSpPr/>
          <p:nvPr/>
        </p:nvGrpSpPr>
        <p:grpSpPr>
          <a:xfrm>
            <a:off x="915480" y="2919003"/>
            <a:ext cx="315804" cy="573687"/>
            <a:chOff x="7225127" y="3524912"/>
            <a:chExt cx="315804" cy="57368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361F60-10F4-9841-A5AA-D4F2AA351AA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901AC0-4A4B-6C41-A970-99D7951A0F4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119" name="Freeform 118">
            <a:extLst>
              <a:ext uri="{FF2B5EF4-FFF2-40B4-BE49-F238E27FC236}">
                <a16:creationId xmlns:a16="http://schemas.microsoft.com/office/drawing/2014/main" id="{CCBCB600-D4F1-144C-A34B-2E32E22FE036}"/>
              </a:ext>
            </a:extLst>
          </p:cNvPr>
          <p:cNvSpPr/>
          <p:nvPr/>
        </p:nvSpPr>
        <p:spPr>
          <a:xfrm>
            <a:off x="474835" y="863870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74B091CB-8E60-4041-BE2E-FBC3178B8F09}"/>
              </a:ext>
            </a:extLst>
          </p:cNvPr>
          <p:cNvSpPr/>
          <p:nvPr/>
        </p:nvSpPr>
        <p:spPr>
          <a:xfrm>
            <a:off x="471910" y="1058090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27072A0-1217-D041-B302-0039037D6174}"/>
              </a:ext>
            </a:extLst>
          </p:cNvPr>
          <p:cNvSpPr/>
          <p:nvPr/>
        </p:nvSpPr>
        <p:spPr>
          <a:xfrm rot="13102834">
            <a:off x="3155459" y="188321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C074D00-D706-184D-A371-410A6A440008}"/>
              </a:ext>
            </a:extLst>
          </p:cNvPr>
          <p:cNvSpPr txBox="1"/>
          <p:nvPr/>
        </p:nvSpPr>
        <p:spPr>
          <a:xfrm>
            <a:off x="3803768" y="1894545"/>
            <a:ext cx="131067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36FC848-E74E-5945-B37D-096F50470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0" t="17402" r="12354" b="25649"/>
          <a:stretch/>
        </p:blipFill>
        <p:spPr>
          <a:xfrm rot="5864340">
            <a:off x="5584317" y="1325721"/>
            <a:ext cx="591480" cy="4797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44C7D-7373-244E-820D-AEC7D5E5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49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347"/>
            <a:ext cx="9144000" cy="584775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Demo</a:t>
            </a:r>
          </a:p>
        </p:txBody>
      </p:sp>
      <p:pic>
        <p:nvPicPr>
          <p:cNvPr id="2" name="Ripple_touch_demo_final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54630" y="1057612"/>
            <a:ext cx="9498630" cy="53429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BCFB86-C4B7-E849-883D-D27E1A9A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347"/>
            <a:ext cx="9144000" cy="584775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Demo</a:t>
            </a:r>
          </a:p>
        </p:txBody>
      </p:sp>
      <p:pic>
        <p:nvPicPr>
          <p:cNvPr id="3" name="RippleTouc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9175"/>
            <a:ext cx="9144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DADAF8-9BD8-1F47-BB71-AF004366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51C79-8334-AD41-AB2C-79C9BCE8A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0" t="12055" r="13699" b="18495"/>
          <a:stretch/>
        </p:blipFill>
        <p:spPr>
          <a:xfrm>
            <a:off x="5022776" y="1525796"/>
            <a:ext cx="596641" cy="547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6B86F4-C846-D24A-8F8A-FDCDEB815CE5}"/>
              </a:ext>
            </a:extLst>
          </p:cNvPr>
          <p:cNvCxnSpPr/>
          <p:nvPr/>
        </p:nvCxnSpPr>
        <p:spPr>
          <a:xfrm>
            <a:off x="4867793" y="2094600"/>
            <a:ext cx="495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56AA32-049A-D14D-9DB3-D8D57D1CBD91}"/>
              </a:ext>
            </a:extLst>
          </p:cNvPr>
          <p:cNvCxnSpPr>
            <a:cxnSpLocks/>
          </p:cNvCxnSpPr>
          <p:nvPr/>
        </p:nvCxnSpPr>
        <p:spPr>
          <a:xfrm>
            <a:off x="387227" y="305274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F19E940-1017-C443-9537-60EEB8FE1089}"/>
              </a:ext>
            </a:extLst>
          </p:cNvPr>
          <p:cNvCxnSpPr/>
          <p:nvPr/>
        </p:nvCxnSpPr>
        <p:spPr>
          <a:xfrm flipV="1">
            <a:off x="389923" y="80870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376695C-D998-9A42-9CD9-06B262AAF5A6}"/>
              </a:ext>
            </a:extLst>
          </p:cNvPr>
          <p:cNvSpPr txBox="1"/>
          <p:nvPr/>
        </p:nvSpPr>
        <p:spPr>
          <a:xfrm rot="16200000">
            <a:off x="-479987" y="184658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67C5D7B-6CBD-614A-87A7-565ABD4A77E9}"/>
              </a:ext>
            </a:extLst>
          </p:cNvPr>
          <p:cNvGrpSpPr/>
          <p:nvPr/>
        </p:nvGrpSpPr>
        <p:grpSpPr>
          <a:xfrm>
            <a:off x="1577851" y="2926137"/>
            <a:ext cx="315804" cy="573687"/>
            <a:chOff x="7225127" y="3524912"/>
            <a:chExt cx="315804" cy="57368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D8904A-AE0F-9143-B94A-A87E29BBA93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FE8722-A866-424C-B89D-1DDFE46EC6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B43FC7F-1448-F24B-B726-0A7FB17BA281}"/>
              </a:ext>
            </a:extLst>
          </p:cNvPr>
          <p:cNvSpPr txBox="1"/>
          <p:nvPr/>
        </p:nvSpPr>
        <p:spPr>
          <a:xfrm>
            <a:off x="1031074" y="340677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AA621-9150-F44B-ADB2-FDF73529849E}"/>
              </a:ext>
            </a:extLst>
          </p:cNvPr>
          <p:cNvGrpSpPr/>
          <p:nvPr/>
        </p:nvGrpSpPr>
        <p:grpSpPr>
          <a:xfrm>
            <a:off x="2271720" y="2919003"/>
            <a:ext cx="315804" cy="573687"/>
            <a:chOff x="7225127" y="3524912"/>
            <a:chExt cx="315804" cy="573687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DAD6E15-FB3B-C442-80F2-4540DE3157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3D430EB-4F18-7740-B523-A39D011F976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42584CD-FD13-D44E-8AD6-3790ED19738E}"/>
              </a:ext>
            </a:extLst>
          </p:cNvPr>
          <p:cNvGrpSpPr/>
          <p:nvPr/>
        </p:nvGrpSpPr>
        <p:grpSpPr>
          <a:xfrm>
            <a:off x="2923492" y="2926137"/>
            <a:ext cx="315804" cy="573687"/>
            <a:chOff x="7225127" y="3524912"/>
            <a:chExt cx="315804" cy="57368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6DA12EB-4F61-0E4A-AA2D-26E91AE3F1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886FC4-AD3D-1647-ADF2-91A89035D32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BAC16B3-1EA3-1E4E-AC7E-DAAD16B327A4}"/>
              </a:ext>
            </a:extLst>
          </p:cNvPr>
          <p:cNvGrpSpPr/>
          <p:nvPr/>
        </p:nvGrpSpPr>
        <p:grpSpPr>
          <a:xfrm>
            <a:off x="915480" y="2919003"/>
            <a:ext cx="315804" cy="573687"/>
            <a:chOff x="7225127" y="3524912"/>
            <a:chExt cx="315804" cy="57368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361F60-10F4-9841-A5AA-D4F2AA351AA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901AC0-4A4B-6C41-A970-99D7951A0F4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119" name="Freeform 118">
            <a:extLst>
              <a:ext uri="{FF2B5EF4-FFF2-40B4-BE49-F238E27FC236}">
                <a16:creationId xmlns:a16="http://schemas.microsoft.com/office/drawing/2014/main" id="{CCBCB600-D4F1-144C-A34B-2E32E22FE036}"/>
              </a:ext>
            </a:extLst>
          </p:cNvPr>
          <p:cNvSpPr/>
          <p:nvPr/>
        </p:nvSpPr>
        <p:spPr>
          <a:xfrm>
            <a:off x="474835" y="863870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74B091CB-8E60-4041-BE2E-FBC3178B8F09}"/>
              </a:ext>
            </a:extLst>
          </p:cNvPr>
          <p:cNvSpPr/>
          <p:nvPr/>
        </p:nvSpPr>
        <p:spPr>
          <a:xfrm>
            <a:off x="471910" y="1058090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27072A0-1217-D041-B302-0039037D6174}"/>
              </a:ext>
            </a:extLst>
          </p:cNvPr>
          <p:cNvSpPr/>
          <p:nvPr/>
        </p:nvSpPr>
        <p:spPr>
          <a:xfrm rot="13102834">
            <a:off x="3155459" y="188321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C074D00-D706-184D-A371-410A6A440008}"/>
              </a:ext>
            </a:extLst>
          </p:cNvPr>
          <p:cNvSpPr txBox="1"/>
          <p:nvPr/>
        </p:nvSpPr>
        <p:spPr>
          <a:xfrm>
            <a:off x="3803768" y="1894545"/>
            <a:ext cx="131067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AD1BC-BAEB-F344-99EF-341616FA439F}"/>
              </a:ext>
            </a:extLst>
          </p:cNvPr>
          <p:cNvGrpSpPr/>
          <p:nvPr/>
        </p:nvGrpSpPr>
        <p:grpSpPr>
          <a:xfrm flipH="1">
            <a:off x="6137364" y="1580051"/>
            <a:ext cx="1815649" cy="1157691"/>
            <a:chOff x="4867793" y="2946518"/>
            <a:chExt cx="1815649" cy="11576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454976-8CED-0F45-A72E-DC83EFCB2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640" t="12055" r="13699" b="18495"/>
            <a:stretch/>
          </p:blipFill>
          <p:spPr>
            <a:xfrm>
              <a:off x="6086801" y="2946518"/>
              <a:ext cx="596641" cy="54765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18AA2B-9CC2-4049-B341-E03E0261BC84}"/>
                </a:ext>
              </a:extLst>
            </p:cNvPr>
            <p:cNvCxnSpPr/>
            <p:nvPr/>
          </p:nvCxnSpPr>
          <p:spPr>
            <a:xfrm>
              <a:off x="5931818" y="3499824"/>
              <a:ext cx="4959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B140441-6372-274A-BD47-5732A35CC250}"/>
                </a:ext>
              </a:extLst>
            </p:cNvPr>
            <p:cNvSpPr/>
            <p:nvPr/>
          </p:nvSpPr>
          <p:spPr>
            <a:xfrm rot="3156850" flipH="1">
              <a:off x="5205855" y="3575217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8B2451-6295-634E-96BB-4102FD6A1BF6}"/>
                </a:ext>
              </a:extLst>
            </p:cNvPr>
            <p:cNvSpPr txBox="1"/>
            <p:nvPr/>
          </p:nvSpPr>
          <p:spPr>
            <a:xfrm>
              <a:off x="4867793" y="3299769"/>
              <a:ext cx="1310674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Receive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C57914-3065-594B-B7A7-75A31ED1A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0" t="17402" r="12354" b="25649"/>
          <a:stretch/>
        </p:blipFill>
        <p:spPr>
          <a:xfrm rot="5864340">
            <a:off x="5584317" y="1325721"/>
            <a:ext cx="591480" cy="4797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AC797-409B-1740-8174-138A9C42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8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51C79-8334-AD41-AB2C-79C9BCE8A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0" t="12055" r="13699" b="18495"/>
          <a:stretch/>
        </p:blipFill>
        <p:spPr>
          <a:xfrm>
            <a:off x="5022776" y="1525796"/>
            <a:ext cx="596641" cy="547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6B86F4-C846-D24A-8F8A-FDCDEB815CE5}"/>
              </a:ext>
            </a:extLst>
          </p:cNvPr>
          <p:cNvCxnSpPr/>
          <p:nvPr/>
        </p:nvCxnSpPr>
        <p:spPr>
          <a:xfrm>
            <a:off x="4867793" y="2094600"/>
            <a:ext cx="495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56AA32-049A-D14D-9DB3-D8D57D1CBD91}"/>
              </a:ext>
            </a:extLst>
          </p:cNvPr>
          <p:cNvCxnSpPr>
            <a:cxnSpLocks/>
          </p:cNvCxnSpPr>
          <p:nvPr/>
        </p:nvCxnSpPr>
        <p:spPr>
          <a:xfrm>
            <a:off x="387227" y="305274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F19E940-1017-C443-9537-60EEB8FE1089}"/>
              </a:ext>
            </a:extLst>
          </p:cNvPr>
          <p:cNvCxnSpPr/>
          <p:nvPr/>
        </p:nvCxnSpPr>
        <p:spPr>
          <a:xfrm flipV="1">
            <a:off x="389923" y="80870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376695C-D998-9A42-9CD9-06B262AAF5A6}"/>
              </a:ext>
            </a:extLst>
          </p:cNvPr>
          <p:cNvSpPr txBox="1"/>
          <p:nvPr/>
        </p:nvSpPr>
        <p:spPr>
          <a:xfrm rot="16200000">
            <a:off x="-479987" y="184658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67C5D7B-6CBD-614A-87A7-565ABD4A77E9}"/>
              </a:ext>
            </a:extLst>
          </p:cNvPr>
          <p:cNvGrpSpPr/>
          <p:nvPr/>
        </p:nvGrpSpPr>
        <p:grpSpPr>
          <a:xfrm>
            <a:off x="1577851" y="2926137"/>
            <a:ext cx="315804" cy="573687"/>
            <a:chOff x="7225127" y="3524912"/>
            <a:chExt cx="315804" cy="57368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D8904A-AE0F-9143-B94A-A87E29BBA93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FE8722-A866-424C-B89D-1DDFE46EC6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B43FC7F-1448-F24B-B726-0A7FB17BA281}"/>
              </a:ext>
            </a:extLst>
          </p:cNvPr>
          <p:cNvSpPr txBox="1"/>
          <p:nvPr/>
        </p:nvSpPr>
        <p:spPr>
          <a:xfrm>
            <a:off x="1031074" y="340677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AA621-9150-F44B-ADB2-FDF73529849E}"/>
              </a:ext>
            </a:extLst>
          </p:cNvPr>
          <p:cNvGrpSpPr/>
          <p:nvPr/>
        </p:nvGrpSpPr>
        <p:grpSpPr>
          <a:xfrm>
            <a:off x="2271720" y="2919003"/>
            <a:ext cx="315804" cy="573687"/>
            <a:chOff x="7225127" y="3524912"/>
            <a:chExt cx="315804" cy="573687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DAD6E15-FB3B-C442-80F2-4540DE3157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3D430EB-4F18-7740-B523-A39D011F976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42584CD-FD13-D44E-8AD6-3790ED19738E}"/>
              </a:ext>
            </a:extLst>
          </p:cNvPr>
          <p:cNvGrpSpPr/>
          <p:nvPr/>
        </p:nvGrpSpPr>
        <p:grpSpPr>
          <a:xfrm>
            <a:off x="2923492" y="2926137"/>
            <a:ext cx="315804" cy="573687"/>
            <a:chOff x="7225127" y="3524912"/>
            <a:chExt cx="315804" cy="57368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6DA12EB-4F61-0E4A-AA2D-26E91AE3F1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886FC4-AD3D-1647-ADF2-91A89035D32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BAC16B3-1EA3-1E4E-AC7E-DAAD16B327A4}"/>
              </a:ext>
            </a:extLst>
          </p:cNvPr>
          <p:cNvGrpSpPr/>
          <p:nvPr/>
        </p:nvGrpSpPr>
        <p:grpSpPr>
          <a:xfrm>
            <a:off x="915480" y="2919003"/>
            <a:ext cx="315804" cy="573687"/>
            <a:chOff x="7225127" y="3524912"/>
            <a:chExt cx="315804" cy="57368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361F60-10F4-9841-A5AA-D4F2AA351AA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901AC0-4A4B-6C41-A970-99D7951A0F4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119" name="Freeform 118">
            <a:extLst>
              <a:ext uri="{FF2B5EF4-FFF2-40B4-BE49-F238E27FC236}">
                <a16:creationId xmlns:a16="http://schemas.microsoft.com/office/drawing/2014/main" id="{CCBCB600-D4F1-144C-A34B-2E32E22FE036}"/>
              </a:ext>
            </a:extLst>
          </p:cNvPr>
          <p:cNvSpPr/>
          <p:nvPr/>
        </p:nvSpPr>
        <p:spPr>
          <a:xfrm>
            <a:off x="474835" y="863870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74B091CB-8E60-4041-BE2E-FBC3178B8F09}"/>
              </a:ext>
            </a:extLst>
          </p:cNvPr>
          <p:cNvSpPr/>
          <p:nvPr/>
        </p:nvSpPr>
        <p:spPr>
          <a:xfrm>
            <a:off x="471910" y="1058090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27072A0-1217-D041-B302-0039037D6174}"/>
              </a:ext>
            </a:extLst>
          </p:cNvPr>
          <p:cNvSpPr/>
          <p:nvPr/>
        </p:nvSpPr>
        <p:spPr>
          <a:xfrm rot="13102834">
            <a:off x="3155459" y="188321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C074D00-D706-184D-A371-410A6A440008}"/>
              </a:ext>
            </a:extLst>
          </p:cNvPr>
          <p:cNvSpPr txBox="1"/>
          <p:nvPr/>
        </p:nvSpPr>
        <p:spPr>
          <a:xfrm>
            <a:off x="3803768" y="1894545"/>
            <a:ext cx="131067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AD1BC-BAEB-F344-99EF-341616FA439F}"/>
              </a:ext>
            </a:extLst>
          </p:cNvPr>
          <p:cNvGrpSpPr/>
          <p:nvPr/>
        </p:nvGrpSpPr>
        <p:grpSpPr>
          <a:xfrm flipH="1">
            <a:off x="6137364" y="1580051"/>
            <a:ext cx="1815649" cy="1157691"/>
            <a:chOff x="4867793" y="2946518"/>
            <a:chExt cx="1815649" cy="11576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454976-8CED-0F45-A72E-DC83EFCB2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640" t="12055" r="13699" b="18495"/>
            <a:stretch/>
          </p:blipFill>
          <p:spPr>
            <a:xfrm>
              <a:off x="6086801" y="2946518"/>
              <a:ext cx="596641" cy="54765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18AA2B-9CC2-4049-B341-E03E0261BC84}"/>
                </a:ext>
              </a:extLst>
            </p:cNvPr>
            <p:cNvCxnSpPr/>
            <p:nvPr/>
          </p:nvCxnSpPr>
          <p:spPr>
            <a:xfrm>
              <a:off x="5931818" y="3499824"/>
              <a:ext cx="4959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B140441-6372-274A-BD47-5732A35CC250}"/>
                </a:ext>
              </a:extLst>
            </p:cNvPr>
            <p:cNvSpPr/>
            <p:nvPr/>
          </p:nvSpPr>
          <p:spPr>
            <a:xfrm rot="3156850" flipH="1">
              <a:off x="5205855" y="3575217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8B2451-6295-634E-96BB-4102FD6A1BF6}"/>
                </a:ext>
              </a:extLst>
            </p:cNvPr>
            <p:cNvSpPr txBox="1"/>
            <p:nvPr/>
          </p:nvSpPr>
          <p:spPr>
            <a:xfrm>
              <a:off x="4867793" y="3299769"/>
              <a:ext cx="1310674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Receive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CE3163-5C6F-C049-B5A6-FD9C69422CAD}"/>
              </a:ext>
            </a:extLst>
          </p:cNvPr>
          <p:cNvGrpSpPr/>
          <p:nvPr/>
        </p:nvGrpSpPr>
        <p:grpSpPr>
          <a:xfrm>
            <a:off x="6251625" y="2860673"/>
            <a:ext cx="2143679" cy="821266"/>
            <a:chOff x="6220368" y="3489270"/>
            <a:chExt cx="2143679" cy="821266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EC018A7-13D3-3547-9635-4337E622DCFF}"/>
                </a:ext>
              </a:extLst>
            </p:cNvPr>
            <p:cNvSpPr/>
            <p:nvPr/>
          </p:nvSpPr>
          <p:spPr>
            <a:xfrm rot="18502834">
              <a:off x="7126063" y="3949227"/>
              <a:ext cx="398177" cy="32444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89AAFD-7B74-B340-AAA4-C81E403351DD}"/>
                </a:ext>
              </a:extLst>
            </p:cNvPr>
            <p:cNvSpPr txBox="1"/>
            <p:nvPr/>
          </p:nvSpPr>
          <p:spPr>
            <a:xfrm>
              <a:off x="6220368" y="3489270"/>
              <a:ext cx="2143679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Down-conversion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E5A66F-8A14-614A-80DD-D942FAEE4CBB}"/>
              </a:ext>
            </a:extLst>
          </p:cNvPr>
          <p:cNvGrpSpPr/>
          <p:nvPr/>
        </p:nvGrpSpPr>
        <p:grpSpPr>
          <a:xfrm>
            <a:off x="5609583" y="3770877"/>
            <a:ext cx="3224499" cy="2654183"/>
            <a:chOff x="404827" y="707419"/>
            <a:chExt cx="3224499" cy="265418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453D18-895F-A642-927F-89DA1F19401D}"/>
                </a:ext>
              </a:extLst>
            </p:cNvPr>
            <p:cNvCxnSpPr>
              <a:cxnSpLocks/>
            </p:cNvCxnSpPr>
            <p:nvPr/>
          </p:nvCxnSpPr>
          <p:spPr>
            <a:xfrm>
              <a:off x="826116" y="2845013"/>
              <a:ext cx="2784989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1C665F5-916C-684A-A280-B1692C1F5687}"/>
                </a:ext>
              </a:extLst>
            </p:cNvPr>
            <p:cNvCxnSpPr/>
            <p:nvPr/>
          </p:nvCxnSpPr>
          <p:spPr>
            <a:xfrm flipV="1">
              <a:off x="829049" y="707419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F4814C-E60F-444B-9D8D-740F0D07DF4D}"/>
                </a:ext>
              </a:extLst>
            </p:cNvPr>
            <p:cNvSpPr txBox="1"/>
            <p:nvPr/>
          </p:nvSpPr>
          <p:spPr>
            <a:xfrm rot="16200000">
              <a:off x="-27495" y="1671165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B061FC-ADDB-C348-BE21-D4A1D482BF53}"/>
                </a:ext>
              </a:extLst>
            </p:cNvPr>
            <p:cNvSpPr txBox="1"/>
            <p:nvPr/>
          </p:nvSpPr>
          <p:spPr>
            <a:xfrm>
              <a:off x="2277538" y="2961492"/>
              <a:ext cx="1351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9AC81D-0510-2744-A871-D0B4F0A191C2}"/>
                </a:ext>
              </a:extLst>
            </p:cNvPr>
            <p:cNvCxnSpPr/>
            <p:nvPr/>
          </p:nvCxnSpPr>
          <p:spPr>
            <a:xfrm>
              <a:off x="10898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CC0E4CF-6C1D-4549-9DBA-155EC120159C}"/>
                </a:ext>
              </a:extLst>
            </p:cNvPr>
            <p:cNvCxnSpPr/>
            <p:nvPr/>
          </p:nvCxnSpPr>
          <p:spPr>
            <a:xfrm>
              <a:off x="13565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917EAB1-1633-F54E-85B7-351DB7BA64E8}"/>
                </a:ext>
              </a:extLst>
            </p:cNvPr>
            <p:cNvCxnSpPr/>
            <p:nvPr/>
          </p:nvCxnSpPr>
          <p:spPr>
            <a:xfrm>
              <a:off x="16232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0C6494-A25A-D641-9FE8-0F41507D93D0}"/>
                </a:ext>
              </a:extLst>
            </p:cNvPr>
            <p:cNvCxnSpPr/>
            <p:nvPr/>
          </p:nvCxnSpPr>
          <p:spPr>
            <a:xfrm>
              <a:off x="18899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B104324-8875-BB4B-B58C-BB210B2C22E6}"/>
                </a:ext>
              </a:extLst>
            </p:cNvPr>
            <p:cNvCxnSpPr/>
            <p:nvPr/>
          </p:nvCxnSpPr>
          <p:spPr>
            <a:xfrm>
              <a:off x="21566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47CE88E-C432-3C45-84C5-0618A0AF2EE5}"/>
                </a:ext>
              </a:extLst>
            </p:cNvPr>
            <p:cNvCxnSpPr/>
            <p:nvPr/>
          </p:nvCxnSpPr>
          <p:spPr>
            <a:xfrm>
              <a:off x="24233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C6EDE43-8932-AE46-ADAD-3AB4DACBDC26}"/>
                </a:ext>
              </a:extLst>
            </p:cNvPr>
            <p:cNvCxnSpPr/>
            <p:nvPr/>
          </p:nvCxnSpPr>
          <p:spPr>
            <a:xfrm>
              <a:off x="26900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F067D16-929D-2144-BC7C-D47A37D9D4C3}"/>
                </a:ext>
              </a:extLst>
            </p:cNvPr>
            <p:cNvCxnSpPr/>
            <p:nvPr/>
          </p:nvCxnSpPr>
          <p:spPr>
            <a:xfrm>
              <a:off x="29567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49788E-EE73-B945-96EB-B32C849386B5}"/>
                </a:ext>
              </a:extLst>
            </p:cNvPr>
            <p:cNvCxnSpPr/>
            <p:nvPr/>
          </p:nvCxnSpPr>
          <p:spPr>
            <a:xfrm>
              <a:off x="32234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83346F2-BCF9-5942-BC23-E341C4C5ACC6}"/>
                </a:ext>
              </a:extLst>
            </p:cNvPr>
            <p:cNvSpPr/>
            <p:nvPr/>
          </p:nvSpPr>
          <p:spPr>
            <a:xfrm>
              <a:off x="852406" y="1223341"/>
              <a:ext cx="2541722" cy="1116902"/>
            </a:xfrm>
            <a:custGeom>
              <a:avLst/>
              <a:gdLst>
                <a:gd name="connsiteX0" fmla="*/ 0 w 2541722"/>
                <a:gd name="connsiteY0" fmla="*/ 202502 h 1116902"/>
                <a:gd name="connsiteX1" fmla="*/ 371959 w 2541722"/>
                <a:gd name="connsiteY1" fmla="*/ 946420 h 1116902"/>
                <a:gd name="connsiteX2" fmla="*/ 991892 w 2541722"/>
                <a:gd name="connsiteY2" fmla="*/ 434976 h 1116902"/>
                <a:gd name="connsiteX3" fmla="*/ 1549831 w 2541722"/>
                <a:gd name="connsiteY3" fmla="*/ 1024 h 1116902"/>
                <a:gd name="connsiteX4" fmla="*/ 2247254 w 2541722"/>
                <a:gd name="connsiteY4" fmla="*/ 558963 h 1116902"/>
                <a:gd name="connsiteX5" fmla="*/ 2541722 w 2541722"/>
                <a:gd name="connsiteY5" fmla="*/ 1116902 h 111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722" h="1116902">
                  <a:moveTo>
                    <a:pt x="0" y="202502"/>
                  </a:moveTo>
                  <a:cubicBezTo>
                    <a:pt x="103322" y="555088"/>
                    <a:pt x="206644" y="907674"/>
                    <a:pt x="371959" y="946420"/>
                  </a:cubicBezTo>
                  <a:cubicBezTo>
                    <a:pt x="537274" y="985166"/>
                    <a:pt x="795580" y="592542"/>
                    <a:pt x="991892" y="434976"/>
                  </a:cubicBezTo>
                  <a:cubicBezTo>
                    <a:pt x="1188204" y="277410"/>
                    <a:pt x="1340604" y="-19640"/>
                    <a:pt x="1549831" y="1024"/>
                  </a:cubicBezTo>
                  <a:cubicBezTo>
                    <a:pt x="1759058" y="21688"/>
                    <a:pt x="2081939" y="372983"/>
                    <a:pt x="2247254" y="558963"/>
                  </a:cubicBezTo>
                  <a:cubicBezTo>
                    <a:pt x="2412569" y="744943"/>
                    <a:pt x="2477145" y="930922"/>
                    <a:pt x="2541722" y="1116902"/>
                  </a:cubicBezTo>
                </a:path>
              </a:pathLst>
            </a:custGeom>
            <a:noFill/>
            <a:ln w="412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D5C413D-8C00-6740-94AE-DD145C6D2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0" t="17402" r="12354" b="25649"/>
          <a:stretch/>
        </p:blipFill>
        <p:spPr>
          <a:xfrm rot="5864340">
            <a:off x="5584317" y="1325721"/>
            <a:ext cx="591480" cy="47978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AFC80-0BEF-694E-8F4B-B1640977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50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51C79-8334-AD41-AB2C-79C9BCE8A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0" t="12055" r="13699" b="18495"/>
          <a:stretch/>
        </p:blipFill>
        <p:spPr>
          <a:xfrm>
            <a:off x="5022776" y="1525796"/>
            <a:ext cx="596641" cy="547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6B86F4-C846-D24A-8F8A-FDCDEB815CE5}"/>
              </a:ext>
            </a:extLst>
          </p:cNvPr>
          <p:cNvCxnSpPr/>
          <p:nvPr/>
        </p:nvCxnSpPr>
        <p:spPr>
          <a:xfrm>
            <a:off x="4867793" y="2094600"/>
            <a:ext cx="495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856AA32-049A-D14D-9DB3-D8D57D1CBD91}"/>
              </a:ext>
            </a:extLst>
          </p:cNvPr>
          <p:cNvCxnSpPr>
            <a:cxnSpLocks/>
          </p:cNvCxnSpPr>
          <p:nvPr/>
        </p:nvCxnSpPr>
        <p:spPr>
          <a:xfrm>
            <a:off x="387227" y="305274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F19E940-1017-C443-9537-60EEB8FE1089}"/>
              </a:ext>
            </a:extLst>
          </p:cNvPr>
          <p:cNvCxnSpPr/>
          <p:nvPr/>
        </p:nvCxnSpPr>
        <p:spPr>
          <a:xfrm flipV="1">
            <a:off x="389923" y="80870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376695C-D998-9A42-9CD9-06B262AAF5A6}"/>
              </a:ext>
            </a:extLst>
          </p:cNvPr>
          <p:cNvSpPr txBox="1"/>
          <p:nvPr/>
        </p:nvSpPr>
        <p:spPr>
          <a:xfrm rot="16200000">
            <a:off x="-479987" y="184658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67C5D7B-6CBD-614A-87A7-565ABD4A77E9}"/>
              </a:ext>
            </a:extLst>
          </p:cNvPr>
          <p:cNvGrpSpPr/>
          <p:nvPr/>
        </p:nvGrpSpPr>
        <p:grpSpPr>
          <a:xfrm>
            <a:off x="1577851" y="2926137"/>
            <a:ext cx="315804" cy="573687"/>
            <a:chOff x="7225127" y="3524912"/>
            <a:chExt cx="315804" cy="57368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D8904A-AE0F-9143-B94A-A87E29BBA93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FE8722-A866-424C-B89D-1DDFE46EC6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B43FC7F-1448-F24B-B726-0A7FB17BA281}"/>
              </a:ext>
            </a:extLst>
          </p:cNvPr>
          <p:cNvSpPr txBox="1"/>
          <p:nvPr/>
        </p:nvSpPr>
        <p:spPr>
          <a:xfrm>
            <a:off x="1031074" y="340677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AA621-9150-F44B-ADB2-FDF73529849E}"/>
              </a:ext>
            </a:extLst>
          </p:cNvPr>
          <p:cNvGrpSpPr/>
          <p:nvPr/>
        </p:nvGrpSpPr>
        <p:grpSpPr>
          <a:xfrm>
            <a:off x="2271720" y="2919003"/>
            <a:ext cx="315804" cy="573687"/>
            <a:chOff x="7225127" y="3524912"/>
            <a:chExt cx="315804" cy="573687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DAD6E15-FB3B-C442-80F2-4540DE3157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3D430EB-4F18-7740-B523-A39D011F976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42584CD-FD13-D44E-8AD6-3790ED19738E}"/>
              </a:ext>
            </a:extLst>
          </p:cNvPr>
          <p:cNvGrpSpPr/>
          <p:nvPr/>
        </p:nvGrpSpPr>
        <p:grpSpPr>
          <a:xfrm>
            <a:off x="2923492" y="2926137"/>
            <a:ext cx="315804" cy="573687"/>
            <a:chOff x="7225127" y="3524912"/>
            <a:chExt cx="315804" cy="57368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6DA12EB-4F61-0E4A-AA2D-26E91AE3F1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886FC4-AD3D-1647-ADF2-91A89035D32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BAC16B3-1EA3-1E4E-AC7E-DAAD16B327A4}"/>
              </a:ext>
            </a:extLst>
          </p:cNvPr>
          <p:cNvGrpSpPr/>
          <p:nvPr/>
        </p:nvGrpSpPr>
        <p:grpSpPr>
          <a:xfrm>
            <a:off x="915480" y="2919003"/>
            <a:ext cx="315804" cy="573687"/>
            <a:chOff x="7225127" y="3524912"/>
            <a:chExt cx="315804" cy="57368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1361F60-10F4-9841-A5AA-D4F2AA351AA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901AC0-4A4B-6C41-A970-99D7951A0F4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119" name="Freeform 118">
            <a:extLst>
              <a:ext uri="{FF2B5EF4-FFF2-40B4-BE49-F238E27FC236}">
                <a16:creationId xmlns:a16="http://schemas.microsoft.com/office/drawing/2014/main" id="{CCBCB600-D4F1-144C-A34B-2E32E22FE036}"/>
              </a:ext>
            </a:extLst>
          </p:cNvPr>
          <p:cNvSpPr/>
          <p:nvPr/>
        </p:nvSpPr>
        <p:spPr>
          <a:xfrm>
            <a:off x="474835" y="863870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74B091CB-8E60-4041-BE2E-FBC3178B8F09}"/>
              </a:ext>
            </a:extLst>
          </p:cNvPr>
          <p:cNvSpPr/>
          <p:nvPr/>
        </p:nvSpPr>
        <p:spPr>
          <a:xfrm>
            <a:off x="471910" y="1058090"/>
            <a:ext cx="2501192" cy="1959915"/>
          </a:xfrm>
          <a:custGeom>
            <a:avLst/>
            <a:gdLst>
              <a:gd name="connsiteX0" fmla="*/ 5965 w 2501192"/>
              <a:gd name="connsiteY0" fmla="*/ 1007501 h 2371498"/>
              <a:gd name="connsiteX1" fmla="*/ 5965 w 2501192"/>
              <a:gd name="connsiteY1" fmla="*/ 232586 h 2371498"/>
              <a:gd name="connsiteX2" fmla="*/ 67958 w 2501192"/>
              <a:gd name="connsiteY2" fmla="*/ 1859908 h 2371498"/>
              <a:gd name="connsiteX3" fmla="*/ 98955 w 2501192"/>
              <a:gd name="connsiteY3" fmla="*/ 527054 h 2371498"/>
              <a:gd name="connsiteX4" fmla="*/ 160948 w 2501192"/>
              <a:gd name="connsiteY4" fmla="*/ 1549942 h 2371498"/>
              <a:gd name="connsiteX5" fmla="*/ 238440 w 2501192"/>
              <a:gd name="connsiteY5" fmla="*/ 821522 h 2371498"/>
              <a:gd name="connsiteX6" fmla="*/ 284935 w 2501192"/>
              <a:gd name="connsiteY6" fmla="*/ 1317467 h 2371498"/>
              <a:gd name="connsiteX7" fmla="*/ 362426 w 2501192"/>
              <a:gd name="connsiteY7" fmla="*/ 930010 h 2371498"/>
              <a:gd name="connsiteX8" fmla="*/ 424419 w 2501192"/>
              <a:gd name="connsiteY8" fmla="*/ 1224478 h 2371498"/>
              <a:gd name="connsiteX9" fmla="*/ 486413 w 2501192"/>
              <a:gd name="connsiteY9" fmla="*/ 883515 h 2371498"/>
              <a:gd name="connsiteX10" fmla="*/ 563904 w 2501192"/>
              <a:gd name="connsiteY10" fmla="*/ 1224478 h 2371498"/>
              <a:gd name="connsiteX11" fmla="*/ 610399 w 2501192"/>
              <a:gd name="connsiteY11" fmla="*/ 790525 h 2371498"/>
              <a:gd name="connsiteX12" fmla="*/ 718887 w 2501192"/>
              <a:gd name="connsiteY12" fmla="*/ 1301969 h 2371498"/>
              <a:gd name="connsiteX13" fmla="*/ 780880 w 2501192"/>
              <a:gd name="connsiteY13" fmla="*/ 620044 h 2371498"/>
              <a:gd name="connsiteX14" fmla="*/ 889368 w 2501192"/>
              <a:gd name="connsiteY14" fmla="*/ 1518945 h 2371498"/>
              <a:gd name="connsiteX15" fmla="*/ 935863 w 2501192"/>
              <a:gd name="connsiteY15" fmla="*/ 465061 h 2371498"/>
              <a:gd name="connsiteX16" fmla="*/ 1028853 w 2501192"/>
              <a:gd name="connsiteY16" fmla="*/ 1689427 h 2371498"/>
              <a:gd name="connsiteX17" fmla="*/ 1075348 w 2501192"/>
              <a:gd name="connsiteY17" fmla="*/ 356572 h 2371498"/>
              <a:gd name="connsiteX18" fmla="*/ 1168338 w 2501192"/>
              <a:gd name="connsiteY18" fmla="*/ 1797915 h 2371498"/>
              <a:gd name="connsiteX19" fmla="*/ 1199335 w 2501192"/>
              <a:gd name="connsiteY19" fmla="*/ 248084 h 2371498"/>
              <a:gd name="connsiteX20" fmla="*/ 1323321 w 2501192"/>
              <a:gd name="connsiteY20" fmla="*/ 1906403 h 2371498"/>
              <a:gd name="connsiteX21" fmla="*/ 1338819 w 2501192"/>
              <a:gd name="connsiteY21" fmla="*/ 108600 h 2371498"/>
              <a:gd name="connsiteX22" fmla="*/ 1447307 w 2501192"/>
              <a:gd name="connsiteY22" fmla="*/ 1968396 h 2371498"/>
              <a:gd name="connsiteX23" fmla="*/ 1462806 w 2501192"/>
              <a:gd name="connsiteY23" fmla="*/ 46606 h 2371498"/>
              <a:gd name="connsiteX24" fmla="*/ 1586792 w 2501192"/>
              <a:gd name="connsiteY24" fmla="*/ 2185372 h 2371498"/>
              <a:gd name="connsiteX25" fmla="*/ 1555796 w 2501192"/>
              <a:gd name="connsiteY25" fmla="*/ 111 h 2371498"/>
              <a:gd name="connsiteX26" fmla="*/ 1695280 w 2501192"/>
              <a:gd name="connsiteY26" fmla="*/ 2293861 h 2371498"/>
              <a:gd name="connsiteX27" fmla="*/ 1679782 w 2501192"/>
              <a:gd name="connsiteY27" fmla="*/ 31108 h 2371498"/>
              <a:gd name="connsiteX28" fmla="*/ 1834765 w 2501192"/>
              <a:gd name="connsiteY28" fmla="*/ 2371352 h 2371498"/>
              <a:gd name="connsiteX29" fmla="*/ 1865762 w 2501192"/>
              <a:gd name="connsiteY29" fmla="*/ 155094 h 2371498"/>
              <a:gd name="connsiteX30" fmla="*/ 1958752 w 2501192"/>
              <a:gd name="connsiteY30" fmla="*/ 1952898 h 2371498"/>
              <a:gd name="connsiteX31" fmla="*/ 2020745 w 2501192"/>
              <a:gd name="connsiteY31" fmla="*/ 356572 h 2371498"/>
              <a:gd name="connsiteX32" fmla="*/ 2113735 w 2501192"/>
              <a:gd name="connsiteY32" fmla="*/ 1611935 h 2371498"/>
              <a:gd name="connsiteX33" fmla="*/ 2175728 w 2501192"/>
              <a:gd name="connsiteY33" fmla="*/ 542552 h 2371498"/>
              <a:gd name="connsiteX34" fmla="*/ 2284216 w 2501192"/>
              <a:gd name="connsiteY34" fmla="*/ 1301969 h 2371498"/>
              <a:gd name="connsiteX35" fmla="*/ 2346209 w 2501192"/>
              <a:gd name="connsiteY35" fmla="*/ 852518 h 2371498"/>
              <a:gd name="connsiteX36" fmla="*/ 2423701 w 2501192"/>
              <a:gd name="connsiteY36" fmla="*/ 1239976 h 2371498"/>
              <a:gd name="connsiteX37" fmla="*/ 2439199 w 2501192"/>
              <a:gd name="connsiteY37" fmla="*/ 961006 h 2371498"/>
              <a:gd name="connsiteX38" fmla="*/ 2501192 w 2501192"/>
              <a:gd name="connsiteY38" fmla="*/ 1162484 h 237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1192" h="2371498">
                <a:moveTo>
                  <a:pt x="5965" y="1007501"/>
                </a:moveTo>
                <a:cubicBezTo>
                  <a:pt x="799" y="549009"/>
                  <a:pt x="-4367" y="90518"/>
                  <a:pt x="5965" y="232586"/>
                </a:cubicBezTo>
                <a:cubicBezTo>
                  <a:pt x="16297" y="374654"/>
                  <a:pt x="52460" y="1810830"/>
                  <a:pt x="67958" y="1859908"/>
                </a:cubicBezTo>
                <a:cubicBezTo>
                  <a:pt x="83456" y="1908986"/>
                  <a:pt x="83457" y="578715"/>
                  <a:pt x="98955" y="527054"/>
                </a:cubicBezTo>
                <a:cubicBezTo>
                  <a:pt x="114453" y="475393"/>
                  <a:pt x="137701" y="1500864"/>
                  <a:pt x="160948" y="1549942"/>
                </a:cubicBezTo>
                <a:cubicBezTo>
                  <a:pt x="184195" y="1599020"/>
                  <a:pt x="217776" y="860268"/>
                  <a:pt x="238440" y="821522"/>
                </a:cubicBezTo>
                <a:cubicBezTo>
                  <a:pt x="259104" y="782776"/>
                  <a:pt x="264271" y="1299386"/>
                  <a:pt x="284935" y="1317467"/>
                </a:cubicBezTo>
                <a:cubicBezTo>
                  <a:pt x="305599" y="1335548"/>
                  <a:pt x="339179" y="945508"/>
                  <a:pt x="362426" y="930010"/>
                </a:cubicBezTo>
                <a:cubicBezTo>
                  <a:pt x="385673" y="914512"/>
                  <a:pt x="403755" y="1232227"/>
                  <a:pt x="424419" y="1224478"/>
                </a:cubicBezTo>
                <a:cubicBezTo>
                  <a:pt x="445084" y="1216729"/>
                  <a:pt x="463166" y="883515"/>
                  <a:pt x="486413" y="883515"/>
                </a:cubicBezTo>
                <a:cubicBezTo>
                  <a:pt x="509660" y="883515"/>
                  <a:pt x="543240" y="1239976"/>
                  <a:pt x="563904" y="1224478"/>
                </a:cubicBezTo>
                <a:cubicBezTo>
                  <a:pt x="584568" y="1208980"/>
                  <a:pt x="584569" y="777610"/>
                  <a:pt x="610399" y="790525"/>
                </a:cubicBezTo>
                <a:cubicBezTo>
                  <a:pt x="636230" y="803440"/>
                  <a:pt x="690474" y="1330382"/>
                  <a:pt x="718887" y="1301969"/>
                </a:cubicBezTo>
                <a:cubicBezTo>
                  <a:pt x="747300" y="1273556"/>
                  <a:pt x="752467" y="583881"/>
                  <a:pt x="780880" y="620044"/>
                </a:cubicBezTo>
                <a:cubicBezTo>
                  <a:pt x="809293" y="656207"/>
                  <a:pt x="863538" y="1544775"/>
                  <a:pt x="889368" y="1518945"/>
                </a:cubicBezTo>
                <a:cubicBezTo>
                  <a:pt x="915198" y="1493115"/>
                  <a:pt x="912615" y="436647"/>
                  <a:pt x="935863" y="465061"/>
                </a:cubicBezTo>
                <a:cubicBezTo>
                  <a:pt x="959111" y="493475"/>
                  <a:pt x="1005606" y="1707509"/>
                  <a:pt x="1028853" y="1689427"/>
                </a:cubicBezTo>
                <a:cubicBezTo>
                  <a:pt x="1052101" y="1671346"/>
                  <a:pt x="1052101" y="338491"/>
                  <a:pt x="1075348" y="356572"/>
                </a:cubicBezTo>
                <a:cubicBezTo>
                  <a:pt x="1098595" y="374653"/>
                  <a:pt x="1147674" y="1815996"/>
                  <a:pt x="1168338" y="1797915"/>
                </a:cubicBezTo>
                <a:cubicBezTo>
                  <a:pt x="1189003" y="1779834"/>
                  <a:pt x="1173505" y="230003"/>
                  <a:pt x="1199335" y="248084"/>
                </a:cubicBezTo>
                <a:cubicBezTo>
                  <a:pt x="1225165" y="266165"/>
                  <a:pt x="1300074" y="1929650"/>
                  <a:pt x="1323321" y="1906403"/>
                </a:cubicBezTo>
                <a:cubicBezTo>
                  <a:pt x="1346568" y="1883156"/>
                  <a:pt x="1318155" y="98268"/>
                  <a:pt x="1338819" y="108600"/>
                </a:cubicBezTo>
                <a:cubicBezTo>
                  <a:pt x="1359483" y="118932"/>
                  <a:pt x="1426643" y="1978728"/>
                  <a:pt x="1447307" y="1968396"/>
                </a:cubicBezTo>
                <a:cubicBezTo>
                  <a:pt x="1467972" y="1958064"/>
                  <a:pt x="1439558" y="10443"/>
                  <a:pt x="1462806" y="46606"/>
                </a:cubicBezTo>
                <a:cubicBezTo>
                  <a:pt x="1486054" y="82769"/>
                  <a:pt x="1571294" y="2193121"/>
                  <a:pt x="1586792" y="2185372"/>
                </a:cubicBezTo>
                <a:cubicBezTo>
                  <a:pt x="1602290" y="2177623"/>
                  <a:pt x="1537715" y="-17970"/>
                  <a:pt x="1555796" y="111"/>
                </a:cubicBezTo>
                <a:cubicBezTo>
                  <a:pt x="1573877" y="18192"/>
                  <a:pt x="1674616" y="2288695"/>
                  <a:pt x="1695280" y="2293861"/>
                </a:cubicBezTo>
                <a:cubicBezTo>
                  <a:pt x="1715944" y="2299027"/>
                  <a:pt x="1656535" y="18193"/>
                  <a:pt x="1679782" y="31108"/>
                </a:cubicBezTo>
                <a:cubicBezTo>
                  <a:pt x="1703029" y="44023"/>
                  <a:pt x="1803768" y="2350688"/>
                  <a:pt x="1834765" y="2371352"/>
                </a:cubicBezTo>
                <a:cubicBezTo>
                  <a:pt x="1865762" y="2392016"/>
                  <a:pt x="1845098" y="224836"/>
                  <a:pt x="1865762" y="155094"/>
                </a:cubicBezTo>
                <a:cubicBezTo>
                  <a:pt x="1886427" y="85352"/>
                  <a:pt x="1932922" y="1919318"/>
                  <a:pt x="1958752" y="1952898"/>
                </a:cubicBezTo>
                <a:cubicBezTo>
                  <a:pt x="1984582" y="1986478"/>
                  <a:pt x="1994915" y="413399"/>
                  <a:pt x="2020745" y="356572"/>
                </a:cubicBezTo>
                <a:cubicBezTo>
                  <a:pt x="2046575" y="299745"/>
                  <a:pt x="2087905" y="1580938"/>
                  <a:pt x="2113735" y="1611935"/>
                </a:cubicBezTo>
                <a:cubicBezTo>
                  <a:pt x="2139566" y="1642932"/>
                  <a:pt x="2147315" y="594213"/>
                  <a:pt x="2175728" y="542552"/>
                </a:cubicBezTo>
                <a:cubicBezTo>
                  <a:pt x="2204141" y="490891"/>
                  <a:pt x="2255803" y="1250308"/>
                  <a:pt x="2284216" y="1301969"/>
                </a:cubicBezTo>
                <a:cubicBezTo>
                  <a:pt x="2312629" y="1353630"/>
                  <a:pt x="2322961" y="862850"/>
                  <a:pt x="2346209" y="852518"/>
                </a:cubicBezTo>
                <a:cubicBezTo>
                  <a:pt x="2369457" y="842186"/>
                  <a:pt x="2408203" y="1221895"/>
                  <a:pt x="2423701" y="1239976"/>
                </a:cubicBezTo>
                <a:cubicBezTo>
                  <a:pt x="2439199" y="1258057"/>
                  <a:pt x="2426284" y="973921"/>
                  <a:pt x="2439199" y="961006"/>
                </a:cubicBezTo>
                <a:cubicBezTo>
                  <a:pt x="2452114" y="948091"/>
                  <a:pt x="2476653" y="1055287"/>
                  <a:pt x="2501192" y="1162484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27072A0-1217-D041-B302-0039037D6174}"/>
              </a:ext>
            </a:extLst>
          </p:cNvPr>
          <p:cNvSpPr/>
          <p:nvPr/>
        </p:nvSpPr>
        <p:spPr>
          <a:xfrm rot="13102834">
            <a:off x="3155459" y="1883219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C074D00-D706-184D-A371-410A6A440008}"/>
              </a:ext>
            </a:extLst>
          </p:cNvPr>
          <p:cNvSpPr txBox="1"/>
          <p:nvPr/>
        </p:nvSpPr>
        <p:spPr>
          <a:xfrm>
            <a:off x="3803768" y="1894545"/>
            <a:ext cx="131067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AD1BC-BAEB-F344-99EF-341616FA439F}"/>
              </a:ext>
            </a:extLst>
          </p:cNvPr>
          <p:cNvGrpSpPr/>
          <p:nvPr/>
        </p:nvGrpSpPr>
        <p:grpSpPr>
          <a:xfrm flipH="1">
            <a:off x="6137364" y="1580051"/>
            <a:ext cx="1815649" cy="1157691"/>
            <a:chOff x="4867793" y="2946518"/>
            <a:chExt cx="1815649" cy="11576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454976-8CED-0F45-A72E-DC83EFCB2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640" t="12055" r="13699" b="18495"/>
            <a:stretch/>
          </p:blipFill>
          <p:spPr>
            <a:xfrm>
              <a:off x="6086801" y="2946518"/>
              <a:ext cx="596641" cy="54765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18AA2B-9CC2-4049-B341-E03E0261BC84}"/>
                </a:ext>
              </a:extLst>
            </p:cNvPr>
            <p:cNvCxnSpPr/>
            <p:nvPr/>
          </p:nvCxnSpPr>
          <p:spPr>
            <a:xfrm>
              <a:off x="5931818" y="3499824"/>
              <a:ext cx="4959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B140441-6372-274A-BD47-5732A35CC250}"/>
                </a:ext>
              </a:extLst>
            </p:cNvPr>
            <p:cNvSpPr/>
            <p:nvPr/>
          </p:nvSpPr>
          <p:spPr>
            <a:xfrm rot="3156850" flipH="1">
              <a:off x="5205855" y="3575217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8B2451-6295-634E-96BB-4102FD6A1BF6}"/>
                </a:ext>
              </a:extLst>
            </p:cNvPr>
            <p:cNvSpPr txBox="1"/>
            <p:nvPr/>
          </p:nvSpPr>
          <p:spPr>
            <a:xfrm>
              <a:off x="4867793" y="3299769"/>
              <a:ext cx="1310674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Receive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CE3163-5C6F-C049-B5A6-FD9C69422CAD}"/>
              </a:ext>
            </a:extLst>
          </p:cNvPr>
          <p:cNvGrpSpPr/>
          <p:nvPr/>
        </p:nvGrpSpPr>
        <p:grpSpPr>
          <a:xfrm>
            <a:off x="6251625" y="2860673"/>
            <a:ext cx="2143679" cy="821266"/>
            <a:chOff x="6220368" y="3489270"/>
            <a:chExt cx="2143679" cy="821266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EC018A7-13D3-3547-9635-4337E622DCFF}"/>
                </a:ext>
              </a:extLst>
            </p:cNvPr>
            <p:cNvSpPr/>
            <p:nvPr/>
          </p:nvSpPr>
          <p:spPr>
            <a:xfrm rot="18502834">
              <a:off x="7126063" y="3949227"/>
              <a:ext cx="398177" cy="32444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89AAFD-7B74-B340-AAA4-C81E403351DD}"/>
                </a:ext>
              </a:extLst>
            </p:cNvPr>
            <p:cNvSpPr txBox="1"/>
            <p:nvPr/>
          </p:nvSpPr>
          <p:spPr>
            <a:xfrm>
              <a:off x="6220368" y="3489270"/>
              <a:ext cx="2143679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Down-conversion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E5A66F-8A14-614A-80DD-D942FAEE4CBB}"/>
              </a:ext>
            </a:extLst>
          </p:cNvPr>
          <p:cNvGrpSpPr/>
          <p:nvPr/>
        </p:nvGrpSpPr>
        <p:grpSpPr>
          <a:xfrm>
            <a:off x="5609583" y="3770877"/>
            <a:ext cx="3224499" cy="2654183"/>
            <a:chOff x="404827" y="707419"/>
            <a:chExt cx="3224499" cy="265418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453D18-895F-A642-927F-89DA1F19401D}"/>
                </a:ext>
              </a:extLst>
            </p:cNvPr>
            <p:cNvCxnSpPr>
              <a:cxnSpLocks/>
            </p:cNvCxnSpPr>
            <p:nvPr/>
          </p:nvCxnSpPr>
          <p:spPr>
            <a:xfrm>
              <a:off x="826116" y="2845013"/>
              <a:ext cx="2784989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1C665F5-916C-684A-A280-B1692C1F5687}"/>
                </a:ext>
              </a:extLst>
            </p:cNvPr>
            <p:cNvCxnSpPr/>
            <p:nvPr/>
          </p:nvCxnSpPr>
          <p:spPr>
            <a:xfrm flipV="1">
              <a:off x="829049" y="707419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F4814C-E60F-444B-9D8D-740F0D07DF4D}"/>
                </a:ext>
              </a:extLst>
            </p:cNvPr>
            <p:cNvSpPr txBox="1"/>
            <p:nvPr/>
          </p:nvSpPr>
          <p:spPr>
            <a:xfrm rot="16200000">
              <a:off x="-27495" y="1671165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B061FC-ADDB-C348-BE21-D4A1D482BF53}"/>
                </a:ext>
              </a:extLst>
            </p:cNvPr>
            <p:cNvSpPr txBox="1"/>
            <p:nvPr/>
          </p:nvSpPr>
          <p:spPr>
            <a:xfrm>
              <a:off x="2277538" y="2961492"/>
              <a:ext cx="1351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9AC81D-0510-2744-A871-D0B4F0A191C2}"/>
                </a:ext>
              </a:extLst>
            </p:cNvPr>
            <p:cNvCxnSpPr/>
            <p:nvPr/>
          </p:nvCxnSpPr>
          <p:spPr>
            <a:xfrm>
              <a:off x="10898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CC0E4CF-6C1D-4549-9DBA-155EC120159C}"/>
                </a:ext>
              </a:extLst>
            </p:cNvPr>
            <p:cNvCxnSpPr/>
            <p:nvPr/>
          </p:nvCxnSpPr>
          <p:spPr>
            <a:xfrm>
              <a:off x="13565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917EAB1-1633-F54E-85B7-351DB7BA64E8}"/>
                </a:ext>
              </a:extLst>
            </p:cNvPr>
            <p:cNvCxnSpPr/>
            <p:nvPr/>
          </p:nvCxnSpPr>
          <p:spPr>
            <a:xfrm>
              <a:off x="16232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0C6494-A25A-D641-9FE8-0F41507D93D0}"/>
                </a:ext>
              </a:extLst>
            </p:cNvPr>
            <p:cNvCxnSpPr/>
            <p:nvPr/>
          </p:nvCxnSpPr>
          <p:spPr>
            <a:xfrm>
              <a:off x="18899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B104324-8875-BB4B-B58C-BB210B2C22E6}"/>
                </a:ext>
              </a:extLst>
            </p:cNvPr>
            <p:cNvCxnSpPr/>
            <p:nvPr/>
          </p:nvCxnSpPr>
          <p:spPr>
            <a:xfrm>
              <a:off x="21566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47CE88E-C432-3C45-84C5-0618A0AF2EE5}"/>
                </a:ext>
              </a:extLst>
            </p:cNvPr>
            <p:cNvCxnSpPr/>
            <p:nvPr/>
          </p:nvCxnSpPr>
          <p:spPr>
            <a:xfrm>
              <a:off x="24233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C6EDE43-8932-AE46-ADAD-3AB4DACBDC26}"/>
                </a:ext>
              </a:extLst>
            </p:cNvPr>
            <p:cNvCxnSpPr/>
            <p:nvPr/>
          </p:nvCxnSpPr>
          <p:spPr>
            <a:xfrm>
              <a:off x="26900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F067D16-929D-2144-BC7C-D47A37D9D4C3}"/>
                </a:ext>
              </a:extLst>
            </p:cNvPr>
            <p:cNvCxnSpPr/>
            <p:nvPr/>
          </p:nvCxnSpPr>
          <p:spPr>
            <a:xfrm>
              <a:off x="29567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49788E-EE73-B945-96EB-B32C849386B5}"/>
                </a:ext>
              </a:extLst>
            </p:cNvPr>
            <p:cNvCxnSpPr/>
            <p:nvPr/>
          </p:nvCxnSpPr>
          <p:spPr>
            <a:xfrm>
              <a:off x="3223490" y="268622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83346F2-BCF9-5942-BC23-E341C4C5ACC6}"/>
                </a:ext>
              </a:extLst>
            </p:cNvPr>
            <p:cNvSpPr/>
            <p:nvPr/>
          </p:nvSpPr>
          <p:spPr>
            <a:xfrm>
              <a:off x="852406" y="1223341"/>
              <a:ext cx="2541722" cy="1116902"/>
            </a:xfrm>
            <a:custGeom>
              <a:avLst/>
              <a:gdLst>
                <a:gd name="connsiteX0" fmla="*/ 0 w 2541722"/>
                <a:gd name="connsiteY0" fmla="*/ 202502 h 1116902"/>
                <a:gd name="connsiteX1" fmla="*/ 371959 w 2541722"/>
                <a:gd name="connsiteY1" fmla="*/ 946420 h 1116902"/>
                <a:gd name="connsiteX2" fmla="*/ 991892 w 2541722"/>
                <a:gd name="connsiteY2" fmla="*/ 434976 h 1116902"/>
                <a:gd name="connsiteX3" fmla="*/ 1549831 w 2541722"/>
                <a:gd name="connsiteY3" fmla="*/ 1024 h 1116902"/>
                <a:gd name="connsiteX4" fmla="*/ 2247254 w 2541722"/>
                <a:gd name="connsiteY4" fmla="*/ 558963 h 1116902"/>
                <a:gd name="connsiteX5" fmla="*/ 2541722 w 2541722"/>
                <a:gd name="connsiteY5" fmla="*/ 1116902 h 111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722" h="1116902">
                  <a:moveTo>
                    <a:pt x="0" y="202502"/>
                  </a:moveTo>
                  <a:cubicBezTo>
                    <a:pt x="103322" y="555088"/>
                    <a:pt x="206644" y="907674"/>
                    <a:pt x="371959" y="946420"/>
                  </a:cubicBezTo>
                  <a:cubicBezTo>
                    <a:pt x="537274" y="985166"/>
                    <a:pt x="795580" y="592542"/>
                    <a:pt x="991892" y="434976"/>
                  </a:cubicBezTo>
                  <a:cubicBezTo>
                    <a:pt x="1188204" y="277410"/>
                    <a:pt x="1340604" y="-19640"/>
                    <a:pt x="1549831" y="1024"/>
                  </a:cubicBezTo>
                  <a:cubicBezTo>
                    <a:pt x="1759058" y="21688"/>
                    <a:pt x="2081939" y="372983"/>
                    <a:pt x="2247254" y="558963"/>
                  </a:cubicBezTo>
                  <a:cubicBezTo>
                    <a:pt x="2412569" y="744943"/>
                    <a:pt x="2477145" y="930922"/>
                    <a:pt x="2541722" y="1116902"/>
                  </a:cubicBezTo>
                </a:path>
              </a:pathLst>
            </a:custGeom>
            <a:noFill/>
            <a:ln w="412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D5C413D-8C00-6740-94AE-DD145C6D2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0" t="17402" r="12354" b="25649"/>
          <a:stretch/>
        </p:blipFill>
        <p:spPr>
          <a:xfrm rot="5864340">
            <a:off x="5584317" y="1325721"/>
            <a:ext cx="591480" cy="47978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22730A9-A3CE-7548-94DC-FE296B621E10}"/>
              </a:ext>
            </a:extLst>
          </p:cNvPr>
          <p:cNvSpPr txBox="1"/>
          <p:nvPr/>
        </p:nvSpPr>
        <p:spPr>
          <a:xfrm>
            <a:off x="0" y="3112363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Why do we need passband signal?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ED8B5-35F2-0548-BEF4-A835BF24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4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A7FCE2-C312-DF45-98BC-00986EF9B00D}"/>
              </a:ext>
            </a:extLst>
          </p:cNvPr>
          <p:cNvCxnSpPr>
            <a:cxnSpLocks/>
          </p:cNvCxnSpPr>
          <p:nvPr/>
        </p:nvCxnSpPr>
        <p:spPr>
          <a:xfrm>
            <a:off x="6155961" y="6377998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165E7F-A24E-974E-90C6-E59DFA58C144}"/>
              </a:ext>
            </a:extLst>
          </p:cNvPr>
          <p:cNvCxnSpPr/>
          <p:nvPr/>
        </p:nvCxnSpPr>
        <p:spPr>
          <a:xfrm flipV="1">
            <a:off x="6158894" y="424040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F787C6A-220E-534F-8674-4EDDE60AC67E}"/>
              </a:ext>
            </a:extLst>
          </p:cNvPr>
          <p:cNvSpPr txBox="1"/>
          <p:nvPr/>
        </p:nvSpPr>
        <p:spPr>
          <a:xfrm rot="16200000">
            <a:off x="5302350" y="520415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6967B1-D243-8041-82D8-AB7BB4D8D418}"/>
              </a:ext>
            </a:extLst>
          </p:cNvPr>
          <p:cNvCxnSpPr/>
          <p:nvPr/>
        </p:nvCxnSpPr>
        <p:spPr>
          <a:xfrm>
            <a:off x="64197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0F5D85-BFAA-EE46-B6E3-AA6F4244930C}"/>
              </a:ext>
            </a:extLst>
          </p:cNvPr>
          <p:cNvCxnSpPr/>
          <p:nvPr/>
        </p:nvCxnSpPr>
        <p:spPr>
          <a:xfrm>
            <a:off x="66864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3981CC-E552-2D44-B1AE-FD796BADC144}"/>
              </a:ext>
            </a:extLst>
          </p:cNvPr>
          <p:cNvCxnSpPr/>
          <p:nvPr/>
        </p:nvCxnSpPr>
        <p:spPr>
          <a:xfrm>
            <a:off x="69531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D1FBA7-B072-9B42-B1B8-C87D284B372E}"/>
              </a:ext>
            </a:extLst>
          </p:cNvPr>
          <p:cNvCxnSpPr/>
          <p:nvPr/>
        </p:nvCxnSpPr>
        <p:spPr>
          <a:xfrm>
            <a:off x="72198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96CB83-DE6B-C24E-AE4E-1103B0548937}"/>
              </a:ext>
            </a:extLst>
          </p:cNvPr>
          <p:cNvCxnSpPr/>
          <p:nvPr/>
        </p:nvCxnSpPr>
        <p:spPr>
          <a:xfrm>
            <a:off x="74865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C2BC0C-8701-4047-89B9-F88BD77F0A37}"/>
              </a:ext>
            </a:extLst>
          </p:cNvPr>
          <p:cNvCxnSpPr/>
          <p:nvPr/>
        </p:nvCxnSpPr>
        <p:spPr>
          <a:xfrm>
            <a:off x="77532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525B18-8DDE-7B4D-B2ED-446E8F17A8B7}"/>
              </a:ext>
            </a:extLst>
          </p:cNvPr>
          <p:cNvCxnSpPr/>
          <p:nvPr/>
        </p:nvCxnSpPr>
        <p:spPr>
          <a:xfrm>
            <a:off x="80199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2D26E0-944F-954E-B8F3-F0F2610054DE}"/>
              </a:ext>
            </a:extLst>
          </p:cNvPr>
          <p:cNvCxnSpPr/>
          <p:nvPr/>
        </p:nvCxnSpPr>
        <p:spPr>
          <a:xfrm>
            <a:off x="82866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1F3C34-7FE6-B241-BFCE-31EE3C38F516}"/>
              </a:ext>
            </a:extLst>
          </p:cNvPr>
          <p:cNvCxnSpPr/>
          <p:nvPr/>
        </p:nvCxnSpPr>
        <p:spPr>
          <a:xfrm>
            <a:off x="85533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892C30-A666-2547-83A0-C89890D39EA3}"/>
              </a:ext>
            </a:extLst>
          </p:cNvPr>
          <p:cNvCxnSpPr>
            <a:cxnSpLocks/>
          </p:cNvCxnSpPr>
          <p:nvPr/>
        </p:nvCxnSpPr>
        <p:spPr>
          <a:xfrm flipV="1">
            <a:off x="8010428" y="5532265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1702FF-14E9-5648-B8E7-CE7262176ACE}"/>
              </a:ext>
            </a:extLst>
          </p:cNvPr>
          <p:cNvCxnSpPr>
            <a:cxnSpLocks/>
          </p:cNvCxnSpPr>
          <p:nvPr/>
        </p:nvCxnSpPr>
        <p:spPr>
          <a:xfrm flipV="1">
            <a:off x="8279945" y="5934324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439097-3ECE-3B4C-BDE3-CBC0ECAA5BD4}"/>
              </a:ext>
            </a:extLst>
          </p:cNvPr>
          <p:cNvCxnSpPr>
            <a:cxnSpLocks/>
          </p:cNvCxnSpPr>
          <p:nvPr/>
        </p:nvCxnSpPr>
        <p:spPr>
          <a:xfrm flipV="1">
            <a:off x="8549462" y="5423777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3A2130-5B24-AF4D-8120-5411BB559EEA}"/>
              </a:ext>
            </a:extLst>
          </p:cNvPr>
          <p:cNvCxnSpPr>
            <a:cxnSpLocks/>
          </p:cNvCxnSpPr>
          <p:nvPr/>
        </p:nvCxnSpPr>
        <p:spPr>
          <a:xfrm flipV="1">
            <a:off x="7749369" y="4510009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DEC4E0-A704-5443-BC04-6AE5F8D7A7C2}"/>
              </a:ext>
            </a:extLst>
          </p:cNvPr>
          <p:cNvCxnSpPr>
            <a:cxnSpLocks/>
          </p:cNvCxnSpPr>
          <p:nvPr/>
        </p:nvCxnSpPr>
        <p:spPr>
          <a:xfrm flipV="1">
            <a:off x="6931996" y="5654312"/>
            <a:ext cx="0" cy="71956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85971F-F64A-EC4C-94BF-51CCDB11ED58}"/>
              </a:ext>
            </a:extLst>
          </p:cNvPr>
          <p:cNvCxnSpPr>
            <a:cxnSpLocks/>
          </p:cNvCxnSpPr>
          <p:nvPr/>
        </p:nvCxnSpPr>
        <p:spPr>
          <a:xfrm flipV="1">
            <a:off x="7201513" y="5934323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43D378-3ED1-5A4D-9681-9AE7270549F7}"/>
              </a:ext>
            </a:extLst>
          </p:cNvPr>
          <p:cNvCxnSpPr>
            <a:cxnSpLocks/>
          </p:cNvCxnSpPr>
          <p:nvPr/>
        </p:nvCxnSpPr>
        <p:spPr>
          <a:xfrm flipV="1">
            <a:off x="7486535" y="5821165"/>
            <a:ext cx="0" cy="5527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3BB753-8EEE-EA4B-9F56-FAC4063D1FAB}"/>
              </a:ext>
            </a:extLst>
          </p:cNvPr>
          <p:cNvCxnSpPr>
            <a:cxnSpLocks/>
          </p:cNvCxnSpPr>
          <p:nvPr/>
        </p:nvCxnSpPr>
        <p:spPr>
          <a:xfrm flipV="1">
            <a:off x="6670937" y="4510008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FC1F793-58A0-C346-B9B0-BCF4ABB0A0C8}"/>
              </a:ext>
            </a:extLst>
          </p:cNvPr>
          <p:cNvSpPr txBox="1"/>
          <p:nvPr/>
        </p:nvSpPr>
        <p:spPr>
          <a:xfrm>
            <a:off x="5441657" y="2002427"/>
            <a:ext cx="3556356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Spectrum sharing for multiple simultaneous communication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CD8984-0EF1-924A-AE6C-C2D8E415731A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953135" y="3202756"/>
            <a:ext cx="266700" cy="1487423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BF91DA-7F58-954C-AE28-FCE5AC082740}"/>
              </a:ext>
            </a:extLst>
          </p:cNvPr>
          <p:cNvCxnSpPr>
            <a:cxnSpLocks/>
          </p:cNvCxnSpPr>
          <p:nvPr/>
        </p:nvCxnSpPr>
        <p:spPr>
          <a:xfrm>
            <a:off x="7351253" y="3112671"/>
            <a:ext cx="816354" cy="156076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46F93FC-09B9-F340-80B3-A05CC27B5F3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F0ADC-3B42-824C-A932-E89D6C81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25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A7FCE2-C312-DF45-98BC-00986EF9B00D}"/>
              </a:ext>
            </a:extLst>
          </p:cNvPr>
          <p:cNvCxnSpPr>
            <a:cxnSpLocks/>
          </p:cNvCxnSpPr>
          <p:nvPr/>
        </p:nvCxnSpPr>
        <p:spPr>
          <a:xfrm>
            <a:off x="6155961" y="6377998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165E7F-A24E-974E-90C6-E59DFA58C144}"/>
              </a:ext>
            </a:extLst>
          </p:cNvPr>
          <p:cNvCxnSpPr/>
          <p:nvPr/>
        </p:nvCxnSpPr>
        <p:spPr>
          <a:xfrm flipV="1">
            <a:off x="6158894" y="424040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F787C6A-220E-534F-8674-4EDDE60AC67E}"/>
              </a:ext>
            </a:extLst>
          </p:cNvPr>
          <p:cNvSpPr txBox="1"/>
          <p:nvPr/>
        </p:nvSpPr>
        <p:spPr>
          <a:xfrm rot="16200000">
            <a:off x="5302350" y="520415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6967B1-D243-8041-82D8-AB7BB4D8D418}"/>
              </a:ext>
            </a:extLst>
          </p:cNvPr>
          <p:cNvCxnSpPr/>
          <p:nvPr/>
        </p:nvCxnSpPr>
        <p:spPr>
          <a:xfrm>
            <a:off x="64197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0F5D85-BFAA-EE46-B6E3-AA6F4244930C}"/>
              </a:ext>
            </a:extLst>
          </p:cNvPr>
          <p:cNvCxnSpPr/>
          <p:nvPr/>
        </p:nvCxnSpPr>
        <p:spPr>
          <a:xfrm>
            <a:off x="66864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3981CC-E552-2D44-B1AE-FD796BADC144}"/>
              </a:ext>
            </a:extLst>
          </p:cNvPr>
          <p:cNvCxnSpPr/>
          <p:nvPr/>
        </p:nvCxnSpPr>
        <p:spPr>
          <a:xfrm>
            <a:off x="69531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D1FBA7-B072-9B42-B1B8-C87D284B372E}"/>
              </a:ext>
            </a:extLst>
          </p:cNvPr>
          <p:cNvCxnSpPr/>
          <p:nvPr/>
        </p:nvCxnSpPr>
        <p:spPr>
          <a:xfrm>
            <a:off x="72198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96CB83-DE6B-C24E-AE4E-1103B0548937}"/>
              </a:ext>
            </a:extLst>
          </p:cNvPr>
          <p:cNvCxnSpPr/>
          <p:nvPr/>
        </p:nvCxnSpPr>
        <p:spPr>
          <a:xfrm>
            <a:off x="74865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C2BC0C-8701-4047-89B9-F88BD77F0A37}"/>
              </a:ext>
            </a:extLst>
          </p:cNvPr>
          <p:cNvCxnSpPr/>
          <p:nvPr/>
        </p:nvCxnSpPr>
        <p:spPr>
          <a:xfrm>
            <a:off x="77532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525B18-8DDE-7B4D-B2ED-446E8F17A8B7}"/>
              </a:ext>
            </a:extLst>
          </p:cNvPr>
          <p:cNvCxnSpPr/>
          <p:nvPr/>
        </p:nvCxnSpPr>
        <p:spPr>
          <a:xfrm>
            <a:off x="80199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2D26E0-944F-954E-B8F3-F0F2610054DE}"/>
              </a:ext>
            </a:extLst>
          </p:cNvPr>
          <p:cNvCxnSpPr/>
          <p:nvPr/>
        </p:nvCxnSpPr>
        <p:spPr>
          <a:xfrm>
            <a:off x="82866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1F3C34-7FE6-B241-BFCE-31EE3C38F516}"/>
              </a:ext>
            </a:extLst>
          </p:cNvPr>
          <p:cNvCxnSpPr/>
          <p:nvPr/>
        </p:nvCxnSpPr>
        <p:spPr>
          <a:xfrm>
            <a:off x="85533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892C30-A666-2547-83A0-C89890D39EA3}"/>
              </a:ext>
            </a:extLst>
          </p:cNvPr>
          <p:cNvCxnSpPr>
            <a:cxnSpLocks/>
          </p:cNvCxnSpPr>
          <p:nvPr/>
        </p:nvCxnSpPr>
        <p:spPr>
          <a:xfrm flipV="1">
            <a:off x="8010428" y="5532265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1702FF-14E9-5648-B8E7-CE7262176ACE}"/>
              </a:ext>
            </a:extLst>
          </p:cNvPr>
          <p:cNvCxnSpPr>
            <a:cxnSpLocks/>
          </p:cNvCxnSpPr>
          <p:nvPr/>
        </p:nvCxnSpPr>
        <p:spPr>
          <a:xfrm flipV="1">
            <a:off x="8279945" y="5934324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439097-3ECE-3B4C-BDE3-CBC0ECAA5BD4}"/>
              </a:ext>
            </a:extLst>
          </p:cNvPr>
          <p:cNvCxnSpPr>
            <a:cxnSpLocks/>
          </p:cNvCxnSpPr>
          <p:nvPr/>
        </p:nvCxnSpPr>
        <p:spPr>
          <a:xfrm flipV="1">
            <a:off x="8549462" y="5423777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3A2130-5B24-AF4D-8120-5411BB559EEA}"/>
              </a:ext>
            </a:extLst>
          </p:cNvPr>
          <p:cNvCxnSpPr>
            <a:cxnSpLocks/>
          </p:cNvCxnSpPr>
          <p:nvPr/>
        </p:nvCxnSpPr>
        <p:spPr>
          <a:xfrm flipV="1">
            <a:off x="7749369" y="4510009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DEC4E0-A704-5443-BC04-6AE5F8D7A7C2}"/>
              </a:ext>
            </a:extLst>
          </p:cNvPr>
          <p:cNvCxnSpPr>
            <a:cxnSpLocks/>
          </p:cNvCxnSpPr>
          <p:nvPr/>
        </p:nvCxnSpPr>
        <p:spPr>
          <a:xfrm flipV="1">
            <a:off x="6931996" y="5654312"/>
            <a:ext cx="0" cy="71956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85971F-F64A-EC4C-94BF-51CCDB11ED58}"/>
              </a:ext>
            </a:extLst>
          </p:cNvPr>
          <p:cNvCxnSpPr>
            <a:cxnSpLocks/>
          </p:cNvCxnSpPr>
          <p:nvPr/>
        </p:nvCxnSpPr>
        <p:spPr>
          <a:xfrm flipV="1">
            <a:off x="7201513" y="5934323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43D378-3ED1-5A4D-9681-9AE7270549F7}"/>
              </a:ext>
            </a:extLst>
          </p:cNvPr>
          <p:cNvCxnSpPr>
            <a:cxnSpLocks/>
          </p:cNvCxnSpPr>
          <p:nvPr/>
        </p:nvCxnSpPr>
        <p:spPr>
          <a:xfrm flipV="1">
            <a:off x="7486535" y="5821165"/>
            <a:ext cx="0" cy="5527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3BB753-8EEE-EA4B-9F56-FAC4063D1FAB}"/>
              </a:ext>
            </a:extLst>
          </p:cNvPr>
          <p:cNvCxnSpPr>
            <a:cxnSpLocks/>
          </p:cNvCxnSpPr>
          <p:nvPr/>
        </p:nvCxnSpPr>
        <p:spPr>
          <a:xfrm flipV="1">
            <a:off x="6670937" y="4510008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FC1F793-58A0-C346-B9B0-BCF4ABB0A0C8}"/>
              </a:ext>
            </a:extLst>
          </p:cNvPr>
          <p:cNvSpPr txBox="1"/>
          <p:nvPr/>
        </p:nvSpPr>
        <p:spPr>
          <a:xfrm>
            <a:off x="5441657" y="2002427"/>
            <a:ext cx="3556356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Spectrum sharing for multiple simultaneous communication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CD8984-0EF1-924A-AE6C-C2D8E415731A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953135" y="3202756"/>
            <a:ext cx="266700" cy="1487423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BF91DA-7F58-954C-AE28-FCE5AC082740}"/>
              </a:ext>
            </a:extLst>
          </p:cNvPr>
          <p:cNvCxnSpPr>
            <a:cxnSpLocks/>
          </p:cNvCxnSpPr>
          <p:nvPr/>
        </p:nvCxnSpPr>
        <p:spPr>
          <a:xfrm>
            <a:off x="7351253" y="3112671"/>
            <a:ext cx="816354" cy="156076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0A65D95-779A-9047-B759-72E09F772DA8}"/>
              </a:ext>
            </a:extLst>
          </p:cNvPr>
          <p:cNvSpPr txBox="1"/>
          <p:nvPr/>
        </p:nvSpPr>
        <p:spPr>
          <a:xfrm>
            <a:off x="333028" y="2195155"/>
            <a:ext cx="4200872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Antenna size ∝ wavelength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Higher frequency requires smaller antenna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2187AD-09C7-0F43-98FF-5B7B626289F0}"/>
              </a:ext>
            </a:extLst>
          </p:cNvPr>
          <p:cNvCxnSpPr>
            <a:cxnSpLocks/>
          </p:cNvCxnSpPr>
          <p:nvPr/>
        </p:nvCxnSpPr>
        <p:spPr>
          <a:xfrm>
            <a:off x="1294040" y="6341600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BECD1E-63F6-5A4E-93B1-43E523E42B73}"/>
              </a:ext>
            </a:extLst>
          </p:cNvPr>
          <p:cNvCxnSpPr/>
          <p:nvPr/>
        </p:nvCxnSpPr>
        <p:spPr>
          <a:xfrm flipV="1">
            <a:off x="1296973" y="420400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874A394-631D-6E4B-AFA0-9E718932A485}"/>
              </a:ext>
            </a:extLst>
          </p:cNvPr>
          <p:cNvSpPr txBox="1"/>
          <p:nvPr/>
        </p:nvSpPr>
        <p:spPr>
          <a:xfrm rot="16200000">
            <a:off x="440429" y="516775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34A455-DFE1-F849-BB5B-53AA4C749F7A}"/>
              </a:ext>
            </a:extLst>
          </p:cNvPr>
          <p:cNvCxnSpPr/>
          <p:nvPr/>
        </p:nvCxnSpPr>
        <p:spPr>
          <a:xfrm>
            <a:off x="15578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D745A7-BC29-DA49-ACAD-5CF049287A27}"/>
              </a:ext>
            </a:extLst>
          </p:cNvPr>
          <p:cNvCxnSpPr/>
          <p:nvPr/>
        </p:nvCxnSpPr>
        <p:spPr>
          <a:xfrm>
            <a:off x="18245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D542C0B-0021-A749-A52F-41CFF8B0E2E4}"/>
              </a:ext>
            </a:extLst>
          </p:cNvPr>
          <p:cNvCxnSpPr/>
          <p:nvPr/>
        </p:nvCxnSpPr>
        <p:spPr>
          <a:xfrm>
            <a:off x="20912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287EB7-B057-724F-9CDB-AFDB0E985062}"/>
              </a:ext>
            </a:extLst>
          </p:cNvPr>
          <p:cNvCxnSpPr/>
          <p:nvPr/>
        </p:nvCxnSpPr>
        <p:spPr>
          <a:xfrm>
            <a:off x="23579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AB3A67C-5C12-B149-A7E0-2B7D338D9A2B}"/>
              </a:ext>
            </a:extLst>
          </p:cNvPr>
          <p:cNvCxnSpPr/>
          <p:nvPr/>
        </p:nvCxnSpPr>
        <p:spPr>
          <a:xfrm>
            <a:off x="26246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D53974-94EB-1840-910F-CD0C1ADDD819}"/>
              </a:ext>
            </a:extLst>
          </p:cNvPr>
          <p:cNvCxnSpPr/>
          <p:nvPr/>
        </p:nvCxnSpPr>
        <p:spPr>
          <a:xfrm>
            <a:off x="28913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D63B28-4DBE-9845-9555-D597790D3D13}"/>
              </a:ext>
            </a:extLst>
          </p:cNvPr>
          <p:cNvCxnSpPr/>
          <p:nvPr/>
        </p:nvCxnSpPr>
        <p:spPr>
          <a:xfrm>
            <a:off x="31580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3B2225-025C-774D-8015-A070EF11B170}"/>
              </a:ext>
            </a:extLst>
          </p:cNvPr>
          <p:cNvCxnSpPr/>
          <p:nvPr/>
        </p:nvCxnSpPr>
        <p:spPr>
          <a:xfrm>
            <a:off x="34247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F2280F6-775A-F74C-ACE4-D47DF4E65C72}"/>
              </a:ext>
            </a:extLst>
          </p:cNvPr>
          <p:cNvCxnSpPr/>
          <p:nvPr/>
        </p:nvCxnSpPr>
        <p:spPr>
          <a:xfrm>
            <a:off x="3691414" y="618281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E57AA51-FBCC-8240-AD73-B5B0ADE552B2}"/>
              </a:ext>
            </a:extLst>
          </p:cNvPr>
          <p:cNvCxnSpPr>
            <a:cxnSpLocks/>
          </p:cNvCxnSpPr>
          <p:nvPr/>
        </p:nvCxnSpPr>
        <p:spPr>
          <a:xfrm flipV="1">
            <a:off x="3148507" y="5495867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D36080-9065-4644-8D22-23678D24A569}"/>
              </a:ext>
            </a:extLst>
          </p:cNvPr>
          <p:cNvCxnSpPr>
            <a:cxnSpLocks/>
          </p:cNvCxnSpPr>
          <p:nvPr/>
        </p:nvCxnSpPr>
        <p:spPr>
          <a:xfrm flipV="1">
            <a:off x="3418024" y="5897926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FC7C303-F1F5-C442-83A4-8A21B2586945}"/>
              </a:ext>
            </a:extLst>
          </p:cNvPr>
          <p:cNvCxnSpPr>
            <a:cxnSpLocks/>
          </p:cNvCxnSpPr>
          <p:nvPr/>
        </p:nvCxnSpPr>
        <p:spPr>
          <a:xfrm flipV="1">
            <a:off x="3687541" y="5387379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A1C2FCA-2356-B042-AAC7-D71AD9CF2B15}"/>
              </a:ext>
            </a:extLst>
          </p:cNvPr>
          <p:cNvCxnSpPr>
            <a:cxnSpLocks/>
          </p:cNvCxnSpPr>
          <p:nvPr/>
        </p:nvCxnSpPr>
        <p:spPr>
          <a:xfrm flipV="1">
            <a:off x="2887448" y="4473611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02741-1FE5-BB41-B8AB-B711BFDC5730}"/>
              </a:ext>
            </a:extLst>
          </p:cNvPr>
          <p:cNvCxnSpPr>
            <a:cxnSpLocks/>
          </p:cNvCxnSpPr>
          <p:nvPr/>
        </p:nvCxnSpPr>
        <p:spPr>
          <a:xfrm>
            <a:off x="2464008" y="3302604"/>
            <a:ext cx="816354" cy="156076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6EED306-AC35-784B-B4B6-CA3CCD7A3BE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E6F3A-CBD4-4641-96E8-D32AC117B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98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548E52-E3FF-DA47-AFF8-B1AE88932B9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Communication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61A8C-F824-4D48-A155-6A44FD0561D3}"/>
              </a:ext>
            </a:extLst>
          </p:cNvPr>
          <p:cNvSpPr txBox="1"/>
          <p:nvPr/>
        </p:nvSpPr>
        <p:spPr>
          <a:xfrm>
            <a:off x="3196921" y="4396343"/>
            <a:ext cx="20144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27017E-D7B7-6246-A9B5-470A5F30570C}"/>
              </a:ext>
            </a:extLst>
          </p:cNvPr>
          <p:cNvSpPr/>
          <p:nvPr/>
        </p:nvSpPr>
        <p:spPr>
          <a:xfrm rot="13102834">
            <a:off x="2389310" y="4319498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7C85A-8F43-BD47-A35F-1A1D234CE018}"/>
              </a:ext>
            </a:extLst>
          </p:cNvPr>
          <p:cNvSpPr txBox="1"/>
          <p:nvPr/>
        </p:nvSpPr>
        <p:spPr>
          <a:xfrm>
            <a:off x="511444" y="808784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B4339-9720-9845-95C2-0922D9BD6CE6}"/>
              </a:ext>
            </a:extLst>
          </p:cNvPr>
          <p:cNvSpPr txBox="1"/>
          <p:nvPr/>
        </p:nvSpPr>
        <p:spPr>
          <a:xfrm>
            <a:off x="226632" y="1686838"/>
            <a:ext cx="2097318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Map to some baseband signal pattern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719E75F-D9A1-5E4D-927D-88039EB13BDE}"/>
              </a:ext>
            </a:extLst>
          </p:cNvPr>
          <p:cNvSpPr/>
          <p:nvPr/>
        </p:nvSpPr>
        <p:spPr>
          <a:xfrm rot="13102834" flipV="1">
            <a:off x="1091520" y="1244891"/>
            <a:ext cx="302162" cy="39031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1FD51F2-CB95-2F4E-83D3-72BBFA1AE216}"/>
              </a:ext>
            </a:extLst>
          </p:cNvPr>
          <p:cNvSpPr/>
          <p:nvPr/>
        </p:nvSpPr>
        <p:spPr>
          <a:xfrm rot="13102834" flipV="1">
            <a:off x="1046400" y="2788432"/>
            <a:ext cx="417824" cy="53424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8DBA75-DBE1-634A-8CAB-FAC8561A7CD1}"/>
              </a:ext>
            </a:extLst>
          </p:cNvPr>
          <p:cNvSpPr txBox="1"/>
          <p:nvPr/>
        </p:nvSpPr>
        <p:spPr>
          <a:xfrm>
            <a:off x="274962" y="4392163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E0782-FEA3-254A-82D6-9DEBA56DBE2C}"/>
              </a:ext>
            </a:extLst>
          </p:cNvPr>
          <p:cNvSpPr txBox="1"/>
          <p:nvPr/>
        </p:nvSpPr>
        <p:spPr>
          <a:xfrm>
            <a:off x="289665" y="3394665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Modulate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AD78F1D-652D-A446-BD00-D1DD42AA5761}"/>
              </a:ext>
            </a:extLst>
          </p:cNvPr>
          <p:cNvSpPr/>
          <p:nvPr/>
        </p:nvSpPr>
        <p:spPr>
          <a:xfrm rot="13102834" flipV="1">
            <a:off x="1124209" y="3874386"/>
            <a:ext cx="302162" cy="39031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827DAAA-25DD-9947-A024-20A0411E979A}"/>
              </a:ext>
            </a:extLst>
          </p:cNvPr>
          <p:cNvSpPr/>
          <p:nvPr/>
        </p:nvSpPr>
        <p:spPr>
          <a:xfrm rot="13102834">
            <a:off x="5311267" y="4349869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5674F7-EC6A-474C-B45D-DEC5E26F1F2F}"/>
              </a:ext>
            </a:extLst>
          </p:cNvPr>
          <p:cNvSpPr txBox="1"/>
          <p:nvPr/>
        </p:nvSpPr>
        <p:spPr>
          <a:xfrm>
            <a:off x="6342769" y="822729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8FF5AD-B385-2A48-A028-523676A53C55}"/>
              </a:ext>
            </a:extLst>
          </p:cNvPr>
          <p:cNvSpPr txBox="1"/>
          <p:nvPr/>
        </p:nvSpPr>
        <p:spPr>
          <a:xfrm>
            <a:off x="6057957" y="1700783"/>
            <a:ext cx="2097318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Map the baseband signal to bits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D3A73E2-E875-F04D-8191-399EBC15E567}"/>
              </a:ext>
            </a:extLst>
          </p:cNvPr>
          <p:cNvSpPr/>
          <p:nvPr/>
        </p:nvSpPr>
        <p:spPr>
          <a:xfrm rot="8497166">
            <a:off x="6922845" y="1258836"/>
            <a:ext cx="302162" cy="39031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179AA61-E606-A542-810F-D38FF3699935}"/>
              </a:ext>
            </a:extLst>
          </p:cNvPr>
          <p:cNvSpPr/>
          <p:nvPr/>
        </p:nvSpPr>
        <p:spPr>
          <a:xfrm rot="8497166">
            <a:off x="6877725" y="2802377"/>
            <a:ext cx="417824" cy="53424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F75CE3-9C5A-2B46-B703-58F35029AE83}"/>
              </a:ext>
            </a:extLst>
          </p:cNvPr>
          <p:cNvSpPr txBox="1"/>
          <p:nvPr/>
        </p:nvSpPr>
        <p:spPr>
          <a:xfrm>
            <a:off x="6106287" y="4406108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E67EE4-CD55-0445-A6F5-E13B94E4B31D}"/>
              </a:ext>
            </a:extLst>
          </p:cNvPr>
          <p:cNvSpPr txBox="1"/>
          <p:nvPr/>
        </p:nvSpPr>
        <p:spPr>
          <a:xfrm>
            <a:off x="6120990" y="3408610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Demodulate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F6A2EC9E-B2C1-EC41-B789-0FA08DC9053B}"/>
              </a:ext>
            </a:extLst>
          </p:cNvPr>
          <p:cNvSpPr/>
          <p:nvPr/>
        </p:nvSpPr>
        <p:spPr>
          <a:xfrm rot="8497166">
            <a:off x="6955534" y="3888331"/>
            <a:ext cx="302162" cy="39031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07D18-229C-214A-945C-012C4BED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5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548E52-E3FF-DA47-AFF8-B1AE88932B9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Communication flow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8A89C9-0E0B-2C4F-A928-938E7E542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18"/>
          <a:stretch/>
        </p:blipFill>
        <p:spPr>
          <a:xfrm>
            <a:off x="2391130" y="442319"/>
            <a:ext cx="4676872" cy="62026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E89DE39-BE30-3F40-BB4E-6FB261BB598A}"/>
              </a:ext>
            </a:extLst>
          </p:cNvPr>
          <p:cNvGrpSpPr/>
          <p:nvPr/>
        </p:nvGrpSpPr>
        <p:grpSpPr>
          <a:xfrm>
            <a:off x="201477" y="5656881"/>
            <a:ext cx="2092271" cy="832748"/>
            <a:chOff x="201477" y="5656881"/>
            <a:chExt cx="2092271" cy="832748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BF881746-D5AD-3741-BC5D-C28D068A48DE}"/>
                </a:ext>
              </a:extLst>
            </p:cNvPr>
            <p:cNvSpPr/>
            <p:nvPr/>
          </p:nvSpPr>
          <p:spPr>
            <a:xfrm>
              <a:off x="201477" y="5656881"/>
              <a:ext cx="2092271" cy="8327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470228-D7DE-F844-8662-7854DA9FA5F3}"/>
                </a:ext>
              </a:extLst>
            </p:cNvPr>
            <p:cNvSpPr txBox="1"/>
            <p:nvPr/>
          </p:nvSpPr>
          <p:spPr>
            <a:xfrm>
              <a:off x="511445" y="5904854"/>
              <a:ext cx="1446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We are here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D5752-69F5-174D-90F6-7415B7DB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3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4424470-0C43-5241-A625-EE5B752135B7}"/>
              </a:ext>
            </a:extLst>
          </p:cNvPr>
          <p:cNvSpPr txBox="1"/>
          <p:nvPr/>
        </p:nvSpPr>
        <p:spPr>
          <a:xfrm>
            <a:off x="519192" y="76568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70E2A-DE79-A04C-92AE-6E738DF2F2D6}"/>
              </a:ext>
            </a:extLst>
          </p:cNvPr>
          <p:cNvSpPr txBox="1"/>
          <p:nvPr/>
        </p:nvSpPr>
        <p:spPr>
          <a:xfrm>
            <a:off x="890018" y="77504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F49D2-B741-7F40-8BDB-E19A992C424A}"/>
              </a:ext>
            </a:extLst>
          </p:cNvPr>
          <p:cNvSpPr txBox="1"/>
          <p:nvPr/>
        </p:nvSpPr>
        <p:spPr>
          <a:xfrm>
            <a:off x="1260844" y="76890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E3B6E-E96C-174E-86BF-B751C07E61BB}"/>
              </a:ext>
            </a:extLst>
          </p:cNvPr>
          <p:cNvSpPr txBox="1"/>
          <p:nvPr/>
        </p:nvSpPr>
        <p:spPr>
          <a:xfrm>
            <a:off x="1631670" y="76277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FD641-89FB-D644-8EFD-F024CB6133B6}"/>
              </a:ext>
            </a:extLst>
          </p:cNvPr>
          <p:cNvSpPr txBox="1"/>
          <p:nvPr/>
        </p:nvSpPr>
        <p:spPr>
          <a:xfrm>
            <a:off x="2002496" y="75663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53F84-BD81-4E49-A576-302A987CDCAC}"/>
              </a:ext>
            </a:extLst>
          </p:cNvPr>
          <p:cNvSpPr txBox="1"/>
          <p:nvPr/>
        </p:nvSpPr>
        <p:spPr>
          <a:xfrm>
            <a:off x="2481808" y="75049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83BB1-D04E-AE4C-9564-C7D95772BCBD}"/>
              </a:ext>
            </a:extLst>
          </p:cNvPr>
          <p:cNvSpPr txBox="1"/>
          <p:nvPr/>
        </p:nvSpPr>
        <p:spPr>
          <a:xfrm>
            <a:off x="2883630" y="74435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0BB37-E98E-A940-AEAF-93AC8CA8F152}"/>
              </a:ext>
            </a:extLst>
          </p:cNvPr>
          <p:cNvSpPr txBox="1"/>
          <p:nvPr/>
        </p:nvSpPr>
        <p:spPr>
          <a:xfrm>
            <a:off x="3285452" y="73821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CABEF-5690-AC4B-B435-8382F35E6A15}"/>
              </a:ext>
            </a:extLst>
          </p:cNvPr>
          <p:cNvSpPr txBox="1"/>
          <p:nvPr/>
        </p:nvSpPr>
        <p:spPr>
          <a:xfrm>
            <a:off x="3687274" y="73208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634CA-5900-CA48-B853-F25A8A2B964A}"/>
              </a:ext>
            </a:extLst>
          </p:cNvPr>
          <p:cNvSpPr txBox="1"/>
          <p:nvPr/>
        </p:nvSpPr>
        <p:spPr>
          <a:xfrm>
            <a:off x="4042602" y="72594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2754-77ED-AD4C-A320-7ED46FF4EACA}"/>
              </a:ext>
            </a:extLst>
          </p:cNvPr>
          <p:cNvSpPr txBox="1"/>
          <p:nvPr/>
        </p:nvSpPr>
        <p:spPr>
          <a:xfrm>
            <a:off x="4413428" y="71980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B8C82-181D-2142-9B0D-B913FC125035}"/>
              </a:ext>
            </a:extLst>
          </p:cNvPr>
          <p:cNvSpPr txBox="1"/>
          <p:nvPr/>
        </p:nvSpPr>
        <p:spPr>
          <a:xfrm>
            <a:off x="5016725" y="71366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653FB-549E-FC43-A722-DB1CD38F4015}"/>
              </a:ext>
            </a:extLst>
          </p:cNvPr>
          <p:cNvSpPr txBox="1"/>
          <p:nvPr/>
        </p:nvSpPr>
        <p:spPr>
          <a:xfrm>
            <a:off x="5294562" y="70752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5E90-14E5-8E4E-BADE-DD249BFCC78E}"/>
              </a:ext>
            </a:extLst>
          </p:cNvPr>
          <p:cNvSpPr txBox="1"/>
          <p:nvPr/>
        </p:nvSpPr>
        <p:spPr>
          <a:xfrm>
            <a:off x="5696384" y="70139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AB4AC-52C3-3A47-B12F-0766AC20D8F2}"/>
              </a:ext>
            </a:extLst>
          </p:cNvPr>
          <p:cNvSpPr txBox="1"/>
          <p:nvPr/>
        </p:nvSpPr>
        <p:spPr>
          <a:xfrm>
            <a:off x="6098206" y="69525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258E2-B959-6F44-B0DA-288D4B953C12}"/>
              </a:ext>
            </a:extLst>
          </p:cNvPr>
          <p:cNvSpPr txBox="1"/>
          <p:nvPr/>
        </p:nvSpPr>
        <p:spPr>
          <a:xfrm>
            <a:off x="6438036" y="689115"/>
            <a:ext cx="9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0EF4-0F76-7749-8CB0-78C989A5D990}"/>
              </a:ext>
            </a:extLst>
          </p:cNvPr>
          <p:cNvSpPr txBox="1"/>
          <p:nvPr/>
        </p:nvSpPr>
        <p:spPr>
          <a:xfrm>
            <a:off x="4719802" y="732080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DFF-14F2-5F47-A51E-4577DDDBC9EC}"/>
              </a:ext>
            </a:extLst>
          </p:cNvPr>
          <p:cNvSpPr txBox="1"/>
          <p:nvPr/>
        </p:nvSpPr>
        <p:spPr>
          <a:xfrm>
            <a:off x="-9584" y="414628"/>
            <a:ext cx="165675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9D43F7-4905-A247-9E1B-D429210CF6FC}"/>
              </a:ext>
            </a:extLst>
          </p:cNvPr>
          <p:cNvGrpSpPr/>
          <p:nvPr/>
        </p:nvGrpSpPr>
        <p:grpSpPr>
          <a:xfrm>
            <a:off x="573437" y="1175331"/>
            <a:ext cx="8229600" cy="929898"/>
            <a:chOff x="573437" y="1175331"/>
            <a:chExt cx="8229600" cy="929898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E94784C-6993-4E4B-8B9B-8DC1ADAE7761}"/>
                </a:ext>
              </a:extLst>
            </p:cNvPr>
            <p:cNvSpPr/>
            <p:nvPr/>
          </p:nvSpPr>
          <p:spPr>
            <a:xfrm>
              <a:off x="573437" y="1224366"/>
              <a:ext cx="8043621" cy="511444"/>
            </a:xfrm>
            <a:custGeom>
              <a:avLst/>
              <a:gdLst>
                <a:gd name="connsiteX0" fmla="*/ 0 w 8043621"/>
                <a:gd name="connsiteY0" fmla="*/ 15498 h 511444"/>
                <a:gd name="connsiteX1" fmla="*/ 867905 w 8043621"/>
                <a:gd name="connsiteY1" fmla="*/ 0 h 511444"/>
                <a:gd name="connsiteX2" fmla="*/ 898902 w 8043621"/>
                <a:gd name="connsiteY2" fmla="*/ 511444 h 511444"/>
                <a:gd name="connsiteX3" fmla="*/ 1146875 w 8043621"/>
                <a:gd name="connsiteY3" fmla="*/ 511444 h 511444"/>
                <a:gd name="connsiteX4" fmla="*/ 1162373 w 8043621"/>
                <a:gd name="connsiteY4" fmla="*/ 15498 h 511444"/>
                <a:gd name="connsiteX5" fmla="*/ 2014780 w 8043621"/>
                <a:gd name="connsiteY5" fmla="*/ 15498 h 511444"/>
                <a:gd name="connsiteX6" fmla="*/ 2045777 w 8043621"/>
                <a:gd name="connsiteY6" fmla="*/ 495946 h 511444"/>
                <a:gd name="connsiteX7" fmla="*/ 2851688 w 8043621"/>
                <a:gd name="connsiteY7" fmla="*/ 495946 h 511444"/>
                <a:gd name="connsiteX8" fmla="*/ 2913682 w 8043621"/>
                <a:gd name="connsiteY8" fmla="*/ 15498 h 511444"/>
                <a:gd name="connsiteX9" fmla="*/ 3130658 w 8043621"/>
                <a:gd name="connsiteY9" fmla="*/ 15498 h 511444"/>
                <a:gd name="connsiteX10" fmla="*/ 3192651 w 8043621"/>
                <a:gd name="connsiteY10" fmla="*/ 511444 h 511444"/>
                <a:gd name="connsiteX11" fmla="*/ 3983065 w 8043621"/>
                <a:gd name="connsiteY11" fmla="*/ 495946 h 511444"/>
                <a:gd name="connsiteX12" fmla="*/ 4045058 w 8043621"/>
                <a:gd name="connsiteY12" fmla="*/ 15498 h 511444"/>
                <a:gd name="connsiteX13" fmla="*/ 4293031 w 8043621"/>
                <a:gd name="connsiteY13" fmla="*/ 30997 h 511444"/>
                <a:gd name="connsiteX14" fmla="*/ 4324027 w 8043621"/>
                <a:gd name="connsiteY14" fmla="*/ 495946 h 511444"/>
                <a:gd name="connsiteX15" fmla="*/ 4572000 w 8043621"/>
                <a:gd name="connsiteY15" fmla="*/ 495946 h 511444"/>
                <a:gd name="connsiteX16" fmla="*/ 4618495 w 8043621"/>
                <a:gd name="connsiteY16" fmla="*/ 15498 h 511444"/>
                <a:gd name="connsiteX17" fmla="*/ 4866468 w 8043621"/>
                <a:gd name="connsiteY17" fmla="*/ 30997 h 511444"/>
                <a:gd name="connsiteX18" fmla="*/ 4897465 w 8043621"/>
                <a:gd name="connsiteY18" fmla="*/ 480448 h 511444"/>
                <a:gd name="connsiteX19" fmla="*/ 5145438 w 8043621"/>
                <a:gd name="connsiteY19" fmla="*/ 480448 h 511444"/>
                <a:gd name="connsiteX20" fmla="*/ 5191932 w 8043621"/>
                <a:gd name="connsiteY20" fmla="*/ 0 h 511444"/>
                <a:gd name="connsiteX21" fmla="*/ 5718875 w 8043621"/>
                <a:gd name="connsiteY21" fmla="*/ 30997 h 511444"/>
                <a:gd name="connsiteX22" fmla="*/ 5749871 w 8043621"/>
                <a:gd name="connsiteY22" fmla="*/ 511444 h 511444"/>
                <a:gd name="connsiteX23" fmla="*/ 6013343 w 8043621"/>
                <a:gd name="connsiteY23" fmla="*/ 511444 h 511444"/>
                <a:gd name="connsiteX24" fmla="*/ 6059838 w 8043621"/>
                <a:gd name="connsiteY24" fmla="*/ 30997 h 511444"/>
                <a:gd name="connsiteX25" fmla="*/ 6307810 w 8043621"/>
                <a:gd name="connsiteY25" fmla="*/ 30997 h 511444"/>
                <a:gd name="connsiteX26" fmla="*/ 6323309 w 8043621"/>
                <a:gd name="connsiteY26" fmla="*/ 495946 h 511444"/>
                <a:gd name="connsiteX27" fmla="*/ 6586780 w 8043621"/>
                <a:gd name="connsiteY27" fmla="*/ 495946 h 511444"/>
                <a:gd name="connsiteX28" fmla="*/ 6633275 w 8043621"/>
                <a:gd name="connsiteY28" fmla="*/ 30997 h 511444"/>
                <a:gd name="connsiteX29" fmla="*/ 6881248 w 8043621"/>
                <a:gd name="connsiteY29" fmla="*/ 15498 h 511444"/>
                <a:gd name="connsiteX30" fmla="*/ 6912244 w 8043621"/>
                <a:gd name="connsiteY30" fmla="*/ 511444 h 511444"/>
                <a:gd name="connsiteX31" fmla="*/ 7160217 w 8043621"/>
                <a:gd name="connsiteY31" fmla="*/ 495946 h 511444"/>
                <a:gd name="connsiteX32" fmla="*/ 7206712 w 8043621"/>
                <a:gd name="connsiteY32" fmla="*/ 30997 h 511444"/>
                <a:gd name="connsiteX33" fmla="*/ 8043621 w 8043621"/>
                <a:gd name="connsiteY33" fmla="*/ 15498 h 51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43621" h="511444">
                  <a:moveTo>
                    <a:pt x="0" y="15498"/>
                  </a:moveTo>
                  <a:lnTo>
                    <a:pt x="867905" y="0"/>
                  </a:lnTo>
                  <a:lnTo>
                    <a:pt x="898902" y="511444"/>
                  </a:lnTo>
                  <a:lnTo>
                    <a:pt x="1146875" y="511444"/>
                  </a:lnTo>
                  <a:lnTo>
                    <a:pt x="1162373" y="15498"/>
                  </a:lnTo>
                  <a:lnTo>
                    <a:pt x="2014780" y="15498"/>
                  </a:lnTo>
                  <a:lnTo>
                    <a:pt x="2045777" y="495946"/>
                  </a:lnTo>
                  <a:lnTo>
                    <a:pt x="2851688" y="495946"/>
                  </a:lnTo>
                  <a:lnTo>
                    <a:pt x="2913682" y="15498"/>
                  </a:lnTo>
                  <a:lnTo>
                    <a:pt x="3130658" y="15498"/>
                  </a:lnTo>
                  <a:lnTo>
                    <a:pt x="3192651" y="511444"/>
                  </a:lnTo>
                  <a:lnTo>
                    <a:pt x="3983065" y="495946"/>
                  </a:lnTo>
                  <a:lnTo>
                    <a:pt x="4045058" y="15498"/>
                  </a:lnTo>
                  <a:lnTo>
                    <a:pt x="4293031" y="30997"/>
                  </a:lnTo>
                  <a:lnTo>
                    <a:pt x="4324027" y="495946"/>
                  </a:lnTo>
                  <a:lnTo>
                    <a:pt x="4572000" y="495946"/>
                  </a:lnTo>
                  <a:lnTo>
                    <a:pt x="4618495" y="15498"/>
                  </a:lnTo>
                  <a:lnTo>
                    <a:pt x="4866468" y="30997"/>
                  </a:lnTo>
                  <a:lnTo>
                    <a:pt x="4897465" y="480448"/>
                  </a:lnTo>
                  <a:lnTo>
                    <a:pt x="5145438" y="480448"/>
                  </a:lnTo>
                  <a:lnTo>
                    <a:pt x="5191932" y="0"/>
                  </a:lnTo>
                  <a:lnTo>
                    <a:pt x="5718875" y="30997"/>
                  </a:lnTo>
                  <a:lnTo>
                    <a:pt x="5749871" y="511444"/>
                  </a:lnTo>
                  <a:lnTo>
                    <a:pt x="6013343" y="511444"/>
                  </a:lnTo>
                  <a:lnTo>
                    <a:pt x="6059838" y="30997"/>
                  </a:lnTo>
                  <a:lnTo>
                    <a:pt x="6307810" y="30997"/>
                  </a:lnTo>
                  <a:lnTo>
                    <a:pt x="6323309" y="495946"/>
                  </a:lnTo>
                  <a:lnTo>
                    <a:pt x="6586780" y="495946"/>
                  </a:lnTo>
                  <a:lnTo>
                    <a:pt x="6633275" y="30997"/>
                  </a:lnTo>
                  <a:lnTo>
                    <a:pt x="6881248" y="15498"/>
                  </a:lnTo>
                  <a:lnTo>
                    <a:pt x="6912244" y="511444"/>
                  </a:lnTo>
                  <a:lnTo>
                    <a:pt x="7160217" y="495946"/>
                  </a:lnTo>
                  <a:lnTo>
                    <a:pt x="7206712" y="30997"/>
                  </a:lnTo>
                  <a:lnTo>
                    <a:pt x="8043621" y="15498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700F3EC-ED04-5746-9493-D6A114AF91AA}"/>
                </a:ext>
              </a:extLst>
            </p:cNvPr>
            <p:cNvSpPr/>
            <p:nvPr/>
          </p:nvSpPr>
          <p:spPr>
            <a:xfrm>
              <a:off x="4214215" y="1175331"/>
              <a:ext cx="4588822" cy="929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FC5F83-E92E-F24D-AC6A-F89F4F9D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ED3F15-7E1C-4C42-8C18-A440F922E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0" y="772441"/>
            <a:ext cx="4238141" cy="3181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AB64BD-3DB0-8B4A-A1A4-AE3DA63556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is communication?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3CF27-F242-624C-9172-0CAA62A13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549" b="13781"/>
          <a:stretch/>
        </p:blipFill>
        <p:spPr>
          <a:xfrm>
            <a:off x="7493480" y="584775"/>
            <a:ext cx="1650520" cy="3529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2F76C0-2DEC-8E41-9E0D-F4E1DBCEA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981" y="1169550"/>
            <a:ext cx="3081937" cy="20099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A8A13-17E0-A247-AC8D-DA72326D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4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0B8E8-719B-5D45-9904-0E65327F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996520"/>
            <a:ext cx="8343900" cy="1511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DFEED6-2E5D-C443-91D7-3A5C91065E5A}"/>
              </a:ext>
            </a:extLst>
          </p:cNvPr>
          <p:cNvSpPr txBox="1"/>
          <p:nvPr/>
        </p:nvSpPr>
        <p:spPr>
          <a:xfrm>
            <a:off x="368300" y="2170205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24470-0C43-5241-A625-EE5B752135B7}"/>
              </a:ext>
            </a:extLst>
          </p:cNvPr>
          <p:cNvSpPr txBox="1"/>
          <p:nvPr/>
        </p:nvSpPr>
        <p:spPr>
          <a:xfrm>
            <a:off x="519192" y="76568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70E2A-DE79-A04C-92AE-6E738DF2F2D6}"/>
              </a:ext>
            </a:extLst>
          </p:cNvPr>
          <p:cNvSpPr txBox="1"/>
          <p:nvPr/>
        </p:nvSpPr>
        <p:spPr>
          <a:xfrm>
            <a:off x="890018" y="77504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F49D2-B741-7F40-8BDB-E19A992C424A}"/>
              </a:ext>
            </a:extLst>
          </p:cNvPr>
          <p:cNvSpPr txBox="1"/>
          <p:nvPr/>
        </p:nvSpPr>
        <p:spPr>
          <a:xfrm>
            <a:off x="1260844" y="76890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E3B6E-E96C-174E-86BF-B751C07E61BB}"/>
              </a:ext>
            </a:extLst>
          </p:cNvPr>
          <p:cNvSpPr txBox="1"/>
          <p:nvPr/>
        </p:nvSpPr>
        <p:spPr>
          <a:xfrm>
            <a:off x="1631670" y="76277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FD641-89FB-D644-8EFD-F024CB6133B6}"/>
              </a:ext>
            </a:extLst>
          </p:cNvPr>
          <p:cNvSpPr txBox="1"/>
          <p:nvPr/>
        </p:nvSpPr>
        <p:spPr>
          <a:xfrm>
            <a:off x="2002496" y="75663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53F84-BD81-4E49-A576-302A987CDCAC}"/>
              </a:ext>
            </a:extLst>
          </p:cNvPr>
          <p:cNvSpPr txBox="1"/>
          <p:nvPr/>
        </p:nvSpPr>
        <p:spPr>
          <a:xfrm>
            <a:off x="2481808" y="75049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83BB1-D04E-AE4C-9564-C7D95772BCBD}"/>
              </a:ext>
            </a:extLst>
          </p:cNvPr>
          <p:cNvSpPr txBox="1"/>
          <p:nvPr/>
        </p:nvSpPr>
        <p:spPr>
          <a:xfrm>
            <a:off x="2883630" y="74435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0BB37-E98E-A940-AEAF-93AC8CA8F152}"/>
              </a:ext>
            </a:extLst>
          </p:cNvPr>
          <p:cNvSpPr txBox="1"/>
          <p:nvPr/>
        </p:nvSpPr>
        <p:spPr>
          <a:xfrm>
            <a:off x="3285452" y="73821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CABEF-5690-AC4B-B435-8382F35E6A15}"/>
              </a:ext>
            </a:extLst>
          </p:cNvPr>
          <p:cNvSpPr txBox="1"/>
          <p:nvPr/>
        </p:nvSpPr>
        <p:spPr>
          <a:xfrm>
            <a:off x="3687274" y="73208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634CA-5900-CA48-B853-F25A8A2B964A}"/>
              </a:ext>
            </a:extLst>
          </p:cNvPr>
          <p:cNvSpPr txBox="1"/>
          <p:nvPr/>
        </p:nvSpPr>
        <p:spPr>
          <a:xfrm>
            <a:off x="4042602" y="72594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2754-77ED-AD4C-A320-7ED46FF4EACA}"/>
              </a:ext>
            </a:extLst>
          </p:cNvPr>
          <p:cNvSpPr txBox="1"/>
          <p:nvPr/>
        </p:nvSpPr>
        <p:spPr>
          <a:xfrm>
            <a:off x="4413428" y="71980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B8C82-181D-2142-9B0D-B913FC125035}"/>
              </a:ext>
            </a:extLst>
          </p:cNvPr>
          <p:cNvSpPr txBox="1"/>
          <p:nvPr/>
        </p:nvSpPr>
        <p:spPr>
          <a:xfrm>
            <a:off x="5016725" y="71366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653FB-549E-FC43-A722-DB1CD38F4015}"/>
              </a:ext>
            </a:extLst>
          </p:cNvPr>
          <p:cNvSpPr txBox="1"/>
          <p:nvPr/>
        </p:nvSpPr>
        <p:spPr>
          <a:xfrm>
            <a:off x="5294562" y="70752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5E90-14E5-8E4E-BADE-DD249BFCC78E}"/>
              </a:ext>
            </a:extLst>
          </p:cNvPr>
          <p:cNvSpPr txBox="1"/>
          <p:nvPr/>
        </p:nvSpPr>
        <p:spPr>
          <a:xfrm>
            <a:off x="5696384" y="70139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AB4AC-52C3-3A47-B12F-0766AC20D8F2}"/>
              </a:ext>
            </a:extLst>
          </p:cNvPr>
          <p:cNvSpPr txBox="1"/>
          <p:nvPr/>
        </p:nvSpPr>
        <p:spPr>
          <a:xfrm>
            <a:off x="6098206" y="69525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258E2-B959-6F44-B0DA-288D4B953C12}"/>
              </a:ext>
            </a:extLst>
          </p:cNvPr>
          <p:cNvSpPr txBox="1"/>
          <p:nvPr/>
        </p:nvSpPr>
        <p:spPr>
          <a:xfrm>
            <a:off x="6438036" y="689115"/>
            <a:ext cx="9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0EF4-0F76-7749-8CB0-78C989A5D990}"/>
              </a:ext>
            </a:extLst>
          </p:cNvPr>
          <p:cNvSpPr txBox="1"/>
          <p:nvPr/>
        </p:nvSpPr>
        <p:spPr>
          <a:xfrm>
            <a:off x="4719802" y="732080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DFF-14F2-5F47-A51E-4577DDDBC9EC}"/>
              </a:ext>
            </a:extLst>
          </p:cNvPr>
          <p:cNvSpPr txBox="1"/>
          <p:nvPr/>
        </p:nvSpPr>
        <p:spPr>
          <a:xfrm>
            <a:off x="-9584" y="414628"/>
            <a:ext cx="165675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AE94784C-6993-4E4B-8B9B-8DC1ADAE7761}"/>
              </a:ext>
            </a:extLst>
          </p:cNvPr>
          <p:cNvSpPr/>
          <p:nvPr/>
        </p:nvSpPr>
        <p:spPr>
          <a:xfrm>
            <a:off x="573437" y="1224366"/>
            <a:ext cx="8043621" cy="511444"/>
          </a:xfrm>
          <a:custGeom>
            <a:avLst/>
            <a:gdLst>
              <a:gd name="connsiteX0" fmla="*/ 0 w 8043621"/>
              <a:gd name="connsiteY0" fmla="*/ 15498 h 511444"/>
              <a:gd name="connsiteX1" fmla="*/ 867905 w 8043621"/>
              <a:gd name="connsiteY1" fmla="*/ 0 h 511444"/>
              <a:gd name="connsiteX2" fmla="*/ 898902 w 8043621"/>
              <a:gd name="connsiteY2" fmla="*/ 511444 h 511444"/>
              <a:gd name="connsiteX3" fmla="*/ 1146875 w 8043621"/>
              <a:gd name="connsiteY3" fmla="*/ 511444 h 511444"/>
              <a:gd name="connsiteX4" fmla="*/ 1162373 w 8043621"/>
              <a:gd name="connsiteY4" fmla="*/ 15498 h 511444"/>
              <a:gd name="connsiteX5" fmla="*/ 2014780 w 8043621"/>
              <a:gd name="connsiteY5" fmla="*/ 15498 h 511444"/>
              <a:gd name="connsiteX6" fmla="*/ 2045777 w 8043621"/>
              <a:gd name="connsiteY6" fmla="*/ 495946 h 511444"/>
              <a:gd name="connsiteX7" fmla="*/ 2851688 w 8043621"/>
              <a:gd name="connsiteY7" fmla="*/ 495946 h 511444"/>
              <a:gd name="connsiteX8" fmla="*/ 2913682 w 8043621"/>
              <a:gd name="connsiteY8" fmla="*/ 15498 h 511444"/>
              <a:gd name="connsiteX9" fmla="*/ 3130658 w 8043621"/>
              <a:gd name="connsiteY9" fmla="*/ 15498 h 511444"/>
              <a:gd name="connsiteX10" fmla="*/ 3192651 w 8043621"/>
              <a:gd name="connsiteY10" fmla="*/ 511444 h 511444"/>
              <a:gd name="connsiteX11" fmla="*/ 3983065 w 8043621"/>
              <a:gd name="connsiteY11" fmla="*/ 495946 h 511444"/>
              <a:gd name="connsiteX12" fmla="*/ 4045058 w 8043621"/>
              <a:gd name="connsiteY12" fmla="*/ 15498 h 511444"/>
              <a:gd name="connsiteX13" fmla="*/ 4293031 w 8043621"/>
              <a:gd name="connsiteY13" fmla="*/ 30997 h 511444"/>
              <a:gd name="connsiteX14" fmla="*/ 4324027 w 8043621"/>
              <a:gd name="connsiteY14" fmla="*/ 495946 h 511444"/>
              <a:gd name="connsiteX15" fmla="*/ 4572000 w 8043621"/>
              <a:gd name="connsiteY15" fmla="*/ 495946 h 511444"/>
              <a:gd name="connsiteX16" fmla="*/ 4618495 w 8043621"/>
              <a:gd name="connsiteY16" fmla="*/ 15498 h 511444"/>
              <a:gd name="connsiteX17" fmla="*/ 4866468 w 8043621"/>
              <a:gd name="connsiteY17" fmla="*/ 30997 h 511444"/>
              <a:gd name="connsiteX18" fmla="*/ 4897465 w 8043621"/>
              <a:gd name="connsiteY18" fmla="*/ 480448 h 511444"/>
              <a:gd name="connsiteX19" fmla="*/ 5145438 w 8043621"/>
              <a:gd name="connsiteY19" fmla="*/ 480448 h 511444"/>
              <a:gd name="connsiteX20" fmla="*/ 5191932 w 8043621"/>
              <a:gd name="connsiteY20" fmla="*/ 0 h 511444"/>
              <a:gd name="connsiteX21" fmla="*/ 5718875 w 8043621"/>
              <a:gd name="connsiteY21" fmla="*/ 30997 h 511444"/>
              <a:gd name="connsiteX22" fmla="*/ 5749871 w 8043621"/>
              <a:gd name="connsiteY22" fmla="*/ 511444 h 511444"/>
              <a:gd name="connsiteX23" fmla="*/ 6013343 w 8043621"/>
              <a:gd name="connsiteY23" fmla="*/ 511444 h 511444"/>
              <a:gd name="connsiteX24" fmla="*/ 6059838 w 8043621"/>
              <a:gd name="connsiteY24" fmla="*/ 30997 h 511444"/>
              <a:gd name="connsiteX25" fmla="*/ 6307810 w 8043621"/>
              <a:gd name="connsiteY25" fmla="*/ 30997 h 511444"/>
              <a:gd name="connsiteX26" fmla="*/ 6323309 w 8043621"/>
              <a:gd name="connsiteY26" fmla="*/ 495946 h 511444"/>
              <a:gd name="connsiteX27" fmla="*/ 6586780 w 8043621"/>
              <a:gd name="connsiteY27" fmla="*/ 495946 h 511444"/>
              <a:gd name="connsiteX28" fmla="*/ 6633275 w 8043621"/>
              <a:gd name="connsiteY28" fmla="*/ 30997 h 511444"/>
              <a:gd name="connsiteX29" fmla="*/ 6881248 w 8043621"/>
              <a:gd name="connsiteY29" fmla="*/ 15498 h 511444"/>
              <a:gd name="connsiteX30" fmla="*/ 6912244 w 8043621"/>
              <a:gd name="connsiteY30" fmla="*/ 511444 h 511444"/>
              <a:gd name="connsiteX31" fmla="*/ 7160217 w 8043621"/>
              <a:gd name="connsiteY31" fmla="*/ 495946 h 511444"/>
              <a:gd name="connsiteX32" fmla="*/ 7206712 w 8043621"/>
              <a:gd name="connsiteY32" fmla="*/ 30997 h 511444"/>
              <a:gd name="connsiteX33" fmla="*/ 8043621 w 8043621"/>
              <a:gd name="connsiteY33" fmla="*/ 15498 h 51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43621" h="511444">
                <a:moveTo>
                  <a:pt x="0" y="15498"/>
                </a:moveTo>
                <a:lnTo>
                  <a:pt x="867905" y="0"/>
                </a:lnTo>
                <a:lnTo>
                  <a:pt x="898902" y="511444"/>
                </a:lnTo>
                <a:lnTo>
                  <a:pt x="1146875" y="511444"/>
                </a:lnTo>
                <a:lnTo>
                  <a:pt x="1162373" y="15498"/>
                </a:lnTo>
                <a:lnTo>
                  <a:pt x="2014780" y="15498"/>
                </a:lnTo>
                <a:lnTo>
                  <a:pt x="2045777" y="495946"/>
                </a:lnTo>
                <a:lnTo>
                  <a:pt x="2851688" y="495946"/>
                </a:lnTo>
                <a:lnTo>
                  <a:pt x="2913682" y="15498"/>
                </a:lnTo>
                <a:lnTo>
                  <a:pt x="3130658" y="15498"/>
                </a:lnTo>
                <a:lnTo>
                  <a:pt x="3192651" y="511444"/>
                </a:lnTo>
                <a:lnTo>
                  <a:pt x="3983065" y="495946"/>
                </a:lnTo>
                <a:lnTo>
                  <a:pt x="4045058" y="15498"/>
                </a:lnTo>
                <a:lnTo>
                  <a:pt x="4293031" y="30997"/>
                </a:lnTo>
                <a:lnTo>
                  <a:pt x="4324027" y="495946"/>
                </a:lnTo>
                <a:lnTo>
                  <a:pt x="4572000" y="495946"/>
                </a:lnTo>
                <a:lnTo>
                  <a:pt x="4618495" y="15498"/>
                </a:lnTo>
                <a:lnTo>
                  <a:pt x="4866468" y="30997"/>
                </a:lnTo>
                <a:lnTo>
                  <a:pt x="4897465" y="480448"/>
                </a:lnTo>
                <a:lnTo>
                  <a:pt x="5145438" y="480448"/>
                </a:lnTo>
                <a:lnTo>
                  <a:pt x="5191932" y="0"/>
                </a:lnTo>
                <a:lnTo>
                  <a:pt x="5718875" y="30997"/>
                </a:lnTo>
                <a:lnTo>
                  <a:pt x="5749871" y="511444"/>
                </a:lnTo>
                <a:lnTo>
                  <a:pt x="6013343" y="511444"/>
                </a:lnTo>
                <a:lnTo>
                  <a:pt x="6059838" y="30997"/>
                </a:lnTo>
                <a:lnTo>
                  <a:pt x="6307810" y="30997"/>
                </a:lnTo>
                <a:lnTo>
                  <a:pt x="6323309" y="495946"/>
                </a:lnTo>
                <a:lnTo>
                  <a:pt x="6586780" y="495946"/>
                </a:lnTo>
                <a:lnTo>
                  <a:pt x="6633275" y="30997"/>
                </a:lnTo>
                <a:lnTo>
                  <a:pt x="6881248" y="15498"/>
                </a:lnTo>
                <a:lnTo>
                  <a:pt x="6912244" y="511444"/>
                </a:lnTo>
                <a:lnTo>
                  <a:pt x="7160217" y="495946"/>
                </a:lnTo>
                <a:lnTo>
                  <a:pt x="7206712" y="30997"/>
                </a:lnTo>
                <a:lnTo>
                  <a:pt x="8043621" y="1549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42AA61-3B18-FA4F-9034-82A86448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6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0B8E8-719B-5D45-9904-0E65327F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996520"/>
            <a:ext cx="8343900" cy="1511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DFEED6-2E5D-C443-91D7-3A5C91065E5A}"/>
              </a:ext>
            </a:extLst>
          </p:cNvPr>
          <p:cNvSpPr txBox="1"/>
          <p:nvPr/>
        </p:nvSpPr>
        <p:spPr>
          <a:xfrm>
            <a:off x="368300" y="2170205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24470-0C43-5241-A625-EE5B752135B7}"/>
              </a:ext>
            </a:extLst>
          </p:cNvPr>
          <p:cNvSpPr txBox="1"/>
          <p:nvPr/>
        </p:nvSpPr>
        <p:spPr>
          <a:xfrm>
            <a:off x="519192" y="76568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70E2A-DE79-A04C-92AE-6E738DF2F2D6}"/>
              </a:ext>
            </a:extLst>
          </p:cNvPr>
          <p:cNvSpPr txBox="1"/>
          <p:nvPr/>
        </p:nvSpPr>
        <p:spPr>
          <a:xfrm>
            <a:off x="890018" y="77504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F49D2-B741-7F40-8BDB-E19A992C424A}"/>
              </a:ext>
            </a:extLst>
          </p:cNvPr>
          <p:cNvSpPr txBox="1"/>
          <p:nvPr/>
        </p:nvSpPr>
        <p:spPr>
          <a:xfrm>
            <a:off x="1260844" y="76890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E3B6E-E96C-174E-86BF-B751C07E61BB}"/>
              </a:ext>
            </a:extLst>
          </p:cNvPr>
          <p:cNvSpPr txBox="1"/>
          <p:nvPr/>
        </p:nvSpPr>
        <p:spPr>
          <a:xfrm>
            <a:off x="1631670" y="76277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FD641-89FB-D644-8EFD-F024CB6133B6}"/>
              </a:ext>
            </a:extLst>
          </p:cNvPr>
          <p:cNvSpPr txBox="1"/>
          <p:nvPr/>
        </p:nvSpPr>
        <p:spPr>
          <a:xfrm>
            <a:off x="2002496" y="75663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53F84-BD81-4E49-A576-302A987CDCAC}"/>
              </a:ext>
            </a:extLst>
          </p:cNvPr>
          <p:cNvSpPr txBox="1"/>
          <p:nvPr/>
        </p:nvSpPr>
        <p:spPr>
          <a:xfrm>
            <a:off x="2481808" y="75049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83BB1-D04E-AE4C-9564-C7D95772BCBD}"/>
              </a:ext>
            </a:extLst>
          </p:cNvPr>
          <p:cNvSpPr txBox="1"/>
          <p:nvPr/>
        </p:nvSpPr>
        <p:spPr>
          <a:xfrm>
            <a:off x="2883630" y="74435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0BB37-E98E-A940-AEAF-93AC8CA8F152}"/>
              </a:ext>
            </a:extLst>
          </p:cNvPr>
          <p:cNvSpPr txBox="1"/>
          <p:nvPr/>
        </p:nvSpPr>
        <p:spPr>
          <a:xfrm>
            <a:off x="3285452" y="73821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CABEF-5690-AC4B-B435-8382F35E6A15}"/>
              </a:ext>
            </a:extLst>
          </p:cNvPr>
          <p:cNvSpPr txBox="1"/>
          <p:nvPr/>
        </p:nvSpPr>
        <p:spPr>
          <a:xfrm>
            <a:off x="3687274" y="73208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634CA-5900-CA48-B853-F25A8A2B964A}"/>
              </a:ext>
            </a:extLst>
          </p:cNvPr>
          <p:cNvSpPr txBox="1"/>
          <p:nvPr/>
        </p:nvSpPr>
        <p:spPr>
          <a:xfrm>
            <a:off x="4042602" y="72594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2754-77ED-AD4C-A320-7ED46FF4EACA}"/>
              </a:ext>
            </a:extLst>
          </p:cNvPr>
          <p:cNvSpPr txBox="1"/>
          <p:nvPr/>
        </p:nvSpPr>
        <p:spPr>
          <a:xfrm>
            <a:off x="4413428" y="71980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B8C82-181D-2142-9B0D-B913FC125035}"/>
              </a:ext>
            </a:extLst>
          </p:cNvPr>
          <p:cNvSpPr txBox="1"/>
          <p:nvPr/>
        </p:nvSpPr>
        <p:spPr>
          <a:xfrm>
            <a:off x="5016725" y="71366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653FB-549E-FC43-A722-DB1CD38F4015}"/>
              </a:ext>
            </a:extLst>
          </p:cNvPr>
          <p:cNvSpPr txBox="1"/>
          <p:nvPr/>
        </p:nvSpPr>
        <p:spPr>
          <a:xfrm>
            <a:off x="5294562" y="70752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5E90-14E5-8E4E-BADE-DD249BFCC78E}"/>
              </a:ext>
            </a:extLst>
          </p:cNvPr>
          <p:cNvSpPr txBox="1"/>
          <p:nvPr/>
        </p:nvSpPr>
        <p:spPr>
          <a:xfrm>
            <a:off x="5696384" y="70139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AB4AC-52C3-3A47-B12F-0766AC20D8F2}"/>
              </a:ext>
            </a:extLst>
          </p:cNvPr>
          <p:cNvSpPr txBox="1"/>
          <p:nvPr/>
        </p:nvSpPr>
        <p:spPr>
          <a:xfrm>
            <a:off x="6098206" y="69525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258E2-B959-6F44-B0DA-288D4B953C12}"/>
              </a:ext>
            </a:extLst>
          </p:cNvPr>
          <p:cNvSpPr txBox="1"/>
          <p:nvPr/>
        </p:nvSpPr>
        <p:spPr>
          <a:xfrm>
            <a:off x="6438036" y="689115"/>
            <a:ext cx="9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0EF4-0F76-7749-8CB0-78C989A5D990}"/>
              </a:ext>
            </a:extLst>
          </p:cNvPr>
          <p:cNvSpPr txBox="1"/>
          <p:nvPr/>
        </p:nvSpPr>
        <p:spPr>
          <a:xfrm>
            <a:off x="4719802" y="732080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DFF-14F2-5F47-A51E-4577DDDBC9EC}"/>
              </a:ext>
            </a:extLst>
          </p:cNvPr>
          <p:cNvSpPr txBox="1"/>
          <p:nvPr/>
        </p:nvSpPr>
        <p:spPr>
          <a:xfrm>
            <a:off x="-9584" y="414628"/>
            <a:ext cx="165675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437378-AA7E-E34C-A40F-558BCEE2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0B8E8-719B-5D45-9904-0E65327F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996520"/>
            <a:ext cx="8343900" cy="151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05D12F-8CC6-9346-AE03-73B7BE398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066135"/>
            <a:ext cx="8318500" cy="1460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DFEED6-2E5D-C443-91D7-3A5C91065E5A}"/>
              </a:ext>
            </a:extLst>
          </p:cNvPr>
          <p:cNvSpPr txBox="1"/>
          <p:nvPr/>
        </p:nvSpPr>
        <p:spPr>
          <a:xfrm>
            <a:off x="368300" y="2170205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7105F-7574-9543-A2DF-28382BD0F3F1}"/>
              </a:ext>
            </a:extLst>
          </p:cNvPr>
          <p:cNvSpPr txBox="1"/>
          <p:nvPr/>
        </p:nvSpPr>
        <p:spPr>
          <a:xfrm>
            <a:off x="355600" y="4326580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Carrier signal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24470-0C43-5241-A625-EE5B752135B7}"/>
              </a:ext>
            </a:extLst>
          </p:cNvPr>
          <p:cNvSpPr txBox="1"/>
          <p:nvPr/>
        </p:nvSpPr>
        <p:spPr>
          <a:xfrm>
            <a:off x="519192" y="76568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70E2A-DE79-A04C-92AE-6E738DF2F2D6}"/>
              </a:ext>
            </a:extLst>
          </p:cNvPr>
          <p:cNvSpPr txBox="1"/>
          <p:nvPr/>
        </p:nvSpPr>
        <p:spPr>
          <a:xfrm>
            <a:off x="890018" y="77504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F49D2-B741-7F40-8BDB-E19A992C424A}"/>
              </a:ext>
            </a:extLst>
          </p:cNvPr>
          <p:cNvSpPr txBox="1"/>
          <p:nvPr/>
        </p:nvSpPr>
        <p:spPr>
          <a:xfrm>
            <a:off x="1260844" y="76890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E3B6E-E96C-174E-86BF-B751C07E61BB}"/>
              </a:ext>
            </a:extLst>
          </p:cNvPr>
          <p:cNvSpPr txBox="1"/>
          <p:nvPr/>
        </p:nvSpPr>
        <p:spPr>
          <a:xfrm>
            <a:off x="1631670" y="76277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FD641-89FB-D644-8EFD-F024CB6133B6}"/>
              </a:ext>
            </a:extLst>
          </p:cNvPr>
          <p:cNvSpPr txBox="1"/>
          <p:nvPr/>
        </p:nvSpPr>
        <p:spPr>
          <a:xfrm>
            <a:off x="2002496" y="75663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53F84-BD81-4E49-A576-302A987CDCAC}"/>
              </a:ext>
            </a:extLst>
          </p:cNvPr>
          <p:cNvSpPr txBox="1"/>
          <p:nvPr/>
        </p:nvSpPr>
        <p:spPr>
          <a:xfrm>
            <a:off x="2481808" y="75049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83BB1-D04E-AE4C-9564-C7D95772BCBD}"/>
              </a:ext>
            </a:extLst>
          </p:cNvPr>
          <p:cNvSpPr txBox="1"/>
          <p:nvPr/>
        </p:nvSpPr>
        <p:spPr>
          <a:xfrm>
            <a:off x="2883630" y="74435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0BB37-E98E-A940-AEAF-93AC8CA8F152}"/>
              </a:ext>
            </a:extLst>
          </p:cNvPr>
          <p:cNvSpPr txBox="1"/>
          <p:nvPr/>
        </p:nvSpPr>
        <p:spPr>
          <a:xfrm>
            <a:off x="3285452" y="73821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CABEF-5690-AC4B-B435-8382F35E6A15}"/>
              </a:ext>
            </a:extLst>
          </p:cNvPr>
          <p:cNvSpPr txBox="1"/>
          <p:nvPr/>
        </p:nvSpPr>
        <p:spPr>
          <a:xfrm>
            <a:off x="3687274" y="73208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634CA-5900-CA48-B853-F25A8A2B964A}"/>
              </a:ext>
            </a:extLst>
          </p:cNvPr>
          <p:cNvSpPr txBox="1"/>
          <p:nvPr/>
        </p:nvSpPr>
        <p:spPr>
          <a:xfrm>
            <a:off x="4042602" y="72594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2754-77ED-AD4C-A320-7ED46FF4EACA}"/>
              </a:ext>
            </a:extLst>
          </p:cNvPr>
          <p:cNvSpPr txBox="1"/>
          <p:nvPr/>
        </p:nvSpPr>
        <p:spPr>
          <a:xfrm>
            <a:off x="4413428" y="71980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B8C82-181D-2142-9B0D-B913FC125035}"/>
              </a:ext>
            </a:extLst>
          </p:cNvPr>
          <p:cNvSpPr txBox="1"/>
          <p:nvPr/>
        </p:nvSpPr>
        <p:spPr>
          <a:xfrm>
            <a:off x="5016725" y="71366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653FB-549E-FC43-A722-DB1CD38F4015}"/>
              </a:ext>
            </a:extLst>
          </p:cNvPr>
          <p:cNvSpPr txBox="1"/>
          <p:nvPr/>
        </p:nvSpPr>
        <p:spPr>
          <a:xfrm>
            <a:off x="5294562" y="70752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5E90-14E5-8E4E-BADE-DD249BFCC78E}"/>
              </a:ext>
            </a:extLst>
          </p:cNvPr>
          <p:cNvSpPr txBox="1"/>
          <p:nvPr/>
        </p:nvSpPr>
        <p:spPr>
          <a:xfrm>
            <a:off x="5696384" y="70139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AB4AC-52C3-3A47-B12F-0766AC20D8F2}"/>
              </a:ext>
            </a:extLst>
          </p:cNvPr>
          <p:cNvSpPr txBox="1"/>
          <p:nvPr/>
        </p:nvSpPr>
        <p:spPr>
          <a:xfrm>
            <a:off x="6098206" y="69525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258E2-B959-6F44-B0DA-288D4B953C12}"/>
              </a:ext>
            </a:extLst>
          </p:cNvPr>
          <p:cNvSpPr txBox="1"/>
          <p:nvPr/>
        </p:nvSpPr>
        <p:spPr>
          <a:xfrm>
            <a:off x="6438036" y="689115"/>
            <a:ext cx="9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0EF4-0F76-7749-8CB0-78C989A5D990}"/>
              </a:ext>
            </a:extLst>
          </p:cNvPr>
          <p:cNvSpPr txBox="1"/>
          <p:nvPr/>
        </p:nvSpPr>
        <p:spPr>
          <a:xfrm>
            <a:off x="4719802" y="732080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DFF-14F2-5F47-A51E-4577DDDBC9EC}"/>
              </a:ext>
            </a:extLst>
          </p:cNvPr>
          <p:cNvSpPr txBox="1"/>
          <p:nvPr/>
        </p:nvSpPr>
        <p:spPr>
          <a:xfrm>
            <a:off x="-9584" y="414628"/>
            <a:ext cx="165675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E370FF-B37D-6146-97F7-CC471A0F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1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0B8E8-719B-5D45-9904-0E65327F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996520"/>
            <a:ext cx="8343900" cy="151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05D12F-8CC6-9346-AE03-73B7BE398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066135"/>
            <a:ext cx="8318500" cy="146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5C85BE-7B0E-E04B-A56D-DE252D10D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5105830"/>
            <a:ext cx="8331200" cy="157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DFEED6-2E5D-C443-91D7-3A5C91065E5A}"/>
              </a:ext>
            </a:extLst>
          </p:cNvPr>
          <p:cNvSpPr txBox="1"/>
          <p:nvPr/>
        </p:nvSpPr>
        <p:spPr>
          <a:xfrm>
            <a:off x="368300" y="2170205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7105F-7574-9543-A2DF-28382BD0F3F1}"/>
              </a:ext>
            </a:extLst>
          </p:cNvPr>
          <p:cNvSpPr txBox="1"/>
          <p:nvPr/>
        </p:nvSpPr>
        <p:spPr>
          <a:xfrm>
            <a:off x="355600" y="4326580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Carrier signal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F4A8E6-2C57-144F-938E-D9AA3FFC4CA3}"/>
              </a:ext>
            </a:extLst>
          </p:cNvPr>
          <p:cNvSpPr txBox="1"/>
          <p:nvPr/>
        </p:nvSpPr>
        <p:spPr>
          <a:xfrm>
            <a:off x="368300" y="6457890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Transmit signal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24470-0C43-5241-A625-EE5B752135B7}"/>
              </a:ext>
            </a:extLst>
          </p:cNvPr>
          <p:cNvSpPr txBox="1"/>
          <p:nvPr/>
        </p:nvSpPr>
        <p:spPr>
          <a:xfrm>
            <a:off x="519192" y="76568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70E2A-DE79-A04C-92AE-6E738DF2F2D6}"/>
              </a:ext>
            </a:extLst>
          </p:cNvPr>
          <p:cNvSpPr txBox="1"/>
          <p:nvPr/>
        </p:nvSpPr>
        <p:spPr>
          <a:xfrm>
            <a:off x="890018" y="77504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F49D2-B741-7F40-8BDB-E19A992C424A}"/>
              </a:ext>
            </a:extLst>
          </p:cNvPr>
          <p:cNvSpPr txBox="1"/>
          <p:nvPr/>
        </p:nvSpPr>
        <p:spPr>
          <a:xfrm>
            <a:off x="1260844" y="76890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E3B6E-E96C-174E-86BF-B751C07E61BB}"/>
              </a:ext>
            </a:extLst>
          </p:cNvPr>
          <p:cNvSpPr txBox="1"/>
          <p:nvPr/>
        </p:nvSpPr>
        <p:spPr>
          <a:xfrm>
            <a:off x="1631670" y="76277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FD641-89FB-D644-8EFD-F024CB6133B6}"/>
              </a:ext>
            </a:extLst>
          </p:cNvPr>
          <p:cNvSpPr txBox="1"/>
          <p:nvPr/>
        </p:nvSpPr>
        <p:spPr>
          <a:xfrm>
            <a:off x="2002496" y="75663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53F84-BD81-4E49-A576-302A987CDCAC}"/>
              </a:ext>
            </a:extLst>
          </p:cNvPr>
          <p:cNvSpPr txBox="1"/>
          <p:nvPr/>
        </p:nvSpPr>
        <p:spPr>
          <a:xfrm>
            <a:off x="2481808" y="75049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83BB1-D04E-AE4C-9564-C7D95772BCBD}"/>
              </a:ext>
            </a:extLst>
          </p:cNvPr>
          <p:cNvSpPr txBox="1"/>
          <p:nvPr/>
        </p:nvSpPr>
        <p:spPr>
          <a:xfrm>
            <a:off x="2883630" y="74435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0BB37-E98E-A940-AEAF-93AC8CA8F152}"/>
              </a:ext>
            </a:extLst>
          </p:cNvPr>
          <p:cNvSpPr txBox="1"/>
          <p:nvPr/>
        </p:nvSpPr>
        <p:spPr>
          <a:xfrm>
            <a:off x="3285452" y="73821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CABEF-5690-AC4B-B435-8382F35E6A15}"/>
              </a:ext>
            </a:extLst>
          </p:cNvPr>
          <p:cNvSpPr txBox="1"/>
          <p:nvPr/>
        </p:nvSpPr>
        <p:spPr>
          <a:xfrm>
            <a:off x="3687274" y="73208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634CA-5900-CA48-B853-F25A8A2B964A}"/>
              </a:ext>
            </a:extLst>
          </p:cNvPr>
          <p:cNvSpPr txBox="1"/>
          <p:nvPr/>
        </p:nvSpPr>
        <p:spPr>
          <a:xfrm>
            <a:off x="4042602" y="72594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2754-77ED-AD4C-A320-7ED46FF4EACA}"/>
              </a:ext>
            </a:extLst>
          </p:cNvPr>
          <p:cNvSpPr txBox="1"/>
          <p:nvPr/>
        </p:nvSpPr>
        <p:spPr>
          <a:xfrm>
            <a:off x="4413428" y="71980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B8C82-181D-2142-9B0D-B913FC125035}"/>
              </a:ext>
            </a:extLst>
          </p:cNvPr>
          <p:cNvSpPr txBox="1"/>
          <p:nvPr/>
        </p:nvSpPr>
        <p:spPr>
          <a:xfrm>
            <a:off x="5016725" y="71366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653FB-549E-FC43-A722-DB1CD38F4015}"/>
              </a:ext>
            </a:extLst>
          </p:cNvPr>
          <p:cNvSpPr txBox="1"/>
          <p:nvPr/>
        </p:nvSpPr>
        <p:spPr>
          <a:xfrm>
            <a:off x="5294562" y="70752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5E90-14E5-8E4E-BADE-DD249BFCC78E}"/>
              </a:ext>
            </a:extLst>
          </p:cNvPr>
          <p:cNvSpPr txBox="1"/>
          <p:nvPr/>
        </p:nvSpPr>
        <p:spPr>
          <a:xfrm>
            <a:off x="5696384" y="70139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AB4AC-52C3-3A47-B12F-0766AC20D8F2}"/>
              </a:ext>
            </a:extLst>
          </p:cNvPr>
          <p:cNvSpPr txBox="1"/>
          <p:nvPr/>
        </p:nvSpPr>
        <p:spPr>
          <a:xfrm>
            <a:off x="6098206" y="69525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258E2-B959-6F44-B0DA-288D4B953C12}"/>
              </a:ext>
            </a:extLst>
          </p:cNvPr>
          <p:cNvSpPr txBox="1"/>
          <p:nvPr/>
        </p:nvSpPr>
        <p:spPr>
          <a:xfrm>
            <a:off x="6438036" y="689115"/>
            <a:ext cx="9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0EF4-0F76-7749-8CB0-78C989A5D990}"/>
              </a:ext>
            </a:extLst>
          </p:cNvPr>
          <p:cNvSpPr txBox="1"/>
          <p:nvPr/>
        </p:nvSpPr>
        <p:spPr>
          <a:xfrm>
            <a:off x="4719802" y="732080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DFF-14F2-5F47-A51E-4577DDDBC9EC}"/>
              </a:ext>
            </a:extLst>
          </p:cNvPr>
          <p:cNvSpPr txBox="1"/>
          <p:nvPr/>
        </p:nvSpPr>
        <p:spPr>
          <a:xfrm>
            <a:off x="-9584" y="414628"/>
            <a:ext cx="165675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D34FAC-9970-1D48-929A-3A7783508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5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548E52-E3FF-DA47-AFF8-B1AE88932B9B}"/>
              </a:ext>
            </a:extLst>
          </p:cNvPr>
          <p:cNvSpPr txBox="1"/>
          <p:nvPr/>
        </p:nvSpPr>
        <p:spPr>
          <a:xfrm>
            <a:off x="0" y="2902058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How to embed information in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 high frequency signal (carrier)?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DBE471-73E6-7C4E-B260-2E47E8E7D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21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548E52-E3FF-DA47-AFF8-B1AE88932B9B}"/>
              </a:ext>
            </a:extLst>
          </p:cNvPr>
          <p:cNvSpPr txBox="1"/>
          <p:nvPr/>
        </p:nvSpPr>
        <p:spPr>
          <a:xfrm>
            <a:off x="0" y="2902058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Modulation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DFB450-1267-4F40-8621-7BDDAE62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05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Finding distance using waves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SONAR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(detection)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Amplitude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5FE69B-224E-7546-B63B-1291FE5CEE38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B3FD19-654A-BB49-8392-A1BF4986ECD6}"/>
              </a:ext>
            </a:extLst>
          </p:cNvPr>
          <p:cNvSpPr txBox="1"/>
          <p:nvPr/>
        </p:nvSpPr>
        <p:spPr>
          <a:xfrm>
            <a:off x="604435" y="667743"/>
            <a:ext cx="190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Depth imaging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2EBB9-E8FC-0246-B453-BB1C3D7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75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Modulation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Amplitude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09157E-406D-9843-9CD1-DCA757D785A0}"/>
              </a:ext>
            </a:extLst>
          </p:cNvPr>
          <p:cNvSpPr txBox="1"/>
          <p:nvPr/>
        </p:nvSpPr>
        <p:spPr>
          <a:xfrm>
            <a:off x="2781888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(AM)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CC5071-4978-3040-9D6F-3A687A33FE3C}"/>
              </a:ext>
            </a:extLst>
          </p:cNvPr>
          <p:cNvSpPr txBox="1"/>
          <p:nvPr/>
        </p:nvSpPr>
        <p:spPr>
          <a:xfrm>
            <a:off x="5010326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(FM)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958054-2B84-B14C-9362-EE93870E57F0}"/>
              </a:ext>
            </a:extLst>
          </p:cNvPr>
          <p:cNvSpPr txBox="1"/>
          <p:nvPr/>
        </p:nvSpPr>
        <p:spPr>
          <a:xfrm>
            <a:off x="7238764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(PM)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2A873-C6BC-C248-9A4A-48184B8B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47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Modulation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Phase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Amplitude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09157E-406D-9843-9CD1-DCA757D785A0}"/>
              </a:ext>
            </a:extLst>
          </p:cNvPr>
          <p:cNvSpPr txBox="1"/>
          <p:nvPr/>
        </p:nvSpPr>
        <p:spPr>
          <a:xfrm>
            <a:off x="2781888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(AM)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CC5071-4978-3040-9D6F-3A687A33FE3C}"/>
              </a:ext>
            </a:extLst>
          </p:cNvPr>
          <p:cNvSpPr txBox="1"/>
          <p:nvPr/>
        </p:nvSpPr>
        <p:spPr>
          <a:xfrm>
            <a:off x="5010326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(FM)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958054-2B84-B14C-9362-EE93870E57F0}"/>
              </a:ext>
            </a:extLst>
          </p:cNvPr>
          <p:cNvSpPr txBox="1"/>
          <p:nvPr/>
        </p:nvSpPr>
        <p:spPr>
          <a:xfrm>
            <a:off x="7238764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(PM)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9E12A-F1F0-AF44-B99F-7C4F84AE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94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DE2A90-F390-C547-A386-AF1CA1EB0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752"/>
            <a:ext cx="4610100" cy="2197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91DC8-AEC5-B545-8788-E2EC150BD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72153"/>
            <a:ext cx="34925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566095-4DB8-6A46-8CAF-DA390FD506F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Amplitude Modulation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FA39A-F54A-C647-AC93-82050D5B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40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BB017F-1B33-5547-BE57-C1BA0B1D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49" b="13781"/>
          <a:stretch/>
        </p:blipFill>
        <p:spPr>
          <a:xfrm>
            <a:off x="7493480" y="584775"/>
            <a:ext cx="1650520" cy="3529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ED3F15-7E1C-4C42-8C18-A440F922E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0" y="772441"/>
            <a:ext cx="4238141" cy="3181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39B7E5-5303-BC4A-A695-6126D36C0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93" y="4335565"/>
            <a:ext cx="2385425" cy="2385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0F1803-CD7A-1946-83F4-D6F54CE4D3B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is communication?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CFE63-63BF-E44E-8B7D-B1B7683B3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686" y="4600487"/>
            <a:ext cx="2146882" cy="2146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20FFE0-00F6-0948-B0C4-C9ACF092E6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50" t="12889"/>
          <a:stretch/>
        </p:blipFill>
        <p:spPr>
          <a:xfrm>
            <a:off x="4645434" y="4600487"/>
            <a:ext cx="2385426" cy="2009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677F8-4445-F34D-AAA7-F8C1AB3FE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981" y="1169550"/>
            <a:ext cx="3081937" cy="200995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869BDD-9729-0C4F-B56D-9DE17816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24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71C542-B43B-3A4E-8B98-290BB5AD4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19" y="2511649"/>
            <a:ext cx="4330181" cy="2193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DE2A90-F390-C547-A386-AF1CA1EB0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9752"/>
            <a:ext cx="4610100" cy="2197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91DC8-AEC5-B545-8788-E2EC150BD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072153"/>
            <a:ext cx="34925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7BCDF-5CA3-4442-90B0-3007D635C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900" y="3308897"/>
            <a:ext cx="3238500" cy="622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566095-4DB8-6A46-8CAF-DA390FD506F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Amplitude Modulation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472828-F525-B443-80AD-96FB9224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64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71C542-B43B-3A4E-8B98-290BB5AD4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19" y="2511649"/>
            <a:ext cx="4330181" cy="2193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DE2A90-F390-C547-A386-AF1CA1EB0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9752"/>
            <a:ext cx="4610100" cy="2197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13F588-BFD9-DF40-9DAA-2E4982C95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15" y="4705607"/>
            <a:ext cx="4113669" cy="2193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91DC8-AEC5-B545-8788-E2EC150BD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072153"/>
            <a:ext cx="34925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7BCDF-5CA3-4442-90B0-3007D635C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3900" y="3308897"/>
            <a:ext cx="3238500" cy="622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880C7-E007-9542-B331-FB915B179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4414" y="5429756"/>
            <a:ext cx="4859586" cy="524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566095-4DB8-6A46-8CAF-DA390FD506F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Amplitude Modulation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73D470-A350-F246-8DC1-0F048329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54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C6A595-4350-CA48-8FFB-50DC2EA51E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Amplitude Modulation: Bandwidth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9C992-ADEC-684A-9343-580FBC06E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53" y="4665732"/>
            <a:ext cx="2882900" cy="673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FAB907-4762-B141-96E5-FFF940FC2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50" y="5283200"/>
            <a:ext cx="4356100" cy="157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07F78-7079-3347-AB2A-80FB63C52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4" r="18814" b="71384"/>
          <a:stretch/>
        </p:blipFill>
        <p:spPr>
          <a:xfrm>
            <a:off x="692111" y="956204"/>
            <a:ext cx="5574622" cy="616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83EDE-9E0A-BF46-99C5-7F4A95FDB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50" y="3953239"/>
            <a:ext cx="53340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9366B-99D3-3748-B21A-40FC61354A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9" t="34822" r="9569" b="36562"/>
          <a:stretch/>
        </p:blipFill>
        <p:spPr>
          <a:xfrm>
            <a:off x="484048" y="1668731"/>
            <a:ext cx="6648773" cy="5600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967BEAF-81AE-B84F-8710-E09F5FE8A9D9}"/>
              </a:ext>
            </a:extLst>
          </p:cNvPr>
          <p:cNvGrpSpPr/>
          <p:nvPr/>
        </p:nvGrpSpPr>
        <p:grpSpPr>
          <a:xfrm>
            <a:off x="484048" y="2155272"/>
            <a:ext cx="7673485" cy="1441118"/>
            <a:chOff x="484048" y="2155272"/>
            <a:chExt cx="7673485" cy="14411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08CF59-7F74-1E4F-B5F4-0399664C7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468" t="64310" r="142" b="3857"/>
            <a:stretch/>
          </p:blipFill>
          <p:spPr>
            <a:xfrm>
              <a:off x="4799049" y="2911087"/>
              <a:ext cx="3358484" cy="6853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C94562-E6B9-8B44-A868-DE74B821E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4310" r="33532" b="1726"/>
            <a:stretch/>
          </p:blipFill>
          <p:spPr>
            <a:xfrm>
              <a:off x="484048" y="2155272"/>
              <a:ext cx="6685592" cy="731198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2C200-BC98-D04F-A0EA-5D83E855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02295958-E7E8-D54C-8D2A-F33AFF569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6953744" y="1539156"/>
            <a:ext cx="754468" cy="119382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C9B4CBC-E9CD-6A4A-AB1D-D6DF7C73CE9F}"/>
              </a:ext>
            </a:extLst>
          </p:cNvPr>
          <p:cNvCxnSpPr>
            <a:cxnSpLocks/>
          </p:cNvCxnSpPr>
          <p:nvPr/>
        </p:nvCxnSpPr>
        <p:spPr>
          <a:xfrm>
            <a:off x="1092562" y="4350526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0C3AA6-DCE2-8B44-B77E-52CB6E3D88B1}"/>
              </a:ext>
            </a:extLst>
          </p:cNvPr>
          <p:cNvCxnSpPr/>
          <p:nvPr/>
        </p:nvCxnSpPr>
        <p:spPr>
          <a:xfrm flipV="1">
            <a:off x="1095495" y="221293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741E7AE-B6D8-C343-A155-1F0539FDB22C}"/>
              </a:ext>
            </a:extLst>
          </p:cNvPr>
          <p:cNvSpPr txBox="1"/>
          <p:nvPr/>
        </p:nvSpPr>
        <p:spPr>
          <a:xfrm rot="16200000">
            <a:off x="238951" y="3176678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F5A730-3A52-5443-8F91-BCF5F8CB7975}"/>
              </a:ext>
            </a:extLst>
          </p:cNvPr>
          <p:cNvCxnSpPr/>
          <p:nvPr/>
        </p:nvCxnSpPr>
        <p:spPr>
          <a:xfrm>
            <a:off x="1356336" y="419174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E23C32-35FE-E14D-8CB6-5E37F55E324C}"/>
              </a:ext>
            </a:extLst>
          </p:cNvPr>
          <p:cNvCxnSpPr/>
          <p:nvPr/>
        </p:nvCxnSpPr>
        <p:spPr>
          <a:xfrm>
            <a:off x="1623036" y="419174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237446-75FB-C149-8501-ED55C82A8888}"/>
              </a:ext>
            </a:extLst>
          </p:cNvPr>
          <p:cNvCxnSpPr/>
          <p:nvPr/>
        </p:nvCxnSpPr>
        <p:spPr>
          <a:xfrm>
            <a:off x="1889736" y="419174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CB7DE2-48D1-5447-B180-67AC724ABE48}"/>
              </a:ext>
            </a:extLst>
          </p:cNvPr>
          <p:cNvCxnSpPr/>
          <p:nvPr/>
        </p:nvCxnSpPr>
        <p:spPr>
          <a:xfrm>
            <a:off x="2156436" y="419174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D6D865-5B93-354C-872F-14EC27781CAA}"/>
              </a:ext>
            </a:extLst>
          </p:cNvPr>
          <p:cNvCxnSpPr/>
          <p:nvPr/>
        </p:nvCxnSpPr>
        <p:spPr>
          <a:xfrm>
            <a:off x="2423136" y="419174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47D84C-94DA-F14B-9321-8AE233364AE9}"/>
              </a:ext>
            </a:extLst>
          </p:cNvPr>
          <p:cNvCxnSpPr/>
          <p:nvPr/>
        </p:nvCxnSpPr>
        <p:spPr>
          <a:xfrm>
            <a:off x="2689836" y="419174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BF4D8C-308C-2B48-B674-B04BA757C620}"/>
              </a:ext>
            </a:extLst>
          </p:cNvPr>
          <p:cNvCxnSpPr/>
          <p:nvPr/>
        </p:nvCxnSpPr>
        <p:spPr>
          <a:xfrm>
            <a:off x="2956536" y="419174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F88F63-DF02-0747-866F-38E6D0430856}"/>
              </a:ext>
            </a:extLst>
          </p:cNvPr>
          <p:cNvCxnSpPr/>
          <p:nvPr/>
        </p:nvCxnSpPr>
        <p:spPr>
          <a:xfrm>
            <a:off x="3223236" y="419174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D4B490-103D-2D46-8F88-0281EC7B00D9}"/>
              </a:ext>
            </a:extLst>
          </p:cNvPr>
          <p:cNvCxnSpPr/>
          <p:nvPr/>
        </p:nvCxnSpPr>
        <p:spPr>
          <a:xfrm>
            <a:off x="3489936" y="419174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AF12869-B320-8A40-97E6-09BE7554D56D}"/>
              </a:ext>
            </a:extLst>
          </p:cNvPr>
          <p:cNvGrpSpPr/>
          <p:nvPr/>
        </p:nvGrpSpPr>
        <p:grpSpPr>
          <a:xfrm>
            <a:off x="1346705" y="3506360"/>
            <a:ext cx="539034" cy="870670"/>
            <a:chOff x="2947029" y="3504793"/>
            <a:chExt cx="539034" cy="87067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60BE8F4-87ED-184C-AAD8-7F679B83DE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9A5D3BC-FE15-474A-9EF7-E561926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02E6497-30C0-344A-B0FC-DA867B190E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E64AE9-1B92-8243-8726-89E5673FFA6E}"/>
              </a:ext>
            </a:extLst>
          </p:cNvPr>
          <p:cNvCxnSpPr>
            <a:cxnSpLocks/>
          </p:cNvCxnSpPr>
          <p:nvPr/>
        </p:nvCxnSpPr>
        <p:spPr>
          <a:xfrm>
            <a:off x="5693664" y="4317831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B31E30-5D75-0148-BE66-FEC17F48D682}"/>
              </a:ext>
            </a:extLst>
          </p:cNvPr>
          <p:cNvCxnSpPr/>
          <p:nvPr/>
        </p:nvCxnSpPr>
        <p:spPr>
          <a:xfrm flipV="1">
            <a:off x="5696597" y="2180237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E828C79-4788-9145-AED4-86797F1942B9}"/>
              </a:ext>
            </a:extLst>
          </p:cNvPr>
          <p:cNvSpPr txBox="1"/>
          <p:nvPr/>
        </p:nvSpPr>
        <p:spPr>
          <a:xfrm rot="16200000">
            <a:off x="4840053" y="314398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6F0E3C-B4EE-8D47-97A1-717E23A0DD8A}"/>
              </a:ext>
            </a:extLst>
          </p:cNvPr>
          <p:cNvCxnSpPr/>
          <p:nvPr/>
        </p:nvCxnSpPr>
        <p:spPr>
          <a:xfrm>
            <a:off x="5957438" y="415904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EB9A38-867D-A840-B439-6D1E3ED64465}"/>
              </a:ext>
            </a:extLst>
          </p:cNvPr>
          <p:cNvCxnSpPr/>
          <p:nvPr/>
        </p:nvCxnSpPr>
        <p:spPr>
          <a:xfrm>
            <a:off x="6224138" y="415904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24E0BF-1606-0A43-9EA1-C794159BA359}"/>
              </a:ext>
            </a:extLst>
          </p:cNvPr>
          <p:cNvCxnSpPr/>
          <p:nvPr/>
        </p:nvCxnSpPr>
        <p:spPr>
          <a:xfrm>
            <a:off x="6490838" y="415904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11AFBD-37BC-154A-8224-716246C0F13B}"/>
              </a:ext>
            </a:extLst>
          </p:cNvPr>
          <p:cNvCxnSpPr/>
          <p:nvPr/>
        </p:nvCxnSpPr>
        <p:spPr>
          <a:xfrm>
            <a:off x="6757538" y="415904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A78DCB-AD59-A545-8C10-8BD4A3EB259A}"/>
              </a:ext>
            </a:extLst>
          </p:cNvPr>
          <p:cNvCxnSpPr/>
          <p:nvPr/>
        </p:nvCxnSpPr>
        <p:spPr>
          <a:xfrm>
            <a:off x="7024238" y="415904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3CDA4E-3D83-2F44-B0D0-67375CF281A2}"/>
              </a:ext>
            </a:extLst>
          </p:cNvPr>
          <p:cNvCxnSpPr/>
          <p:nvPr/>
        </p:nvCxnSpPr>
        <p:spPr>
          <a:xfrm>
            <a:off x="7290938" y="415904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052C13-87DC-A54A-8990-06C7A4D6ED11}"/>
              </a:ext>
            </a:extLst>
          </p:cNvPr>
          <p:cNvCxnSpPr/>
          <p:nvPr/>
        </p:nvCxnSpPr>
        <p:spPr>
          <a:xfrm>
            <a:off x="7557638" y="415904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23227C-CF4D-7D44-91FF-933BCBB5A217}"/>
              </a:ext>
            </a:extLst>
          </p:cNvPr>
          <p:cNvCxnSpPr/>
          <p:nvPr/>
        </p:nvCxnSpPr>
        <p:spPr>
          <a:xfrm>
            <a:off x="7824338" y="415904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27726A-89E7-2A47-9321-90EEB0838E17}"/>
              </a:ext>
            </a:extLst>
          </p:cNvPr>
          <p:cNvCxnSpPr/>
          <p:nvPr/>
        </p:nvCxnSpPr>
        <p:spPr>
          <a:xfrm>
            <a:off x="8091038" y="415904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76D1C66-F606-8741-89B2-448BF169BC99}"/>
              </a:ext>
            </a:extLst>
          </p:cNvPr>
          <p:cNvCxnSpPr>
            <a:cxnSpLocks/>
          </p:cNvCxnSpPr>
          <p:nvPr/>
        </p:nvCxnSpPr>
        <p:spPr>
          <a:xfrm flipV="1">
            <a:off x="7287072" y="2449842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760AA8-F6F8-5049-83D2-4C6418186960}"/>
              </a:ext>
            </a:extLst>
          </p:cNvPr>
          <p:cNvGrpSpPr/>
          <p:nvPr/>
        </p:nvGrpSpPr>
        <p:grpSpPr>
          <a:xfrm>
            <a:off x="7545096" y="3473084"/>
            <a:ext cx="539034" cy="870670"/>
            <a:chOff x="2947029" y="3504793"/>
            <a:chExt cx="539034" cy="87067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2A31E0C-087B-2C4D-A2FF-815F18C48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2BAF3AE-FCD6-DD44-8FC1-202F59C34B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5300BA8-3A45-D14A-A8E1-18933F566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947E233-2339-E744-A7F9-E3B8EA5FA7D6}"/>
              </a:ext>
            </a:extLst>
          </p:cNvPr>
          <p:cNvGrpSpPr/>
          <p:nvPr/>
        </p:nvGrpSpPr>
        <p:grpSpPr>
          <a:xfrm flipH="1">
            <a:off x="6472251" y="3456599"/>
            <a:ext cx="539034" cy="870670"/>
            <a:chOff x="2947029" y="3504793"/>
            <a:chExt cx="539034" cy="870670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1A42BCD-B735-F740-9BAC-C40B8431B2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1175A4D-5D54-9648-A87F-794AF12421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8D5979F-ECD6-844B-801F-971821BF96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97B9901-C6A2-F241-B97C-45B47ADD4A3E}"/>
              </a:ext>
            </a:extLst>
          </p:cNvPr>
          <p:cNvCxnSpPr>
            <a:cxnSpLocks/>
          </p:cNvCxnSpPr>
          <p:nvPr/>
        </p:nvCxnSpPr>
        <p:spPr>
          <a:xfrm flipH="1">
            <a:off x="1144046" y="4606612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658E0622-B3F4-0944-8195-AA2E9759F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48" t="57916" r="23376" b="1"/>
          <a:stretch/>
        </p:blipFill>
        <p:spPr>
          <a:xfrm>
            <a:off x="6998738" y="4700637"/>
            <a:ext cx="656716" cy="66272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FF7A8B2-CEFF-394D-A5EF-FF9706198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76" b="16189"/>
          <a:stretch/>
        </p:blipFill>
        <p:spPr>
          <a:xfrm>
            <a:off x="1290802" y="4739292"/>
            <a:ext cx="668041" cy="585419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2711E1A-A28F-964A-BE70-2F9C88D1A92E}"/>
              </a:ext>
            </a:extLst>
          </p:cNvPr>
          <p:cNvCxnSpPr>
            <a:cxnSpLocks/>
          </p:cNvCxnSpPr>
          <p:nvPr/>
        </p:nvCxnSpPr>
        <p:spPr>
          <a:xfrm flipH="1">
            <a:off x="6472252" y="4576648"/>
            <a:ext cx="1618786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F35DB5D-6891-1942-9235-F629A1B0C905}"/>
              </a:ext>
            </a:extLst>
          </p:cNvPr>
          <p:cNvSpPr txBox="1"/>
          <p:nvPr/>
        </p:nvSpPr>
        <p:spPr>
          <a:xfrm>
            <a:off x="5008801" y="1146738"/>
            <a:ext cx="2430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Carrier</a:t>
            </a:r>
          </a:p>
          <a:p>
            <a:pPr algn="ctr"/>
            <a:r>
              <a:rPr lang="en-US" sz="2800" dirty="0"/>
              <a:t>frequency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58C523-E5A2-E14A-9979-8BAD68D7B2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Amplitude Modulation: Bandwidth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803417D-D8AA-3F41-8F95-DCE4690F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38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Modulation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Phase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Amplitude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09157E-406D-9843-9CD1-DCA757D785A0}"/>
              </a:ext>
            </a:extLst>
          </p:cNvPr>
          <p:cNvSpPr txBox="1"/>
          <p:nvPr/>
        </p:nvSpPr>
        <p:spPr>
          <a:xfrm>
            <a:off x="2781888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(AM)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CC5071-4978-3040-9D6F-3A687A33FE3C}"/>
              </a:ext>
            </a:extLst>
          </p:cNvPr>
          <p:cNvSpPr txBox="1"/>
          <p:nvPr/>
        </p:nvSpPr>
        <p:spPr>
          <a:xfrm>
            <a:off x="5010326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(FM)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958054-2B84-B14C-9362-EE93870E57F0}"/>
              </a:ext>
            </a:extLst>
          </p:cNvPr>
          <p:cNvSpPr txBox="1"/>
          <p:nvPr/>
        </p:nvSpPr>
        <p:spPr>
          <a:xfrm>
            <a:off x="7238764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(PM)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0E82E8-0012-1B4C-B245-C07F68EE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77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AA58C523-E5A2-E14A-9979-8BAD68D7B2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Modulation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BBDA35-A92D-CA40-8167-B2E935FC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1" y="739398"/>
            <a:ext cx="3810000" cy="1752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3809EB-6B5E-EB4B-B04C-A9640E47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71" y="2511803"/>
            <a:ext cx="3810000" cy="1854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2C1168-4365-064F-A7AA-57132F69F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3" y="4713196"/>
            <a:ext cx="4191000" cy="18021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899B32-880E-0549-8DC4-F49E4D692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795" y="1311472"/>
            <a:ext cx="2921000" cy="711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028C8E-97F6-CA40-8819-6D94B35F5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190" y="2264357"/>
            <a:ext cx="4292810" cy="16163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DE2607C-14E3-9248-9EFA-42F6246E40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664"/>
          <a:stretch/>
        </p:blipFill>
        <p:spPr>
          <a:xfrm>
            <a:off x="4721709" y="4366003"/>
            <a:ext cx="4102100" cy="16163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91954-685D-F04F-8E42-077E72F0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A9937-A729-334B-A257-DC630BFD4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64"/>
          <a:stretch/>
        </p:blipFill>
        <p:spPr>
          <a:xfrm>
            <a:off x="431800" y="196959"/>
            <a:ext cx="4102100" cy="1616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5422C-47CC-3043-8004-CEFF956CA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0" y="1614374"/>
            <a:ext cx="5599545" cy="1893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5ECC1-DB64-BF42-B716-5FE3FA7D6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271" y="3704510"/>
            <a:ext cx="5625785" cy="88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769470-B194-BD45-8D53-E2A638B042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413"/>
          <a:stretch/>
        </p:blipFill>
        <p:spPr>
          <a:xfrm>
            <a:off x="415636" y="4586163"/>
            <a:ext cx="8312727" cy="700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80A5D7-2B93-3443-A2A8-2A1D129D4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486" y="6126301"/>
            <a:ext cx="4293765" cy="537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AE087-A041-D944-9332-A69B055CF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43" t="53098" r="25077" b="7300"/>
          <a:stretch/>
        </p:blipFill>
        <p:spPr>
          <a:xfrm>
            <a:off x="1775271" y="5160822"/>
            <a:ext cx="5507742" cy="7158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ECD6D2-3BF5-D94E-A95E-5336CCE7EFA9}"/>
              </a:ext>
            </a:extLst>
          </p:cNvPr>
          <p:cNvSpPr/>
          <p:nvPr/>
        </p:nvSpPr>
        <p:spPr>
          <a:xfrm>
            <a:off x="1920292" y="3592336"/>
            <a:ext cx="5480764" cy="980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FEE9C-4166-4A48-AB20-EB506489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Modulation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Phase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Amplitude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09157E-406D-9843-9CD1-DCA757D785A0}"/>
              </a:ext>
            </a:extLst>
          </p:cNvPr>
          <p:cNvSpPr txBox="1"/>
          <p:nvPr/>
        </p:nvSpPr>
        <p:spPr>
          <a:xfrm>
            <a:off x="2781888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(AM)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CC5071-4978-3040-9D6F-3A687A33FE3C}"/>
              </a:ext>
            </a:extLst>
          </p:cNvPr>
          <p:cNvSpPr txBox="1"/>
          <p:nvPr/>
        </p:nvSpPr>
        <p:spPr>
          <a:xfrm>
            <a:off x="5010326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(FM)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958054-2B84-B14C-9362-EE93870E57F0}"/>
              </a:ext>
            </a:extLst>
          </p:cNvPr>
          <p:cNvSpPr txBox="1"/>
          <p:nvPr/>
        </p:nvSpPr>
        <p:spPr>
          <a:xfrm>
            <a:off x="7238764" y="4830445"/>
            <a:ext cx="135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(PM)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D2D3A-7CAA-334E-AC1E-65EC3B47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53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AA58C523-E5A2-E14A-9979-8BAD68D7B2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Phase Modulation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BBDA35-A92D-CA40-8167-B2E935FC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1" y="739398"/>
            <a:ext cx="3810000" cy="1752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3809EB-6B5E-EB4B-B04C-A9640E47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71" y="2511803"/>
            <a:ext cx="3810000" cy="1854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928A39-B660-F548-8321-5B5AC0454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71" y="4748939"/>
            <a:ext cx="4152254" cy="1799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49953-5497-CE40-ACD6-D64903EA7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731" y="1124018"/>
            <a:ext cx="2501900" cy="85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C4123-4810-F94A-86F8-D83010429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731" y="2123465"/>
            <a:ext cx="3454095" cy="1040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FFCEDF-0465-A34D-AB89-39456916B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3840988"/>
            <a:ext cx="4724400" cy="800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243B32-3850-0E4A-BA12-E4A2B4FA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17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42920E-5331-AB48-B2DD-90B030281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300435"/>
            <a:ext cx="4724400" cy="80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3E997E-BC47-6743-8B37-5D9FFF324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841"/>
          <a:stretch/>
        </p:blipFill>
        <p:spPr>
          <a:xfrm>
            <a:off x="0" y="3881511"/>
            <a:ext cx="9144000" cy="8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F8521-04FD-EC48-81A2-F7B00D9E8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325" y="5781859"/>
            <a:ext cx="4828100" cy="963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9B1D60-FBD2-0D4D-93D3-3FB4D5275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33" t="66378" r="27429" b="-1355"/>
          <a:stretch/>
        </p:blipFill>
        <p:spPr>
          <a:xfrm>
            <a:off x="1849842" y="4905905"/>
            <a:ext cx="5834356" cy="651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FC47C-D95E-BD48-82E9-AA5D06860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220" y="2264587"/>
            <a:ext cx="5435600" cy="106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250AC-5922-B740-9380-88222681C1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Phase Modulation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90BAC7-6CDE-334C-8D27-1F8F46F0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0F1803-CD7A-1946-83F4-D6F54CE4D3B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is communication?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6D0F20-9092-5645-A84E-E575F8845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6" y="2176590"/>
            <a:ext cx="8359648" cy="25048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0AEB6-AFA7-524C-957B-DC9B44E0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28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3250AC-5922-B740-9380-88222681C1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Phase Modulation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B768B-D20D-1D4D-94CB-86EEE68F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31" y="639749"/>
            <a:ext cx="6507925" cy="2882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852896-2ED2-6C45-871A-1460448E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471" y="3607281"/>
            <a:ext cx="6507925" cy="29192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AA8FCC-0477-4040-868C-07BD84DCF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55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3250AC-5922-B740-9380-88222681C1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Constellation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B768B-D20D-1D4D-94CB-86EEE68F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31" y="639749"/>
            <a:ext cx="6507925" cy="28820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4E4365-7979-1147-AC85-02FE3808E67B}"/>
              </a:ext>
            </a:extLst>
          </p:cNvPr>
          <p:cNvSpPr txBox="1"/>
          <p:nvPr/>
        </p:nvSpPr>
        <p:spPr>
          <a:xfrm>
            <a:off x="4791824" y="3787063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Symbols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AAD6EF-27F9-4249-BF75-75191D414EAC}"/>
              </a:ext>
            </a:extLst>
          </p:cNvPr>
          <p:cNvCxnSpPr>
            <a:cxnSpLocks/>
          </p:cNvCxnSpPr>
          <p:nvPr/>
        </p:nvCxnSpPr>
        <p:spPr>
          <a:xfrm flipH="1" flipV="1">
            <a:off x="3647693" y="2866887"/>
            <a:ext cx="1772411" cy="98977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189532-38AE-5F4C-A8FA-298AAE9E575E}"/>
              </a:ext>
            </a:extLst>
          </p:cNvPr>
          <p:cNvCxnSpPr>
            <a:cxnSpLocks/>
          </p:cNvCxnSpPr>
          <p:nvPr/>
        </p:nvCxnSpPr>
        <p:spPr>
          <a:xfrm flipV="1">
            <a:off x="6147992" y="2910342"/>
            <a:ext cx="764252" cy="946321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F3AB55-B911-0C45-8E07-51FB50CB9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871" b="2965"/>
          <a:stretch/>
        </p:blipFill>
        <p:spPr>
          <a:xfrm>
            <a:off x="5787105" y="4492396"/>
            <a:ext cx="2688200" cy="5892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BB0145-0A19-1942-ADAD-113D4F9A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34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3250AC-5922-B740-9380-88222681C1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Constellation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B768B-D20D-1D4D-94CB-86EEE68F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31" y="639749"/>
            <a:ext cx="6507925" cy="288208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2BF463-2565-F24C-A4B6-A12D02790DD2}"/>
              </a:ext>
            </a:extLst>
          </p:cNvPr>
          <p:cNvCxnSpPr/>
          <p:nvPr/>
        </p:nvCxnSpPr>
        <p:spPr>
          <a:xfrm>
            <a:off x="4572000" y="4045058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6B9B42-9B47-324E-884A-A32947FA6210}"/>
              </a:ext>
            </a:extLst>
          </p:cNvPr>
          <p:cNvCxnSpPr>
            <a:cxnSpLocks/>
          </p:cNvCxnSpPr>
          <p:nvPr/>
        </p:nvCxnSpPr>
        <p:spPr>
          <a:xfrm>
            <a:off x="2402829" y="5189351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288F19-EADD-9D46-8CA6-60E3E5F77558}"/>
              </a:ext>
            </a:extLst>
          </p:cNvPr>
          <p:cNvSpPr txBox="1"/>
          <p:nvPr/>
        </p:nvSpPr>
        <p:spPr>
          <a:xfrm>
            <a:off x="0" y="3900411"/>
            <a:ext cx="355635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Constellation diagram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E4365-7979-1147-AC85-02FE3808E67B}"/>
              </a:ext>
            </a:extLst>
          </p:cNvPr>
          <p:cNvSpPr txBox="1"/>
          <p:nvPr/>
        </p:nvSpPr>
        <p:spPr>
          <a:xfrm>
            <a:off x="4791824" y="3787063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Symbols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AAD6EF-27F9-4249-BF75-75191D414EAC}"/>
              </a:ext>
            </a:extLst>
          </p:cNvPr>
          <p:cNvCxnSpPr>
            <a:cxnSpLocks/>
          </p:cNvCxnSpPr>
          <p:nvPr/>
        </p:nvCxnSpPr>
        <p:spPr>
          <a:xfrm flipH="1" flipV="1">
            <a:off x="3647693" y="2866887"/>
            <a:ext cx="1772411" cy="98977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189532-38AE-5F4C-A8FA-298AAE9E575E}"/>
              </a:ext>
            </a:extLst>
          </p:cNvPr>
          <p:cNvCxnSpPr>
            <a:cxnSpLocks/>
          </p:cNvCxnSpPr>
          <p:nvPr/>
        </p:nvCxnSpPr>
        <p:spPr>
          <a:xfrm flipV="1">
            <a:off x="6147992" y="2910342"/>
            <a:ext cx="764252" cy="946321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F3AB55-B911-0C45-8E07-51FB50CB9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871" b="2965"/>
          <a:stretch/>
        </p:blipFill>
        <p:spPr>
          <a:xfrm>
            <a:off x="5787105" y="4492396"/>
            <a:ext cx="2688200" cy="5892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407036-D8F3-FD4E-9751-ECC50389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57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3250AC-5922-B740-9380-88222681C1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Constellation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B768B-D20D-1D4D-94CB-86EEE68F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31" y="639749"/>
            <a:ext cx="6507925" cy="288208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2BF463-2565-F24C-A4B6-A12D02790DD2}"/>
              </a:ext>
            </a:extLst>
          </p:cNvPr>
          <p:cNvCxnSpPr/>
          <p:nvPr/>
        </p:nvCxnSpPr>
        <p:spPr>
          <a:xfrm>
            <a:off x="4572000" y="4045058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6B9B42-9B47-324E-884A-A32947FA6210}"/>
              </a:ext>
            </a:extLst>
          </p:cNvPr>
          <p:cNvCxnSpPr>
            <a:cxnSpLocks/>
          </p:cNvCxnSpPr>
          <p:nvPr/>
        </p:nvCxnSpPr>
        <p:spPr>
          <a:xfrm>
            <a:off x="2402829" y="5189351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EA1FC10-6381-8A47-898B-71908DFECB68}"/>
              </a:ext>
            </a:extLst>
          </p:cNvPr>
          <p:cNvSpPr/>
          <p:nvPr/>
        </p:nvSpPr>
        <p:spPr>
          <a:xfrm>
            <a:off x="5487202" y="442226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88F19-EADD-9D46-8CA6-60E3E5F77558}"/>
              </a:ext>
            </a:extLst>
          </p:cNvPr>
          <p:cNvSpPr txBox="1"/>
          <p:nvPr/>
        </p:nvSpPr>
        <p:spPr>
          <a:xfrm>
            <a:off x="0" y="3900411"/>
            <a:ext cx="355635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Constellation diagram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E4365-7979-1147-AC85-02FE3808E67B}"/>
              </a:ext>
            </a:extLst>
          </p:cNvPr>
          <p:cNvSpPr txBox="1"/>
          <p:nvPr/>
        </p:nvSpPr>
        <p:spPr>
          <a:xfrm>
            <a:off x="4791824" y="3787063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Symbols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AAD6EF-27F9-4249-BF75-75191D414EAC}"/>
              </a:ext>
            </a:extLst>
          </p:cNvPr>
          <p:cNvCxnSpPr>
            <a:cxnSpLocks/>
          </p:cNvCxnSpPr>
          <p:nvPr/>
        </p:nvCxnSpPr>
        <p:spPr>
          <a:xfrm flipH="1" flipV="1">
            <a:off x="3647693" y="2866887"/>
            <a:ext cx="1772411" cy="98977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189532-38AE-5F4C-A8FA-298AAE9E575E}"/>
              </a:ext>
            </a:extLst>
          </p:cNvPr>
          <p:cNvCxnSpPr>
            <a:cxnSpLocks/>
          </p:cNvCxnSpPr>
          <p:nvPr/>
        </p:nvCxnSpPr>
        <p:spPr>
          <a:xfrm flipV="1">
            <a:off x="6147992" y="2910342"/>
            <a:ext cx="764252" cy="946321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169EE9-8CE6-C847-BD32-1628595C4D92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4572000" y="4594240"/>
            <a:ext cx="944708" cy="61333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05EEFA1-2246-4048-8855-2BF6F98DEB2B}"/>
              </a:ext>
            </a:extLst>
          </p:cNvPr>
          <p:cNvSpPr txBox="1"/>
          <p:nvPr/>
        </p:nvSpPr>
        <p:spPr>
          <a:xfrm>
            <a:off x="4960401" y="4712592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ϕ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8A9644-087B-B947-8953-E785FE6EB284}"/>
              </a:ext>
            </a:extLst>
          </p:cNvPr>
          <p:cNvSpPr txBox="1"/>
          <p:nvPr/>
        </p:nvSpPr>
        <p:spPr>
          <a:xfrm>
            <a:off x="4709733" y="4435027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6F0CC6-958B-3240-98CA-9D75F0123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871" b="2965"/>
          <a:stretch/>
        </p:blipFill>
        <p:spPr>
          <a:xfrm>
            <a:off x="5787105" y="4492396"/>
            <a:ext cx="2688200" cy="5892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05850-5EF1-3A48-AADB-9BF6E7A1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7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3250AC-5922-B740-9380-88222681C1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Constellation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B768B-D20D-1D4D-94CB-86EEE68F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31" y="639749"/>
            <a:ext cx="6507925" cy="288208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2BF463-2565-F24C-A4B6-A12D02790DD2}"/>
              </a:ext>
            </a:extLst>
          </p:cNvPr>
          <p:cNvCxnSpPr/>
          <p:nvPr/>
        </p:nvCxnSpPr>
        <p:spPr>
          <a:xfrm>
            <a:off x="4572000" y="4045058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6B9B42-9B47-324E-884A-A32947FA6210}"/>
              </a:ext>
            </a:extLst>
          </p:cNvPr>
          <p:cNvCxnSpPr>
            <a:cxnSpLocks/>
          </p:cNvCxnSpPr>
          <p:nvPr/>
        </p:nvCxnSpPr>
        <p:spPr>
          <a:xfrm>
            <a:off x="2402829" y="5189351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5E65C58-CFFC-3E4C-B312-E0FE147A5AF9}"/>
              </a:ext>
            </a:extLst>
          </p:cNvPr>
          <p:cNvSpPr/>
          <p:nvPr/>
        </p:nvSpPr>
        <p:spPr>
          <a:xfrm>
            <a:off x="5656881" y="5088612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A1FC10-6381-8A47-898B-71908DFECB68}"/>
              </a:ext>
            </a:extLst>
          </p:cNvPr>
          <p:cNvSpPr/>
          <p:nvPr/>
        </p:nvSpPr>
        <p:spPr>
          <a:xfrm>
            <a:off x="3309184" y="5088612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88F19-EADD-9D46-8CA6-60E3E5F77558}"/>
              </a:ext>
            </a:extLst>
          </p:cNvPr>
          <p:cNvSpPr txBox="1"/>
          <p:nvPr/>
        </p:nvSpPr>
        <p:spPr>
          <a:xfrm>
            <a:off x="0" y="3900411"/>
            <a:ext cx="355635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Constellation diagram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6ABD1B-6A5A-D949-AE13-5DCE5167F1C1}"/>
              </a:ext>
            </a:extLst>
          </p:cNvPr>
          <p:cNvSpPr txBox="1"/>
          <p:nvPr/>
        </p:nvSpPr>
        <p:spPr>
          <a:xfrm>
            <a:off x="4791824" y="5524185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Bit=1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C1E778-C326-6F4A-8FB2-32A1C971E57C}"/>
              </a:ext>
            </a:extLst>
          </p:cNvPr>
          <p:cNvSpPr txBox="1"/>
          <p:nvPr/>
        </p:nvSpPr>
        <p:spPr>
          <a:xfrm>
            <a:off x="2227071" y="5524185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Bit=0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E4365-7979-1147-AC85-02FE3808E67B}"/>
              </a:ext>
            </a:extLst>
          </p:cNvPr>
          <p:cNvSpPr txBox="1"/>
          <p:nvPr/>
        </p:nvSpPr>
        <p:spPr>
          <a:xfrm>
            <a:off x="4791824" y="3787063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Symbols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AAD6EF-27F9-4249-BF75-75191D414EAC}"/>
              </a:ext>
            </a:extLst>
          </p:cNvPr>
          <p:cNvCxnSpPr>
            <a:cxnSpLocks/>
          </p:cNvCxnSpPr>
          <p:nvPr/>
        </p:nvCxnSpPr>
        <p:spPr>
          <a:xfrm flipH="1" flipV="1">
            <a:off x="3647693" y="2866887"/>
            <a:ext cx="1772411" cy="989776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189532-38AE-5F4C-A8FA-298AAE9E575E}"/>
              </a:ext>
            </a:extLst>
          </p:cNvPr>
          <p:cNvCxnSpPr>
            <a:cxnSpLocks/>
          </p:cNvCxnSpPr>
          <p:nvPr/>
        </p:nvCxnSpPr>
        <p:spPr>
          <a:xfrm flipV="1">
            <a:off x="6147992" y="2910342"/>
            <a:ext cx="764252" cy="946321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69D24C-0F20-584E-8281-94E22AC3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09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F27A9BA-76B4-814C-B6EA-373B4DF9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13" y="584775"/>
            <a:ext cx="6507925" cy="2919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250AC-5922-B740-9380-88222681C1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Constellation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88F19-EADD-9D46-8CA6-60E3E5F77558}"/>
              </a:ext>
            </a:extLst>
          </p:cNvPr>
          <p:cNvSpPr txBox="1"/>
          <p:nvPr/>
        </p:nvSpPr>
        <p:spPr>
          <a:xfrm>
            <a:off x="0" y="3900411"/>
            <a:ext cx="355635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Constellation diagram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E4365-7979-1147-AC85-02FE3808E67B}"/>
              </a:ext>
            </a:extLst>
          </p:cNvPr>
          <p:cNvSpPr txBox="1"/>
          <p:nvPr/>
        </p:nvSpPr>
        <p:spPr>
          <a:xfrm>
            <a:off x="4915808" y="3787063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Symbols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AAD6EF-27F9-4249-BF75-75191D414EAC}"/>
              </a:ext>
            </a:extLst>
          </p:cNvPr>
          <p:cNvCxnSpPr>
            <a:cxnSpLocks/>
          </p:cNvCxnSpPr>
          <p:nvPr/>
        </p:nvCxnSpPr>
        <p:spPr>
          <a:xfrm flipH="1" flipV="1">
            <a:off x="3973165" y="2852641"/>
            <a:ext cx="1599496" cy="1004023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189532-38AE-5F4C-A8FA-298AAE9E575E}"/>
              </a:ext>
            </a:extLst>
          </p:cNvPr>
          <p:cNvCxnSpPr>
            <a:cxnSpLocks/>
          </p:cNvCxnSpPr>
          <p:nvPr/>
        </p:nvCxnSpPr>
        <p:spPr>
          <a:xfrm flipV="1">
            <a:off x="6147992" y="2978025"/>
            <a:ext cx="507580" cy="878639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852057-450F-4D46-9AC9-87EC0C9E885E}"/>
              </a:ext>
            </a:extLst>
          </p:cNvPr>
          <p:cNvCxnSpPr>
            <a:cxnSpLocks/>
          </p:cNvCxnSpPr>
          <p:nvPr/>
        </p:nvCxnSpPr>
        <p:spPr>
          <a:xfrm flipH="1" flipV="1">
            <a:off x="2526225" y="2978025"/>
            <a:ext cx="2893879" cy="1020570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073785-7781-874C-A771-2D28BFD3BD6F}"/>
              </a:ext>
            </a:extLst>
          </p:cNvPr>
          <p:cNvCxnSpPr>
            <a:cxnSpLocks/>
          </p:cNvCxnSpPr>
          <p:nvPr/>
        </p:nvCxnSpPr>
        <p:spPr>
          <a:xfrm flipH="1" flipV="1">
            <a:off x="5401922" y="2809604"/>
            <a:ext cx="341478" cy="1029273"/>
          </a:xfrm>
          <a:prstGeom prst="straightConnector1">
            <a:avLst/>
          </a:pr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1702EC-24C1-484D-BDDA-F3897F0C5280}"/>
              </a:ext>
            </a:extLst>
          </p:cNvPr>
          <p:cNvGrpSpPr/>
          <p:nvPr/>
        </p:nvGrpSpPr>
        <p:grpSpPr>
          <a:xfrm>
            <a:off x="2402829" y="4525505"/>
            <a:ext cx="4262140" cy="2433234"/>
            <a:chOff x="2402829" y="4525505"/>
            <a:chExt cx="4262140" cy="243323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42BF463-2565-F24C-A4B6-A12D02790DD2}"/>
                </a:ext>
              </a:extLst>
            </p:cNvPr>
            <p:cNvCxnSpPr/>
            <p:nvPr/>
          </p:nvCxnSpPr>
          <p:spPr>
            <a:xfrm>
              <a:off x="4572000" y="4525505"/>
              <a:ext cx="0" cy="2433234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66B9B42-9B47-324E-884A-A32947FA6210}"/>
                </a:ext>
              </a:extLst>
            </p:cNvPr>
            <p:cNvCxnSpPr>
              <a:cxnSpLocks/>
            </p:cNvCxnSpPr>
            <p:nvPr/>
          </p:nvCxnSpPr>
          <p:spPr>
            <a:xfrm>
              <a:off x="2402829" y="5669798"/>
              <a:ext cx="426214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5E65C58-CFFC-3E4C-B312-E0FE147A5AF9}"/>
                </a:ext>
              </a:extLst>
            </p:cNvPr>
            <p:cNvSpPr/>
            <p:nvPr/>
          </p:nvSpPr>
          <p:spPr>
            <a:xfrm>
              <a:off x="5448416" y="6111258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6ABD1B-6A5A-D949-AE13-5DCE5167F1C1}"/>
                </a:ext>
              </a:extLst>
            </p:cNvPr>
            <p:cNvSpPr txBox="1"/>
            <p:nvPr/>
          </p:nvSpPr>
          <p:spPr>
            <a:xfrm>
              <a:off x="5349201" y="4637842"/>
              <a:ext cx="1226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01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2D9E6E9-2FF3-3A45-AD8F-FA517C2CED94}"/>
                </a:ext>
              </a:extLst>
            </p:cNvPr>
            <p:cNvSpPr/>
            <p:nvPr/>
          </p:nvSpPr>
          <p:spPr>
            <a:xfrm>
              <a:off x="5401922" y="4807124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01BE73F-E192-D244-8CA8-693F37EFA781}"/>
                </a:ext>
              </a:extLst>
            </p:cNvPr>
            <p:cNvSpPr/>
            <p:nvPr/>
          </p:nvSpPr>
          <p:spPr>
            <a:xfrm>
              <a:off x="3594846" y="6111258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36FF83-FB24-B449-8519-5A6E453C3AE6}"/>
                </a:ext>
              </a:extLst>
            </p:cNvPr>
            <p:cNvSpPr/>
            <p:nvPr/>
          </p:nvSpPr>
          <p:spPr>
            <a:xfrm>
              <a:off x="3548352" y="4807124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978A38-CEF8-C746-9D37-4D58629E2BAD}"/>
                </a:ext>
              </a:extLst>
            </p:cNvPr>
            <p:cNvSpPr txBox="1"/>
            <p:nvPr/>
          </p:nvSpPr>
          <p:spPr>
            <a:xfrm>
              <a:off x="5394171" y="5970517"/>
              <a:ext cx="1226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28853A-95AC-B246-8127-5E8C712DD297}"/>
                </a:ext>
              </a:extLst>
            </p:cNvPr>
            <p:cNvSpPr txBox="1"/>
            <p:nvPr/>
          </p:nvSpPr>
          <p:spPr>
            <a:xfrm>
              <a:off x="2602365" y="4650123"/>
              <a:ext cx="1226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6074D7-D528-BB4D-94CB-5D727C5DB3A5}"/>
                </a:ext>
              </a:extLst>
            </p:cNvPr>
            <p:cNvSpPr txBox="1"/>
            <p:nvPr/>
          </p:nvSpPr>
          <p:spPr>
            <a:xfrm>
              <a:off x="2602365" y="5974187"/>
              <a:ext cx="1226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11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024160-A9CB-0943-9ADC-24103A73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498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3250AC-5922-B740-9380-88222681C1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Constellation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2BF463-2565-F24C-A4B6-A12D02790DD2}"/>
              </a:ext>
            </a:extLst>
          </p:cNvPr>
          <p:cNvCxnSpPr/>
          <p:nvPr/>
        </p:nvCxnSpPr>
        <p:spPr>
          <a:xfrm>
            <a:off x="4572001" y="3357053"/>
            <a:ext cx="0" cy="3562501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6B9B42-9B47-324E-884A-A32947FA6210}"/>
              </a:ext>
            </a:extLst>
          </p:cNvPr>
          <p:cNvCxnSpPr>
            <a:cxnSpLocks/>
          </p:cNvCxnSpPr>
          <p:nvPr/>
        </p:nvCxnSpPr>
        <p:spPr>
          <a:xfrm>
            <a:off x="2402830" y="5065979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6ABD1B-6A5A-D949-AE13-5DCE5167F1C1}"/>
              </a:ext>
            </a:extLst>
          </p:cNvPr>
          <p:cNvSpPr txBox="1"/>
          <p:nvPr/>
        </p:nvSpPr>
        <p:spPr>
          <a:xfrm>
            <a:off x="5935617" y="4613825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0000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A061EB-D0BD-9242-AFD7-0261AAA09984}"/>
              </a:ext>
            </a:extLst>
          </p:cNvPr>
          <p:cNvSpPr/>
          <p:nvPr/>
        </p:nvSpPr>
        <p:spPr>
          <a:xfrm>
            <a:off x="3048969" y="3582586"/>
            <a:ext cx="3045587" cy="30455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668879-39CC-E349-AFC8-AEA4621B5206}"/>
              </a:ext>
            </a:extLst>
          </p:cNvPr>
          <p:cNvSpPr/>
          <p:nvPr/>
        </p:nvSpPr>
        <p:spPr>
          <a:xfrm>
            <a:off x="3835978" y="3618323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6A52D1-4032-1443-85B4-D93C3054B0EF}"/>
              </a:ext>
            </a:extLst>
          </p:cNvPr>
          <p:cNvSpPr/>
          <p:nvPr/>
        </p:nvSpPr>
        <p:spPr>
          <a:xfrm>
            <a:off x="3333783" y="4019419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89A174-0A17-3C46-81AB-0C8806889A4C}"/>
              </a:ext>
            </a:extLst>
          </p:cNvPr>
          <p:cNvSpPr/>
          <p:nvPr/>
        </p:nvSpPr>
        <p:spPr>
          <a:xfrm>
            <a:off x="4471023" y="3481847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2B06A56-F3BD-414F-9D50-B36C16770B1D}"/>
              </a:ext>
            </a:extLst>
          </p:cNvPr>
          <p:cNvSpPr/>
          <p:nvPr/>
        </p:nvSpPr>
        <p:spPr>
          <a:xfrm>
            <a:off x="3064467" y="450950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3B3855-62D7-AA41-B9CC-628FFCB84623}"/>
              </a:ext>
            </a:extLst>
          </p:cNvPr>
          <p:cNvGrpSpPr/>
          <p:nvPr/>
        </p:nvGrpSpPr>
        <p:grpSpPr>
          <a:xfrm rot="16042809">
            <a:off x="2784898" y="5216090"/>
            <a:ext cx="1608034" cy="1229139"/>
            <a:chOff x="2663414" y="2687238"/>
            <a:chExt cx="1608034" cy="122913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57A43C-F160-1141-83FD-734157427385}"/>
                </a:ext>
              </a:extLst>
            </p:cNvPr>
            <p:cNvSpPr/>
            <p:nvPr/>
          </p:nvSpPr>
          <p:spPr>
            <a:xfrm>
              <a:off x="3434925" y="2823714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E8F01BD-BB69-D841-9D69-A37D04C7D3F6}"/>
                </a:ext>
              </a:extLst>
            </p:cNvPr>
            <p:cNvSpPr/>
            <p:nvPr/>
          </p:nvSpPr>
          <p:spPr>
            <a:xfrm>
              <a:off x="2932730" y="3224810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8320C90-5E6E-7B46-86DC-FEC5BAE04373}"/>
                </a:ext>
              </a:extLst>
            </p:cNvPr>
            <p:cNvSpPr/>
            <p:nvPr/>
          </p:nvSpPr>
          <p:spPr>
            <a:xfrm>
              <a:off x="4069970" y="2687238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0C00945-7857-FE4E-B660-43817E71818A}"/>
                </a:ext>
              </a:extLst>
            </p:cNvPr>
            <p:cNvSpPr/>
            <p:nvPr/>
          </p:nvSpPr>
          <p:spPr>
            <a:xfrm>
              <a:off x="2663414" y="3714899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4B3B70-B715-4A4F-BE33-70544962A320}"/>
              </a:ext>
            </a:extLst>
          </p:cNvPr>
          <p:cNvGrpSpPr/>
          <p:nvPr/>
        </p:nvGrpSpPr>
        <p:grpSpPr>
          <a:xfrm rot="10800000">
            <a:off x="4486522" y="5467373"/>
            <a:ext cx="1608034" cy="1229139"/>
            <a:chOff x="2663414" y="2687238"/>
            <a:chExt cx="1608034" cy="122913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5AC67BE-6593-2743-8B32-2D39050A9A71}"/>
                </a:ext>
              </a:extLst>
            </p:cNvPr>
            <p:cNvSpPr/>
            <p:nvPr/>
          </p:nvSpPr>
          <p:spPr>
            <a:xfrm>
              <a:off x="3434925" y="2823714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4DA9FC9-174B-764A-8597-9CCA555F4B9A}"/>
                </a:ext>
              </a:extLst>
            </p:cNvPr>
            <p:cNvSpPr/>
            <p:nvPr/>
          </p:nvSpPr>
          <p:spPr>
            <a:xfrm>
              <a:off x="2932730" y="3224810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60387F8-43FF-1042-8740-A06B3189982C}"/>
                </a:ext>
              </a:extLst>
            </p:cNvPr>
            <p:cNvSpPr/>
            <p:nvPr/>
          </p:nvSpPr>
          <p:spPr>
            <a:xfrm>
              <a:off x="4069970" y="2687238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4C27C31-E589-BC47-ADE6-59766C607DCB}"/>
                </a:ext>
              </a:extLst>
            </p:cNvPr>
            <p:cNvSpPr/>
            <p:nvPr/>
          </p:nvSpPr>
          <p:spPr>
            <a:xfrm>
              <a:off x="2663414" y="3714899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16F8E2-D428-594E-B632-6BB34F4110AA}"/>
              </a:ext>
            </a:extLst>
          </p:cNvPr>
          <p:cNvGrpSpPr/>
          <p:nvPr/>
        </p:nvGrpSpPr>
        <p:grpSpPr>
          <a:xfrm rot="5400000">
            <a:off x="4744518" y="3718765"/>
            <a:ext cx="1608034" cy="1229139"/>
            <a:chOff x="2663414" y="2687238"/>
            <a:chExt cx="1608034" cy="122913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F7DE8CD-B49C-BC4A-B748-C4B3A33C765D}"/>
                </a:ext>
              </a:extLst>
            </p:cNvPr>
            <p:cNvSpPr/>
            <p:nvPr/>
          </p:nvSpPr>
          <p:spPr>
            <a:xfrm>
              <a:off x="3434925" y="2823714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E592D7D-30D4-4A4A-94E9-F89C76FCE0FE}"/>
                </a:ext>
              </a:extLst>
            </p:cNvPr>
            <p:cNvSpPr/>
            <p:nvPr/>
          </p:nvSpPr>
          <p:spPr>
            <a:xfrm>
              <a:off x="2932730" y="3224810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DF0DF8D-0F4E-864B-91A9-2A90EFE10002}"/>
                </a:ext>
              </a:extLst>
            </p:cNvPr>
            <p:cNvSpPr/>
            <p:nvPr/>
          </p:nvSpPr>
          <p:spPr>
            <a:xfrm>
              <a:off x="4069970" y="2687238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E74E0E1-AFB7-EC46-BB78-BF75F0409F1E}"/>
                </a:ext>
              </a:extLst>
            </p:cNvPr>
            <p:cNvSpPr/>
            <p:nvPr/>
          </p:nvSpPr>
          <p:spPr>
            <a:xfrm>
              <a:off x="2663414" y="3714899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3FCDC06-A22C-584F-9CA2-DF64C6097086}"/>
              </a:ext>
            </a:extLst>
          </p:cNvPr>
          <p:cNvSpPr txBox="1"/>
          <p:nvPr/>
        </p:nvSpPr>
        <p:spPr>
          <a:xfrm>
            <a:off x="5864584" y="3974821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0001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F68DCE-712C-8A46-B1E7-CBF8741A1B0A}"/>
              </a:ext>
            </a:extLst>
          </p:cNvPr>
          <p:cNvSpPr txBox="1"/>
          <p:nvPr/>
        </p:nvSpPr>
        <p:spPr>
          <a:xfrm>
            <a:off x="5200960" y="3429000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CFC831-40C6-C84D-8A05-D640B0335DB5}"/>
              </a:ext>
            </a:extLst>
          </p:cNvPr>
          <p:cNvSpPr txBox="1"/>
          <p:nvPr/>
        </p:nvSpPr>
        <p:spPr>
          <a:xfrm>
            <a:off x="84275" y="3469678"/>
            <a:ext cx="3040059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16-PSK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(Phase Shift Keying)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D7EEE82-FC33-F348-BC4F-BE5BD41EBE9A}"/>
              </a:ext>
            </a:extLst>
          </p:cNvPr>
          <p:cNvCxnSpPr/>
          <p:nvPr/>
        </p:nvCxnSpPr>
        <p:spPr>
          <a:xfrm>
            <a:off x="4525454" y="650701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0184BD-6AB3-8743-982B-E31FF82A93FF}"/>
              </a:ext>
            </a:extLst>
          </p:cNvPr>
          <p:cNvCxnSpPr>
            <a:cxnSpLocks/>
          </p:cNvCxnSpPr>
          <p:nvPr/>
        </p:nvCxnSpPr>
        <p:spPr>
          <a:xfrm>
            <a:off x="2356283" y="1794994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247B28B4-835A-5743-B32E-C34B04FEC68B}"/>
              </a:ext>
            </a:extLst>
          </p:cNvPr>
          <p:cNvSpPr/>
          <p:nvPr/>
        </p:nvSpPr>
        <p:spPr>
          <a:xfrm>
            <a:off x="5401870" y="2236454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466B63-2E14-B548-9586-0B94C0DB2E42}"/>
              </a:ext>
            </a:extLst>
          </p:cNvPr>
          <p:cNvSpPr txBox="1"/>
          <p:nvPr/>
        </p:nvSpPr>
        <p:spPr>
          <a:xfrm>
            <a:off x="5302655" y="763038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2FDD8DC-0EF1-A141-842A-3134D4D57A0D}"/>
              </a:ext>
            </a:extLst>
          </p:cNvPr>
          <p:cNvSpPr/>
          <p:nvPr/>
        </p:nvSpPr>
        <p:spPr>
          <a:xfrm>
            <a:off x="5355376" y="932320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FEB2A3A-D626-0546-AE0A-01CE42BF0BAF}"/>
              </a:ext>
            </a:extLst>
          </p:cNvPr>
          <p:cNvSpPr/>
          <p:nvPr/>
        </p:nvSpPr>
        <p:spPr>
          <a:xfrm>
            <a:off x="3548300" y="2236454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73D0B97-EFB0-7543-97BC-AF324B68F650}"/>
              </a:ext>
            </a:extLst>
          </p:cNvPr>
          <p:cNvSpPr/>
          <p:nvPr/>
        </p:nvSpPr>
        <p:spPr>
          <a:xfrm>
            <a:off x="3501806" y="932320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5C4433-C6EA-144D-BFD5-1BF7F4951408}"/>
              </a:ext>
            </a:extLst>
          </p:cNvPr>
          <p:cNvSpPr txBox="1"/>
          <p:nvPr/>
        </p:nvSpPr>
        <p:spPr>
          <a:xfrm>
            <a:off x="5347625" y="2095713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67A5221-A8BC-D845-B31F-A8D6B02883E5}"/>
              </a:ext>
            </a:extLst>
          </p:cNvPr>
          <p:cNvSpPr txBox="1"/>
          <p:nvPr/>
        </p:nvSpPr>
        <p:spPr>
          <a:xfrm>
            <a:off x="2555819" y="775319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5C967F-3B39-AF47-BF4C-A0355F40F231}"/>
              </a:ext>
            </a:extLst>
          </p:cNvPr>
          <p:cNvSpPr txBox="1"/>
          <p:nvPr/>
        </p:nvSpPr>
        <p:spPr>
          <a:xfrm>
            <a:off x="2555819" y="2099383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242ABC1-0CA7-B34C-9CCA-46DDE4B87DAF}"/>
              </a:ext>
            </a:extLst>
          </p:cNvPr>
          <p:cNvSpPr txBox="1"/>
          <p:nvPr/>
        </p:nvSpPr>
        <p:spPr>
          <a:xfrm>
            <a:off x="-111192" y="697124"/>
            <a:ext cx="3040059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QPSK or 4-PSK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(Phase Shift Keying)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105426-E30C-404C-8F2E-023505DCB35A}"/>
              </a:ext>
            </a:extLst>
          </p:cNvPr>
          <p:cNvSpPr txBox="1"/>
          <p:nvPr/>
        </p:nvSpPr>
        <p:spPr>
          <a:xfrm>
            <a:off x="6955617" y="5151603"/>
            <a:ext cx="211818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Lower margin for error 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75A4CC5-2802-E749-BB9F-73203565916A}"/>
              </a:ext>
            </a:extLst>
          </p:cNvPr>
          <p:cNvSpPr/>
          <p:nvPr/>
        </p:nvSpPr>
        <p:spPr>
          <a:xfrm rot="1012912">
            <a:off x="6270626" y="5256025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70AED9-CF13-3648-B9D0-2D692000B3A0}"/>
              </a:ext>
            </a:extLst>
          </p:cNvPr>
          <p:cNvSpPr txBox="1"/>
          <p:nvPr/>
        </p:nvSpPr>
        <p:spPr>
          <a:xfrm>
            <a:off x="6767458" y="3337295"/>
            <a:ext cx="2118184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Higher bit-rate</a:t>
            </a: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36ADCBA4-95CE-9840-9551-F96E6EDAF535}"/>
              </a:ext>
            </a:extLst>
          </p:cNvPr>
          <p:cNvSpPr/>
          <p:nvPr/>
        </p:nvSpPr>
        <p:spPr>
          <a:xfrm rot="1012912">
            <a:off x="6970220" y="3624336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0D5A9-C162-1543-ACFE-FCC5A08C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3250AC-5922-B740-9380-88222681C17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Constellation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2BF463-2565-F24C-A4B6-A12D02790DD2}"/>
              </a:ext>
            </a:extLst>
          </p:cNvPr>
          <p:cNvCxnSpPr/>
          <p:nvPr/>
        </p:nvCxnSpPr>
        <p:spPr>
          <a:xfrm>
            <a:off x="4534219" y="512829"/>
            <a:ext cx="0" cy="3562501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6B9B42-9B47-324E-884A-A32947FA6210}"/>
              </a:ext>
            </a:extLst>
          </p:cNvPr>
          <p:cNvCxnSpPr>
            <a:cxnSpLocks/>
          </p:cNvCxnSpPr>
          <p:nvPr/>
        </p:nvCxnSpPr>
        <p:spPr>
          <a:xfrm>
            <a:off x="2365048" y="2221755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6ABD1B-6A5A-D949-AE13-5DCE5167F1C1}"/>
              </a:ext>
            </a:extLst>
          </p:cNvPr>
          <p:cNvSpPr txBox="1"/>
          <p:nvPr/>
        </p:nvSpPr>
        <p:spPr>
          <a:xfrm>
            <a:off x="5897835" y="1769601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0000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A061EB-D0BD-9242-AFD7-0261AAA09984}"/>
              </a:ext>
            </a:extLst>
          </p:cNvPr>
          <p:cNvSpPr/>
          <p:nvPr/>
        </p:nvSpPr>
        <p:spPr>
          <a:xfrm>
            <a:off x="3011187" y="738362"/>
            <a:ext cx="3045587" cy="30455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668879-39CC-E349-AFC8-AEA4621B5206}"/>
              </a:ext>
            </a:extLst>
          </p:cNvPr>
          <p:cNvSpPr/>
          <p:nvPr/>
        </p:nvSpPr>
        <p:spPr>
          <a:xfrm>
            <a:off x="3798196" y="774099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6A52D1-4032-1443-85B4-D93C3054B0EF}"/>
              </a:ext>
            </a:extLst>
          </p:cNvPr>
          <p:cNvSpPr/>
          <p:nvPr/>
        </p:nvSpPr>
        <p:spPr>
          <a:xfrm>
            <a:off x="3296001" y="1175195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89A174-0A17-3C46-81AB-0C8806889A4C}"/>
              </a:ext>
            </a:extLst>
          </p:cNvPr>
          <p:cNvSpPr/>
          <p:nvPr/>
        </p:nvSpPr>
        <p:spPr>
          <a:xfrm>
            <a:off x="4433241" y="637623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2B06A56-F3BD-414F-9D50-B36C16770B1D}"/>
              </a:ext>
            </a:extLst>
          </p:cNvPr>
          <p:cNvSpPr/>
          <p:nvPr/>
        </p:nvSpPr>
        <p:spPr>
          <a:xfrm>
            <a:off x="3026685" y="1665284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3B3855-62D7-AA41-B9CC-628FFCB84623}"/>
              </a:ext>
            </a:extLst>
          </p:cNvPr>
          <p:cNvGrpSpPr/>
          <p:nvPr/>
        </p:nvGrpSpPr>
        <p:grpSpPr>
          <a:xfrm rot="16042809">
            <a:off x="2747116" y="2371866"/>
            <a:ext cx="1608034" cy="1229139"/>
            <a:chOff x="2663414" y="2687238"/>
            <a:chExt cx="1608034" cy="122913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57A43C-F160-1141-83FD-734157427385}"/>
                </a:ext>
              </a:extLst>
            </p:cNvPr>
            <p:cNvSpPr/>
            <p:nvPr/>
          </p:nvSpPr>
          <p:spPr>
            <a:xfrm>
              <a:off x="3434925" y="2823714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E8F01BD-BB69-D841-9D69-A37D04C7D3F6}"/>
                </a:ext>
              </a:extLst>
            </p:cNvPr>
            <p:cNvSpPr/>
            <p:nvPr/>
          </p:nvSpPr>
          <p:spPr>
            <a:xfrm>
              <a:off x="2932730" y="3224810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8320C90-5E6E-7B46-86DC-FEC5BAE04373}"/>
                </a:ext>
              </a:extLst>
            </p:cNvPr>
            <p:cNvSpPr/>
            <p:nvPr/>
          </p:nvSpPr>
          <p:spPr>
            <a:xfrm>
              <a:off x="4069970" y="2687238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0C00945-7857-FE4E-B660-43817E71818A}"/>
                </a:ext>
              </a:extLst>
            </p:cNvPr>
            <p:cNvSpPr/>
            <p:nvPr/>
          </p:nvSpPr>
          <p:spPr>
            <a:xfrm>
              <a:off x="2663414" y="3714899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4B3B70-B715-4A4F-BE33-70544962A320}"/>
              </a:ext>
            </a:extLst>
          </p:cNvPr>
          <p:cNvGrpSpPr/>
          <p:nvPr/>
        </p:nvGrpSpPr>
        <p:grpSpPr>
          <a:xfrm rot="10800000">
            <a:off x="4448740" y="2623149"/>
            <a:ext cx="1608034" cy="1229139"/>
            <a:chOff x="2663414" y="2687238"/>
            <a:chExt cx="1608034" cy="122913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5AC67BE-6593-2743-8B32-2D39050A9A71}"/>
                </a:ext>
              </a:extLst>
            </p:cNvPr>
            <p:cNvSpPr/>
            <p:nvPr/>
          </p:nvSpPr>
          <p:spPr>
            <a:xfrm>
              <a:off x="3434925" y="2823714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4DA9FC9-174B-764A-8597-9CCA555F4B9A}"/>
                </a:ext>
              </a:extLst>
            </p:cNvPr>
            <p:cNvSpPr/>
            <p:nvPr/>
          </p:nvSpPr>
          <p:spPr>
            <a:xfrm>
              <a:off x="2932730" y="3224810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60387F8-43FF-1042-8740-A06B3189982C}"/>
                </a:ext>
              </a:extLst>
            </p:cNvPr>
            <p:cNvSpPr/>
            <p:nvPr/>
          </p:nvSpPr>
          <p:spPr>
            <a:xfrm>
              <a:off x="4069970" y="2687238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4C27C31-E589-BC47-ADE6-59766C607DCB}"/>
                </a:ext>
              </a:extLst>
            </p:cNvPr>
            <p:cNvSpPr/>
            <p:nvPr/>
          </p:nvSpPr>
          <p:spPr>
            <a:xfrm>
              <a:off x="2663414" y="3714899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16F8E2-D428-594E-B632-6BB34F4110AA}"/>
              </a:ext>
            </a:extLst>
          </p:cNvPr>
          <p:cNvGrpSpPr/>
          <p:nvPr/>
        </p:nvGrpSpPr>
        <p:grpSpPr>
          <a:xfrm rot="5400000">
            <a:off x="4706736" y="874541"/>
            <a:ext cx="1608034" cy="1229139"/>
            <a:chOff x="2663414" y="2687238"/>
            <a:chExt cx="1608034" cy="122913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F7DE8CD-B49C-BC4A-B748-C4B3A33C765D}"/>
                </a:ext>
              </a:extLst>
            </p:cNvPr>
            <p:cNvSpPr/>
            <p:nvPr/>
          </p:nvSpPr>
          <p:spPr>
            <a:xfrm>
              <a:off x="3434925" y="2823714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E592D7D-30D4-4A4A-94E9-F89C76FCE0FE}"/>
                </a:ext>
              </a:extLst>
            </p:cNvPr>
            <p:cNvSpPr/>
            <p:nvPr/>
          </p:nvSpPr>
          <p:spPr>
            <a:xfrm>
              <a:off x="2932730" y="3224810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DF0DF8D-0F4E-864B-91A9-2A90EFE10002}"/>
                </a:ext>
              </a:extLst>
            </p:cNvPr>
            <p:cNvSpPr/>
            <p:nvPr/>
          </p:nvSpPr>
          <p:spPr>
            <a:xfrm>
              <a:off x="4069970" y="2687238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E74E0E1-AFB7-EC46-BB78-BF75F0409F1E}"/>
                </a:ext>
              </a:extLst>
            </p:cNvPr>
            <p:cNvSpPr/>
            <p:nvPr/>
          </p:nvSpPr>
          <p:spPr>
            <a:xfrm>
              <a:off x="2663414" y="3714899"/>
              <a:ext cx="201478" cy="201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3FCDC06-A22C-584F-9CA2-DF64C6097086}"/>
              </a:ext>
            </a:extLst>
          </p:cNvPr>
          <p:cNvSpPr txBox="1"/>
          <p:nvPr/>
        </p:nvSpPr>
        <p:spPr>
          <a:xfrm>
            <a:off x="5826802" y="1130597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0001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F68DCE-712C-8A46-B1E7-CBF8741A1B0A}"/>
              </a:ext>
            </a:extLst>
          </p:cNvPr>
          <p:cNvSpPr txBox="1"/>
          <p:nvPr/>
        </p:nvSpPr>
        <p:spPr>
          <a:xfrm>
            <a:off x="5163178" y="584776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CFC831-40C6-C84D-8A05-D640B0335DB5}"/>
              </a:ext>
            </a:extLst>
          </p:cNvPr>
          <p:cNvSpPr txBox="1"/>
          <p:nvPr/>
        </p:nvSpPr>
        <p:spPr>
          <a:xfrm>
            <a:off x="-30997" y="625454"/>
            <a:ext cx="3040059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16-PSK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(Phase Shift Keying)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105426-E30C-404C-8F2E-023505DCB35A}"/>
              </a:ext>
            </a:extLst>
          </p:cNvPr>
          <p:cNvSpPr txBox="1"/>
          <p:nvPr/>
        </p:nvSpPr>
        <p:spPr>
          <a:xfrm>
            <a:off x="6917835" y="2307379"/>
            <a:ext cx="211818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Lower margin for error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75A4CC5-2802-E749-BB9F-73203565916A}"/>
              </a:ext>
            </a:extLst>
          </p:cNvPr>
          <p:cNvSpPr/>
          <p:nvPr/>
        </p:nvSpPr>
        <p:spPr>
          <a:xfrm rot="1012912">
            <a:off x="6232844" y="2411801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ABADD5D-9A2B-784F-9278-2CC52D1C150A}"/>
              </a:ext>
            </a:extLst>
          </p:cNvPr>
          <p:cNvCxnSpPr/>
          <p:nvPr/>
        </p:nvCxnSpPr>
        <p:spPr>
          <a:xfrm>
            <a:off x="4556502" y="4450350"/>
            <a:ext cx="0" cy="2433235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6F016EB-0E2D-1B48-AAD0-3C2092C5707C}"/>
              </a:ext>
            </a:extLst>
          </p:cNvPr>
          <p:cNvCxnSpPr>
            <a:cxnSpLocks/>
          </p:cNvCxnSpPr>
          <p:nvPr/>
        </p:nvCxnSpPr>
        <p:spPr>
          <a:xfrm>
            <a:off x="2387331" y="5563647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291175CB-D0E3-8849-AD24-232CD72CAE58}"/>
              </a:ext>
            </a:extLst>
          </p:cNvPr>
          <p:cNvSpPr/>
          <p:nvPr/>
        </p:nvSpPr>
        <p:spPr>
          <a:xfrm>
            <a:off x="4007943" y="5158309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2DDBA30-7CE1-F242-8958-5F2918340EE5}"/>
              </a:ext>
            </a:extLst>
          </p:cNvPr>
          <p:cNvSpPr/>
          <p:nvPr/>
        </p:nvSpPr>
        <p:spPr>
          <a:xfrm>
            <a:off x="4006832" y="4488913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8793D1E-C11C-2442-8FD1-80446943A9C1}"/>
              </a:ext>
            </a:extLst>
          </p:cNvPr>
          <p:cNvSpPr/>
          <p:nvPr/>
        </p:nvSpPr>
        <p:spPr>
          <a:xfrm>
            <a:off x="3402729" y="516746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929D30F-3803-7041-8347-0300EC4B794A}"/>
              </a:ext>
            </a:extLst>
          </p:cNvPr>
          <p:cNvSpPr/>
          <p:nvPr/>
        </p:nvSpPr>
        <p:spPr>
          <a:xfrm>
            <a:off x="3401618" y="4498072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756DF09-8222-B040-B195-9118170B0928}"/>
              </a:ext>
            </a:extLst>
          </p:cNvPr>
          <p:cNvSpPr/>
          <p:nvPr/>
        </p:nvSpPr>
        <p:spPr>
          <a:xfrm>
            <a:off x="5409170" y="514267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A700810-8505-E74B-8DD5-0FB0C0E957BA}"/>
              </a:ext>
            </a:extLst>
          </p:cNvPr>
          <p:cNvSpPr/>
          <p:nvPr/>
        </p:nvSpPr>
        <p:spPr>
          <a:xfrm>
            <a:off x="5408059" y="4473282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158674F-E4C3-3540-952C-FC171F1A0C8A}"/>
              </a:ext>
            </a:extLst>
          </p:cNvPr>
          <p:cNvSpPr/>
          <p:nvPr/>
        </p:nvSpPr>
        <p:spPr>
          <a:xfrm>
            <a:off x="4803956" y="5151837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305D9B2-8998-CC42-8D73-59FCC09D290D}"/>
              </a:ext>
            </a:extLst>
          </p:cNvPr>
          <p:cNvSpPr/>
          <p:nvPr/>
        </p:nvSpPr>
        <p:spPr>
          <a:xfrm>
            <a:off x="4802845" y="4482441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29A1385-64B5-C749-9300-2D554A8BB55D}"/>
              </a:ext>
            </a:extLst>
          </p:cNvPr>
          <p:cNvSpPr/>
          <p:nvPr/>
        </p:nvSpPr>
        <p:spPr>
          <a:xfrm>
            <a:off x="4043582" y="6409002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01F64D3-A7CE-D044-BE13-EECB01962146}"/>
              </a:ext>
            </a:extLst>
          </p:cNvPr>
          <p:cNvSpPr/>
          <p:nvPr/>
        </p:nvSpPr>
        <p:spPr>
          <a:xfrm>
            <a:off x="4042471" y="5739606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E8763CD-839B-BD46-A962-FAACDC9A6AB0}"/>
              </a:ext>
            </a:extLst>
          </p:cNvPr>
          <p:cNvSpPr/>
          <p:nvPr/>
        </p:nvSpPr>
        <p:spPr>
          <a:xfrm>
            <a:off x="3438368" y="6418161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D2568A7-3B1B-A749-8CD8-D556DA43B101}"/>
              </a:ext>
            </a:extLst>
          </p:cNvPr>
          <p:cNvSpPr/>
          <p:nvPr/>
        </p:nvSpPr>
        <p:spPr>
          <a:xfrm>
            <a:off x="3437257" y="5748765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A33A15F-3A51-AF4A-8B45-32F36D9CA530}"/>
              </a:ext>
            </a:extLst>
          </p:cNvPr>
          <p:cNvSpPr/>
          <p:nvPr/>
        </p:nvSpPr>
        <p:spPr>
          <a:xfrm>
            <a:off x="5444809" y="6393371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774DF2F-60AA-734E-927F-42374EC94CD8}"/>
              </a:ext>
            </a:extLst>
          </p:cNvPr>
          <p:cNvSpPr/>
          <p:nvPr/>
        </p:nvSpPr>
        <p:spPr>
          <a:xfrm>
            <a:off x="5443698" y="5723975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CB06144-5E15-F441-8C0F-BA2B2DA96521}"/>
              </a:ext>
            </a:extLst>
          </p:cNvPr>
          <p:cNvSpPr/>
          <p:nvPr/>
        </p:nvSpPr>
        <p:spPr>
          <a:xfrm>
            <a:off x="4839595" y="6402530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4AC9738-B9FD-8E40-B3FD-C9EAE9DB2D7C}"/>
              </a:ext>
            </a:extLst>
          </p:cNvPr>
          <p:cNvSpPr/>
          <p:nvPr/>
        </p:nvSpPr>
        <p:spPr>
          <a:xfrm>
            <a:off x="4838484" y="5733134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189081C-B58F-7F47-AFE2-5E376BCEDCA0}"/>
              </a:ext>
            </a:extLst>
          </p:cNvPr>
          <p:cNvSpPr txBox="1"/>
          <p:nvPr/>
        </p:nvSpPr>
        <p:spPr>
          <a:xfrm>
            <a:off x="6580531" y="4195310"/>
            <a:ext cx="2118184" cy="19389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More separation between symbols, i.e., higher margin for error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i.e., lower error probability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AC66D496-14CA-A342-A686-700F77462859}"/>
              </a:ext>
            </a:extLst>
          </p:cNvPr>
          <p:cNvSpPr/>
          <p:nvPr/>
        </p:nvSpPr>
        <p:spPr>
          <a:xfrm rot="1012912">
            <a:off x="5895540" y="4299732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709DBAE-A0E9-E14C-873B-26919DF6BF50}"/>
              </a:ext>
            </a:extLst>
          </p:cNvPr>
          <p:cNvSpPr txBox="1"/>
          <p:nvPr/>
        </p:nvSpPr>
        <p:spPr>
          <a:xfrm>
            <a:off x="87365" y="4284051"/>
            <a:ext cx="304005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16-QAM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(Quadrature amplitude modulation)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B933B-798C-1444-B724-95ECA09B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43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Quadrature Amplitude Modulation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0BD186-A376-E64F-8773-CF086B6DD3F4}"/>
              </a:ext>
            </a:extLst>
          </p:cNvPr>
          <p:cNvCxnSpPr/>
          <p:nvPr/>
        </p:nvCxnSpPr>
        <p:spPr>
          <a:xfrm>
            <a:off x="4572001" y="847226"/>
            <a:ext cx="0" cy="2944215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CC4ED-00BB-5243-AD68-25D0E568752D}"/>
              </a:ext>
            </a:extLst>
          </p:cNvPr>
          <p:cNvCxnSpPr>
            <a:cxnSpLocks/>
          </p:cNvCxnSpPr>
          <p:nvPr/>
        </p:nvCxnSpPr>
        <p:spPr>
          <a:xfrm>
            <a:off x="2402830" y="2216013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DA19735-A4F7-6F4D-B0EE-90DFAD998A67}"/>
              </a:ext>
            </a:extLst>
          </p:cNvPr>
          <p:cNvSpPr/>
          <p:nvPr/>
        </p:nvSpPr>
        <p:spPr>
          <a:xfrm>
            <a:off x="4023442" y="1810675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069332-D72E-ED4F-B6CA-F5E962772311}"/>
              </a:ext>
            </a:extLst>
          </p:cNvPr>
          <p:cNvSpPr/>
          <p:nvPr/>
        </p:nvSpPr>
        <p:spPr>
          <a:xfrm>
            <a:off x="4022331" y="1141279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7AB7F9-6B21-A84A-B987-FD54227B1631}"/>
              </a:ext>
            </a:extLst>
          </p:cNvPr>
          <p:cNvSpPr/>
          <p:nvPr/>
        </p:nvSpPr>
        <p:spPr>
          <a:xfrm>
            <a:off x="3418228" y="1819834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07BF42-9271-D14B-B993-0AD9648B1FB7}"/>
              </a:ext>
            </a:extLst>
          </p:cNvPr>
          <p:cNvSpPr/>
          <p:nvPr/>
        </p:nvSpPr>
        <p:spPr>
          <a:xfrm>
            <a:off x="3417117" y="115043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0F2539-0158-9F43-BD53-7CB7E91692DD}"/>
              </a:ext>
            </a:extLst>
          </p:cNvPr>
          <p:cNvSpPr/>
          <p:nvPr/>
        </p:nvSpPr>
        <p:spPr>
          <a:xfrm>
            <a:off x="5424669" y="1795044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D0592E-68EE-1641-8CA8-3FFDEE7E505C}"/>
              </a:ext>
            </a:extLst>
          </p:cNvPr>
          <p:cNvSpPr/>
          <p:nvPr/>
        </p:nvSpPr>
        <p:spPr>
          <a:xfrm>
            <a:off x="5423558" y="112564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DC26BD-FA92-6C46-898F-591467C1A442}"/>
              </a:ext>
            </a:extLst>
          </p:cNvPr>
          <p:cNvSpPr/>
          <p:nvPr/>
        </p:nvSpPr>
        <p:spPr>
          <a:xfrm>
            <a:off x="4819455" y="1804203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999B0E-2BB1-6343-B94A-CF14910BA819}"/>
              </a:ext>
            </a:extLst>
          </p:cNvPr>
          <p:cNvSpPr/>
          <p:nvPr/>
        </p:nvSpPr>
        <p:spPr>
          <a:xfrm>
            <a:off x="4818344" y="1134807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C46E-47EC-BE4B-9213-837AB39027F5}"/>
              </a:ext>
            </a:extLst>
          </p:cNvPr>
          <p:cNvSpPr/>
          <p:nvPr/>
        </p:nvSpPr>
        <p:spPr>
          <a:xfrm>
            <a:off x="4059081" y="306136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2B02D8-928A-0F4E-833E-CB88EA9AFC37}"/>
              </a:ext>
            </a:extLst>
          </p:cNvPr>
          <p:cNvSpPr/>
          <p:nvPr/>
        </p:nvSpPr>
        <p:spPr>
          <a:xfrm>
            <a:off x="4057970" y="2391972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98BA8-CAAC-FF40-9878-5DF1DEEBFF2A}"/>
              </a:ext>
            </a:extLst>
          </p:cNvPr>
          <p:cNvSpPr/>
          <p:nvPr/>
        </p:nvSpPr>
        <p:spPr>
          <a:xfrm>
            <a:off x="3453867" y="3070527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12E86D-7C59-A043-ACFA-83162BD1794F}"/>
              </a:ext>
            </a:extLst>
          </p:cNvPr>
          <p:cNvSpPr/>
          <p:nvPr/>
        </p:nvSpPr>
        <p:spPr>
          <a:xfrm>
            <a:off x="3452756" y="2401131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89A064-52D0-7348-A660-400F4B1CD261}"/>
              </a:ext>
            </a:extLst>
          </p:cNvPr>
          <p:cNvSpPr/>
          <p:nvPr/>
        </p:nvSpPr>
        <p:spPr>
          <a:xfrm>
            <a:off x="5460308" y="3045737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0A601C-E739-8449-8DAB-EB3E98115048}"/>
              </a:ext>
            </a:extLst>
          </p:cNvPr>
          <p:cNvSpPr/>
          <p:nvPr/>
        </p:nvSpPr>
        <p:spPr>
          <a:xfrm>
            <a:off x="5459197" y="2376341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24D963-10CC-C046-8783-1B7CEC07371D}"/>
              </a:ext>
            </a:extLst>
          </p:cNvPr>
          <p:cNvSpPr/>
          <p:nvPr/>
        </p:nvSpPr>
        <p:spPr>
          <a:xfrm>
            <a:off x="4855094" y="3054896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83C6A5-12CB-9D44-9CFB-522D2234E51B}"/>
              </a:ext>
            </a:extLst>
          </p:cNvPr>
          <p:cNvSpPr/>
          <p:nvPr/>
        </p:nvSpPr>
        <p:spPr>
          <a:xfrm>
            <a:off x="4853983" y="2385500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D161C-FE2F-C645-A00C-26825DE1555F}"/>
              </a:ext>
            </a:extLst>
          </p:cNvPr>
          <p:cNvSpPr txBox="1"/>
          <p:nvPr/>
        </p:nvSpPr>
        <p:spPr>
          <a:xfrm>
            <a:off x="6145010" y="814139"/>
            <a:ext cx="2794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Amplitude + phase modulation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281CD1-E2DE-7249-A359-681F45255EFC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4600193" y="1967016"/>
            <a:ext cx="853982" cy="24613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9FF9EF-9C2F-E944-B1B0-91AB626031B4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4587337" y="1327126"/>
            <a:ext cx="936960" cy="88241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C21D31B-3155-A24B-947E-69F0151816B4}"/>
              </a:ext>
            </a:extLst>
          </p:cNvPr>
          <p:cNvSpPr txBox="1"/>
          <p:nvPr/>
        </p:nvSpPr>
        <p:spPr>
          <a:xfrm>
            <a:off x="6145010" y="2840888"/>
            <a:ext cx="27941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OR</a:t>
            </a:r>
          </a:p>
          <a:p>
            <a:pPr algn="ctr"/>
            <a:r>
              <a:rPr lang="en-US" sz="2800" dirty="0"/>
              <a:t>amplitude of the sin and cos components are modulated independently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CD549-A71B-6A4D-A5A5-0B647E90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47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Quadrature Amplitude Modulation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0BD186-A376-E64F-8773-CF086B6DD3F4}"/>
              </a:ext>
            </a:extLst>
          </p:cNvPr>
          <p:cNvCxnSpPr/>
          <p:nvPr/>
        </p:nvCxnSpPr>
        <p:spPr>
          <a:xfrm>
            <a:off x="4572001" y="847226"/>
            <a:ext cx="0" cy="2944215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CC4ED-00BB-5243-AD68-25D0E568752D}"/>
              </a:ext>
            </a:extLst>
          </p:cNvPr>
          <p:cNvCxnSpPr>
            <a:cxnSpLocks/>
          </p:cNvCxnSpPr>
          <p:nvPr/>
        </p:nvCxnSpPr>
        <p:spPr>
          <a:xfrm>
            <a:off x="2402830" y="2216013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DA19735-A4F7-6F4D-B0EE-90DFAD998A67}"/>
              </a:ext>
            </a:extLst>
          </p:cNvPr>
          <p:cNvSpPr/>
          <p:nvPr/>
        </p:nvSpPr>
        <p:spPr>
          <a:xfrm>
            <a:off x="4023442" y="1810675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069332-D72E-ED4F-B6CA-F5E962772311}"/>
              </a:ext>
            </a:extLst>
          </p:cNvPr>
          <p:cNvSpPr/>
          <p:nvPr/>
        </p:nvSpPr>
        <p:spPr>
          <a:xfrm>
            <a:off x="4022331" y="1141279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7AB7F9-6B21-A84A-B987-FD54227B1631}"/>
              </a:ext>
            </a:extLst>
          </p:cNvPr>
          <p:cNvSpPr/>
          <p:nvPr/>
        </p:nvSpPr>
        <p:spPr>
          <a:xfrm>
            <a:off x="3418228" y="181983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07BF42-9271-D14B-B993-0AD9648B1FB7}"/>
              </a:ext>
            </a:extLst>
          </p:cNvPr>
          <p:cNvSpPr/>
          <p:nvPr/>
        </p:nvSpPr>
        <p:spPr>
          <a:xfrm>
            <a:off x="3417117" y="115043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0F2539-0158-9F43-BD53-7CB7E91692DD}"/>
              </a:ext>
            </a:extLst>
          </p:cNvPr>
          <p:cNvSpPr/>
          <p:nvPr/>
        </p:nvSpPr>
        <p:spPr>
          <a:xfrm>
            <a:off x="5424669" y="179504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D0592E-68EE-1641-8CA8-3FFDEE7E505C}"/>
              </a:ext>
            </a:extLst>
          </p:cNvPr>
          <p:cNvSpPr/>
          <p:nvPr/>
        </p:nvSpPr>
        <p:spPr>
          <a:xfrm>
            <a:off x="5423558" y="112564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DC26BD-FA92-6C46-898F-591467C1A442}"/>
              </a:ext>
            </a:extLst>
          </p:cNvPr>
          <p:cNvSpPr/>
          <p:nvPr/>
        </p:nvSpPr>
        <p:spPr>
          <a:xfrm>
            <a:off x="4819455" y="1804203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999B0E-2BB1-6343-B94A-CF14910BA819}"/>
              </a:ext>
            </a:extLst>
          </p:cNvPr>
          <p:cNvSpPr/>
          <p:nvPr/>
        </p:nvSpPr>
        <p:spPr>
          <a:xfrm>
            <a:off x="4818344" y="113480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C46E-47EC-BE4B-9213-837AB39027F5}"/>
              </a:ext>
            </a:extLst>
          </p:cNvPr>
          <p:cNvSpPr/>
          <p:nvPr/>
        </p:nvSpPr>
        <p:spPr>
          <a:xfrm>
            <a:off x="4059081" y="306136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2B02D8-928A-0F4E-833E-CB88EA9AFC37}"/>
              </a:ext>
            </a:extLst>
          </p:cNvPr>
          <p:cNvSpPr/>
          <p:nvPr/>
        </p:nvSpPr>
        <p:spPr>
          <a:xfrm>
            <a:off x="4057970" y="2391972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98BA8-CAAC-FF40-9878-5DF1DEEBFF2A}"/>
              </a:ext>
            </a:extLst>
          </p:cNvPr>
          <p:cNvSpPr/>
          <p:nvPr/>
        </p:nvSpPr>
        <p:spPr>
          <a:xfrm>
            <a:off x="3453867" y="307052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12E86D-7C59-A043-ACFA-83162BD1794F}"/>
              </a:ext>
            </a:extLst>
          </p:cNvPr>
          <p:cNvSpPr/>
          <p:nvPr/>
        </p:nvSpPr>
        <p:spPr>
          <a:xfrm>
            <a:off x="3452756" y="240113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89A064-52D0-7348-A660-400F4B1CD261}"/>
              </a:ext>
            </a:extLst>
          </p:cNvPr>
          <p:cNvSpPr/>
          <p:nvPr/>
        </p:nvSpPr>
        <p:spPr>
          <a:xfrm>
            <a:off x="5460308" y="304573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0A601C-E739-8449-8DAB-EB3E98115048}"/>
              </a:ext>
            </a:extLst>
          </p:cNvPr>
          <p:cNvSpPr/>
          <p:nvPr/>
        </p:nvSpPr>
        <p:spPr>
          <a:xfrm>
            <a:off x="5459197" y="237634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24D963-10CC-C046-8783-1B7CEC07371D}"/>
              </a:ext>
            </a:extLst>
          </p:cNvPr>
          <p:cNvSpPr/>
          <p:nvPr/>
        </p:nvSpPr>
        <p:spPr>
          <a:xfrm>
            <a:off x="4855094" y="3054896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83C6A5-12CB-9D44-9CFB-522D2234E51B}"/>
              </a:ext>
            </a:extLst>
          </p:cNvPr>
          <p:cNvSpPr/>
          <p:nvPr/>
        </p:nvSpPr>
        <p:spPr>
          <a:xfrm>
            <a:off x="4853983" y="2385500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9FF9EF-9C2F-E944-B1B0-91AB626031B4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4587337" y="1327126"/>
            <a:ext cx="936960" cy="88241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BD853A-2BDC-A64C-B289-EFE7865F6CF1}"/>
              </a:ext>
            </a:extLst>
          </p:cNvPr>
          <p:cNvSpPr txBox="1"/>
          <p:nvPr/>
        </p:nvSpPr>
        <p:spPr>
          <a:xfrm>
            <a:off x="4975738" y="1714559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ϕ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5841F-60F8-404B-902B-B7003E052DCB}"/>
              </a:ext>
            </a:extLst>
          </p:cNvPr>
          <p:cNvSpPr txBox="1"/>
          <p:nvPr/>
        </p:nvSpPr>
        <p:spPr>
          <a:xfrm>
            <a:off x="2754045" y="531358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15F4EE-8062-C047-B70F-D479C630944D}"/>
              </a:ext>
            </a:extLst>
          </p:cNvPr>
          <p:cNvSpPr txBox="1"/>
          <p:nvPr/>
        </p:nvSpPr>
        <p:spPr>
          <a:xfrm>
            <a:off x="6656920" y="1927788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AA7647-F90C-584F-AE19-47B46FC617E5}"/>
              </a:ext>
            </a:extLst>
          </p:cNvPr>
          <p:cNvSpPr txBox="1"/>
          <p:nvPr/>
        </p:nvSpPr>
        <p:spPr>
          <a:xfrm>
            <a:off x="4912997" y="1218990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CA87072-B253-754B-8503-D64910B3B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871" b="2965"/>
          <a:stretch/>
        </p:blipFill>
        <p:spPr>
          <a:xfrm>
            <a:off x="5676174" y="812170"/>
            <a:ext cx="2688200" cy="589291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B914A7C-9A22-974A-93DD-ACC0BA57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4424470-0C43-5241-A625-EE5B752135B7}"/>
              </a:ext>
            </a:extLst>
          </p:cNvPr>
          <p:cNvSpPr txBox="1"/>
          <p:nvPr/>
        </p:nvSpPr>
        <p:spPr>
          <a:xfrm>
            <a:off x="519192" y="76568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70E2A-DE79-A04C-92AE-6E738DF2F2D6}"/>
              </a:ext>
            </a:extLst>
          </p:cNvPr>
          <p:cNvSpPr txBox="1"/>
          <p:nvPr/>
        </p:nvSpPr>
        <p:spPr>
          <a:xfrm>
            <a:off x="890018" y="77504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F49D2-B741-7F40-8BDB-E19A992C424A}"/>
              </a:ext>
            </a:extLst>
          </p:cNvPr>
          <p:cNvSpPr txBox="1"/>
          <p:nvPr/>
        </p:nvSpPr>
        <p:spPr>
          <a:xfrm>
            <a:off x="1260844" y="76890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E3B6E-E96C-174E-86BF-B751C07E61BB}"/>
              </a:ext>
            </a:extLst>
          </p:cNvPr>
          <p:cNvSpPr txBox="1"/>
          <p:nvPr/>
        </p:nvSpPr>
        <p:spPr>
          <a:xfrm>
            <a:off x="1631670" y="76277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FD641-89FB-D644-8EFD-F024CB6133B6}"/>
              </a:ext>
            </a:extLst>
          </p:cNvPr>
          <p:cNvSpPr txBox="1"/>
          <p:nvPr/>
        </p:nvSpPr>
        <p:spPr>
          <a:xfrm>
            <a:off x="2002496" y="75663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53F84-BD81-4E49-A576-302A987CDCAC}"/>
              </a:ext>
            </a:extLst>
          </p:cNvPr>
          <p:cNvSpPr txBox="1"/>
          <p:nvPr/>
        </p:nvSpPr>
        <p:spPr>
          <a:xfrm>
            <a:off x="2481808" y="75049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83BB1-D04E-AE4C-9564-C7D95772BCBD}"/>
              </a:ext>
            </a:extLst>
          </p:cNvPr>
          <p:cNvSpPr txBox="1"/>
          <p:nvPr/>
        </p:nvSpPr>
        <p:spPr>
          <a:xfrm>
            <a:off x="2883630" y="74435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0BB37-E98E-A940-AEAF-93AC8CA8F152}"/>
              </a:ext>
            </a:extLst>
          </p:cNvPr>
          <p:cNvSpPr txBox="1"/>
          <p:nvPr/>
        </p:nvSpPr>
        <p:spPr>
          <a:xfrm>
            <a:off x="3285452" y="73821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CABEF-5690-AC4B-B435-8382F35E6A15}"/>
              </a:ext>
            </a:extLst>
          </p:cNvPr>
          <p:cNvSpPr txBox="1"/>
          <p:nvPr/>
        </p:nvSpPr>
        <p:spPr>
          <a:xfrm>
            <a:off x="3687274" y="73208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634CA-5900-CA48-B853-F25A8A2B964A}"/>
              </a:ext>
            </a:extLst>
          </p:cNvPr>
          <p:cNvSpPr txBox="1"/>
          <p:nvPr/>
        </p:nvSpPr>
        <p:spPr>
          <a:xfrm>
            <a:off x="4042602" y="72594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2754-77ED-AD4C-A320-7ED46FF4EACA}"/>
              </a:ext>
            </a:extLst>
          </p:cNvPr>
          <p:cNvSpPr txBox="1"/>
          <p:nvPr/>
        </p:nvSpPr>
        <p:spPr>
          <a:xfrm>
            <a:off x="4413428" y="71980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B8C82-181D-2142-9B0D-B913FC125035}"/>
              </a:ext>
            </a:extLst>
          </p:cNvPr>
          <p:cNvSpPr txBox="1"/>
          <p:nvPr/>
        </p:nvSpPr>
        <p:spPr>
          <a:xfrm>
            <a:off x="5016725" y="71366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653FB-549E-FC43-A722-DB1CD38F4015}"/>
              </a:ext>
            </a:extLst>
          </p:cNvPr>
          <p:cNvSpPr txBox="1"/>
          <p:nvPr/>
        </p:nvSpPr>
        <p:spPr>
          <a:xfrm>
            <a:off x="5294562" y="70752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5E90-14E5-8E4E-BADE-DD249BFCC78E}"/>
              </a:ext>
            </a:extLst>
          </p:cNvPr>
          <p:cNvSpPr txBox="1"/>
          <p:nvPr/>
        </p:nvSpPr>
        <p:spPr>
          <a:xfrm>
            <a:off x="5696384" y="70139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AB4AC-52C3-3A47-B12F-0766AC20D8F2}"/>
              </a:ext>
            </a:extLst>
          </p:cNvPr>
          <p:cNvSpPr txBox="1"/>
          <p:nvPr/>
        </p:nvSpPr>
        <p:spPr>
          <a:xfrm>
            <a:off x="6098206" y="69525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258E2-B959-6F44-B0DA-288D4B953C12}"/>
              </a:ext>
            </a:extLst>
          </p:cNvPr>
          <p:cNvSpPr txBox="1"/>
          <p:nvPr/>
        </p:nvSpPr>
        <p:spPr>
          <a:xfrm>
            <a:off x="6438036" y="689115"/>
            <a:ext cx="9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0EF4-0F76-7749-8CB0-78C989A5D990}"/>
              </a:ext>
            </a:extLst>
          </p:cNvPr>
          <p:cNvSpPr txBox="1"/>
          <p:nvPr/>
        </p:nvSpPr>
        <p:spPr>
          <a:xfrm>
            <a:off x="4719802" y="732080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DFF-14F2-5F47-A51E-4577DDDBC9EC}"/>
              </a:ext>
            </a:extLst>
          </p:cNvPr>
          <p:cNvSpPr txBox="1"/>
          <p:nvPr/>
        </p:nvSpPr>
        <p:spPr>
          <a:xfrm>
            <a:off x="-9584" y="414628"/>
            <a:ext cx="165675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9D43F7-4905-A247-9E1B-D429210CF6FC}"/>
              </a:ext>
            </a:extLst>
          </p:cNvPr>
          <p:cNvGrpSpPr/>
          <p:nvPr/>
        </p:nvGrpSpPr>
        <p:grpSpPr>
          <a:xfrm>
            <a:off x="573437" y="1175331"/>
            <a:ext cx="8229600" cy="929898"/>
            <a:chOff x="573437" y="1175331"/>
            <a:chExt cx="8229600" cy="929898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E94784C-6993-4E4B-8B9B-8DC1ADAE7761}"/>
                </a:ext>
              </a:extLst>
            </p:cNvPr>
            <p:cNvSpPr/>
            <p:nvPr/>
          </p:nvSpPr>
          <p:spPr>
            <a:xfrm>
              <a:off x="573437" y="1224366"/>
              <a:ext cx="8043621" cy="511444"/>
            </a:xfrm>
            <a:custGeom>
              <a:avLst/>
              <a:gdLst>
                <a:gd name="connsiteX0" fmla="*/ 0 w 8043621"/>
                <a:gd name="connsiteY0" fmla="*/ 15498 h 511444"/>
                <a:gd name="connsiteX1" fmla="*/ 867905 w 8043621"/>
                <a:gd name="connsiteY1" fmla="*/ 0 h 511444"/>
                <a:gd name="connsiteX2" fmla="*/ 898902 w 8043621"/>
                <a:gd name="connsiteY2" fmla="*/ 511444 h 511444"/>
                <a:gd name="connsiteX3" fmla="*/ 1146875 w 8043621"/>
                <a:gd name="connsiteY3" fmla="*/ 511444 h 511444"/>
                <a:gd name="connsiteX4" fmla="*/ 1162373 w 8043621"/>
                <a:gd name="connsiteY4" fmla="*/ 15498 h 511444"/>
                <a:gd name="connsiteX5" fmla="*/ 2014780 w 8043621"/>
                <a:gd name="connsiteY5" fmla="*/ 15498 h 511444"/>
                <a:gd name="connsiteX6" fmla="*/ 2045777 w 8043621"/>
                <a:gd name="connsiteY6" fmla="*/ 495946 h 511444"/>
                <a:gd name="connsiteX7" fmla="*/ 2851688 w 8043621"/>
                <a:gd name="connsiteY7" fmla="*/ 495946 h 511444"/>
                <a:gd name="connsiteX8" fmla="*/ 2913682 w 8043621"/>
                <a:gd name="connsiteY8" fmla="*/ 15498 h 511444"/>
                <a:gd name="connsiteX9" fmla="*/ 3130658 w 8043621"/>
                <a:gd name="connsiteY9" fmla="*/ 15498 h 511444"/>
                <a:gd name="connsiteX10" fmla="*/ 3192651 w 8043621"/>
                <a:gd name="connsiteY10" fmla="*/ 511444 h 511444"/>
                <a:gd name="connsiteX11" fmla="*/ 3983065 w 8043621"/>
                <a:gd name="connsiteY11" fmla="*/ 495946 h 511444"/>
                <a:gd name="connsiteX12" fmla="*/ 4045058 w 8043621"/>
                <a:gd name="connsiteY12" fmla="*/ 15498 h 511444"/>
                <a:gd name="connsiteX13" fmla="*/ 4293031 w 8043621"/>
                <a:gd name="connsiteY13" fmla="*/ 30997 h 511444"/>
                <a:gd name="connsiteX14" fmla="*/ 4324027 w 8043621"/>
                <a:gd name="connsiteY14" fmla="*/ 495946 h 511444"/>
                <a:gd name="connsiteX15" fmla="*/ 4572000 w 8043621"/>
                <a:gd name="connsiteY15" fmla="*/ 495946 h 511444"/>
                <a:gd name="connsiteX16" fmla="*/ 4618495 w 8043621"/>
                <a:gd name="connsiteY16" fmla="*/ 15498 h 511444"/>
                <a:gd name="connsiteX17" fmla="*/ 4866468 w 8043621"/>
                <a:gd name="connsiteY17" fmla="*/ 30997 h 511444"/>
                <a:gd name="connsiteX18" fmla="*/ 4897465 w 8043621"/>
                <a:gd name="connsiteY18" fmla="*/ 480448 h 511444"/>
                <a:gd name="connsiteX19" fmla="*/ 5145438 w 8043621"/>
                <a:gd name="connsiteY19" fmla="*/ 480448 h 511444"/>
                <a:gd name="connsiteX20" fmla="*/ 5191932 w 8043621"/>
                <a:gd name="connsiteY20" fmla="*/ 0 h 511444"/>
                <a:gd name="connsiteX21" fmla="*/ 5718875 w 8043621"/>
                <a:gd name="connsiteY21" fmla="*/ 30997 h 511444"/>
                <a:gd name="connsiteX22" fmla="*/ 5749871 w 8043621"/>
                <a:gd name="connsiteY22" fmla="*/ 511444 h 511444"/>
                <a:gd name="connsiteX23" fmla="*/ 6013343 w 8043621"/>
                <a:gd name="connsiteY23" fmla="*/ 511444 h 511444"/>
                <a:gd name="connsiteX24" fmla="*/ 6059838 w 8043621"/>
                <a:gd name="connsiteY24" fmla="*/ 30997 h 511444"/>
                <a:gd name="connsiteX25" fmla="*/ 6307810 w 8043621"/>
                <a:gd name="connsiteY25" fmla="*/ 30997 h 511444"/>
                <a:gd name="connsiteX26" fmla="*/ 6323309 w 8043621"/>
                <a:gd name="connsiteY26" fmla="*/ 495946 h 511444"/>
                <a:gd name="connsiteX27" fmla="*/ 6586780 w 8043621"/>
                <a:gd name="connsiteY27" fmla="*/ 495946 h 511444"/>
                <a:gd name="connsiteX28" fmla="*/ 6633275 w 8043621"/>
                <a:gd name="connsiteY28" fmla="*/ 30997 h 511444"/>
                <a:gd name="connsiteX29" fmla="*/ 6881248 w 8043621"/>
                <a:gd name="connsiteY29" fmla="*/ 15498 h 511444"/>
                <a:gd name="connsiteX30" fmla="*/ 6912244 w 8043621"/>
                <a:gd name="connsiteY30" fmla="*/ 511444 h 511444"/>
                <a:gd name="connsiteX31" fmla="*/ 7160217 w 8043621"/>
                <a:gd name="connsiteY31" fmla="*/ 495946 h 511444"/>
                <a:gd name="connsiteX32" fmla="*/ 7206712 w 8043621"/>
                <a:gd name="connsiteY32" fmla="*/ 30997 h 511444"/>
                <a:gd name="connsiteX33" fmla="*/ 8043621 w 8043621"/>
                <a:gd name="connsiteY33" fmla="*/ 15498 h 51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43621" h="511444">
                  <a:moveTo>
                    <a:pt x="0" y="15498"/>
                  </a:moveTo>
                  <a:lnTo>
                    <a:pt x="867905" y="0"/>
                  </a:lnTo>
                  <a:lnTo>
                    <a:pt x="898902" y="511444"/>
                  </a:lnTo>
                  <a:lnTo>
                    <a:pt x="1146875" y="511444"/>
                  </a:lnTo>
                  <a:lnTo>
                    <a:pt x="1162373" y="15498"/>
                  </a:lnTo>
                  <a:lnTo>
                    <a:pt x="2014780" y="15498"/>
                  </a:lnTo>
                  <a:lnTo>
                    <a:pt x="2045777" y="495946"/>
                  </a:lnTo>
                  <a:lnTo>
                    <a:pt x="2851688" y="495946"/>
                  </a:lnTo>
                  <a:lnTo>
                    <a:pt x="2913682" y="15498"/>
                  </a:lnTo>
                  <a:lnTo>
                    <a:pt x="3130658" y="15498"/>
                  </a:lnTo>
                  <a:lnTo>
                    <a:pt x="3192651" y="511444"/>
                  </a:lnTo>
                  <a:lnTo>
                    <a:pt x="3983065" y="495946"/>
                  </a:lnTo>
                  <a:lnTo>
                    <a:pt x="4045058" y="15498"/>
                  </a:lnTo>
                  <a:lnTo>
                    <a:pt x="4293031" y="30997"/>
                  </a:lnTo>
                  <a:lnTo>
                    <a:pt x="4324027" y="495946"/>
                  </a:lnTo>
                  <a:lnTo>
                    <a:pt x="4572000" y="495946"/>
                  </a:lnTo>
                  <a:lnTo>
                    <a:pt x="4618495" y="15498"/>
                  </a:lnTo>
                  <a:lnTo>
                    <a:pt x="4866468" y="30997"/>
                  </a:lnTo>
                  <a:lnTo>
                    <a:pt x="4897465" y="480448"/>
                  </a:lnTo>
                  <a:lnTo>
                    <a:pt x="5145438" y="480448"/>
                  </a:lnTo>
                  <a:lnTo>
                    <a:pt x="5191932" y="0"/>
                  </a:lnTo>
                  <a:lnTo>
                    <a:pt x="5718875" y="30997"/>
                  </a:lnTo>
                  <a:lnTo>
                    <a:pt x="5749871" y="511444"/>
                  </a:lnTo>
                  <a:lnTo>
                    <a:pt x="6013343" y="511444"/>
                  </a:lnTo>
                  <a:lnTo>
                    <a:pt x="6059838" y="30997"/>
                  </a:lnTo>
                  <a:lnTo>
                    <a:pt x="6307810" y="30997"/>
                  </a:lnTo>
                  <a:lnTo>
                    <a:pt x="6323309" y="495946"/>
                  </a:lnTo>
                  <a:lnTo>
                    <a:pt x="6586780" y="495946"/>
                  </a:lnTo>
                  <a:lnTo>
                    <a:pt x="6633275" y="30997"/>
                  </a:lnTo>
                  <a:lnTo>
                    <a:pt x="6881248" y="15498"/>
                  </a:lnTo>
                  <a:lnTo>
                    <a:pt x="6912244" y="511444"/>
                  </a:lnTo>
                  <a:lnTo>
                    <a:pt x="7160217" y="495946"/>
                  </a:lnTo>
                  <a:lnTo>
                    <a:pt x="7206712" y="30997"/>
                  </a:lnTo>
                  <a:lnTo>
                    <a:pt x="8043621" y="15498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700F3EC-ED04-5746-9493-D6A114AF91AA}"/>
                </a:ext>
              </a:extLst>
            </p:cNvPr>
            <p:cNvSpPr/>
            <p:nvPr/>
          </p:nvSpPr>
          <p:spPr>
            <a:xfrm>
              <a:off x="4214215" y="1175331"/>
              <a:ext cx="4588822" cy="929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E3E65-5110-5B4D-B38F-DD30385B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Quadrature Amplitude Modulation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0BD186-A376-E64F-8773-CF086B6DD3F4}"/>
              </a:ext>
            </a:extLst>
          </p:cNvPr>
          <p:cNvCxnSpPr/>
          <p:nvPr/>
        </p:nvCxnSpPr>
        <p:spPr>
          <a:xfrm>
            <a:off x="4572001" y="847226"/>
            <a:ext cx="0" cy="2944215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CC4ED-00BB-5243-AD68-25D0E568752D}"/>
              </a:ext>
            </a:extLst>
          </p:cNvPr>
          <p:cNvCxnSpPr>
            <a:cxnSpLocks/>
          </p:cNvCxnSpPr>
          <p:nvPr/>
        </p:nvCxnSpPr>
        <p:spPr>
          <a:xfrm>
            <a:off x="2402830" y="2216013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DA19735-A4F7-6F4D-B0EE-90DFAD998A67}"/>
              </a:ext>
            </a:extLst>
          </p:cNvPr>
          <p:cNvSpPr/>
          <p:nvPr/>
        </p:nvSpPr>
        <p:spPr>
          <a:xfrm>
            <a:off x="4023442" y="1810675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069332-D72E-ED4F-B6CA-F5E962772311}"/>
              </a:ext>
            </a:extLst>
          </p:cNvPr>
          <p:cNvSpPr/>
          <p:nvPr/>
        </p:nvSpPr>
        <p:spPr>
          <a:xfrm>
            <a:off x="4022331" y="1141279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7AB7F9-6B21-A84A-B987-FD54227B1631}"/>
              </a:ext>
            </a:extLst>
          </p:cNvPr>
          <p:cNvSpPr/>
          <p:nvPr/>
        </p:nvSpPr>
        <p:spPr>
          <a:xfrm>
            <a:off x="3418228" y="181983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07BF42-9271-D14B-B993-0AD9648B1FB7}"/>
              </a:ext>
            </a:extLst>
          </p:cNvPr>
          <p:cNvSpPr/>
          <p:nvPr/>
        </p:nvSpPr>
        <p:spPr>
          <a:xfrm>
            <a:off x="3417117" y="115043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0F2539-0158-9F43-BD53-7CB7E91692DD}"/>
              </a:ext>
            </a:extLst>
          </p:cNvPr>
          <p:cNvSpPr/>
          <p:nvPr/>
        </p:nvSpPr>
        <p:spPr>
          <a:xfrm>
            <a:off x="5424669" y="179504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D0592E-68EE-1641-8CA8-3FFDEE7E505C}"/>
              </a:ext>
            </a:extLst>
          </p:cNvPr>
          <p:cNvSpPr/>
          <p:nvPr/>
        </p:nvSpPr>
        <p:spPr>
          <a:xfrm>
            <a:off x="5423558" y="112564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DC26BD-FA92-6C46-898F-591467C1A442}"/>
              </a:ext>
            </a:extLst>
          </p:cNvPr>
          <p:cNvSpPr/>
          <p:nvPr/>
        </p:nvSpPr>
        <p:spPr>
          <a:xfrm>
            <a:off x="4819455" y="1804203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999B0E-2BB1-6343-B94A-CF14910BA819}"/>
              </a:ext>
            </a:extLst>
          </p:cNvPr>
          <p:cNvSpPr/>
          <p:nvPr/>
        </p:nvSpPr>
        <p:spPr>
          <a:xfrm>
            <a:off x="4818344" y="113480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C46E-47EC-BE4B-9213-837AB39027F5}"/>
              </a:ext>
            </a:extLst>
          </p:cNvPr>
          <p:cNvSpPr/>
          <p:nvPr/>
        </p:nvSpPr>
        <p:spPr>
          <a:xfrm>
            <a:off x="4059081" y="306136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2B02D8-928A-0F4E-833E-CB88EA9AFC37}"/>
              </a:ext>
            </a:extLst>
          </p:cNvPr>
          <p:cNvSpPr/>
          <p:nvPr/>
        </p:nvSpPr>
        <p:spPr>
          <a:xfrm>
            <a:off x="4057970" y="2391972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98BA8-CAAC-FF40-9878-5DF1DEEBFF2A}"/>
              </a:ext>
            </a:extLst>
          </p:cNvPr>
          <p:cNvSpPr/>
          <p:nvPr/>
        </p:nvSpPr>
        <p:spPr>
          <a:xfrm>
            <a:off x="3453867" y="307052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12E86D-7C59-A043-ACFA-83162BD1794F}"/>
              </a:ext>
            </a:extLst>
          </p:cNvPr>
          <p:cNvSpPr/>
          <p:nvPr/>
        </p:nvSpPr>
        <p:spPr>
          <a:xfrm>
            <a:off x="3452756" y="240113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89A064-52D0-7348-A660-400F4B1CD261}"/>
              </a:ext>
            </a:extLst>
          </p:cNvPr>
          <p:cNvSpPr/>
          <p:nvPr/>
        </p:nvSpPr>
        <p:spPr>
          <a:xfrm>
            <a:off x="5460308" y="304573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0A601C-E739-8449-8DAB-EB3E98115048}"/>
              </a:ext>
            </a:extLst>
          </p:cNvPr>
          <p:cNvSpPr/>
          <p:nvPr/>
        </p:nvSpPr>
        <p:spPr>
          <a:xfrm>
            <a:off x="5459197" y="237634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24D963-10CC-C046-8783-1B7CEC07371D}"/>
              </a:ext>
            </a:extLst>
          </p:cNvPr>
          <p:cNvSpPr/>
          <p:nvPr/>
        </p:nvSpPr>
        <p:spPr>
          <a:xfrm>
            <a:off x="4855094" y="3054896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83C6A5-12CB-9D44-9CFB-522D2234E51B}"/>
              </a:ext>
            </a:extLst>
          </p:cNvPr>
          <p:cNvSpPr/>
          <p:nvPr/>
        </p:nvSpPr>
        <p:spPr>
          <a:xfrm>
            <a:off x="4853983" y="2385500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9FF9EF-9C2F-E944-B1B0-91AB626031B4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4587337" y="1327126"/>
            <a:ext cx="936960" cy="88241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BD853A-2BDC-A64C-B289-EFE7865F6CF1}"/>
              </a:ext>
            </a:extLst>
          </p:cNvPr>
          <p:cNvSpPr txBox="1"/>
          <p:nvPr/>
        </p:nvSpPr>
        <p:spPr>
          <a:xfrm>
            <a:off x="4975738" y="1714559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ϕ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5841F-60F8-404B-902B-B7003E052DCB}"/>
              </a:ext>
            </a:extLst>
          </p:cNvPr>
          <p:cNvSpPr txBox="1"/>
          <p:nvPr/>
        </p:nvSpPr>
        <p:spPr>
          <a:xfrm>
            <a:off x="2754045" y="531358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15F4EE-8062-C047-B70F-D479C630944D}"/>
              </a:ext>
            </a:extLst>
          </p:cNvPr>
          <p:cNvSpPr txBox="1"/>
          <p:nvPr/>
        </p:nvSpPr>
        <p:spPr>
          <a:xfrm>
            <a:off x="6656920" y="1927788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AA7647-F90C-584F-AE19-47B46FC617E5}"/>
              </a:ext>
            </a:extLst>
          </p:cNvPr>
          <p:cNvSpPr txBox="1"/>
          <p:nvPr/>
        </p:nvSpPr>
        <p:spPr>
          <a:xfrm>
            <a:off x="4912997" y="1218990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0CE1D6-8E5A-F64E-954A-D38BE0427F46}"/>
              </a:ext>
            </a:extLst>
          </p:cNvPr>
          <p:cNvCxnSpPr>
            <a:cxnSpLocks/>
          </p:cNvCxnSpPr>
          <p:nvPr/>
        </p:nvCxnSpPr>
        <p:spPr>
          <a:xfrm>
            <a:off x="5524297" y="1351916"/>
            <a:ext cx="0" cy="864097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E9423D-6726-F147-B4B5-F28B0E701DDA}"/>
              </a:ext>
            </a:extLst>
          </p:cNvPr>
          <p:cNvCxnSpPr>
            <a:cxnSpLocks/>
          </p:cNvCxnSpPr>
          <p:nvPr/>
        </p:nvCxnSpPr>
        <p:spPr>
          <a:xfrm>
            <a:off x="4533900" y="1351916"/>
            <a:ext cx="88966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A1F29E0-9937-4E4E-8D21-4410D3BC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236" y="2339625"/>
            <a:ext cx="1760877" cy="5031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D48472-1B9D-BE49-B940-75487AA7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334" y="1336285"/>
            <a:ext cx="1778225" cy="4684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35E34A-FA48-8C44-9A7D-515FD8D27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73" y="4039954"/>
            <a:ext cx="2130661" cy="6087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78A2B5-ADAF-BB4E-AE47-4C8648CFE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574" y="4104764"/>
            <a:ext cx="2151653" cy="566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9CB073-538C-A04A-B70D-6D959F5A6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871" b="2965"/>
          <a:stretch/>
        </p:blipFill>
        <p:spPr>
          <a:xfrm>
            <a:off x="5676174" y="812170"/>
            <a:ext cx="2688200" cy="589291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17CC014-49C6-CA40-A314-4DF12845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23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Quadrature Amplitude Modulation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0BD186-A376-E64F-8773-CF086B6DD3F4}"/>
              </a:ext>
            </a:extLst>
          </p:cNvPr>
          <p:cNvCxnSpPr/>
          <p:nvPr/>
        </p:nvCxnSpPr>
        <p:spPr>
          <a:xfrm>
            <a:off x="4572001" y="847226"/>
            <a:ext cx="0" cy="2944215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CC4ED-00BB-5243-AD68-25D0E568752D}"/>
              </a:ext>
            </a:extLst>
          </p:cNvPr>
          <p:cNvCxnSpPr>
            <a:cxnSpLocks/>
          </p:cNvCxnSpPr>
          <p:nvPr/>
        </p:nvCxnSpPr>
        <p:spPr>
          <a:xfrm>
            <a:off x="2402830" y="2216013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DA19735-A4F7-6F4D-B0EE-90DFAD998A67}"/>
              </a:ext>
            </a:extLst>
          </p:cNvPr>
          <p:cNvSpPr/>
          <p:nvPr/>
        </p:nvSpPr>
        <p:spPr>
          <a:xfrm>
            <a:off x="4023442" y="1810675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069332-D72E-ED4F-B6CA-F5E962772311}"/>
              </a:ext>
            </a:extLst>
          </p:cNvPr>
          <p:cNvSpPr/>
          <p:nvPr/>
        </p:nvSpPr>
        <p:spPr>
          <a:xfrm>
            <a:off x="4022331" y="1141279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7AB7F9-6B21-A84A-B987-FD54227B1631}"/>
              </a:ext>
            </a:extLst>
          </p:cNvPr>
          <p:cNvSpPr/>
          <p:nvPr/>
        </p:nvSpPr>
        <p:spPr>
          <a:xfrm>
            <a:off x="3418228" y="181983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07BF42-9271-D14B-B993-0AD9648B1FB7}"/>
              </a:ext>
            </a:extLst>
          </p:cNvPr>
          <p:cNvSpPr/>
          <p:nvPr/>
        </p:nvSpPr>
        <p:spPr>
          <a:xfrm>
            <a:off x="3417117" y="115043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0F2539-0158-9F43-BD53-7CB7E91692DD}"/>
              </a:ext>
            </a:extLst>
          </p:cNvPr>
          <p:cNvSpPr/>
          <p:nvPr/>
        </p:nvSpPr>
        <p:spPr>
          <a:xfrm>
            <a:off x="5424669" y="179504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D0592E-68EE-1641-8CA8-3FFDEE7E505C}"/>
              </a:ext>
            </a:extLst>
          </p:cNvPr>
          <p:cNvSpPr/>
          <p:nvPr/>
        </p:nvSpPr>
        <p:spPr>
          <a:xfrm>
            <a:off x="5423558" y="112564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DC26BD-FA92-6C46-898F-591467C1A442}"/>
              </a:ext>
            </a:extLst>
          </p:cNvPr>
          <p:cNvSpPr/>
          <p:nvPr/>
        </p:nvSpPr>
        <p:spPr>
          <a:xfrm>
            <a:off x="4819455" y="1804203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999B0E-2BB1-6343-B94A-CF14910BA819}"/>
              </a:ext>
            </a:extLst>
          </p:cNvPr>
          <p:cNvSpPr/>
          <p:nvPr/>
        </p:nvSpPr>
        <p:spPr>
          <a:xfrm>
            <a:off x="4818344" y="113480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C46E-47EC-BE4B-9213-837AB39027F5}"/>
              </a:ext>
            </a:extLst>
          </p:cNvPr>
          <p:cNvSpPr/>
          <p:nvPr/>
        </p:nvSpPr>
        <p:spPr>
          <a:xfrm>
            <a:off x="4059081" y="306136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2B02D8-928A-0F4E-833E-CB88EA9AFC37}"/>
              </a:ext>
            </a:extLst>
          </p:cNvPr>
          <p:cNvSpPr/>
          <p:nvPr/>
        </p:nvSpPr>
        <p:spPr>
          <a:xfrm>
            <a:off x="4057970" y="2391972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98BA8-CAAC-FF40-9878-5DF1DEEBFF2A}"/>
              </a:ext>
            </a:extLst>
          </p:cNvPr>
          <p:cNvSpPr/>
          <p:nvPr/>
        </p:nvSpPr>
        <p:spPr>
          <a:xfrm>
            <a:off x="3453867" y="307052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12E86D-7C59-A043-ACFA-83162BD1794F}"/>
              </a:ext>
            </a:extLst>
          </p:cNvPr>
          <p:cNvSpPr/>
          <p:nvPr/>
        </p:nvSpPr>
        <p:spPr>
          <a:xfrm>
            <a:off x="3452756" y="240113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89A064-52D0-7348-A660-400F4B1CD261}"/>
              </a:ext>
            </a:extLst>
          </p:cNvPr>
          <p:cNvSpPr/>
          <p:nvPr/>
        </p:nvSpPr>
        <p:spPr>
          <a:xfrm>
            <a:off x="5460308" y="304573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0A601C-E739-8449-8DAB-EB3E98115048}"/>
              </a:ext>
            </a:extLst>
          </p:cNvPr>
          <p:cNvSpPr/>
          <p:nvPr/>
        </p:nvSpPr>
        <p:spPr>
          <a:xfrm>
            <a:off x="5459197" y="237634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24D963-10CC-C046-8783-1B7CEC07371D}"/>
              </a:ext>
            </a:extLst>
          </p:cNvPr>
          <p:cNvSpPr/>
          <p:nvPr/>
        </p:nvSpPr>
        <p:spPr>
          <a:xfrm>
            <a:off x="4855094" y="3054896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83C6A5-12CB-9D44-9CFB-522D2234E51B}"/>
              </a:ext>
            </a:extLst>
          </p:cNvPr>
          <p:cNvSpPr/>
          <p:nvPr/>
        </p:nvSpPr>
        <p:spPr>
          <a:xfrm>
            <a:off x="4853983" y="2385500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9FF9EF-9C2F-E944-B1B0-91AB626031B4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4587337" y="1327126"/>
            <a:ext cx="936960" cy="88241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BD853A-2BDC-A64C-B289-EFE7865F6CF1}"/>
              </a:ext>
            </a:extLst>
          </p:cNvPr>
          <p:cNvSpPr txBox="1"/>
          <p:nvPr/>
        </p:nvSpPr>
        <p:spPr>
          <a:xfrm>
            <a:off x="4975738" y="1714559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ϕ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5841F-60F8-404B-902B-B7003E052DCB}"/>
              </a:ext>
            </a:extLst>
          </p:cNvPr>
          <p:cNvSpPr txBox="1"/>
          <p:nvPr/>
        </p:nvSpPr>
        <p:spPr>
          <a:xfrm>
            <a:off x="2754045" y="531358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15F4EE-8062-C047-B70F-D479C630944D}"/>
              </a:ext>
            </a:extLst>
          </p:cNvPr>
          <p:cNvSpPr txBox="1"/>
          <p:nvPr/>
        </p:nvSpPr>
        <p:spPr>
          <a:xfrm>
            <a:off x="6656920" y="1927788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AA7647-F90C-584F-AE19-47B46FC617E5}"/>
              </a:ext>
            </a:extLst>
          </p:cNvPr>
          <p:cNvSpPr txBox="1"/>
          <p:nvPr/>
        </p:nvSpPr>
        <p:spPr>
          <a:xfrm>
            <a:off x="4912997" y="1218990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0CE1D6-8E5A-F64E-954A-D38BE0427F46}"/>
              </a:ext>
            </a:extLst>
          </p:cNvPr>
          <p:cNvCxnSpPr>
            <a:cxnSpLocks/>
          </p:cNvCxnSpPr>
          <p:nvPr/>
        </p:nvCxnSpPr>
        <p:spPr>
          <a:xfrm>
            <a:off x="5524297" y="1351916"/>
            <a:ext cx="0" cy="864097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E9423D-6726-F147-B4B5-F28B0E701DDA}"/>
              </a:ext>
            </a:extLst>
          </p:cNvPr>
          <p:cNvCxnSpPr>
            <a:cxnSpLocks/>
          </p:cNvCxnSpPr>
          <p:nvPr/>
        </p:nvCxnSpPr>
        <p:spPr>
          <a:xfrm>
            <a:off x="4533900" y="1351916"/>
            <a:ext cx="88966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A1F29E0-9937-4E4E-8D21-4410D3BC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236" y="2339625"/>
            <a:ext cx="1760877" cy="5031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D48472-1B9D-BE49-B940-75487AA7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334" y="1336285"/>
            <a:ext cx="1778225" cy="4684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35E34A-FA48-8C44-9A7D-515FD8D27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73" y="4039954"/>
            <a:ext cx="2130661" cy="6087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78A2B5-ADAF-BB4E-AE47-4C8648CFE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574" y="4104764"/>
            <a:ext cx="2151653" cy="566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9CB073-538C-A04A-B70D-6D959F5A6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871" b="2965"/>
          <a:stretch/>
        </p:blipFill>
        <p:spPr>
          <a:xfrm>
            <a:off x="5676174" y="812170"/>
            <a:ext cx="2688200" cy="5892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59284B-9C93-A248-A727-4CB53F252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09" y="4928809"/>
            <a:ext cx="7366000" cy="738909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8D6FB9D-EF20-514E-9D3B-7B3E4400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42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Quadrature Amplitude Modulation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0BD186-A376-E64F-8773-CF086B6DD3F4}"/>
              </a:ext>
            </a:extLst>
          </p:cNvPr>
          <p:cNvCxnSpPr/>
          <p:nvPr/>
        </p:nvCxnSpPr>
        <p:spPr>
          <a:xfrm>
            <a:off x="4572001" y="847226"/>
            <a:ext cx="0" cy="2944215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CC4ED-00BB-5243-AD68-25D0E568752D}"/>
              </a:ext>
            </a:extLst>
          </p:cNvPr>
          <p:cNvCxnSpPr>
            <a:cxnSpLocks/>
          </p:cNvCxnSpPr>
          <p:nvPr/>
        </p:nvCxnSpPr>
        <p:spPr>
          <a:xfrm>
            <a:off x="2402830" y="2216013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DA19735-A4F7-6F4D-B0EE-90DFAD998A67}"/>
              </a:ext>
            </a:extLst>
          </p:cNvPr>
          <p:cNvSpPr/>
          <p:nvPr/>
        </p:nvSpPr>
        <p:spPr>
          <a:xfrm>
            <a:off x="4023442" y="1810675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069332-D72E-ED4F-B6CA-F5E962772311}"/>
              </a:ext>
            </a:extLst>
          </p:cNvPr>
          <p:cNvSpPr/>
          <p:nvPr/>
        </p:nvSpPr>
        <p:spPr>
          <a:xfrm>
            <a:off x="4022331" y="1141279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7AB7F9-6B21-A84A-B987-FD54227B1631}"/>
              </a:ext>
            </a:extLst>
          </p:cNvPr>
          <p:cNvSpPr/>
          <p:nvPr/>
        </p:nvSpPr>
        <p:spPr>
          <a:xfrm>
            <a:off x="3418228" y="181983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07BF42-9271-D14B-B993-0AD9648B1FB7}"/>
              </a:ext>
            </a:extLst>
          </p:cNvPr>
          <p:cNvSpPr/>
          <p:nvPr/>
        </p:nvSpPr>
        <p:spPr>
          <a:xfrm>
            <a:off x="3417117" y="115043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0F2539-0158-9F43-BD53-7CB7E91692DD}"/>
              </a:ext>
            </a:extLst>
          </p:cNvPr>
          <p:cNvSpPr/>
          <p:nvPr/>
        </p:nvSpPr>
        <p:spPr>
          <a:xfrm>
            <a:off x="5424669" y="179504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D0592E-68EE-1641-8CA8-3FFDEE7E505C}"/>
              </a:ext>
            </a:extLst>
          </p:cNvPr>
          <p:cNvSpPr/>
          <p:nvPr/>
        </p:nvSpPr>
        <p:spPr>
          <a:xfrm>
            <a:off x="5423558" y="112564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DC26BD-FA92-6C46-898F-591467C1A442}"/>
              </a:ext>
            </a:extLst>
          </p:cNvPr>
          <p:cNvSpPr/>
          <p:nvPr/>
        </p:nvSpPr>
        <p:spPr>
          <a:xfrm>
            <a:off x="4819455" y="1804203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999B0E-2BB1-6343-B94A-CF14910BA819}"/>
              </a:ext>
            </a:extLst>
          </p:cNvPr>
          <p:cNvSpPr/>
          <p:nvPr/>
        </p:nvSpPr>
        <p:spPr>
          <a:xfrm>
            <a:off x="4818344" y="113480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C46E-47EC-BE4B-9213-837AB39027F5}"/>
              </a:ext>
            </a:extLst>
          </p:cNvPr>
          <p:cNvSpPr/>
          <p:nvPr/>
        </p:nvSpPr>
        <p:spPr>
          <a:xfrm>
            <a:off x="4059081" y="306136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2B02D8-928A-0F4E-833E-CB88EA9AFC37}"/>
              </a:ext>
            </a:extLst>
          </p:cNvPr>
          <p:cNvSpPr/>
          <p:nvPr/>
        </p:nvSpPr>
        <p:spPr>
          <a:xfrm>
            <a:off x="4057970" y="2391972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98BA8-CAAC-FF40-9878-5DF1DEEBFF2A}"/>
              </a:ext>
            </a:extLst>
          </p:cNvPr>
          <p:cNvSpPr/>
          <p:nvPr/>
        </p:nvSpPr>
        <p:spPr>
          <a:xfrm>
            <a:off x="3453867" y="307052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12E86D-7C59-A043-ACFA-83162BD1794F}"/>
              </a:ext>
            </a:extLst>
          </p:cNvPr>
          <p:cNvSpPr/>
          <p:nvPr/>
        </p:nvSpPr>
        <p:spPr>
          <a:xfrm>
            <a:off x="3452756" y="240113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89A064-52D0-7348-A660-400F4B1CD261}"/>
              </a:ext>
            </a:extLst>
          </p:cNvPr>
          <p:cNvSpPr/>
          <p:nvPr/>
        </p:nvSpPr>
        <p:spPr>
          <a:xfrm>
            <a:off x="5460308" y="304573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0A601C-E739-8449-8DAB-EB3E98115048}"/>
              </a:ext>
            </a:extLst>
          </p:cNvPr>
          <p:cNvSpPr/>
          <p:nvPr/>
        </p:nvSpPr>
        <p:spPr>
          <a:xfrm>
            <a:off x="5459197" y="237634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24D963-10CC-C046-8783-1B7CEC07371D}"/>
              </a:ext>
            </a:extLst>
          </p:cNvPr>
          <p:cNvSpPr/>
          <p:nvPr/>
        </p:nvSpPr>
        <p:spPr>
          <a:xfrm>
            <a:off x="4855094" y="3054896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83C6A5-12CB-9D44-9CFB-522D2234E51B}"/>
              </a:ext>
            </a:extLst>
          </p:cNvPr>
          <p:cNvSpPr/>
          <p:nvPr/>
        </p:nvSpPr>
        <p:spPr>
          <a:xfrm>
            <a:off x="4853983" y="2385500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9FF9EF-9C2F-E944-B1B0-91AB626031B4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4587337" y="1327126"/>
            <a:ext cx="936960" cy="88241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BD853A-2BDC-A64C-B289-EFE7865F6CF1}"/>
              </a:ext>
            </a:extLst>
          </p:cNvPr>
          <p:cNvSpPr txBox="1"/>
          <p:nvPr/>
        </p:nvSpPr>
        <p:spPr>
          <a:xfrm>
            <a:off x="4975738" y="1714559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ϕ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5841F-60F8-404B-902B-B7003E052DCB}"/>
              </a:ext>
            </a:extLst>
          </p:cNvPr>
          <p:cNvSpPr txBox="1"/>
          <p:nvPr/>
        </p:nvSpPr>
        <p:spPr>
          <a:xfrm>
            <a:off x="2754045" y="531358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15F4EE-8062-C047-B70F-D479C630944D}"/>
              </a:ext>
            </a:extLst>
          </p:cNvPr>
          <p:cNvSpPr txBox="1"/>
          <p:nvPr/>
        </p:nvSpPr>
        <p:spPr>
          <a:xfrm>
            <a:off x="6656920" y="1927788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AA7647-F90C-584F-AE19-47B46FC617E5}"/>
              </a:ext>
            </a:extLst>
          </p:cNvPr>
          <p:cNvSpPr txBox="1"/>
          <p:nvPr/>
        </p:nvSpPr>
        <p:spPr>
          <a:xfrm>
            <a:off x="4912997" y="1218990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0CE1D6-8E5A-F64E-954A-D38BE0427F46}"/>
              </a:ext>
            </a:extLst>
          </p:cNvPr>
          <p:cNvCxnSpPr>
            <a:cxnSpLocks/>
          </p:cNvCxnSpPr>
          <p:nvPr/>
        </p:nvCxnSpPr>
        <p:spPr>
          <a:xfrm>
            <a:off x="5524297" y="1351916"/>
            <a:ext cx="0" cy="864097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E9423D-6726-F147-B4B5-F28B0E701DDA}"/>
              </a:ext>
            </a:extLst>
          </p:cNvPr>
          <p:cNvCxnSpPr>
            <a:cxnSpLocks/>
          </p:cNvCxnSpPr>
          <p:nvPr/>
        </p:nvCxnSpPr>
        <p:spPr>
          <a:xfrm>
            <a:off x="4533900" y="1351916"/>
            <a:ext cx="88966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A1F29E0-9937-4E4E-8D21-4410D3BC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236" y="2339625"/>
            <a:ext cx="1760877" cy="5031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D48472-1B9D-BE49-B940-75487AA7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334" y="1336285"/>
            <a:ext cx="1778225" cy="4684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35E34A-FA48-8C44-9A7D-515FD8D27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73" y="4039954"/>
            <a:ext cx="2130661" cy="6087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78A2B5-ADAF-BB4E-AE47-4C8648CFE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574" y="4104764"/>
            <a:ext cx="2151653" cy="566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9CB073-538C-A04A-B70D-6D959F5A6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871" b="2965"/>
          <a:stretch/>
        </p:blipFill>
        <p:spPr>
          <a:xfrm>
            <a:off x="5676174" y="812170"/>
            <a:ext cx="2688200" cy="5892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59284B-9C93-A248-A727-4CB53F252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09" y="4928809"/>
            <a:ext cx="7366000" cy="73890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7EF9B9-05F4-CC4A-828A-DEE6CC8F3BB5}"/>
              </a:ext>
            </a:extLst>
          </p:cNvPr>
          <p:cNvSpPr txBox="1"/>
          <p:nvPr/>
        </p:nvSpPr>
        <p:spPr>
          <a:xfrm>
            <a:off x="5355669" y="2075033"/>
            <a:ext cx="3576969" cy="23083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This trigonometric identity shows phased can be added to the carrier by amplitude modulating sine and cosine of the carrier frequency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26873C86-BB04-0D4D-9D8D-E60DCFFE9D48}"/>
              </a:ext>
            </a:extLst>
          </p:cNvPr>
          <p:cNvSpPr/>
          <p:nvPr/>
        </p:nvSpPr>
        <p:spPr>
          <a:xfrm rot="15276095" flipV="1">
            <a:off x="5941703" y="4314234"/>
            <a:ext cx="558279" cy="767567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2FFD06A-807C-8F4D-AEB4-97F22E8B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0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Quadrature Amplitude Modulation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0BD186-A376-E64F-8773-CF086B6DD3F4}"/>
              </a:ext>
            </a:extLst>
          </p:cNvPr>
          <p:cNvCxnSpPr/>
          <p:nvPr/>
        </p:nvCxnSpPr>
        <p:spPr>
          <a:xfrm>
            <a:off x="4572001" y="847226"/>
            <a:ext cx="0" cy="2944215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3CC4ED-00BB-5243-AD68-25D0E568752D}"/>
              </a:ext>
            </a:extLst>
          </p:cNvPr>
          <p:cNvCxnSpPr>
            <a:cxnSpLocks/>
          </p:cNvCxnSpPr>
          <p:nvPr/>
        </p:nvCxnSpPr>
        <p:spPr>
          <a:xfrm>
            <a:off x="2402830" y="2216013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DA19735-A4F7-6F4D-B0EE-90DFAD998A67}"/>
              </a:ext>
            </a:extLst>
          </p:cNvPr>
          <p:cNvSpPr/>
          <p:nvPr/>
        </p:nvSpPr>
        <p:spPr>
          <a:xfrm>
            <a:off x="4023442" y="1810675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069332-D72E-ED4F-B6CA-F5E962772311}"/>
              </a:ext>
            </a:extLst>
          </p:cNvPr>
          <p:cNvSpPr/>
          <p:nvPr/>
        </p:nvSpPr>
        <p:spPr>
          <a:xfrm>
            <a:off x="4022331" y="1141279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7AB7F9-6B21-A84A-B987-FD54227B1631}"/>
              </a:ext>
            </a:extLst>
          </p:cNvPr>
          <p:cNvSpPr/>
          <p:nvPr/>
        </p:nvSpPr>
        <p:spPr>
          <a:xfrm>
            <a:off x="3418228" y="181983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07BF42-9271-D14B-B993-0AD9648B1FB7}"/>
              </a:ext>
            </a:extLst>
          </p:cNvPr>
          <p:cNvSpPr/>
          <p:nvPr/>
        </p:nvSpPr>
        <p:spPr>
          <a:xfrm>
            <a:off x="3417117" y="115043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0F2539-0158-9F43-BD53-7CB7E91692DD}"/>
              </a:ext>
            </a:extLst>
          </p:cNvPr>
          <p:cNvSpPr/>
          <p:nvPr/>
        </p:nvSpPr>
        <p:spPr>
          <a:xfrm>
            <a:off x="5424669" y="1795044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D0592E-68EE-1641-8CA8-3FFDEE7E505C}"/>
              </a:ext>
            </a:extLst>
          </p:cNvPr>
          <p:cNvSpPr/>
          <p:nvPr/>
        </p:nvSpPr>
        <p:spPr>
          <a:xfrm>
            <a:off x="5423558" y="1125648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DC26BD-FA92-6C46-898F-591467C1A442}"/>
              </a:ext>
            </a:extLst>
          </p:cNvPr>
          <p:cNvSpPr/>
          <p:nvPr/>
        </p:nvSpPr>
        <p:spPr>
          <a:xfrm>
            <a:off x="4819455" y="1804203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999B0E-2BB1-6343-B94A-CF14910BA819}"/>
              </a:ext>
            </a:extLst>
          </p:cNvPr>
          <p:cNvSpPr/>
          <p:nvPr/>
        </p:nvSpPr>
        <p:spPr>
          <a:xfrm>
            <a:off x="4818344" y="113480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C46E-47EC-BE4B-9213-837AB39027F5}"/>
              </a:ext>
            </a:extLst>
          </p:cNvPr>
          <p:cNvSpPr/>
          <p:nvPr/>
        </p:nvSpPr>
        <p:spPr>
          <a:xfrm>
            <a:off x="4059081" y="3061368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2B02D8-928A-0F4E-833E-CB88EA9AFC37}"/>
              </a:ext>
            </a:extLst>
          </p:cNvPr>
          <p:cNvSpPr/>
          <p:nvPr/>
        </p:nvSpPr>
        <p:spPr>
          <a:xfrm>
            <a:off x="4057970" y="2391972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98BA8-CAAC-FF40-9878-5DF1DEEBFF2A}"/>
              </a:ext>
            </a:extLst>
          </p:cNvPr>
          <p:cNvSpPr/>
          <p:nvPr/>
        </p:nvSpPr>
        <p:spPr>
          <a:xfrm>
            <a:off x="3453867" y="307052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12E86D-7C59-A043-ACFA-83162BD1794F}"/>
              </a:ext>
            </a:extLst>
          </p:cNvPr>
          <p:cNvSpPr/>
          <p:nvPr/>
        </p:nvSpPr>
        <p:spPr>
          <a:xfrm>
            <a:off x="3452756" y="240113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89A064-52D0-7348-A660-400F4B1CD261}"/>
              </a:ext>
            </a:extLst>
          </p:cNvPr>
          <p:cNvSpPr/>
          <p:nvPr/>
        </p:nvSpPr>
        <p:spPr>
          <a:xfrm>
            <a:off x="5460308" y="3045737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0A601C-E739-8449-8DAB-EB3E98115048}"/>
              </a:ext>
            </a:extLst>
          </p:cNvPr>
          <p:cNvSpPr/>
          <p:nvPr/>
        </p:nvSpPr>
        <p:spPr>
          <a:xfrm>
            <a:off x="5459197" y="2376341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24D963-10CC-C046-8783-1B7CEC07371D}"/>
              </a:ext>
            </a:extLst>
          </p:cNvPr>
          <p:cNvSpPr/>
          <p:nvPr/>
        </p:nvSpPr>
        <p:spPr>
          <a:xfrm>
            <a:off x="4855094" y="3054896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83C6A5-12CB-9D44-9CFB-522D2234E51B}"/>
              </a:ext>
            </a:extLst>
          </p:cNvPr>
          <p:cNvSpPr/>
          <p:nvPr/>
        </p:nvSpPr>
        <p:spPr>
          <a:xfrm>
            <a:off x="4853983" y="2385500"/>
            <a:ext cx="201478" cy="2014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9FF9EF-9C2F-E944-B1B0-91AB626031B4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4587337" y="1327126"/>
            <a:ext cx="936960" cy="88241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BD853A-2BDC-A64C-B289-EFE7865F6CF1}"/>
              </a:ext>
            </a:extLst>
          </p:cNvPr>
          <p:cNvSpPr txBox="1"/>
          <p:nvPr/>
        </p:nvSpPr>
        <p:spPr>
          <a:xfrm>
            <a:off x="4975738" y="1714559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ϕ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5841F-60F8-404B-902B-B7003E052DCB}"/>
              </a:ext>
            </a:extLst>
          </p:cNvPr>
          <p:cNvSpPr txBox="1"/>
          <p:nvPr/>
        </p:nvSpPr>
        <p:spPr>
          <a:xfrm>
            <a:off x="2754045" y="531358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15F4EE-8062-C047-B70F-D479C630944D}"/>
              </a:ext>
            </a:extLst>
          </p:cNvPr>
          <p:cNvSpPr txBox="1"/>
          <p:nvPr/>
        </p:nvSpPr>
        <p:spPr>
          <a:xfrm>
            <a:off x="6656920" y="1927788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AA7647-F90C-584F-AE19-47B46FC617E5}"/>
              </a:ext>
            </a:extLst>
          </p:cNvPr>
          <p:cNvSpPr txBox="1"/>
          <p:nvPr/>
        </p:nvSpPr>
        <p:spPr>
          <a:xfrm>
            <a:off x="4912997" y="1218990"/>
            <a:ext cx="23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0CE1D6-8E5A-F64E-954A-D38BE0427F46}"/>
              </a:ext>
            </a:extLst>
          </p:cNvPr>
          <p:cNvCxnSpPr>
            <a:cxnSpLocks/>
          </p:cNvCxnSpPr>
          <p:nvPr/>
        </p:nvCxnSpPr>
        <p:spPr>
          <a:xfrm>
            <a:off x="5524297" y="1351916"/>
            <a:ext cx="0" cy="864097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E9423D-6726-F147-B4B5-F28B0E701DDA}"/>
              </a:ext>
            </a:extLst>
          </p:cNvPr>
          <p:cNvCxnSpPr>
            <a:cxnSpLocks/>
          </p:cNvCxnSpPr>
          <p:nvPr/>
        </p:nvCxnSpPr>
        <p:spPr>
          <a:xfrm>
            <a:off x="4533900" y="1351916"/>
            <a:ext cx="88966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A1F29E0-9937-4E4E-8D21-4410D3BC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236" y="2339625"/>
            <a:ext cx="1760877" cy="5031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D48472-1B9D-BE49-B940-75487AA7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334" y="1336285"/>
            <a:ext cx="1778225" cy="4684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35E34A-FA48-8C44-9A7D-515FD8D27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73" y="4039954"/>
            <a:ext cx="2130661" cy="6087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78A2B5-ADAF-BB4E-AE47-4C8648CFE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574" y="4104764"/>
            <a:ext cx="2151653" cy="566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9CB073-538C-A04A-B70D-6D959F5A6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871" b="2965"/>
          <a:stretch/>
        </p:blipFill>
        <p:spPr>
          <a:xfrm>
            <a:off x="5676174" y="812170"/>
            <a:ext cx="2688200" cy="5892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59284B-9C93-A248-A727-4CB53F252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09" y="4928809"/>
            <a:ext cx="7366000" cy="7389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F4CCD91-A170-5F4C-A9B0-D36288A4B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37" y="5959228"/>
            <a:ext cx="8312727" cy="734826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3BEE718-0C72-1C4C-AC16-2B0D8115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36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Quadrature Amplitude Modulation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B151A9E-7315-B548-89CD-568817EF7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5378" y="1158664"/>
            <a:ext cx="4377044" cy="45406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364612B-1920-FF43-A686-81FDF6A3C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58" y="1269413"/>
            <a:ext cx="1936965" cy="55341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18E0B6-043C-AC4B-B6E8-022EE759B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16" y="5002394"/>
            <a:ext cx="1956048" cy="5152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6ACA26-8749-334E-80E9-C8CFE9B881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305" b="-9625"/>
          <a:stretch/>
        </p:blipFill>
        <p:spPr>
          <a:xfrm>
            <a:off x="1966015" y="3904932"/>
            <a:ext cx="1490445" cy="6657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E39CFF3-83F3-B24A-8A72-32552CAC6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09" r="30986"/>
          <a:stretch/>
        </p:blipFill>
        <p:spPr>
          <a:xfrm>
            <a:off x="1855395" y="2345773"/>
            <a:ext cx="1601065" cy="60729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75771E-D673-924A-8210-E0177AF314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1372"/>
          <a:stretch/>
        </p:blipFill>
        <p:spPr>
          <a:xfrm>
            <a:off x="6057987" y="3544979"/>
            <a:ext cx="2919175" cy="6680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D28AAC4-A7C6-4C4B-B06E-1A0FD854F24F}"/>
              </a:ext>
            </a:extLst>
          </p:cNvPr>
          <p:cNvSpPr txBox="1"/>
          <p:nvPr/>
        </p:nvSpPr>
        <p:spPr>
          <a:xfrm>
            <a:off x="3013870" y="5991444"/>
            <a:ext cx="304005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Modulation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C1B864-5223-D745-A5BB-205C5AF2F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93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Quadrature Amplitude Modulation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4DE0C0-6D6A-3C44-AE54-5823DDD4D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3093" y="1158664"/>
            <a:ext cx="4417951" cy="4540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1C80A3-D6A9-BD49-94DF-46A207838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05" b="-9625"/>
          <a:stretch/>
        </p:blipFill>
        <p:spPr>
          <a:xfrm>
            <a:off x="5050178" y="3920430"/>
            <a:ext cx="1490445" cy="665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DA39D-CF7F-284B-9128-D0DDF8C0B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09" r="30986"/>
          <a:stretch/>
        </p:blipFill>
        <p:spPr>
          <a:xfrm>
            <a:off x="4955056" y="2361271"/>
            <a:ext cx="1601065" cy="607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53E17E-CDC4-5046-A247-1CE8CF62E5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372"/>
          <a:stretch/>
        </p:blipFill>
        <p:spPr>
          <a:xfrm>
            <a:off x="80925" y="3607489"/>
            <a:ext cx="2193219" cy="501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8743D7-8FFB-FC42-ACBE-33967BC7E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424" y="1331407"/>
            <a:ext cx="1936965" cy="553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DCE44F-725C-9D40-AD72-D5E3E118D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882" y="5064388"/>
            <a:ext cx="1956048" cy="515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2572E2-B173-2248-90F8-1CD256D35617}"/>
              </a:ext>
            </a:extLst>
          </p:cNvPr>
          <p:cNvSpPr txBox="1"/>
          <p:nvPr/>
        </p:nvSpPr>
        <p:spPr>
          <a:xfrm>
            <a:off x="3013870" y="5991444"/>
            <a:ext cx="304005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Demodulation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829288-72B3-7D4C-89D6-9BB83AA8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691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1D725-E717-684B-89B3-CB0627909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32" y="1280333"/>
            <a:ext cx="6558159" cy="34737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F63947-F73C-D843-9C9B-FCED6B16276D}"/>
              </a:ext>
            </a:extLst>
          </p:cNvPr>
          <p:cNvSpPr/>
          <p:nvPr/>
        </p:nvSpPr>
        <p:spPr>
          <a:xfrm>
            <a:off x="1542727" y="1094353"/>
            <a:ext cx="5982346" cy="9669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5D8261-E2A2-DF43-B0D8-752152F4147B}"/>
              </a:ext>
            </a:extLst>
          </p:cNvPr>
          <p:cNvSpPr/>
          <p:nvPr/>
        </p:nvSpPr>
        <p:spPr>
          <a:xfrm>
            <a:off x="1542727" y="4019614"/>
            <a:ext cx="5982346" cy="9669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C9A13-9425-834A-9F64-3F792298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71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33786E-16F9-C546-A0B2-2A68BFC923ED}"/>
              </a:ext>
            </a:extLst>
          </p:cNvPr>
          <p:cNvCxnSpPr/>
          <p:nvPr/>
        </p:nvCxnSpPr>
        <p:spPr>
          <a:xfrm>
            <a:off x="4572001" y="2371242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0E5AC8-65B4-A044-88E9-667C26462927}"/>
              </a:ext>
            </a:extLst>
          </p:cNvPr>
          <p:cNvCxnSpPr>
            <a:cxnSpLocks/>
          </p:cNvCxnSpPr>
          <p:nvPr/>
        </p:nvCxnSpPr>
        <p:spPr>
          <a:xfrm>
            <a:off x="2402830" y="3515535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9669EC6-1011-B24B-BC4F-CDAF0B5EF281}"/>
              </a:ext>
            </a:extLst>
          </p:cNvPr>
          <p:cNvSpPr/>
          <p:nvPr/>
        </p:nvSpPr>
        <p:spPr>
          <a:xfrm>
            <a:off x="5448417" y="3956995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5BCDD-A142-544B-A7DD-36F081254C7F}"/>
              </a:ext>
            </a:extLst>
          </p:cNvPr>
          <p:cNvSpPr txBox="1"/>
          <p:nvPr/>
        </p:nvSpPr>
        <p:spPr>
          <a:xfrm>
            <a:off x="5349202" y="2483579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17FB81-AD53-1B4A-B955-B3B770BDA737}"/>
              </a:ext>
            </a:extLst>
          </p:cNvPr>
          <p:cNvSpPr/>
          <p:nvPr/>
        </p:nvSpPr>
        <p:spPr>
          <a:xfrm>
            <a:off x="5401923" y="2652861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249CD0-8595-0246-8D66-E6AA92C521D5}"/>
              </a:ext>
            </a:extLst>
          </p:cNvPr>
          <p:cNvSpPr/>
          <p:nvPr/>
        </p:nvSpPr>
        <p:spPr>
          <a:xfrm>
            <a:off x="3594847" y="3956995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4C3F57-7D00-C343-9284-2E3A65B960D9}"/>
              </a:ext>
            </a:extLst>
          </p:cNvPr>
          <p:cNvSpPr/>
          <p:nvPr/>
        </p:nvSpPr>
        <p:spPr>
          <a:xfrm>
            <a:off x="3548353" y="2652861"/>
            <a:ext cx="201478" cy="20147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6000C-7F42-DD44-B407-CB0E2AF2BD08}"/>
              </a:ext>
            </a:extLst>
          </p:cNvPr>
          <p:cNvSpPr txBox="1"/>
          <p:nvPr/>
        </p:nvSpPr>
        <p:spPr>
          <a:xfrm>
            <a:off x="5394172" y="381625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861F08-75E1-E844-9696-A5A52C8EA31D}"/>
              </a:ext>
            </a:extLst>
          </p:cNvPr>
          <p:cNvSpPr txBox="1"/>
          <p:nvPr/>
        </p:nvSpPr>
        <p:spPr>
          <a:xfrm>
            <a:off x="2602366" y="2495860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4C832-D54E-AD4E-8D0B-4F9A9C3B46FA}"/>
              </a:ext>
            </a:extLst>
          </p:cNvPr>
          <p:cNvSpPr txBox="1"/>
          <p:nvPr/>
        </p:nvSpPr>
        <p:spPr>
          <a:xfrm>
            <a:off x="2602366" y="381992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782A5-1096-F342-A9C6-60268CBE90FA}"/>
              </a:ext>
            </a:extLst>
          </p:cNvPr>
          <p:cNvSpPr txBox="1"/>
          <p:nvPr/>
        </p:nvSpPr>
        <p:spPr>
          <a:xfrm>
            <a:off x="3695586" y="1306851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C7A3D-3EFB-2647-8FBB-3F6F25F61A67}"/>
              </a:ext>
            </a:extLst>
          </p:cNvPr>
          <p:cNvSpPr txBox="1"/>
          <p:nvPr/>
        </p:nvSpPr>
        <p:spPr>
          <a:xfrm>
            <a:off x="7368184" y="3253933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130B17-2254-C749-86DD-EDE084CF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097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33786E-16F9-C546-A0B2-2A68BFC923ED}"/>
              </a:ext>
            </a:extLst>
          </p:cNvPr>
          <p:cNvCxnSpPr/>
          <p:nvPr/>
        </p:nvCxnSpPr>
        <p:spPr>
          <a:xfrm>
            <a:off x="4572001" y="2371242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0E5AC8-65B4-A044-88E9-667C26462927}"/>
              </a:ext>
            </a:extLst>
          </p:cNvPr>
          <p:cNvCxnSpPr>
            <a:cxnSpLocks/>
          </p:cNvCxnSpPr>
          <p:nvPr/>
        </p:nvCxnSpPr>
        <p:spPr>
          <a:xfrm>
            <a:off x="2402830" y="3515535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9669EC6-1011-B24B-BC4F-CDAF0B5EF281}"/>
              </a:ext>
            </a:extLst>
          </p:cNvPr>
          <p:cNvSpPr/>
          <p:nvPr/>
        </p:nvSpPr>
        <p:spPr>
          <a:xfrm>
            <a:off x="544841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5BCDD-A142-544B-A7DD-36F081254C7F}"/>
              </a:ext>
            </a:extLst>
          </p:cNvPr>
          <p:cNvSpPr txBox="1"/>
          <p:nvPr/>
        </p:nvSpPr>
        <p:spPr>
          <a:xfrm>
            <a:off x="5349202" y="2483579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17FB81-AD53-1B4A-B955-B3B770BDA737}"/>
              </a:ext>
            </a:extLst>
          </p:cNvPr>
          <p:cNvSpPr/>
          <p:nvPr/>
        </p:nvSpPr>
        <p:spPr>
          <a:xfrm>
            <a:off x="540192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249CD0-8595-0246-8D66-E6AA92C521D5}"/>
              </a:ext>
            </a:extLst>
          </p:cNvPr>
          <p:cNvSpPr/>
          <p:nvPr/>
        </p:nvSpPr>
        <p:spPr>
          <a:xfrm>
            <a:off x="359484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4C3F57-7D00-C343-9284-2E3A65B960D9}"/>
              </a:ext>
            </a:extLst>
          </p:cNvPr>
          <p:cNvSpPr/>
          <p:nvPr/>
        </p:nvSpPr>
        <p:spPr>
          <a:xfrm>
            <a:off x="354835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6000C-7F42-DD44-B407-CB0E2AF2BD08}"/>
              </a:ext>
            </a:extLst>
          </p:cNvPr>
          <p:cNvSpPr txBox="1"/>
          <p:nvPr/>
        </p:nvSpPr>
        <p:spPr>
          <a:xfrm>
            <a:off x="5394172" y="381625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861F08-75E1-E844-9696-A5A52C8EA31D}"/>
              </a:ext>
            </a:extLst>
          </p:cNvPr>
          <p:cNvSpPr txBox="1"/>
          <p:nvPr/>
        </p:nvSpPr>
        <p:spPr>
          <a:xfrm>
            <a:off x="2602366" y="2495860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4C832-D54E-AD4E-8D0B-4F9A9C3B46FA}"/>
              </a:ext>
            </a:extLst>
          </p:cNvPr>
          <p:cNvSpPr txBox="1"/>
          <p:nvPr/>
        </p:nvSpPr>
        <p:spPr>
          <a:xfrm>
            <a:off x="2602366" y="381992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782A5-1096-F342-A9C6-60268CBE90FA}"/>
              </a:ext>
            </a:extLst>
          </p:cNvPr>
          <p:cNvSpPr txBox="1"/>
          <p:nvPr/>
        </p:nvSpPr>
        <p:spPr>
          <a:xfrm>
            <a:off x="3695586" y="1306851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C7A3D-3EFB-2647-8FBB-3F6F25F61A67}"/>
              </a:ext>
            </a:extLst>
          </p:cNvPr>
          <p:cNvSpPr txBox="1"/>
          <p:nvPr/>
        </p:nvSpPr>
        <p:spPr>
          <a:xfrm>
            <a:off x="7368184" y="3253933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9C28E37-5554-1842-A954-5E95862FB92D}"/>
                  </a:ext>
                </a:extLst>
              </p14:cNvPr>
              <p14:cNvContentPartPr/>
              <p14:nvPr/>
            </p14:nvContentPartPr>
            <p14:xfrm>
              <a:off x="5210775" y="2320443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9C28E37-5554-1842-A954-5E95862FB9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4775" y="2284803"/>
                <a:ext cx="72000" cy="72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2DFE25-935C-B64D-A64B-D90A4CBDF952}"/>
              </a:ext>
            </a:extLst>
          </p:cNvPr>
          <p:cNvCxnSpPr>
            <a:cxnSpLocks/>
          </p:cNvCxnSpPr>
          <p:nvPr/>
        </p:nvCxnSpPr>
        <p:spPr>
          <a:xfrm flipV="1">
            <a:off x="4564653" y="2378225"/>
            <a:ext cx="551514" cy="1123345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548623C-2B4E-D04B-8433-B0FC3B87C2E8}"/>
              </a:ext>
            </a:extLst>
          </p:cNvPr>
          <p:cNvSpPr txBox="1"/>
          <p:nvPr/>
        </p:nvSpPr>
        <p:spPr>
          <a:xfrm>
            <a:off x="5787798" y="1497443"/>
            <a:ext cx="2443118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Received symbol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9BC1C1A4-885F-744A-A063-4342034D1C8E}"/>
              </a:ext>
            </a:extLst>
          </p:cNvPr>
          <p:cNvSpPr/>
          <p:nvPr/>
        </p:nvSpPr>
        <p:spPr>
          <a:xfrm rot="12599678" flipH="1" flipV="1">
            <a:off x="5505527" y="1733679"/>
            <a:ext cx="530663" cy="767567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9C381A-3251-D245-883A-8A67E81A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597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33786E-16F9-C546-A0B2-2A68BFC923ED}"/>
              </a:ext>
            </a:extLst>
          </p:cNvPr>
          <p:cNvCxnSpPr/>
          <p:nvPr/>
        </p:nvCxnSpPr>
        <p:spPr>
          <a:xfrm>
            <a:off x="4572001" y="2371242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0E5AC8-65B4-A044-88E9-667C26462927}"/>
              </a:ext>
            </a:extLst>
          </p:cNvPr>
          <p:cNvCxnSpPr>
            <a:cxnSpLocks/>
          </p:cNvCxnSpPr>
          <p:nvPr/>
        </p:nvCxnSpPr>
        <p:spPr>
          <a:xfrm>
            <a:off x="2402830" y="3515535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9669EC6-1011-B24B-BC4F-CDAF0B5EF281}"/>
              </a:ext>
            </a:extLst>
          </p:cNvPr>
          <p:cNvSpPr/>
          <p:nvPr/>
        </p:nvSpPr>
        <p:spPr>
          <a:xfrm>
            <a:off x="544841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5BCDD-A142-544B-A7DD-36F081254C7F}"/>
              </a:ext>
            </a:extLst>
          </p:cNvPr>
          <p:cNvSpPr txBox="1"/>
          <p:nvPr/>
        </p:nvSpPr>
        <p:spPr>
          <a:xfrm>
            <a:off x="5349202" y="2483579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17FB81-AD53-1B4A-B955-B3B770BDA737}"/>
              </a:ext>
            </a:extLst>
          </p:cNvPr>
          <p:cNvSpPr/>
          <p:nvPr/>
        </p:nvSpPr>
        <p:spPr>
          <a:xfrm>
            <a:off x="540192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249CD0-8595-0246-8D66-E6AA92C521D5}"/>
              </a:ext>
            </a:extLst>
          </p:cNvPr>
          <p:cNvSpPr/>
          <p:nvPr/>
        </p:nvSpPr>
        <p:spPr>
          <a:xfrm>
            <a:off x="359484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4C3F57-7D00-C343-9284-2E3A65B960D9}"/>
              </a:ext>
            </a:extLst>
          </p:cNvPr>
          <p:cNvSpPr/>
          <p:nvPr/>
        </p:nvSpPr>
        <p:spPr>
          <a:xfrm>
            <a:off x="354835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6000C-7F42-DD44-B407-CB0E2AF2BD08}"/>
              </a:ext>
            </a:extLst>
          </p:cNvPr>
          <p:cNvSpPr txBox="1"/>
          <p:nvPr/>
        </p:nvSpPr>
        <p:spPr>
          <a:xfrm>
            <a:off x="5394172" y="381625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861F08-75E1-E844-9696-A5A52C8EA31D}"/>
              </a:ext>
            </a:extLst>
          </p:cNvPr>
          <p:cNvSpPr txBox="1"/>
          <p:nvPr/>
        </p:nvSpPr>
        <p:spPr>
          <a:xfrm>
            <a:off x="2602366" y="2495860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4C832-D54E-AD4E-8D0B-4F9A9C3B46FA}"/>
              </a:ext>
            </a:extLst>
          </p:cNvPr>
          <p:cNvSpPr txBox="1"/>
          <p:nvPr/>
        </p:nvSpPr>
        <p:spPr>
          <a:xfrm>
            <a:off x="2602366" y="381992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782A5-1096-F342-A9C6-60268CBE90FA}"/>
              </a:ext>
            </a:extLst>
          </p:cNvPr>
          <p:cNvSpPr txBox="1"/>
          <p:nvPr/>
        </p:nvSpPr>
        <p:spPr>
          <a:xfrm>
            <a:off x="3695586" y="1306851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C7A3D-3EFB-2647-8FBB-3F6F25F61A67}"/>
              </a:ext>
            </a:extLst>
          </p:cNvPr>
          <p:cNvSpPr txBox="1"/>
          <p:nvPr/>
        </p:nvSpPr>
        <p:spPr>
          <a:xfrm>
            <a:off x="7368184" y="3253933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9C28E37-5554-1842-A954-5E95862FB92D}"/>
                  </a:ext>
                </a:extLst>
              </p14:cNvPr>
              <p14:cNvContentPartPr/>
              <p14:nvPr/>
            </p14:nvContentPartPr>
            <p14:xfrm>
              <a:off x="5210775" y="2320443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9C28E37-5554-1842-A954-5E95862FB9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4775" y="2284803"/>
                <a:ext cx="72000" cy="72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2DFE25-935C-B64D-A64B-D90A4CBDF952}"/>
              </a:ext>
            </a:extLst>
          </p:cNvPr>
          <p:cNvCxnSpPr>
            <a:cxnSpLocks/>
          </p:cNvCxnSpPr>
          <p:nvPr/>
        </p:nvCxnSpPr>
        <p:spPr>
          <a:xfrm flipV="1">
            <a:off x="4564653" y="2378225"/>
            <a:ext cx="551514" cy="1123345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548623C-2B4E-D04B-8433-B0FC3B87C2E8}"/>
              </a:ext>
            </a:extLst>
          </p:cNvPr>
          <p:cNvSpPr txBox="1"/>
          <p:nvPr/>
        </p:nvSpPr>
        <p:spPr>
          <a:xfrm>
            <a:off x="5787798" y="1497443"/>
            <a:ext cx="2443118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Received symbol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9BC1C1A4-885F-744A-A063-4342034D1C8E}"/>
              </a:ext>
            </a:extLst>
          </p:cNvPr>
          <p:cNvSpPr/>
          <p:nvPr/>
        </p:nvSpPr>
        <p:spPr>
          <a:xfrm rot="12599678" flipH="1" flipV="1">
            <a:off x="5505527" y="1733679"/>
            <a:ext cx="530663" cy="767567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DFF29C7-0A6E-F84D-96D1-50A6D225AD6E}"/>
              </a:ext>
            </a:extLst>
          </p:cNvPr>
          <p:cNvCxnSpPr>
            <a:cxnSpLocks/>
          </p:cNvCxnSpPr>
          <p:nvPr/>
        </p:nvCxnSpPr>
        <p:spPr>
          <a:xfrm flipV="1">
            <a:off x="4590286" y="2854339"/>
            <a:ext cx="803886" cy="66119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6FB687C-FB61-BA4C-9AF2-93334E562C92}"/>
              </a:ext>
            </a:extLst>
          </p:cNvPr>
          <p:cNvSpPr txBox="1"/>
          <p:nvPr/>
        </p:nvSpPr>
        <p:spPr>
          <a:xfrm>
            <a:off x="6405522" y="4332393"/>
            <a:ext cx="2443118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Phase error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105C952E-D2DA-CF41-B2DF-0EE59613F70F}"/>
              </a:ext>
            </a:extLst>
          </p:cNvPr>
          <p:cNvSpPr/>
          <p:nvPr/>
        </p:nvSpPr>
        <p:spPr>
          <a:xfrm rot="12599678" flipH="1">
            <a:off x="4589842" y="3819941"/>
            <a:ext cx="2470276" cy="33788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54B44-E7B9-B04B-A307-06E234828E10}"/>
              </a:ext>
            </a:extLst>
          </p:cNvPr>
          <p:cNvSpPr txBox="1"/>
          <p:nvPr/>
        </p:nvSpPr>
        <p:spPr>
          <a:xfrm>
            <a:off x="1431215" y="1898322"/>
            <a:ext cx="2443118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Magnitude error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55BF08E-6CF4-7743-B89E-9DE72C3F19AD}"/>
              </a:ext>
            </a:extLst>
          </p:cNvPr>
          <p:cNvSpPr/>
          <p:nvPr/>
        </p:nvSpPr>
        <p:spPr>
          <a:xfrm rot="21311157" flipH="1">
            <a:off x="3417115" y="2320590"/>
            <a:ext cx="1504656" cy="336574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5D498C-5CD7-0447-B8BE-70C40D3A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0B8E8-719B-5D45-9904-0E65327F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996520"/>
            <a:ext cx="8343900" cy="1511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DFEED6-2E5D-C443-91D7-3A5C91065E5A}"/>
              </a:ext>
            </a:extLst>
          </p:cNvPr>
          <p:cNvSpPr txBox="1"/>
          <p:nvPr/>
        </p:nvSpPr>
        <p:spPr>
          <a:xfrm>
            <a:off x="368300" y="2170205"/>
            <a:ext cx="209731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24470-0C43-5241-A625-EE5B752135B7}"/>
              </a:ext>
            </a:extLst>
          </p:cNvPr>
          <p:cNvSpPr txBox="1"/>
          <p:nvPr/>
        </p:nvSpPr>
        <p:spPr>
          <a:xfrm>
            <a:off x="519192" y="76568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70E2A-DE79-A04C-92AE-6E738DF2F2D6}"/>
              </a:ext>
            </a:extLst>
          </p:cNvPr>
          <p:cNvSpPr txBox="1"/>
          <p:nvPr/>
        </p:nvSpPr>
        <p:spPr>
          <a:xfrm>
            <a:off x="890018" y="77504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F49D2-B741-7F40-8BDB-E19A992C424A}"/>
              </a:ext>
            </a:extLst>
          </p:cNvPr>
          <p:cNvSpPr txBox="1"/>
          <p:nvPr/>
        </p:nvSpPr>
        <p:spPr>
          <a:xfrm>
            <a:off x="1260844" y="76890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E3B6E-E96C-174E-86BF-B751C07E61BB}"/>
              </a:ext>
            </a:extLst>
          </p:cNvPr>
          <p:cNvSpPr txBox="1"/>
          <p:nvPr/>
        </p:nvSpPr>
        <p:spPr>
          <a:xfrm>
            <a:off x="1631670" y="76277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FD641-89FB-D644-8EFD-F024CB6133B6}"/>
              </a:ext>
            </a:extLst>
          </p:cNvPr>
          <p:cNvSpPr txBox="1"/>
          <p:nvPr/>
        </p:nvSpPr>
        <p:spPr>
          <a:xfrm>
            <a:off x="2002496" y="75663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153F84-BD81-4E49-A576-302A987CDCAC}"/>
              </a:ext>
            </a:extLst>
          </p:cNvPr>
          <p:cNvSpPr txBox="1"/>
          <p:nvPr/>
        </p:nvSpPr>
        <p:spPr>
          <a:xfrm>
            <a:off x="2481808" y="75049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83BB1-D04E-AE4C-9564-C7D95772BCBD}"/>
              </a:ext>
            </a:extLst>
          </p:cNvPr>
          <p:cNvSpPr txBox="1"/>
          <p:nvPr/>
        </p:nvSpPr>
        <p:spPr>
          <a:xfrm>
            <a:off x="2883630" y="74435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0BB37-E98E-A940-AEAF-93AC8CA8F152}"/>
              </a:ext>
            </a:extLst>
          </p:cNvPr>
          <p:cNvSpPr txBox="1"/>
          <p:nvPr/>
        </p:nvSpPr>
        <p:spPr>
          <a:xfrm>
            <a:off x="3285452" y="73821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CABEF-5690-AC4B-B435-8382F35E6A15}"/>
              </a:ext>
            </a:extLst>
          </p:cNvPr>
          <p:cNvSpPr txBox="1"/>
          <p:nvPr/>
        </p:nvSpPr>
        <p:spPr>
          <a:xfrm>
            <a:off x="3687274" y="73208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D634CA-5900-CA48-B853-F25A8A2B964A}"/>
              </a:ext>
            </a:extLst>
          </p:cNvPr>
          <p:cNvSpPr txBox="1"/>
          <p:nvPr/>
        </p:nvSpPr>
        <p:spPr>
          <a:xfrm>
            <a:off x="4042602" y="72594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2754-77ED-AD4C-A320-7ED46FF4EACA}"/>
              </a:ext>
            </a:extLst>
          </p:cNvPr>
          <p:cNvSpPr txBox="1"/>
          <p:nvPr/>
        </p:nvSpPr>
        <p:spPr>
          <a:xfrm>
            <a:off x="4413428" y="719805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B8C82-181D-2142-9B0D-B913FC125035}"/>
              </a:ext>
            </a:extLst>
          </p:cNvPr>
          <p:cNvSpPr txBox="1"/>
          <p:nvPr/>
        </p:nvSpPr>
        <p:spPr>
          <a:xfrm>
            <a:off x="5016725" y="713667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3653FB-549E-FC43-A722-DB1CD38F4015}"/>
              </a:ext>
            </a:extLst>
          </p:cNvPr>
          <p:cNvSpPr txBox="1"/>
          <p:nvPr/>
        </p:nvSpPr>
        <p:spPr>
          <a:xfrm>
            <a:off x="5294562" y="707529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E5E90-14E5-8E4E-BADE-DD249BFCC78E}"/>
              </a:ext>
            </a:extLst>
          </p:cNvPr>
          <p:cNvSpPr txBox="1"/>
          <p:nvPr/>
        </p:nvSpPr>
        <p:spPr>
          <a:xfrm>
            <a:off x="5696384" y="701391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AB4AC-52C3-3A47-B12F-0766AC20D8F2}"/>
              </a:ext>
            </a:extLst>
          </p:cNvPr>
          <p:cNvSpPr txBox="1"/>
          <p:nvPr/>
        </p:nvSpPr>
        <p:spPr>
          <a:xfrm>
            <a:off x="6098206" y="695253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258E2-B959-6F44-B0DA-288D4B953C12}"/>
              </a:ext>
            </a:extLst>
          </p:cNvPr>
          <p:cNvSpPr txBox="1"/>
          <p:nvPr/>
        </p:nvSpPr>
        <p:spPr>
          <a:xfrm>
            <a:off x="6438036" y="689115"/>
            <a:ext cx="94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D0EF4-0F76-7749-8CB0-78C989A5D990}"/>
              </a:ext>
            </a:extLst>
          </p:cNvPr>
          <p:cNvSpPr txBox="1"/>
          <p:nvPr/>
        </p:nvSpPr>
        <p:spPr>
          <a:xfrm>
            <a:off x="4719802" y="732080"/>
            <a:ext cx="52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DFF-14F2-5F47-A51E-4577DDDBC9EC}"/>
              </a:ext>
            </a:extLst>
          </p:cNvPr>
          <p:cNvSpPr txBox="1"/>
          <p:nvPr/>
        </p:nvSpPr>
        <p:spPr>
          <a:xfrm>
            <a:off x="-9584" y="414628"/>
            <a:ext cx="1656752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Data bits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AE94784C-6993-4E4B-8B9B-8DC1ADAE7761}"/>
              </a:ext>
            </a:extLst>
          </p:cNvPr>
          <p:cNvSpPr/>
          <p:nvPr/>
        </p:nvSpPr>
        <p:spPr>
          <a:xfrm>
            <a:off x="573437" y="1224366"/>
            <a:ext cx="8043621" cy="511444"/>
          </a:xfrm>
          <a:custGeom>
            <a:avLst/>
            <a:gdLst>
              <a:gd name="connsiteX0" fmla="*/ 0 w 8043621"/>
              <a:gd name="connsiteY0" fmla="*/ 15498 h 511444"/>
              <a:gd name="connsiteX1" fmla="*/ 867905 w 8043621"/>
              <a:gd name="connsiteY1" fmla="*/ 0 h 511444"/>
              <a:gd name="connsiteX2" fmla="*/ 898902 w 8043621"/>
              <a:gd name="connsiteY2" fmla="*/ 511444 h 511444"/>
              <a:gd name="connsiteX3" fmla="*/ 1146875 w 8043621"/>
              <a:gd name="connsiteY3" fmla="*/ 511444 h 511444"/>
              <a:gd name="connsiteX4" fmla="*/ 1162373 w 8043621"/>
              <a:gd name="connsiteY4" fmla="*/ 15498 h 511444"/>
              <a:gd name="connsiteX5" fmla="*/ 2014780 w 8043621"/>
              <a:gd name="connsiteY5" fmla="*/ 15498 h 511444"/>
              <a:gd name="connsiteX6" fmla="*/ 2045777 w 8043621"/>
              <a:gd name="connsiteY6" fmla="*/ 495946 h 511444"/>
              <a:gd name="connsiteX7" fmla="*/ 2851688 w 8043621"/>
              <a:gd name="connsiteY7" fmla="*/ 495946 h 511444"/>
              <a:gd name="connsiteX8" fmla="*/ 2913682 w 8043621"/>
              <a:gd name="connsiteY8" fmla="*/ 15498 h 511444"/>
              <a:gd name="connsiteX9" fmla="*/ 3130658 w 8043621"/>
              <a:gd name="connsiteY9" fmla="*/ 15498 h 511444"/>
              <a:gd name="connsiteX10" fmla="*/ 3192651 w 8043621"/>
              <a:gd name="connsiteY10" fmla="*/ 511444 h 511444"/>
              <a:gd name="connsiteX11" fmla="*/ 3983065 w 8043621"/>
              <a:gd name="connsiteY11" fmla="*/ 495946 h 511444"/>
              <a:gd name="connsiteX12" fmla="*/ 4045058 w 8043621"/>
              <a:gd name="connsiteY12" fmla="*/ 15498 h 511444"/>
              <a:gd name="connsiteX13" fmla="*/ 4293031 w 8043621"/>
              <a:gd name="connsiteY13" fmla="*/ 30997 h 511444"/>
              <a:gd name="connsiteX14" fmla="*/ 4324027 w 8043621"/>
              <a:gd name="connsiteY14" fmla="*/ 495946 h 511444"/>
              <a:gd name="connsiteX15" fmla="*/ 4572000 w 8043621"/>
              <a:gd name="connsiteY15" fmla="*/ 495946 h 511444"/>
              <a:gd name="connsiteX16" fmla="*/ 4618495 w 8043621"/>
              <a:gd name="connsiteY16" fmla="*/ 15498 h 511444"/>
              <a:gd name="connsiteX17" fmla="*/ 4866468 w 8043621"/>
              <a:gd name="connsiteY17" fmla="*/ 30997 h 511444"/>
              <a:gd name="connsiteX18" fmla="*/ 4897465 w 8043621"/>
              <a:gd name="connsiteY18" fmla="*/ 480448 h 511444"/>
              <a:gd name="connsiteX19" fmla="*/ 5145438 w 8043621"/>
              <a:gd name="connsiteY19" fmla="*/ 480448 h 511444"/>
              <a:gd name="connsiteX20" fmla="*/ 5191932 w 8043621"/>
              <a:gd name="connsiteY20" fmla="*/ 0 h 511444"/>
              <a:gd name="connsiteX21" fmla="*/ 5718875 w 8043621"/>
              <a:gd name="connsiteY21" fmla="*/ 30997 h 511444"/>
              <a:gd name="connsiteX22" fmla="*/ 5749871 w 8043621"/>
              <a:gd name="connsiteY22" fmla="*/ 511444 h 511444"/>
              <a:gd name="connsiteX23" fmla="*/ 6013343 w 8043621"/>
              <a:gd name="connsiteY23" fmla="*/ 511444 h 511444"/>
              <a:gd name="connsiteX24" fmla="*/ 6059838 w 8043621"/>
              <a:gd name="connsiteY24" fmla="*/ 30997 h 511444"/>
              <a:gd name="connsiteX25" fmla="*/ 6307810 w 8043621"/>
              <a:gd name="connsiteY25" fmla="*/ 30997 h 511444"/>
              <a:gd name="connsiteX26" fmla="*/ 6323309 w 8043621"/>
              <a:gd name="connsiteY26" fmla="*/ 495946 h 511444"/>
              <a:gd name="connsiteX27" fmla="*/ 6586780 w 8043621"/>
              <a:gd name="connsiteY27" fmla="*/ 495946 h 511444"/>
              <a:gd name="connsiteX28" fmla="*/ 6633275 w 8043621"/>
              <a:gd name="connsiteY28" fmla="*/ 30997 h 511444"/>
              <a:gd name="connsiteX29" fmla="*/ 6881248 w 8043621"/>
              <a:gd name="connsiteY29" fmla="*/ 15498 h 511444"/>
              <a:gd name="connsiteX30" fmla="*/ 6912244 w 8043621"/>
              <a:gd name="connsiteY30" fmla="*/ 511444 h 511444"/>
              <a:gd name="connsiteX31" fmla="*/ 7160217 w 8043621"/>
              <a:gd name="connsiteY31" fmla="*/ 495946 h 511444"/>
              <a:gd name="connsiteX32" fmla="*/ 7206712 w 8043621"/>
              <a:gd name="connsiteY32" fmla="*/ 30997 h 511444"/>
              <a:gd name="connsiteX33" fmla="*/ 8043621 w 8043621"/>
              <a:gd name="connsiteY33" fmla="*/ 15498 h 51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43621" h="511444">
                <a:moveTo>
                  <a:pt x="0" y="15498"/>
                </a:moveTo>
                <a:lnTo>
                  <a:pt x="867905" y="0"/>
                </a:lnTo>
                <a:lnTo>
                  <a:pt x="898902" y="511444"/>
                </a:lnTo>
                <a:lnTo>
                  <a:pt x="1146875" y="511444"/>
                </a:lnTo>
                <a:lnTo>
                  <a:pt x="1162373" y="15498"/>
                </a:lnTo>
                <a:lnTo>
                  <a:pt x="2014780" y="15498"/>
                </a:lnTo>
                <a:lnTo>
                  <a:pt x="2045777" y="495946"/>
                </a:lnTo>
                <a:lnTo>
                  <a:pt x="2851688" y="495946"/>
                </a:lnTo>
                <a:lnTo>
                  <a:pt x="2913682" y="15498"/>
                </a:lnTo>
                <a:lnTo>
                  <a:pt x="3130658" y="15498"/>
                </a:lnTo>
                <a:lnTo>
                  <a:pt x="3192651" y="511444"/>
                </a:lnTo>
                <a:lnTo>
                  <a:pt x="3983065" y="495946"/>
                </a:lnTo>
                <a:lnTo>
                  <a:pt x="4045058" y="15498"/>
                </a:lnTo>
                <a:lnTo>
                  <a:pt x="4293031" y="30997"/>
                </a:lnTo>
                <a:lnTo>
                  <a:pt x="4324027" y="495946"/>
                </a:lnTo>
                <a:lnTo>
                  <a:pt x="4572000" y="495946"/>
                </a:lnTo>
                <a:lnTo>
                  <a:pt x="4618495" y="15498"/>
                </a:lnTo>
                <a:lnTo>
                  <a:pt x="4866468" y="30997"/>
                </a:lnTo>
                <a:lnTo>
                  <a:pt x="4897465" y="480448"/>
                </a:lnTo>
                <a:lnTo>
                  <a:pt x="5145438" y="480448"/>
                </a:lnTo>
                <a:lnTo>
                  <a:pt x="5191932" y="0"/>
                </a:lnTo>
                <a:lnTo>
                  <a:pt x="5718875" y="30997"/>
                </a:lnTo>
                <a:lnTo>
                  <a:pt x="5749871" y="511444"/>
                </a:lnTo>
                <a:lnTo>
                  <a:pt x="6013343" y="511444"/>
                </a:lnTo>
                <a:lnTo>
                  <a:pt x="6059838" y="30997"/>
                </a:lnTo>
                <a:lnTo>
                  <a:pt x="6307810" y="30997"/>
                </a:lnTo>
                <a:lnTo>
                  <a:pt x="6323309" y="495946"/>
                </a:lnTo>
                <a:lnTo>
                  <a:pt x="6586780" y="495946"/>
                </a:lnTo>
                <a:lnTo>
                  <a:pt x="6633275" y="30997"/>
                </a:lnTo>
                <a:lnTo>
                  <a:pt x="6881248" y="15498"/>
                </a:lnTo>
                <a:lnTo>
                  <a:pt x="6912244" y="511444"/>
                </a:lnTo>
                <a:lnTo>
                  <a:pt x="7160217" y="495946"/>
                </a:lnTo>
                <a:lnTo>
                  <a:pt x="7206712" y="30997"/>
                </a:lnTo>
                <a:lnTo>
                  <a:pt x="8043621" y="1549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CB56B-144C-7547-B5F0-10782A49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25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33786E-16F9-C546-A0B2-2A68BFC923ED}"/>
              </a:ext>
            </a:extLst>
          </p:cNvPr>
          <p:cNvCxnSpPr/>
          <p:nvPr/>
        </p:nvCxnSpPr>
        <p:spPr>
          <a:xfrm>
            <a:off x="4572001" y="2371242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0E5AC8-65B4-A044-88E9-667C26462927}"/>
              </a:ext>
            </a:extLst>
          </p:cNvPr>
          <p:cNvCxnSpPr>
            <a:cxnSpLocks/>
          </p:cNvCxnSpPr>
          <p:nvPr/>
        </p:nvCxnSpPr>
        <p:spPr>
          <a:xfrm>
            <a:off x="2402830" y="3515535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9669EC6-1011-B24B-BC4F-CDAF0B5EF281}"/>
              </a:ext>
            </a:extLst>
          </p:cNvPr>
          <p:cNvSpPr/>
          <p:nvPr/>
        </p:nvSpPr>
        <p:spPr>
          <a:xfrm>
            <a:off x="544841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5BCDD-A142-544B-A7DD-36F081254C7F}"/>
              </a:ext>
            </a:extLst>
          </p:cNvPr>
          <p:cNvSpPr txBox="1"/>
          <p:nvPr/>
        </p:nvSpPr>
        <p:spPr>
          <a:xfrm>
            <a:off x="5349202" y="2483579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17FB81-AD53-1B4A-B955-B3B770BDA737}"/>
              </a:ext>
            </a:extLst>
          </p:cNvPr>
          <p:cNvSpPr/>
          <p:nvPr/>
        </p:nvSpPr>
        <p:spPr>
          <a:xfrm>
            <a:off x="540192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249CD0-8595-0246-8D66-E6AA92C521D5}"/>
              </a:ext>
            </a:extLst>
          </p:cNvPr>
          <p:cNvSpPr/>
          <p:nvPr/>
        </p:nvSpPr>
        <p:spPr>
          <a:xfrm>
            <a:off x="359484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4C3F57-7D00-C343-9284-2E3A65B960D9}"/>
              </a:ext>
            </a:extLst>
          </p:cNvPr>
          <p:cNvSpPr/>
          <p:nvPr/>
        </p:nvSpPr>
        <p:spPr>
          <a:xfrm>
            <a:off x="354835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6000C-7F42-DD44-B407-CB0E2AF2BD08}"/>
              </a:ext>
            </a:extLst>
          </p:cNvPr>
          <p:cNvSpPr txBox="1"/>
          <p:nvPr/>
        </p:nvSpPr>
        <p:spPr>
          <a:xfrm>
            <a:off x="5394172" y="381625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861F08-75E1-E844-9696-A5A52C8EA31D}"/>
              </a:ext>
            </a:extLst>
          </p:cNvPr>
          <p:cNvSpPr txBox="1"/>
          <p:nvPr/>
        </p:nvSpPr>
        <p:spPr>
          <a:xfrm>
            <a:off x="2602366" y="2495860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4C832-D54E-AD4E-8D0B-4F9A9C3B46FA}"/>
              </a:ext>
            </a:extLst>
          </p:cNvPr>
          <p:cNvSpPr txBox="1"/>
          <p:nvPr/>
        </p:nvSpPr>
        <p:spPr>
          <a:xfrm>
            <a:off x="2602366" y="381992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782A5-1096-F342-A9C6-60268CBE90FA}"/>
              </a:ext>
            </a:extLst>
          </p:cNvPr>
          <p:cNvSpPr txBox="1"/>
          <p:nvPr/>
        </p:nvSpPr>
        <p:spPr>
          <a:xfrm>
            <a:off x="3695586" y="1306851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C7A3D-3EFB-2647-8FBB-3F6F25F61A67}"/>
              </a:ext>
            </a:extLst>
          </p:cNvPr>
          <p:cNvSpPr txBox="1"/>
          <p:nvPr/>
        </p:nvSpPr>
        <p:spPr>
          <a:xfrm>
            <a:off x="7368184" y="3253933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6AD5A22-26FD-5C46-90B7-9C6D7F9E50BB}"/>
                  </a:ext>
                </a:extLst>
              </p14:cNvPr>
              <p14:cNvContentPartPr/>
              <p14:nvPr/>
            </p14:nvContentPartPr>
            <p14:xfrm>
              <a:off x="5139782" y="2371242"/>
              <a:ext cx="725760" cy="6966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6AD5A22-26FD-5C46-90B7-9C6D7F9E50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3782" y="2335602"/>
                <a:ext cx="797400" cy="7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8BD2415-C642-D941-9DB0-2DD224CA7532}"/>
                  </a:ext>
                </a:extLst>
              </p14:cNvPr>
              <p14:cNvContentPartPr/>
              <p14:nvPr/>
            </p14:nvContentPartPr>
            <p14:xfrm rot="19077384">
              <a:off x="3372482" y="2397285"/>
              <a:ext cx="725760" cy="6966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8BD2415-C642-D941-9DB0-2DD224CA75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077384">
                <a:off x="3336482" y="2361645"/>
                <a:ext cx="797400" cy="7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89EFF88-92FB-F842-BA33-AA7822FFC89F}"/>
                  </a:ext>
                </a:extLst>
              </p14:cNvPr>
              <p14:cNvContentPartPr/>
              <p14:nvPr/>
            </p14:nvContentPartPr>
            <p14:xfrm rot="19077384">
              <a:off x="3465489" y="3729564"/>
              <a:ext cx="725760" cy="696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89EFF88-92FB-F842-BA33-AA7822FFC8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077384">
                <a:off x="3429489" y="3693924"/>
                <a:ext cx="797400" cy="7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C1FCCBC-12F0-FA4F-BCF2-14D2C48E7149}"/>
                  </a:ext>
                </a:extLst>
              </p14:cNvPr>
              <p14:cNvContentPartPr/>
              <p14:nvPr/>
            </p14:nvContentPartPr>
            <p14:xfrm rot="20673891">
              <a:off x="5139781" y="3741238"/>
              <a:ext cx="725760" cy="696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C1FCCBC-12F0-FA4F-BCF2-14D2C48E71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20673891">
                <a:off x="5103781" y="3705598"/>
                <a:ext cx="797400" cy="7682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01D7FB-5E72-8744-B4E5-B0917AE9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63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33786E-16F9-C546-A0B2-2A68BFC923ED}"/>
              </a:ext>
            </a:extLst>
          </p:cNvPr>
          <p:cNvCxnSpPr/>
          <p:nvPr/>
        </p:nvCxnSpPr>
        <p:spPr>
          <a:xfrm>
            <a:off x="4572001" y="2371242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0E5AC8-65B4-A044-88E9-667C26462927}"/>
              </a:ext>
            </a:extLst>
          </p:cNvPr>
          <p:cNvCxnSpPr>
            <a:cxnSpLocks/>
          </p:cNvCxnSpPr>
          <p:nvPr/>
        </p:nvCxnSpPr>
        <p:spPr>
          <a:xfrm>
            <a:off x="2402830" y="3515535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9669EC6-1011-B24B-BC4F-CDAF0B5EF281}"/>
              </a:ext>
            </a:extLst>
          </p:cNvPr>
          <p:cNvSpPr/>
          <p:nvPr/>
        </p:nvSpPr>
        <p:spPr>
          <a:xfrm>
            <a:off x="544841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5BCDD-A142-544B-A7DD-36F081254C7F}"/>
              </a:ext>
            </a:extLst>
          </p:cNvPr>
          <p:cNvSpPr txBox="1"/>
          <p:nvPr/>
        </p:nvSpPr>
        <p:spPr>
          <a:xfrm>
            <a:off x="5349202" y="2483579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17FB81-AD53-1B4A-B955-B3B770BDA737}"/>
              </a:ext>
            </a:extLst>
          </p:cNvPr>
          <p:cNvSpPr/>
          <p:nvPr/>
        </p:nvSpPr>
        <p:spPr>
          <a:xfrm>
            <a:off x="540192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249CD0-8595-0246-8D66-E6AA92C521D5}"/>
              </a:ext>
            </a:extLst>
          </p:cNvPr>
          <p:cNvSpPr/>
          <p:nvPr/>
        </p:nvSpPr>
        <p:spPr>
          <a:xfrm>
            <a:off x="359484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4C3F57-7D00-C343-9284-2E3A65B960D9}"/>
              </a:ext>
            </a:extLst>
          </p:cNvPr>
          <p:cNvSpPr/>
          <p:nvPr/>
        </p:nvSpPr>
        <p:spPr>
          <a:xfrm>
            <a:off x="354835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6000C-7F42-DD44-B407-CB0E2AF2BD08}"/>
              </a:ext>
            </a:extLst>
          </p:cNvPr>
          <p:cNvSpPr txBox="1"/>
          <p:nvPr/>
        </p:nvSpPr>
        <p:spPr>
          <a:xfrm>
            <a:off x="5394172" y="381625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861F08-75E1-E844-9696-A5A52C8EA31D}"/>
              </a:ext>
            </a:extLst>
          </p:cNvPr>
          <p:cNvSpPr txBox="1"/>
          <p:nvPr/>
        </p:nvSpPr>
        <p:spPr>
          <a:xfrm>
            <a:off x="2602366" y="2495860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4C832-D54E-AD4E-8D0B-4F9A9C3B46FA}"/>
              </a:ext>
            </a:extLst>
          </p:cNvPr>
          <p:cNvSpPr txBox="1"/>
          <p:nvPr/>
        </p:nvSpPr>
        <p:spPr>
          <a:xfrm>
            <a:off x="2602366" y="381992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782A5-1096-F342-A9C6-60268CBE90FA}"/>
              </a:ext>
            </a:extLst>
          </p:cNvPr>
          <p:cNvSpPr txBox="1"/>
          <p:nvPr/>
        </p:nvSpPr>
        <p:spPr>
          <a:xfrm>
            <a:off x="3695586" y="1306851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C7A3D-3EFB-2647-8FBB-3F6F25F61A67}"/>
              </a:ext>
            </a:extLst>
          </p:cNvPr>
          <p:cNvSpPr txBox="1"/>
          <p:nvPr/>
        </p:nvSpPr>
        <p:spPr>
          <a:xfrm>
            <a:off x="7368184" y="3253933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34A67C-401E-694E-9B7D-EB4A05520A4C}"/>
              </a:ext>
            </a:extLst>
          </p:cNvPr>
          <p:cNvGrpSpPr/>
          <p:nvPr/>
        </p:nvGrpSpPr>
        <p:grpSpPr>
          <a:xfrm rot="19532634">
            <a:off x="3372482" y="2371242"/>
            <a:ext cx="2493060" cy="2066596"/>
            <a:chOff x="3372482" y="2371242"/>
            <a:chExt cx="2493060" cy="20665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6AD5A22-26FD-5C46-90B7-9C6D7F9E50BB}"/>
                    </a:ext>
                  </a:extLst>
                </p14:cNvPr>
                <p14:cNvContentPartPr/>
                <p14:nvPr/>
              </p14:nvContentPartPr>
              <p14:xfrm>
                <a:off x="5139782" y="2371242"/>
                <a:ext cx="725760" cy="696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6AD5A22-26FD-5C46-90B7-9C6D7F9E50B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03782" y="2335602"/>
                  <a:ext cx="797400" cy="76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8BD2415-C642-D941-9DB0-2DD224CA7532}"/>
                    </a:ext>
                  </a:extLst>
                </p14:cNvPr>
                <p14:cNvContentPartPr/>
                <p14:nvPr/>
              </p14:nvContentPartPr>
              <p14:xfrm rot="19077384">
                <a:off x="3372482" y="2397285"/>
                <a:ext cx="725760" cy="696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8BD2415-C642-D941-9DB0-2DD224CA753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9077384">
                  <a:off x="3336482" y="2361645"/>
                  <a:ext cx="797400" cy="76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89EFF88-92FB-F842-BA33-AA7822FFC89F}"/>
                    </a:ext>
                  </a:extLst>
                </p14:cNvPr>
                <p14:cNvContentPartPr/>
                <p14:nvPr/>
              </p14:nvContentPartPr>
              <p14:xfrm rot="19077384">
                <a:off x="3465489" y="3729564"/>
                <a:ext cx="725760" cy="696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89EFF88-92FB-F842-BA33-AA7822FFC89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9077384">
                  <a:off x="3429489" y="3693924"/>
                  <a:ext cx="797400" cy="76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C1FCCBC-12F0-FA4F-BCF2-14D2C48E7149}"/>
                    </a:ext>
                  </a:extLst>
                </p14:cNvPr>
                <p14:cNvContentPartPr/>
                <p14:nvPr/>
              </p14:nvContentPartPr>
              <p14:xfrm rot="20673891">
                <a:off x="5139781" y="3741238"/>
                <a:ext cx="725760" cy="696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C1FCCBC-12F0-FA4F-BCF2-14D2C48E714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0673891">
                  <a:off x="5103781" y="3705598"/>
                  <a:ext cx="797400" cy="7682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57EF0A-2AF3-F349-9D63-889EBCBDA4D9}"/>
              </a:ext>
            </a:extLst>
          </p:cNvPr>
          <p:cNvCxnSpPr>
            <a:cxnSpLocks/>
          </p:cNvCxnSpPr>
          <p:nvPr/>
        </p:nvCxnSpPr>
        <p:spPr>
          <a:xfrm flipV="1">
            <a:off x="4564653" y="2371242"/>
            <a:ext cx="332811" cy="1130329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B03BC35-C310-6F4B-B244-3581F83682AF}"/>
              </a:ext>
            </a:extLst>
          </p:cNvPr>
          <p:cNvSpPr txBox="1"/>
          <p:nvPr/>
        </p:nvSpPr>
        <p:spPr>
          <a:xfrm>
            <a:off x="6028120" y="1236935"/>
            <a:ext cx="2443118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Carrier phase offset</a:t>
            </a: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65CC3E5B-AB04-EE4D-BB18-2343FF8BBFB6}"/>
              </a:ext>
            </a:extLst>
          </p:cNvPr>
          <p:cNvSpPr/>
          <p:nvPr/>
        </p:nvSpPr>
        <p:spPr>
          <a:xfrm rot="12599678" flipH="1" flipV="1">
            <a:off x="5210648" y="1654681"/>
            <a:ext cx="666392" cy="1440635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832AB03-7234-FD48-B9E6-5EDD2352B269}"/>
              </a:ext>
            </a:extLst>
          </p:cNvPr>
          <p:cNvCxnSpPr>
            <a:cxnSpLocks/>
          </p:cNvCxnSpPr>
          <p:nvPr/>
        </p:nvCxnSpPr>
        <p:spPr>
          <a:xfrm flipV="1">
            <a:off x="4590286" y="2854339"/>
            <a:ext cx="803886" cy="66119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7C6CF-0E7E-A94C-B841-A39F4E4E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7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33786E-16F9-C546-A0B2-2A68BFC923ED}"/>
              </a:ext>
            </a:extLst>
          </p:cNvPr>
          <p:cNvCxnSpPr/>
          <p:nvPr/>
        </p:nvCxnSpPr>
        <p:spPr>
          <a:xfrm>
            <a:off x="4572001" y="2371242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0E5AC8-65B4-A044-88E9-667C26462927}"/>
              </a:ext>
            </a:extLst>
          </p:cNvPr>
          <p:cNvCxnSpPr>
            <a:cxnSpLocks/>
          </p:cNvCxnSpPr>
          <p:nvPr/>
        </p:nvCxnSpPr>
        <p:spPr>
          <a:xfrm>
            <a:off x="2402830" y="3515535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9669EC6-1011-B24B-BC4F-CDAF0B5EF281}"/>
              </a:ext>
            </a:extLst>
          </p:cNvPr>
          <p:cNvSpPr/>
          <p:nvPr/>
        </p:nvSpPr>
        <p:spPr>
          <a:xfrm>
            <a:off x="544841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5BCDD-A142-544B-A7DD-36F081254C7F}"/>
              </a:ext>
            </a:extLst>
          </p:cNvPr>
          <p:cNvSpPr txBox="1"/>
          <p:nvPr/>
        </p:nvSpPr>
        <p:spPr>
          <a:xfrm>
            <a:off x="5349202" y="2483579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17FB81-AD53-1B4A-B955-B3B770BDA737}"/>
              </a:ext>
            </a:extLst>
          </p:cNvPr>
          <p:cNvSpPr/>
          <p:nvPr/>
        </p:nvSpPr>
        <p:spPr>
          <a:xfrm>
            <a:off x="540192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249CD0-8595-0246-8D66-E6AA92C521D5}"/>
              </a:ext>
            </a:extLst>
          </p:cNvPr>
          <p:cNvSpPr/>
          <p:nvPr/>
        </p:nvSpPr>
        <p:spPr>
          <a:xfrm>
            <a:off x="3594847" y="395699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4C3F57-7D00-C343-9284-2E3A65B960D9}"/>
              </a:ext>
            </a:extLst>
          </p:cNvPr>
          <p:cNvSpPr/>
          <p:nvPr/>
        </p:nvSpPr>
        <p:spPr>
          <a:xfrm>
            <a:off x="3548353" y="2652861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6000C-7F42-DD44-B407-CB0E2AF2BD08}"/>
              </a:ext>
            </a:extLst>
          </p:cNvPr>
          <p:cNvSpPr txBox="1"/>
          <p:nvPr/>
        </p:nvSpPr>
        <p:spPr>
          <a:xfrm>
            <a:off x="5394172" y="381625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861F08-75E1-E844-9696-A5A52C8EA31D}"/>
              </a:ext>
            </a:extLst>
          </p:cNvPr>
          <p:cNvSpPr txBox="1"/>
          <p:nvPr/>
        </p:nvSpPr>
        <p:spPr>
          <a:xfrm>
            <a:off x="2602366" y="2495860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4C832-D54E-AD4E-8D0B-4F9A9C3B46FA}"/>
              </a:ext>
            </a:extLst>
          </p:cNvPr>
          <p:cNvSpPr txBox="1"/>
          <p:nvPr/>
        </p:nvSpPr>
        <p:spPr>
          <a:xfrm>
            <a:off x="2602366" y="381992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782A5-1096-F342-A9C6-60268CBE90FA}"/>
              </a:ext>
            </a:extLst>
          </p:cNvPr>
          <p:cNvSpPr txBox="1"/>
          <p:nvPr/>
        </p:nvSpPr>
        <p:spPr>
          <a:xfrm>
            <a:off x="3695586" y="1306851"/>
            <a:ext cx="253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Quadrature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C7A3D-3EFB-2647-8FBB-3F6F25F61A67}"/>
              </a:ext>
            </a:extLst>
          </p:cNvPr>
          <p:cNvSpPr txBox="1"/>
          <p:nvPr/>
        </p:nvSpPr>
        <p:spPr>
          <a:xfrm>
            <a:off x="7368184" y="3253933"/>
            <a:ext cx="1465957" cy="52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In-phase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6AD5A22-26FD-5C46-90B7-9C6D7F9E50BB}"/>
                  </a:ext>
                </a:extLst>
              </p14:cNvPr>
              <p14:cNvContentPartPr/>
              <p14:nvPr/>
            </p14:nvContentPartPr>
            <p14:xfrm rot="19532634">
              <a:off x="4730018" y="1066700"/>
              <a:ext cx="878170" cy="7662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6AD5A22-26FD-5C46-90B7-9C6D7F9E50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532634">
                <a:off x="4694373" y="1030692"/>
                <a:ext cx="949821" cy="83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8BD2415-C642-D941-9DB0-2DD224CA7532}"/>
                  </a:ext>
                </a:extLst>
              </p14:cNvPr>
              <p14:cNvContentPartPr/>
              <p14:nvPr/>
            </p14:nvContentPartPr>
            <p14:xfrm rot="17010018">
              <a:off x="2184742" y="3006392"/>
              <a:ext cx="878170" cy="7662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8BD2415-C642-D941-9DB0-2DD224CA75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010018">
                <a:off x="2149097" y="2970384"/>
                <a:ext cx="949821" cy="83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89EFF88-92FB-F842-BA33-AA7822FFC89F}"/>
                  </a:ext>
                </a:extLst>
              </p14:cNvPr>
              <p14:cNvContentPartPr/>
              <p14:nvPr/>
            </p14:nvContentPartPr>
            <p14:xfrm rot="17010018">
              <a:off x="3697227" y="4725734"/>
              <a:ext cx="878170" cy="7662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89EFF88-92FB-F842-BA33-AA7822FFC8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010018">
                <a:off x="3661582" y="4689726"/>
                <a:ext cx="949821" cy="83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C1FCCBC-12F0-FA4F-BCF2-14D2C48E7149}"/>
                  </a:ext>
                </a:extLst>
              </p14:cNvPr>
              <p14:cNvContentPartPr/>
              <p14:nvPr/>
            </p14:nvContentPartPr>
            <p14:xfrm rot="18606525">
              <a:off x="6225885" y="3101175"/>
              <a:ext cx="878170" cy="7662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C1FCCBC-12F0-FA4F-BCF2-14D2C48E71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8606525">
                <a:off x="6190240" y="3065167"/>
                <a:ext cx="949821" cy="837917"/>
              </a:xfrm>
              <a:prstGeom prst="rect">
                <a:avLst/>
              </a:prstGeom>
            </p:spPr>
          </p:pic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57EF0A-2AF3-F349-9D63-889EBCBDA4D9}"/>
              </a:ext>
            </a:extLst>
          </p:cNvPr>
          <p:cNvCxnSpPr>
            <a:cxnSpLocks/>
          </p:cNvCxnSpPr>
          <p:nvPr/>
        </p:nvCxnSpPr>
        <p:spPr>
          <a:xfrm flipV="1">
            <a:off x="4564653" y="1581685"/>
            <a:ext cx="565286" cy="1919887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B03BC35-C310-6F4B-B244-3581F83682AF}"/>
              </a:ext>
            </a:extLst>
          </p:cNvPr>
          <p:cNvSpPr txBox="1"/>
          <p:nvPr/>
        </p:nvSpPr>
        <p:spPr>
          <a:xfrm>
            <a:off x="6028120" y="1236935"/>
            <a:ext cx="2443118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Carrier phase and magnitude error</a:t>
            </a: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65CC3E5B-AB04-EE4D-BB18-2343FF8BBFB6}"/>
              </a:ext>
            </a:extLst>
          </p:cNvPr>
          <p:cNvSpPr/>
          <p:nvPr/>
        </p:nvSpPr>
        <p:spPr>
          <a:xfrm rot="12599678" flipH="1" flipV="1">
            <a:off x="5242130" y="1663115"/>
            <a:ext cx="838195" cy="673387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832AB03-7234-FD48-B9E6-5EDD2352B269}"/>
              </a:ext>
            </a:extLst>
          </p:cNvPr>
          <p:cNvCxnSpPr>
            <a:cxnSpLocks/>
          </p:cNvCxnSpPr>
          <p:nvPr/>
        </p:nvCxnSpPr>
        <p:spPr>
          <a:xfrm flipV="1">
            <a:off x="4590286" y="2854339"/>
            <a:ext cx="803886" cy="661196"/>
          </a:xfrm>
          <a:prstGeom prst="straightConnector1">
            <a:avLst/>
          </a:prstGeom>
          <a:noFill/>
          <a:ln w="47625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4F816D-610C-B449-8C4E-B4A12947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646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5AA269-AC7A-E349-83D1-1D66B6EC8A0F}"/>
              </a:ext>
            </a:extLst>
          </p:cNvPr>
          <p:cNvSpPr txBox="1"/>
          <p:nvPr/>
        </p:nvSpPr>
        <p:spPr>
          <a:xfrm>
            <a:off x="3526695" y="1384793"/>
            <a:ext cx="201440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Linear System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(Channel)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B71D82A7-B00C-E34C-A637-7A74C2D039FE}"/>
              </a:ext>
            </a:extLst>
          </p:cNvPr>
          <p:cNvSpPr/>
          <p:nvPr/>
        </p:nvSpPr>
        <p:spPr>
          <a:xfrm rot="13102834">
            <a:off x="5643318" y="1514295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FDFA3A7-59AB-5542-BCDA-9588D1B4C7F3}"/>
              </a:ext>
            </a:extLst>
          </p:cNvPr>
          <p:cNvSpPr/>
          <p:nvPr/>
        </p:nvSpPr>
        <p:spPr>
          <a:xfrm rot="13102834">
            <a:off x="2719084" y="1540422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AF75B7-38AF-CC43-A6D9-2340377D1842}"/>
              </a:ext>
            </a:extLst>
          </p:cNvPr>
          <p:cNvSpPr txBox="1"/>
          <p:nvPr/>
        </p:nvSpPr>
        <p:spPr>
          <a:xfrm>
            <a:off x="6491048" y="1437565"/>
            <a:ext cx="231481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(Receive symbol)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D27988-931F-EE42-AA73-8C33CCC27E1C}"/>
              </a:ext>
            </a:extLst>
          </p:cNvPr>
          <p:cNvSpPr txBox="1"/>
          <p:nvPr/>
        </p:nvSpPr>
        <p:spPr>
          <a:xfrm>
            <a:off x="542439" y="1493137"/>
            <a:ext cx="2041531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(Transmit symbol)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E40242-B643-AB4B-A201-5BF558EF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2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5AA269-AC7A-E349-83D1-1D66B6EC8A0F}"/>
              </a:ext>
            </a:extLst>
          </p:cNvPr>
          <p:cNvSpPr txBox="1"/>
          <p:nvPr/>
        </p:nvSpPr>
        <p:spPr>
          <a:xfrm>
            <a:off x="3526695" y="1384793"/>
            <a:ext cx="201440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Linear System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(Channel)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B71D82A7-B00C-E34C-A637-7A74C2D039FE}"/>
              </a:ext>
            </a:extLst>
          </p:cNvPr>
          <p:cNvSpPr/>
          <p:nvPr/>
        </p:nvSpPr>
        <p:spPr>
          <a:xfrm rot="13102834">
            <a:off x="5643318" y="1514295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7FDFA3A7-59AB-5542-BCDA-9588D1B4C7F3}"/>
              </a:ext>
            </a:extLst>
          </p:cNvPr>
          <p:cNvSpPr/>
          <p:nvPr/>
        </p:nvSpPr>
        <p:spPr>
          <a:xfrm rot="13102834">
            <a:off x="2719084" y="1540422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AF75B7-38AF-CC43-A6D9-2340377D1842}"/>
              </a:ext>
            </a:extLst>
          </p:cNvPr>
          <p:cNvSpPr txBox="1"/>
          <p:nvPr/>
        </p:nvSpPr>
        <p:spPr>
          <a:xfrm>
            <a:off x="6491048" y="1437565"/>
            <a:ext cx="231481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(Receive symbol)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D27988-931F-EE42-AA73-8C33CCC27E1C}"/>
              </a:ext>
            </a:extLst>
          </p:cNvPr>
          <p:cNvSpPr txBox="1"/>
          <p:nvPr/>
        </p:nvSpPr>
        <p:spPr>
          <a:xfrm>
            <a:off x="542439" y="1493137"/>
            <a:ext cx="2041531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(Transmit symbol)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4899D8-0718-E043-B5C9-CD42DC9A5C40}"/>
              </a:ext>
            </a:extLst>
          </p:cNvPr>
          <p:cNvSpPr txBox="1"/>
          <p:nvPr/>
        </p:nvSpPr>
        <p:spPr>
          <a:xfrm>
            <a:off x="3526694" y="3453788"/>
            <a:ext cx="20144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B2D672A-9D8E-2448-BAF1-5E63D25410D0}"/>
              </a:ext>
            </a:extLst>
          </p:cNvPr>
          <p:cNvSpPr/>
          <p:nvPr/>
        </p:nvSpPr>
        <p:spPr>
          <a:xfrm rot="13102834">
            <a:off x="5643317" y="3397312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60091F0-FF9B-5149-BA77-14504494A7A2}"/>
              </a:ext>
            </a:extLst>
          </p:cNvPr>
          <p:cNvSpPr/>
          <p:nvPr/>
        </p:nvSpPr>
        <p:spPr>
          <a:xfrm rot="13102834">
            <a:off x="2719083" y="3423439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809C9E-8428-8B40-9FDC-D146BE297A08}"/>
              </a:ext>
            </a:extLst>
          </p:cNvPr>
          <p:cNvSpPr txBox="1"/>
          <p:nvPr/>
        </p:nvSpPr>
        <p:spPr>
          <a:xfrm>
            <a:off x="6683478" y="3884751"/>
            <a:ext cx="231481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Channel Impulse Response (CIR)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1744C8-D4A3-174B-94D9-D878CF0C6C1C}"/>
              </a:ext>
            </a:extLst>
          </p:cNvPr>
          <p:cNvSpPr txBox="1"/>
          <p:nvPr/>
        </p:nvSpPr>
        <p:spPr>
          <a:xfrm>
            <a:off x="1303116" y="3484641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signal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3B5F99-07F9-2848-AE73-90086BFE0E13}"/>
              </a:ext>
            </a:extLst>
          </p:cNvPr>
          <p:cNvSpPr txBox="1"/>
          <p:nvPr/>
        </p:nvSpPr>
        <p:spPr>
          <a:xfrm>
            <a:off x="7155915" y="3040375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signal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D676CB-5672-B944-9798-599EABCE25B8}"/>
              </a:ext>
            </a:extLst>
          </p:cNvPr>
          <p:cNvSpPr txBox="1"/>
          <p:nvPr/>
        </p:nvSpPr>
        <p:spPr>
          <a:xfrm>
            <a:off x="7554729" y="3440485"/>
            <a:ext cx="540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*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9A10B-7544-E644-B8DD-BADB2B76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66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3BC95-CB3F-E042-B8A0-F1EB9D2B796A}"/>
              </a:ext>
            </a:extLst>
          </p:cNvPr>
          <p:cNvSpPr txBox="1"/>
          <p:nvPr/>
        </p:nvSpPr>
        <p:spPr>
          <a:xfrm>
            <a:off x="1834204" y="3616402"/>
            <a:ext cx="1187865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Preamble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A34834-719A-1149-9033-EF75B5201318}"/>
              </a:ext>
            </a:extLst>
          </p:cNvPr>
          <p:cNvSpPr txBox="1"/>
          <p:nvPr/>
        </p:nvSpPr>
        <p:spPr>
          <a:xfrm>
            <a:off x="3107816" y="3616402"/>
            <a:ext cx="4579343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8DA00F-E7ED-7A47-A9CD-74DE6DAD2848}"/>
              </a:ext>
            </a:extLst>
          </p:cNvPr>
          <p:cNvSpPr txBox="1"/>
          <p:nvPr/>
        </p:nvSpPr>
        <p:spPr>
          <a:xfrm>
            <a:off x="678918" y="849478"/>
            <a:ext cx="244311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Known bits sequence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1DBD5C-D8E4-074F-99CE-FA870FE616BB}"/>
              </a:ext>
            </a:extLst>
          </p:cNvPr>
          <p:cNvSpPr txBox="1"/>
          <p:nvPr/>
        </p:nvSpPr>
        <p:spPr>
          <a:xfrm>
            <a:off x="4020945" y="1034143"/>
            <a:ext cx="2443118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Data bits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D6ECAE3-6BEE-9640-A8D9-ADD906042ABD}"/>
              </a:ext>
            </a:extLst>
          </p:cNvPr>
          <p:cNvSpPr/>
          <p:nvPr/>
        </p:nvSpPr>
        <p:spPr>
          <a:xfrm rot="13102834" flipV="1">
            <a:off x="1687335" y="1710267"/>
            <a:ext cx="333590" cy="4853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57BBC26-422C-F049-969E-8D86BF5D2E3E}"/>
              </a:ext>
            </a:extLst>
          </p:cNvPr>
          <p:cNvSpPr/>
          <p:nvPr/>
        </p:nvSpPr>
        <p:spPr>
          <a:xfrm rot="13102834" flipV="1">
            <a:off x="1740311" y="3204510"/>
            <a:ext cx="717947" cy="180940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6060102-0BFB-E046-AF66-9F233CEB4563}"/>
              </a:ext>
            </a:extLst>
          </p:cNvPr>
          <p:cNvSpPr/>
          <p:nvPr/>
        </p:nvSpPr>
        <p:spPr>
          <a:xfrm rot="13102834" flipV="1">
            <a:off x="5071707" y="1617474"/>
            <a:ext cx="531095" cy="63942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9301E7A8-01D5-7A4E-AEEF-FC0DBA9EB04C}"/>
              </a:ext>
            </a:extLst>
          </p:cNvPr>
          <p:cNvSpPr/>
          <p:nvPr/>
        </p:nvSpPr>
        <p:spPr>
          <a:xfrm rot="15481075" flipV="1">
            <a:off x="4827967" y="3009429"/>
            <a:ext cx="1018574" cy="18016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BB379-701B-594E-ABEB-6DA8B65A43CD}"/>
              </a:ext>
            </a:extLst>
          </p:cNvPr>
          <p:cNvSpPr txBox="1"/>
          <p:nvPr/>
        </p:nvSpPr>
        <p:spPr>
          <a:xfrm>
            <a:off x="1017073" y="2219129"/>
            <a:ext cx="176680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error modulation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B586A-D2DB-254A-BE8A-5B359F94270E}"/>
              </a:ext>
            </a:extLst>
          </p:cNvPr>
          <p:cNvSpPr txBox="1"/>
          <p:nvPr/>
        </p:nvSpPr>
        <p:spPr>
          <a:xfrm>
            <a:off x="4514083" y="2289869"/>
            <a:ext cx="176680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modulation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7042B6-981B-CD46-AB56-1206B139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913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4899D8-0718-E043-B5C9-CD42DC9A5C40}"/>
              </a:ext>
            </a:extLst>
          </p:cNvPr>
          <p:cNvSpPr txBox="1"/>
          <p:nvPr/>
        </p:nvSpPr>
        <p:spPr>
          <a:xfrm>
            <a:off x="3340714" y="1996948"/>
            <a:ext cx="20144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B2D672A-9D8E-2448-BAF1-5E63D25410D0}"/>
              </a:ext>
            </a:extLst>
          </p:cNvPr>
          <p:cNvSpPr/>
          <p:nvPr/>
        </p:nvSpPr>
        <p:spPr>
          <a:xfrm rot="13102834">
            <a:off x="5457337" y="1940472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60091F0-FF9B-5149-BA77-14504494A7A2}"/>
              </a:ext>
            </a:extLst>
          </p:cNvPr>
          <p:cNvSpPr/>
          <p:nvPr/>
        </p:nvSpPr>
        <p:spPr>
          <a:xfrm rot="13102834">
            <a:off x="2533103" y="1966599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3BC95-CB3F-E042-B8A0-F1EB9D2B796A}"/>
              </a:ext>
            </a:extLst>
          </p:cNvPr>
          <p:cNvSpPr txBox="1"/>
          <p:nvPr/>
        </p:nvSpPr>
        <p:spPr>
          <a:xfrm>
            <a:off x="106938" y="2027801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Preamble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A34834-719A-1149-9033-EF75B5201318}"/>
              </a:ext>
            </a:extLst>
          </p:cNvPr>
          <p:cNvSpPr txBox="1"/>
          <p:nvPr/>
        </p:nvSpPr>
        <p:spPr>
          <a:xfrm>
            <a:off x="1680422" y="2027801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B65F5D-F783-634A-ACA8-103A0807B639}"/>
              </a:ext>
            </a:extLst>
          </p:cNvPr>
          <p:cNvSpPr txBox="1"/>
          <p:nvPr/>
        </p:nvSpPr>
        <p:spPr>
          <a:xfrm>
            <a:off x="6264947" y="1996948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Rx Preamble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A9448-0973-7340-B398-0A7FF1531084}"/>
              </a:ext>
            </a:extLst>
          </p:cNvPr>
          <p:cNvSpPr txBox="1"/>
          <p:nvPr/>
        </p:nvSpPr>
        <p:spPr>
          <a:xfrm>
            <a:off x="7838431" y="1996948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Rx signal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28321-5BAE-FF4C-A796-A3EE61D658BA}"/>
              </a:ext>
            </a:extLst>
          </p:cNvPr>
          <p:cNvSpPr txBox="1"/>
          <p:nvPr/>
        </p:nvSpPr>
        <p:spPr>
          <a:xfrm>
            <a:off x="2076773" y="3130658"/>
            <a:ext cx="6028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(Rx preamble) = (Tx Preamble) * (CIR)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ABBFA-9938-F64C-A7F8-F26B394D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174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4899D8-0718-E043-B5C9-CD42DC9A5C40}"/>
              </a:ext>
            </a:extLst>
          </p:cNvPr>
          <p:cNvSpPr txBox="1"/>
          <p:nvPr/>
        </p:nvSpPr>
        <p:spPr>
          <a:xfrm>
            <a:off x="3340714" y="1996948"/>
            <a:ext cx="20144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B2D672A-9D8E-2448-BAF1-5E63D25410D0}"/>
              </a:ext>
            </a:extLst>
          </p:cNvPr>
          <p:cNvSpPr/>
          <p:nvPr/>
        </p:nvSpPr>
        <p:spPr>
          <a:xfrm rot="13102834">
            <a:off x="5457337" y="1940472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60091F0-FF9B-5149-BA77-14504494A7A2}"/>
              </a:ext>
            </a:extLst>
          </p:cNvPr>
          <p:cNvSpPr/>
          <p:nvPr/>
        </p:nvSpPr>
        <p:spPr>
          <a:xfrm rot="13102834">
            <a:off x="2533103" y="1966599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3BC95-CB3F-E042-B8A0-F1EB9D2B796A}"/>
              </a:ext>
            </a:extLst>
          </p:cNvPr>
          <p:cNvSpPr txBox="1"/>
          <p:nvPr/>
        </p:nvSpPr>
        <p:spPr>
          <a:xfrm>
            <a:off x="106938" y="2027801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Preamble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A34834-719A-1149-9033-EF75B5201318}"/>
              </a:ext>
            </a:extLst>
          </p:cNvPr>
          <p:cNvSpPr txBox="1"/>
          <p:nvPr/>
        </p:nvSpPr>
        <p:spPr>
          <a:xfrm>
            <a:off x="1680422" y="2027801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B65F5D-F783-634A-ACA8-103A0807B639}"/>
              </a:ext>
            </a:extLst>
          </p:cNvPr>
          <p:cNvSpPr txBox="1"/>
          <p:nvPr/>
        </p:nvSpPr>
        <p:spPr>
          <a:xfrm>
            <a:off x="6264947" y="1996948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Rx Preamble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A9448-0973-7340-B398-0A7FF1531084}"/>
              </a:ext>
            </a:extLst>
          </p:cNvPr>
          <p:cNvSpPr txBox="1"/>
          <p:nvPr/>
        </p:nvSpPr>
        <p:spPr>
          <a:xfrm>
            <a:off x="7838431" y="1996948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Rx signal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28321-5BAE-FF4C-A796-A3EE61D658BA}"/>
              </a:ext>
            </a:extLst>
          </p:cNvPr>
          <p:cNvSpPr txBox="1"/>
          <p:nvPr/>
        </p:nvSpPr>
        <p:spPr>
          <a:xfrm>
            <a:off x="2076773" y="3130658"/>
            <a:ext cx="6028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(Rx preamble) = (Tx Preamble) * (CIR)</a:t>
            </a:r>
          </a:p>
          <a:p>
            <a:endParaRPr lang="en-US" sz="2400" dirty="0"/>
          </a:p>
          <a:p>
            <a:r>
              <a:rPr lang="en-US" sz="2400" dirty="0"/>
              <a:t>CIR = </a:t>
            </a:r>
            <a:r>
              <a:rPr lang="en-US" sz="2400" dirty="0" err="1"/>
              <a:t>deconv</a:t>
            </a:r>
            <a:r>
              <a:rPr lang="en-US" sz="2400" dirty="0"/>
              <a:t> (Rx preamble, Tx Preamble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A101C-61E1-7045-A39B-F116E74A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783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4899D8-0718-E043-B5C9-CD42DC9A5C40}"/>
              </a:ext>
            </a:extLst>
          </p:cNvPr>
          <p:cNvSpPr txBox="1"/>
          <p:nvPr/>
        </p:nvSpPr>
        <p:spPr>
          <a:xfrm>
            <a:off x="3340714" y="1996948"/>
            <a:ext cx="20144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B2D672A-9D8E-2448-BAF1-5E63D25410D0}"/>
              </a:ext>
            </a:extLst>
          </p:cNvPr>
          <p:cNvSpPr/>
          <p:nvPr/>
        </p:nvSpPr>
        <p:spPr>
          <a:xfrm rot="13102834">
            <a:off x="5457337" y="1940472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60091F0-FF9B-5149-BA77-14504494A7A2}"/>
              </a:ext>
            </a:extLst>
          </p:cNvPr>
          <p:cNvSpPr/>
          <p:nvPr/>
        </p:nvSpPr>
        <p:spPr>
          <a:xfrm rot="13102834">
            <a:off x="2533103" y="1966599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3BC95-CB3F-E042-B8A0-F1EB9D2B796A}"/>
              </a:ext>
            </a:extLst>
          </p:cNvPr>
          <p:cNvSpPr txBox="1"/>
          <p:nvPr/>
        </p:nvSpPr>
        <p:spPr>
          <a:xfrm>
            <a:off x="106938" y="2027801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Preamble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A34834-719A-1149-9033-EF75B5201318}"/>
              </a:ext>
            </a:extLst>
          </p:cNvPr>
          <p:cNvSpPr txBox="1"/>
          <p:nvPr/>
        </p:nvSpPr>
        <p:spPr>
          <a:xfrm>
            <a:off x="1680422" y="2027801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B65F5D-F783-634A-ACA8-103A0807B639}"/>
              </a:ext>
            </a:extLst>
          </p:cNvPr>
          <p:cNvSpPr txBox="1"/>
          <p:nvPr/>
        </p:nvSpPr>
        <p:spPr>
          <a:xfrm>
            <a:off x="6264947" y="1996948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Rx Preamble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A9448-0973-7340-B398-0A7FF1531084}"/>
              </a:ext>
            </a:extLst>
          </p:cNvPr>
          <p:cNvSpPr txBox="1"/>
          <p:nvPr/>
        </p:nvSpPr>
        <p:spPr>
          <a:xfrm>
            <a:off x="7838431" y="1996948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Rx signal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28321-5BAE-FF4C-A796-A3EE61D658BA}"/>
              </a:ext>
            </a:extLst>
          </p:cNvPr>
          <p:cNvSpPr txBox="1"/>
          <p:nvPr/>
        </p:nvSpPr>
        <p:spPr>
          <a:xfrm>
            <a:off x="2076773" y="3130658"/>
            <a:ext cx="6028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(Rx preamble) = (Tx Preamble) * (CIR)</a:t>
            </a:r>
          </a:p>
          <a:p>
            <a:endParaRPr lang="en-US" sz="2400" dirty="0"/>
          </a:p>
          <a:p>
            <a:r>
              <a:rPr lang="en-US" sz="2400" dirty="0"/>
              <a:t>(CIR) = </a:t>
            </a:r>
            <a:r>
              <a:rPr lang="en-US" sz="2400" dirty="0" err="1"/>
              <a:t>deconv</a:t>
            </a:r>
            <a:r>
              <a:rPr lang="en-US" sz="2400" dirty="0"/>
              <a:t> (Rx preamble, Tx Preamble )</a:t>
            </a:r>
          </a:p>
          <a:p>
            <a:endParaRPr lang="en-US" sz="2400" dirty="0"/>
          </a:p>
          <a:p>
            <a:r>
              <a:rPr lang="en-US" sz="2400" dirty="0"/>
              <a:t>(Rx signal) = (Tx signal) * (CIR)</a:t>
            </a:r>
          </a:p>
          <a:p>
            <a:r>
              <a:rPr lang="en-US" sz="2400" dirty="0"/>
              <a:t>Tx signal = </a:t>
            </a:r>
            <a:r>
              <a:rPr lang="en-US" sz="2400" dirty="0" err="1"/>
              <a:t>deconv</a:t>
            </a:r>
            <a:r>
              <a:rPr lang="en-US" sz="2400" dirty="0"/>
              <a:t> (Rx signal, CIR)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AD291-B2BD-F244-B572-D1A255FB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36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12226-4BE3-6F46-9576-86CB5AC406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Channel error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4899D8-0718-E043-B5C9-CD42DC9A5C40}"/>
              </a:ext>
            </a:extLst>
          </p:cNvPr>
          <p:cNvSpPr txBox="1"/>
          <p:nvPr/>
        </p:nvSpPr>
        <p:spPr>
          <a:xfrm>
            <a:off x="3340714" y="1996948"/>
            <a:ext cx="20144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B2D672A-9D8E-2448-BAF1-5E63D25410D0}"/>
              </a:ext>
            </a:extLst>
          </p:cNvPr>
          <p:cNvSpPr/>
          <p:nvPr/>
        </p:nvSpPr>
        <p:spPr>
          <a:xfrm rot="13102834">
            <a:off x="5457337" y="1940472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60091F0-FF9B-5149-BA77-14504494A7A2}"/>
              </a:ext>
            </a:extLst>
          </p:cNvPr>
          <p:cNvSpPr/>
          <p:nvPr/>
        </p:nvSpPr>
        <p:spPr>
          <a:xfrm rot="13102834">
            <a:off x="2533103" y="1966599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3BC95-CB3F-E042-B8A0-F1EB9D2B796A}"/>
              </a:ext>
            </a:extLst>
          </p:cNvPr>
          <p:cNvSpPr txBox="1"/>
          <p:nvPr/>
        </p:nvSpPr>
        <p:spPr>
          <a:xfrm>
            <a:off x="106938" y="2027801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Preamble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A34834-719A-1149-9033-EF75B5201318}"/>
              </a:ext>
            </a:extLst>
          </p:cNvPr>
          <p:cNvSpPr txBox="1"/>
          <p:nvPr/>
        </p:nvSpPr>
        <p:spPr>
          <a:xfrm>
            <a:off x="1680422" y="2027801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Tx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B65F5D-F783-634A-ACA8-103A0807B639}"/>
              </a:ext>
            </a:extLst>
          </p:cNvPr>
          <p:cNvSpPr txBox="1"/>
          <p:nvPr/>
        </p:nvSpPr>
        <p:spPr>
          <a:xfrm>
            <a:off x="6264947" y="1996948"/>
            <a:ext cx="148773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Rx Preamble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A9448-0973-7340-B398-0A7FF1531084}"/>
              </a:ext>
            </a:extLst>
          </p:cNvPr>
          <p:cNvSpPr txBox="1"/>
          <p:nvPr/>
        </p:nvSpPr>
        <p:spPr>
          <a:xfrm>
            <a:off x="7838431" y="1996948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Rx signal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28321-5BAE-FF4C-A796-A3EE61D658BA}"/>
              </a:ext>
            </a:extLst>
          </p:cNvPr>
          <p:cNvSpPr txBox="1"/>
          <p:nvPr/>
        </p:nvSpPr>
        <p:spPr>
          <a:xfrm>
            <a:off x="2076773" y="3130658"/>
            <a:ext cx="6028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(Rx preamble) = (Tx Preamble) * (CIR)</a:t>
            </a:r>
          </a:p>
          <a:p>
            <a:endParaRPr lang="en-US" sz="2400" dirty="0"/>
          </a:p>
          <a:p>
            <a:r>
              <a:rPr lang="en-US" sz="2400" dirty="0"/>
              <a:t>(CIR) = </a:t>
            </a:r>
            <a:r>
              <a:rPr lang="en-US" sz="2400" dirty="0" err="1"/>
              <a:t>deconv</a:t>
            </a:r>
            <a:r>
              <a:rPr lang="en-US" sz="2400" dirty="0"/>
              <a:t> (Rx preamble, Tx Preamble )</a:t>
            </a:r>
          </a:p>
          <a:p>
            <a:endParaRPr lang="en-US" sz="2400" dirty="0"/>
          </a:p>
          <a:p>
            <a:r>
              <a:rPr lang="en-US" sz="2400" dirty="0"/>
              <a:t>(Rx signal) = (Tx signal) * (CIR)</a:t>
            </a:r>
          </a:p>
          <a:p>
            <a:r>
              <a:rPr lang="en-US" sz="2400" dirty="0"/>
              <a:t>Tx signal = </a:t>
            </a:r>
            <a:r>
              <a:rPr lang="en-US" sz="2400" dirty="0" err="1"/>
              <a:t>deconv</a:t>
            </a:r>
            <a:r>
              <a:rPr lang="en-US" sz="2400" dirty="0"/>
              <a:t> (Rx signal, CIR)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AF8EA-F174-D840-A294-81275E67B1D6}"/>
              </a:ext>
            </a:extLst>
          </p:cNvPr>
          <p:cNvSpPr txBox="1"/>
          <p:nvPr/>
        </p:nvSpPr>
        <p:spPr>
          <a:xfrm>
            <a:off x="2225841" y="5805239"/>
            <a:ext cx="46923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Channel equalization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D310E00-6482-AB48-9FA0-7A47693DFBEC}"/>
              </a:ext>
            </a:extLst>
          </p:cNvPr>
          <p:cNvSpPr/>
          <p:nvPr/>
        </p:nvSpPr>
        <p:spPr>
          <a:xfrm rot="18542338" flipH="1" flipV="1">
            <a:off x="4129339" y="5517905"/>
            <a:ext cx="353937" cy="259122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61243-DB23-2149-85FB-002AA870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0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AFA7F1-E5BD-9741-83FF-D98E047CDF70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86C53-2CA3-AC48-AAC7-BF734F75F586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4520D5-6F6E-8E40-B694-95C5B1BAA440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F1985-6277-6440-A6A8-B6FCBED095CE}"/>
              </a:ext>
            </a:extLst>
          </p:cNvPr>
          <p:cNvSpPr txBox="1"/>
          <p:nvPr/>
        </p:nvSpPr>
        <p:spPr>
          <a:xfrm>
            <a:off x="2277538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FDBBC0-B18C-854F-976D-48F8E41655D4}"/>
              </a:ext>
            </a:extLst>
          </p:cNvPr>
          <p:cNvCxnSpPr/>
          <p:nvPr/>
        </p:nvCxnSpPr>
        <p:spPr>
          <a:xfrm>
            <a:off x="10898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8F1161-9725-3044-BFE4-827709ABE668}"/>
              </a:ext>
            </a:extLst>
          </p:cNvPr>
          <p:cNvCxnSpPr/>
          <p:nvPr/>
        </p:nvCxnSpPr>
        <p:spPr>
          <a:xfrm>
            <a:off x="13565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61A2E-BED6-174C-AD90-F21AD8C03858}"/>
              </a:ext>
            </a:extLst>
          </p:cNvPr>
          <p:cNvCxnSpPr/>
          <p:nvPr/>
        </p:nvCxnSpPr>
        <p:spPr>
          <a:xfrm>
            <a:off x="16232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548ED7-22E2-124E-82B5-DC5B238B766A}"/>
              </a:ext>
            </a:extLst>
          </p:cNvPr>
          <p:cNvCxnSpPr/>
          <p:nvPr/>
        </p:nvCxnSpPr>
        <p:spPr>
          <a:xfrm>
            <a:off x="18899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F03E7-281D-4C42-9987-807D876E1B78}"/>
              </a:ext>
            </a:extLst>
          </p:cNvPr>
          <p:cNvCxnSpPr/>
          <p:nvPr/>
        </p:nvCxnSpPr>
        <p:spPr>
          <a:xfrm>
            <a:off x="21566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8AFE5F-C331-C447-BDD4-A69CA1A79A7D}"/>
              </a:ext>
            </a:extLst>
          </p:cNvPr>
          <p:cNvCxnSpPr/>
          <p:nvPr/>
        </p:nvCxnSpPr>
        <p:spPr>
          <a:xfrm>
            <a:off x="24233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20C6BF-C06C-4F4C-B984-D1A667646BDA}"/>
              </a:ext>
            </a:extLst>
          </p:cNvPr>
          <p:cNvCxnSpPr/>
          <p:nvPr/>
        </p:nvCxnSpPr>
        <p:spPr>
          <a:xfrm>
            <a:off x="26900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7ECA030E-3078-6A41-BBE9-904222F6CD5B}"/>
              </a:ext>
            </a:extLst>
          </p:cNvPr>
          <p:cNvSpPr/>
          <p:nvPr/>
        </p:nvSpPr>
        <p:spPr>
          <a:xfrm>
            <a:off x="852406" y="1223341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4E919A-6539-3F40-97C3-13CCB307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792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891625-60D4-8B41-B3B6-357897AC84CF}"/>
              </a:ext>
            </a:extLst>
          </p:cNvPr>
          <p:cNvCxnSpPr/>
          <p:nvPr/>
        </p:nvCxnSpPr>
        <p:spPr>
          <a:xfrm>
            <a:off x="2603716" y="1596326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892AFE-EF61-F244-8FBE-7D5A7980150C}"/>
              </a:ext>
            </a:extLst>
          </p:cNvPr>
          <p:cNvCxnSpPr>
            <a:cxnSpLocks/>
          </p:cNvCxnSpPr>
          <p:nvPr/>
        </p:nvCxnSpPr>
        <p:spPr>
          <a:xfrm>
            <a:off x="434545" y="2740619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1765A88-83E8-D04B-B2AB-6C797BF5DB03}"/>
              </a:ext>
            </a:extLst>
          </p:cNvPr>
          <p:cNvSpPr/>
          <p:nvPr/>
        </p:nvSpPr>
        <p:spPr>
          <a:xfrm>
            <a:off x="3480132" y="3182079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60CF5-A0E5-F446-B98C-33D62C95C6F8}"/>
              </a:ext>
            </a:extLst>
          </p:cNvPr>
          <p:cNvSpPr txBox="1"/>
          <p:nvPr/>
        </p:nvSpPr>
        <p:spPr>
          <a:xfrm>
            <a:off x="3380917" y="1708663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6AAF1D-8B85-CA42-B0F5-853F31A26E5F}"/>
              </a:ext>
            </a:extLst>
          </p:cNvPr>
          <p:cNvSpPr/>
          <p:nvPr/>
        </p:nvSpPr>
        <p:spPr>
          <a:xfrm>
            <a:off x="3433638" y="187794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C8EC70-0E6F-4B42-9C99-C6125076043E}"/>
              </a:ext>
            </a:extLst>
          </p:cNvPr>
          <p:cNvSpPr/>
          <p:nvPr/>
        </p:nvSpPr>
        <p:spPr>
          <a:xfrm>
            <a:off x="1626562" y="3182079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3FDA70-93CE-0847-A2C5-FB8F3DB46721}"/>
              </a:ext>
            </a:extLst>
          </p:cNvPr>
          <p:cNvSpPr/>
          <p:nvPr/>
        </p:nvSpPr>
        <p:spPr>
          <a:xfrm>
            <a:off x="1580068" y="187794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6FD2E7-95DB-7D42-9766-7EF8BB8FB8E0}"/>
              </a:ext>
            </a:extLst>
          </p:cNvPr>
          <p:cNvSpPr txBox="1"/>
          <p:nvPr/>
        </p:nvSpPr>
        <p:spPr>
          <a:xfrm>
            <a:off x="3425887" y="3041338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64122-1C73-0D4E-AFDA-8C0513F55ECA}"/>
              </a:ext>
            </a:extLst>
          </p:cNvPr>
          <p:cNvSpPr txBox="1"/>
          <p:nvPr/>
        </p:nvSpPr>
        <p:spPr>
          <a:xfrm>
            <a:off x="634081" y="172094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967E5-B26A-4748-9444-A679FA6D0172}"/>
              </a:ext>
            </a:extLst>
          </p:cNvPr>
          <p:cNvSpPr txBox="1"/>
          <p:nvPr/>
        </p:nvSpPr>
        <p:spPr>
          <a:xfrm>
            <a:off x="634081" y="3045008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F42594-F9BB-994F-AAA1-19016FD3FC4B}"/>
                  </a:ext>
                </a:extLst>
              </p14:cNvPr>
              <p14:cNvContentPartPr/>
              <p14:nvPr/>
            </p14:nvContentPartPr>
            <p14:xfrm rot="19532634">
              <a:off x="2761733" y="291784"/>
              <a:ext cx="878170" cy="7662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F42594-F9BB-994F-AAA1-19016FD3FC4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532634">
                <a:off x="2726088" y="255776"/>
                <a:ext cx="949821" cy="83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D5B88EC-FC15-E945-AD57-A993EAF03B45}"/>
                  </a:ext>
                </a:extLst>
              </p14:cNvPr>
              <p14:cNvContentPartPr/>
              <p14:nvPr/>
            </p14:nvContentPartPr>
            <p14:xfrm rot="17010018">
              <a:off x="216457" y="2231476"/>
              <a:ext cx="878170" cy="7662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D5B88EC-FC15-E945-AD57-A993EAF03B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010018">
                <a:off x="180812" y="2195468"/>
                <a:ext cx="949821" cy="83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9D8F1BF-E9D0-DA48-B8C7-AD65581AADC6}"/>
                  </a:ext>
                </a:extLst>
              </p14:cNvPr>
              <p14:cNvContentPartPr/>
              <p14:nvPr/>
            </p14:nvContentPartPr>
            <p14:xfrm rot="17010018">
              <a:off x="1728942" y="3950818"/>
              <a:ext cx="878170" cy="7662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9D8F1BF-E9D0-DA48-B8C7-AD65581AAD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010018">
                <a:off x="1693297" y="3914810"/>
                <a:ext cx="949821" cy="83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765A11A-5EF1-FC42-8920-6D4AB22C0811}"/>
                  </a:ext>
                </a:extLst>
              </p14:cNvPr>
              <p14:cNvContentPartPr/>
              <p14:nvPr/>
            </p14:nvContentPartPr>
            <p14:xfrm rot="18606525">
              <a:off x="4257600" y="2326259"/>
              <a:ext cx="878170" cy="7662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765A11A-5EF1-FC42-8920-6D4AB22C0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8606525">
                <a:off x="4221955" y="2290251"/>
                <a:ext cx="949821" cy="83791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DC8846-5FD0-DD4D-99C7-0A4EE969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853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891625-60D4-8B41-B3B6-357897AC84CF}"/>
              </a:ext>
            </a:extLst>
          </p:cNvPr>
          <p:cNvCxnSpPr/>
          <p:nvPr/>
        </p:nvCxnSpPr>
        <p:spPr>
          <a:xfrm>
            <a:off x="2603716" y="1596326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892AFE-EF61-F244-8FBE-7D5A7980150C}"/>
              </a:ext>
            </a:extLst>
          </p:cNvPr>
          <p:cNvCxnSpPr>
            <a:cxnSpLocks/>
          </p:cNvCxnSpPr>
          <p:nvPr/>
        </p:nvCxnSpPr>
        <p:spPr>
          <a:xfrm>
            <a:off x="434545" y="2740619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1765A88-83E8-D04B-B2AB-6C797BF5DB03}"/>
              </a:ext>
            </a:extLst>
          </p:cNvPr>
          <p:cNvSpPr/>
          <p:nvPr/>
        </p:nvSpPr>
        <p:spPr>
          <a:xfrm>
            <a:off x="3480132" y="3182079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60CF5-A0E5-F446-B98C-33D62C95C6F8}"/>
              </a:ext>
            </a:extLst>
          </p:cNvPr>
          <p:cNvSpPr txBox="1"/>
          <p:nvPr/>
        </p:nvSpPr>
        <p:spPr>
          <a:xfrm>
            <a:off x="3380917" y="1708663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6AAF1D-8B85-CA42-B0F5-853F31A26E5F}"/>
              </a:ext>
            </a:extLst>
          </p:cNvPr>
          <p:cNvSpPr/>
          <p:nvPr/>
        </p:nvSpPr>
        <p:spPr>
          <a:xfrm>
            <a:off x="3433638" y="187794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C8EC70-0E6F-4B42-9C99-C6125076043E}"/>
              </a:ext>
            </a:extLst>
          </p:cNvPr>
          <p:cNvSpPr/>
          <p:nvPr/>
        </p:nvSpPr>
        <p:spPr>
          <a:xfrm>
            <a:off x="1626562" y="3182079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3FDA70-93CE-0847-A2C5-FB8F3DB46721}"/>
              </a:ext>
            </a:extLst>
          </p:cNvPr>
          <p:cNvSpPr/>
          <p:nvPr/>
        </p:nvSpPr>
        <p:spPr>
          <a:xfrm>
            <a:off x="1580068" y="1877945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6FD2E7-95DB-7D42-9766-7EF8BB8FB8E0}"/>
              </a:ext>
            </a:extLst>
          </p:cNvPr>
          <p:cNvSpPr txBox="1"/>
          <p:nvPr/>
        </p:nvSpPr>
        <p:spPr>
          <a:xfrm>
            <a:off x="3425887" y="3041338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64122-1C73-0D4E-AFDA-8C0513F55ECA}"/>
              </a:ext>
            </a:extLst>
          </p:cNvPr>
          <p:cNvSpPr txBox="1"/>
          <p:nvPr/>
        </p:nvSpPr>
        <p:spPr>
          <a:xfrm>
            <a:off x="634081" y="172094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967E5-B26A-4748-9444-A679FA6D0172}"/>
              </a:ext>
            </a:extLst>
          </p:cNvPr>
          <p:cNvSpPr txBox="1"/>
          <p:nvPr/>
        </p:nvSpPr>
        <p:spPr>
          <a:xfrm>
            <a:off x="634081" y="3045008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F42594-F9BB-994F-AAA1-19016FD3FC4B}"/>
                  </a:ext>
                </a:extLst>
              </p14:cNvPr>
              <p14:cNvContentPartPr/>
              <p14:nvPr/>
            </p14:nvContentPartPr>
            <p14:xfrm rot="19532634">
              <a:off x="2761733" y="291784"/>
              <a:ext cx="878170" cy="7662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F42594-F9BB-994F-AAA1-19016FD3FC4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532634">
                <a:off x="2726088" y="255776"/>
                <a:ext cx="949821" cy="83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D5B88EC-FC15-E945-AD57-A993EAF03B45}"/>
                  </a:ext>
                </a:extLst>
              </p14:cNvPr>
              <p14:cNvContentPartPr/>
              <p14:nvPr/>
            </p14:nvContentPartPr>
            <p14:xfrm rot="17010018">
              <a:off x="216457" y="2231476"/>
              <a:ext cx="878170" cy="7662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D5B88EC-FC15-E945-AD57-A993EAF03B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010018">
                <a:off x="180812" y="2195468"/>
                <a:ext cx="949821" cy="83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9D8F1BF-E9D0-DA48-B8C7-AD65581AADC6}"/>
                  </a:ext>
                </a:extLst>
              </p14:cNvPr>
              <p14:cNvContentPartPr/>
              <p14:nvPr/>
            </p14:nvContentPartPr>
            <p14:xfrm rot="17010018">
              <a:off x="1728942" y="3950818"/>
              <a:ext cx="878170" cy="7662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9D8F1BF-E9D0-DA48-B8C7-AD65581AAD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7010018">
                <a:off x="1693297" y="3914810"/>
                <a:ext cx="949821" cy="83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765A11A-5EF1-FC42-8920-6D4AB22C0811}"/>
                  </a:ext>
                </a:extLst>
              </p14:cNvPr>
              <p14:cNvContentPartPr/>
              <p14:nvPr/>
            </p14:nvContentPartPr>
            <p14:xfrm rot="18606525">
              <a:off x="4257600" y="2326259"/>
              <a:ext cx="878170" cy="7662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765A11A-5EF1-FC42-8920-6D4AB22C0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8606525">
                <a:off x="4221955" y="2290251"/>
                <a:ext cx="949821" cy="83791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CBD2BDB-0723-1145-A9A5-7A114E2B205D}"/>
              </a:ext>
            </a:extLst>
          </p:cNvPr>
          <p:cNvSpPr txBox="1"/>
          <p:nvPr/>
        </p:nvSpPr>
        <p:spPr>
          <a:xfrm>
            <a:off x="4896221" y="3205112"/>
            <a:ext cx="3877949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Channel equalization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7766E8-4ABA-964D-9C43-C8E92AD0947B}"/>
              </a:ext>
            </a:extLst>
          </p:cNvPr>
          <p:cNvCxnSpPr/>
          <p:nvPr/>
        </p:nvCxnSpPr>
        <p:spPr>
          <a:xfrm>
            <a:off x="6865856" y="4622577"/>
            <a:ext cx="0" cy="24332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9BEC8-40F6-F844-83F0-DEE72F77747F}"/>
              </a:ext>
            </a:extLst>
          </p:cNvPr>
          <p:cNvCxnSpPr>
            <a:cxnSpLocks/>
          </p:cNvCxnSpPr>
          <p:nvPr/>
        </p:nvCxnSpPr>
        <p:spPr>
          <a:xfrm>
            <a:off x="4696685" y="5766870"/>
            <a:ext cx="426214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A5FD2DFD-A16F-DA43-8094-1AADC4723C9D}"/>
              </a:ext>
            </a:extLst>
          </p:cNvPr>
          <p:cNvSpPr/>
          <p:nvPr/>
        </p:nvSpPr>
        <p:spPr>
          <a:xfrm>
            <a:off x="7742272" y="6208330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ED3BBC-F994-5946-AA87-7298FB6689B6}"/>
              </a:ext>
            </a:extLst>
          </p:cNvPr>
          <p:cNvSpPr txBox="1"/>
          <p:nvPr/>
        </p:nvSpPr>
        <p:spPr>
          <a:xfrm>
            <a:off x="7643057" y="4734914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733989-B2D3-1847-B980-0A98A809850E}"/>
              </a:ext>
            </a:extLst>
          </p:cNvPr>
          <p:cNvSpPr/>
          <p:nvPr/>
        </p:nvSpPr>
        <p:spPr>
          <a:xfrm>
            <a:off x="7695778" y="4904196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156F8C2-C6AD-3147-8D32-8895DEF0EE97}"/>
              </a:ext>
            </a:extLst>
          </p:cNvPr>
          <p:cNvSpPr/>
          <p:nvPr/>
        </p:nvSpPr>
        <p:spPr>
          <a:xfrm>
            <a:off x="5888702" y="6208330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7B33D1C-8D25-D14B-8462-BF8D7CCE2B54}"/>
              </a:ext>
            </a:extLst>
          </p:cNvPr>
          <p:cNvSpPr/>
          <p:nvPr/>
        </p:nvSpPr>
        <p:spPr>
          <a:xfrm>
            <a:off x="5842208" y="4904196"/>
            <a:ext cx="201478" cy="20147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534EC1-07EC-204D-A645-58B19E9DC14E}"/>
              </a:ext>
            </a:extLst>
          </p:cNvPr>
          <p:cNvSpPr txBox="1"/>
          <p:nvPr/>
        </p:nvSpPr>
        <p:spPr>
          <a:xfrm>
            <a:off x="7688027" y="6067589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86FB92-E69D-8943-B579-C91B3A8C90B8}"/>
              </a:ext>
            </a:extLst>
          </p:cNvPr>
          <p:cNvSpPr txBox="1"/>
          <p:nvPr/>
        </p:nvSpPr>
        <p:spPr>
          <a:xfrm>
            <a:off x="4896221" y="4747195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F896EA-64D5-6040-9435-F272475E5CED}"/>
              </a:ext>
            </a:extLst>
          </p:cNvPr>
          <p:cNvSpPr txBox="1"/>
          <p:nvPr/>
        </p:nvSpPr>
        <p:spPr>
          <a:xfrm>
            <a:off x="4896221" y="6071259"/>
            <a:ext cx="122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A265A02-E682-F741-BF6F-B763EED8DEB3}"/>
                  </a:ext>
                </a:extLst>
              </p14:cNvPr>
              <p14:cNvContentPartPr/>
              <p14:nvPr/>
            </p14:nvContentPartPr>
            <p14:xfrm>
              <a:off x="7433637" y="4622577"/>
              <a:ext cx="725760" cy="696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A265A02-E682-F741-BF6F-B763EED8DE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97637" y="4586937"/>
                <a:ext cx="797400" cy="7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20A71D9-0A08-2B40-AADF-179A426EC661}"/>
                  </a:ext>
                </a:extLst>
              </p14:cNvPr>
              <p14:cNvContentPartPr/>
              <p14:nvPr/>
            </p14:nvContentPartPr>
            <p14:xfrm rot="19077384">
              <a:off x="5666337" y="4648620"/>
              <a:ext cx="725760" cy="696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20A71D9-0A08-2B40-AADF-179A426EC6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077384">
                <a:off x="5630337" y="4612980"/>
                <a:ext cx="797400" cy="7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F5D98EE-693D-B442-A052-0DFCB90D09A9}"/>
                  </a:ext>
                </a:extLst>
              </p14:cNvPr>
              <p14:cNvContentPartPr/>
              <p14:nvPr/>
            </p14:nvContentPartPr>
            <p14:xfrm rot="19077384">
              <a:off x="5759344" y="5980899"/>
              <a:ext cx="725760" cy="696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F5D98EE-693D-B442-A052-0DFCB90D09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9077384">
                <a:off x="5723344" y="5945259"/>
                <a:ext cx="797400" cy="7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4B79FCF-E301-134E-A250-09674F81A16E}"/>
                  </a:ext>
                </a:extLst>
              </p14:cNvPr>
              <p14:cNvContentPartPr/>
              <p14:nvPr/>
            </p14:nvContentPartPr>
            <p14:xfrm rot="20673891">
              <a:off x="7433636" y="5992573"/>
              <a:ext cx="725760" cy="696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4B79FCF-E301-134E-A250-09674F81A1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20673891">
                <a:off x="7397636" y="5956933"/>
                <a:ext cx="797400" cy="76824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Freeform 37">
            <a:extLst>
              <a:ext uri="{FF2B5EF4-FFF2-40B4-BE49-F238E27FC236}">
                <a16:creationId xmlns:a16="http://schemas.microsoft.com/office/drawing/2014/main" id="{8126C13E-E396-2240-A92D-729D2DAFFDFF}"/>
              </a:ext>
            </a:extLst>
          </p:cNvPr>
          <p:cNvSpPr/>
          <p:nvPr/>
        </p:nvSpPr>
        <p:spPr>
          <a:xfrm rot="5817118" flipH="1" flipV="1">
            <a:off x="5061796" y="1626910"/>
            <a:ext cx="1446855" cy="1407917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BC1AF5BE-184E-794A-A88F-B7DF7EBE0B9B}"/>
              </a:ext>
            </a:extLst>
          </p:cNvPr>
          <p:cNvSpPr/>
          <p:nvPr/>
        </p:nvSpPr>
        <p:spPr>
          <a:xfrm rot="18655388">
            <a:off x="6126194" y="3772665"/>
            <a:ext cx="582971" cy="47501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B633D-7475-9246-A666-D121991E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035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548E52-E3FF-DA47-AFF8-B1AE88932B9B}"/>
              </a:ext>
            </a:extLst>
          </p:cNvPr>
          <p:cNvSpPr txBox="1"/>
          <p:nvPr/>
        </p:nvSpPr>
        <p:spPr>
          <a:xfrm>
            <a:off x="0" y="2902058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Multiple Access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6CFF4-301D-7041-9DC2-08CD0DE7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422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5A835-6C24-854D-BDEC-75FB4A542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4195046" y="1076222"/>
            <a:ext cx="754468" cy="11938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090C41-81F6-7D42-A649-49BB609EA564}"/>
              </a:ext>
            </a:extLst>
          </p:cNvPr>
          <p:cNvCxnSpPr>
            <a:cxnSpLocks/>
          </p:cNvCxnSpPr>
          <p:nvPr/>
        </p:nvCxnSpPr>
        <p:spPr>
          <a:xfrm>
            <a:off x="2934966" y="3854897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76645-B059-7D4B-ADC6-302C3DE12B83}"/>
              </a:ext>
            </a:extLst>
          </p:cNvPr>
          <p:cNvCxnSpPr/>
          <p:nvPr/>
        </p:nvCxnSpPr>
        <p:spPr>
          <a:xfrm flipV="1">
            <a:off x="2937899" y="1717303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899504-B74F-5642-9DC0-5E0936937E7B}"/>
              </a:ext>
            </a:extLst>
          </p:cNvPr>
          <p:cNvSpPr txBox="1"/>
          <p:nvPr/>
        </p:nvSpPr>
        <p:spPr>
          <a:xfrm rot="16200000">
            <a:off x="2081355" y="2681049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0BF5CB-15BA-8C47-A14F-B640CFEC3FBC}"/>
              </a:ext>
            </a:extLst>
          </p:cNvPr>
          <p:cNvCxnSpPr/>
          <p:nvPr/>
        </p:nvCxnSpPr>
        <p:spPr>
          <a:xfrm>
            <a:off x="31987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982C-B4B7-804D-871C-5F53CC688E02}"/>
              </a:ext>
            </a:extLst>
          </p:cNvPr>
          <p:cNvCxnSpPr/>
          <p:nvPr/>
        </p:nvCxnSpPr>
        <p:spPr>
          <a:xfrm>
            <a:off x="34654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E28D6-55EE-494D-8F75-2BC9900F7F3A}"/>
              </a:ext>
            </a:extLst>
          </p:cNvPr>
          <p:cNvCxnSpPr/>
          <p:nvPr/>
        </p:nvCxnSpPr>
        <p:spPr>
          <a:xfrm>
            <a:off x="37321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CEAB3-4784-0348-AAC9-8A85F50201A0}"/>
              </a:ext>
            </a:extLst>
          </p:cNvPr>
          <p:cNvCxnSpPr/>
          <p:nvPr/>
        </p:nvCxnSpPr>
        <p:spPr>
          <a:xfrm>
            <a:off x="39988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89E36-A170-DC46-BDD8-199DBCC4DBD4}"/>
              </a:ext>
            </a:extLst>
          </p:cNvPr>
          <p:cNvCxnSpPr/>
          <p:nvPr/>
        </p:nvCxnSpPr>
        <p:spPr>
          <a:xfrm>
            <a:off x="42655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3AA275-26EC-B548-BFDF-7F3B0F7B57DF}"/>
              </a:ext>
            </a:extLst>
          </p:cNvPr>
          <p:cNvCxnSpPr/>
          <p:nvPr/>
        </p:nvCxnSpPr>
        <p:spPr>
          <a:xfrm>
            <a:off x="45322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9CF0-EEE0-4D48-9550-DB6D2C428419}"/>
              </a:ext>
            </a:extLst>
          </p:cNvPr>
          <p:cNvCxnSpPr/>
          <p:nvPr/>
        </p:nvCxnSpPr>
        <p:spPr>
          <a:xfrm>
            <a:off x="47989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7ABC1C-9B42-B14E-B37D-ADA91B23A2E9}"/>
              </a:ext>
            </a:extLst>
          </p:cNvPr>
          <p:cNvCxnSpPr/>
          <p:nvPr/>
        </p:nvCxnSpPr>
        <p:spPr>
          <a:xfrm>
            <a:off x="50656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E7C9E7-C316-4B4E-8447-DCBE7926ECD3}"/>
              </a:ext>
            </a:extLst>
          </p:cNvPr>
          <p:cNvCxnSpPr/>
          <p:nvPr/>
        </p:nvCxnSpPr>
        <p:spPr>
          <a:xfrm>
            <a:off x="5332340" y="3696113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E3EA7D-F229-3142-AF13-132E392AC583}"/>
              </a:ext>
            </a:extLst>
          </p:cNvPr>
          <p:cNvCxnSpPr>
            <a:cxnSpLocks/>
          </p:cNvCxnSpPr>
          <p:nvPr/>
        </p:nvCxnSpPr>
        <p:spPr>
          <a:xfrm flipV="1">
            <a:off x="4528374" y="1986908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32CD9C-F717-2B45-A582-D4C384FAEF31}"/>
              </a:ext>
            </a:extLst>
          </p:cNvPr>
          <p:cNvGrpSpPr/>
          <p:nvPr/>
        </p:nvGrpSpPr>
        <p:grpSpPr>
          <a:xfrm>
            <a:off x="4786398" y="3010150"/>
            <a:ext cx="539034" cy="870670"/>
            <a:chOff x="2947029" y="3504793"/>
            <a:chExt cx="539034" cy="87067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C98D69-4252-0F40-AC8C-97D702FDC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571AC35-899E-5C4B-B35A-ADE13A91D0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FACB10-E764-5F4C-9D8E-27C30CA690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011B6-9AC1-BE48-BBF8-441C7B8DC32F}"/>
              </a:ext>
            </a:extLst>
          </p:cNvPr>
          <p:cNvGrpSpPr/>
          <p:nvPr/>
        </p:nvGrpSpPr>
        <p:grpSpPr>
          <a:xfrm flipH="1">
            <a:off x="3713553" y="2993665"/>
            <a:ext cx="539034" cy="870670"/>
            <a:chOff x="2947029" y="3504793"/>
            <a:chExt cx="539034" cy="87067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288C343-BB9C-8C47-A970-A7F74BD0D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B31CE4B-F9EB-D944-89F4-E16C3FC538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F7E3F0C-5915-3E47-8883-EEF9E7DF4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76D382-E969-954C-AFB7-921D1EA31E93}"/>
              </a:ext>
            </a:extLst>
          </p:cNvPr>
          <p:cNvCxnSpPr>
            <a:cxnSpLocks/>
          </p:cNvCxnSpPr>
          <p:nvPr/>
        </p:nvCxnSpPr>
        <p:spPr>
          <a:xfrm flipH="1">
            <a:off x="3713554" y="4113714"/>
            <a:ext cx="1618786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EF529F3-9A08-7445-8A5E-FD8F8AE1B734}"/>
              </a:ext>
            </a:extLst>
          </p:cNvPr>
          <p:cNvSpPr txBox="1"/>
          <p:nvPr/>
        </p:nvSpPr>
        <p:spPr>
          <a:xfrm>
            <a:off x="2250103" y="683804"/>
            <a:ext cx="2430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Carrier</a:t>
            </a:r>
          </a:p>
          <a:p>
            <a:pPr algn="ctr"/>
            <a:r>
              <a:rPr lang="en-US" sz="2800" dirty="0"/>
              <a:t>frequency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E6D3BF-75FF-2B43-BF7F-BC339EBB971D}"/>
              </a:ext>
            </a:extLst>
          </p:cNvPr>
          <p:cNvSpPr txBox="1"/>
          <p:nvPr/>
        </p:nvSpPr>
        <p:spPr>
          <a:xfrm>
            <a:off x="3316903" y="4228831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Bandwidth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0CB29D-7CC8-0843-8BDF-CF54C1A726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9B6314-2742-9347-9CE6-A2C316E804F1}"/>
              </a:ext>
            </a:extLst>
          </p:cNvPr>
          <p:cNvSpPr txBox="1"/>
          <p:nvPr/>
        </p:nvSpPr>
        <p:spPr>
          <a:xfrm>
            <a:off x="5599039" y="38798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31B25-2727-474E-A8A6-5AF40034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267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5A835-6C24-854D-BDEC-75FB4A542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090C41-81F6-7D42-A649-49BB609EA564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76645-B059-7D4B-ADC6-302C3DE12B83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899504-B74F-5642-9DC0-5E0936937E7B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0BF5CB-15BA-8C47-A14F-B640CFEC3FBC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982C-B4B7-804D-871C-5F53CC688E02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E28D6-55EE-494D-8F75-2BC9900F7F3A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CEAB3-4784-0348-AAC9-8A85F50201A0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89E36-A170-DC46-BDD8-199DBCC4DBD4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3AA275-26EC-B548-BFDF-7F3B0F7B57D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9CF0-EEE0-4D48-9550-DB6D2C428419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7ABC1C-9B42-B14E-B37D-ADA91B23A2E9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E7C9E7-C316-4B4E-8447-DCBE7926ECD3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E3EA7D-F229-3142-AF13-132E392AC583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32CD9C-F717-2B45-A582-D4C384FAEF31}"/>
              </a:ext>
            </a:extLst>
          </p:cNvPr>
          <p:cNvGrpSpPr/>
          <p:nvPr/>
        </p:nvGrpSpPr>
        <p:grpSpPr>
          <a:xfrm>
            <a:off x="2663130" y="3118638"/>
            <a:ext cx="539034" cy="870670"/>
            <a:chOff x="2947029" y="3504793"/>
            <a:chExt cx="539034" cy="87067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C98D69-4252-0F40-AC8C-97D702FDC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571AC35-899E-5C4B-B35A-ADE13A91D0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FACB10-E764-5F4C-9D8E-27C30CA690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011B6-9AC1-BE48-BBF8-441C7B8DC32F}"/>
              </a:ext>
            </a:extLst>
          </p:cNvPr>
          <p:cNvGrpSpPr/>
          <p:nvPr/>
        </p:nvGrpSpPr>
        <p:grpSpPr>
          <a:xfrm flipH="1">
            <a:off x="1590285" y="3102153"/>
            <a:ext cx="539034" cy="870670"/>
            <a:chOff x="2947029" y="3504793"/>
            <a:chExt cx="539034" cy="87067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288C343-BB9C-8C47-A970-A7F74BD0D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B31CE4B-F9EB-D944-89F4-E16C3FC538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F7E3F0C-5915-3E47-8883-EEF9E7DF4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40CB29D-7CC8-0843-8BDF-CF54C1A726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80C199-04A0-2146-9DA8-51143422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4492492" y="1135740"/>
            <a:ext cx="754468" cy="119382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8B6B4E-19D3-B14F-AC9D-B1F14B0D0430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3CF0A84-84B0-554B-9B3A-FE548A56F109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8E929A-5E4F-0442-99DE-013CD5C91175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542D23-1370-7E49-9E4B-77969835F953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B6784A-A56C-A04C-BF77-F5434022821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E9B93B-2304-1E40-A0BB-F2D7EA8CAD1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68AEC5-F686-034C-A5B2-81C5BE41C933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C9493C-4D1C-7B4F-A7FD-C0C75EBD0551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BA5D1D-C356-E644-AAB3-A363E5D94D34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1CFE82-459C-D441-B38E-74FE6FC76975}"/>
              </a:ext>
            </a:extLst>
          </p:cNvPr>
          <p:cNvCxnSpPr>
            <a:cxnSpLocks/>
          </p:cNvCxnSpPr>
          <p:nvPr/>
        </p:nvCxnSpPr>
        <p:spPr>
          <a:xfrm flipV="1">
            <a:off x="4825820" y="204642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ADC28F-DAEB-BE42-B491-82AFABDD2398}"/>
              </a:ext>
            </a:extLst>
          </p:cNvPr>
          <p:cNvGrpSpPr/>
          <p:nvPr/>
        </p:nvGrpSpPr>
        <p:grpSpPr>
          <a:xfrm>
            <a:off x="5083844" y="3069668"/>
            <a:ext cx="539034" cy="870670"/>
            <a:chOff x="2947029" y="3504793"/>
            <a:chExt cx="539034" cy="87067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7545600-E905-B649-9DD6-D694A9FCE7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4817B8F-3DD1-BC40-9474-92EB7B694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400B182-B5C5-1248-9BDB-709C6886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8E2DB8-D68E-6646-B49A-0D17EF31643C}"/>
              </a:ext>
            </a:extLst>
          </p:cNvPr>
          <p:cNvGrpSpPr/>
          <p:nvPr/>
        </p:nvGrpSpPr>
        <p:grpSpPr>
          <a:xfrm flipH="1">
            <a:off x="4010999" y="3053183"/>
            <a:ext cx="539034" cy="870670"/>
            <a:chOff x="2947029" y="3504793"/>
            <a:chExt cx="539034" cy="870670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4033288-C76C-9F49-A0AE-ABD93C030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ADF61F-BAE6-3E47-BEAB-599BD5D59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D491B45-B898-6942-A9D1-662A88E30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13A1E5E-BD18-EC43-AFEB-61615F941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6913206" y="1086770"/>
            <a:ext cx="754468" cy="119382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7F695EC-0B57-A948-ADCD-453427D10D97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7AED32-5963-A64B-B297-0CD5EBC69347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F008BD3-6A59-DA42-8AD4-0B2E92C7201C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5AA60D-6860-8344-B831-30C1B7ED44B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42DCADA-886F-734B-B2E0-A06D1318452D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3305EE-6A26-BE45-AD41-859952417D48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75B929D-7C24-5B42-9477-6BAF39FEE63E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0D8632-3516-2544-BCEB-56B86F8FC849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CBB621-EF34-424C-B60F-B7E9D1B20118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6FB215E-B1EB-6D4D-A676-31C988F00153}"/>
              </a:ext>
            </a:extLst>
          </p:cNvPr>
          <p:cNvCxnSpPr>
            <a:cxnSpLocks/>
          </p:cNvCxnSpPr>
          <p:nvPr/>
        </p:nvCxnSpPr>
        <p:spPr>
          <a:xfrm flipV="1">
            <a:off x="7246534" y="199745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BEC984-DED4-D640-A8F8-C68591E328DD}"/>
              </a:ext>
            </a:extLst>
          </p:cNvPr>
          <p:cNvGrpSpPr/>
          <p:nvPr/>
        </p:nvGrpSpPr>
        <p:grpSpPr>
          <a:xfrm>
            <a:off x="7504558" y="3020698"/>
            <a:ext cx="539034" cy="870670"/>
            <a:chOff x="2947029" y="3504793"/>
            <a:chExt cx="539034" cy="87067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115CCDF-83F6-7E41-80B1-1CB8A2927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A330BA8-A770-3647-90E2-8AADA230E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9071AE3-2D32-E745-9627-B8329294E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B60680-E9F9-7F45-8B68-53AA9C1DD73D}"/>
              </a:ext>
            </a:extLst>
          </p:cNvPr>
          <p:cNvGrpSpPr/>
          <p:nvPr/>
        </p:nvGrpSpPr>
        <p:grpSpPr>
          <a:xfrm flipH="1">
            <a:off x="6431713" y="3004213"/>
            <a:ext cx="539034" cy="870670"/>
            <a:chOff x="2947029" y="3504793"/>
            <a:chExt cx="539034" cy="870670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8BCF185-7B6F-8C40-B22C-156AF373F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931A17A-A034-7046-8830-79F0F0F7A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D6109FD-82AA-2F42-ADE5-6C19B3484E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E2249CE-6BE3-994A-A50F-2298F5E21E3B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D8814C-F77E-B94E-9377-C84F13A52A00}"/>
              </a:ext>
            </a:extLst>
          </p:cNvPr>
          <p:cNvSpPr txBox="1"/>
          <p:nvPr/>
        </p:nvSpPr>
        <p:spPr>
          <a:xfrm>
            <a:off x="4911840" y="1604661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148A6D-F492-B942-BC41-9942356239E2}"/>
              </a:ext>
            </a:extLst>
          </p:cNvPr>
          <p:cNvSpPr txBox="1"/>
          <p:nvPr/>
        </p:nvSpPr>
        <p:spPr>
          <a:xfrm>
            <a:off x="7346260" y="1544609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073CE0-C026-1F48-9B3E-EC9FBA9A8863}"/>
              </a:ext>
            </a:extLst>
          </p:cNvPr>
          <p:cNvSpPr txBox="1"/>
          <p:nvPr/>
        </p:nvSpPr>
        <p:spPr>
          <a:xfrm>
            <a:off x="2280849" y="622425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Carriers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807426F-DC79-9949-9D81-886327583B45}"/>
              </a:ext>
            </a:extLst>
          </p:cNvPr>
          <p:cNvSpPr/>
          <p:nvPr/>
        </p:nvSpPr>
        <p:spPr>
          <a:xfrm rot="18655388" flipV="1">
            <a:off x="2658453" y="1082129"/>
            <a:ext cx="778152" cy="30967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5DEF62DF-298C-514F-BBA1-44F92DE61C57}"/>
              </a:ext>
            </a:extLst>
          </p:cNvPr>
          <p:cNvSpPr/>
          <p:nvPr/>
        </p:nvSpPr>
        <p:spPr>
          <a:xfrm rot="19350481" flipH="1">
            <a:off x="3875695" y="878924"/>
            <a:ext cx="392392" cy="98357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879C7F8B-D541-3248-856D-EB0539D89993}"/>
              </a:ext>
            </a:extLst>
          </p:cNvPr>
          <p:cNvSpPr/>
          <p:nvPr/>
        </p:nvSpPr>
        <p:spPr>
          <a:xfrm rot="19350481" flipH="1">
            <a:off x="4457475" y="269954"/>
            <a:ext cx="1950505" cy="208870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53F36A5-75EF-4247-9900-16FF93AFB323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A4B49-D642-C445-A628-A6687EA0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678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5A835-6C24-854D-BDEC-75FB4A542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090C41-81F6-7D42-A649-49BB609EA564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76645-B059-7D4B-ADC6-302C3DE12B83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899504-B74F-5642-9DC0-5E0936937E7B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0BF5CB-15BA-8C47-A14F-B640CFEC3FBC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982C-B4B7-804D-871C-5F53CC688E02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E28D6-55EE-494D-8F75-2BC9900F7F3A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CEAB3-4784-0348-AAC9-8A85F50201A0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89E36-A170-DC46-BDD8-199DBCC4DBD4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3AA275-26EC-B548-BFDF-7F3B0F7B57D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9CF0-EEE0-4D48-9550-DB6D2C428419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7ABC1C-9B42-B14E-B37D-ADA91B23A2E9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E7C9E7-C316-4B4E-8447-DCBE7926ECD3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E3EA7D-F229-3142-AF13-132E392AC583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32CD9C-F717-2B45-A582-D4C384FAEF31}"/>
              </a:ext>
            </a:extLst>
          </p:cNvPr>
          <p:cNvGrpSpPr/>
          <p:nvPr/>
        </p:nvGrpSpPr>
        <p:grpSpPr>
          <a:xfrm>
            <a:off x="2663130" y="3118638"/>
            <a:ext cx="539034" cy="870670"/>
            <a:chOff x="2947029" y="3504793"/>
            <a:chExt cx="539034" cy="87067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C98D69-4252-0F40-AC8C-97D702FDC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571AC35-899E-5C4B-B35A-ADE13A91D0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FACB10-E764-5F4C-9D8E-27C30CA690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011B6-9AC1-BE48-BBF8-441C7B8DC32F}"/>
              </a:ext>
            </a:extLst>
          </p:cNvPr>
          <p:cNvGrpSpPr/>
          <p:nvPr/>
        </p:nvGrpSpPr>
        <p:grpSpPr>
          <a:xfrm flipH="1">
            <a:off x="1590285" y="3102153"/>
            <a:ext cx="539034" cy="870670"/>
            <a:chOff x="2947029" y="3504793"/>
            <a:chExt cx="539034" cy="87067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288C343-BB9C-8C47-A970-A7F74BD0D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B31CE4B-F9EB-D944-89F4-E16C3FC538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F7E3F0C-5915-3E47-8883-EEF9E7DF4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40CB29D-7CC8-0843-8BDF-CF54C1A726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80C199-04A0-2146-9DA8-51143422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4492492" y="1135740"/>
            <a:ext cx="754468" cy="119382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8B6B4E-19D3-B14F-AC9D-B1F14B0D0430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3CF0A84-84B0-554B-9B3A-FE548A56F109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8E929A-5E4F-0442-99DE-013CD5C91175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542D23-1370-7E49-9E4B-77969835F953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B6784A-A56C-A04C-BF77-F5434022821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E9B93B-2304-1E40-A0BB-F2D7EA8CAD1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68AEC5-F686-034C-A5B2-81C5BE41C933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C9493C-4D1C-7B4F-A7FD-C0C75EBD0551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BA5D1D-C356-E644-AAB3-A363E5D94D34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1CFE82-459C-D441-B38E-74FE6FC76975}"/>
              </a:ext>
            </a:extLst>
          </p:cNvPr>
          <p:cNvCxnSpPr>
            <a:cxnSpLocks/>
          </p:cNvCxnSpPr>
          <p:nvPr/>
        </p:nvCxnSpPr>
        <p:spPr>
          <a:xfrm flipV="1">
            <a:off x="4825820" y="204642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ADC28F-DAEB-BE42-B491-82AFABDD2398}"/>
              </a:ext>
            </a:extLst>
          </p:cNvPr>
          <p:cNvGrpSpPr/>
          <p:nvPr/>
        </p:nvGrpSpPr>
        <p:grpSpPr>
          <a:xfrm>
            <a:off x="5083844" y="3069668"/>
            <a:ext cx="539034" cy="870670"/>
            <a:chOff x="2947029" y="3504793"/>
            <a:chExt cx="539034" cy="87067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7545600-E905-B649-9DD6-D694A9FCE7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4817B8F-3DD1-BC40-9474-92EB7B694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400B182-B5C5-1248-9BDB-709C6886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8E2DB8-D68E-6646-B49A-0D17EF31643C}"/>
              </a:ext>
            </a:extLst>
          </p:cNvPr>
          <p:cNvGrpSpPr/>
          <p:nvPr/>
        </p:nvGrpSpPr>
        <p:grpSpPr>
          <a:xfrm flipH="1">
            <a:off x="4010999" y="3053183"/>
            <a:ext cx="539034" cy="870670"/>
            <a:chOff x="2947029" y="3504793"/>
            <a:chExt cx="539034" cy="870670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4033288-C76C-9F49-A0AE-ABD93C030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ADF61F-BAE6-3E47-BEAB-599BD5D59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D491B45-B898-6942-A9D1-662A88E30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13A1E5E-BD18-EC43-AFEB-61615F941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6913206" y="1086770"/>
            <a:ext cx="754468" cy="119382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7F695EC-0B57-A948-ADCD-453427D10D97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7AED32-5963-A64B-B297-0CD5EBC69347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F008BD3-6A59-DA42-8AD4-0B2E92C7201C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5AA60D-6860-8344-B831-30C1B7ED44B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42DCADA-886F-734B-B2E0-A06D1318452D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3305EE-6A26-BE45-AD41-859952417D48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75B929D-7C24-5B42-9477-6BAF39FEE63E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0D8632-3516-2544-BCEB-56B86F8FC849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CBB621-EF34-424C-B60F-B7E9D1B20118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6FB215E-B1EB-6D4D-A676-31C988F00153}"/>
              </a:ext>
            </a:extLst>
          </p:cNvPr>
          <p:cNvCxnSpPr>
            <a:cxnSpLocks/>
          </p:cNvCxnSpPr>
          <p:nvPr/>
        </p:nvCxnSpPr>
        <p:spPr>
          <a:xfrm flipV="1">
            <a:off x="7246534" y="199745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BEC984-DED4-D640-A8F8-C68591E328DD}"/>
              </a:ext>
            </a:extLst>
          </p:cNvPr>
          <p:cNvGrpSpPr/>
          <p:nvPr/>
        </p:nvGrpSpPr>
        <p:grpSpPr>
          <a:xfrm>
            <a:off x="7504558" y="3020698"/>
            <a:ext cx="539034" cy="870670"/>
            <a:chOff x="2947029" y="3504793"/>
            <a:chExt cx="539034" cy="87067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115CCDF-83F6-7E41-80B1-1CB8A2927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A330BA8-A770-3647-90E2-8AADA230E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9071AE3-2D32-E745-9627-B8329294E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B60680-E9F9-7F45-8B68-53AA9C1DD73D}"/>
              </a:ext>
            </a:extLst>
          </p:cNvPr>
          <p:cNvGrpSpPr/>
          <p:nvPr/>
        </p:nvGrpSpPr>
        <p:grpSpPr>
          <a:xfrm flipH="1">
            <a:off x="6431713" y="3004213"/>
            <a:ext cx="539034" cy="870670"/>
            <a:chOff x="2947029" y="3504793"/>
            <a:chExt cx="539034" cy="870670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8BCF185-7B6F-8C40-B22C-156AF373F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029" y="3504793"/>
              <a:ext cx="0" cy="870669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931A17A-A034-7046-8830-79F0F0F7A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6546" y="3906852"/>
              <a:ext cx="0" cy="454008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D6109FD-82AA-2F42-ADE5-6C19B3484E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063" y="4101161"/>
              <a:ext cx="0" cy="274302"/>
            </a:xfrm>
            <a:prstGeom prst="straightConnector1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E2249CE-6BE3-994A-A50F-2298F5E21E3B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D8814C-F77E-B94E-9377-C84F13A52A00}"/>
              </a:ext>
            </a:extLst>
          </p:cNvPr>
          <p:cNvSpPr txBox="1"/>
          <p:nvPr/>
        </p:nvSpPr>
        <p:spPr>
          <a:xfrm>
            <a:off x="4911840" y="1604661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148A6D-F492-B942-BC41-9942356239E2}"/>
              </a:ext>
            </a:extLst>
          </p:cNvPr>
          <p:cNvSpPr txBox="1"/>
          <p:nvPr/>
        </p:nvSpPr>
        <p:spPr>
          <a:xfrm>
            <a:off x="7346260" y="1544609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073CE0-C026-1F48-9B3E-EC9FBA9A8863}"/>
              </a:ext>
            </a:extLst>
          </p:cNvPr>
          <p:cNvSpPr txBox="1"/>
          <p:nvPr/>
        </p:nvSpPr>
        <p:spPr>
          <a:xfrm>
            <a:off x="2280849" y="622425"/>
            <a:ext cx="243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Carriers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807426F-DC79-9949-9D81-886327583B45}"/>
              </a:ext>
            </a:extLst>
          </p:cNvPr>
          <p:cNvSpPr/>
          <p:nvPr/>
        </p:nvSpPr>
        <p:spPr>
          <a:xfrm rot="18655388" flipV="1">
            <a:off x="2658453" y="1082129"/>
            <a:ext cx="778152" cy="30967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5DEF62DF-298C-514F-BBA1-44F92DE61C57}"/>
              </a:ext>
            </a:extLst>
          </p:cNvPr>
          <p:cNvSpPr/>
          <p:nvPr/>
        </p:nvSpPr>
        <p:spPr>
          <a:xfrm rot="19350481" flipH="1">
            <a:off x="3875695" y="878924"/>
            <a:ext cx="392392" cy="98357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879C7F8B-D541-3248-856D-EB0539D89993}"/>
              </a:ext>
            </a:extLst>
          </p:cNvPr>
          <p:cNvSpPr/>
          <p:nvPr/>
        </p:nvSpPr>
        <p:spPr>
          <a:xfrm rot="19350481" flipH="1">
            <a:off x="4457475" y="269954"/>
            <a:ext cx="1950505" cy="208870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53F36A5-75EF-4247-9900-16FF93AFB323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F6D5BF7E-5081-324F-A07D-7CD16A989BE0}"/>
              </a:ext>
            </a:extLst>
          </p:cNvPr>
          <p:cNvSpPr/>
          <p:nvPr/>
        </p:nvSpPr>
        <p:spPr>
          <a:xfrm>
            <a:off x="0" y="584775"/>
            <a:ext cx="9144000" cy="6273225"/>
          </a:xfrm>
          <a:custGeom>
            <a:avLst/>
            <a:gdLst>
              <a:gd name="connsiteX0" fmla="*/ 3762886 w 9144000"/>
              <a:gd name="connsiteY0" fmla="*/ 599935 h 6273225"/>
              <a:gd name="connsiteX1" fmla="*/ 3762886 w 9144000"/>
              <a:gd name="connsiteY1" fmla="*/ 3692757 h 6273225"/>
              <a:gd name="connsiteX2" fmla="*/ 5916900 w 9144000"/>
              <a:gd name="connsiteY2" fmla="*/ 3692757 h 6273225"/>
              <a:gd name="connsiteX3" fmla="*/ 5916900 w 9144000"/>
              <a:gd name="connsiteY3" fmla="*/ 599935 h 6273225"/>
              <a:gd name="connsiteX4" fmla="*/ 0 w 9144000"/>
              <a:gd name="connsiteY4" fmla="*/ 0 h 6273225"/>
              <a:gd name="connsiteX5" fmla="*/ 9144000 w 9144000"/>
              <a:gd name="connsiteY5" fmla="*/ 0 h 6273225"/>
              <a:gd name="connsiteX6" fmla="*/ 9144000 w 9144000"/>
              <a:gd name="connsiteY6" fmla="*/ 6273225 h 6273225"/>
              <a:gd name="connsiteX7" fmla="*/ 0 w 9144000"/>
              <a:gd name="connsiteY7" fmla="*/ 6273225 h 627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273225">
                <a:moveTo>
                  <a:pt x="3762886" y="599935"/>
                </a:moveTo>
                <a:lnTo>
                  <a:pt x="3762886" y="3692757"/>
                </a:lnTo>
                <a:lnTo>
                  <a:pt x="5916900" y="3692757"/>
                </a:lnTo>
                <a:lnTo>
                  <a:pt x="5916900" y="599935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273225"/>
                </a:lnTo>
                <a:lnTo>
                  <a:pt x="0" y="627322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126A3F5-8321-D049-9D68-EFD1FCA5C937}"/>
              </a:ext>
            </a:extLst>
          </p:cNvPr>
          <p:cNvSpPr txBox="1"/>
          <p:nvPr/>
        </p:nvSpPr>
        <p:spPr>
          <a:xfrm>
            <a:off x="4449393" y="4450628"/>
            <a:ext cx="2015283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Bandpass filter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and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demodulate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785EC-2E17-8242-A35B-FF95B6D0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699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4E100-E906-5348-A67F-5EB80570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5A233-E663-1A42-860B-64E741B3569C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C86D2-6A31-0040-BD1C-5ACB55098251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FCAD0-798B-5A42-A916-92D044785E34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2B889-6545-8748-A5B3-16AB3881C779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3C5D2F-C5F8-A844-8ADE-7779FB13210F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FA993-83A1-0741-8461-8582A39F7C99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E6E89-EFDB-C548-BB25-BBEACDB3F008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AE0DD-74FE-BB4C-9388-FFD4BDBD78F0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4B6AC-1CBF-374A-B216-340BB02A2A1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6324DB-8D38-D646-9F7A-11413985C5DC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DDB4BF-8500-E245-B7F4-35D8DCBF377F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11667-33C6-0841-A9FC-09BE2BA983CF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AF2C8-FA3E-AF4F-85AC-BBCA2347C15E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86573E8-4A70-BA41-84F6-E6AD0E323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4492492" y="1135740"/>
            <a:ext cx="754468" cy="119382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212289-1C99-1D43-8112-65F1BC564F5C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DA489F-2C86-344B-86E3-2DE37BBBAF72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1A197-E5EE-924F-96BD-BD901AED4003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F309A-BCFB-2E40-A1A1-CB0818FF5B72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6193BF-A568-5143-87F3-15F5D97E74E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1683D-0FE8-D84F-9857-5DC74E20269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4A5893-B1C6-684D-B21C-EA90D00CA665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FD88A7-94F2-3444-85DA-30C0AD0D40ED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3DD3C6-4C62-8545-BD3B-5EF4B40F724E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1B20E3-DD49-D447-A117-DD71CD45CAAC}"/>
              </a:ext>
            </a:extLst>
          </p:cNvPr>
          <p:cNvCxnSpPr>
            <a:cxnSpLocks/>
          </p:cNvCxnSpPr>
          <p:nvPr/>
        </p:nvCxnSpPr>
        <p:spPr>
          <a:xfrm flipV="1">
            <a:off x="4825820" y="204642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194F1-CE8A-D34C-9DA8-72FAFEEB5BC8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78570-045A-8D46-A787-90D898C986F8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BFF672-7F22-AF48-B7DD-4074B7379DED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DA7851-98F4-7E45-99BD-5DF6FE28270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F19720-E078-6E4C-9B8C-7F280269EB5B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7D6D0D-86A9-B944-8709-612B80A60E1C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E7B3FB-0DA9-944D-89DD-0DC37125C233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BFC5C8-B534-E547-BD43-2461E81E4CFC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F0E7D2-A4FE-0643-A170-9A623C7499F6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10C4B1C-413D-BB4F-8D89-01921E21149F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04E9675-3E43-7B4F-B792-D01B2811E4E2}"/>
              </a:ext>
            </a:extLst>
          </p:cNvPr>
          <p:cNvSpPr txBox="1"/>
          <p:nvPr/>
        </p:nvSpPr>
        <p:spPr>
          <a:xfrm>
            <a:off x="4911840" y="1604661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FBD6F-ADE0-1C46-8E47-195B4C0D8CFA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D06F7F1-640A-E940-81F6-48EC7B119BDC}"/>
              </a:ext>
            </a:extLst>
          </p:cNvPr>
          <p:cNvSpPr/>
          <p:nvPr/>
        </p:nvSpPr>
        <p:spPr>
          <a:xfrm>
            <a:off x="1846299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EADC718F-7F58-7848-A252-530C8BF10BCB}"/>
              </a:ext>
            </a:extLst>
          </p:cNvPr>
          <p:cNvSpPr/>
          <p:nvPr/>
        </p:nvSpPr>
        <p:spPr>
          <a:xfrm>
            <a:off x="4246608" y="2422968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5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BB7DF-6041-1B45-B60B-50114303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55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4E100-E906-5348-A67F-5EB80570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5A233-E663-1A42-860B-64E741B3569C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C86D2-6A31-0040-BD1C-5ACB55098251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FCAD0-798B-5A42-A916-92D044785E34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2B889-6545-8748-A5B3-16AB3881C779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3C5D2F-C5F8-A844-8ADE-7779FB13210F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FA993-83A1-0741-8461-8582A39F7C99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E6E89-EFDB-C548-BB25-BBEACDB3F008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AE0DD-74FE-BB4C-9388-FFD4BDBD78F0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4B6AC-1CBF-374A-B216-340BB02A2A1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6324DB-8D38-D646-9F7A-11413985C5DC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DDB4BF-8500-E245-B7F4-35D8DCBF377F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11667-33C6-0841-A9FC-09BE2BA983CF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AF2C8-FA3E-AF4F-85AC-BBCA2347C15E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212289-1C99-1D43-8112-65F1BC564F5C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DA489F-2C86-344B-86E3-2DE37BBBAF72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1A197-E5EE-924F-96BD-BD901AED4003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F309A-BCFB-2E40-A1A1-CB0818FF5B72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6193BF-A568-5143-87F3-15F5D97E74E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1683D-0FE8-D84F-9857-5DC74E20269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4A5893-B1C6-684D-B21C-EA90D00CA665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FD88A7-94F2-3444-85DA-30C0AD0D40ED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3DD3C6-4C62-8545-BD3B-5EF4B40F724E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194F1-CE8A-D34C-9DA8-72FAFEEB5BC8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78570-045A-8D46-A787-90D898C986F8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BFF672-7F22-AF48-B7DD-4074B7379DED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DA7851-98F4-7E45-99BD-5DF6FE28270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F19720-E078-6E4C-9B8C-7F280269EB5B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7D6D0D-86A9-B944-8709-612B80A60E1C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E7B3FB-0DA9-944D-89DD-0DC37125C233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BFC5C8-B534-E547-BD43-2461E81E4CFC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F0E7D2-A4FE-0643-A170-9A623C7499F6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10C4B1C-413D-BB4F-8D89-01921E21149F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FBD6F-ADE0-1C46-8E47-195B4C0D8CFA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D06F7F1-640A-E940-81F6-48EC7B119BDC}"/>
              </a:ext>
            </a:extLst>
          </p:cNvPr>
          <p:cNvSpPr/>
          <p:nvPr/>
        </p:nvSpPr>
        <p:spPr>
          <a:xfrm>
            <a:off x="1846299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DCD50DD-4427-D74D-BF63-7FA0A87B678F}"/>
              </a:ext>
            </a:extLst>
          </p:cNvPr>
          <p:cNvSpPr/>
          <p:nvPr/>
        </p:nvSpPr>
        <p:spPr>
          <a:xfrm>
            <a:off x="2944727" y="3307307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1B445128-A21F-B544-B4C0-C942AEC79270}"/>
              </a:ext>
            </a:extLst>
          </p:cNvPr>
          <p:cNvSpPr/>
          <p:nvPr/>
        </p:nvSpPr>
        <p:spPr>
          <a:xfrm>
            <a:off x="4028986" y="3451845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BA0ADC-0706-2D4C-A66F-E8DD1C3C75C3}"/>
              </a:ext>
            </a:extLst>
          </p:cNvPr>
          <p:cNvGrpSpPr/>
          <p:nvPr/>
        </p:nvGrpSpPr>
        <p:grpSpPr>
          <a:xfrm flipH="1">
            <a:off x="-328436" y="3305387"/>
            <a:ext cx="2200137" cy="663863"/>
            <a:chOff x="3097127" y="3459707"/>
            <a:chExt cx="2200137" cy="663863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C6D7965-3541-7348-8CBB-6A801D426403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2053AFC-EFCE-EC41-8301-D474D6FCEA7C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3D31C8-157C-9F4B-8224-3F132864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880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4E100-E906-5348-A67F-5EB80570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5A233-E663-1A42-860B-64E741B3569C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C86D2-6A31-0040-BD1C-5ACB55098251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FCAD0-798B-5A42-A916-92D044785E34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2B889-6545-8748-A5B3-16AB3881C779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3C5D2F-C5F8-A844-8ADE-7779FB13210F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FA993-83A1-0741-8461-8582A39F7C99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E6E89-EFDB-C548-BB25-BBEACDB3F008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AE0DD-74FE-BB4C-9388-FFD4BDBD78F0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4B6AC-1CBF-374A-B216-340BB02A2A1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6324DB-8D38-D646-9F7A-11413985C5DC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DDB4BF-8500-E245-B7F4-35D8DCBF377F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11667-33C6-0841-A9FC-09BE2BA983CF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AF2C8-FA3E-AF4F-85AC-BBCA2347C15E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212289-1C99-1D43-8112-65F1BC564F5C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DA489F-2C86-344B-86E3-2DE37BBBAF72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1A197-E5EE-924F-96BD-BD901AED4003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F309A-BCFB-2E40-A1A1-CB0818FF5B72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6193BF-A568-5143-87F3-15F5D97E74E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1683D-0FE8-D84F-9857-5DC74E20269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4A5893-B1C6-684D-B21C-EA90D00CA665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FD88A7-94F2-3444-85DA-30C0AD0D40ED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3DD3C6-4C62-8545-BD3B-5EF4B40F724E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194F1-CE8A-D34C-9DA8-72FAFEEB5BC8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78570-045A-8D46-A787-90D898C986F8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BFF672-7F22-AF48-B7DD-4074B7379DED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DA7851-98F4-7E45-99BD-5DF6FE28270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F19720-E078-6E4C-9B8C-7F280269EB5B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7D6D0D-86A9-B944-8709-612B80A60E1C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E7B3FB-0DA9-944D-89DD-0DC37125C233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BFC5C8-B534-E547-BD43-2461E81E4CFC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F0E7D2-A4FE-0643-A170-9A623C7499F6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10C4B1C-413D-BB4F-8D89-01921E21149F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FBD6F-ADE0-1C46-8E47-195B4C0D8CFA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D06F7F1-640A-E940-81F6-48EC7B119BDC}"/>
              </a:ext>
            </a:extLst>
          </p:cNvPr>
          <p:cNvSpPr/>
          <p:nvPr/>
        </p:nvSpPr>
        <p:spPr>
          <a:xfrm>
            <a:off x="1846299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DCD50DD-4427-D74D-BF63-7FA0A87B678F}"/>
              </a:ext>
            </a:extLst>
          </p:cNvPr>
          <p:cNvSpPr/>
          <p:nvPr/>
        </p:nvSpPr>
        <p:spPr>
          <a:xfrm>
            <a:off x="2944727" y="3307307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1B445128-A21F-B544-B4C0-C942AEC79270}"/>
              </a:ext>
            </a:extLst>
          </p:cNvPr>
          <p:cNvSpPr/>
          <p:nvPr/>
        </p:nvSpPr>
        <p:spPr>
          <a:xfrm>
            <a:off x="4028986" y="3451845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BA0ADC-0706-2D4C-A66F-E8DD1C3C75C3}"/>
              </a:ext>
            </a:extLst>
          </p:cNvPr>
          <p:cNvGrpSpPr/>
          <p:nvPr/>
        </p:nvGrpSpPr>
        <p:grpSpPr>
          <a:xfrm flipH="1">
            <a:off x="-328436" y="3305387"/>
            <a:ext cx="2200137" cy="663863"/>
            <a:chOff x="3097127" y="3459707"/>
            <a:chExt cx="2200137" cy="663863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C6D7965-3541-7348-8CBB-6A801D426403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2053AFC-EFCE-EC41-8301-D474D6FCEA7C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83615463-0058-624C-8C72-5034473A3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3434551" y="1184710"/>
            <a:ext cx="754468" cy="1193827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AD53936-5F4E-9745-94C4-D18338B1622A}"/>
              </a:ext>
            </a:extLst>
          </p:cNvPr>
          <p:cNvCxnSpPr>
            <a:cxnSpLocks/>
          </p:cNvCxnSpPr>
          <p:nvPr/>
        </p:nvCxnSpPr>
        <p:spPr>
          <a:xfrm flipV="1">
            <a:off x="3767879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F85A255-79D6-5843-9DB9-57713D44C215}"/>
              </a:ext>
            </a:extLst>
          </p:cNvPr>
          <p:cNvSpPr txBox="1"/>
          <p:nvPr/>
        </p:nvSpPr>
        <p:spPr>
          <a:xfrm>
            <a:off x="3855691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8B78A5FF-AAA0-8E46-990C-AABE6F9EA370}"/>
              </a:ext>
            </a:extLst>
          </p:cNvPr>
          <p:cNvSpPr/>
          <p:nvPr/>
        </p:nvSpPr>
        <p:spPr>
          <a:xfrm>
            <a:off x="3209072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34458E0C-6D26-8246-A16C-C2CDE35F030E}"/>
              </a:ext>
            </a:extLst>
          </p:cNvPr>
          <p:cNvSpPr/>
          <p:nvPr/>
        </p:nvSpPr>
        <p:spPr>
          <a:xfrm>
            <a:off x="4307500" y="3307307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9CB5F913-734D-C647-BF41-2E93C0CEC0ED}"/>
              </a:ext>
            </a:extLst>
          </p:cNvPr>
          <p:cNvSpPr/>
          <p:nvPr/>
        </p:nvSpPr>
        <p:spPr>
          <a:xfrm>
            <a:off x="5391759" y="3451845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955DEF3-975E-E24D-A381-AA3648013959}"/>
              </a:ext>
            </a:extLst>
          </p:cNvPr>
          <p:cNvGrpSpPr/>
          <p:nvPr/>
        </p:nvGrpSpPr>
        <p:grpSpPr>
          <a:xfrm flipH="1">
            <a:off x="1034337" y="3305387"/>
            <a:ext cx="2200137" cy="663863"/>
            <a:chOff x="3097127" y="3459707"/>
            <a:chExt cx="2200137" cy="663863"/>
          </a:xfrm>
          <a:solidFill>
            <a:schemeClr val="accent5">
              <a:lumMod val="75000"/>
              <a:alpha val="49000"/>
            </a:schemeClr>
          </a:solidFill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A0E2AD55-A17B-6B40-A7FD-8D4D8C4051B4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76665E0-A009-DE4D-96C3-4393097373D0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50384F-ABEC-A648-A507-17ECEF3E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370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83615463-0058-624C-8C72-5034473A3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644140" y="1200208"/>
            <a:ext cx="754468" cy="1193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Multicarrier modulation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4E100-E906-5348-A67F-5EB80570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2" t="3831" r="58668" b="44391"/>
          <a:stretch/>
        </p:blipFill>
        <p:spPr>
          <a:xfrm>
            <a:off x="2071778" y="1184710"/>
            <a:ext cx="754468" cy="1193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5A233-E663-1A42-860B-64E741B3569C}"/>
              </a:ext>
            </a:extLst>
          </p:cNvPr>
          <p:cNvCxnSpPr>
            <a:cxnSpLocks/>
          </p:cNvCxnSpPr>
          <p:nvPr/>
        </p:nvCxnSpPr>
        <p:spPr>
          <a:xfrm>
            <a:off x="811698" y="3963385"/>
            <a:ext cx="813082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C86D2-6A31-0040-BD1C-5ACB55098251}"/>
              </a:ext>
            </a:extLst>
          </p:cNvPr>
          <p:cNvCxnSpPr/>
          <p:nvPr/>
        </p:nvCxnSpPr>
        <p:spPr>
          <a:xfrm flipV="1">
            <a:off x="814631" y="1825791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EFCAD0-798B-5A42-A916-92D044785E34}"/>
              </a:ext>
            </a:extLst>
          </p:cNvPr>
          <p:cNvSpPr txBox="1"/>
          <p:nvPr/>
        </p:nvSpPr>
        <p:spPr>
          <a:xfrm rot="16200000">
            <a:off x="-41913" y="278953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2B889-6545-8748-A5B3-16AB3881C779}"/>
              </a:ext>
            </a:extLst>
          </p:cNvPr>
          <p:cNvCxnSpPr/>
          <p:nvPr/>
        </p:nvCxnSpPr>
        <p:spPr>
          <a:xfrm>
            <a:off x="10754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3C5D2F-C5F8-A844-8ADE-7779FB13210F}"/>
              </a:ext>
            </a:extLst>
          </p:cNvPr>
          <p:cNvCxnSpPr/>
          <p:nvPr/>
        </p:nvCxnSpPr>
        <p:spPr>
          <a:xfrm>
            <a:off x="13421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AFA993-83A1-0741-8461-8582A39F7C99}"/>
              </a:ext>
            </a:extLst>
          </p:cNvPr>
          <p:cNvCxnSpPr/>
          <p:nvPr/>
        </p:nvCxnSpPr>
        <p:spPr>
          <a:xfrm>
            <a:off x="16088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E6E89-EFDB-C548-BB25-BBEACDB3F008}"/>
              </a:ext>
            </a:extLst>
          </p:cNvPr>
          <p:cNvCxnSpPr/>
          <p:nvPr/>
        </p:nvCxnSpPr>
        <p:spPr>
          <a:xfrm>
            <a:off x="18755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AE0DD-74FE-BB4C-9388-FFD4BDBD78F0}"/>
              </a:ext>
            </a:extLst>
          </p:cNvPr>
          <p:cNvCxnSpPr/>
          <p:nvPr/>
        </p:nvCxnSpPr>
        <p:spPr>
          <a:xfrm>
            <a:off x="21422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4B6AC-1CBF-374A-B216-340BB02A2A1F}"/>
              </a:ext>
            </a:extLst>
          </p:cNvPr>
          <p:cNvCxnSpPr/>
          <p:nvPr/>
        </p:nvCxnSpPr>
        <p:spPr>
          <a:xfrm>
            <a:off x="24089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6324DB-8D38-D646-9F7A-11413985C5DC}"/>
              </a:ext>
            </a:extLst>
          </p:cNvPr>
          <p:cNvCxnSpPr/>
          <p:nvPr/>
        </p:nvCxnSpPr>
        <p:spPr>
          <a:xfrm>
            <a:off x="26756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DDB4BF-8500-E245-B7F4-35D8DCBF377F}"/>
              </a:ext>
            </a:extLst>
          </p:cNvPr>
          <p:cNvCxnSpPr/>
          <p:nvPr/>
        </p:nvCxnSpPr>
        <p:spPr>
          <a:xfrm>
            <a:off x="29423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11667-33C6-0841-A9FC-09BE2BA983CF}"/>
              </a:ext>
            </a:extLst>
          </p:cNvPr>
          <p:cNvCxnSpPr/>
          <p:nvPr/>
        </p:nvCxnSpPr>
        <p:spPr>
          <a:xfrm>
            <a:off x="3209072" y="380460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FAF2C8-FA3E-AF4F-85AC-BBCA2347C15E}"/>
              </a:ext>
            </a:extLst>
          </p:cNvPr>
          <p:cNvCxnSpPr>
            <a:cxnSpLocks/>
          </p:cNvCxnSpPr>
          <p:nvPr/>
        </p:nvCxnSpPr>
        <p:spPr>
          <a:xfrm flipV="1">
            <a:off x="2405106" y="2095396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212289-1C99-1D43-8112-65F1BC564F5C}"/>
              </a:ext>
            </a:extLst>
          </p:cNvPr>
          <p:cNvCxnSpPr/>
          <p:nvPr/>
        </p:nvCxnSpPr>
        <p:spPr>
          <a:xfrm>
            <a:off x="34961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DA489F-2C86-344B-86E3-2DE37BBBAF72}"/>
              </a:ext>
            </a:extLst>
          </p:cNvPr>
          <p:cNvCxnSpPr/>
          <p:nvPr/>
        </p:nvCxnSpPr>
        <p:spPr>
          <a:xfrm>
            <a:off x="37628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1A197-E5EE-924F-96BD-BD901AED4003}"/>
              </a:ext>
            </a:extLst>
          </p:cNvPr>
          <p:cNvCxnSpPr/>
          <p:nvPr/>
        </p:nvCxnSpPr>
        <p:spPr>
          <a:xfrm>
            <a:off x="40295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F309A-BCFB-2E40-A1A1-CB0818FF5B72}"/>
              </a:ext>
            </a:extLst>
          </p:cNvPr>
          <p:cNvCxnSpPr/>
          <p:nvPr/>
        </p:nvCxnSpPr>
        <p:spPr>
          <a:xfrm>
            <a:off x="42962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6193BF-A568-5143-87F3-15F5D97E74E4}"/>
              </a:ext>
            </a:extLst>
          </p:cNvPr>
          <p:cNvCxnSpPr/>
          <p:nvPr/>
        </p:nvCxnSpPr>
        <p:spPr>
          <a:xfrm>
            <a:off x="45629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1683D-0FE8-D84F-9857-5DC74E202692}"/>
              </a:ext>
            </a:extLst>
          </p:cNvPr>
          <p:cNvCxnSpPr/>
          <p:nvPr/>
        </p:nvCxnSpPr>
        <p:spPr>
          <a:xfrm>
            <a:off x="48296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4A5893-B1C6-684D-B21C-EA90D00CA665}"/>
              </a:ext>
            </a:extLst>
          </p:cNvPr>
          <p:cNvCxnSpPr/>
          <p:nvPr/>
        </p:nvCxnSpPr>
        <p:spPr>
          <a:xfrm>
            <a:off x="50963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FD88A7-94F2-3444-85DA-30C0AD0D40ED}"/>
              </a:ext>
            </a:extLst>
          </p:cNvPr>
          <p:cNvCxnSpPr/>
          <p:nvPr/>
        </p:nvCxnSpPr>
        <p:spPr>
          <a:xfrm>
            <a:off x="53630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3DD3C6-4C62-8545-BD3B-5EF4B40F724E}"/>
              </a:ext>
            </a:extLst>
          </p:cNvPr>
          <p:cNvCxnSpPr/>
          <p:nvPr/>
        </p:nvCxnSpPr>
        <p:spPr>
          <a:xfrm>
            <a:off x="5629786" y="375563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38194F1-CE8A-D34C-9DA8-72FAFEEB5BC8}"/>
              </a:ext>
            </a:extLst>
          </p:cNvPr>
          <p:cNvCxnSpPr/>
          <p:nvPr/>
        </p:nvCxnSpPr>
        <p:spPr>
          <a:xfrm>
            <a:off x="59169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E78570-045A-8D46-A787-90D898C986F8}"/>
              </a:ext>
            </a:extLst>
          </p:cNvPr>
          <p:cNvCxnSpPr/>
          <p:nvPr/>
        </p:nvCxnSpPr>
        <p:spPr>
          <a:xfrm>
            <a:off x="61836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FBFF672-7F22-AF48-B7DD-4074B7379DED}"/>
              </a:ext>
            </a:extLst>
          </p:cNvPr>
          <p:cNvCxnSpPr/>
          <p:nvPr/>
        </p:nvCxnSpPr>
        <p:spPr>
          <a:xfrm>
            <a:off x="64503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DA7851-98F4-7E45-99BD-5DF6FE282706}"/>
              </a:ext>
            </a:extLst>
          </p:cNvPr>
          <p:cNvCxnSpPr/>
          <p:nvPr/>
        </p:nvCxnSpPr>
        <p:spPr>
          <a:xfrm>
            <a:off x="67170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AF19720-E078-6E4C-9B8C-7F280269EB5B}"/>
              </a:ext>
            </a:extLst>
          </p:cNvPr>
          <p:cNvCxnSpPr/>
          <p:nvPr/>
        </p:nvCxnSpPr>
        <p:spPr>
          <a:xfrm>
            <a:off x="69837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7D6D0D-86A9-B944-8709-612B80A60E1C}"/>
              </a:ext>
            </a:extLst>
          </p:cNvPr>
          <p:cNvCxnSpPr/>
          <p:nvPr/>
        </p:nvCxnSpPr>
        <p:spPr>
          <a:xfrm>
            <a:off x="72504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E7B3FB-0DA9-944D-89DD-0DC37125C233}"/>
              </a:ext>
            </a:extLst>
          </p:cNvPr>
          <p:cNvCxnSpPr/>
          <p:nvPr/>
        </p:nvCxnSpPr>
        <p:spPr>
          <a:xfrm>
            <a:off x="75171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BFC5C8-B534-E547-BD43-2461E81E4CFC}"/>
              </a:ext>
            </a:extLst>
          </p:cNvPr>
          <p:cNvCxnSpPr/>
          <p:nvPr/>
        </p:nvCxnSpPr>
        <p:spPr>
          <a:xfrm>
            <a:off x="77838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F0E7D2-A4FE-0643-A170-9A623C7499F6}"/>
              </a:ext>
            </a:extLst>
          </p:cNvPr>
          <p:cNvCxnSpPr/>
          <p:nvPr/>
        </p:nvCxnSpPr>
        <p:spPr>
          <a:xfrm>
            <a:off x="8050500" y="370666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10C4B1C-413D-BB4F-8D89-01921E21149F}"/>
              </a:ext>
            </a:extLst>
          </p:cNvPr>
          <p:cNvSpPr txBox="1"/>
          <p:nvPr/>
        </p:nvSpPr>
        <p:spPr>
          <a:xfrm>
            <a:off x="2492918" y="1633717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4FBD6F-ADE0-1C46-8E47-195B4C0D8CFA}"/>
              </a:ext>
            </a:extLst>
          </p:cNvPr>
          <p:cNvSpPr txBox="1"/>
          <p:nvPr/>
        </p:nvSpPr>
        <p:spPr>
          <a:xfrm>
            <a:off x="7549833" y="40071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6D06F7F1-640A-E940-81F6-48EC7B119BDC}"/>
              </a:ext>
            </a:extLst>
          </p:cNvPr>
          <p:cNvSpPr/>
          <p:nvPr/>
        </p:nvSpPr>
        <p:spPr>
          <a:xfrm>
            <a:off x="1846299" y="2422969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DCD50DD-4427-D74D-BF63-7FA0A87B678F}"/>
              </a:ext>
            </a:extLst>
          </p:cNvPr>
          <p:cNvSpPr/>
          <p:nvPr/>
        </p:nvSpPr>
        <p:spPr>
          <a:xfrm>
            <a:off x="2944727" y="3307307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1B445128-A21F-B544-B4C0-C942AEC79270}"/>
              </a:ext>
            </a:extLst>
          </p:cNvPr>
          <p:cNvSpPr/>
          <p:nvPr/>
        </p:nvSpPr>
        <p:spPr>
          <a:xfrm>
            <a:off x="4028986" y="3451845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6">
              <a:lumMod val="75000"/>
              <a:alpha val="5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BA0ADC-0706-2D4C-A66F-E8DD1C3C75C3}"/>
              </a:ext>
            </a:extLst>
          </p:cNvPr>
          <p:cNvGrpSpPr/>
          <p:nvPr/>
        </p:nvGrpSpPr>
        <p:grpSpPr>
          <a:xfrm flipH="1">
            <a:off x="-328436" y="3305387"/>
            <a:ext cx="2200137" cy="663863"/>
            <a:chOff x="3097127" y="3459707"/>
            <a:chExt cx="2200137" cy="663863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C6D7965-3541-7348-8CBB-6A801D426403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2053AFC-EFCE-EC41-8301-D474D6FCEA7C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solidFill>
              <a:schemeClr val="accent6">
                <a:lumMod val="75000"/>
                <a:alpha val="5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AD53936-5F4E-9745-94C4-D18338B1622A}"/>
              </a:ext>
            </a:extLst>
          </p:cNvPr>
          <p:cNvCxnSpPr>
            <a:cxnSpLocks/>
          </p:cNvCxnSpPr>
          <p:nvPr/>
        </p:nvCxnSpPr>
        <p:spPr>
          <a:xfrm flipV="1">
            <a:off x="2948470" y="2095382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F85A255-79D6-5843-9DB9-57713D44C215}"/>
              </a:ext>
            </a:extLst>
          </p:cNvPr>
          <p:cNvSpPr txBox="1"/>
          <p:nvPr/>
        </p:nvSpPr>
        <p:spPr>
          <a:xfrm>
            <a:off x="3065280" y="1649215"/>
            <a:ext cx="40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8B78A5FF-AAA0-8E46-990C-AABE6F9EA370}"/>
              </a:ext>
            </a:extLst>
          </p:cNvPr>
          <p:cNvSpPr/>
          <p:nvPr/>
        </p:nvSpPr>
        <p:spPr>
          <a:xfrm>
            <a:off x="2418661" y="2438467"/>
            <a:ext cx="1115878" cy="156535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34458E0C-6D26-8246-A16C-C2CDE35F030E}"/>
              </a:ext>
            </a:extLst>
          </p:cNvPr>
          <p:cNvSpPr/>
          <p:nvPr/>
        </p:nvSpPr>
        <p:spPr>
          <a:xfrm>
            <a:off x="3517089" y="3322805"/>
            <a:ext cx="1115878" cy="663863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9CB5F913-734D-C647-BF41-2E93C0CEC0ED}"/>
              </a:ext>
            </a:extLst>
          </p:cNvPr>
          <p:cNvSpPr/>
          <p:nvPr/>
        </p:nvSpPr>
        <p:spPr>
          <a:xfrm>
            <a:off x="4601348" y="3467343"/>
            <a:ext cx="1115878" cy="498770"/>
          </a:xfrm>
          <a:custGeom>
            <a:avLst/>
            <a:gdLst>
              <a:gd name="connsiteX0" fmla="*/ 0 w 1115878"/>
              <a:gd name="connsiteY0" fmla="*/ 1534357 h 1565353"/>
              <a:gd name="connsiteX1" fmla="*/ 557939 w 1115878"/>
              <a:gd name="connsiteY1" fmla="*/ 25 h 1565353"/>
              <a:gd name="connsiteX2" fmla="*/ 1115878 w 1115878"/>
              <a:gd name="connsiteY2" fmla="*/ 1565353 h 156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878" h="1565353">
                <a:moveTo>
                  <a:pt x="0" y="1534357"/>
                </a:moveTo>
                <a:cubicBezTo>
                  <a:pt x="185979" y="764608"/>
                  <a:pt x="371959" y="-5141"/>
                  <a:pt x="557939" y="25"/>
                </a:cubicBezTo>
                <a:cubicBezTo>
                  <a:pt x="743919" y="5191"/>
                  <a:pt x="929898" y="785272"/>
                  <a:pt x="1115878" y="1565353"/>
                </a:cubicBezTo>
              </a:path>
            </a:pathLst>
          </a:custGeom>
          <a:solidFill>
            <a:schemeClr val="accent5">
              <a:lumMod val="75000"/>
              <a:alpha val="49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955DEF3-975E-E24D-A381-AA3648013959}"/>
              </a:ext>
            </a:extLst>
          </p:cNvPr>
          <p:cNvGrpSpPr/>
          <p:nvPr/>
        </p:nvGrpSpPr>
        <p:grpSpPr>
          <a:xfrm flipH="1">
            <a:off x="243926" y="3320885"/>
            <a:ext cx="2200137" cy="663863"/>
            <a:chOff x="3097127" y="3459707"/>
            <a:chExt cx="2200137" cy="663863"/>
          </a:xfrm>
          <a:solidFill>
            <a:schemeClr val="accent5">
              <a:lumMod val="75000"/>
              <a:alpha val="49000"/>
            </a:schemeClr>
          </a:solidFill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A0E2AD55-A17B-6B40-A7FD-8D4D8C4051B4}"/>
                </a:ext>
              </a:extLst>
            </p:cNvPr>
            <p:cNvSpPr/>
            <p:nvPr/>
          </p:nvSpPr>
          <p:spPr>
            <a:xfrm>
              <a:off x="3097127" y="3459707"/>
              <a:ext cx="1115878" cy="663863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76665E0-A009-DE4D-96C3-4393097373D0}"/>
                </a:ext>
              </a:extLst>
            </p:cNvPr>
            <p:cNvSpPr/>
            <p:nvPr/>
          </p:nvSpPr>
          <p:spPr>
            <a:xfrm>
              <a:off x="4181386" y="3604245"/>
              <a:ext cx="1115878" cy="498770"/>
            </a:xfrm>
            <a:custGeom>
              <a:avLst/>
              <a:gdLst>
                <a:gd name="connsiteX0" fmla="*/ 0 w 1115878"/>
                <a:gd name="connsiteY0" fmla="*/ 1534357 h 1565353"/>
                <a:gd name="connsiteX1" fmla="*/ 557939 w 1115878"/>
                <a:gd name="connsiteY1" fmla="*/ 25 h 1565353"/>
                <a:gd name="connsiteX2" fmla="*/ 1115878 w 1115878"/>
                <a:gd name="connsiteY2" fmla="*/ 1565353 h 156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5878" h="1565353">
                  <a:moveTo>
                    <a:pt x="0" y="1534357"/>
                  </a:moveTo>
                  <a:cubicBezTo>
                    <a:pt x="185979" y="764608"/>
                    <a:pt x="371959" y="-5141"/>
                    <a:pt x="557939" y="25"/>
                  </a:cubicBezTo>
                  <a:cubicBezTo>
                    <a:pt x="743919" y="5191"/>
                    <a:pt x="929898" y="785272"/>
                    <a:pt x="1115878" y="1565353"/>
                  </a:cubicBezTo>
                </a:path>
              </a:pathLst>
            </a:cu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E557AB7-6B50-FF44-88B2-4454F176A9AB}"/>
              </a:ext>
            </a:extLst>
          </p:cNvPr>
          <p:cNvSpPr txBox="1"/>
          <p:nvPr/>
        </p:nvSpPr>
        <p:spPr>
          <a:xfrm>
            <a:off x="3147557" y="622503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Orthogonal carriers frequencies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A5B93159-FC13-7F4A-AF98-DFD94A810811}"/>
              </a:ext>
            </a:extLst>
          </p:cNvPr>
          <p:cNvSpPr/>
          <p:nvPr/>
        </p:nvSpPr>
        <p:spPr>
          <a:xfrm rot="18655388" flipV="1">
            <a:off x="2548278" y="1050968"/>
            <a:ext cx="778152" cy="30967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D11CB101-7097-BB4B-B213-4F97BA3F8D16}"/>
              </a:ext>
            </a:extLst>
          </p:cNvPr>
          <p:cNvSpPr/>
          <p:nvPr/>
        </p:nvSpPr>
        <p:spPr>
          <a:xfrm rot="19350481">
            <a:off x="3085699" y="1211647"/>
            <a:ext cx="556392" cy="25599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chemeClr val="accent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E930E9F-5423-914C-8193-1B599277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6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AFA7F1-E5BD-9741-83FF-D98E047CDF70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86C53-2CA3-AC48-AAC7-BF734F75F586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4520D5-6F6E-8E40-B694-95C5B1BAA440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F1985-6277-6440-A6A8-B6FCBED095CE}"/>
              </a:ext>
            </a:extLst>
          </p:cNvPr>
          <p:cNvSpPr txBox="1"/>
          <p:nvPr/>
        </p:nvSpPr>
        <p:spPr>
          <a:xfrm>
            <a:off x="2277538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FDBBC0-B18C-854F-976D-48F8E41655D4}"/>
              </a:ext>
            </a:extLst>
          </p:cNvPr>
          <p:cNvCxnSpPr/>
          <p:nvPr/>
        </p:nvCxnSpPr>
        <p:spPr>
          <a:xfrm>
            <a:off x="10898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8F1161-9725-3044-BFE4-827709ABE668}"/>
              </a:ext>
            </a:extLst>
          </p:cNvPr>
          <p:cNvCxnSpPr/>
          <p:nvPr/>
        </p:nvCxnSpPr>
        <p:spPr>
          <a:xfrm>
            <a:off x="13565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61A2E-BED6-174C-AD90-F21AD8C03858}"/>
              </a:ext>
            </a:extLst>
          </p:cNvPr>
          <p:cNvCxnSpPr/>
          <p:nvPr/>
        </p:nvCxnSpPr>
        <p:spPr>
          <a:xfrm>
            <a:off x="16232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548ED7-22E2-124E-82B5-DC5B238B766A}"/>
              </a:ext>
            </a:extLst>
          </p:cNvPr>
          <p:cNvCxnSpPr/>
          <p:nvPr/>
        </p:nvCxnSpPr>
        <p:spPr>
          <a:xfrm>
            <a:off x="18899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F03E7-281D-4C42-9987-807D876E1B78}"/>
              </a:ext>
            </a:extLst>
          </p:cNvPr>
          <p:cNvCxnSpPr/>
          <p:nvPr/>
        </p:nvCxnSpPr>
        <p:spPr>
          <a:xfrm>
            <a:off x="21566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8AFE5F-C331-C447-BDD4-A69CA1A79A7D}"/>
              </a:ext>
            </a:extLst>
          </p:cNvPr>
          <p:cNvCxnSpPr/>
          <p:nvPr/>
        </p:nvCxnSpPr>
        <p:spPr>
          <a:xfrm>
            <a:off x="24233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20C6BF-C06C-4F4C-B984-D1A667646BDA}"/>
              </a:ext>
            </a:extLst>
          </p:cNvPr>
          <p:cNvCxnSpPr/>
          <p:nvPr/>
        </p:nvCxnSpPr>
        <p:spPr>
          <a:xfrm>
            <a:off x="26900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4CB0FEB-11D4-4C47-886E-A3381F1E1AC6}"/>
              </a:ext>
            </a:extLst>
          </p:cNvPr>
          <p:cNvCxnSpPr/>
          <p:nvPr/>
        </p:nvCxnSpPr>
        <p:spPr>
          <a:xfrm>
            <a:off x="29567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3536BD-7AD5-D94B-951F-E08BC7588A4B}"/>
              </a:ext>
            </a:extLst>
          </p:cNvPr>
          <p:cNvCxnSpPr/>
          <p:nvPr/>
        </p:nvCxnSpPr>
        <p:spPr>
          <a:xfrm>
            <a:off x="32234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7ECA030E-3078-6A41-BBE9-904222F6CD5B}"/>
              </a:ext>
            </a:extLst>
          </p:cNvPr>
          <p:cNvSpPr/>
          <p:nvPr/>
        </p:nvSpPr>
        <p:spPr>
          <a:xfrm>
            <a:off x="852406" y="1223341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A1E9A6-58A9-3D4B-902B-1FE9833C71F1}"/>
              </a:ext>
            </a:extLst>
          </p:cNvPr>
          <p:cNvCxnSpPr>
            <a:cxnSpLocks/>
          </p:cNvCxnSpPr>
          <p:nvPr/>
        </p:nvCxnSpPr>
        <p:spPr>
          <a:xfrm>
            <a:off x="6172372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DFBE07-71E3-E648-BC61-34C6D88A7DF8}"/>
              </a:ext>
            </a:extLst>
          </p:cNvPr>
          <p:cNvCxnSpPr/>
          <p:nvPr/>
        </p:nvCxnSpPr>
        <p:spPr>
          <a:xfrm flipV="1">
            <a:off x="6175305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90D78AC-160C-1742-976C-AC3DE74C2FCB}"/>
              </a:ext>
            </a:extLst>
          </p:cNvPr>
          <p:cNvSpPr txBox="1"/>
          <p:nvPr/>
        </p:nvSpPr>
        <p:spPr>
          <a:xfrm rot="16200000">
            <a:off x="5318761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67FF50-584A-264F-B704-6ECA283903C3}"/>
              </a:ext>
            </a:extLst>
          </p:cNvPr>
          <p:cNvSpPr txBox="1"/>
          <p:nvPr/>
        </p:nvSpPr>
        <p:spPr>
          <a:xfrm>
            <a:off x="7623794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279D39E-99B9-0A49-8705-9B73C2F751D5}"/>
              </a:ext>
            </a:extLst>
          </p:cNvPr>
          <p:cNvCxnSpPr/>
          <p:nvPr/>
        </p:nvCxnSpPr>
        <p:spPr>
          <a:xfrm>
            <a:off x="64361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A8DC90-75F4-A942-8623-61B3D0EDB24C}"/>
              </a:ext>
            </a:extLst>
          </p:cNvPr>
          <p:cNvCxnSpPr/>
          <p:nvPr/>
        </p:nvCxnSpPr>
        <p:spPr>
          <a:xfrm>
            <a:off x="67028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28F691-07FF-2A4C-9AE6-6211FE10340E}"/>
              </a:ext>
            </a:extLst>
          </p:cNvPr>
          <p:cNvCxnSpPr/>
          <p:nvPr/>
        </p:nvCxnSpPr>
        <p:spPr>
          <a:xfrm>
            <a:off x="69695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8A65EC-721E-CB46-8141-2BF334F36359}"/>
              </a:ext>
            </a:extLst>
          </p:cNvPr>
          <p:cNvCxnSpPr/>
          <p:nvPr/>
        </p:nvCxnSpPr>
        <p:spPr>
          <a:xfrm>
            <a:off x="72362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35327A-E655-8842-B98E-AA48EB998473}"/>
              </a:ext>
            </a:extLst>
          </p:cNvPr>
          <p:cNvCxnSpPr/>
          <p:nvPr/>
        </p:nvCxnSpPr>
        <p:spPr>
          <a:xfrm>
            <a:off x="75029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C481BB-E1A1-A24D-9C6E-EBD2A4684C87}"/>
              </a:ext>
            </a:extLst>
          </p:cNvPr>
          <p:cNvCxnSpPr/>
          <p:nvPr/>
        </p:nvCxnSpPr>
        <p:spPr>
          <a:xfrm>
            <a:off x="77696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183D85-BD30-0142-A979-B16A6A82D75F}"/>
              </a:ext>
            </a:extLst>
          </p:cNvPr>
          <p:cNvCxnSpPr/>
          <p:nvPr/>
        </p:nvCxnSpPr>
        <p:spPr>
          <a:xfrm>
            <a:off x="80363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068B9A-E84C-8642-A72C-82B457C876DE}"/>
              </a:ext>
            </a:extLst>
          </p:cNvPr>
          <p:cNvCxnSpPr/>
          <p:nvPr/>
        </p:nvCxnSpPr>
        <p:spPr>
          <a:xfrm>
            <a:off x="83030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EA9746C-2AF6-454A-A93A-0EC3A5A38A7E}"/>
              </a:ext>
            </a:extLst>
          </p:cNvPr>
          <p:cNvCxnSpPr/>
          <p:nvPr/>
        </p:nvCxnSpPr>
        <p:spPr>
          <a:xfrm>
            <a:off x="85697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6FB77E-9EDF-C444-A400-E2131DBEEFE7}"/>
              </a:ext>
            </a:extLst>
          </p:cNvPr>
          <p:cNvGrpSpPr/>
          <p:nvPr/>
        </p:nvGrpSpPr>
        <p:grpSpPr>
          <a:xfrm>
            <a:off x="3511919" y="1702109"/>
            <a:ext cx="2158858" cy="501141"/>
            <a:chOff x="3518353" y="3977062"/>
            <a:chExt cx="2158858" cy="501141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37EDFAA-2B53-924E-B609-EF636E11B321}"/>
                </a:ext>
              </a:extLst>
            </p:cNvPr>
            <p:cNvSpPr/>
            <p:nvPr/>
          </p:nvSpPr>
          <p:spPr>
            <a:xfrm rot="13102834">
              <a:off x="5094240" y="3977062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8AFF6BE-1375-9A40-8483-FFCCE376A3ED}"/>
                </a:ext>
              </a:extLst>
            </p:cNvPr>
            <p:cNvSpPr/>
            <p:nvPr/>
          </p:nvSpPr>
          <p:spPr>
            <a:xfrm rot="13102834">
              <a:off x="3518353" y="4003189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6A59F6-803F-C74F-A7AF-5C0D0B9E7915}"/>
                </a:ext>
              </a:extLst>
            </p:cNvPr>
            <p:cNvSpPr txBox="1"/>
            <p:nvPr/>
          </p:nvSpPr>
          <p:spPr>
            <a:xfrm>
              <a:off x="4166662" y="4014515"/>
              <a:ext cx="939736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6793C00-D713-EF48-AEF2-3B815F60F298}"/>
              </a:ext>
            </a:extLst>
          </p:cNvPr>
          <p:cNvCxnSpPr>
            <a:cxnSpLocks/>
          </p:cNvCxnSpPr>
          <p:nvPr/>
        </p:nvCxnSpPr>
        <p:spPr>
          <a:xfrm flipV="1">
            <a:off x="6415014" y="1999280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A7AE000-E0B1-A044-8B6C-5F3512ECBE70}"/>
              </a:ext>
            </a:extLst>
          </p:cNvPr>
          <p:cNvCxnSpPr>
            <a:cxnSpLocks/>
          </p:cNvCxnSpPr>
          <p:nvPr/>
        </p:nvCxnSpPr>
        <p:spPr>
          <a:xfrm flipV="1">
            <a:off x="6684531" y="2401339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700A534-76A1-9540-9D21-8CD088F387FF}"/>
              </a:ext>
            </a:extLst>
          </p:cNvPr>
          <p:cNvCxnSpPr>
            <a:cxnSpLocks/>
          </p:cNvCxnSpPr>
          <p:nvPr/>
        </p:nvCxnSpPr>
        <p:spPr>
          <a:xfrm flipV="1">
            <a:off x="6954048" y="1890792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58C92F-FE49-C44E-8554-544EDB5252B2}"/>
              </a:ext>
            </a:extLst>
          </p:cNvPr>
          <p:cNvSpPr txBox="1"/>
          <p:nvPr/>
        </p:nvSpPr>
        <p:spPr>
          <a:xfrm>
            <a:off x="7236246" y="830866"/>
            <a:ext cx="135178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83AC4D3D-DBCB-0245-90DA-9C07EE3F7E11}"/>
              </a:ext>
            </a:extLst>
          </p:cNvPr>
          <p:cNvSpPr/>
          <p:nvPr/>
        </p:nvSpPr>
        <p:spPr>
          <a:xfrm>
            <a:off x="7315200" y="1534332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024CC5-077B-664C-8027-7EA2CFE8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288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526943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OFDM (Orthogonal Frequency-Division Multiplexing)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2D46E1-4B91-BD47-A537-49F04A66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24" y="1975803"/>
            <a:ext cx="8612551" cy="37123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78765-F158-B64D-9D7B-C5463E5E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108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CFD88-B959-0E4B-B7AE-FEBD67F14589}"/>
              </a:ext>
            </a:extLst>
          </p:cNvPr>
          <p:cNvSpPr txBox="1"/>
          <p:nvPr/>
        </p:nvSpPr>
        <p:spPr>
          <a:xfrm>
            <a:off x="0" y="526943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OFDM (Orthogonal Frequency-Division Multiplexing)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2D46E1-4B91-BD47-A537-49F04A66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24" y="1975803"/>
            <a:ext cx="8612551" cy="371230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8E82DE2-6909-084F-91FC-5A0D018EA8E5}"/>
              </a:ext>
            </a:extLst>
          </p:cNvPr>
          <p:cNvSpPr txBox="1"/>
          <p:nvPr/>
        </p:nvSpPr>
        <p:spPr>
          <a:xfrm>
            <a:off x="1221384" y="5903893"/>
            <a:ext cx="2203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subcarriers</a:t>
            </a: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FA11E0A7-4F8D-0C4A-B854-6EF26E536AD8}"/>
              </a:ext>
            </a:extLst>
          </p:cNvPr>
          <p:cNvSpPr/>
          <p:nvPr/>
        </p:nvSpPr>
        <p:spPr>
          <a:xfrm rot="18655388" flipH="1" flipV="1">
            <a:off x="1970702" y="4653128"/>
            <a:ext cx="2242419" cy="48770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C7825EEE-A4A9-5644-9805-8196AD283F92}"/>
              </a:ext>
            </a:extLst>
          </p:cNvPr>
          <p:cNvSpPr/>
          <p:nvPr/>
        </p:nvSpPr>
        <p:spPr>
          <a:xfrm rot="18655388" flipH="1" flipV="1">
            <a:off x="2506922" y="4956909"/>
            <a:ext cx="2474003" cy="7026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58741A8F-393A-F646-BAC5-6053256B4727}"/>
              </a:ext>
            </a:extLst>
          </p:cNvPr>
          <p:cNvSpPr/>
          <p:nvPr/>
        </p:nvSpPr>
        <p:spPr>
          <a:xfrm rot="18655388" flipH="1">
            <a:off x="2858884" y="4911322"/>
            <a:ext cx="2685766" cy="13757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8CCE9B0D-9970-C549-B184-C1DDA50E7ED0}"/>
              </a:ext>
            </a:extLst>
          </p:cNvPr>
          <p:cNvSpPr/>
          <p:nvPr/>
        </p:nvSpPr>
        <p:spPr>
          <a:xfrm rot="18655388" flipH="1">
            <a:off x="3182357" y="4700924"/>
            <a:ext cx="3170514" cy="8048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noFill/>
          <a:ln w="4762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56203-B579-754C-AF78-5116A6C2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26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2F46D1-2C6A-EE4D-A311-42A472A66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43" b="33785"/>
          <a:stretch/>
        </p:blipFill>
        <p:spPr>
          <a:xfrm>
            <a:off x="331968" y="2278249"/>
            <a:ext cx="3389586" cy="2309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81E094-C7DD-6142-B443-62984B2784F2}"/>
              </a:ext>
            </a:extLst>
          </p:cNvPr>
          <p:cNvSpPr txBox="1"/>
          <p:nvPr/>
        </p:nvSpPr>
        <p:spPr>
          <a:xfrm>
            <a:off x="4533900" y="2951946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 Division Multiple Access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AC80F9-3B7E-F34E-85BF-8F4E0154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749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13A2C4-3F3B-BA43-8F64-F4F07D792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910"/>
          <a:stretch/>
        </p:blipFill>
        <p:spPr>
          <a:xfrm>
            <a:off x="331968" y="69743"/>
            <a:ext cx="3389586" cy="2200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F46D1-2C6A-EE4D-A311-42A472A66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43" b="33785"/>
          <a:stretch/>
        </p:blipFill>
        <p:spPr>
          <a:xfrm>
            <a:off x="331968" y="2278249"/>
            <a:ext cx="3389586" cy="2309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0C8F4-B331-724A-973B-7FD1A16CCD08}"/>
              </a:ext>
            </a:extLst>
          </p:cNvPr>
          <p:cNvSpPr txBox="1"/>
          <p:nvPr/>
        </p:nvSpPr>
        <p:spPr>
          <a:xfrm>
            <a:off x="4378917" y="693069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Division Multiple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DAC9A-33EF-D040-AC62-8C44F808DE5D}"/>
              </a:ext>
            </a:extLst>
          </p:cNvPr>
          <p:cNvSpPr txBox="1"/>
          <p:nvPr/>
        </p:nvSpPr>
        <p:spPr>
          <a:xfrm>
            <a:off x="4533900" y="2951946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 Division Multiple Access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3BBFFC-149D-3A4F-A501-76A08F27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425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55D0C-1985-5B4D-9007-F232A4554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28"/>
          <a:stretch/>
        </p:blipFill>
        <p:spPr>
          <a:xfrm>
            <a:off x="331968" y="4587497"/>
            <a:ext cx="3389586" cy="2309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13A2C4-3F3B-BA43-8F64-F4F07D792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910"/>
          <a:stretch/>
        </p:blipFill>
        <p:spPr>
          <a:xfrm>
            <a:off x="331968" y="69743"/>
            <a:ext cx="3389586" cy="2200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F46D1-2C6A-EE4D-A311-42A472A66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43" b="33785"/>
          <a:stretch/>
        </p:blipFill>
        <p:spPr>
          <a:xfrm>
            <a:off x="331968" y="2278249"/>
            <a:ext cx="3389586" cy="2309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0C8F4-B331-724A-973B-7FD1A16CCD08}"/>
              </a:ext>
            </a:extLst>
          </p:cNvPr>
          <p:cNvSpPr txBox="1"/>
          <p:nvPr/>
        </p:nvSpPr>
        <p:spPr>
          <a:xfrm>
            <a:off x="4378917" y="693069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Division Multiple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DAC9A-33EF-D040-AC62-8C44F808DE5D}"/>
              </a:ext>
            </a:extLst>
          </p:cNvPr>
          <p:cNvSpPr txBox="1"/>
          <p:nvPr/>
        </p:nvSpPr>
        <p:spPr>
          <a:xfrm>
            <a:off x="4533900" y="2951946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Frequency Division Multiple Access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E6CB3-7FEE-0342-B6AB-244917409D3E}"/>
              </a:ext>
            </a:extLst>
          </p:cNvPr>
          <p:cNvSpPr txBox="1"/>
          <p:nvPr/>
        </p:nvSpPr>
        <p:spPr>
          <a:xfrm>
            <a:off x="4688883" y="5210823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Code Division Multiple Access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CDE0B-9962-644D-86D9-50DDD722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737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55D0C-1985-5B4D-9007-F232A4554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28"/>
          <a:stretch/>
        </p:blipFill>
        <p:spPr>
          <a:xfrm>
            <a:off x="176985" y="0"/>
            <a:ext cx="3389586" cy="2309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5E6CB3-7FEE-0342-B6AB-244917409D3E}"/>
              </a:ext>
            </a:extLst>
          </p:cNvPr>
          <p:cNvSpPr txBox="1"/>
          <p:nvPr/>
        </p:nvSpPr>
        <p:spPr>
          <a:xfrm>
            <a:off x="4533900" y="623326"/>
            <a:ext cx="3459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Code Division Multiple Access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F099E-0873-E940-A09F-C73E530A0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2" y="2429985"/>
            <a:ext cx="8235135" cy="3392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91C26-04AB-B447-90E2-B1064027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109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634" y="-100014"/>
            <a:ext cx="10181267" cy="69580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73420" y="2465480"/>
            <a:ext cx="9522372" cy="1176622"/>
            <a:chOff x="-520545" y="4967796"/>
            <a:chExt cx="9522372" cy="1176622"/>
          </a:xfrm>
        </p:grpSpPr>
        <p:sp>
          <p:nvSpPr>
            <p:cNvPr id="4" name="Rectangle 3"/>
            <p:cNvSpPr/>
            <p:nvPr/>
          </p:nvSpPr>
          <p:spPr>
            <a:xfrm>
              <a:off x="-520545" y="5050875"/>
              <a:ext cx="9522372" cy="1093543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520545" y="4967796"/>
              <a:ext cx="9522372" cy="114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Ripple: Communicating through Physical Vibrations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NSDI 2015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6A52B7-B3EB-AC49-B775-4828CEE075DC}"/>
              </a:ext>
            </a:extLst>
          </p:cNvPr>
          <p:cNvGrpSpPr/>
          <p:nvPr/>
        </p:nvGrpSpPr>
        <p:grpSpPr>
          <a:xfrm>
            <a:off x="-173420" y="1294901"/>
            <a:ext cx="9522372" cy="821765"/>
            <a:chOff x="-520545" y="5050875"/>
            <a:chExt cx="9522372" cy="8217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605260-B5A5-DB43-9DCE-E92A051045B5}"/>
                </a:ext>
              </a:extLst>
            </p:cNvPr>
            <p:cNvSpPr/>
            <p:nvPr/>
          </p:nvSpPr>
          <p:spPr>
            <a:xfrm>
              <a:off x="-520545" y="5050875"/>
              <a:ext cx="9522372" cy="821765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C5E7A3-9070-8F41-A6EA-4F3204C62BB8}"/>
                </a:ext>
              </a:extLst>
            </p:cNvPr>
            <p:cNvSpPr txBox="1"/>
            <p:nvPr/>
          </p:nvSpPr>
          <p:spPr>
            <a:xfrm>
              <a:off x="-256808" y="5076282"/>
              <a:ext cx="89948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Case study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810B66-E9BE-F743-AF8C-769423C8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877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3" y="10216"/>
            <a:ext cx="9472613" cy="6976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634" y="-100014"/>
            <a:ext cx="10181267" cy="69580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361515-F369-664F-A7C4-4E79F5FD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tor_blast_trim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6695" y="-132521"/>
            <a:ext cx="9144000" cy="51435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055165" y="1033670"/>
            <a:ext cx="230587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61636" y="134328"/>
            <a:ext cx="224292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ucida Bright" charset="0"/>
                <a:ea typeface="Lucida Bright" charset="0"/>
                <a:cs typeface="Lucida Bright" charset="0"/>
              </a:rPr>
              <a:t>Vibration Motor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3" y="10216"/>
            <a:ext cx="9472613" cy="69763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BA6BA-F953-7049-93DE-19C0F852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 animBg="1"/>
      <p:bldP spid="11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st_lastFr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5" y="-132521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840355" y="1812947"/>
            <a:ext cx="1453876" cy="1493253"/>
            <a:chOff x="3123660" y="1945469"/>
            <a:chExt cx="1453876" cy="1493253"/>
          </a:xfrm>
        </p:grpSpPr>
        <p:pic>
          <p:nvPicPr>
            <p:cNvPr id="5" name="Picture 4" descr="4_coi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436" y="2166723"/>
              <a:ext cx="1249100" cy="127199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23660" y="1945469"/>
              <a:ext cx="806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Helvetica Neue"/>
                  <a:cs typeface="Helvetica Neue"/>
                </a:defRPr>
              </a:lvl1pPr>
            </a:lstStyle>
            <a:p>
              <a:r>
                <a:rPr lang="en-US" dirty="0">
                  <a:latin typeface="Lucida Bright" charset="0"/>
                  <a:ea typeface="Lucida Bright" charset="0"/>
                  <a:cs typeface="Lucida Bright" charset="0"/>
                </a:rPr>
                <a:t>Coil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65805" y="2150593"/>
            <a:ext cx="2701822" cy="1575279"/>
            <a:chOff x="649110" y="2283115"/>
            <a:chExt cx="2701822" cy="1575279"/>
          </a:xfrm>
        </p:grpSpPr>
        <p:pic>
          <p:nvPicPr>
            <p:cNvPr id="8" name="Picture 7" descr="3_mas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942" y="2624234"/>
              <a:ext cx="1012990" cy="12341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49110" y="2283115"/>
              <a:ext cx="24745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Helvetica Neue"/>
                  <a:cs typeface="Helvetica Neue"/>
                </a:defRPr>
              </a:lvl1pPr>
            </a:lstStyle>
            <a:p>
              <a:r>
                <a:rPr lang="en-US" dirty="0">
                  <a:latin typeface="Lucida Bright" charset="0"/>
                  <a:ea typeface="Lucida Bright" charset="0"/>
                  <a:cs typeface="Lucida Bright" charset="0"/>
                </a:rPr>
                <a:t>Magnetic mass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31377" y="278765"/>
            <a:ext cx="2356661" cy="1765014"/>
            <a:chOff x="3190892" y="891009"/>
            <a:chExt cx="2356661" cy="1765014"/>
          </a:xfrm>
        </p:grpSpPr>
        <p:sp>
          <p:nvSpPr>
            <p:cNvPr id="11" name="TextBox 10"/>
            <p:cNvSpPr txBox="1"/>
            <p:nvPr/>
          </p:nvSpPr>
          <p:spPr>
            <a:xfrm>
              <a:off x="3190892" y="891009"/>
              <a:ext cx="2341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Helvetica Neue"/>
                  <a:cs typeface="Helvetica Neue"/>
                </a:defRPr>
              </a:lvl1pPr>
            </a:lstStyle>
            <a:p>
              <a:r>
                <a:rPr lang="en-US">
                  <a:latin typeface="Lucida Bright" charset="0"/>
                  <a:ea typeface="Lucida Bright" charset="0"/>
                  <a:cs typeface="Lucida Bright" charset="0"/>
                </a:rPr>
                <a:t>AC current</a:t>
              </a:r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97529" y="966105"/>
              <a:ext cx="1150024" cy="1689918"/>
            </a:xfrm>
            <a:custGeom>
              <a:avLst/>
              <a:gdLst>
                <a:gd name="connsiteX0" fmla="*/ 980027 w 980027"/>
                <a:gd name="connsiteY0" fmla="*/ 0 h 1689918"/>
                <a:gd name="connsiteX1" fmla="*/ 500014 w 980027"/>
                <a:gd name="connsiteY1" fmla="*/ 329984 h 1689918"/>
                <a:gd name="connsiteX2" fmla="*/ 280008 w 980027"/>
                <a:gd name="connsiteY2" fmla="*/ 1419931 h 1689918"/>
                <a:gd name="connsiteX3" fmla="*/ 0 w 980027"/>
                <a:gd name="connsiteY3" fmla="*/ 1689918 h 168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027" h="1689918">
                  <a:moveTo>
                    <a:pt x="980027" y="0"/>
                  </a:moveTo>
                  <a:cubicBezTo>
                    <a:pt x="798355" y="46664"/>
                    <a:pt x="616684" y="93329"/>
                    <a:pt x="500014" y="329984"/>
                  </a:cubicBezTo>
                  <a:cubicBezTo>
                    <a:pt x="383344" y="566639"/>
                    <a:pt x="363344" y="1193276"/>
                    <a:pt x="280008" y="1419931"/>
                  </a:cubicBezTo>
                  <a:cubicBezTo>
                    <a:pt x="196672" y="1646586"/>
                    <a:pt x="0" y="1689918"/>
                    <a:pt x="0" y="1689918"/>
                  </a:cubicBezTo>
                </a:path>
              </a:pathLst>
            </a:custGeom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1933E8-87CB-C14A-B77A-0EAA94E2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67BE9B-0FC0-0846-A78B-86F69B21462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Baseband vs Passband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AFA7F1-E5BD-9741-83FF-D98E047CDF70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A86C53-2CA3-AC48-AAC7-BF734F75F586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4520D5-6F6E-8E40-B694-95C5B1BAA440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FDBBC0-B18C-854F-976D-48F8E41655D4}"/>
              </a:ext>
            </a:extLst>
          </p:cNvPr>
          <p:cNvCxnSpPr/>
          <p:nvPr/>
        </p:nvCxnSpPr>
        <p:spPr>
          <a:xfrm>
            <a:off x="10898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8F1161-9725-3044-BFE4-827709ABE668}"/>
              </a:ext>
            </a:extLst>
          </p:cNvPr>
          <p:cNvCxnSpPr/>
          <p:nvPr/>
        </p:nvCxnSpPr>
        <p:spPr>
          <a:xfrm>
            <a:off x="13565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61A2E-BED6-174C-AD90-F21AD8C03858}"/>
              </a:ext>
            </a:extLst>
          </p:cNvPr>
          <p:cNvCxnSpPr/>
          <p:nvPr/>
        </p:nvCxnSpPr>
        <p:spPr>
          <a:xfrm>
            <a:off x="16232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548ED7-22E2-124E-82B5-DC5B238B766A}"/>
              </a:ext>
            </a:extLst>
          </p:cNvPr>
          <p:cNvCxnSpPr/>
          <p:nvPr/>
        </p:nvCxnSpPr>
        <p:spPr>
          <a:xfrm>
            <a:off x="18899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F03E7-281D-4C42-9987-807D876E1B78}"/>
              </a:ext>
            </a:extLst>
          </p:cNvPr>
          <p:cNvCxnSpPr/>
          <p:nvPr/>
        </p:nvCxnSpPr>
        <p:spPr>
          <a:xfrm>
            <a:off x="21566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8AFE5F-C331-C447-BDD4-A69CA1A79A7D}"/>
              </a:ext>
            </a:extLst>
          </p:cNvPr>
          <p:cNvCxnSpPr/>
          <p:nvPr/>
        </p:nvCxnSpPr>
        <p:spPr>
          <a:xfrm>
            <a:off x="24233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20C6BF-C06C-4F4C-B984-D1A667646BDA}"/>
              </a:ext>
            </a:extLst>
          </p:cNvPr>
          <p:cNvCxnSpPr/>
          <p:nvPr/>
        </p:nvCxnSpPr>
        <p:spPr>
          <a:xfrm>
            <a:off x="26900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4CB0FEB-11D4-4C47-886E-A3381F1E1AC6}"/>
              </a:ext>
            </a:extLst>
          </p:cNvPr>
          <p:cNvCxnSpPr/>
          <p:nvPr/>
        </p:nvCxnSpPr>
        <p:spPr>
          <a:xfrm>
            <a:off x="29567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3536BD-7AD5-D94B-951F-E08BC7588A4B}"/>
              </a:ext>
            </a:extLst>
          </p:cNvPr>
          <p:cNvCxnSpPr/>
          <p:nvPr/>
        </p:nvCxnSpPr>
        <p:spPr>
          <a:xfrm>
            <a:off x="3223490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7ECA030E-3078-6A41-BBE9-904222F6CD5B}"/>
              </a:ext>
            </a:extLst>
          </p:cNvPr>
          <p:cNvSpPr/>
          <p:nvPr/>
        </p:nvSpPr>
        <p:spPr>
          <a:xfrm>
            <a:off x="852406" y="1223341"/>
            <a:ext cx="2541722" cy="1116902"/>
          </a:xfrm>
          <a:custGeom>
            <a:avLst/>
            <a:gdLst>
              <a:gd name="connsiteX0" fmla="*/ 0 w 2541722"/>
              <a:gd name="connsiteY0" fmla="*/ 202502 h 1116902"/>
              <a:gd name="connsiteX1" fmla="*/ 371959 w 2541722"/>
              <a:gd name="connsiteY1" fmla="*/ 946420 h 1116902"/>
              <a:gd name="connsiteX2" fmla="*/ 991892 w 2541722"/>
              <a:gd name="connsiteY2" fmla="*/ 434976 h 1116902"/>
              <a:gd name="connsiteX3" fmla="*/ 1549831 w 2541722"/>
              <a:gd name="connsiteY3" fmla="*/ 1024 h 1116902"/>
              <a:gd name="connsiteX4" fmla="*/ 2247254 w 2541722"/>
              <a:gd name="connsiteY4" fmla="*/ 558963 h 1116902"/>
              <a:gd name="connsiteX5" fmla="*/ 2541722 w 2541722"/>
              <a:gd name="connsiteY5" fmla="*/ 1116902 h 111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722" h="1116902">
                <a:moveTo>
                  <a:pt x="0" y="202502"/>
                </a:moveTo>
                <a:cubicBezTo>
                  <a:pt x="103322" y="555088"/>
                  <a:pt x="206644" y="907674"/>
                  <a:pt x="371959" y="946420"/>
                </a:cubicBezTo>
                <a:cubicBezTo>
                  <a:pt x="537274" y="985166"/>
                  <a:pt x="795580" y="592542"/>
                  <a:pt x="991892" y="434976"/>
                </a:cubicBezTo>
                <a:cubicBezTo>
                  <a:pt x="1188204" y="277410"/>
                  <a:pt x="1340604" y="-19640"/>
                  <a:pt x="1549831" y="1024"/>
                </a:cubicBezTo>
                <a:cubicBezTo>
                  <a:pt x="1759058" y="21688"/>
                  <a:pt x="2081939" y="372983"/>
                  <a:pt x="2247254" y="558963"/>
                </a:cubicBezTo>
                <a:cubicBezTo>
                  <a:pt x="2412569" y="744943"/>
                  <a:pt x="2477145" y="930922"/>
                  <a:pt x="2541722" y="1116902"/>
                </a:cubicBezTo>
              </a:path>
            </a:pathLst>
          </a:custGeom>
          <a:noFill/>
          <a:ln w="412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A1E9A6-58A9-3D4B-902B-1FE9833C71F1}"/>
              </a:ext>
            </a:extLst>
          </p:cNvPr>
          <p:cNvCxnSpPr>
            <a:cxnSpLocks/>
          </p:cNvCxnSpPr>
          <p:nvPr/>
        </p:nvCxnSpPr>
        <p:spPr>
          <a:xfrm>
            <a:off x="6172372" y="2845013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DFBE07-71E3-E648-BC61-34C6D88A7DF8}"/>
              </a:ext>
            </a:extLst>
          </p:cNvPr>
          <p:cNvCxnSpPr/>
          <p:nvPr/>
        </p:nvCxnSpPr>
        <p:spPr>
          <a:xfrm flipV="1">
            <a:off x="6175305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90D78AC-160C-1742-976C-AC3DE74C2FCB}"/>
              </a:ext>
            </a:extLst>
          </p:cNvPr>
          <p:cNvSpPr txBox="1"/>
          <p:nvPr/>
        </p:nvSpPr>
        <p:spPr>
          <a:xfrm rot="16200000">
            <a:off x="5318761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67FF50-584A-264F-B704-6ECA283903C3}"/>
              </a:ext>
            </a:extLst>
          </p:cNvPr>
          <p:cNvSpPr txBox="1"/>
          <p:nvPr/>
        </p:nvSpPr>
        <p:spPr>
          <a:xfrm>
            <a:off x="7623794" y="2961492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279D39E-99B9-0A49-8705-9B73C2F751D5}"/>
              </a:ext>
            </a:extLst>
          </p:cNvPr>
          <p:cNvCxnSpPr/>
          <p:nvPr/>
        </p:nvCxnSpPr>
        <p:spPr>
          <a:xfrm>
            <a:off x="64361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A8DC90-75F4-A942-8623-61B3D0EDB24C}"/>
              </a:ext>
            </a:extLst>
          </p:cNvPr>
          <p:cNvCxnSpPr/>
          <p:nvPr/>
        </p:nvCxnSpPr>
        <p:spPr>
          <a:xfrm>
            <a:off x="67028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28F691-07FF-2A4C-9AE6-6211FE10340E}"/>
              </a:ext>
            </a:extLst>
          </p:cNvPr>
          <p:cNvCxnSpPr/>
          <p:nvPr/>
        </p:nvCxnSpPr>
        <p:spPr>
          <a:xfrm>
            <a:off x="69695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8A65EC-721E-CB46-8141-2BF334F36359}"/>
              </a:ext>
            </a:extLst>
          </p:cNvPr>
          <p:cNvCxnSpPr/>
          <p:nvPr/>
        </p:nvCxnSpPr>
        <p:spPr>
          <a:xfrm>
            <a:off x="72362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35327A-E655-8842-B98E-AA48EB998473}"/>
              </a:ext>
            </a:extLst>
          </p:cNvPr>
          <p:cNvCxnSpPr/>
          <p:nvPr/>
        </p:nvCxnSpPr>
        <p:spPr>
          <a:xfrm>
            <a:off x="75029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C481BB-E1A1-A24D-9C6E-EBD2A4684C87}"/>
              </a:ext>
            </a:extLst>
          </p:cNvPr>
          <p:cNvCxnSpPr/>
          <p:nvPr/>
        </p:nvCxnSpPr>
        <p:spPr>
          <a:xfrm>
            <a:off x="77696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183D85-BD30-0142-A979-B16A6A82D75F}"/>
              </a:ext>
            </a:extLst>
          </p:cNvPr>
          <p:cNvCxnSpPr/>
          <p:nvPr/>
        </p:nvCxnSpPr>
        <p:spPr>
          <a:xfrm>
            <a:off x="80363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2068B9A-E84C-8642-A72C-82B457C876DE}"/>
              </a:ext>
            </a:extLst>
          </p:cNvPr>
          <p:cNvCxnSpPr/>
          <p:nvPr/>
        </p:nvCxnSpPr>
        <p:spPr>
          <a:xfrm>
            <a:off x="83030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EA9746C-2AF6-454A-A93A-0EC3A5A38A7E}"/>
              </a:ext>
            </a:extLst>
          </p:cNvPr>
          <p:cNvCxnSpPr/>
          <p:nvPr/>
        </p:nvCxnSpPr>
        <p:spPr>
          <a:xfrm>
            <a:off x="8569746" y="268622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6FB77E-9EDF-C444-A400-E2131DBEEFE7}"/>
              </a:ext>
            </a:extLst>
          </p:cNvPr>
          <p:cNvGrpSpPr/>
          <p:nvPr/>
        </p:nvGrpSpPr>
        <p:grpSpPr>
          <a:xfrm>
            <a:off x="3511919" y="1702109"/>
            <a:ext cx="2158858" cy="501141"/>
            <a:chOff x="3518353" y="3977062"/>
            <a:chExt cx="2158858" cy="501141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37EDFAA-2B53-924E-B609-EF636E11B321}"/>
                </a:ext>
              </a:extLst>
            </p:cNvPr>
            <p:cNvSpPr/>
            <p:nvPr/>
          </p:nvSpPr>
          <p:spPr>
            <a:xfrm rot="13102834">
              <a:off x="5094240" y="3977062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8AFF6BE-1375-9A40-8483-FFCCE376A3ED}"/>
                </a:ext>
              </a:extLst>
            </p:cNvPr>
            <p:cNvSpPr/>
            <p:nvPr/>
          </p:nvSpPr>
          <p:spPr>
            <a:xfrm rot="13102834">
              <a:off x="3518353" y="4003189"/>
              <a:ext cx="582971" cy="47501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6A59F6-803F-C74F-A7AF-5C0D0B9E7915}"/>
                </a:ext>
              </a:extLst>
            </p:cNvPr>
            <p:cNvSpPr txBox="1"/>
            <p:nvPr/>
          </p:nvSpPr>
          <p:spPr>
            <a:xfrm>
              <a:off x="4166662" y="4014515"/>
              <a:ext cx="939736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6793C00-D713-EF48-AEF2-3B815F60F298}"/>
              </a:ext>
            </a:extLst>
          </p:cNvPr>
          <p:cNvCxnSpPr>
            <a:cxnSpLocks/>
          </p:cNvCxnSpPr>
          <p:nvPr/>
        </p:nvCxnSpPr>
        <p:spPr>
          <a:xfrm flipV="1">
            <a:off x="6415014" y="1999280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A7AE000-E0B1-A044-8B6C-5F3512ECBE70}"/>
              </a:ext>
            </a:extLst>
          </p:cNvPr>
          <p:cNvCxnSpPr>
            <a:cxnSpLocks/>
          </p:cNvCxnSpPr>
          <p:nvPr/>
        </p:nvCxnSpPr>
        <p:spPr>
          <a:xfrm flipV="1">
            <a:off x="6684531" y="2401339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700A534-76A1-9540-9D21-8CD088F387FF}"/>
              </a:ext>
            </a:extLst>
          </p:cNvPr>
          <p:cNvCxnSpPr>
            <a:cxnSpLocks/>
          </p:cNvCxnSpPr>
          <p:nvPr/>
        </p:nvCxnSpPr>
        <p:spPr>
          <a:xfrm flipV="1">
            <a:off x="6954048" y="1890792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2" name="Freeform 61">
            <a:extLst>
              <a:ext uri="{FF2B5EF4-FFF2-40B4-BE49-F238E27FC236}">
                <a16:creationId xmlns:a16="http://schemas.microsoft.com/office/drawing/2014/main" id="{6C5DB6F0-BA6E-664A-9BDD-F07B935F2261}"/>
              </a:ext>
            </a:extLst>
          </p:cNvPr>
          <p:cNvSpPr/>
          <p:nvPr/>
        </p:nvSpPr>
        <p:spPr>
          <a:xfrm rot="18502834">
            <a:off x="7115001" y="3113827"/>
            <a:ext cx="398177" cy="32444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DD600C3C-6C7D-8C4D-8A99-0C81D14BB3A8}"/>
              </a:ext>
            </a:extLst>
          </p:cNvPr>
          <p:cNvSpPr/>
          <p:nvPr/>
        </p:nvSpPr>
        <p:spPr>
          <a:xfrm rot="18502834">
            <a:off x="7126063" y="3949227"/>
            <a:ext cx="398177" cy="32444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FBAC56C-D9A3-1441-8FCB-F9B65121D72C}"/>
              </a:ext>
            </a:extLst>
          </p:cNvPr>
          <p:cNvSpPr txBox="1"/>
          <p:nvPr/>
        </p:nvSpPr>
        <p:spPr>
          <a:xfrm>
            <a:off x="6220368" y="3489270"/>
            <a:ext cx="214367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Up-conversion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7ECC154-3A59-FA4F-AE04-EC2834BE1DAC}"/>
              </a:ext>
            </a:extLst>
          </p:cNvPr>
          <p:cNvCxnSpPr>
            <a:cxnSpLocks/>
          </p:cNvCxnSpPr>
          <p:nvPr/>
        </p:nvCxnSpPr>
        <p:spPr>
          <a:xfrm>
            <a:off x="6155961" y="6377998"/>
            <a:ext cx="2784989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3C5A7FB-6E0E-A441-AFEC-01F3E2E1A797}"/>
              </a:ext>
            </a:extLst>
          </p:cNvPr>
          <p:cNvCxnSpPr/>
          <p:nvPr/>
        </p:nvCxnSpPr>
        <p:spPr>
          <a:xfrm flipV="1">
            <a:off x="6158894" y="424040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662FC2C0-475F-094A-AA0A-49979320A5D4}"/>
              </a:ext>
            </a:extLst>
          </p:cNvPr>
          <p:cNvSpPr txBox="1"/>
          <p:nvPr/>
        </p:nvSpPr>
        <p:spPr>
          <a:xfrm rot="16200000">
            <a:off x="5302350" y="520415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0687FF9-DFD8-3641-B988-9E4E7B68464A}"/>
              </a:ext>
            </a:extLst>
          </p:cNvPr>
          <p:cNvSpPr txBox="1"/>
          <p:nvPr/>
        </p:nvSpPr>
        <p:spPr>
          <a:xfrm>
            <a:off x="7607383" y="6494477"/>
            <a:ext cx="13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9A7FDE3-4381-CC4E-8FDC-B1C8983DB8A8}"/>
              </a:ext>
            </a:extLst>
          </p:cNvPr>
          <p:cNvCxnSpPr/>
          <p:nvPr/>
        </p:nvCxnSpPr>
        <p:spPr>
          <a:xfrm>
            <a:off x="64197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C1F8FCA-7CA7-3A4B-9B67-7AD21FD937CA}"/>
              </a:ext>
            </a:extLst>
          </p:cNvPr>
          <p:cNvCxnSpPr/>
          <p:nvPr/>
        </p:nvCxnSpPr>
        <p:spPr>
          <a:xfrm>
            <a:off x="66864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A47D995-BD96-434E-B4D4-44938A8DDACD}"/>
              </a:ext>
            </a:extLst>
          </p:cNvPr>
          <p:cNvCxnSpPr/>
          <p:nvPr/>
        </p:nvCxnSpPr>
        <p:spPr>
          <a:xfrm>
            <a:off x="69531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50EA01C-3982-D04F-B4B8-900C73F96379}"/>
              </a:ext>
            </a:extLst>
          </p:cNvPr>
          <p:cNvCxnSpPr/>
          <p:nvPr/>
        </p:nvCxnSpPr>
        <p:spPr>
          <a:xfrm>
            <a:off x="72198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3EFDE7A-C797-4E40-B4F8-8B2109038801}"/>
              </a:ext>
            </a:extLst>
          </p:cNvPr>
          <p:cNvCxnSpPr/>
          <p:nvPr/>
        </p:nvCxnSpPr>
        <p:spPr>
          <a:xfrm>
            <a:off x="74865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F7CB708-88AD-B941-8213-F75DAE940D53}"/>
              </a:ext>
            </a:extLst>
          </p:cNvPr>
          <p:cNvCxnSpPr/>
          <p:nvPr/>
        </p:nvCxnSpPr>
        <p:spPr>
          <a:xfrm>
            <a:off x="77532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6981B60-5FE6-E147-9E98-739DDF524A94}"/>
              </a:ext>
            </a:extLst>
          </p:cNvPr>
          <p:cNvCxnSpPr/>
          <p:nvPr/>
        </p:nvCxnSpPr>
        <p:spPr>
          <a:xfrm>
            <a:off x="80199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1CB7B36-3DBC-9E42-A5DB-0678F0DE19AF}"/>
              </a:ext>
            </a:extLst>
          </p:cNvPr>
          <p:cNvCxnSpPr/>
          <p:nvPr/>
        </p:nvCxnSpPr>
        <p:spPr>
          <a:xfrm>
            <a:off x="82866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EB60B07-5926-F54B-ACE3-10C7E6180841}"/>
              </a:ext>
            </a:extLst>
          </p:cNvPr>
          <p:cNvCxnSpPr/>
          <p:nvPr/>
        </p:nvCxnSpPr>
        <p:spPr>
          <a:xfrm>
            <a:off x="8553335" y="6219214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C0CD75B-C5FD-A443-AA60-F995BBC945F8}"/>
              </a:ext>
            </a:extLst>
          </p:cNvPr>
          <p:cNvCxnSpPr>
            <a:cxnSpLocks/>
          </p:cNvCxnSpPr>
          <p:nvPr/>
        </p:nvCxnSpPr>
        <p:spPr>
          <a:xfrm flipV="1">
            <a:off x="8010428" y="5532265"/>
            <a:ext cx="0" cy="870669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96C9BE1-DF84-D849-802A-F59F26AE342B}"/>
              </a:ext>
            </a:extLst>
          </p:cNvPr>
          <p:cNvCxnSpPr>
            <a:cxnSpLocks/>
          </p:cNvCxnSpPr>
          <p:nvPr/>
        </p:nvCxnSpPr>
        <p:spPr>
          <a:xfrm flipV="1">
            <a:off x="8279945" y="5934324"/>
            <a:ext cx="0" cy="45400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82148F2-D616-494C-A40B-065AA50B225A}"/>
              </a:ext>
            </a:extLst>
          </p:cNvPr>
          <p:cNvCxnSpPr>
            <a:cxnSpLocks/>
          </p:cNvCxnSpPr>
          <p:nvPr/>
        </p:nvCxnSpPr>
        <p:spPr>
          <a:xfrm flipV="1">
            <a:off x="8549462" y="5423777"/>
            <a:ext cx="0" cy="979157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6733994-F04E-CD4E-B562-F941395B17BA}"/>
              </a:ext>
            </a:extLst>
          </p:cNvPr>
          <p:cNvCxnSpPr>
            <a:cxnSpLocks/>
          </p:cNvCxnSpPr>
          <p:nvPr/>
        </p:nvCxnSpPr>
        <p:spPr>
          <a:xfrm flipV="1">
            <a:off x="7749369" y="4510009"/>
            <a:ext cx="0" cy="189292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C6B2744-217D-CA44-BBC0-1EDE5D4DF6A3}"/>
              </a:ext>
            </a:extLst>
          </p:cNvPr>
          <p:cNvSpPr txBox="1"/>
          <p:nvPr/>
        </p:nvSpPr>
        <p:spPr>
          <a:xfrm>
            <a:off x="7664458" y="3982293"/>
            <a:ext cx="135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Carrier</a:t>
            </a:r>
          </a:p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758C92F-FE49-C44E-8554-544EDB5252B2}"/>
              </a:ext>
            </a:extLst>
          </p:cNvPr>
          <p:cNvSpPr txBox="1"/>
          <p:nvPr/>
        </p:nvSpPr>
        <p:spPr>
          <a:xfrm>
            <a:off x="7236246" y="830866"/>
            <a:ext cx="135178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Baseband signal</a:t>
            </a: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83AC4D3D-DBCB-0245-90DA-9C07EE3F7E11}"/>
              </a:ext>
            </a:extLst>
          </p:cNvPr>
          <p:cNvSpPr/>
          <p:nvPr/>
        </p:nvSpPr>
        <p:spPr>
          <a:xfrm>
            <a:off x="7315200" y="1534332"/>
            <a:ext cx="764792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19F4E33-A1C8-4746-9F37-AF160D2B512F}"/>
              </a:ext>
            </a:extLst>
          </p:cNvPr>
          <p:cNvSpPr txBox="1"/>
          <p:nvPr/>
        </p:nvSpPr>
        <p:spPr>
          <a:xfrm>
            <a:off x="4160228" y="3509110"/>
            <a:ext cx="135178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Passband signal</a:t>
            </a:r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35EFE69A-3365-DB43-BC21-904E4447DD57}"/>
              </a:ext>
            </a:extLst>
          </p:cNvPr>
          <p:cNvSpPr/>
          <p:nvPr/>
        </p:nvSpPr>
        <p:spPr>
          <a:xfrm flipH="1">
            <a:off x="5003973" y="4212576"/>
            <a:ext cx="2603405" cy="743919"/>
          </a:xfrm>
          <a:custGeom>
            <a:avLst/>
            <a:gdLst>
              <a:gd name="connsiteX0" fmla="*/ 728420 w 764792"/>
              <a:gd name="connsiteY0" fmla="*/ 0 h 743919"/>
              <a:gd name="connsiteX1" fmla="*/ 681925 w 764792"/>
              <a:gd name="connsiteY1" fmla="*/ 511444 h 743919"/>
              <a:gd name="connsiteX2" fmla="*/ 0 w 764792"/>
              <a:gd name="connsiteY2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792" h="743919">
                <a:moveTo>
                  <a:pt x="728420" y="0"/>
                </a:moveTo>
                <a:cubicBezTo>
                  <a:pt x="765874" y="193729"/>
                  <a:pt x="803328" y="387458"/>
                  <a:pt x="681925" y="511444"/>
                </a:cubicBezTo>
                <a:cubicBezTo>
                  <a:pt x="560522" y="635431"/>
                  <a:pt x="280261" y="689675"/>
                  <a:pt x="0" y="743919"/>
                </a:cubicBezTo>
              </a:path>
            </a:pathLst>
          </a:custGeom>
          <a:noFill/>
          <a:ln w="47625">
            <a:solidFill>
              <a:schemeClr val="accent2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20A62E-AE82-3142-AA7C-09E85A0A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40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6695" y="-132521"/>
            <a:ext cx="9144000" cy="5143500"/>
            <a:chOff x="0" y="0"/>
            <a:chExt cx="9144000" cy="5143500"/>
          </a:xfrm>
        </p:grpSpPr>
        <p:pic>
          <p:nvPicPr>
            <p:cNvPr id="3" name="Picture 2" descr="blast_lastFram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0156678">
              <a:off x="2354116" y="2618156"/>
              <a:ext cx="989775" cy="1234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40355" y="1812947"/>
            <a:ext cx="1453876" cy="1493253"/>
            <a:chOff x="3123660" y="1945469"/>
            <a:chExt cx="1453876" cy="1493253"/>
          </a:xfrm>
        </p:grpSpPr>
        <p:pic>
          <p:nvPicPr>
            <p:cNvPr id="6" name="Picture 5" descr="4_coi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436" y="2166723"/>
              <a:ext cx="1249100" cy="12719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23660" y="1945469"/>
              <a:ext cx="806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Helvetica Neue"/>
                  <a:cs typeface="Helvetica Neue"/>
                </a:defRPr>
              </a:lvl1pPr>
            </a:lstStyle>
            <a:p>
              <a:r>
                <a:rPr lang="en-US" dirty="0">
                  <a:latin typeface="Lucida Bright" charset="0"/>
                  <a:ea typeface="Lucida Bright" charset="0"/>
                  <a:cs typeface="Lucida Bright" charset="0"/>
                </a:rPr>
                <a:t>Coil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365805" y="2150593"/>
            <a:ext cx="2460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Helvetica Neue"/>
                <a:cs typeface="Helvetica Neue"/>
              </a:defRPr>
            </a:lvl1pPr>
          </a:lstStyle>
          <a:p>
            <a:r>
              <a:rPr lang="en-US" dirty="0">
                <a:latin typeface="Lucida Bright" charset="0"/>
                <a:ea typeface="Lucida Bright" charset="0"/>
                <a:cs typeface="Lucida Bright" charset="0"/>
              </a:rPr>
              <a:t>Magnetic mass</a:t>
            </a:r>
          </a:p>
        </p:txBody>
      </p:sp>
      <p:pic>
        <p:nvPicPr>
          <p:cNvPr id="12" name="Picture 11" descr="3_m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89" y="2491712"/>
            <a:ext cx="1012990" cy="12341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5247760">
            <a:off x="5874980" y="3460273"/>
            <a:ext cx="1199582" cy="1458925"/>
            <a:chOff x="2346129" y="1321104"/>
            <a:chExt cx="1756307" cy="2136013"/>
          </a:xfrm>
        </p:grpSpPr>
        <p:sp>
          <p:nvSpPr>
            <p:cNvPr id="17" name="Freeform 16"/>
            <p:cNvSpPr/>
            <p:nvPr/>
          </p:nvSpPr>
          <p:spPr>
            <a:xfrm>
              <a:off x="2501836" y="2041977"/>
              <a:ext cx="901264" cy="109611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12112" y="1698221"/>
              <a:ext cx="1319540" cy="1604818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593157" y="2417765"/>
              <a:ext cx="494091" cy="600910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31377" y="278765"/>
            <a:ext cx="2356661" cy="1765014"/>
            <a:chOff x="3190892" y="891009"/>
            <a:chExt cx="2356661" cy="1765014"/>
          </a:xfrm>
        </p:grpSpPr>
        <p:sp>
          <p:nvSpPr>
            <p:cNvPr id="25" name="TextBox 24"/>
            <p:cNvSpPr txBox="1"/>
            <p:nvPr/>
          </p:nvSpPr>
          <p:spPr>
            <a:xfrm>
              <a:off x="3190892" y="891009"/>
              <a:ext cx="2341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Helvetica Neue"/>
                  <a:cs typeface="Helvetica Neue"/>
                </a:defRPr>
              </a:lvl1pPr>
            </a:lstStyle>
            <a:p>
              <a:r>
                <a:rPr lang="en-US">
                  <a:latin typeface="Lucida Bright" charset="0"/>
                  <a:ea typeface="Lucida Bright" charset="0"/>
                  <a:cs typeface="Lucida Bright" charset="0"/>
                </a:rPr>
                <a:t>AC current</a:t>
              </a:r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397529" y="966105"/>
              <a:ext cx="1150024" cy="1689918"/>
            </a:xfrm>
            <a:custGeom>
              <a:avLst/>
              <a:gdLst>
                <a:gd name="connsiteX0" fmla="*/ 980027 w 980027"/>
                <a:gd name="connsiteY0" fmla="*/ 0 h 1689918"/>
                <a:gd name="connsiteX1" fmla="*/ 500014 w 980027"/>
                <a:gd name="connsiteY1" fmla="*/ 329984 h 1689918"/>
                <a:gd name="connsiteX2" fmla="*/ 280008 w 980027"/>
                <a:gd name="connsiteY2" fmla="*/ 1419931 h 1689918"/>
                <a:gd name="connsiteX3" fmla="*/ 0 w 980027"/>
                <a:gd name="connsiteY3" fmla="*/ 1689918 h 168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027" h="1689918">
                  <a:moveTo>
                    <a:pt x="980027" y="0"/>
                  </a:moveTo>
                  <a:cubicBezTo>
                    <a:pt x="798355" y="46664"/>
                    <a:pt x="616684" y="93329"/>
                    <a:pt x="500014" y="329984"/>
                  </a:cubicBezTo>
                  <a:cubicBezTo>
                    <a:pt x="383344" y="566639"/>
                    <a:pt x="363344" y="1193276"/>
                    <a:pt x="280008" y="1419931"/>
                  </a:cubicBezTo>
                  <a:cubicBezTo>
                    <a:pt x="196672" y="1646586"/>
                    <a:pt x="0" y="1689918"/>
                    <a:pt x="0" y="1689918"/>
                  </a:cubicBezTo>
                </a:path>
              </a:pathLst>
            </a:custGeom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6FBA56-2418-404D-987C-6C41AF97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5538 -0.036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38 -0.03611 L 1.38889E-6 0.0002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023 L 0.05555 -0.03588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38 -0.03611 L 1.38889E-6 0.00023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180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48" y="10217"/>
            <a:ext cx="9255694" cy="68375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258934">
            <a:off x="3644726" y="1604618"/>
            <a:ext cx="677133" cy="823525"/>
            <a:chOff x="2346129" y="1321104"/>
            <a:chExt cx="1756307" cy="2136013"/>
          </a:xfrm>
        </p:grpSpPr>
        <p:sp>
          <p:nvSpPr>
            <p:cNvPr id="4" name="Freeform 3"/>
            <p:cNvSpPr/>
            <p:nvPr/>
          </p:nvSpPr>
          <p:spPr>
            <a:xfrm>
              <a:off x="2501836" y="2041977"/>
              <a:ext cx="901264" cy="109611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2412112" y="1698221"/>
              <a:ext cx="1319540" cy="1604818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593157" y="2417765"/>
              <a:ext cx="494091" cy="600910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91982" y="4772571"/>
            <a:ext cx="4217279" cy="1861842"/>
            <a:chOff x="1791982" y="4772571"/>
            <a:chExt cx="4217279" cy="1861842"/>
          </a:xfrm>
        </p:grpSpPr>
        <p:sp>
          <p:nvSpPr>
            <p:cNvPr id="12" name="TextBox 11"/>
            <p:cNvSpPr txBox="1"/>
            <p:nvPr/>
          </p:nvSpPr>
          <p:spPr>
            <a:xfrm>
              <a:off x="3438093" y="5803416"/>
              <a:ext cx="2571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Helvetica Neue"/>
                  <a:cs typeface="Helvetica Neue"/>
                </a:defRPr>
              </a:lvl1pPr>
            </a:lstStyle>
            <a:p>
              <a:pPr algn="ctr"/>
              <a:r>
                <a:rPr lang="en-US" dirty="0">
                  <a:latin typeface="Lucida Bright" charset="0"/>
                  <a:ea typeface="Lucida Bright" charset="0"/>
                  <a:cs typeface="Lucida Bright" charset="0"/>
                </a:rPr>
                <a:t>Motion sensor</a:t>
              </a:r>
            </a:p>
            <a:p>
              <a:pPr algn="ctr"/>
              <a:r>
                <a:rPr lang="en-US" dirty="0">
                  <a:latin typeface="Lucida Bright" charset="0"/>
                  <a:ea typeface="Lucida Bright" charset="0"/>
                  <a:cs typeface="Lucida Bright" charset="0"/>
                </a:rPr>
                <a:t>(accelerometer)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91982" y="4772571"/>
              <a:ext cx="1703508" cy="1694051"/>
              <a:chOff x="3067306" y="3621386"/>
              <a:chExt cx="2061245" cy="2049802"/>
            </a:xfrm>
          </p:grpSpPr>
          <p:sp>
            <p:nvSpPr>
              <p:cNvPr id="14" name="Oval 13"/>
              <p:cNvSpPr/>
              <p:nvPr/>
            </p:nvSpPr>
            <p:spPr>
              <a:xfrm flipH="1">
                <a:off x="3067306" y="3621386"/>
                <a:ext cx="2061245" cy="2049802"/>
              </a:xfrm>
              <a:prstGeom prst="ellipse">
                <a:avLst/>
              </a:prstGeom>
              <a:noFill/>
              <a:ln w="28575" cmpd="sng">
                <a:solidFill>
                  <a:srgbClr val="953735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red_accl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4928" y="3628229"/>
                <a:ext cx="1934173" cy="1934173"/>
              </a:xfrm>
              <a:prstGeom prst="rect">
                <a:avLst/>
              </a:prstGeom>
              <a:ln>
                <a:noFill/>
              </a:ln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 flipH="1">
              <a:off x="3578517" y="5470759"/>
              <a:ext cx="2020635" cy="30631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  <a:headEnd type="oval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>
            <a:off x="4055165" y="1033670"/>
            <a:ext cx="230587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391023" y="201633"/>
            <a:ext cx="1703508" cy="1694051"/>
            <a:chOff x="1078894" y="2641697"/>
            <a:chExt cx="1407858" cy="1400042"/>
          </a:xfrm>
        </p:grpSpPr>
        <p:sp>
          <p:nvSpPr>
            <p:cNvPr id="19" name="Oval 18"/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blast_firstFrame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28" b="29352" l="41484" r="57448">
                          <a14:foregroundMark x1="46354" y1="20509" x2="46354" y2="205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7" t="3948" r="42568" b="70807"/>
            <a:stretch/>
          </p:blipFill>
          <p:spPr>
            <a:xfrm>
              <a:off x="1237379" y="2847508"/>
              <a:ext cx="1101425" cy="886873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105808" y="1895684"/>
            <a:ext cx="2571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Helvetica Neue"/>
                <a:cs typeface="Helvetica Neue"/>
              </a:defRPr>
            </a:lvl1pPr>
          </a:lstStyle>
          <a:p>
            <a:pPr algn="ctr"/>
            <a:r>
              <a:rPr lang="en-US">
                <a:latin typeface="Lucida Bright" charset="0"/>
                <a:ea typeface="Lucida Bright" charset="0"/>
                <a:cs typeface="Lucida Bright" charset="0"/>
              </a:rPr>
              <a:t>Vibration motor</a:t>
            </a:r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2515D-3DA4-BF44-B4D9-E574686E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48" y="10217"/>
            <a:ext cx="9255694" cy="68375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258934">
            <a:off x="3644726" y="1604618"/>
            <a:ext cx="677133" cy="823525"/>
            <a:chOff x="2346129" y="1321104"/>
            <a:chExt cx="1756307" cy="2136013"/>
          </a:xfrm>
        </p:grpSpPr>
        <p:sp>
          <p:nvSpPr>
            <p:cNvPr id="4" name="Freeform 3"/>
            <p:cNvSpPr/>
            <p:nvPr/>
          </p:nvSpPr>
          <p:spPr>
            <a:xfrm>
              <a:off x="2501836" y="2041977"/>
              <a:ext cx="901264" cy="109611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2412112" y="1698221"/>
              <a:ext cx="1319540" cy="1604818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593157" y="2417765"/>
              <a:ext cx="494091" cy="600910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46220" y="2294012"/>
            <a:ext cx="1794510" cy="2723758"/>
          </a:xfrm>
          <a:custGeom>
            <a:avLst/>
            <a:gdLst>
              <a:gd name="connsiteX0" fmla="*/ 0 w 1965960"/>
              <a:gd name="connsiteY0" fmla="*/ 0 h 3394710"/>
              <a:gd name="connsiteX1" fmla="*/ 571500 w 1965960"/>
              <a:gd name="connsiteY1" fmla="*/ 948690 h 3394710"/>
              <a:gd name="connsiteX2" fmla="*/ 617220 w 1965960"/>
              <a:gd name="connsiteY2" fmla="*/ 1611630 h 3394710"/>
              <a:gd name="connsiteX3" fmla="*/ 1223010 w 1965960"/>
              <a:gd name="connsiteY3" fmla="*/ 2205990 h 3394710"/>
              <a:gd name="connsiteX4" fmla="*/ 1645920 w 1965960"/>
              <a:gd name="connsiteY4" fmla="*/ 3131820 h 3394710"/>
              <a:gd name="connsiteX5" fmla="*/ 1965960 w 1965960"/>
              <a:gd name="connsiteY5" fmla="*/ 3394710 h 33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5960" h="3394710">
                <a:moveTo>
                  <a:pt x="0" y="0"/>
                </a:moveTo>
                <a:cubicBezTo>
                  <a:pt x="234315" y="340042"/>
                  <a:pt x="468630" y="680085"/>
                  <a:pt x="571500" y="948690"/>
                </a:cubicBezTo>
                <a:cubicBezTo>
                  <a:pt x="674370" y="1217295"/>
                  <a:pt x="508635" y="1402080"/>
                  <a:pt x="617220" y="1611630"/>
                </a:cubicBezTo>
                <a:cubicBezTo>
                  <a:pt x="725805" y="1821180"/>
                  <a:pt x="1051560" y="1952625"/>
                  <a:pt x="1223010" y="2205990"/>
                </a:cubicBezTo>
                <a:cubicBezTo>
                  <a:pt x="1394460" y="2459355"/>
                  <a:pt x="1522095" y="2933700"/>
                  <a:pt x="1645920" y="3131820"/>
                </a:cubicBezTo>
                <a:cubicBezTo>
                  <a:pt x="1769745" y="3329940"/>
                  <a:pt x="1965960" y="3394710"/>
                  <a:pt x="1965960" y="3394710"/>
                </a:cubicBezTo>
              </a:path>
            </a:pathLst>
          </a:custGeom>
          <a:noFill/>
          <a:ln w="28575">
            <a:solidFill>
              <a:srgbClr val="BB222D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696677" y="3429000"/>
            <a:ext cx="1668780" cy="1510843"/>
          </a:xfrm>
          <a:custGeom>
            <a:avLst/>
            <a:gdLst>
              <a:gd name="connsiteX0" fmla="*/ 0 w 1668780"/>
              <a:gd name="connsiteY0" fmla="*/ 1510843 h 1510843"/>
              <a:gd name="connsiteX1" fmla="*/ 331470 w 1668780"/>
              <a:gd name="connsiteY1" fmla="*/ 1327963 h 1510843"/>
              <a:gd name="connsiteX2" fmla="*/ 388620 w 1668780"/>
              <a:gd name="connsiteY2" fmla="*/ 973633 h 1510843"/>
              <a:gd name="connsiteX3" fmla="*/ 571500 w 1668780"/>
              <a:gd name="connsiteY3" fmla="*/ 1430833 h 1510843"/>
              <a:gd name="connsiteX4" fmla="*/ 502920 w 1668780"/>
              <a:gd name="connsiteY4" fmla="*/ 653593 h 1510843"/>
              <a:gd name="connsiteX5" fmla="*/ 640080 w 1668780"/>
              <a:gd name="connsiteY5" fmla="*/ 1202233 h 1510843"/>
              <a:gd name="connsiteX6" fmla="*/ 548640 w 1668780"/>
              <a:gd name="connsiteY6" fmla="*/ 356413 h 1510843"/>
              <a:gd name="connsiteX7" fmla="*/ 765810 w 1668780"/>
              <a:gd name="connsiteY7" fmla="*/ 1316533 h 1510843"/>
              <a:gd name="connsiteX8" fmla="*/ 617220 w 1668780"/>
              <a:gd name="connsiteY8" fmla="*/ 207823 h 1510843"/>
              <a:gd name="connsiteX9" fmla="*/ 788670 w 1668780"/>
              <a:gd name="connsiteY9" fmla="*/ 836473 h 1510843"/>
              <a:gd name="connsiteX10" fmla="*/ 720090 w 1668780"/>
              <a:gd name="connsiteY10" fmla="*/ 2083 h 1510843"/>
              <a:gd name="connsiteX11" fmla="*/ 925830 w 1668780"/>
              <a:gd name="connsiteY11" fmla="*/ 1133653 h 1510843"/>
              <a:gd name="connsiteX12" fmla="*/ 880110 w 1668780"/>
              <a:gd name="connsiteY12" fmla="*/ 322123 h 1510843"/>
              <a:gd name="connsiteX13" fmla="*/ 960120 w 1668780"/>
              <a:gd name="connsiteY13" fmla="*/ 722173 h 1510843"/>
              <a:gd name="connsiteX14" fmla="*/ 994410 w 1668780"/>
              <a:gd name="connsiteY14" fmla="*/ 367843 h 1510843"/>
              <a:gd name="connsiteX15" fmla="*/ 1143000 w 1668780"/>
              <a:gd name="connsiteY15" fmla="*/ 665023 h 1510843"/>
              <a:gd name="connsiteX16" fmla="*/ 1200150 w 1668780"/>
              <a:gd name="connsiteY16" fmla="*/ 367843 h 1510843"/>
              <a:gd name="connsiteX17" fmla="*/ 1268730 w 1668780"/>
              <a:gd name="connsiteY17" fmla="*/ 470713 h 1510843"/>
              <a:gd name="connsiteX18" fmla="*/ 1668780 w 1668780"/>
              <a:gd name="connsiteY18" fmla="*/ 150673 h 15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68780" h="1510843">
                <a:moveTo>
                  <a:pt x="0" y="1510843"/>
                </a:moveTo>
                <a:cubicBezTo>
                  <a:pt x="133350" y="1464170"/>
                  <a:pt x="266700" y="1417498"/>
                  <a:pt x="331470" y="1327963"/>
                </a:cubicBezTo>
                <a:cubicBezTo>
                  <a:pt x="396240" y="1238428"/>
                  <a:pt x="348615" y="956488"/>
                  <a:pt x="388620" y="973633"/>
                </a:cubicBezTo>
                <a:cubicBezTo>
                  <a:pt x="428625" y="990778"/>
                  <a:pt x="552450" y="1484173"/>
                  <a:pt x="571500" y="1430833"/>
                </a:cubicBezTo>
                <a:cubicBezTo>
                  <a:pt x="590550" y="1377493"/>
                  <a:pt x="491490" y="691693"/>
                  <a:pt x="502920" y="653593"/>
                </a:cubicBezTo>
                <a:cubicBezTo>
                  <a:pt x="514350" y="615493"/>
                  <a:pt x="632460" y="1251763"/>
                  <a:pt x="640080" y="1202233"/>
                </a:cubicBezTo>
                <a:cubicBezTo>
                  <a:pt x="647700" y="1152703"/>
                  <a:pt x="527685" y="337363"/>
                  <a:pt x="548640" y="356413"/>
                </a:cubicBezTo>
                <a:cubicBezTo>
                  <a:pt x="569595" y="375463"/>
                  <a:pt x="754380" y="1341298"/>
                  <a:pt x="765810" y="1316533"/>
                </a:cubicBezTo>
                <a:cubicBezTo>
                  <a:pt x="777240" y="1291768"/>
                  <a:pt x="613410" y="287833"/>
                  <a:pt x="617220" y="207823"/>
                </a:cubicBezTo>
                <a:cubicBezTo>
                  <a:pt x="621030" y="127813"/>
                  <a:pt x="771525" y="870763"/>
                  <a:pt x="788670" y="836473"/>
                </a:cubicBezTo>
                <a:cubicBezTo>
                  <a:pt x="805815" y="802183"/>
                  <a:pt x="697230" y="-47447"/>
                  <a:pt x="720090" y="2083"/>
                </a:cubicBezTo>
                <a:cubicBezTo>
                  <a:pt x="742950" y="51613"/>
                  <a:pt x="899160" y="1080313"/>
                  <a:pt x="925830" y="1133653"/>
                </a:cubicBezTo>
                <a:cubicBezTo>
                  <a:pt x="952500" y="1186993"/>
                  <a:pt x="874395" y="390703"/>
                  <a:pt x="880110" y="322123"/>
                </a:cubicBezTo>
                <a:cubicBezTo>
                  <a:pt x="885825" y="253543"/>
                  <a:pt x="941070" y="714553"/>
                  <a:pt x="960120" y="722173"/>
                </a:cubicBezTo>
                <a:cubicBezTo>
                  <a:pt x="979170" y="729793"/>
                  <a:pt x="963930" y="377368"/>
                  <a:pt x="994410" y="367843"/>
                </a:cubicBezTo>
                <a:cubicBezTo>
                  <a:pt x="1024890" y="358318"/>
                  <a:pt x="1108710" y="665023"/>
                  <a:pt x="1143000" y="665023"/>
                </a:cubicBezTo>
                <a:cubicBezTo>
                  <a:pt x="1177290" y="665023"/>
                  <a:pt x="1179195" y="400228"/>
                  <a:pt x="1200150" y="367843"/>
                </a:cubicBezTo>
                <a:cubicBezTo>
                  <a:pt x="1221105" y="335458"/>
                  <a:pt x="1190625" y="506908"/>
                  <a:pt x="1268730" y="470713"/>
                </a:cubicBezTo>
                <a:cubicBezTo>
                  <a:pt x="1346835" y="434518"/>
                  <a:pt x="1668780" y="150673"/>
                  <a:pt x="1668780" y="150673"/>
                </a:cubicBezTo>
              </a:path>
            </a:pathLst>
          </a:custGeom>
          <a:noFill/>
          <a:ln w="19050">
            <a:solidFill>
              <a:srgbClr val="BB222D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91982" y="4772571"/>
            <a:ext cx="1703508" cy="1694051"/>
            <a:chOff x="3067306" y="3621386"/>
            <a:chExt cx="2061245" cy="2049802"/>
          </a:xfrm>
        </p:grpSpPr>
        <p:sp>
          <p:nvSpPr>
            <p:cNvPr id="14" name="Oval 13"/>
            <p:cNvSpPr/>
            <p:nvPr/>
          </p:nvSpPr>
          <p:spPr>
            <a:xfrm flipH="1">
              <a:off x="3067306" y="3621386"/>
              <a:ext cx="2061245" cy="2049802"/>
            </a:xfrm>
            <a:prstGeom prst="ellipse">
              <a:avLst/>
            </a:prstGeom>
            <a:noFill/>
            <a:ln w="28575" cmpd="sng">
              <a:solidFill>
                <a:srgbClr val="95373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red_accl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928" y="3628229"/>
              <a:ext cx="1934173" cy="1934173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6" name="Straight Arrow Connector 15"/>
          <p:cNvCxnSpPr/>
          <p:nvPr/>
        </p:nvCxnSpPr>
        <p:spPr>
          <a:xfrm flipH="1">
            <a:off x="3578517" y="5470759"/>
            <a:ext cx="2020635" cy="3063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55165" y="1033670"/>
            <a:ext cx="230587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391023" y="201633"/>
            <a:ext cx="1703508" cy="1694051"/>
            <a:chOff x="1078894" y="2641697"/>
            <a:chExt cx="1407858" cy="1400042"/>
          </a:xfrm>
        </p:grpSpPr>
        <p:sp>
          <p:nvSpPr>
            <p:cNvPr id="19" name="Oval 18"/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blast_firstFrame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28" b="29352" l="41484" r="57448">
                          <a14:foregroundMark x1="46354" y1="20509" x2="46354" y2="205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7" t="3948" r="42568" b="70807"/>
            <a:stretch/>
          </p:blipFill>
          <p:spPr>
            <a:xfrm>
              <a:off x="1237379" y="2847508"/>
              <a:ext cx="1101425" cy="886873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438093" y="5803416"/>
            <a:ext cx="2571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Helvetica Neue"/>
                <a:cs typeface="Helvetica Neue"/>
              </a:defRPr>
            </a:lvl1pPr>
          </a:lstStyle>
          <a:p>
            <a:pPr algn="ctr"/>
            <a:r>
              <a:rPr lang="en-US" dirty="0">
                <a:latin typeface="Lucida Bright" charset="0"/>
                <a:ea typeface="Lucida Bright" charset="0"/>
                <a:cs typeface="Lucida Bright" charset="0"/>
              </a:rPr>
              <a:t>Motion sensor</a:t>
            </a:r>
          </a:p>
          <a:p>
            <a:pPr algn="ctr"/>
            <a:r>
              <a:rPr lang="en-US" dirty="0">
                <a:latin typeface="Lucida Bright" charset="0"/>
                <a:ea typeface="Lucida Bright" charset="0"/>
                <a:cs typeface="Lucida Bright" charset="0"/>
              </a:rPr>
              <a:t>(accelerometer)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5808" y="1895684"/>
            <a:ext cx="2571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Helvetica Neue"/>
                <a:cs typeface="Helvetica Neue"/>
              </a:defRPr>
            </a:lvl1pPr>
          </a:lstStyle>
          <a:p>
            <a:pPr algn="ctr"/>
            <a:r>
              <a:rPr lang="en-US">
                <a:latin typeface="Lucida Bright" charset="0"/>
                <a:ea typeface="Lucida Bright" charset="0"/>
                <a:cs typeface="Lucida Bright" charset="0"/>
              </a:rPr>
              <a:t>Vibration motor</a:t>
            </a:r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C20136-4D71-804B-A2E8-036CAF3D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98777" y="1456978"/>
            <a:ext cx="2608258" cy="2608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7143" r="79751" b="75685"/>
          <a:stretch/>
        </p:blipFill>
        <p:spPr>
          <a:xfrm>
            <a:off x="1471299" y="47061"/>
            <a:ext cx="876839" cy="55358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406277" y="535091"/>
            <a:ext cx="2383958" cy="2226016"/>
            <a:chOff x="2649837" y="3555348"/>
            <a:chExt cx="2383958" cy="22260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182597">
              <a:off x="2880133" y="3627702"/>
              <a:ext cx="2153662" cy="21536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638777">
              <a:off x="2649837" y="3555348"/>
              <a:ext cx="930691" cy="932611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 rot="471083">
              <a:off x="2806002" y="3751511"/>
              <a:ext cx="758303" cy="674459"/>
              <a:chOff x="581953" y="1733396"/>
              <a:chExt cx="1009301" cy="897706"/>
            </a:xfrm>
          </p:grpSpPr>
          <p:sp>
            <p:nvSpPr>
              <p:cNvPr id="17" name="Arc 16"/>
              <p:cNvSpPr/>
              <p:nvPr/>
            </p:nvSpPr>
            <p:spPr>
              <a:xfrm rot="4029018">
                <a:off x="606580" y="1708769"/>
                <a:ext cx="752562" cy="801816"/>
              </a:xfrm>
              <a:prstGeom prst="arc">
                <a:avLst>
                  <a:gd name="adj1" fmla="val 17754439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680580" y="1798712"/>
                <a:ext cx="910674" cy="832390"/>
                <a:chOff x="680580" y="1798712"/>
                <a:chExt cx="910674" cy="832390"/>
              </a:xfrm>
            </p:grpSpPr>
            <p:sp>
              <p:nvSpPr>
                <p:cNvPr id="19" name="Arc 18"/>
                <p:cNvSpPr/>
                <p:nvPr/>
              </p:nvSpPr>
              <p:spPr>
                <a:xfrm rot="4461054">
                  <a:off x="705207" y="1774085"/>
                  <a:ext cx="752562" cy="801816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Arc 19"/>
                <p:cNvSpPr/>
                <p:nvPr/>
              </p:nvSpPr>
              <p:spPr>
                <a:xfrm rot="4461054">
                  <a:off x="814065" y="1853913"/>
                  <a:ext cx="752562" cy="801816"/>
                </a:xfrm>
                <a:prstGeom prst="arc">
                  <a:avLst>
                    <a:gd name="adj1" fmla="val 16543868"/>
                    <a:gd name="adj2" fmla="val 21115671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16279" y="2274480"/>
            <a:ext cx="973253" cy="97325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0" y="4278043"/>
            <a:ext cx="9130153" cy="1727318"/>
            <a:chOff x="13848" y="4974729"/>
            <a:chExt cx="9130153" cy="1727318"/>
          </a:xfrm>
        </p:grpSpPr>
        <p:grpSp>
          <p:nvGrpSpPr>
            <p:cNvPr id="24" name="Group 23"/>
            <p:cNvGrpSpPr/>
            <p:nvPr/>
          </p:nvGrpSpPr>
          <p:grpSpPr>
            <a:xfrm>
              <a:off x="13848" y="4974729"/>
              <a:ext cx="6961718" cy="1727318"/>
              <a:chOff x="13848" y="4974729"/>
              <a:chExt cx="6961718" cy="1727318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48" y="4974729"/>
                <a:ext cx="2289185" cy="1727317"/>
              </a:xfrm>
              <a:prstGeom prst="rect">
                <a:avLst/>
              </a:prstGeom>
              <a:ln w="19050">
                <a:noFill/>
              </a:ln>
              <a:effectLst/>
            </p:spPr>
          </p:pic>
          <p:pic>
            <p:nvPicPr>
              <p:cNvPr id="27" name="Picture 26" descr="iconic-portraits-for-the-commercial-and-editorial-industry-by-stephen-s-reardon-rochester-ny-2-1500x1000.jp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69" t="5142" b="10335"/>
              <a:stretch/>
            </p:blipFill>
            <p:spPr>
              <a:xfrm>
                <a:off x="2300551" y="4974730"/>
                <a:ext cx="2227481" cy="172731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5917" y="4974731"/>
                <a:ext cx="2459649" cy="1727316"/>
              </a:xfrm>
              <a:prstGeom prst="rect">
                <a:avLst/>
              </a:prstGeom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5567" y="4974729"/>
              <a:ext cx="2168434" cy="1727317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13BAB0-369E-EF4A-8654-2F8E8AB0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21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28054" y="533371"/>
            <a:ext cx="1703508" cy="1694051"/>
            <a:chOff x="3067306" y="3621386"/>
            <a:chExt cx="2061245" cy="2049802"/>
          </a:xfrm>
        </p:grpSpPr>
        <p:sp>
          <p:nvSpPr>
            <p:cNvPr id="4" name="Oval 3"/>
            <p:cNvSpPr/>
            <p:nvPr/>
          </p:nvSpPr>
          <p:spPr>
            <a:xfrm flipH="1">
              <a:off x="3067306" y="3621386"/>
              <a:ext cx="2061245" cy="2049802"/>
            </a:xfrm>
            <a:prstGeom prst="ellipse">
              <a:avLst/>
            </a:prstGeom>
            <a:noFill/>
            <a:ln w="28575" cmpd="sng">
              <a:solidFill>
                <a:srgbClr val="95373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red_accl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928" y="3628229"/>
              <a:ext cx="1934173" cy="193417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6463021" y="2227422"/>
            <a:ext cx="231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Lucida Bright" charset="0"/>
                <a:ea typeface="Lucida Bright" charset="0"/>
                <a:cs typeface="Lucida Bright" charset="0"/>
              </a:rPr>
              <a:t>Accelerometer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42649" y="533371"/>
            <a:ext cx="1703508" cy="1694051"/>
            <a:chOff x="1078894" y="2641697"/>
            <a:chExt cx="1407858" cy="1400042"/>
          </a:xfrm>
        </p:grpSpPr>
        <p:sp>
          <p:nvSpPr>
            <p:cNvPr id="2" name="Oval 1"/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chemeClr val="accent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last_firstFrame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28" b="29352" l="41484" r="57448">
                          <a14:foregroundMark x1="46354" y1="20509" x2="46354" y2="205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7" t="3948" r="42568" b="70807"/>
            <a:stretch/>
          </p:blipFill>
          <p:spPr>
            <a:xfrm>
              <a:off x="1237379" y="2847508"/>
              <a:ext cx="1101425" cy="886873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0" y="2733467"/>
            <a:ext cx="9144000" cy="1110898"/>
            <a:chOff x="0" y="2733467"/>
            <a:chExt cx="9144000" cy="1110898"/>
          </a:xfrm>
        </p:grpSpPr>
        <p:sp>
          <p:nvSpPr>
            <p:cNvPr id="32" name="Rectangle 31"/>
            <p:cNvSpPr/>
            <p:nvPr/>
          </p:nvSpPr>
          <p:spPr>
            <a:xfrm>
              <a:off x="0" y="2733467"/>
              <a:ext cx="9144000" cy="11108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0" y="2998510"/>
              <a:ext cx="9143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Lucida Bright" charset="0"/>
                  <a:ea typeface="Lucida Bright" charset="0"/>
                  <a:cs typeface="Lucida Bright" charset="0"/>
                </a:rPr>
                <a:t>10 bits/sec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1" y="3870156"/>
            <a:ext cx="9144000" cy="2173716"/>
            <a:chOff x="-1" y="3974328"/>
            <a:chExt cx="9144000" cy="2173716"/>
          </a:xfrm>
        </p:grpSpPr>
        <p:sp>
          <p:nvSpPr>
            <p:cNvPr id="36" name="Down Arrow 35"/>
            <p:cNvSpPr/>
            <p:nvPr/>
          </p:nvSpPr>
          <p:spPr>
            <a:xfrm>
              <a:off x="4056764" y="3974328"/>
              <a:ext cx="1038803" cy="1045838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-1" y="5037146"/>
              <a:ext cx="9144000" cy="1110898"/>
              <a:chOff x="0" y="2849217"/>
              <a:chExt cx="9144000" cy="1110898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38" name="Rectangle 37"/>
              <p:cNvSpPr/>
              <p:nvPr/>
            </p:nvSpPr>
            <p:spPr>
              <a:xfrm>
                <a:off x="0" y="2849217"/>
                <a:ext cx="9144000" cy="11108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0" y="3114260"/>
                <a:ext cx="9143999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&gt; 25 kbps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2886594" y="23150"/>
            <a:ext cx="3681495" cy="2658608"/>
            <a:chOff x="2886594" y="23150"/>
            <a:chExt cx="3681495" cy="2658608"/>
          </a:xfrm>
        </p:grpSpPr>
        <p:grpSp>
          <p:nvGrpSpPr>
            <p:cNvPr id="9" name="Group 8"/>
            <p:cNvGrpSpPr/>
            <p:nvPr/>
          </p:nvGrpSpPr>
          <p:grpSpPr>
            <a:xfrm>
              <a:off x="2886594" y="23150"/>
              <a:ext cx="3681495" cy="2394002"/>
              <a:chOff x="2744344" y="3050246"/>
              <a:chExt cx="3681495" cy="239400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765357" y="4153101"/>
                <a:ext cx="3614259" cy="1291147"/>
                <a:chOff x="1288228" y="1621701"/>
                <a:chExt cx="4810578" cy="1891840"/>
              </a:xfrm>
            </p:grpSpPr>
            <p:pic>
              <p:nvPicPr>
                <p:cNvPr id="24" name="Picture 23" descr="vibration.gif"/>
                <p:cNvPicPr>
                  <a:picLocks noChangeAspect="1"/>
                </p:cNvPicPr>
                <p:nvPr/>
              </p:nvPicPr>
              <p:blipFill rotWithShape="1">
                <a:blip r:embed="rId7">
                  <a:alphaModFix/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16" t="5056" r="4780" b="25800"/>
                <a:stretch/>
              </p:blipFill>
              <p:spPr>
                <a:xfrm>
                  <a:off x="1288228" y="1679791"/>
                  <a:ext cx="1833750" cy="183375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vibration.gif"/>
                <p:cNvPicPr>
                  <a:picLocks noChangeAspect="1"/>
                </p:cNvPicPr>
                <p:nvPr/>
              </p:nvPicPr>
              <p:blipFill rotWithShape="1">
                <a:blip r:embed="rId7">
                  <a:alphaModFix/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16" t="5056" r="4780" b="25800"/>
                <a:stretch/>
              </p:blipFill>
              <p:spPr>
                <a:xfrm>
                  <a:off x="2463256" y="1650746"/>
                  <a:ext cx="1833750" cy="183375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vibration.gif"/>
                <p:cNvPicPr>
                  <a:picLocks noChangeAspect="1"/>
                </p:cNvPicPr>
                <p:nvPr/>
              </p:nvPicPr>
              <p:blipFill rotWithShape="1">
                <a:blip r:embed="rId7">
                  <a:alphaModFix/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16" t="5056" r="4780" b="25800"/>
                <a:stretch/>
              </p:blipFill>
              <p:spPr>
                <a:xfrm>
                  <a:off x="4265056" y="1621701"/>
                  <a:ext cx="1833750" cy="1833750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/>
              <p:cNvGrpSpPr/>
              <p:nvPr/>
            </p:nvGrpSpPr>
            <p:grpSpPr>
              <a:xfrm>
                <a:off x="2744344" y="3050246"/>
                <a:ext cx="3681495" cy="1092127"/>
                <a:chOff x="2262731" y="1534018"/>
                <a:chExt cx="4900069" cy="1092127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262731" y="1938226"/>
                  <a:ext cx="4900069" cy="687919"/>
                  <a:chOff x="2262731" y="1938226"/>
                  <a:chExt cx="4900069" cy="687919"/>
                </a:xfrm>
              </p:grpSpPr>
              <p:sp>
                <p:nvSpPr>
                  <p:cNvPr id="17" name="Rectangle 42"/>
                  <p:cNvSpPr/>
                  <p:nvPr/>
                </p:nvSpPr>
                <p:spPr>
                  <a:xfrm>
                    <a:off x="5549848" y="1938226"/>
                    <a:ext cx="789187" cy="670980"/>
                  </a:xfrm>
                  <a:custGeom>
                    <a:avLst/>
                    <a:gdLst>
                      <a:gd name="connsiteX0" fmla="*/ 0 w 1074246"/>
                      <a:gd name="connsiteY0" fmla="*/ 0 h 670980"/>
                      <a:gd name="connsiteX1" fmla="*/ 1074246 w 1074246"/>
                      <a:gd name="connsiteY1" fmla="*/ 0 h 670980"/>
                      <a:gd name="connsiteX2" fmla="*/ 1074246 w 1074246"/>
                      <a:gd name="connsiteY2" fmla="*/ 670980 h 670980"/>
                      <a:gd name="connsiteX3" fmla="*/ 0 w 1074246"/>
                      <a:gd name="connsiteY3" fmla="*/ 670980 h 670980"/>
                      <a:gd name="connsiteX4" fmla="*/ 0 w 1074246"/>
                      <a:gd name="connsiteY4" fmla="*/ 0 h 670980"/>
                      <a:gd name="connsiteX0" fmla="*/ 0 w 1165686"/>
                      <a:gd name="connsiteY0" fmla="*/ 670980 h 762420"/>
                      <a:gd name="connsiteX1" fmla="*/ 0 w 1165686"/>
                      <a:gd name="connsiteY1" fmla="*/ 0 h 762420"/>
                      <a:gd name="connsiteX2" fmla="*/ 1074246 w 1165686"/>
                      <a:gd name="connsiteY2" fmla="*/ 0 h 762420"/>
                      <a:gd name="connsiteX3" fmla="*/ 1165686 w 1165686"/>
                      <a:gd name="connsiteY3" fmla="*/ 762420 h 762420"/>
                      <a:gd name="connsiteX0" fmla="*/ 0 w 1074246"/>
                      <a:gd name="connsiteY0" fmla="*/ 670980 h 670980"/>
                      <a:gd name="connsiteX1" fmla="*/ 0 w 1074246"/>
                      <a:gd name="connsiteY1" fmla="*/ 0 h 670980"/>
                      <a:gd name="connsiteX2" fmla="*/ 1074246 w 1074246"/>
                      <a:gd name="connsiteY2" fmla="*/ 0 h 670980"/>
                      <a:gd name="connsiteX3" fmla="*/ 1072624 w 1074246"/>
                      <a:gd name="connsiteY3" fmla="*/ 669356 h 670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4246" h="670980">
                        <a:moveTo>
                          <a:pt x="0" y="670980"/>
                        </a:moveTo>
                        <a:lnTo>
                          <a:pt x="0" y="0"/>
                        </a:lnTo>
                        <a:lnTo>
                          <a:pt x="1074246" y="0"/>
                        </a:lnTo>
                        <a:cubicBezTo>
                          <a:pt x="1074246" y="223660"/>
                          <a:pt x="1072624" y="669356"/>
                          <a:pt x="1072624" y="66935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42"/>
                  <p:cNvSpPr/>
                  <p:nvPr/>
                </p:nvSpPr>
                <p:spPr>
                  <a:xfrm>
                    <a:off x="3704154" y="1955162"/>
                    <a:ext cx="789187" cy="670980"/>
                  </a:xfrm>
                  <a:custGeom>
                    <a:avLst/>
                    <a:gdLst>
                      <a:gd name="connsiteX0" fmla="*/ 0 w 1074246"/>
                      <a:gd name="connsiteY0" fmla="*/ 0 h 670980"/>
                      <a:gd name="connsiteX1" fmla="*/ 1074246 w 1074246"/>
                      <a:gd name="connsiteY1" fmla="*/ 0 h 670980"/>
                      <a:gd name="connsiteX2" fmla="*/ 1074246 w 1074246"/>
                      <a:gd name="connsiteY2" fmla="*/ 670980 h 670980"/>
                      <a:gd name="connsiteX3" fmla="*/ 0 w 1074246"/>
                      <a:gd name="connsiteY3" fmla="*/ 670980 h 670980"/>
                      <a:gd name="connsiteX4" fmla="*/ 0 w 1074246"/>
                      <a:gd name="connsiteY4" fmla="*/ 0 h 670980"/>
                      <a:gd name="connsiteX0" fmla="*/ 0 w 1165686"/>
                      <a:gd name="connsiteY0" fmla="*/ 670980 h 762420"/>
                      <a:gd name="connsiteX1" fmla="*/ 0 w 1165686"/>
                      <a:gd name="connsiteY1" fmla="*/ 0 h 762420"/>
                      <a:gd name="connsiteX2" fmla="*/ 1074246 w 1165686"/>
                      <a:gd name="connsiteY2" fmla="*/ 0 h 762420"/>
                      <a:gd name="connsiteX3" fmla="*/ 1165686 w 1165686"/>
                      <a:gd name="connsiteY3" fmla="*/ 762420 h 762420"/>
                      <a:gd name="connsiteX0" fmla="*/ 0 w 1074246"/>
                      <a:gd name="connsiteY0" fmla="*/ 670980 h 670980"/>
                      <a:gd name="connsiteX1" fmla="*/ 0 w 1074246"/>
                      <a:gd name="connsiteY1" fmla="*/ 0 h 670980"/>
                      <a:gd name="connsiteX2" fmla="*/ 1074246 w 1074246"/>
                      <a:gd name="connsiteY2" fmla="*/ 0 h 670980"/>
                      <a:gd name="connsiteX3" fmla="*/ 1072624 w 1074246"/>
                      <a:gd name="connsiteY3" fmla="*/ 669356 h 670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4246" h="670980">
                        <a:moveTo>
                          <a:pt x="0" y="670980"/>
                        </a:moveTo>
                        <a:lnTo>
                          <a:pt x="0" y="0"/>
                        </a:lnTo>
                        <a:lnTo>
                          <a:pt x="1074246" y="0"/>
                        </a:lnTo>
                        <a:cubicBezTo>
                          <a:pt x="1074246" y="223660"/>
                          <a:pt x="1072624" y="669356"/>
                          <a:pt x="1072624" y="66935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 42"/>
                  <p:cNvSpPr/>
                  <p:nvPr/>
                </p:nvSpPr>
                <p:spPr>
                  <a:xfrm>
                    <a:off x="2552713" y="1955165"/>
                    <a:ext cx="789187" cy="670980"/>
                  </a:xfrm>
                  <a:custGeom>
                    <a:avLst/>
                    <a:gdLst>
                      <a:gd name="connsiteX0" fmla="*/ 0 w 1074246"/>
                      <a:gd name="connsiteY0" fmla="*/ 0 h 670980"/>
                      <a:gd name="connsiteX1" fmla="*/ 1074246 w 1074246"/>
                      <a:gd name="connsiteY1" fmla="*/ 0 h 670980"/>
                      <a:gd name="connsiteX2" fmla="*/ 1074246 w 1074246"/>
                      <a:gd name="connsiteY2" fmla="*/ 670980 h 670980"/>
                      <a:gd name="connsiteX3" fmla="*/ 0 w 1074246"/>
                      <a:gd name="connsiteY3" fmla="*/ 670980 h 670980"/>
                      <a:gd name="connsiteX4" fmla="*/ 0 w 1074246"/>
                      <a:gd name="connsiteY4" fmla="*/ 0 h 670980"/>
                      <a:gd name="connsiteX0" fmla="*/ 0 w 1165686"/>
                      <a:gd name="connsiteY0" fmla="*/ 670980 h 762420"/>
                      <a:gd name="connsiteX1" fmla="*/ 0 w 1165686"/>
                      <a:gd name="connsiteY1" fmla="*/ 0 h 762420"/>
                      <a:gd name="connsiteX2" fmla="*/ 1074246 w 1165686"/>
                      <a:gd name="connsiteY2" fmla="*/ 0 h 762420"/>
                      <a:gd name="connsiteX3" fmla="*/ 1165686 w 1165686"/>
                      <a:gd name="connsiteY3" fmla="*/ 762420 h 762420"/>
                      <a:gd name="connsiteX0" fmla="*/ 0 w 1074246"/>
                      <a:gd name="connsiteY0" fmla="*/ 670980 h 670980"/>
                      <a:gd name="connsiteX1" fmla="*/ 0 w 1074246"/>
                      <a:gd name="connsiteY1" fmla="*/ 0 h 670980"/>
                      <a:gd name="connsiteX2" fmla="*/ 1074246 w 1074246"/>
                      <a:gd name="connsiteY2" fmla="*/ 0 h 670980"/>
                      <a:gd name="connsiteX3" fmla="*/ 1072624 w 1074246"/>
                      <a:gd name="connsiteY3" fmla="*/ 669356 h 670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4246" h="670980">
                        <a:moveTo>
                          <a:pt x="0" y="670980"/>
                        </a:moveTo>
                        <a:lnTo>
                          <a:pt x="0" y="0"/>
                        </a:lnTo>
                        <a:lnTo>
                          <a:pt x="1074246" y="0"/>
                        </a:lnTo>
                        <a:cubicBezTo>
                          <a:pt x="1074246" y="223660"/>
                          <a:pt x="1072624" y="669356"/>
                          <a:pt x="1072624" y="669356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" name="Straight Connector 19"/>
                  <p:cNvCxnSpPr/>
                  <p:nvPr/>
                </p:nvCxnSpPr>
                <p:spPr>
                  <a:xfrm flipV="1">
                    <a:off x="6328451" y="2590800"/>
                    <a:ext cx="834349" cy="13114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V="1">
                    <a:off x="4480831" y="2609206"/>
                    <a:ext cx="1069017" cy="7560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2262731" y="2626145"/>
                    <a:ext cx="300335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3335563" y="2626142"/>
                    <a:ext cx="368591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2495121" y="1538116"/>
                  <a:ext cx="896543" cy="400110"/>
                </a:xfrm>
                <a:prstGeom prst="rect">
                  <a:avLst/>
                </a:prstGeom>
                <a:noFill/>
                <a:ln w="28575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Helvetica Neue Thin"/>
                      <a:cs typeface="Helvetica Neue Thin"/>
                    </a:rPr>
                    <a:t>On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607568" y="2223680"/>
                  <a:ext cx="836375" cy="400110"/>
                </a:xfrm>
                <a:prstGeom prst="rect">
                  <a:avLst/>
                </a:prstGeom>
                <a:noFill/>
                <a:ln w="28575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Helvetica Neue Thin"/>
                      <a:cs typeface="Helvetica Neue Thin"/>
                    </a:rPr>
                    <a:t>Off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657467" y="1536067"/>
                  <a:ext cx="896543" cy="400110"/>
                </a:xfrm>
                <a:prstGeom prst="rect">
                  <a:avLst/>
                </a:prstGeom>
                <a:noFill/>
                <a:ln w="28575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Helvetica Neue Thin"/>
                      <a:cs typeface="Helvetica Neue Thin"/>
                    </a:rPr>
                    <a:t>On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482326" y="1534018"/>
                  <a:ext cx="896543" cy="400110"/>
                </a:xfrm>
                <a:prstGeom prst="rect">
                  <a:avLst/>
                </a:prstGeom>
                <a:noFill/>
                <a:ln w="28575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Helvetica Neue Thin"/>
                      <a:cs typeface="Helvetica Neue Thin"/>
                    </a:rPr>
                    <a:t>On</a:t>
                  </a:r>
                </a:p>
              </p:txBody>
            </p:sp>
          </p:grpSp>
        </p:grpSp>
        <p:sp>
          <p:nvSpPr>
            <p:cNvPr id="41" name="TextBox 40"/>
            <p:cNvSpPr txBox="1"/>
            <p:nvPr/>
          </p:nvSpPr>
          <p:spPr>
            <a:xfrm>
              <a:off x="3060283" y="2312426"/>
              <a:ext cx="3347570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Lucida Bright" charset="0"/>
                  <a:ea typeface="Lucida Bright" charset="0"/>
                  <a:cs typeface="Lucida Bright" charset="0"/>
                </a:rPr>
                <a:t>Pulse-based communication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34993" y="2227422"/>
            <a:ext cx="231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charset="0"/>
                <a:ea typeface="Lucida Bright" charset="0"/>
                <a:cs typeface="Lucida Bright" charset="0"/>
              </a:rPr>
              <a:t>Vibration Motor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C2DA7-791A-1B4A-A2AC-32038BC7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7830" flipH="1">
            <a:off x="3704677" y="439112"/>
            <a:ext cx="1963534" cy="2061710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28054" y="533371"/>
            <a:ext cx="1703508" cy="1694051"/>
            <a:chOff x="3067306" y="3621386"/>
            <a:chExt cx="2061245" cy="2049802"/>
          </a:xfrm>
        </p:grpSpPr>
        <p:sp>
          <p:nvSpPr>
            <p:cNvPr id="4" name="Oval 3"/>
            <p:cNvSpPr/>
            <p:nvPr/>
          </p:nvSpPr>
          <p:spPr>
            <a:xfrm flipH="1">
              <a:off x="3067306" y="3621386"/>
              <a:ext cx="2061245" cy="2049802"/>
            </a:xfrm>
            <a:prstGeom prst="ellipse">
              <a:avLst/>
            </a:prstGeom>
            <a:noFill/>
            <a:ln w="28575" cmpd="sng">
              <a:solidFill>
                <a:srgbClr val="95373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red_accl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928" y="3628229"/>
              <a:ext cx="1934173" cy="193417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534993" y="2227422"/>
            <a:ext cx="231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charset="0"/>
                <a:ea typeface="Lucida Bright" charset="0"/>
                <a:cs typeface="Lucida Bright" charset="0"/>
              </a:rPr>
              <a:t>Vibration Motor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63021" y="2227422"/>
            <a:ext cx="231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Lucida Bright" charset="0"/>
                <a:ea typeface="Lucida Bright" charset="0"/>
                <a:cs typeface="Lucida Bright" charset="0"/>
              </a:rPr>
              <a:t>Accelerometer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42649" y="533371"/>
            <a:ext cx="1703508" cy="1694051"/>
            <a:chOff x="1078894" y="2641697"/>
            <a:chExt cx="1407858" cy="1400042"/>
          </a:xfrm>
        </p:grpSpPr>
        <p:sp>
          <p:nvSpPr>
            <p:cNvPr id="2" name="Oval 1"/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chemeClr val="accent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last_firstFrame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28" b="29352" l="41484" r="57448">
                          <a14:foregroundMark x1="46354" y1="20509" x2="46354" y2="205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7" t="3948" r="42568" b="70807"/>
            <a:stretch/>
          </p:blipFill>
          <p:spPr>
            <a:xfrm>
              <a:off x="1237379" y="2847508"/>
              <a:ext cx="1101425" cy="886873"/>
            </a:xfrm>
            <a:prstGeom prst="rect">
              <a:avLst/>
            </a:prstGeom>
          </p:spPr>
        </p:pic>
      </p:grpSp>
      <p:sp>
        <p:nvSpPr>
          <p:cNvPr id="44" name="Oval 43"/>
          <p:cNvSpPr/>
          <p:nvPr/>
        </p:nvSpPr>
        <p:spPr>
          <a:xfrm>
            <a:off x="3720246" y="533370"/>
            <a:ext cx="1703508" cy="1694051"/>
          </a:xfrm>
          <a:prstGeom prst="ellips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413073" y="2227422"/>
            <a:ext cx="231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charset="0"/>
                <a:ea typeface="Lucida Bright" charset="0"/>
                <a:cs typeface="Lucida Bright" charset="0"/>
              </a:rPr>
              <a:t>Medium</a:t>
            </a:r>
          </a:p>
        </p:txBody>
      </p:sp>
      <p:pic>
        <p:nvPicPr>
          <p:cNvPr id="32" name="Picture 31" descr="sinesweep_absAmplitud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5" y="2721041"/>
            <a:ext cx="2144414" cy="16477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48" y="2722086"/>
            <a:ext cx="2153337" cy="166869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52624" y="2749452"/>
            <a:ext cx="3441968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à"/>
              <a:defRPr/>
            </a:pPr>
            <a:r>
              <a:rPr lang="en-US" sz="2000" b="1" dirty="0">
                <a:latin typeface="Lucida Bright"/>
                <a:cs typeface="Lucida Bright"/>
              </a:rPr>
              <a:t>Limited bandwidth</a:t>
            </a:r>
          </a:p>
          <a:p>
            <a:pPr marL="342900" indent="-342900">
              <a:buFont typeface="Wingdings" charset="2"/>
              <a:buChar char="à"/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ucida Bright"/>
                <a:cs typeface="Lucida Bright"/>
              </a:rPr>
              <a:t>High freq. absorption</a:t>
            </a:r>
          </a:p>
          <a:p>
            <a:pPr marL="342900" indent="-342900">
              <a:buFont typeface="Wingdings" charset="2"/>
              <a:buChar char="à"/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ucida Bright"/>
                <a:cs typeface="Lucida Bright"/>
              </a:rPr>
              <a:t>ACK-free link protocol</a:t>
            </a:r>
          </a:p>
          <a:p>
            <a:pPr marL="342900" indent="-342900">
              <a:buFont typeface="Wingdings" charset="2"/>
              <a:buChar char="à"/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ucida Bright"/>
                <a:cs typeface="Lucida Bright"/>
              </a:rPr>
              <a:t>Driver latency</a:t>
            </a:r>
          </a:p>
          <a:p>
            <a:pPr marL="342900" indent="-342900">
              <a:buFont typeface="Wingdings" charset="2"/>
              <a:buChar char="à"/>
              <a:defRPr/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Lucida Bright"/>
              <a:cs typeface="Lucida Bright"/>
            </a:endParaRPr>
          </a:p>
          <a:p>
            <a:pPr marL="342900" indent="-342900">
              <a:buFont typeface="Wingdings" charset="2"/>
              <a:buChar char="à"/>
              <a:defRPr/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Lucida Bright"/>
              <a:cs typeface="Lucida Bright"/>
            </a:endParaRPr>
          </a:p>
          <a:p>
            <a:pPr marL="342900" indent="-342900">
              <a:buFont typeface="Wingdings" charset="2"/>
              <a:buChar char="à"/>
              <a:defRPr/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Lucida Bright"/>
              <a:cs typeface="Lucida Bright"/>
            </a:endParaRPr>
          </a:p>
          <a:p>
            <a:pPr marL="342900" indent="-342900">
              <a:buFont typeface="Wingdings" charset="2"/>
              <a:buChar char="à"/>
              <a:defRPr/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Lucida Bright"/>
              <a:cs typeface="Lucida Bright"/>
            </a:endParaRPr>
          </a:p>
          <a:p>
            <a:pPr>
              <a:buFont typeface="Wingdings" charset="2"/>
              <a:buNone/>
              <a:defRPr/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Lucida Bright"/>
              <a:cs typeface="Lucida Brigh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4993" y="4687445"/>
            <a:ext cx="8245882" cy="2170555"/>
            <a:chOff x="534993" y="4687445"/>
            <a:chExt cx="8245882" cy="2170555"/>
          </a:xfrm>
        </p:grpSpPr>
        <p:grpSp>
          <p:nvGrpSpPr>
            <p:cNvPr id="17" name="Group 16"/>
            <p:cNvGrpSpPr/>
            <p:nvPr/>
          </p:nvGrpSpPr>
          <p:grpSpPr>
            <a:xfrm>
              <a:off x="534993" y="5172985"/>
              <a:ext cx="8245882" cy="1685015"/>
              <a:chOff x="534993" y="5172985"/>
              <a:chExt cx="8245882" cy="168501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34993" y="5172985"/>
                <a:ext cx="2317854" cy="1685015"/>
                <a:chOff x="1795784" y="195768"/>
                <a:chExt cx="2317854" cy="1685015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2251874" y="590308"/>
                  <a:ext cx="235357" cy="921143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2549781" y="590308"/>
                  <a:ext cx="235357" cy="921143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2847688" y="590308"/>
                  <a:ext cx="235357" cy="921143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3145595" y="590308"/>
                  <a:ext cx="235357" cy="921143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443502" y="590308"/>
                  <a:ext cx="235357" cy="921143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640385" y="1511451"/>
                  <a:ext cx="1295059" cy="369332"/>
                </a:xfrm>
                <a:prstGeom prst="rect">
                  <a:avLst/>
                </a:prstGeom>
                <a:noFill/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Frequency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 rot="16200000">
                  <a:off x="1332920" y="774196"/>
                  <a:ext cx="12950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Amplitude</a:t>
                  </a:r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2151864" y="1517861"/>
                  <a:ext cx="196177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2149884" y="195768"/>
                  <a:ext cx="0" cy="133448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54"/>
              <p:cNvSpPr txBox="1"/>
              <p:nvPr/>
            </p:nvSpPr>
            <p:spPr>
              <a:xfrm>
                <a:off x="2717668" y="5547432"/>
                <a:ext cx="60632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latin typeface="Helvetica Neue"/>
                    <a:cs typeface="Helvetica Neue"/>
                  </a:defRPr>
                </a:lvl1pPr>
              </a:lstStyle>
              <a:p>
                <a:r>
                  <a:rPr lang="en-US" sz="2000" dirty="0">
                    <a:latin typeface="Lucida Bright" charset="0"/>
                    <a:ea typeface="Lucida Bright" charset="0"/>
                    <a:cs typeface="Lucida Bright" charset="0"/>
                  </a:rPr>
                  <a:t>32kbps Orthogonal Frequency</a:t>
                </a:r>
              </a:p>
              <a:p>
                <a:r>
                  <a:rPr lang="en-US" sz="2000" dirty="0">
                    <a:latin typeface="Lucida Bright" charset="0"/>
                    <a:ea typeface="Lucida Bright" charset="0"/>
                    <a:cs typeface="Lucida Bright" charset="0"/>
                  </a:rPr>
                  <a:t>                   Division Multiplexing (OFDM)</a:t>
                </a:r>
              </a:p>
            </p:txBody>
          </p:sp>
        </p:grpSp>
        <p:sp>
          <p:nvSpPr>
            <p:cNvPr id="34" name="Down Arrow 33"/>
            <p:cNvSpPr/>
            <p:nvPr/>
          </p:nvSpPr>
          <p:spPr>
            <a:xfrm>
              <a:off x="4060309" y="4687445"/>
              <a:ext cx="709516" cy="714322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0DB89-3668-254C-81EC-335CEB2C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28054" y="533371"/>
            <a:ext cx="1703508" cy="1694051"/>
            <a:chOff x="3067306" y="3621386"/>
            <a:chExt cx="2061245" cy="2049802"/>
          </a:xfrm>
        </p:grpSpPr>
        <p:sp>
          <p:nvSpPr>
            <p:cNvPr id="4" name="Oval 3"/>
            <p:cNvSpPr/>
            <p:nvPr/>
          </p:nvSpPr>
          <p:spPr>
            <a:xfrm flipH="1">
              <a:off x="3067306" y="3621386"/>
              <a:ext cx="2061245" cy="2049802"/>
            </a:xfrm>
            <a:prstGeom prst="ellipse">
              <a:avLst/>
            </a:prstGeom>
            <a:noFill/>
            <a:ln w="28575" cmpd="sng">
              <a:solidFill>
                <a:srgbClr val="95373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red_accl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928" y="3628229"/>
              <a:ext cx="1934173" cy="193417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6463021" y="2227422"/>
            <a:ext cx="2317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Lucida Bright" charset="0"/>
                <a:ea typeface="Lucida Bright" charset="0"/>
                <a:cs typeface="Lucida Bright" charset="0"/>
              </a:rPr>
              <a:t>Accelerometer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43891" y="2869300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en-US" sz="2000" b="1" dirty="0">
                <a:latin typeface="Lucida Bright"/>
                <a:cs typeface="Lucida Bright"/>
              </a:rPr>
              <a:t>Low bandwidth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65794" y="3228945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en-US" sz="2000" b="1" dirty="0">
                <a:latin typeface="Lucida Bright"/>
                <a:cs typeface="Lucida Bright"/>
              </a:rPr>
              <a:t>(200 Hz)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Microphone as Vibration Receiver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88826" y="770875"/>
            <a:ext cx="5834099" cy="2498535"/>
            <a:chOff x="788826" y="770875"/>
            <a:chExt cx="5834099" cy="2498535"/>
          </a:xfrm>
        </p:grpSpPr>
        <p:grpSp>
          <p:nvGrpSpPr>
            <p:cNvPr id="60" name="Group 59"/>
            <p:cNvGrpSpPr/>
            <p:nvPr/>
          </p:nvGrpSpPr>
          <p:grpSpPr>
            <a:xfrm>
              <a:off x="788826" y="875868"/>
              <a:ext cx="5834099" cy="2393542"/>
              <a:chOff x="788826" y="875868"/>
              <a:chExt cx="5834099" cy="239354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944969" y="2227422"/>
                <a:ext cx="23178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Microphone</a:t>
                </a:r>
              </a:p>
            </p:txBody>
          </p:sp>
          <p:sp>
            <p:nvSpPr>
              <p:cNvPr id="2" name="Freeform 1"/>
              <p:cNvSpPr/>
              <p:nvPr/>
            </p:nvSpPr>
            <p:spPr>
              <a:xfrm>
                <a:off x="2978335" y="875868"/>
                <a:ext cx="3644590" cy="504528"/>
              </a:xfrm>
              <a:custGeom>
                <a:avLst/>
                <a:gdLst>
                  <a:gd name="connsiteX0" fmla="*/ 4409954 w 4409954"/>
                  <a:gd name="connsiteY0" fmla="*/ 694855 h 775877"/>
                  <a:gd name="connsiteX1" fmla="*/ 2199190 w 4409954"/>
                  <a:gd name="connsiteY1" fmla="*/ 374 h 775877"/>
                  <a:gd name="connsiteX2" fmla="*/ 0 w 4409954"/>
                  <a:gd name="connsiteY2" fmla="*/ 775877 h 775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9954" h="775877">
                    <a:moveTo>
                      <a:pt x="4409954" y="694855"/>
                    </a:moveTo>
                    <a:cubicBezTo>
                      <a:pt x="3672068" y="340862"/>
                      <a:pt x="2934182" y="-13130"/>
                      <a:pt x="2199190" y="374"/>
                    </a:cubicBezTo>
                    <a:cubicBezTo>
                      <a:pt x="1464198" y="13878"/>
                      <a:pt x="0" y="775877"/>
                      <a:pt x="0" y="775877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ash"/>
                <a:headEnd type="none" w="med" len="med"/>
                <a:tailEnd type="arrow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88826" y="2869300"/>
                <a:ext cx="27414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charset="2"/>
                  <a:buNone/>
                  <a:defRPr/>
                </a:pPr>
                <a:r>
                  <a:rPr lang="en-US" sz="2000" b="1" dirty="0">
                    <a:latin typeface="Lucida Bright"/>
                    <a:cs typeface="Lucida Bright"/>
                  </a:rPr>
                  <a:t>(24 </a:t>
                </a:r>
                <a:r>
                  <a:rPr lang="en-US" sz="2000" b="1">
                    <a:latin typeface="Lucida Bright"/>
                    <a:cs typeface="Lucida Bright"/>
                  </a:rPr>
                  <a:t>kHz bandwidth)</a:t>
                </a:r>
                <a:endParaRPr lang="en-US" sz="2000" b="1" dirty="0">
                  <a:latin typeface="Lucida Bright"/>
                  <a:cs typeface="Lucida Bright"/>
                </a:endParaRPr>
              </a:p>
            </p:txBody>
          </p:sp>
        </p:grpSp>
        <p:pic>
          <p:nvPicPr>
            <p:cNvPr id="81" name="Picture 80" descr="Podcast-Opp.png"/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1146" y="770875"/>
              <a:ext cx="1478435" cy="147843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-283861" y="3981658"/>
            <a:ext cx="4693973" cy="1211816"/>
            <a:chOff x="-283861" y="3981658"/>
            <a:chExt cx="4693973" cy="1211816"/>
          </a:xfrm>
        </p:grpSpPr>
        <p:grpSp>
          <p:nvGrpSpPr>
            <p:cNvPr id="8" name="Group 7"/>
            <p:cNvGrpSpPr/>
            <p:nvPr/>
          </p:nvGrpSpPr>
          <p:grpSpPr>
            <a:xfrm>
              <a:off x="1315764" y="3981658"/>
              <a:ext cx="1984022" cy="1211816"/>
              <a:chOff x="78555" y="4523652"/>
              <a:chExt cx="1984022" cy="1211816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666844" y="4590933"/>
                <a:ext cx="631292" cy="722222"/>
                <a:chOff x="950036" y="1905174"/>
                <a:chExt cx="631292" cy="722222"/>
              </a:xfrm>
            </p:grpSpPr>
            <p:sp>
              <p:nvSpPr>
                <p:cNvPr id="63" name="Oval 62"/>
                <p:cNvSpPr/>
                <p:nvPr/>
              </p:nvSpPr>
              <p:spPr>
                <a:xfrm>
                  <a:off x="983661" y="1979886"/>
                  <a:ext cx="597667" cy="560345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950036" y="1917626"/>
                  <a:ext cx="177045" cy="7097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133078" y="1905174"/>
                  <a:ext cx="0" cy="709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" name="Straight Connector 65"/>
              <p:cNvCxnSpPr/>
              <p:nvPr/>
            </p:nvCxnSpPr>
            <p:spPr>
              <a:xfrm flipV="1">
                <a:off x="1303747" y="4955155"/>
                <a:ext cx="241257" cy="1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/>
              <p:cNvGrpSpPr/>
              <p:nvPr/>
            </p:nvGrpSpPr>
            <p:grpSpPr>
              <a:xfrm>
                <a:off x="89338" y="4523652"/>
                <a:ext cx="672355" cy="753665"/>
                <a:chOff x="89338" y="3908684"/>
                <a:chExt cx="672355" cy="753665"/>
              </a:xfrm>
            </p:grpSpPr>
            <p:sp>
              <p:nvSpPr>
                <p:cNvPr id="68" name="Freeform 67"/>
                <p:cNvSpPr/>
                <p:nvPr/>
              </p:nvSpPr>
              <p:spPr>
                <a:xfrm>
                  <a:off x="89338" y="446138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Freeform 69"/>
                <p:cNvSpPr/>
                <p:nvPr/>
              </p:nvSpPr>
              <p:spPr>
                <a:xfrm>
                  <a:off x="91533" y="4323209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reeform 70"/>
                <p:cNvSpPr/>
                <p:nvPr/>
              </p:nvSpPr>
              <p:spPr>
                <a:xfrm>
                  <a:off x="93728" y="418503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95923" y="4046859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 72"/>
                <p:cNvSpPr/>
                <p:nvPr/>
              </p:nvSpPr>
              <p:spPr>
                <a:xfrm>
                  <a:off x="98118" y="390868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1556042" y="4755497"/>
                <a:ext cx="506535" cy="359616"/>
                <a:chOff x="1568068" y="4004346"/>
                <a:chExt cx="557189" cy="579167"/>
              </a:xfrm>
            </p:grpSpPr>
            <p:sp>
              <p:nvSpPr>
                <p:cNvPr id="75" name="Freeform 74"/>
                <p:cNvSpPr/>
                <p:nvPr/>
              </p:nvSpPr>
              <p:spPr>
                <a:xfrm>
                  <a:off x="1568068" y="4432526"/>
                  <a:ext cx="548409" cy="150987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19050" cmpd="sng"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>
                  <a:off x="1570263" y="4325481"/>
                  <a:ext cx="548409" cy="150987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19050" cmpd="sng"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>
                  <a:off x="1572458" y="4218436"/>
                  <a:ext cx="548409" cy="150987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19050" cmpd="sng"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>
                  <a:off x="1574653" y="4111391"/>
                  <a:ext cx="548409" cy="150987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19050" cmpd="sng"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>
                  <a:off x="1576848" y="4004346"/>
                  <a:ext cx="548409" cy="150987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19050" cmpd="sng">
                  <a:solidFill>
                    <a:schemeClr val="accent5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78555" y="5273803"/>
                <a:ext cx="19169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charset="0"/>
                    <a:ea typeface="Lucida Bright" charset="0"/>
                    <a:cs typeface="Lucida Bright" charset="0"/>
                  </a:rPr>
                  <a:t>Diaphragm</a:t>
                </a: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-283861" y="4023923"/>
              <a:ext cx="1916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Air</a:t>
              </a:r>
            </a:p>
            <a:p>
              <a:pPr algn="ctr"/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vibration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100823" y="4177098"/>
              <a:ext cx="13092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Signal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7C119-237D-494D-90DA-236418C4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0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1940839" y="3438811"/>
            <a:ext cx="3011134" cy="1926303"/>
          </a:xfrm>
          <a:custGeom>
            <a:avLst/>
            <a:gdLst/>
            <a:ahLst/>
            <a:cxnLst/>
            <a:rect l="l" t="t" r="r" b="b"/>
            <a:pathLst>
              <a:path w="3011134" h="2582674">
                <a:moveTo>
                  <a:pt x="337705" y="0"/>
                </a:moveTo>
                <a:lnTo>
                  <a:pt x="2673429" y="0"/>
                </a:lnTo>
                <a:cubicBezTo>
                  <a:pt x="2859938" y="0"/>
                  <a:pt x="3011134" y="151196"/>
                  <a:pt x="3011134" y="337705"/>
                </a:cubicBezTo>
                <a:lnTo>
                  <a:pt x="3011134" y="1688482"/>
                </a:lnTo>
                <a:cubicBezTo>
                  <a:pt x="3011134" y="1874991"/>
                  <a:pt x="2859938" y="2026187"/>
                  <a:pt x="2673429" y="2026187"/>
                </a:cubicBezTo>
                <a:lnTo>
                  <a:pt x="1887311" y="2026187"/>
                </a:lnTo>
                <a:lnTo>
                  <a:pt x="1887311" y="2218817"/>
                </a:lnTo>
                <a:lnTo>
                  <a:pt x="2269054" y="2218817"/>
                </a:lnTo>
                <a:lnTo>
                  <a:pt x="1505568" y="2582674"/>
                </a:lnTo>
                <a:lnTo>
                  <a:pt x="742081" y="2218817"/>
                </a:lnTo>
                <a:lnTo>
                  <a:pt x="1123824" y="2218817"/>
                </a:lnTo>
                <a:lnTo>
                  <a:pt x="1123824" y="2026187"/>
                </a:lnTo>
                <a:lnTo>
                  <a:pt x="337705" y="2026187"/>
                </a:lnTo>
                <a:cubicBezTo>
                  <a:pt x="151196" y="2026187"/>
                  <a:pt x="0" y="1874991"/>
                  <a:pt x="0" y="1688482"/>
                </a:cubicBezTo>
                <a:lnTo>
                  <a:pt x="0" y="337705"/>
                </a:lnTo>
                <a:cubicBezTo>
                  <a:pt x="0" y="151196"/>
                  <a:pt x="151196" y="0"/>
                  <a:pt x="337705" y="0"/>
                </a:cubicBezTo>
                <a:close/>
              </a:path>
            </a:pathLst>
          </a:cu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955110" y="5436460"/>
            <a:ext cx="3011134" cy="513681"/>
          </a:xfrm>
          <a:prstGeom prst="round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last_firstFrame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8" b="29352" l="41484" r="57448">
                        <a14:foregroundMark x1="46354" y1="20509" x2="46354" y2="20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97" t="3948" r="42568" b="70807"/>
          <a:stretch/>
        </p:blipFill>
        <p:spPr>
          <a:xfrm>
            <a:off x="2951925" y="5939632"/>
            <a:ext cx="1101425" cy="886873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5247065" y="5032372"/>
            <a:ext cx="3011134" cy="927480"/>
          </a:xfrm>
          <a:custGeom>
            <a:avLst/>
            <a:gdLst/>
            <a:ahLst/>
            <a:cxnLst/>
            <a:rect l="l" t="t" r="r" b="b"/>
            <a:pathLst>
              <a:path w="3011134" h="927480">
                <a:moveTo>
                  <a:pt x="1495877" y="0"/>
                </a:moveTo>
                <a:lnTo>
                  <a:pt x="2259363" y="235438"/>
                </a:lnTo>
                <a:lnTo>
                  <a:pt x="1877620" y="235438"/>
                </a:lnTo>
                <a:lnTo>
                  <a:pt x="1877620" y="413799"/>
                </a:lnTo>
                <a:lnTo>
                  <a:pt x="2925519" y="413799"/>
                </a:lnTo>
                <a:cubicBezTo>
                  <a:pt x="2972803" y="413799"/>
                  <a:pt x="3011134" y="452130"/>
                  <a:pt x="3011134" y="499414"/>
                </a:cubicBezTo>
                <a:lnTo>
                  <a:pt x="3011134" y="841865"/>
                </a:lnTo>
                <a:cubicBezTo>
                  <a:pt x="3011134" y="889149"/>
                  <a:pt x="2972803" y="927480"/>
                  <a:pt x="2925519" y="927480"/>
                </a:cubicBezTo>
                <a:lnTo>
                  <a:pt x="85615" y="927480"/>
                </a:lnTo>
                <a:cubicBezTo>
                  <a:pt x="38331" y="927480"/>
                  <a:pt x="0" y="889149"/>
                  <a:pt x="0" y="841865"/>
                </a:cubicBezTo>
                <a:lnTo>
                  <a:pt x="0" y="499414"/>
                </a:lnTo>
                <a:cubicBezTo>
                  <a:pt x="0" y="452130"/>
                  <a:pt x="38331" y="413799"/>
                  <a:pt x="85615" y="413799"/>
                </a:cubicBezTo>
                <a:lnTo>
                  <a:pt x="1114133" y="413799"/>
                </a:lnTo>
                <a:lnTo>
                  <a:pt x="1114133" y="235438"/>
                </a:lnTo>
                <a:lnTo>
                  <a:pt x="732390" y="235438"/>
                </a:lnTo>
                <a:close/>
              </a:path>
            </a:pathLst>
          </a:cu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247065" y="3438810"/>
            <a:ext cx="3011134" cy="1528917"/>
          </a:xfrm>
          <a:prstGeom prst="round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40526" y="5493534"/>
            <a:ext cx="244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 Neue"/>
                <a:cs typeface="Helvetica Neue"/>
              </a:rPr>
              <a:t>Vibra</a:t>
            </a:r>
            <a:r>
              <a:rPr lang="en-US" sz="2000" dirty="0">
                <a:latin typeface="Helvetica Neue"/>
                <a:cs typeface="Helvetica Neue"/>
              </a:rPr>
              <a:t>-motor Driver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3836" y="5493534"/>
            <a:ext cx="244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Microphone Driver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18511" y="4447345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Channel pre-coding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18511" y="4000451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Power </a:t>
            </a:r>
            <a:r>
              <a:rPr lang="en-US" sz="2000" dirty="0" err="1">
                <a:latin typeface="Helvetica Neue"/>
                <a:cs typeface="Helvetica Neue"/>
              </a:rPr>
              <a:t>waterfilling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8511" y="3539869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OFDM modulation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45432" y="4077529"/>
            <a:ext cx="2684333" cy="707886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Interference</a:t>
            </a:r>
          </a:p>
          <a:p>
            <a:pPr algn="ctr"/>
            <a:r>
              <a:rPr lang="en-US" sz="2000" dirty="0">
                <a:latin typeface="Helvetica Neue"/>
                <a:cs typeface="Helvetica Neue"/>
              </a:rPr>
              <a:t>cancellation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45432" y="3545602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OFDM de-modulation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955" y="3814264"/>
            <a:ext cx="154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Physical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Layer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7542" y="6274929"/>
            <a:ext cx="154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Hardware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5347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Vibratory communication stack</a:t>
            </a:r>
          </a:p>
        </p:txBody>
      </p:sp>
      <p:pic>
        <p:nvPicPr>
          <p:cNvPr id="33" name="Picture 32" descr="Podcast-O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71" y="6147525"/>
            <a:ext cx="589070" cy="5890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C6C957-738B-7547-A0D1-2D14327A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317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1940839" y="3438811"/>
            <a:ext cx="3011134" cy="1926303"/>
          </a:xfrm>
          <a:custGeom>
            <a:avLst/>
            <a:gdLst/>
            <a:ahLst/>
            <a:cxnLst/>
            <a:rect l="l" t="t" r="r" b="b"/>
            <a:pathLst>
              <a:path w="3011134" h="2582674">
                <a:moveTo>
                  <a:pt x="337705" y="0"/>
                </a:moveTo>
                <a:lnTo>
                  <a:pt x="2673429" y="0"/>
                </a:lnTo>
                <a:cubicBezTo>
                  <a:pt x="2859938" y="0"/>
                  <a:pt x="3011134" y="151196"/>
                  <a:pt x="3011134" y="337705"/>
                </a:cubicBezTo>
                <a:lnTo>
                  <a:pt x="3011134" y="1688482"/>
                </a:lnTo>
                <a:cubicBezTo>
                  <a:pt x="3011134" y="1874991"/>
                  <a:pt x="2859938" y="2026187"/>
                  <a:pt x="2673429" y="2026187"/>
                </a:cubicBezTo>
                <a:lnTo>
                  <a:pt x="1887311" y="2026187"/>
                </a:lnTo>
                <a:lnTo>
                  <a:pt x="1887311" y="2218817"/>
                </a:lnTo>
                <a:lnTo>
                  <a:pt x="2269054" y="2218817"/>
                </a:lnTo>
                <a:lnTo>
                  <a:pt x="1505568" y="2582674"/>
                </a:lnTo>
                <a:lnTo>
                  <a:pt x="742081" y="2218817"/>
                </a:lnTo>
                <a:lnTo>
                  <a:pt x="1123824" y="2218817"/>
                </a:lnTo>
                <a:lnTo>
                  <a:pt x="1123824" y="2026187"/>
                </a:lnTo>
                <a:lnTo>
                  <a:pt x="337705" y="2026187"/>
                </a:lnTo>
                <a:cubicBezTo>
                  <a:pt x="151196" y="2026187"/>
                  <a:pt x="0" y="1874991"/>
                  <a:pt x="0" y="1688482"/>
                </a:cubicBezTo>
                <a:lnTo>
                  <a:pt x="0" y="337705"/>
                </a:lnTo>
                <a:cubicBezTo>
                  <a:pt x="0" y="151196"/>
                  <a:pt x="151196" y="0"/>
                  <a:pt x="337705" y="0"/>
                </a:cubicBezTo>
                <a:close/>
              </a:path>
            </a:pathLst>
          </a:cu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955110" y="5436460"/>
            <a:ext cx="3011134" cy="513681"/>
          </a:xfrm>
          <a:prstGeom prst="round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last_firstFrame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8" b="29352" l="41484" r="57448">
                        <a14:foregroundMark x1="46354" y1="20509" x2="46354" y2="20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97" t="3948" r="42568" b="70807"/>
          <a:stretch/>
        </p:blipFill>
        <p:spPr>
          <a:xfrm>
            <a:off x="2951925" y="5939632"/>
            <a:ext cx="1101425" cy="886873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5247065" y="5032372"/>
            <a:ext cx="3011134" cy="927480"/>
          </a:xfrm>
          <a:custGeom>
            <a:avLst/>
            <a:gdLst/>
            <a:ahLst/>
            <a:cxnLst/>
            <a:rect l="l" t="t" r="r" b="b"/>
            <a:pathLst>
              <a:path w="3011134" h="927480">
                <a:moveTo>
                  <a:pt x="1495877" y="0"/>
                </a:moveTo>
                <a:lnTo>
                  <a:pt x="2259363" y="235438"/>
                </a:lnTo>
                <a:lnTo>
                  <a:pt x="1877620" y="235438"/>
                </a:lnTo>
                <a:lnTo>
                  <a:pt x="1877620" y="413799"/>
                </a:lnTo>
                <a:lnTo>
                  <a:pt x="2925519" y="413799"/>
                </a:lnTo>
                <a:cubicBezTo>
                  <a:pt x="2972803" y="413799"/>
                  <a:pt x="3011134" y="452130"/>
                  <a:pt x="3011134" y="499414"/>
                </a:cubicBezTo>
                <a:lnTo>
                  <a:pt x="3011134" y="841865"/>
                </a:lnTo>
                <a:cubicBezTo>
                  <a:pt x="3011134" y="889149"/>
                  <a:pt x="2972803" y="927480"/>
                  <a:pt x="2925519" y="927480"/>
                </a:cubicBezTo>
                <a:lnTo>
                  <a:pt x="85615" y="927480"/>
                </a:lnTo>
                <a:cubicBezTo>
                  <a:pt x="38331" y="927480"/>
                  <a:pt x="0" y="889149"/>
                  <a:pt x="0" y="841865"/>
                </a:cubicBezTo>
                <a:lnTo>
                  <a:pt x="0" y="499414"/>
                </a:lnTo>
                <a:cubicBezTo>
                  <a:pt x="0" y="452130"/>
                  <a:pt x="38331" y="413799"/>
                  <a:pt x="85615" y="413799"/>
                </a:cubicBezTo>
                <a:lnTo>
                  <a:pt x="1114133" y="413799"/>
                </a:lnTo>
                <a:lnTo>
                  <a:pt x="1114133" y="235438"/>
                </a:lnTo>
                <a:lnTo>
                  <a:pt x="732390" y="235438"/>
                </a:lnTo>
                <a:close/>
              </a:path>
            </a:pathLst>
          </a:cu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247065" y="3438810"/>
            <a:ext cx="3011134" cy="1528917"/>
          </a:xfrm>
          <a:prstGeom prst="round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40526" y="5493534"/>
            <a:ext cx="244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 Neue"/>
                <a:cs typeface="Helvetica Neue"/>
              </a:rPr>
              <a:t>Vibra</a:t>
            </a:r>
            <a:r>
              <a:rPr lang="en-US" sz="2000" dirty="0">
                <a:latin typeface="Helvetica Neue"/>
                <a:cs typeface="Helvetica Neue"/>
              </a:rPr>
              <a:t>-motor Driver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3836" y="5493534"/>
            <a:ext cx="244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Microphone Driver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40839" y="1821865"/>
            <a:ext cx="6317360" cy="1528917"/>
          </a:xfrm>
          <a:prstGeom prst="round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18511" y="4447345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Channel pre-coding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18511" y="4000451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Power </a:t>
            </a:r>
            <a:r>
              <a:rPr lang="en-US" sz="2000" dirty="0" err="1">
                <a:latin typeface="Helvetica Neue"/>
                <a:cs typeface="Helvetica Neue"/>
              </a:rPr>
              <a:t>waterfilling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8511" y="3539869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OFDM modulation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45432" y="4077529"/>
            <a:ext cx="2684333" cy="707886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Interference</a:t>
            </a:r>
          </a:p>
          <a:p>
            <a:pPr algn="ctr"/>
            <a:r>
              <a:rPr lang="en-US" sz="2000" dirty="0">
                <a:latin typeface="Helvetica Neue"/>
                <a:cs typeface="Helvetica Neue"/>
              </a:rPr>
              <a:t>cancellation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45432" y="3545602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OFDM de-modulation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96656" y="2807596"/>
            <a:ext cx="3881652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Channel sensing and prediction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96656" y="2346432"/>
            <a:ext cx="3881652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Proactive symbol retransmission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96656" y="1903515"/>
            <a:ext cx="3881652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Channel coding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955" y="3814264"/>
            <a:ext cx="154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Physical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Layer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7542" y="6274929"/>
            <a:ext cx="154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Hardware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7542" y="2183049"/>
            <a:ext cx="154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MAC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Layer</a:t>
            </a:r>
          </a:p>
        </p:txBody>
      </p:sp>
      <p:pic>
        <p:nvPicPr>
          <p:cNvPr id="33" name="Picture 32" descr="Podcast-O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71" y="6147525"/>
            <a:ext cx="589070" cy="5890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-5347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Vibratory communication stack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1F2E20-AD76-1344-95D9-457B6B2E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558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1940839" y="3438811"/>
            <a:ext cx="3011134" cy="1926303"/>
          </a:xfrm>
          <a:custGeom>
            <a:avLst/>
            <a:gdLst/>
            <a:ahLst/>
            <a:cxnLst/>
            <a:rect l="l" t="t" r="r" b="b"/>
            <a:pathLst>
              <a:path w="3011134" h="2582674">
                <a:moveTo>
                  <a:pt x="337705" y="0"/>
                </a:moveTo>
                <a:lnTo>
                  <a:pt x="2673429" y="0"/>
                </a:lnTo>
                <a:cubicBezTo>
                  <a:pt x="2859938" y="0"/>
                  <a:pt x="3011134" y="151196"/>
                  <a:pt x="3011134" y="337705"/>
                </a:cubicBezTo>
                <a:lnTo>
                  <a:pt x="3011134" y="1688482"/>
                </a:lnTo>
                <a:cubicBezTo>
                  <a:pt x="3011134" y="1874991"/>
                  <a:pt x="2859938" y="2026187"/>
                  <a:pt x="2673429" y="2026187"/>
                </a:cubicBezTo>
                <a:lnTo>
                  <a:pt x="1887311" y="2026187"/>
                </a:lnTo>
                <a:lnTo>
                  <a:pt x="1887311" y="2218817"/>
                </a:lnTo>
                <a:lnTo>
                  <a:pt x="2269054" y="2218817"/>
                </a:lnTo>
                <a:lnTo>
                  <a:pt x="1505568" y="2582674"/>
                </a:lnTo>
                <a:lnTo>
                  <a:pt x="742081" y="2218817"/>
                </a:lnTo>
                <a:lnTo>
                  <a:pt x="1123824" y="2218817"/>
                </a:lnTo>
                <a:lnTo>
                  <a:pt x="1123824" y="2026187"/>
                </a:lnTo>
                <a:lnTo>
                  <a:pt x="337705" y="2026187"/>
                </a:lnTo>
                <a:cubicBezTo>
                  <a:pt x="151196" y="2026187"/>
                  <a:pt x="0" y="1874991"/>
                  <a:pt x="0" y="1688482"/>
                </a:cubicBezTo>
                <a:lnTo>
                  <a:pt x="0" y="337705"/>
                </a:lnTo>
                <a:cubicBezTo>
                  <a:pt x="0" y="151196"/>
                  <a:pt x="151196" y="0"/>
                  <a:pt x="337705" y="0"/>
                </a:cubicBezTo>
                <a:close/>
              </a:path>
            </a:pathLst>
          </a:cu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955110" y="5436460"/>
            <a:ext cx="3011134" cy="513681"/>
          </a:xfrm>
          <a:prstGeom prst="round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last_firstFrame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8" b="29352" l="41484" r="57448">
                        <a14:foregroundMark x1="46354" y1="20509" x2="46354" y2="20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97" t="3948" r="42568" b="70807"/>
          <a:stretch/>
        </p:blipFill>
        <p:spPr>
          <a:xfrm>
            <a:off x="2951925" y="5939632"/>
            <a:ext cx="1101425" cy="886873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5247065" y="5032372"/>
            <a:ext cx="3011134" cy="927480"/>
          </a:xfrm>
          <a:custGeom>
            <a:avLst/>
            <a:gdLst/>
            <a:ahLst/>
            <a:cxnLst/>
            <a:rect l="l" t="t" r="r" b="b"/>
            <a:pathLst>
              <a:path w="3011134" h="927480">
                <a:moveTo>
                  <a:pt x="1495877" y="0"/>
                </a:moveTo>
                <a:lnTo>
                  <a:pt x="2259363" y="235438"/>
                </a:lnTo>
                <a:lnTo>
                  <a:pt x="1877620" y="235438"/>
                </a:lnTo>
                <a:lnTo>
                  <a:pt x="1877620" y="413799"/>
                </a:lnTo>
                <a:lnTo>
                  <a:pt x="2925519" y="413799"/>
                </a:lnTo>
                <a:cubicBezTo>
                  <a:pt x="2972803" y="413799"/>
                  <a:pt x="3011134" y="452130"/>
                  <a:pt x="3011134" y="499414"/>
                </a:cubicBezTo>
                <a:lnTo>
                  <a:pt x="3011134" y="841865"/>
                </a:lnTo>
                <a:cubicBezTo>
                  <a:pt x="3011134" y="889149"/>
                  <a:pt x="2972803" y="927480"/>
                  <a:pt x="2925519" y="927480"/>
                </a:cubicBezTo>
                <a:lnTo>
                  <a:pt x="85615" y="927480"/>
                </a:lnTo>
                <a:cubicBezTo>
                  <a:pt x="38331" y="927480"/>
                  <a:pt x="0" y="889149"/>
                  <a:pt x="0" y="841865"/>
                </a:cubicBezTo>
                <a:lnTo>
                  <a:pt x="0" y="499414"/>
                </a:lnTo>
                <a:cubicBezTo>
                  <a:pt x="0" y="452130"/>
                  <a:pt x="38331" y="413799"/>
                  <a:pt x="85615" y="413799"/>
                </a:cubicBezTo>
                <a:lnTo>
                  <a:pt x="1114133" y="413799"/>
                </a:lnTo>
                <a:lnTo>
                  <a:pt x="1114133" y="235438"/>
                </a:lnTo>
                <a:lnTo>
                  <a:pt x="732390" y="235438"/>
                </a:lnTo>
                <a:close/>
              </a:path>
            </a:pathLst>
          </a:cu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247065" y="3438810"/>
            <a:ext cx="3011134" cy="1528917"/>
          </a:xfrm>
          <a:prstGeom prst="round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40526" y="5493534"/>
            <a:ext cx="244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 Neue"/>
                <a:cs typeface="Helvetica Neue"/>
              </a:rPr>
              <a:t>Vibra</a:t>
            </a:r>
            <a:r>
              <a:rPr lang="en-US" sz="2000" dirty="0">
                <a:latin typeface="Helvetica Neue"/>
                <a:cs typeface="Helvetica Neue"/>
              </a:rPr>
              <a:t>-motor Driver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3836" y="5493534"/>
            <a:ext cx="244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Microphone Driver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40839" y="1821865"/>
            <a:ext cx="6317360" cy="1528917"/>
          </a:xfrm>
          <a:prstGeom prst="round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940839" y="856467"/>
            <a:ext cx="6317360" cy="862768"/>
          </a:xfrm>
          <a:prstGeom prst="roundRect">
            <a:avLst/>
          </a:pr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18511" y="4447345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Channel pre-coding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18511" y="4000451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Power </a:t>
            </a:r>
            <a:r>
              <a:rPr lang="en-US" sz="2000" dirty="0" err="1">
                <a:latin typeface="Helvetica Neue"/>
                <a:cs typeface="Helvetica Neue"/>
              </a:rPr>
              <a:t>waterfilling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8511" y="3539869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OFDM modulation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45432" y="4077529"/>
            <a:ext cx="2684333" cy="707886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Interference</a:t>
            </a:r>
          </a:p>
          <a:p>
            <a:pPr algn="ctr"/>
            <a:r>
              <a:rPr lang="en-US" sz="2000" dirty="0">
                <a:latin typeface="Helvetica Neue"/>
                <a:cs typeface="Helvetica Neue"/>
              </a:rPr>
              <a:t>cancellation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45432" y="3545602"/>
            <a:ext cx="2684333" cy="400110"/>
          </a:xfrm>
          <a:prstGeom prst="rect">
            <a:avLst/>
          </a:prstGeom>
          <a:noFill/>
          <a:ln>
            <a:solidFill>
              <a:srgbClr val="B934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OFDM de-modulation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96656" y="2807596"/>
            <a:ext cx="3881652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Channel sensing and prediction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96656" y="2346432"/>
            <a:ext cx="3881652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Proactive symbol retransmission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96656" y="1903515"/>
            <a:ext cx="3881652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Channel coding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55020" y="928670"/>
            <a:ext cx="2026437" cy="70788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Helvetica Neue"/>
                <a:cs typeface="Helvetica Neue"/>
              </a:rPr>
              <a:t>Wearables</a:t>
            </a:r>
            <a:endParaRPr lang="en-US" sz="2000" dirty="0">
              <a:latin typeface="Helvetica Neue"/>
              <a:cs typeface="Helvetica Neue"/>
            </a:endParaRPr>
          </a:p>
          <a:p>
            <a:pPr algn="ctr"/>
            <a:r>
              <a:rPr lang="en-US" sz="2000" dirty="0">
                <a:latin typeface="Helvetica Neue"/>
                <a:cs typeface="Helvetica Neue"/>
              </a:rPr>
              <a:t>(watch, ring)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76779" y="928670"/>
            <a:ext cx="1996999" cy="70788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Surface</a:t>
            </a:r>
          </a:p>
          <a:p>
            <a:pPr algn="ctr"/>
            <a:r>
              <a:rPr lang="en-US" sz="2000" dirty="0">
                <a:latin typeface="Helvetica Neue"/>
                <a:cs typeface="Helvetica Neue"/>
              </a:rPr>
              <a:t>communication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40553" y="928670"/>
            <a:ext cx="1832142" cy="70788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Smartphone</a:t>
            </a:r>
          </a:p>
          <a:p>
            <a:pPr algn="ctr"/>
            <a:r>
              <a:rPr lang="en-US" sz="2000" dirty="0">
                <a:latin typeface="Helvetica Neue"/>
                <a:cs typeface="Helvetica Neue"/>
              </a:rPr>
              <a:t>Device-device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955" y="3814264"/>
            <a:ext cx="154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Physical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Layer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7542" y="6274929"/>
            <a:ext cx="154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Hardware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7542" y="2183049"/>
            <a:ext cx="154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MAC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Layer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1036980"/>
            <a:ext cx="191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Applications</a:t>
            </a:r>
          </a:p>
        </p:txBody>
      </p:sp>
      <p:pic>
        <p:nvPicPr>
          <p:cNvPr id="33" name="Picture 32" descr="Podcast-O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71" y="6147525"/>
            <a:ext cx="589070" cy="58906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0" y="-5347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Vibratory communication stack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CFEFE5-DAB7-D446-B908-0D9A01B42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2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7223</TotalTime>
  <Words>2941</Words>
  <Application>Microsoft Macintosh PowerPoint</Application>
  <PresentationFormat>On-screen Show (4:3)</PresentationFormat>
  <Paragraphs>985</Paragraphs>
  <Slides>111</Slides>
  <Notes>36</Notes>
  <HiddenSlides>3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9" baseType="lpstr">
      <vt:lpstr>Arial</vt:lpstr>
      <vt:lpstr>Calibri</vt:lpstr>
      <vt:lpstr>Calibri Light</vt:lpstr>
      <vt:lpstr>Helvetica Neue</vt:lpstr>
      <vt:lpstr>Helvetica Neue Thin</vt:lpstr>
      <vt:lpstr>Lucida Bright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691</cp:revision>
  <dcterms:created xsi:type="dcterms:W3CDTF">2019-02-13T16:19:48Z</dcterms:created>
  <dcterms:modified xsi:type="dcterms:W3CDTF">2019-03-06T01:41:58Z</dcterms:modified>
</cp:coreProperties>
</file>