
<file path=[Content_Types].xml><?xml version="1.0" encoding="utf-8"?>
<Types xmlns="http://schemas.openxmlformats.org/package/2006/content-types">
  <Default Extension="emf" ContentType="image/x-emf"/>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charts/chart1.xml" ContentType="application/vnd.openxmlformats-officedocument.drawingml.chart+xml"/>
  <Override PartName="/ppt/tags/tag13.xml" ContentType="application/vnd.openxmlformats-officedocument.presentationml.tags+xml"/>
  <Override PartName="/ppt/notesSlides/notesSlide31.xml" ContentType="application/vnd.openxmlformats-officedocument.presentationml.notesSlide+xml"/>
  <Override PartName="/ppt/charts/chart2.xml" ContentType="application/vnd.openxmlformats-officedocument.drawingml.chart+xml"/>
  <Override PartName="/ppt/tags/tag14.xml" ContentType="application/vnd.openxmlformats-officedocument.presentationml.tags+xml"/>
  <Override PartName="/ppt/notesSlides/notesSlide32.xml" ContentType="application/vnd.openxmlformats-officedocument.presentationml.notesSlide+xml"/>
  <Override PartName="/ppt/charts/chart3.xml" ContentType="application/vnd.openxmlformats-officedocument.drawingml.chart+xml"/>
  <Override PartName="/ppt/tags/tag1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285" r:id="rId3"/>
    <p:sldId id="280" r:id="rId4"/>
    <p:sldId id="282" r:id="rId5"/>
    <p:sldId id="377" r:id="rId6"/>
    <p:sldId id="378" r:id="rId7"/>
    <p:sldId id="379" r:id="rId8"/>
    <p:sldId id="380" r:id="rId9"/>
    <p:sldId id="355" r:id="rId10"/>
    <p:sldId id="354" r:id="rId11"/>
    <p:sldId id="356" r:id="rId12"/>
    <p:sldId id="375" r:id="rId13"/>
    <p:sldId id="318" r:id="rId14"/>
    <p:sldId id="320" r:id="rId15"/>
    <p:sldId id="386" r:id="rId16"/>
    <p:sldId id="381" r:id="rId17"/>
    <p:sldId id="304" r:id="rId18"/>
    <p:sldId id="372" r:id="rId19"/>
    <p:sldId id="370" r:id="rId20"/>
    <p:sldId id="371" r:id="rId21"/>
    <p:sldId id="369" r:id="rId22"/>
    <p:sldId id="382" r:id="rId23"/>
    <p:sldId id="366" r:id="rId24"/>
    <p:sldId id="367" r:id="rId25"/>
    <p:sldId id="312" r:id="rId26"/>
    <p:sldId id="387" r:id="rId27"/>
    <p:sldId id="383" r:id="rId28"/>
    <p:sldId id="384" r:id="rId29"/>
    <p:sldId id="385" r:id="rId30"/>
    <p:sldId id="329" r:id="rId31"/>
    <p:sldId id="330" r:id="rId32"/>
    <p:sldId id="331" r:id="rId33"/>
    <p:sldId id="360" r:id="rId34"/>
    <p:sldId id="361" r:id="rId35"/>
    <p:sldId id="362" r:id="rId36"/>
    <p:sldId id="34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F5E5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p:restoredTop sz="51020" autoAdjust="0"/>
  </p:normalViewPr>
  <p:slideViewPr>
    <p:cSldViewPr snapToGrid="0" snapToObjects="1">
      <p:cViewPr varScale="1">
        <p:scale>
          <a:sx n="67" d="100"/>
          <a:sy n="67" d="100"/>
        </p:scale>
        <p:origin x="3624"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Breathing Rate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minus"/>
            <c:errValType val="cust"/>
            <c:noEndCap val="0"/>
            <c:plus>
              <c:numLit>
                <c:formatCode>General</c:formatCode>
                <c:ptCount val="1"/>
                <c:pt idx="0">
                  <c:v>1</c:v>
                </c:pt>
              </c:numLit>
            </c:plus>
            <c:minus>
              <c:numRef>
                <c:f>Sheet1!$F$2:$F$5</c:f>
                <c:numCache>
                  <c:formatCode>General</c:formatCode>
                  <c:ptCount val="4"/>
                  <c:pt idx="0">
                    <c:v>1.5</c:v>
                  </c:pt>
                  <c:pt idx="1">
                    <c:v>2.9000000000000061</c:v>
                  </c:pt>
                  <c:pt idx="2">
                    <c:v>6.2000000000000028</c:v>
                  </c:pt>
                  <c:pt idx="3">
                    <c:v>4.4000000000000048</c:v>
                  </c:pt>
                </c:numCache>
              </c:numRef>
            </c:minus>
          </c:errBars>
          <c:cat>
            <c:strRef>
              <c:f>Sheet1!$A$2:$A$5</c:f>
              <c:strCache>
                <c:ptCount val="4"/>
                <c:pt idx="0">
                  <c:v>Front</c:v>
                </c:pt>
                <c:pt idx="1">
                  <c:v>Right</c:v>
                </c:pt>
                <c:pt idx="2">
                  <c:v>Back</c:v>
                </c:pt>
                <c:pt idx="3">
                  <c:v>Left</c:v>
                </c:pt>
              </c:strCache>
            </c:strRef>
          </c:cat>
          <c:val>
            <c:numRef>
              <c:f>Sheet1!$B$2:$B$5</c:f>
              <c:numCache>
                <c:formatCode>General</c:formatCode>
                <c:ptCount val="4"/>
                <c:pt idx="0">
                  <c:v>99.1</c:v>
                </c:pt>
                <c:pt idx="1">
                  <c:v>97.4</c:v>
                </c:pt>
                <c:pt idx="2">
                  <c:v>96.7</c:v>
                </c:pt>
                <c:pt idx="3">
                  <c:v>97.7</c:v>
                </c:pt>
              </c:numCache>
            </c:numRef>
          </c:val>
          <c:extLst>
            <c:ext xmlns:c16="http://schemas.microsoft.com/office/drawing/2014/chart" uri="{C3380CC4-5D6E-409C-BE32-E72D297353CC}">
              <c16:uniqueId val="{00000000-2A9C-2E4D-8AAD-391207526B5B}"/>
            </c:ext>
          </c:extLst>
        </c:ser>
        <c:ser>
          <c:idx val="1"/>
          <c:order val="1"/>
          <c:tx>
            <c:strRef>
              <c:f>Sheet1!$C$1</c:f>
              <c:strCache>
                <c:ptCount val="1"/>
                <c:pt idx="0">
                  <c:v>Heart Rate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minus"/>
            <c:errValType val="cust"/>
            <c:noEndCap val="0"/>
            <c:plus>
              <c:numLit>
                <c:formatCode>General</c:formatCode>
                <c:ptCount val="1"/>
                <c:pt idx="0">
                  <c:v>1</c:v>
                </c:pt>
              </c:numLit>
            </c:plus>
            <c:minus>
              <c:numRef>
                <c:f>Sheet1!$G$2:$G$5</c:f>
                <c:numCache>
                  <c:formatCode>General</c:formatCode>
                  <c:ptCount val="4"/>
                  <c:pt idx="0">
                    <c:v>2.4000000000000061</c:v>
                  </c:pt>
                  <c:pt idx="1">
                    <c:v>4</c:v>
                  </c:pt>
                  <c:pt idx="2">
                    <c:v>5.3999999999999906</c:v>
                  </c:pt>
                  <c:pt idx="3">
                    <c:v>4.1999999999999886</c:v>
                  </c:pt>
                </c:numCache>
              </c:numRef>
            </c:minus>
          </c:errBars>
          <c:cat>
            <c:strRef>
              <c:f>Sheet1!$A$2:$A$5</c:f>
              <c:strCache>
                <c:ptCount val="4"/>
                <c:pt idx="0">
                  <c:v>Front</c:v>
                </c:pt>
                <c:pt idx="1">
                  <c:v>Right</c:v>
                </c:pt>
                <c:pt idx="2">
                  <c:v>Back</c:v>
                </c:pt>
                <c:pt idx="3">
                  <c:v>Left</c:v>
                </c:pt>
              </c:strCache>
            </c:strRef>
          </c:cat>
          <c:val>
            <c:numRef>
              <c:f>Sheet1!$C$2:$C$5</c:f>
              <c:numCache>
                <c:formatCode>General</c:formatCode>
                <c:ptCount val="4"/>
                <c:pt idx="0">
                  <c:v>98.7</c:v>
                </c:pt>
                <c:pt idx="1">
                  <c:v>97.1</c:v>
                </c:pt>
                <c:pt idx="2">
                  <c:v>96.6</c:v>
                </c:pt>
                <c:pt idx="3">
                  <c:v>97.6</c:v>
                </c:pt>
              </c:numCache>
            </c:numRef>
          </c:val>
          <c:extLst>
            <c:ext xmlns:c16="http://schemas.microsoft.com/office/drawing/2014/chart" uri="{C3380CC4-5D6E-409C-BE32-E72D297353CC}">
              <c16:uniqueId val="{00000001-2A9C-2E4D-8AAD-391207526B5B}"/>
            </c:ext>
          </c:extLst>
        </c:ser>
        <c:dLbls>
          <c:dLblPos val="outEnd"/>
          <c:showLegendKey val="0"/>
          <c:showVal val="1"/>
          <c:showCatName val="0"/>
          <c:showSerName val="0"/>
          <c:showPercent val="0"/>
          <c:showBubbleSize val="0"/>
        </c:dLbls>
        <c:gapWidth val="150"/>
        <c:axId val="1807567240"/>
        <c:axId val="1807570360"/>
      </c:barChart>
      <c:catAx>
        <c:axId val="1807567240"/>
        <c:scaling>
          <c:orientation val="minMax"/>
        </c:scaling>
        <c:delete val="1"/>
        <c:axPos val="b"/>
        <c:numFmt formatCode="General" sourceLinked="0"/>
        <c:majorTickMark val="out"/>
        <c:minorTickMark val="none"/>
        <c:tickLblPos val="nextTo"/>
        <c:crossAx val="1807570360"/>
        <c:crosses val="autoZero"/>
        <c:auto val="1"/>
        <c:lblAlgn val="ctr"/>
        <c:lblOffset val="100"/>
        <c:noMultiLvlLbl val="0"/>
      </c:catAx>
      <c:valAx>
        <c:axId val="1807570360"/>
        <c:scaling>
          <c:orientation val="minMax"/>
          <c:max val="110"/>
          <c:min val="0"/>
        </c:scaling>
        <c:delete val="0"/>
        <c:axPos val="l"/>
        <c:majorGridlines>
          <c:spPr>
            <a:ln>
              <a:solidFill>
                <a:schemeClr val="bg1">
                  <a:lumMod val="75000"/>
                </a:schemeClr>
              </a:solidFill>
            </a:ln>
          </c:spPr>
        </c:majorGridlines>
        <c:title>
          <c:tx>
            <c:rich>
              <a:bodyPr rot="-5400000" vert="horz"/>
              <a:lstStyle/>
              <a:p>
                <a:pPr>
                  <a:defRPr/>
                </a:pPr>
                <a:r>
                  <a:rPr lang="en-US" dirty="0"/>
                  <a:t>Accuracy (%)</a:t>
                </a:r>
              </a:p>
            </c:rich>
          </c:tx>
          <c:overlay val="0"/>
        </c:title>
        <c:numFmt formatCode="General" sourceLinked="1"/>
        <c:majorTickMark val="out"/>
        <c:minorTickMark val="none"/>
        <c:tickLblPos val="nextTo"/>
        <c:crossAx val="1807567240"/>
        <c:crosses val="autoZero"/>
        <c:crossBetween val="between"/>
        <c:majorUnit val="20"/>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Breathing Rate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minus"/>
            <c:errValType val="cust"/>
            <c:noEndCap val="0"/>
            <c:plus>
              <c:numLit>
                <c:formatCode>General</c:formatCode>
                <c:ptCount val="1"/>
                <c:pt idx="0">
                  <c:v>1</c:v>
                </c:pt>
              </c:numLit>
            </c:plus>
            <c:minus>
              <c:numRef>
                <c:f>Sheet1!$F$2:$F$4</c:f>
                <c:numCache>
                  <c:formatCode>General</c:formatCode>
                  <c:ptCount val="3"/>
                  <c:pt idx="0">
                    <c:v>2.3000000000000109</c:v>
                  </c:pt>
                  <c:pt idx="1">
                    <c:v>5</c:v>
                  </c:pt>
                  <c:pt idx="2">
                    <c:v>8.9000000000000057</c:v>
                  </c:pt>
                </c:numCache>
              </c:numRef>
            </c:minus>
          </c:errBars>
          <c:cat>
            <c:strRef>
              <c:f>Sheet1!$A$2:$A$4</c:f>
              <c:strCache>
                <c:ptCount val="3"/>
                <c:pt idx="0">
                  <c:v>nearest</c:v>
                </c:pt>
                <c:pt idx="1">
                  <c:v>further</c:v>
                </c:pt>
                <c:pt idx="2">
                  <c:v>furthest</c:v>
                </c:pt>
              </c:strCache>
            </c:strRef>
          </c:cat>
          <c:val>
            <c:numRef>
              <c:f>Sheet1!$B$2:$B$4</c:f>
              <c:numCache>
                <c:formatCode>General</c:formatCode>
                <c:ptCount val="3"/>
                <c:pt idx="0">
                  <c:v>99.4</c:v>
                </c:pt>
                <c:pt idx="1">
                  <c:v>97.3</c:v>
                </c:pt>
                <c:pt idx="2">
                  <c:v>98.2</c:v>
                </c:pt>
              </c:numCache>
            </c:numRef>
          </c:val>
          <c:extLst>
            <c:ext xmlns:c16="http://schemas.microsoft.com/office/drawing/2014/chart" uri="{C3380CC4-5D6E-409C-BE32-E72D297353CC}">
              <c16:uniqueId val="{00000000-A415-BF47-953D-CA93F0FB6DEF}"/>
            </c:ext>
          </c:extLst>
        </c:ser>
        <c:ser>
          <c:idx val="1"/>
          <c:order val="1"/>
          <c:tx>
            <c:strRef>
              <c:f>Sheet1!$C$1</c:f>
              <c:strCache>
                <c:ptCount val="1"/>
                <c:pt idx="0">
                  <c:v>Heart Rate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minus"/>
            <c:errValType val="cust"/>
            <c:noEndCap val="0"/>
            <c:plus>
              <c:numLit>
                <c:formatCode>General</c:formatCode>
                <c:ptCount val="1"/>
                <c:pt idx="0">
                  <c:v>1</c:v>
                </c:pt>
              </c:numLit>
            </c:plus>
            <c:minus>
              <c:numRef>
                <c:f>Sheet1!$G$2:$G$4</c:f>
                <c:numCache>
                  <c:formatCode>General</c:formatCode>
                  <c:ptCount val="3"/>
                  <c:pt idx="0">
                    <c:v>3</c:v>
                  </c:pt>
                  <c:pt idx="1">
                    <c:v>3.4000000000000061</c:v>
                  </c:pt>
                  <c:pt idx="2">
                    <c:v>8.6000000000000085</c:v>
                  </c:pt>
                </c:numCache>
              </c:numRef>
            </c:minus>
          </c:errBars>
          <c:cat>
            <c:strRef>
              <c:f>Sheet1!$A$2:$A$4</c:f>
              <c:strCache>
                <c:ptCount val="3"/>
                <c:pt idx="0">
                  <c:v>nearest</c:v>
                </c:pt>
                <c:pt idx="1">
                  <c:v>further</c:v>
                </c:pt>
                <c:pt idx="2">
                  <c:v>furthest</c:v>
                </c:pt>
              </c:strCache>
            </c:strRef>
          </c:cat>
          <c:val>
            <c:numRef>
              <c:f>Sheet1!$C$2:$C$4</c:f>
              <c:numCache>
                <c:formatCode>General</c:formatCode>
                <c:ptCount val="3"/>
                <c:pt idx="0">
                  <c:v>98.7</c:v>
                </c:pt>
                <c:pt idx="1">
                  <c:v>98.9</c:v>
                </c:pt>
                <c:pt idx="2">
                  <c:v>98.7</c:v>
                </c:pt>
              </c:numCache>
            </c:numRef>
          </c:val>
          <c:extLst>
            <c:ext xmlns:c16="http://schemas.microsoft.com/office/drawing/2014/chart" uri="{C3380CC4-5D6E-409C-BE32-E72D297353CC}">
              <c16:uniqueId val="{00000001-A415-BF47-953D-CA93F0FB6DEF}"/>
            </c:ext>
          </c:extLst>
        </c:ser>
        <c:dLbls>
          <c:dLblPos val="outEnd"/>
          <c:showLegendKey val="0"/>
          <c:showVal val="1"/>
          <c:showCatName val="0"/>
          <c:showSerName val="0"/>
          <c:showPercent val="0"/>
          <c:showBubbleSize val="0"/>
        </c:dLbls>
        <c:gapWidth val="150"/>
        <c:axId val="1807677784"/>
        <c:axId val="1807680904"/>
      </c:barChart>
      <c:catAx>
        <c:axId val="1807677784"/>
        <c:scaling>
          <c:orientation val="minMax"/>
        </c:scaling>
        <c:delete val="1"/>
        <c:axPos val="b"/>
        <c:numFmt formatCode="General" sourceLinked="0"/>
        <c:majorTickMark val="out"/>
        <c:minorTickMark val="none"/>
        <c:tickLblPos val="nextTo"/>
        <c:crossAx val="1807680904"/>
        <c:crosses val="autoZero"/>
        <c:auto val="1"/>
        <c:lblAlgn val="ctr"/>
        <c:lblOffset val="100"/>
        <c:noMultiLvlLbl val="0"/>
      </c:catAx>
      <c:valAx>
        <c:axId val="1807680904"/>
        <c:scaling>
          <c:orientation val="minMax"/>
          <c:max val="110"/>
          <c:min val="0"/>
        </c:scaling>
        <c:delete val="0"/>
        <c:axPos val="l"/>
        <c:majorGridlines>
          <c:spPr>
            <a:ln>
              <a:solidFill>
                <a:schemeClr val="bg1">
                  <a:lumMod val="75000"/>
                </a:schemeClr>
              </a:solidFill>
            </a:ln>
          </c:spPr>
        </c:majorGridlines>
        <c:title>
          <c:tx>
            <c:rich>
              <a:bodyPr rot="-5400000" vert="horz"/>
              <a:lstStyle/>
              <a:p>
                <a:pPr>
                  <a:defRPr/>
                </a:pPr>
                <a:r>
                  <a:rPr lang="en-US" dirty="0"/>
                  <a:t>Accuracy (%)</a:t>
                </a:r>
              </a:p>
            </c:rich>
          </c:tx>
          <c:overlay val="0"/>
        </c:title>
        <c:numFmt formatCode="General" sourceLinked="1"/>
        <c:majorTickMark val="out"/>
        <c:minorTickMark val="none"/>
        <c:tickLblPos val="nextTo"/>
        <c:crossAx val="1807677784"/>
        <c:crosses val="autoZero"/>
        <c:crossBetween val="between"/>
        <c:majorUnit val="20"/>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tx>
            <c:strRef>
              <c:f>Sheet1!$B$1</c:f>
              <c:strCache>
                <c:ptCount val="1"/>
                <c:pt idx="0">
                  <c:v>Reference</c:v>
                </c:pt>
              </c:strCache>
            </c:strRef>
          </c:tx>
          <c:marker>
            <c:symbol val="none"/>
          </c:marker>
          <c:xVal>
            <c:numRef>
              <c:f>Sheet1!$A$2:$A$4001</c:f>
              <c:numCache>
                <c:formatCode>General</c:formatCode>
                <c:ptCount val="4000"/>
                <c:pt idx="0">
                  <c:v>0.03</c:v>
                </c:pt>
                <c:pt idx="1">
                  <c:v>0.06</c:v>
                </c:pt>
                <c:pt idx="2">
                  <c:v>0.09</c:v>
                </c:pt>
                <c:pt idx="3">
                  <c:v>0.12</c:v>
                </c:pt>
                <c:pt idx="4">
                  <c:v>0.15</c:v>
                </c:pt>
                <c:pt idx="5">
                  <c:v>0.18</c:v>
                </c:pt>
                <c:pt idx="6">
                  <c:v>0.21</c:v>
                </c:pt>
                <c:pt idx="7">
                  <c:v>0.24</c:v>
                </c:pt>
                <c:pt idx="8">
                  <c:v>0.27</c:v>
                </c:pt>
                <c:pt idx="9">
                  <c:v>0.3</c:v>
                </c:pt>
                <c:pt idx="10">
                  <c:v>0.33</c:v>
                </c:pt>
                <c:pt idx="11">
                  <c:v>0.36</c:v>
                </c:pt>
                <c:pt idx="12">
                  <c:v>0.39</c:v>
                </c:pt>
                <c:pt idx="13">
                  <c:v>0.42</c:v>
                </c:pt>
                <c:pt idx="14">
                  <c:v>0.45</c:v>
                </c:pt>
                <c:pt idx="15">
                  <c:v>0.48</c:v>
                </c:pt>
                <c:pt idx="16">
                  <c:v>0.51</c:v>
                </c:pt>
                <c:pt idx="17">
                  <c:v>0.54</c:v>
                </c:pt>
                <c:pt idx="18">
                  <c:v>0.56999999999999995</c:v>
                </c:pt>
                <c:pt idx="19">
                  <c:v>0.6</c:v>
                </c:pt>
                <c:pt idx="20">
                  <c:v>0.63</c:v>
                </c:pt>
                <c:pt idx="21">
                  <c:v>0.66</c:v>
                </c:pt>
                <c:pt idx="22">
                  <c:v>0.69</c:v>
                </c:pt>
                <c:pt idx="23">
                  <c:v>0.72</c:v>
                </c:pt>
                <c:pt idx="24">
                  <c:v>0.75</c:v>
                </c:pt>
                <c:pt idx="25">
                  <c:v>0.78</c:v>
                </c:pt>
                <c:pt idx="26">
                  <c:v>0.81</c:v>
                </c:pt>
                <c:pt idx="27">
                  <c:v>0.84</c:v>
                </c:pt>
                <c:pt idx="28">
                  <c:v>0.87</c:v>
                </c:pt>
                <c:pt idx="29">
                  <c:v>0.9</c:v>
                </c:pt>
                <c:pt idx="30">
                  <c:v>0.93</c:v>
                </c:pt>
                <c:pt idx="31">
                  <c:v>0.96</c:v>
                </c:pt>
                <c:pt idx="32">
                  <c:v>0.99</c:v>
                </c:pt>
                <c:pt idx="33">
                  <c:v>1.02</c:v>
                </c:pt>
                <c:pt idx="34">
                  <c:v>1.05</c:v>
                </c:pt>
                <c:pt idx="35">
                  <c:v>1.08</c:v>
                </c:pt>
                <c:pt idx="36">
                  <c:v>1.1100000000000001</c:v>
                </c:pt>
                <c:pt idx="37">
                  <c:v>1.1399999999999999</c:v>
                </c:pt>
                <c:pt idx="38">
                  <c:v>1.17</c:v>
                </c:pt>
                <c:pt idx="39">
                  <c:v>1.2</c:v>
                </c:pt>
                <c:pt idx="40">
                  <c:v>1.23</c:v>
                </c:pt>
                <c:pt idx="41">
                  <c:v>1.26</c:v>
                </c:pt>
                <c:pt idx="42">
                  <c:v>1.29</c:v>
                </c:pt>
                <c:pt idx="43">
                  <c:v>1.32</c:v>
                </c:pt>
                <c:pt idx="44">
                  <c:v>1.35</c:v>
                </c:pt>
                <c:pt idx="45">
                  <c:v>1.38</c:v>
                </c:pt>
                <c:pt idx="46">
                  <c:v>1.41</c:v>
                </c:pt>
                <c:pt idx="47">
                  <c:v>1.44</c:v>
                </c:pt>
                <c:pt idx="48">
                  <c:v>1.47</c:v>
                </c:pt>
                <c:pt idx="49">
                  <c:v>1.5</c:v>
                </c:pt>
                <c:pt idx="50">
                  <c:v>1.53</c:v>
                </c:pt>
                <c:pt idx="51">
                  <c:v>1.56</c:v>
                </c:pt>
                <c:pt idx="52">
                  <c:v>1.59</c:v>
                </c:pt>
                <c:pt idx="53">
                  <c:v>1.62</c:v>
                </c:pt>
                <c:pt idx="54">
                  <c:v>1.65</c:v>
                </c:pt>
                <c:pt idx="55">
                  <c:v>1.68</c:v>
                </c:pt>
                <c:pt idx="56">
                  <c:v>1.71</c:v>
                </c:pt>
                <c:pt idx="57">
                  <c:v>1.74</c:v>
                </c:pt>
                <c:pt idx="58">
                  <c:v>1.77</c:v>
                </c:pt>
                <c:pt idx="59">
                  <c:v>1.8</c:v>
                </c:pt>
                <c:pt idx="60">
                  <c:v>1.83</c:v>
                </c:pt>
                <c:pt idx="61">
                  <c:v>1.86</c:v>
                </c:pt>
                <c:pt idx="62">
                  <c:v>1.89</c:v>
                </c:pt>
                <c:pt idx="63">
                  <c:v>1.92</c:v>
                </c:pt>
                <c:pt idx="64">
                  <c:v>1.95</c:v>
                </c:pt>
                <c:pt idx="65">
                  <c:v>1.98</c:v>
                </c:pt>
                <c:pt idx="66">
                  <c:v>2.0099999999999998</c:v>
                </c:pt>
                <c:pt idx="67">
                  <c:v>2.04</c:v>
                </c:pt>
                <c:pt idx="68">
                  <c:v>2.0699999999999998</c:v>
                </c:pt>
                <c:pt idx="69">
                  <c:v>2.1</c:v>
                </c:pt>
                <c:pt idx="70">
                  <c:v>2.13</c:v>
                </c:pt>
                <c:pt idx="71">
                  <c:v>2.16</c:v>
                </c:pt>
                <c:pt idx="72">
                  <c:v>2.19</c:v>
                </c:pt>
                <c:pt idx="73">
                  <c:v>2.2200000000000002</c:v>
                </c:pt>
                <c:pt idx="74">
                  <c:v>2.25</c:v>
                </c:pt>
                <c:pt idx="75">
                  <c:v>2.2799999999999998</c:v>
                </c:pt>
                <c:pt idx="76">
                  <c:v>2.31</c:v>
                </c:pt>
                <c:pt idx="77">
                  <c:v>2.34</c:v>
                </c:pt>
                <c:pt idx="78">
                  <c:v>2.37</c:v>
                </c:pt>
                <c:pt idx="79">
                  <c:v>2.4</c:v>
                </c:pt>
                <c:pt idx="80">
                  <c:v>2.4300000000000002</c:v>
                </c:pt>
                <c:pt idx="81">
                  <c:v>2.46</c:v>
                </c:pt>
                <c:pt idx="82">
                  <c:v>2.4900000000000002</c:v>
                </c:pt>
                <c:pt idx="83">
                  <c:v>2.52</c:v>
                </c:pt>
                <c:pt idx="84">
                  <c:v>2.5499999999999998</c:v>
                </c:pt>
                <c:pt idx="85">
                  <c:v>2.58</c:v>
                </c:pt>
                <c:pt idx="86">
                  <c:v>2.61</c:v>
                </c:pt>
                <c:pt idx="87">
                  <c:v>2.64</c:v>
                </c:pt>
                <c:pt idx="88">
                  <c:v>2.67</c:v>
                </c:pt>
                <c:pt idx="89">
                  <c:v>2.7</c:v>
                </c:pt>
                <c:pt idx="90">
                  <c:v>2.73</c:v>
                </c:pt>
                <c:pt idx="91">
                  <c:v>2.76</c:v>
                </c:pt>
                <c:pt idx="92">
                  <c:v>2.79</c:v>
                </c:pt>
                <c:pt idx="93">
                  <c:v>2.82</c:v>
                </c:pt>
                <c:pt idx="94">
                  <c:v>2.85</c:v>
                </c:pt>
                <c:pt idx="95">
                  <c:v>2.88</c:v>
                </c:pt>
                <c:pt idx="96">
                  <c:v>2.91</c:v>
                </c:pt>
                <c:pt idx="97">
                  <c:v>2.94</c:v>
                </c:pt>
                <c:pt idx="98">
                  <c:v>2.97</c:v>
                </c:pt>
                <c:pt idx="99">
                  <c:v>3</c:v>
                </c:pt>
                <c:pt idx="100">
                  <c:v>3.03</c:v>
                </c:pt>
                <c:pt idx="101">
                  <c:v>3.06</c:v>
                </c:pt>
                <c:pt idx="102">
                  <c:v>3.09</c:v>
                </c:pt>
                <c:pt idx="103">
                  <c:v>3.12</c:v>
                </c:pt>
                <c:pt idx="104">
                  <c:v>3.15</c:v>
                </c:pt>
                <c:pt idx="105">
                  <c:v>3.18</c:v>
                </c:pt>
                <c:pt idx="106">
                  <c:v>3.21</c:v>
                </c:pt>
                <c:pt idx="107">
                  <c:v>3.24</c:v>
                </c:pt>
                <c:pt idx="108">
                  <c:v>3.27</c:v>
                </c:pt>
                <c:pt idx="109">
                  <c:v>3.3</c:v>
                </c:pt>
                <c:pt idx="110">
                  <c:v>3.33</c:v>
                </c:pt>
                <c:pt idx="111">
                  <c:v>3.36</c:v>
                </c:pt>
                <c:pt idx="112">
                  <c:v>3.39</c:v>
                </c:pt>
                <c:pt idx="113">
                  <c:v>3.42</c:v>
                </c:pt>
                <c:pt idx="114">
                  <c:v>3.45</c:v>
                </c:pt>
                <c:pt idx="115">
                  <c:v>3.48</c:v>
                </c:pt>
                <c:pt idx="116">
                  <c:v>3.51</c:v>
                </c:pt>
                <c:pt idx="117">
                  <c:v>3.54</c:v>
                </c:pt>
                <c:pt idx="118">
                  <c:v>3.57</c:v>
                </c:pt>
                <c:pt idx="119">
                  <c:v>3.6</c:v>
                </c:pt>
                <c:pt idx="120">
                  <c:v>3.63</c:v>
                </c:pt>
                <c:pt idx="121">
                  <c:v>3.66</c:v>
                </c:pt>
                <c:pt idx="122">
                  <c:v>3.69</c:v>
                </c:pt>
                <c:pt idx="123">
                  <c:v>3.72</c:v>
                </c:pt>
                <c:pt idx="124">
                  <c:v>3.75</c:v>
                </c:pt>
                <c:pt idx="125">
                  <c:v>3.78</c:v>
                </c:pt>
                <c:pt idx="126">
                  <c:v>3.81</c:v>
                </c:pt>
                <c:pt idx="127">
                  <c:v>3.84</c:v>
                </c:pt>
                <c:pt idx="128">
                  <c:v>3.87</c:v>
                </c:pt>
                <c:pt idx="129">
                  <c:v>3.9</c:v>
                </c:pt>
                <c:pt idx="130">
                  <c:v>3.93</c:v>
                </c:pt>
                <c:pt idx="131">
                  <c:v>3.96</c:v>
                </c:pt>
                <c:pt idx="132">
                  <c:v>3.99</c:v>
                </c:pt>
                <c:pt idx="133">
                  <c:v>4.0199999999999996</c:v>
                </c:pt>
                <c:pt idx="134">
                  <c:v>4.05</c:v>
                </c:pt>
                <c:pt idx="135">
                  <c:v>4.08</c:v>
                </c:pt>
                <c:pt idx="136">
                  <c:v>4.1099999999999994</c:v>
                </c:pt>
                <c:pt idx="137">
                  <c:v>4.1399999999999997</c:v>
                </c:pt>
                <c:pt idx="138">
                  <c:v>4.17</c:v>
                </c:pt>
                <c:pt idx="139">
                  <c:v>4.2</c:v>
                </c:pt>
                <c:pt idx="140">
                  <c:v>4.2300000000000004</c:v>
                </c:pt>
                <c:pt idx="141">
                  <c:v>4.26</c:v>
                </c:pt>
                <c:pt idx="142">
                  <c:v>4.29</c:v>
                </c:pt>
                <c:pt idx="143">
                  <c:v>4.3199999999999976</c:v>
                </c:pt>
                <c:pt idx="144">
                  <c:v>4.3499999999999996</c:v>
                </c:pt>
                <c:pt idx="145">
                  <c:v>4.38</c:v>
                </c:pt>
                <c:pt idx="146">
                  <c:v>4.41</c:v>
                </c:pt>
                <c:pt idx="147">
                  <c:v>4.4400000000000004</c:v>
                </c:pt>
                <c:pt idx="148">
                  <c:v>4.47</c:v>
                </c:pt>
                <c:pt idx="149">
                  <c:v>4.5</c:v>
                </c:pt>
                <c:pt idx="150">
                  <c:v>4.53</c:v>
                </c:pt>
                <c:pt idx="151">
                  <c:v>4.5599999999999996</c:v>
                </c:pt>
                <c:pt idx="152">
                  <c:v>4.59</c:v>
                </c:pt>
                <c:pt idx="153">
                  <c:v>4.6199999999999957</c:v>
                </c:pt>
                <c:pt idx="154">
                  <c:v>4.6499999999999977</c:v>
                </c:pt>
                <c:pt idx="155">
                  <c:v>4.68</c:v>
                </c:pt>
                <c:pt idx="156">
                  <c:v>4.71</c:v>
                </c:pt>
                <c:pt idx="157">
                  <c:v>4.74</c:v>
                </c:pt>
                <c:pt idx="158">
                  <c:v>4.7699999999999987</c:v>
                </c:pt>
                <c:pt idx="159">
                  <c:v>4.8</c:v>
                </c:pt>
                <c:pt idx="160">
                  <c:v>4.83</c:v>
                </c:pt>
                <c:pt idx="161">
                  <c:v>4.8599999999999977</c:v>
                </c:pt>
                <c:pt idx="162">
                  <c:v>4.8899999999999997</c:v>
                </c:pt>
                <c:pt idx="163">
                  <c:v>4.92</c:v>
                </c:pt>
                <c:pt idx="164">
                  <c:v>4.95</c:v>
                </c:pt>
                <c:pt idx="165">
                  <c:v>4.9800000000000004</c:v>
                </c:pt>
                <c:pt idx="166">
                  <c:v>5.01</c:v>
                </c:pt>
                <c:pt idx="167">
                  <c:v>5.04</c:v>
                </c:pt>
                <c:pt idx="168">
                  <c:v>5.07</c:v>
                </c:pt>
                <c:pt idx="169">
                  <c:v>5.0999999999999996</c:v>
                </c:pt>
                <c:pt idx="170">
                  <c:v>5.13</c:v>
                </c:pt>
                <c:pt idx="171">
                  <c:v>5.1599999999999966</c:v>
                </c:pt>
                <c:pt idx="172">
                  <c:v>5.1899999999999986</c:v>
                </c:pt>
                <c:pt idx="173">
                  <c:v>5.22</c:v>
                </c:pt>
                <c:pt idx="174">
                  <c:v>5.25</c:v>
                </c:pt>
                <c:pt idx="175">
                  <c:v>5.28</c:v>
                </c:pt>
                <c:pt idx="176">
                  <c:v>5.31</c:v>
                </c:pt>
                <c:pt idx="177">
                  <c:v>5.34</c:v>
                </c:pt>
                <c:pt idx="178">
                  <c:v>5.37</c:v>
                </c:pt>
                <c:pt idx="179">
                  <c:v>5.4</c:v>
                </c:pt>
                <c:pt idx="180">
                  <c:v>5.43</c:v>
                </c:pt>
                <c:pt idx="181">
                  <c:v>5.46</c:v>
                </c:pt>
                <c:pt idx="182">
                  <c:v>5.49</c:v>
                </c:pt>
                <c:pt idx="183">
                  <c:v>5.52</c:v>
                </c:pt>
                <c:pt idx="184">
                  <c:v>5.55</c:v>
                </c:pt>
                <c:pt idx="185">
                  <c:v>5.58</c:v>
                </c:pt>
                <c:pt idx="186">
                  <c:v>5.6099999999999977</c:v>
                </c:pt>
                <c:pt idx="187">
                  <c:v>5.64</c:v>
                </c:pt>
                <c:pt idx="188">
                  <c:v>5.67</c:v>
                </c:pt>
                <c:pt idx="189">
                  <c:v>5.7</c:v>
                </c:pt>
                <c:pt idx="190">
                  <c:v>5.73</c:v>
                </c:pt>
                <c:pt idx="191">
                  <c:v>5.76</c:v>
                </c:pt>
                <c:pt idx="192">
                  <c:v>5.79</c:v>
                </c:pt>
                <c:pt idx="193">
                  <c:v>5.8199999999999976</c:v>
                </c:pt>
                <c:pt idx="194">
                  <c:v>5.85</c:v>
                </c:pt>
                <c:pt idx="195">
                  <c:v>5.88</c:v>
                </c:pt>
                <c:pt idx="196">
                  <c:v>5.91</c:v>
                </c:pt>
                <c:pt idx="197">
                  <c:v>5.94</c:v>
                </c:pt>
                <c:pt idx="198">
                  <c:v>5.97</c:v>
                </c:pt>
                <c:pt idx="199">
                  <c:v>6</c:v>
                </c:pt>
                <c:pt idx="200">
                  <c:v>6.03</c:v>
                </c:pt>
                <c:pt idx="201">
                  <c:v>6.06</c:v>
                </c:pt>
                <c:pt idx="202">
                  <c:v>6.09</c:v>
                </c:pt>
                <c:pt idx="203">
                  <c:v>6.1199999999999974</c:v>
                </c:pt>
                <c:pt idx="204">
                  <c:v>6.1499999999999986</c:v>
                </c:pt>
                <c:pt idx="205">
                  <c:v>6.18</c:v>
                </c:pt>
                <c:pt idx="206">
                  <c:v>6.21</c:v>
                </c:pt>
                <c:pt idx="207">
                  <c:v>6.24</c:v>
                </c:pt>
                <c:pt idx="208">
                  <c:v>6.27</c:v>
                </c:pt>
                <c:pt idx="209">
                  <c:v>6.3</c:v>
                </c:pt>
                <c:pt idx="210">
                  <c:v>6.33</c:v>
                </c:pt>
                <c:pt idx="211">
                  <c:v>6.3599999999999977</c:v>
                </c:pt>
                <c:pt idx="212">
                  <c:v>6.39</c:v>
                </c:pt>
                <c:pt idx="213">
                  <c:v>6.42</c:v>
                </c:pt>
                <c:pt idx="214">
                  <c:v>6.45</c:v>
                </c:pt>
                <c:pt idx="215">
                  <c:v>6.48</c:v>
                </c:pt>
                <c:pt idx="216">
                  <c:v>6.51</c:v>
                </c:pt>
                <c:pt idx="217">
                  <c:v>6.54</c:v>
                </c:pt>
                <c:pt idx="218">
                  <c:v>6.57</c:v>
                </c:pt>
                <c:pt idx="219">
                  <c:v>6.6</c:v>
                </c:pt>
                <c:pt idx="220">
                  <c:v>6.63</c:v>
                </c:pt>
                <c:pt idx="221">
                  <c:v>6.6599999999999957</c:v>
                </c:pt>
                <c:pt idx="222">
                  <c:v>6.6899999999999986</c:v>
                </c:pt>
                <c:pt idx="223">
                  <c:v>6.72</c:v>
                </c:pt>
                <c:pt idx="224">
                  <c:v>6.75</c:v>
                </c:pt>
                <c:pt idx="225">
                  <c:v>6.78</c:v>
                </c:pt>
                <c:pt idx="226">
                  <c:v>6.81</c:v>
                </c:pt>
                <c:pt idx="227">
                  <c:v>6.84</c:v>
                </c:pt>
                <c:pt idx="228">
                  <c:v>6.87</c:v>
                </c:pt>
                <c:pt idx="229">
                  <c:v>6.9</c:v>
                </c:pt>
                <c:pt idx="230">
                  <c:v>6.93</c:v>
                </c:pt>
                <c:pt idx="231">
                  <c:v>6.96</c:v>
                </c:pt>
                <c:pt idx="232">
                  <c:v>6.99</c:v>
                </c:pt>
                <c:pt idx="233">
                  <c:v>7.02</c:v>
                </c:pt>
                <c:pt idx="234">
                  <c:v>7.05</c:v>
                </c:pt>
                <c:pt idx="235">
                  <c:v>7.08</c:v>
                </c:pt>
                <c:pt idx="236">
                  <c:v>7.1099999999999994</c:v>
                </c:pt>
                <c:pt idx="237">
                  <c:v>7.14</c:v>
                </c:pt>
                <c:pt idx="238">
                  <c:v>7.17</c:v>
                </c:pt>
                <c:pt idx="239">
                  <c:v>7.2</c:v>
                </c:pt>
                <c:pt idx="240">
                  <c:v>7.23</c:v>
                </c:pt>
                <c:pt idx="241">
                  <c:v>7.26</c:v>
                </c:pt>
                <c:pt idx="242">
                  <c:v>7.29</c:v>
                </c:pt>
                <c:pt idx="243">
                  <c:v>7.3199999999999976</c:v>
                </c:pt>
                <c:pt idx="244">
                  <c:v>7.35</c:v>
                </c:pt>
                <c:pt idx="245">
                  <c:v>7.38</c:v>
                </c:pt>
                <c:pt idx="246">
                  <c:v>7.41</c:v>
                </c:pt>
                <c:pt idx="247">
                  <c:v>7.44</c:v>
                </c:pt>
                <c:pt idx="248">
                  <c:v>7.47</c:v>
                </c:pt>
                <c:pt idx="249">
                  <c:v>7.5</c:v>
                </c:pt>
                <c:pt idx="250">
                  <c:v>7.53</c:v>
                </c:pt>
                <c:pt idx="251">
                  <c:v>7.56</c:v>
                </c:pt>
                <c:pt idx="252">
                  <c:v>7.59</c:v>
                </c:pt>
                <c:pt idx="253">
                  <c:v>7.6199999999999957</c:v>
                </c:pt>
                <c:pt idx="254">
                  <c:v>7.6499999999999977</c:v>
                </c:pt>
                <c:pt idx="255">
                  <c:v>7.68</c:v>
                </c:pt>
                <c:pt idx="256">
                  <c:v>7.71</c:v>
                </c:pt>
                <c:pt idx="257">
                  <c:v>7.74</c:v>
                </c:pt>
                <c:pt idx="258">
                  <c:v>7.7699999999999987</c:v>
                </c:pt>
                <c:pt idx="259">
                  <c:v>7.8</c:v>
                </c:pt>
                <c:pt idx="260">
                  <c:v>7.83</c:v>
                </c:pt>
                <c:pt idx="261">
                  <c:v>7.8599999999999977</c:v>
                </c:pt>
                <c:pt idx="262">
                  <c:v>7.89</c:v>
                </c:pt>
                <c:pt idx="263">
                  <c:v>7.92</c:v>
                </c:pt>
                <c:pt idx="264">
                  <c:v>7.95</c:v>
                </c:pt>
                <c:pt idx="265">
                  <c:v>7.98</c:v>
                </c:pt>
                <c:pt idx="266">
                  <c:v>8.01</c:v>
                </c:pt>
                <c:pt idx="267">
                  <c:v>8.0400000000000009</c:v>
                </c:pt>
                <c:pt idx="268">
                  <c:v>8.07</c:v>
                </c:pt>
                <c:pt idx="269">
                  <c:v>8.1</c:v>
                </c:pt>
                <c:pt idx="270">
                  <c:v>8.1300000000000008</c:v>
                </c:pt>
                <c:pt idx="271">
                  <c:v>8.16</c:v>
                </c:pt>
                <c:pt idx="272">
                  <c:v>8.19</c:v>
                </c:pt>
                <c:pt idx="273">
                  <c:v>8.2200000000000006</c:v>
                </c:pt>
                <c:pt idx="274">
                  <c:v>8.25</c:v>
                </c:pt>
                <c:pt idx="275">
                  <c:v>8.2800000000000011</c:v>
                </c:pt>
                <c:pt idx="276">
                  <c:v>8.31</c:v>
                </c:pt>
                <c:pt idx="277">
                  <c:v>8.34</c:v>
                </c:pt>
                <c:pt idx="278">
                  <c:v>8.3700000000000028</c:v>
                </c:pt>
                <c:pt idx="279">
                  <c:v>8.4</c:v>
                </c:pt>
                <c:pt idx="280">
                  <c:v>8.43</c:v>
                </c:pt>
                <c:pt idx="281">
                  <c:v>8.4600000000000026</c:v>
                </c:pt>
                <c:pt idx="282">
                  <c:v>8.49</c:v>
                </c:pt>
                <c:pt idx="283">
                  <c:v>8.52</c:v>
                </c:pt>
                <c:pt idx="284">
                  <c:v>8.5500000000000007</c:v>
                </c:pt>
                <c:pt idx="285">
                  <c:v>8.58</c:v>
                </c:pt>
                <c:pt idx="286">
                  <c:v>8.61</c:v>
                </c:pt>
                <c:pt idx="287">
                  <c:v>8.64</c:v>
                </c:pt>
                <c:pt idx="288">
                  <c:v>8.67</c:v>
                </c:pt>
                <c:pt idx="289">
                  <c:v>8.7000000000000011</c:v>
                </c:pt>
                <c:pt idx="290">
                  <c:v>8.73</c:v>
                </c:pt>
                <c:pt idx="291">
                  <c:v>8.76</c:v>
                </c:pt>
                <c:pt idx="292">
                  <c:v>8.7900000000000009</c:v>
                </c:pt>
                <c:pt idx="293">
                  <c:v>8.82</c:v>
                </c:pt>
                <c:pt idx="294">
                  <c:v>8.85</c:v>
                </c:pt>
                <c:pt idx="295">
                  <c:v>8.8800000000000008</c:v>
                </c:pt>
                <c:pt idx="296">
                  <c:v>8.91</c:v>
                </c:pt>
                <c:pt idx="297">
                  <c:v>8.94</c:v>
                </c:pt>
                <c:pt idx="298">
                  <c:v>8.9700000000000006</c:v>
                </c:pt>
                <c:pt idx="299">
                  <c:v>9</c:v>
                </c:pt>
                <c:pt idx="300">
                  <c:v>9.0300000000000011</c:v>
                </c:pt>
                <c:pt idx="301">
                  <c:v>9.06</c:v>
                </c:pt>
                <c:pt idx="302">
                  <c:v>9.09</c:v>
                </c:pt>
                <c:pt idx="303">
                  <c:v>9.120000000000001</c:v>
                </c:pt>
                <c:pt idx="304">
                  <c:v>9.15</c:v>
                </c:pt>
                <c:pt idx="305">
                  <c:v>9.18</c:v>
                </c:pt>
                <c:pt idx="306">
                  <c:v>9.2100000000000009</c:v>
                </c:pt>
                <c:pt idx="307">
                  <c:v>9.24</c:v>
                </c:pt>
                <c:pt idx="308">
                  <c:v>9.27</c:v>
                </c:pt>
                <c:pt idx="309">
                  <c:v>9.3000000000000007</c:v>
                </c:pt>
                <c:pt idx="310">
                  <c:v>9.33</c:v>
                </c:pt>
                <c:pt idx="311">
                  <c:v>9.36</c:v>
                </c:pt>
                <c:pt idx="312">
                  <c:v>9.39</c:v>
                </c:pt>
                <c:pt idx="313">
                  <c:v>9.42</c:v>
                </c:pt>
                <c:pt idx="314">
                  <c:v>9.4499999999999993</c:v>
                </c:pt>
                <c:pt idx="315">
                  <c:v>9.48</c:v>
                </c:pt>
                <c:pt idx="316">
                  <c:v>9.51</c:v>
                </c:pt>
                <c:pt idx="317">
                  <c:v>9.5400000000000009</c:v>
                </c:pt>
                <c:pt idx="318">
                  <c:v>9.57</c:v>
                </c:pt>
                <c:pt idx="319">
                  <c:v>9.6</c:v>
                </c:pt>
                <c:pt idx="320">
                  <c:v>9.6300000000000008</c:v>
                </c:pt>
                <c:pt idx="321">
                  <c:v>9.66</c:v>
                </c:pt>
                <c:pt idx="322">
                  <c:v>9.69</c:v>
                </c:pt>
                <c:pt idx="323">
                  <c:v>9.7200000000000006</c:v>
                </c:pt>
                <c:pt idx="324">
                  <c:v>9.75</c:v>
                </c:pt>
                <c:pt idx="325">
                  <c:v>9.7800000000000011</c:v>
                </c:pt>
                <c:pt idx="326">
                  <c:v>9.81</c:v>
                </c:pt>
                <c:pt idx="327">
                  <c:v>9.84</c:v>
                </c:pt>
                <c:pt idx="328">
                  <c:v>9.8700000000000028</c:v>
                </c:pt>
                <c:pt idx="329">
                  <c:v>9.9</c:v>
                </c:pt>
                <c:pt idx="330">
                  <c:v>9.93</c:v>
                </c:pt>
                <c:pt idx="331">
                  <c:v>9.9600000000000026</c:v>
                </c:pt>
                <c:pt idx="332">
                  <c:v>9.99</c:v>
                </c:pt>
                <c:pt idx="333">
                  <c:v>10.02</c:v>
                </c:pt>
                <c:pt idx="334">
                  <c:v>10.050000000000001</c:v>
                </c:pt>
                <c:pt idx="335">
                  <c:v>10.08</c:v>
                </c:pt>
                <c:pt idx="336">
                  <c:v>10.11</c:v>
                </c:pt>
                <c:pt idx="337">
                  <c:v>10.14</c:v>
                </c:pt>
                <c:pt idx="338">
                  <c:v>10.17</c:v>
                </c:pt>
                <c:pt idx="339">
                  <c:v>10.199999999999999</c:v>
                </c:pt>
                <c:pt idx="340">
                  <c:v>10.23</c:v>
                </c:pt>
                <c:pt idx="341">
                  <c:v>10.26</c:v>
                </c:pt>
                <c:pt idx="342">
                  <c:v>10.29</c:v>
                </c:pt>
                <c:pt idx="343">
                  <c:v>10.32</c:v>
                </c:pt>
                <c:pt idx="344">
                  <c:v>10.35</c:v>
                </c:pt>
                <c:pt idx="345">
                  <c:v>10.38</c:v>
                </c:pt>
                <c:pt idx="346">
                  <c:v>10.41</c:v>
                </c:pt>
                <c:pt idx="347">
                  <c:v>10.44</c:v>
                </c:pt>
                <c:pt idx="348">
                  <c:v>10.47</c:v>
                </c:pt>
                <c:pt idx="349">
                  <c:v>10.5</c:v>
                </c:pt>
                <c:pt idx="350">
                  <c:v>10.53</c:v>
                </c:pt>
                <c:pt idx="351">
                  <c:v>10.56</c:v>
                </c:pt>
                <c:pt idx="352">
                  <c:v>10.59</c:v>
                </c:pt>
                <c:pt idx="353">
                  <c:v>10.62</c:v>
                </c:pt>
                <c:pt idx="354">
                  <c:v>10.65</c:v>
                </c:pt>
                <c:pt idx="355">
                  <c:v>10.68</c:v>
                </c:pt>
                <c:pt idx="356">
                  <c:v>10.71</c:v>
                </c:pt>
                <c:pt idx="357">
                  <c:v>10.74</c:v>
                </c:pt>
                <c:pt idx="358">
                  <c:v>10.77</c:v>
                </c:pt>
                <c:pt idx="359">
                  <c:v>10.8</c:v>
                </c:pt>
                <c:pt idx="360">
                  <c:v>10.83</c:v>
                </c:pt>
                <c:pt idx="361">
                  <c:v>10.86</c:v>
                </c:pt>
                <c:pt idx="362">
                  <c:v>10.89</c:v>
                </c:pt>
                <c:pt idx="363">
                  <c:v>10.92</c:v>
                </c:pt>
                <c:pt idx="364">
                  <c:v>10.95</c:v>
                </c:pt>
                <c:pt idx="365">
                  <c:v>10.98</c:v>
                </c:pt>
                <c:pt idx="366">
                  <c:v>11.01</c:v>
                </c:pt>
                <c:pt idx="367">
                  <c:v>11.04</c:v>
                </c:pt>
                <c:pt idx="368">
                  <c:v>11.07</c:v>
                </c:pt>
                <c:pt idx="369">
                  <c:v>11.1</c:v>
                </c:pt>
                <c:pt idx="370">
                  <c:v>11.13</c:v>
                </c:pt>
                <c:pt idx="371">
                  <c:v>11.16</c:v>
                </c:pt>
                <c:pt idx="372">
                  <c:v>11.19</c:v>
                </c:pt>
                <c:pt idx="373">
                  <c:v>11.22</c:v>
                </c:pt>
                <c:pt idx="374">
                  <c:v>11.25</c:v>
                </c:pt>
                <c:pt idx="375">
                  <c:v>11.28</c:v>
                </c:pt>
                <c:pt idx="376">
                  <c:v>11.31</c:v>
                </c:pt>
                <c:pt idx="377">
                  <c:v>11.34</c:v>
                </c:pt>
                <c:pt idx="378">
                  <c:v>11.37</c:v>
                </c:pt>
                <c:pt idx="379">
                  <c:v>11.4</c:v>
                </c:pt>
                <c:pt idx="380">
                  <c:v>11.43</c:v>
                </c:pt>
                <c:pt idx="381">
                  <c:v>11.46</c:v>
                </c:pt>
                <c:pt idx="382">
                  <c:v>11.49</c:v>
                </c:pt>
                <c:pt idx="383">
                  <c:v>11.52</c:v>
                </c:pt>
                <c:pt idx="384">
                  <c:v>11.55</c:v>
                </c:pt>
                <c:pt idx="385">
                  <c:v>11.58</c:v>
                </c:pt>
                <c:pt idx="386">
                  <c:v>11.61</c:v>
                </c:pt>
                <c:pt idx="387">
                  <c:v>11.64</c:v>
                </c:pt>
                <c:pt idx="388">
                  <c:v>11.67</c:v>
                </c:pt>
                <c:pt idx="389">
                  <c:v>11.7</c:v>
                </c:pt>
                <c:pt idx="390">
                  <c:v>11.73</c:v>
                </c:pt>
                <c:pt idx="391">
                  <c:v>11.76</c:v>
                </c:pt>
                <c:pt idx="392">
                  <c:v>11.79</c:v>
                </c:pt>
                <c:pt idx="393">
                  <c:v>11.82</c:v>
                </c:pt>
                <c:pt idx="394">
                  <c:v>11.85</c:v>
                </c:pt>
                <c:pt idx="395">
                  <c:v>11.88</c:v>
                </c:pt>
                <c:pt idx="396">
                  <c:v>11.91</c:v>
                </c:pt>
                <c:pt idx="397">
                  <c:v>11.94</c:v>
                </c:pt>
                <c:pt idx="398">
                  <c:v>11.97</c:v>
                </c:pt>
                <c:pt idx="399">
                  <c:v>12</c:v>
                </c:pt>
                <c:pt idx="400">
                  <c:v>12.03</c:v>
                </c:pt>
                <c:pt idx="401">
                  <c:v>12.06</c:v>
                </c:pt>
                <c:pt idx="402">
                  <c:v>12.09</c:v>
                </c:pt>
                <c:pt idx="403">
                  <c:v>12.12</c:v>
                </c:pt>
                <c:pt idx="404">
                  <c:v>12.15</c:v>
                </c:pt>
                <c:pt idx="405">
                  <c:v>12.18</c:v>
                </c:pt>
                <c:pt idx="406">
                  <c:v>12.21</c:v>
                </c:pt>
                <c:pt idx="407">
                  <c:v>12.24</c:v>
                </c:pt>
                <c:pt idx="408">
                  <c:v>12.27</c:v>
                </c:pt>
                <c:pt idx="409">
                  <c:v>12.3</c:v>
                </c:pt>
                <c:pt idx="410">
                  <c:v>12.33</c:v>
                </c:pt>
                <c:pt idx="411">
                  <c:v>12.36</c:v>
                </c:pt>
                <c:pt idx="412">
                  <c:v>12.39</c:v>
                </c:pt>
                <c:pt idx="413">
                  <c:v>12.42</c:v>
                </c:pt>
                <c:pt idx="414">
                  <c:v>12.45</c:v>
                </c:pt>
                <c:pt idx="415">
                  <c:v>12.48</c:v>
                </c:pt>
                <c:pt idx="416">
                  <c:v>12.51</c:v>
                </c:pt>
                <c:pt idx="417">
                  <c:v>12.54</c:v>
                </c:pt>
                <c:pt idx="418">
                  <c:v>12.57</c:v>
                </c:pt>
                <c:pt idx="419">
                  <c:v>12.6</c:v>
                </c:pt>
                <c:pt idx="420">
                  <c:v>12.63</c:v>
                </c:pt>
                <c:pt idx="421">
                  <c:v>12.66</c:v>
                </c:pt>
                <c:pt idx="422">
                  <c:v>12.69</c:v>
                </c:pt>
                <c:pt idx="423">
                  <c:v>12.72</c:v>
                </c:pt>
                <c:pt idx="424">
                  <c:v>12.75</c:v>
                </c:pt>
                <c:pt idx="425">
                  <c:v>12.78</c:v>
                </c:pt>
                <c:pt idx="426">
                  <c:v>12.81</c:v>
                </c:pt>
                <c:pt idx="427">
                  <c:v>12.84</c:v>
                </c:pt>
                <c:pt idx="428">
                  <c:v>12.87</c:v>
                </c:pt>
                <c:pt idx="429">
                  <c:v>12.9</c:v>
                </c:pt>
                <c:pt idx="430">
                  <c:v>12.93</c:v>
                </c:pt>
                <c:pt idx="431">
                  <c:v>12.96</c:v>
                </c:pt>
                <c:pt idx="432">
                  <c:v>12.99</c:v>
                </c:pt>
                <c:pt idx="433">
                  <c:v>13.02</c:v>
                </c:pt>
                <c:pt idx="434">
                  <c:v>13.05</c:v>
                </c:pt>
                <c:pt idx="435">
                  <c:v>13.08</c:v>
                </c:pt>
                <c:pt idx="436">
                  <c:v>13.11</c:v>
                </c:pt>
                <c:pt idx="437">
                  <c:v>13.14</c:v>
                </c:pt>
                <c:pt idx="438">
                  <c:v>13.17</c:v>
                </c:pt>
                <c:pt idx="439">
                  <c:v>13.2</c:v>
                </c:pt>
                <c:pt idx="440">
                  <c:v>13.23</c:v>
                </c:pt>
                <c:pt idx="441">
                  <c:v>13.26</c:v>
                </c:pt>
                <c:pt idx="442">
                  <c:v>13.29</c:v>
                </c:pt>
                <c:pt idx="443">
                  <c:v>13.32</c:v>
                </c:pt>
                <c:pt idx="444">
                  <c:v>13.35</c:v>
                </c:pt>
                <c:pt idx="445">
                  <c:v>13.38</c:v>
                </c:pt>
                <c:pt idx="446">
                  <c:v>13.41</c:v>
                </c:pt>
                <c:pt idx="447">
                  <c:v>13.44</c:v>
                </c:pt>
                <c:pt idx="448">
                  <c:v>13.47</c:v>
                </c:pt>
                <c:pt idx="449">
                  <c:v>13.5</c:v>
                </c:pt>
                <c:pt idx="450">
                  <c:v>13.53</c:v>
                </c:pt>
                <c:pt idx="451">
                  <c:v>13.56</c:v>
                </c:pt>
                <c:pt idx="452">
                  <c:v>13.59</c:v>
                </c:pt>
                <c:pt idx="453">
                  <c:v>13.62</c:v>
                </c:pt>
                <c:pt idx="454">
                  <c:v>13.65</c:v>
                </c:pt>
                <c:pt idx="455">
                  <c:v>13.68</c:v>
                </c:pt>
                <c:pt idx="456">
                  <c:v>13.71</c:v>
                </c:pt>
                <c:pt idx="457">
                  <c:v>13.74</c:v>
                </c:pt>
                <c:pt idx="458">
                  <c:v>13.77</c:v>
                </c:pt>
                <c:pt idx="459">
                  <c:v>13.8</c:v>
                </c:pt>
                <c:pt idx="460">
                  <c:v>13.83</c:v>
                </c:pt>
                <c:pt idx="461">
                  <c:v>13.86</c:v>
                </c:pt>
                <c:pt idx="462">
                  <c:v>13.89</c:v>
                </c:pt>
                <c:pt idx="463">
                  <c:v>13.92</c:v>
                </c:pt>
                <c:pt idx="464">
                  <c:v>13.95</c:v>
                </c:pt>
                <c:pt idx="465">
                  <c:v>13.98</c:v>
                </c:pt>
                <c:pt idx="466">
                  <c:v>14.01</c:v>
                </c:pt>
                <c:pt idx="467">
                  <c:v>14.04</c:v>
                </c:pt>
                <c:pt idx="468">
                  <c:v>14.07</c:v>
                </c:pt>
                <c:pt idx="469">
                  <c:v>14.1</c:v>
                </c:pt>
                <c:pt idx="470">
                  <c:v>14.13</c:v>
                </c:pt>
                <c:pt idx="471">
                  <c:v>14.16</c:v>
                </c:pt>
                <c:pt idx="472">
                  <c:v>14.19</c:v>
                </c:pt>
                <c:pt idx="473">
                  <c:v>14.22</c:v>
                </c:pt>
                <c:pt idx="474">
                  <c:v>14.25</c:v>
                </c:pt>
                <c:pt idx="475">
                  <c:v>14.28</c:v>
                </c:pt>
                <c:pt idx="476">
                  <c:v>14.31</c:v>
                </c:pt>
                <c:pt idx="477">
                  <c:v>14.34</c:v>
                </c:pt>
                <c:pt idx="478">
                  <c:v>14.37</c:v>
                </c:pt>
                <c:pt idx="479">
                  <c:v>14.4</c:v>
                </c:pt>
                <c:pt idx="480">
                  <c:v>14.43</c:v>
                </c:pt>
                <c:pt idx="481">
                  <c:v>14.46</c:v>
                </c:pt>
                <c:pt idx="482">
                  <c:v>14.49</c:v>
                </c:pt>
                <c:pt idx="483">
                  <c:v>14.52</c:v>
                </c:pt>
                <c:pt idx="484">
                  <c:v>14.55</c:v>
                </c:pt>
                <c:pt idx="485">
                  <c:v>14.58</c:v>
                </c:pt>
                <c:pt idx="486">
                  <c:v>14.61</c:v>
                </c:pt>
                <c:pt idx="487">
                  <c:v>14.64</c:v>
                </c:pt>
                <c:pt idx="488">
                  <c:v>14.67</c:v>
                </c:pt>
                <c:pt idx="489">
                  <c:v>14.7</c:v>
                </c:pt>
                <c:pt idx="490">
                  <c:v>14.73</c:v>
                </c:pt>
                <c:pt idx="491">
                  <c:v>14.76</c:v>
                </c:pt>
                <c:pt idx="492">
                  <c:v>14.79</c:v>
                </c:pt>
                <c:pt idx="493">
                  <c:v>14.82</c:v>
                </c:pt>
                <c:pt idx="494">
                  <c:v>14.85</c:v>
                </c:pt>
                <c:pt idx="495">
                  <c:v>14.88</c:v>
                </c:pt>
                <c:pt idx="496">
                  <c:v>14.91</c:v>
                </c:pt>
                <c:pt idx="497">
                  <c:v>14.94</c:v>
                </c:pt>
                <c:pt idx="498">
                  <c:v>14.97</c:v>
                </c:pt>
                <c:pt idx="499">
                  <c:v>15</c:v>
                </c:pt>
                <c:pt idx="500">
                  <c:v>15.03</c:v>
                </c:pt>
                <c:pt idx="501">
                  <c:v>15.06</c:v>
                </c:pt>
                <c:pt idx="502">
                  <c:v>15.09</c:v>
                </c:pt>
                <c:pt idx="503">
                  <c:v>15.12</c:v>
                </c:pt>
                <c:pt idx="504">
                  <c:v>15.15</c:v>
                </c:pt>
                <c:pt idx="505">
                  <c:v>15.18</c:v>
                </c:pt>
                <c:pt idx="506">
                  <c:v>15.21</c:v>
                </c:pt>
                <c:pt idx="507">
                  <c:v>15.24</c:v>
                </c:pt>
                <c:pt idx="508">
                  <c:v>15.27</c:v>
                </c:pt>
                <c:pt idx="509">
                  <c:v>15.3</c:v>
                </c:pt>
                <c:pt idx="510">
                  <c:v>15.33</c:v>
                </c:pt>
                <c:pt idx="511">
                  <c:v>15.36</c:v>
                </c:pt>
                <c:pt idx="512">
                  <c:v>15.39</c:v>
                </c:pt>
                <c:pt idx="513">
                  <c:v>15.42</c:v>
                </c:pt>
                <c:pt idx="514">
                  <c:v>15.45</c:v>
                </c:pt>
                <c:pt idx="515">
                  <c:v>15.48</c:v>
                </c:pt>
                <c:pt idx="516">
                  <c:v>15.51</c:v>
                </c:pt>
                <c:pt idx="517">
                  <c:v>15.54</c:v>
                </c:pt>
                <c:pt idx="518">
                  <c:v>15.57</c:v>
                </c:pt>
                <c:pt idx="519">
                  <c:v>15.6</c:v>
                </c:pt>
                <c:pt idx="520">
                  <c:v>15.63</c:v>
                </c:pt>
                <c:pt idx="521">
                  <c:v>15.66</c:v>
                </c:pt>
                <c:pt idx="522">
                  <c:v>15.69</c:v>
                </c:pt>
                <c:pt idx="523">
                  <c:v>15.72</c:v>
                </c:pt>
                <c:pt idx="524">
                  <c:v>15.75</c:v>
                </c:pt>
                <c:pt idx="525">
                  <c:v>15.78</c:v>
                </c:pt>
                <c:pt idx="526">
                  <c:v>15.81</c:v>
                </c:pt>
                <c:pt idx="527">
                  <c:v>15.84</c:v>
                </c:pt>
                <c:pt idx="528">
                  <c:v>15.87</c:v>
                </c:pt>
                <c:pt idx="529">
                  <c:v>15.9</c:v>
                </c:pt>
                <c:pt idx="530">
                  <c:v>15.93</c:v>
                </c:pt>
                <c:pt idx="531">
                  <c:v>15.96</c:v>
                </c:pt>
                <c:pt idx="532">
                  <c:v>15.99</c:v>
                </c:pt>
                <c:pt idx="533">
                  <c:v>16.02</c:v>
                </c:pt>
                <c:pt idx="534">
                  <c:v>16.05</c:v>
                </c:pt>
                <c:pt idx="535">
                  <c:v>16.079999999999991</c:v>
                </c:pt>
                <c:pt idx="536">
                  <c:v>16.11</c:v>
                </c:pt>
                <c:pt idx="537">
                  <c:v>16.14</c:v>
                </c:pt>
                <c:pt idx="538">
                  <c:v>16.170000000000009</c:v>
                </c:pt>
                <c:pt idx="539">
                  <c:v>16.2</c:v>
                </c:pt>
                <c:pt idx="540">
                  <c:v>16.23</c:v>
                </c:pt>
                <c:pt idx="541">
                  <c:v>16.260000000000002</c:v>
                </c:pt>
                <c:pt idx="542">
                  <c:v>16.29</c:v>
                </c:pt>
                <c:pt idx="543">
                  <c:v>16.32</c:v>
                </c:pt>
                <c:pt idx="544">
                  <c:v>16.350000000000001</c:v>
                </c:pt>
                <c:pt idx="545">
                  <c:v>16.38</c:v>
                </c:pt>
                <c:pt idx="546">
                  <c:v>16.41</c:v>
                </c:pt>
                <c:pt idx="547">
                  <c:v>16.440000000000001</c:v>
                </c:pt>
                <c:pt idx="548">
                  <c:v>16.47</c:v>
                </c:pt>
                <c:pt idx="549">
                  <c:v>16.5</c:v>
                </c:pt>
                <c:pt idx="550">
                  <c:v>16.53</c:v>
                </c:pt>
                <c:pt idx="551">
                  <c:v>16.559999999999999</c:v>
                </c:pt>
                <c:pt idx="552">
                  <c:v>16.59</c:v>
                </c:pt>
                <c:pt idx="553">
                  <c:v>16.62</c:v>
                </c:pt>
                <c:pt idx="554">
                  <c:v>16.649999999999999</c:v>
                </c:pt>
                <c:pt idx="555">
                  <c:v>16.68</c:v>
                </c:pt>
                <c:pt idx="556">
                  <c:v>16.71</c:v>
                </c:pt>
                <c:pt idx="557">
                  <c:v>16.739999999999991</c:v>
                </c:pt>
                <c:pt idx="558">
                  <c:v>16.77</c:v>
                </c:pt>
                <c:pt idx="559">
                  <c:v>16.8</c:v>
                </c:pt>
                <c:pt idx="560">
                  <c:v>16.829999999999991</c:v>
                </c:pt>
                <c:pt idx="561">
                  <c:v>16.86</c:v>
                </c:pt>
                <c:pt idx="562">
                  <c:v>16.89</c:v>
                </c:pt>
                <c:pt idx="563">
                  <c:v>16.920000000000002</c:v>
                </c:pt>
                <c:pt idx="564">
                  <c:v>16.95</c:v>
                </c:pt>
                <c:pt idx="565">
                  <c:v>16.98</c:v>
                </c:pt>
                <c:pt idx="566">
                  <c:v>17.010000000000009</c:v>
                </c:pt>
                <c:pt idx="567">
                  <c:v>17.04</c:v>
                </c:pt>
                <c:pt idx="568">
                  <c:v>17.07</c:v>
                </c:pt>
                <c:pt idx="569">
                  <c:v>17.100000000000001</c:v>
                </c:pt>
                <c:pt idx="570">
                  <c:v>17.13</c:v>
                </c:pt>
                <c:pt idx="571">
                  <c:v>17.16</c:v>
                </c:pt>
                <c:pt idx="572">
                  <c:v>17.190000000000001</c:v>
                </c:pt>
                <c:pt idx="573">
                  <c:v>17.22</c:v>
                </c:pt>
                <c:pt idx="574">
                  <c:v>17.25</c:v>
                </c:pt>
                <c:pt idx="575">
                  <c:v>17.28</c:v>
                </c:pt>
                <c:pt idx="576">
                  <c:v>17.309999999999999</c:v>
                </c:pt>
                <c:pt idx="577">
                  <c:v>17.34</c:v>
                </c:pt>
                <c:pt idx="578">
                  <c:v>17.37</c:v>
                </c:pt>
                <c:pt idx="579">
                  <c:v>17.399999999999999</c:v>
                </c:pt>
                <c:pt idx="580">
                  <c:v>17.43</c:v>
                </c:pt>
                <c:pt idx="581">
                  <c:v>17.46</c:v>
                </c:pt>
                <c:pt idx="582">
                  <c:v>17.489999999999981</c:v>
                </c:pt>
                <c:pt idx="583">
                  <c:v>17.52</c:v>
                </c:pt>
                <c:pt idx="584">
                  <c:v>17.55</c:v>
                </c:pt>
                <c:pt idx="585">
                  <c:v>17.579999999999991</c:v>
                </c:pt>
                <c:pt idx="586">
                  <c:v>17.61</c:v>
                </c:pt>
                <c:pt idx="587">
                  <c:v>17.64</c:v>
                </c:pt>
                <c:pt idx="588">
                  <c:v>17.670000000000009</c:v>
                </c:pt>
                <c:pt idx="589">
                  <c:v>17.7</c:v>
                </c:pt>
                <c:pt idx="590">
                  <c:v>17.73</c:v>
                </c:pt>
                <c:pt idx="591">
                  <c:v>17.760000000000002</c:v>
                </c:pt>
                <c:pt idx="592">
                  <c:v>17.79</c:v>
                </c:pt>
                <c:pt idx="593">
                  <c:v>17.82</c:v>
                </c:pt>
                <c:pt idx="594">
                  <c:v>17.850000000000001</c:v>
                </c:pt>
                <c:pt idx="595">
                  <c:v>17.88</c:v>
                </c:pt>
                <c:pt idx="596">
                  <c:v>17.91</c:v>
                </c:pt>
                <c:pt idx="597">
                  <c:v>17.940000000000001</c:v>
                </c:pt>
                <c:pt idx="598">
                  <c:v>17.97</c:v>
                </c:pt>
                <c:pt idx="599">
                  <c:v>18</c:v>
                </c:pt>
                <c:pt idx="600">
                  <c:v>18.03</c:v>
                </c:pt>
                <c:pt idx="601">
                  <c:v>18.059999999999999</c:v>
                </c:pt>
                <c:pt idx="602">
                  <c:v>18.09</c:v>
                </c:pt>
                <c:pt idx="603">
                  <c:v>18.12</c:v>
                </c:pt>
                <c:pt idx="604">
                  <c:v>18.149999999999999</c:v>
                </c:pt>
                <c:pt idx="605">
                  <c:v>18.18</c:v>
                </c:pt>
                <c:pt idx="606">
                  <c:v>18.21</c:v>
                </c:pt>
                <c:pt idx="607">
                  <c:v>18.239999999999991</c:v>
                </c:pt>
                <c:pt idx="608">
                  <c:v>18.27</c:v>
                </c:pt>
                <c:pt idx="609">
                  <c:v>18.3</c:v>
                </c:pt>
                <c:pt idx="610">
                  <c:v>18.329999999999991</c:v>
                </c:pt>
                <c:pt idx="611">
                  <c:v>18.36</c:v>
                </c:pt>
                <c:pt idx="612">
                  <c:v>18.39</c:v>
                </c:pt>
                <c:pt idx="613">
                  <c:v>18.420000000000002</c:v>
                </c:pt>
                <c:pt idx="614">
                  <c:v>18.45</c:v>
                </c:pt>
                <c:pt idx="615">
                  <c:v>18.48</c:v>
                </c:pt>
                <c:pt idx="616">
                  <c:v>18.510000000000009</c:v>
                </c:pt>
                <c:pt idx="617">
                  <c:v>18.54</c:v>
                </c:pt>
                <c:pt idx="618">
                  <c:v>18.57</c:v>
                </c:pt>
                <c:pt idx="619">
                  <c:v>18.600000000000001</c:v>
                </c:pt>
                <c:pt idx="620">
                  <c:v>18.63</c:v>
                </c:pt>
                <c:pt idx="621">
                  <c:v>18.66</c:v>
                </c:pt>
                <c:pt idx="622">
                  <c:v>18.690000000000001</c:v>
                </c:pt>
                <c:pt idx="623">
                  <c:v>18.72</c:v>
                </c:pt>
                <c:pt idx="624">
                  <c:v>18.75</c:v>
                </c:pt>
                <c:pt idx="625">
                  <c:v>18.78</c:v>
                </c:pt>
                <c:pt idx="626">
                  <c:v>18.809999999999999</c:v>
                </c:pt>
                <c:pt idx="627">
                  <c:v>18.84</c:v>
                </c:pt>
                <c:pt idx="628">
                  <c:v>18.87</c:v>
                </c:pt>
                <c:pt idx="629">
                  <c:v>18.899999999999999</c:v>
                </c:pt>
                <c:pt idx="630">
                  <c:v>18.93</c:v>
                </c:pt>
                <c:pt idx="631">
                  <c:v>18.96</c:v>
                </c:pt>
                <c:pt idx="632">
                  <c:v>18.989999999999981</c:v>
                </c:pt>
                <c:pt idx="633">
                  <c:v>19.02</c:v>
                </c:pt>
                <c:pt idx="634">
                  <c:v>19.05</c:v>
                </c:pt>
                <c:pt idx="635">
                  <c:v>19.079999999999991</c:v>
                </c:pt>
                <c:pt idx="636">
                  <c:v>19.11</c:v>
                </c:pt>
                <c:pt idx="637">
                  <c:v>19.14</c:v>
                </c:pt>
                <c:pt idx="638">
                  <c:v>19.170000000000009</c:v>
                </c:pt>
                <c:pt idx="639">
                  <c:v>19.2</c:v>
                </c:pt>
                <c:pt idx="640">
                  <c:v>19.23</c:v>
                </c:pt>
                <c:pt idx="641">
                  <c:v>19.260000000000002</c:v>
                </c:pt>
                <c:pt idx="642">
                  <c:v>19.29</c:v>
                </c:pt>
                <c:pt idx="643">
                  <c:v>19.32</c:v>
                </c:pt>
                <c:pt idx="644">
                  <c:v>19.350000000000001</c:v>
                </c:pt>
                <c:pt idx="645">
                  <c:v>19.38</c:v>
                </c:pt>
                <c:pt idx="646">
                  <c:v>19.41</c:v>
                </c:pt>
                <c:pt idx="647">
                  <c:v>19.440000000000001</c:v>
                </c:pt>
                <c:pt idx="648">
                  <c:v>19.47</c:v>
                </c:pt>
                <c:pt idx="649">
                  <c:v>19.5</c:v>
                </c:pt>
                <c:pt idx="650">
                  <c:v>19.53</c:v>
                </c:pt>
                <c:pt idx="651">
                  <c:v>19.559999999999999</c:v>
                </c:pt>
                <c:pt idx="652">
                  <c:v>19.59</c:v>
                </c:pt>
                <c:pt idx="653">
                  <c:v>19.62</c:v>
                </c:pt>
                <c:pt idx="654">
                  <c:v>19.649999999999999</c:v>
                </c:pt>
                <c:pt idx="655">
                  <c:v>19.68</c:v>
                </c:pt>
                <c:pt idx="656">
                  <c:v>19.71</c:v>
                </c:pt>
                <c:pt idx="657">
                  <c:v>19.739999999999991</c:v>
                </c:pt>
                <c:pt idx="658">
                  <c:v>19.77</c:v>
                </c:pt>
                <c:pt idx="659">
                  <c:v>19.8</c:v>
                </c:pt>
                <c:pt idx="660">
                  <c:v>19.829999999999991</c:v>
                </c:pt>
                <c:pt idx="661">
                  <c:v>19.86</c:v>
                </c:pt>
                <c:pt idx="662">
                  <c:v>19.89</c:v>
                </c:pt>
                <c:pt idx="663">
                  <c:v>19.920000000000002</c:v>
                </c:pt>
                <c:pt idx="664">
                  <c:v>19.95</c:v>
                </c:pt>
                <c:pt idx="665">
                  <c:v>19.98</c:v>
                </c:pt>
                <c:pt idx="666">
                  <c:v>20.010000000000009</c:v>
                </c:pt>
                <c:pt idx="667">
                  <c:v>20.04</c:v>
                </c:pt>
                <c:pt idx="668">
                  <c:v>20.07</c:v>
                </c:pt>
                <c:pt idx="669">
                  <c:v>20.100000000000001</c:v>
                </c:pt>
                <c:pt idx="670">
                  <c:v>20.13</c:v>
                </c:pt>
                <c:pt idx="671">
                  <c:v>20.16</c:v>
                </c:pt>
                <c:pt idx="672">
                  <c:v>20.190000000000001</c:v>
                </c:pt>
                <c:pt idx="673">
                  <c:v>20.22</c:v>
                </c:pt>
                <c:pt idx="674">
                  <c:v>20.25</c:v>
                </c:pt>
                <c:pt idx="675">
                  <c:v>20.28</c:v>
                </c:pt>
                <c:pt idx="676">
                  <c:v>20.309999999999999</c:v>
                </c:pt>
                <c:pt idx="677">
                  <c:v>20.34</c:v>
                </c:pt>
                <c:pt idx="678">
                  <c:v>20.37</c:v>
                </c:pt>
                <c:pt idx="679">
                  <c:v>20.399999999999999</c:v>
                </c:pt>
                <c:pt idx="680">
                  <c:v>20.43</c:v>
                </c:pt>
                <c:pt idx="681">
                  <c:v>20.46</c:v>
                </c:pt>
                <c:pt idx="682">
                  <c:v>20.49</c:v>
                </c:pt>
                <c:pt idx="683">
                  <c:v>20.52</c:v>
                </c:pt>
                <c:pt idx="684">
                  <c:v>20.55</c:v>
                </c:pt>
                <c:pt idx="685">
                  <c:v>20.58</c:v>
                </c:pt>
                <c:pt idx="686">
                  <c:v>20.61</c:v>
                </c:pt>
                <c:pt idx="687">
                  <c:v>20.64</c:v>
                </c:pt>
                <c:pt idx="688">
                  <c:v>20.67</c:v>
                </c:pt>
                <c:pt idx="689">
                  <c:v>20.7</c:v>
                </c:pt>
                <c:pt idx="690">
                  <c:v>20.73</c:v>
                </c:pt>
                <c:pt idx="691">
                  <c:v>20.76</c:v>
                </c:pt>
                <c:pt idx="692">
                  <c:v>20.79</c:v>
                </c:pt>
                <c:pt idx="693">
                  <c:v>20.82</c:v>
                </c:pt>
                <c:pt idx="694">
                  <c:v>20.85</c:v>
                </c:pt>
                <c:pt idx="695">
                  <c:v>20.88</c:v>
                </c:pt>
                <c:pt idx="696">
                  <c:v>20.91</c:v>
                </c:pt>
                <c:pt idx="697">
                  <c:v>20.94</c:v>
                </c:pt>
                <c:pt idx="698">
                  <c:v>20.97</c:v>
                </c:pt>
                <c:pt idx="699">
                  <c:v>21</c:v>
                </c:pt>
                <c:pt idx="700">
                  <c:v>21.03</c:v>
                </c:pt>
                <c:pt idx="701">
                  <c:v>21.06</c:v>
                </c:pt>
                <c:pt idx="702">
                  <c:v>21.09</c:v>
                </c:pt>
                <c:pt idx="703">
                  <c:v>21.12</c:v>
                </c:pt>
                <c:pt idx="704">
                  <c:v>21.15</c:v>
                </c:pt>
                <c:pt idx="705">
                  <c:v>21.18</c:v>
                </c:pt>
                <c:pt idx="706">
                  <c:v>21.21</c:v>
                </c:pt>
                <c:pt idx="707">
                  <c:v>21.24</c:v>
                </c:pt>
                <c:pt idx="708">
                  <c:v>21.27</c:v>
                </c:pt>
                <c:pt idx="709">
                  <c:v>21.3</c:v>
                </c:pt>
                <c:pt idx="710">
                  <c:v>21.33</c:v>
                </c:pt>
                <c:pt idx="711">
                  <c:v>21.36</c:v>
                </c:pt>
                <c:pt idx="712">
                  <c:v>21.39</c:v>
                </c:pt>
                <c:pt idx="713">
                  <c:v>21.42</c:v>
                </c:pt>
                <c:pt idx="714">
                  <c:v>21.45</c:v>
                </c:pt>
                <c:pt idx="715">
                  <c:v>21.48</c:v>
                </c:pt>
                <c:pt idx="716">
                  <c:v>21.51</c:v>
                </c:pt>
                <c:pt idx="717">
                  <c:v>21.54</c:v>
                </c:pt>
                <c:pt idx="718">
                  <c:v>21.57</c:v>
                </c:pt>
                <c:pt idx="719">
                  <c:v>21.6</c:v>
                </c:pt>
                <c:pt idx="720">
                  <c:v>21.63</c:v>
                </c:pt>
                <c:pt idx="721">
                  <c:v>21.66</c:v>
                </c:pt>
                <c:pt idx="722">
                  <c:v>21.69</c:v>
                </c:pt>
                <c:pt idx="723">
                  <c:v>21.72</c:v>
                </c:pt>
                <c:pt idx="724">
                  <c:v>21.75</c:v>
                </c:pt>
                <c:pt idx="725">
                  <c:v>21.78</c:v>
                </c:pt>
                <c:pt idx="726">
                  <c:v>21.81</c:v>
                </c:pt>
                <c:pt idx="727">
                  <c:v>21.84</c:v>
                </c:pt>
                <c:pt idx="728">
                  <c:v>21.87</c:v>
                </c:pt>
                <c:pt idx="729">
                  <c:v>21.9</c:v>
                </c:pt>
                <c:pt idx="730">
                  <c:v>21.93</c:v>
                </c:pt>
                <c:pt idx="731">
                  <c:v>21.96</c:v>
                </c:pt>
                <c:pt idx="732">
                  <c:v>21.99</c:v>
                </c:pt>
                <c:pt idx="733">
                  <c:v>22.02</c:v>
                </c:pt>
                <c:pt idx="734">
                  <c:v>22.05</c:v>
                </c:pt>
                <c:pt idx="735">
                  <c:v>22.08</c:v>
                </c:pt>
                <c:pt idx="736">
                  <c:v>22.11</c:v>
                </c:pt>
                <c:pt idx="737">
                  <c:v>22.14</c:v>
                </c:pt>
                <c:pt idx="738">
                  <c:v>22.17</c:v>
                </c:pt>
                <c:pt idx="739">
                  <c:v>22.2</c:v>
                </c:pt>
                <c:pt idx="740">
                  <c:v>22.23</c:v>
                </c:pt>
                <c:pt idx="741">
                  <c:v>22.26</c:v>
                </c:pt>
                <c:pt idx="742">
                  <c:v>22.29</c:v>
                </c:pt>
                <c:pt idx="743">
                  <c:v>22.32</c:v>
                </c:pt>
                <c:pt idx="744">
                  <c:v>22.35</c:v>
                </c:pt>
                <c:pt idx="745">
                  <c:v>22.38</c:v>
                </c:pt>
                <c:pt idx="746">
                  <c:v>22.41</c:v>
                </c:pt>
                <c:pt idx="747">
                  <c:v>22.44</c:v>
                </c:pt>
                <c:pt idx="748">
                  <c:v>22.47</c:v>
                </c:pt>
                <c:pt idx="749">
                  <c:v>22.5</c:v>
                </c:pt>
                <c:pt idx="750">
                  <c:v>22.53</c:v>
                </c:pt>
                <c:pt idx="751">
                  <c:v>22.56</c:v>
                </c:pt>
                <c:pt idx="752">
                  <c:v>22.59</c:v>
                </c:pt>
                <c:pt idx="753">
                  <c:v>22.62</c:v>
                </c:pt>
                <c:pt idx="754">
                  <c:v>22.65</c:v>
                </c:pt>
                <c:pt idx="755">
                  <c:v>22.68</c:v>
                </c:pt>
                <c:pt idx="756">
                  <c:v>22.71</c:v>
                </c:pt>
                <c:pt idx="757">
                  <c:v>22.74</c:v>
                </c:pt>
                <c:pt idx="758">
                  <c:v>22.77</c:v>
                </c:pt>
                <c:pt idx="759">
                  <c:v>22.8</c:v>
                </c:pt>
                <c:pt idx="760">
                  <c:v>22.83</c:v>
                </c:pt>
                <c:pt idx="761">
                  <c:v>22.86</c:v>
                </c:pt>
                <c:pt idx="762">
                  <c:v>22.89</c:v>
                </c:pt>
                <c:pt idx="763">
                  <c:v>22.92</c:v>
                </c:pt>
                <c:pt idx="764">
                  <c:v>22.95</c:v>
                </c:pt>
                <c:pt idx="765">
                  <c:v>22.98</c:v>
                </c:pt>
                <c:pt idx="766">
                  <c:v>23.01</c:v>
                </c:pt>
                <c:pt idx="767">
                  <c:v>23.04</c:v>
                </c:pt>
                <c:pt idx="768">
                  <c:v>23.07</c:v>
                </c:pt>
                <c:pt idx="769">
                  <c:v>23.1</c:v>
                </c:pt>
                <c:pt idx="770">
                  <c:v>23.13</c:v>
                </c:pt>
                <c:pt idx="771">
                  <c:v>23.16</c:v>
                </c:pt>
                <c:pt idx="772">
                  <c:v>23.19</c:v>
                </c:pt>
                <c:pt idx="773">
                  <c:v>23.22</c:v>
                </c:pt>
                <c:pt idx="774">
                  <c:v>23.25</c:v>
                </c:pt>
                <c:pt idx="775">
                  <c:v>23.28</c:v>
                </c:pt>
                <c:pt idx="776">
                  <c:v>23.31</c:v>
                </c:pt>
                <c:pt idx="777">
                  <c:v>23.34</c:v>
                </c:pt>
                <c:pt idx="778">
                  <c:v>23.37</c:v>
                </c:pt>
                <c:pt idx="779">
                  <c:v>23.4</c:v>
                </c:pt>
                <c:pt idx="780">
                  <c:v>23.43</c:v>
                </c:pt>
                <c:pt idx="781">
                  <c:v>23.46</c:v>
                </c:pt>
                <c:pt idx="782">
                  <c:v>23.49</c:v>
                </c:pt>
                <c:pt idx="783">
                  <c:v>23.52</c:v>
                </c:pt>
                <c:pt idx="784">
                  <c:v>23.55</c:v>
                </c:pt>
                <c:pt idx="785">
                  <c:v>23.58</c:v>
                </c:pt>
                <c:pt idx="786">
                  <c:v>23.61</c:v>
                </c:pt>
                <c:pt idx="787">
                  <c:v>23.64</c:v>
                </c:pt>
                <c:pt idx="788">
                  <c:v>23.67</c:v>
                </c:pt>
                <c:pt idx="789">
                  <c:v>23.7</c:v>
                </c:pt>
                <c:pt idx="790">
                  <c:v>23.73</c:v>
                </c:pt>
                <c:pt idx="791">
                  <c:v>23.76</c:v>
                </c:pt>
                <c:pt idx="792">
                  <c:v>23.79</c:v>
                </c:pt>
                <c:pt idx="793">
                  <c:v>23.82</c:v>
                </c:pt>
                <c:pt idx="794">
                  <c:v>23.85</c:v>
                </c:pt>
                <c:pt idx="795">
                  <c:v>23.88</c:v>
                </c:pt>
                <c:pt idx="796">
                  <c:v>23.91</c:v>
                </c:pt>
                <c:pt idx="797">
                  <c:v>23.94</c:v>
                </c:pt>
                <c:pt idx="798">
                  <c:v>23.97</c:v>
                </c:pt>
                <c:pt idx="799">
                  <c:v>24</c:v>
                </c:pt>
                <c:pt idx="800">
                  <c:v>24.03</c:v>
                </c:pt>
                <c:pt idx="801">
                  <c:v>24.06</c:v>
                </c:pt>
                <c:pt idx="802">
                  <c:v>24.09</c:v>
                </c:pt>
                <c:pt idx="803">
                  <c:v>24.12</c:v>
                </c:pt>
                <c:pt idx="804">
                  <c:v>24.15</c:v>
                </c:pt>
                <c:pt idx="805">
                  <c:v>24.18</c:v>
                </c:pt>
                <c:pt idx="806">
                  <c:v>24.21</c:v>
                </c:pt>
                <c:pt idx="807">
                  <c:v>24.24</c:v>
                </c:pt>
                <c:pt idx="808">
                  <c:v>24.27</c:v>
                </c:pt>
                <c:pt idx="809">
                  <c:v>24.3</c:v>
                </c:pt>
                <c:pt idx="810">
                  <c:v>24.33</c:v>
                </c:pt>
                <c:pt idx="811">
                  <c:v>24.36</c:v>
                </c:pt>
                <c:pt idx="812">
                  <c:v>24.39</c:v>
                </c:pt>
                <c:pt idx="813">
                  <c:v>24.42</c:v>
                </c:pt>
                <c:pt idx="814">
                  <c:v>24.45</c:v>
                </c:pt>
                <c:pt idx="815">
                  <c:v>24.48</c:v>
                </c:pt>
                <c:pt idx="816">
                  <c:v>24.51</c:v>
                </c:pt>
                <c:pt idx="817">
                  <c:v>24.54</c:v>
                </c:pt>
                <c:pt idx="818">
                  <c:v>24.57</c:v>
                </c:pt>
                <c:pt idx="819">
                  <c:v>24.6</c:v>
                </c:pt>
                <c:pt idx="820">
                  <c:v>24.63</c:v>
                </c:pt>
                <c:pt idx="821">
                  <c:v>24.66</c:v>
                </c:pt>
                <c:pt idx="822">
                  <c:v>24.69</c:v>
                </c:pt>
                <c:pt idx="823">
                  <c:v>24.72</c:v>
                </c:pt>
                <c:pt idx="824">
                  <c:v>24.75</c:v>
                </c:pt>
                <c:pt idx="825">
                  <c:v>24.78</c:v>
                </c:pt>
                <c:pt idx="826">
                  <c:v>24.81</c:v>
                </c:pt>
                <c:pt idx="827">
                  <c:v>24.84</c:v>
                </c:pt>
                <c:pt idx="828">
                  <c:v>24.87</c:v>
                </c:pt>
                <c:pt idx="829">
                  <c:v>24.9</c:v>
                </c:pt>
                <c:pt idx="830">
                  <c:v>24.93</c:v>
                </c:pt>
                <c:pt idx="831">
                  <c:v>24.96</c:v>
                </c:pt>
                <c:pt idx="832">
                  <c:v>24.99</c:v>
                </c:pt>
                <c:pt idx="833">
                  <c:v>25.02</c:v>
                </c:pt>
                <c:pt idx="834">
                  <c:v>25.05</c:v>
                </c:pt>
                <c:pt idx="835">
                  <c:v>25.08</c:v>
                </c:pt>
                <c:pt idx="836">
                  <c:v>25.11</c:v>
                </c:pt>
                <c:pt idx="837">
                  <c:v>25.14</c:v>
                </c:pt>
                <c:pt idx="838">
                  <c:v>25.17</c:v>
                </c:pt>
                <c:pt idx="839">
                  <c:v>25.2</c:v>
                </c:pt>
                <c:pt idx="840">
                  <c:v>25.23</c:v>
                </c:pt>
                <c:pt idx="841">
                  <c:v>25.26</c:v>
                </c:pt>
                <c:pt idx="842">
                  <c:v>25.29</c:v>
                </c:pt>
                <c:pt idx="843">
                  <c:v>25.32</c:v>
                </c:pt>
                <c:pt idx="844">
                  <c:v>25.35</c:v>
                </c:pt>
                <c:pt idx="845">
                  <c:v>25.38</c:v>
                </c:pt>
                <c:pt idx="846">
                  <c:v>25.41</c:v>
                </c:pt>
                <c:pt idx="847">
                  <c:v>25.44</c:v>
                </c:pt>
                <c:pt idx="848">
                  <c:v>25.47</c:v>
                </c:pt>
                <c:pt idx="849">
                  <c:v>25.5</c:v>
                </c:pt>
                <c:pt idx="850">
                  <c:v>25.53</c:v>
                </c:pt>
                <c:pt idx="851">
                  <c:v>25.56</c:v>
                </c:pt>
                <c:pt idx="852">
                  <c:v>25.59</c:v>
                </c:pt>
                <c:pt idx="853">
                  <c:v>25.62</c:v>
                </c:pt>
                <c:pt idx="854">
                  <c:v>25.65</c:v>
                </c:pt>
                <c:pt idx="855">
                  <c:v>25.68</c:v>
                </c:pt>
                <c:pt idx="856">
                  <c:v>25.71</c:v>
                </c:pt>
                <c:pt idx="857">
                  <c:v>25.74</c:v>
                </c:pt>
                <c:pt idx="858">
                  <c:v>25.77</c:v>
                </c:pt>
                <c:pt idx="859">
                  <c:v>25.8</c:v>
                </c:pt>
                <c:pt idx="860">
                  <c:v>25.83</c:v>
                </c:pt>
                <c:pt idx="861">
                  <c:v>25.86</c:v>
                </c:pt>
                <c:pt idx="862">
                  <c:v>25.89</c:v>
                </c:pt>
                <c:pt idx="863">
                  <c:v>25.92</c:v>
                </c:pt>
                <c:pt idx="864">
                  <c:v>25.95</c:v>
                </c:pt>
                <c:pt idx="865">
                  <c:v>25.98</c:v>
                </c:pt>
                <c:pt idx="866">
                  <c:v>26.01</c:v>
                </c:pt>
                <c:pt idx="867">
                  <c:v>26.04</c:v>
                </c:pt>
                <c:pt idx="868">
                  <c:v>26.07</c:v>
                </c:pt>
                <c:pt idx="869">
                  <c:v>26.1</c:v>
                </c:pt>
                <c:pt idx="870">
                  <c:v>26.13</c:v>
                </c:pt>
                <c:pt idx="871">
                  <c:v>26.16</c:v>
                </c:pt>
                <c:pt idx="872">
                  <c:v>26.19</c:v>
                </c:pt>
                <c:pt idx="873">
                  <c:v>26.22</c:v>
                </c:pt>
                <c:pt idx="874">
                  <c:v>26.25</c:v>
                </c:pt>
                <c:pt idx="875">
                  <c:v>26.28</c:v>
                </c:pt>
                <c:pt idx="876">
                  <c:v>26.31</c:v>
                </c:pt>
                <c:pt idx="877">
                  <c:v>26.34</c:v>
                </c:pt>
                <c:pt idx="878">
                  <c:v>26.37</c:v>
                </c:pt>
                <c:pt idx="879">
                  <c:v>26.4</c:v>
                </c:pt>
                <c:pt idx="880">
                  <c:v>26.43</c:v>
                </c:pt>
                <c:pt idx="881">
                  <c:v>26.46</c:v>
                </c:pt>
                <c:pt idx="882">
                  <c:v>26.49</c:v>
                </c:pt>
                <c:pt idx="883">
                  <c:v>26.52</c:v>
                </c:pt>
                <c:pt idx="884">
                  <c:v>26.55</c:v>
                </c:pt>
                <c:pt idx="885">
                  <c:v>26.58</c:v>
                </c:pt>
                <c:pt idx="886">
                  <c:v>26.61</c:v>
                </c:pt>
                <c:pt idx="887">
                  <c:v>26.64</c:v>
                </c:pt>
                <c:pt idx="888">
                  <c:v>26.67</c:v>
                </c:pt>
                <c:pt idx="889">
                  <c:v>26.7</c:v>
                </c:pt>
                <c:pt idx="890">
                  <c:v>26.73</c:v>
                </c:pt>
                <c:pt idx="891">
                  <c:v>26.76</c:v>
                </c:pt>
                <c:pt idx="892">
                  <c:v>26.79</c:v>
                </c:pt>
                <c:pt idx="893">
                  <c:v>26.82</c:v>
                </c:pt>
                <c:pt idx="894">
                  <c:v>26.85</c:v>
                </c:pt>
                <c:pt idx="895">
                  <c:v>26.88</c:v>
                </c:pt>
                <c:pt idx="896">
                  <c:v>26.91</c:v>
                </c:pt>
                <c:pt idx="897">
                  <c:v>26.94</c:v>
                </c:pt>
                <c:pt idx="898">
                  <c:v>26.97</c:v>
                </c:pt>
                <c:pt idx="899">
                  <c:v>27</c:v>
                </c:pt>
                <c:pt idx="900">
                  <c:v>27.03</c:v>
                </c:pt>
                <c:pt idx="901">
                  <c:v>27.06</c:v>
                </c:pt>
                <c:pt idx="902">
                  <c:v>27.09</c:v>
                </c:pt>
                <c:pt idx="903">
                  <c:v>27.12</c:v>
                </c:pt>
                <c:pt idx="904">
                  <c:v>27.15</c:v>
                </c:pt>
                <c:pt idx="905">
                  <c:v>27.18</c:v>
                </c:pt>
                <c:pt idx="906">
                  <c:v>27.21</c:v>
                </c:pt>
                <c:pt idx="907">
                  <c:v>27.24</c:v>
                </c:pt>
                <c:pt idx="908">
                  <c:v>27.27</c:v>
                </c:pt>
                <c:pt idx="909">
                  <c:v>27.3</c:v>
                </c:pt>
                <c:pt idx="910">
                  <c:v>27.33</c:v>
                </c:pt>
                <c:pt idx="911">
                  <c:v>27.36</c:v>
                </c:pt>
                <c:pt idx="912">
                  <c:v>27.39</c:v>
                </c:pt>
                <c:pt idx="913">
                  <c:v>27.42</c:v>
                </c:pt>
                <c:pt idx="914">
                  <c:v>27.45</c:v>
                </c:pt>
                <c:pt idx="915">
                  <c:v>27.48</c:v>
                </c:pt>
                <c:pt idx="916">
                  <c:v>27.51</c:v>
                </c:pt>
                <c:pt idx="917">
                  <c:v>27.54</c:v>
                </c:pt>
                <c:pt idx="918">
                  <c:v>27.57</c:v>
                </c:pt>
                <c:pt idx="919">
                  <c:v>27.6</c:v>
                </c:pt>
                <c:pt idx="920">
                  <c:v>27.63</c:v>
                </c:pt>
                <c:pt idx="921">
                  <c:v>27.66</c:v>
                </c:pt>
                <c:pt idx="922">
                  <c:v>27.69</c:v>
                </c:pt>
                <c:pt idx="923">
                  <c:v>27.72</c:v>
                </c:pt>
                <c:pt idx="924">
                  <c:v>27.75</c:v>
                </c:pt>
                <c:pt idx="925">
                  <c:v>27.78</c:v>
                </c:pt>
                <c:pt idx="926">
                  <c:v>27.81</c:v>
                </c:pt>
                <c:pt idx="927">
                  <c:v>27.84</c:v>
                </c:pt>
                <c:pt idx="928">
                  <c:v>27.87</c:v>
                </c:pt>
                <c:pt idx="929">
                  <c:v>27.9</c:v>
                </c:pt>
                <c:pt idx="930">
                  <c:v>27.93</c:v>
                </c:pt>
                <c:pt idx="931">
                  <c:v>27.96</c:v>
                </c:pt>
                <c:pt idx="932">
                  <c:v>27.99</c:v>
                </c:pt>
                <c:pt idx="933">
                  <c:v>28.02</c:v>
                </c:pt>
                <c:pt idx="934">
                  <c:v>28.05</c:v>
                </c:pt>
                <c:pt idx="935">
                  <c:v>28.08</c:v>
                </c:pt>
                <c:pt idx="936">
                  <c:v>28.11</c:v>
                </c:pt>
                <c:pt idx="937">
                  <c:v>28.14</c:v>
                </c:pt>
                <c:pt idx="938">
                  <c:v>28.17</c:v>
                </c:pt>
                <c:pt idx="939">
                  <c:v>28.2</c:v>
                </c:pt>
                <c:pt idx="940">
                  <c:v>28.23</c:v>
                </c:pt>
                <c:pt idx="941">
                  <c:v>28.26</c:v>
                </c:pt>
                <c:pt idx="942">
                  <c:v>28.29</c:v>
                </c:pt>
                <c:pt idx="943">
                  <c:v>28.32</c:v>
                </c:pt>
                <c:pt idx="944">
                  <c:v>28.35</c:v>
                </c:pt>
                <c:pt idx="945">
                  <c:v>28.38</c:v>
                </c:pt>
                <c:pt idx="946">
                  <c:v>28.41</c:v>
                </c:pt>
                <c:pt idx="947">
                  <c:v>28.44</c:v>
                </c:pt>
                <c:pt idx="948">
                  <c:v>28.47</c:v>
                </c:pt>
                <c:pt idx="949">
                  <c:v>28.5</c:v>
                </c:pt>
                <c:pt idx="950">
                  <c:v>28.53</c:v>
                </c:pt>
                <c:pt idx="951">
                  <c:v>28.56</c:v>
                </c:pt>
                <c:pt idx="952">
                  <c:v>28.59</c:v>
                </c:pt>
                <c:pt idx="953">
                  <c:v>28.62</c:v>
                </c:pt>
                <c:pt idx="954">
                  <c:v>28.65</c:v>
                </c:pt>
                <c:pt idx="955">
                  <c:v>28.68</c:v>
                </c:pt>
                <c:pt idx="956">
                  <c:v>28.71</c:v>
                </c:pt>
                <c:pt idx="957">
                  <c:v>28.74</c:v>
                </c:pt>
                <c:pt idx="958">
                  <c:v>28.77</c:v>
                </c:pt>
                <c:pt idx="959">
                  <c:v>28.8</c:v>
                </c:pt>
                <c:pt idx="960">
                  <c:v>28.83</c:v>
                </c:pt>
                <c:pt idx="961">
                  <c:v>28.86</c:v>
                </c:pt>
                <c:pt idx="962">
                  <c:v>28.89</c:v>
                </c:pt>
                <c:pt idx="963">
                  <c:v>28.92</c:v>
                </c:pt>
                <c:pt idx="964">
                  <c:v>28.95</c:v>
                </c:pt>
                <c:pt idx="965">
                  <c:v>28.98</c:v>
                </c:pt>
                <c:pt idx="966">
                  <c:v>29.01</c:v>
                </c:pt>
                <c:pt idx="967">
                  <c:v>29.04</c:v>
                </c:pt>
                <c:pt idx="968">
                  <c:v>29.07</c:v>
                </c:pt>
                <c:pt idx="969">
                  <c:v>29.1</c:v>
                </c:pt>
                <c:pt idx="970">
                  <c:v>29.13</c:v>
                </c:pt>
                <c:pt idx="971">
                  <c:v>29.16</c:v>
                </c:pt>
                <c:pt idx="972">
                  <c:v>29.19</c:v>
                </c:pt>
                <c:pt idx="973">
                  <c:v>29.22</c:v>
                </c:pt>
                <c:pt idx="974">
                  <c:v>29.25</c:v>
                </c:pt>
                <c:pt idx="975">
                  <c:v>29.28</c:v>
                </c:pt>
                <c:pt idx="976">
                  <c:v>29.31</c:v>
                </c:pt>
                <c:pt idx="977">
                  <c:v>29.34</c:v>
                </c:pt>
                <c:pt idx="978">
                  <c:v>29.37</c:v>
                </c:pt>
                <c:pt idx="979">
                  <c:v>29.4</c:v>
                </c:pt>
                <c:pt idx="980">
                  <c:v>29.43</c:v>
                </c:pt>
                <c:pt idx="981">
                  <c:v>29.46</c:v>
                </c:pt>
                <c:pt idx="982">
                  <c:v>29.49</c:v>
                </c:pt>
                <c:pt idx="983">
                  <c:v>29.52</c:v>
                </c:pt>
                <c:pt idx="984">
                  <c:v>29.55</c:v>
                </c:pt>
                <c:pt idx="985">
                  <c:v>29.58</c:v>
                </c:pt>
                <c:pt idx="986">
                  <c:v>29.61</c:v>
                </c:pt>
                <c:pt idx="987">
                  <c:v>29.64</c:v>
                </c:pt>
                <c:pt idx="988">
                  <c:v>29.67</c:v>
                </c:pt>
                <c:pt idx="989">
                  <c:v>29.7</c:v>
                </c:pt>
                <c:pt idx="990">
                  <c:v>29.73</c:v>
                </c:pt>
                <c:pt idx="991">
                  <c:v>29.76</c:v>
                </c:pt>
                <c:pt idx="992">
                  <c:v>29.79</c:v>
                </c:pt>
                <c:pt idx="993">
                  <c:v>29.82</c:v>
                </c:pt>
                <c:pt idx="994">
                  <c:v>29.85</c:v>
                </c:pt>
                <c:pt idx="995">
                  <c:v>29.88</c:v>
                </c:pt>
                <c:pt idx="996">
                  <c:v>29.91</c:v>
                </c:pt>
                <c:pt idx="997">
                  <c:v>29.94</c:v>
                </c:pt>
                <c:pt idx="998">
                  <c:v>29.97</c:v>
                </c:pt>
                <c:pt idx="999">
                  <c:v>30</c:v>
                </c:pt>
                <c:pt idx="1000">
                  <c:v>30.03</c:v>
                </c:pt>
                <c:pt idx="1001">
                  <c:v>30.06</c:v>
                </c:pt>
                <c:pt idx="1002">
                  <c:v>30.09</c:v>
                </c:pt>
                <c:pt idx="1003">
                  <c:v>30.12</c:v>
                </c:pt>
                <c:pt idx="1004">
                  <c:v>30.15</c:v>
                </c:pt>
                <c:pt idx="1005">
                  <c:v>30.18</c:v>
                </c:pt>
                <c:pt idx="1006">
                  <c:v>30.21</c:v>
                </c:pt>
                <c:pt idx="1007">
                  <c:v>30.24</c:v>
                </c:pt>
                <c:pt idx="1008">
                  <c:v>30.27</c:v>
                </c:pt>
                <c:pt idx="1009">
                  <c:v>30.3</c:v>
                </c:pt>
                <c:pt idx="1010">
                  <c:v>30.33</c:v>
                </c:pt>
                <c:pt idx="1011">
                  <c:v>30.36</c:v>
                </c:pt>
                <c:pt idx="1012">
                  <c:v>30.39</c:v>
                </c:pt>
                <c:pt idx="1013">
                  <c:v>30.42</c:v>
                </c:pt>
                <c:pt idx="1014">
                  <c:v>30.45</c:v>
                </c:pt>
                <c:pt idx="1015">
                  <c:v>30.48</c:v>
                </c:pt>
                <c:pt idx="1016">
                  <c:v>30.51</c:v>
                </c:pt>
                <c:pt idx="1017">
                  <c:v>30.54</c:v>
                </c:pt>
                <c:pt idx="1018">
                  <c:v>30.57</c:v>
                </c:pt>
                <c:pt idx="1019">
                  <c:v>30.6</c:v>
                </c:pt>
                <c:pt idx="1020">
                  <c:v>30.63</c:v>
                </c:pt>
                <c:pt idx="1021">
                  <c:v>30.66</c:v>
                </c:pt>
                <c:pt idx="1022">
                  <c:v>30.69</c:v>
                </c:pt>
                <c:pt idx="1023">
                  <c:v>30.72</c:v>
                </c:pt>
                <c:pt idx="1024">
                  <c:v>30.75</c:v>
                </c:pt>
                <c:pt idx="1025">
                  <c:v>30.78</c:v>
                </c:pt>
                <c:pt idx="1026">
                  <c:v>30.81</c:v>
                </c:pt>
                <c:pt idx="1027">
                  <c:v>30.84</c:v>
                </c:pt>
                <c:pt idx="1028">
                  <c:v>30.87</c:v>
                </c:pt>
                <c:pt idx="1029">
                  <c:v>30.9</c:v>
                </c:pt>
                <c:pt idx="1030">
                  <c:v>30.93</c:v>
                </c:pt>
                <c:pt idx="1031">
                  <c:v>30.96</c:v>
                </c:pt>
                <c:pt idx="1032">
                  <c:v>30.99</c:v>
                </c:pt>
                <c:pt idx="1033">
                  <c:v>31.02</c:v>
                </c:pt>
                <c:pt idx="1034">
                  <c:v>31.05</c:v>
                </c:pt>
                <c:pt idx="1035">
                  <c:v>31.08</c:v>
                </c:pt>
                <c:pt idx="1036">
                  <c:v>31.11</c:v>
                </c:pt>
                <c:pt idx="1037">
                  <c:v>31.14</c:v>
                </c:pt>
                <c:pt idx="1038">
                  <c:v>31.17</c:v>
                </c:pt>
                <c:pt idx="1039">
                  <c:v>31.2</c:v>
                </c:pt>
                <c:pt idx="1040">
                  <c:v>31.23</c:v>
                </c:pt>
                <c:pt idx="1041">
                  <c:v>31.26</c:v>
                </c:pt>
                <c:pt idx="1042">
                  <c:v>31.29</c:v>
                </c:pt>
                <c:pt idx="1043">
                  <c:v>31.32</c:v>
                </c:pt>
                <c:pt idx="1044">
                  <c:v>31.35</c:v>
                </c:pt>
                <c:pt idx="1045">
                  <c:v>31.38</c:v>
                </c:pt>
                <c:pt idx="1046">
                  <c:v>31.41</c:v>
                </c:pt>
                <c:pt idx="1047">
                  <c:v>31.44</c:v>
                </c:pt>
                <c:pt idx="1048">
                  <c:v>31.47</c:v>
                </c:pt>
                <c:pt idx="1049">
                  <c:v>31.5</c:v>
                </c:pt>
                <c:pt idx="1050">
                  <c:v>31.53</c:v>
                </c:pt>
                <c:pt idx="1051">
                  <c:v>31.56</c:v>
                </c:pt>
                <c:pt idx="1052">
                  <c:v>31.59</c:v>
                </c:pt>
                <c:pt idx="1053">
                  <c:v>31.62</c:v>
                </c:pt>
                <c:pt idx="1054">
                  <c:v>31.65</c:v>
                </c:pt>
                <c:pt idx="1055">
                  <c:v>31.68</c:v>
                </c:pt>
                <c:pt idx="1056">
                  <c:v>31.71</c:v>
                </c:pt>
                <c:pt idx="1057">
                  <c:v>31.74</c:v>
                </c:pt>
                <c:pt idx="1058">
                  <c:v>31.77</c:v>
                </c:pt>
                <c:pt idx="1059">
                  <c:v>31.8</c:v>
                </c:pt>
                <c:pt idx="1060">
                  <c:v>31.83</c:v>
                </c:pt>
                <c:pt idx="1061">
                  <c:v>31.86</c:v>
                </c:pt>
                <c:pt idx="1062">
                  <c:v>31.89</c:v>
                </c:pt>
                <c:pt idx="1063">
                  <c:v>31.92</c:v>
                </c:pt>
                <c:pt idx="1064">
                  <c:v>31.95</c:v>
                </c:pt>
                <c:pt idx="1065">
                  <c:v>31.98</c:v>
                </c:pt>
                <c:pt idx="1066">
                  <c:v>32.01</c:v>
                </c:pt>
                <c:pt idx="1067">
                  <c:v>32.04</c:v>
                </c:pt>
                <c:pt idx="1068">
                  <c:v>32.07</c:v>
                </c:pt>
                <c:pt idx="1069">
                  <c:v>32.1</c:v>
                </c:pt>
                <c:pt idx="1070">
                  <c:v>32.130000000000003</c:v>
                </c:pt>
                <c:pt idx="1071">
                  <c:v>32.159999999999997</c:v>
                </c:pt>
                <c:pt idx="1072">
                  <c:v>32.19</c:v>
                </c:pt>
                <c:pt idx="1073">
                  <c:v>32.22</c:v>
                </c:pt>
                <c:pt idx="1074">
                  <c:v>32.25</c:v>
                </c:pt>
                <c:pt idx="1075">
                  <c:v>32.28</c:v>
                </c:pt>
                <c:pt idx="1076">
                  <c:v>32.31</c:v>
                </c:pt>
                <c:pt idx="1077">
                  <c:v>32.340000000000003</c:v>
                </c:pt>
                <c:pt idx="1078">
                  <c:v>32.369999999999997</c:v>
                </c:pt>
                <c:pt idx="1079">
                  <c:v>32.4</c:v>
                </c:pt>
                <c:pt idx="1080">
                  <c:v>32.43</c:v>
                </c:pt>
                <c:pt idx="1081">
                  <c:v>32.46</c:v>
                </c:pt>
                <c:pt idx="1082">
                  <c:v>32.49</c:v>
                </c:pt>
                <c:pt idx="1083">
                  <c:v>32.520000000000003</c:v>
                </c:pt>
                <c:pt idx="1084">
                  <c:v>32.549999999999997</c:v>
                </c:pt>
                <c:pt idx="1085">
                  <c:v>32.58</c:v>
                </c:pt>
                <c:pt idx="1086">
                  <c:v>32.61</c:v>
                </c:pt>
                <c:pt idx="1087">
                  <c:v>32.64</c:v>
                </c:pt>
                <c:pt idx="1088">
                  <c:v>32.67</c:v>
                </c:pt>
                <c:pt idx="1089">
                  <c:v>32.700000000000003</c:v>
                </c:pt>
                <c:pt idx="1090">
                  <c:v>32.730000000000011</c:v>
                </c:pt>
                <c:pt idx="1091">
                  <c:v>32.76</c:v>
                </c:pt>
                <c:pt idx="1092">
                  <c:v>32.79</c:v>
                </c:pt>
                <c:pt idx="1093">
                  <c:v>32.82</c:v>
                </c:pt>
                <c:pt idx="1094">
                  <c:v>32.85</c:v>
                </c:pt>
                <c:pt idx="1095">
                  <c:v>32.880000000000003</c:v>
                </c:pt>
                <c:pt idx="1096">
                  <c:v>32.909999999999997</c:v>
                </c:pt>
                <c:pt idx="1097">
                  <c:v>32.94</c:v>
                </c:pt>
                <c:pt idx="1098">
                  <c:v>32.97</c:v>
                </c:pt>
                <c:pt idx="1099">
                  <c:v>33</c:v>
                </c:pt>
                <c:pt idx="1100">
                  <c:v>33.03</c:v>
                </c:pt>
                <c:pt idx="1101">
                  <c:v>33.06</c:v>
                </c:pt>
                <c:pt idx="1102">
                  <c:v>33.090000000000003</c:v>
                </c:pt>
                <c:pt idx="1103">
                  <c:v>33.119999999999997</c:v>
                </c:pt>
                <c:pt idx="1104">
                  <c:v>33.15</c:v>
                </c:pt>
                <c:pt idx="1105">
                  <c:v>33.18</c:v>
                </c:pt>
                <c:pt idx="1106">
                  <c:v>33.21</c:v>
                </c:pt>
                <c:pt idx="1107">
                  <c:v>33.24</c:v>
                </c:pt>
                <c:pt idx="1108">
                  <c:v>33.270000000000003</c:v>
                </c:pt>
                <c:pt idx="1109">
                  <c:v>33.299999999999997</c:v>
                </c:pt>
                <c:pt idx="1110">
                  <c:v>33.33</c:v>
                </c:pt>
                <c:pt idx="1111">
                  <c:v>33.36</c:v>
                </c:pt>
                <c:pt idx="1112">
                  <c:v>33.39</c:v>
                </c:pt>
                <c:pt idx="1113">
                  <c:v>33.42</c:v>
                </c:pt>
                <c:pt idx="1114">
                  <c:v>33.450000000000003</c:v>
                </c:pt>
                <c:pt idx="1115">
                  <c:v>33.479999999999997</c:v>
                </c:pt>
                <c:pt idx="1116">
                  <c:v>33.51</c:v>
                </c:pt>
                <c:pt idx="1117">
                  <c:v>33.54</c:v>
                </c:pt>
                <c:pt idx="1118">
                  <c:v>33.57</c:v>
                </c:pt>
                <c:pt idx="1119">
                  <c:v>33.6</c:v>
                </c:pt>
                <c:pt idx="1120">
                  <c:v>33.630000000000003</c:v>
                </c:pt>
                <c:pt idx="1121">
                  <c:v>33.659999999999997</c:v>
                </c:pt>
                <c:pt idx="1122">
                  <c:v>33.69</c:v>
                </c:pt>
                <c:pt idx="1123">
                  <c:v>33.72</c:v>
                </c:pt>
                <c:pt idx="1124">
                  <c:v>33.75</c:v>
                </c:pt>
                <c:pt idx="1125">
                  <c:v>33.78</c:v>
                </c:pt>
                <c:pt idx="1126">
                  <c:v>33.81</c:v>
                </c:pt>
                <c:pt idx="1127">
                  <c:v>33.840000000000003</c:v>
                </c:pt>
                <c:pt idx="1128">
                  <c:v>33.869999999999997</c:v>
                </c:pt>
                <c:pt idx="1129">
                  <c:v>33.9</c:v>
                </c:pt>
                <c:pt idx="1130">
                  <c:v>33.93</c:v>
                </c:pt>
                <c:pt idx="1131">
                  <c:v>33.96</c:v>
                </c:pt>
                <c:pt idx="1132">
                  <c:v>33.99</c:v>
                </c:pt>
                <c:pt idx="1133">
                  <c:v>34.020000000000003</c:v>
                </c:pt>
                <c:pt idx="1134">
                  <c:v>34.049999999999997</c:v>
                </c:pt>
                <c:pt idx="1135">
                  <c:v>34.08</c:v>
                </c:pt>
                <c:pt idx="1136">
                  <c:v>34.11</c:v>
                </c:pt>
                <c:pt idx="1137">
                  <c:v>34.14</c:v>
                </c:pt>
                <c:pt idx="1138">
                  <c:v>34.17</c:v>
                </c:pt>
                <c:pt idx="1139">
                  <c:v>34.200000000000003</c:v>
                </c:pt>
                <c:pt idx="1140">
                  <c:v>34.230000000000011</c:v>
                </c:pt>
                <c:pt idx="1141">
                  <c:v>34.26</c:v>
                </c:pt>
                <c:pt idx="1142">
                  <c:v>34.29</c:v>
                </c:pt>
                <c:pt idx="1143">
                  <c:v>34.32</c:v>
                </c:pt>
                <c:pt idx="1144">
                  <c:v>34.35</c:v>
                </c:pt>
                <c:pt idx="1145">
                  <c:v>34.380000000000003</c:v>
                </c:pt>
                <c:pt idx="1146">
                  <c:v>34.409999999999997</c:v>
                </c:pt>
                <c:pt idx="1147">
                  <c:v>34.44</c:v>
                </c:pt>
                <c:pt idx="1148">
                  <c:v>34.47</c:v>
                </c:pt>
                <c:pt idx="1149">
                  <c:v>34.5</c:v>
                </c:pt>
                <c:pt idx="1150">
                  <c:v>34.53</c:v>
                </c:pt>
                <c:pt idx="1151">
                  <c:v>34.56</c:v>
                </c:pt>
                <c:pt idx="1152">
                  <c:v>34.590000000000003</c:v>
                </c:pt>
                <c:pt idx="1153">
                  <c:v>34.619999999999997</c:v>
                </c:pt>
                <c:pt idx="1154">
                  <c:v>34.65</c:v>
                </c:pt>
                <c:pt idx="1155">
                  <c:v>34.68</c:v>
                </c:pt>
                <c:pt idx="1156">
                  <c:v>34.71</c:v>
                </c:pt>
                <c:pt idx="1157">
                  <c:v>34.74</c:v>
                </c:pt>
                <c:pt idx="1158">
                  <c:v>34.770000000000003</c:v>
                </c:pt>
                <c:pt idx="1159">
                  <c:v>34.799999999999997</c:v>
                </c:pt>
                <c:pt idx="1160">
                  <c:v>34.83</c:v>
                </c:pt>
                <c:pt idx="1161">
                  <c:v>34.86</c:v>
                </c:pt>
                <c:pt idx="1162">
                  <c:v>34.89</c:v>
                </c:pt>
                <c:pt idx="1163">
                  <c:v>34.92</c:v>
                </c:pt>
                <c:pt idx="1164">
                  <c:v>34.950000000000003</c:v>
                </c:pt>
                <c:pt idx="1165">
                  <c:v>34.979999999999997</c:v>
                </c:pt>
                <c:pt idx="1166">
                  <c:v>35.01</c:v>
                </c:pt>
                <c:pt idx="1167">
                  <c:v>35.04</c:v>
                </c:pt>
                <c:pt idx="1168">
                  <c:v>35.07</c:v>
                </c:pt>
                <c:pt idx="1169">
                  <c:v>35.1</c:v>
                </c:pt>
                <c:pt idx="1170">
                  <c:v>35.130000000000003</c:v>
                </c:pt>
                <c:pt idx="1171">
                  <c:v>35.159999999999997</c:v>
                </c:pt>
                <c:pt idx="1172">
                  <c:v>35.19</c:v>
                </c:pt>
                <c:pt idx="1173">
                  <c:v>35.22</c:v>
                </c:pt>
                <c:pt idx="1174">
                  <c:v>35.25</c:v>
                </c:pt>
                <c:pt idx="1175">
                  <c:v>35.28</c:v>
                </c:pt>
                <c:pt idx="1176">
                  <c:v>35.31</c:v>
                </c:pt>
                <c:pt idx="1177">
                  <c:v>35.340000000000003</c:v>
                </c:pt>
                <c:pt idx="1178">
                  <c:v>35.369999999999997</c:v>
                </c:pt>
                <c:pt idx="1179">
                  <c:v>35.4</c:v>
                </c:pt>
                <c:pt idx="1180">
                  <c:v>35.43</c:v>
                </c:pt>
                <c:pt idx="1181">
                  <c:v>35.46</c:v>
                </c:pt>
                <c:pt idx="1182">
                  <c:v>35.49</c:v>
                </c:pt>
                <c:pt idx="1183">
                  <c:v>35.520000000000003</c:v>
                </c:pt>
                <c:pt idx="1184">
                  <c:v>35.549999999999997</c:v>
                </c:pt>
                <c:pt idx="1185">
                  <c:v>35.58</c:v>
                </c:pt>
                <c:pt idx="1186">
                  <c:v>35.61</c:v>
                </c:pt>
                <c:pt idx="1187">
                  <c:v>35.64</c:v>
                </c:pt>
                <c:pt idx="1188">
                  <c:v>35.67</c:v>
                </c:pt>
                <c:pt idx="1189">
                  <c:v>35.700000000000003</c:v>
                </c:pt>
                <c:pt idx="1190">
                  <c:v>35.730000000000011</c:v>
                </c:pt>
                <c:pt idx="1191">
                  <c:v>35.76</c:v>
                </c:pt>
                <c:pt idx="1192">
                  <c:v>35.79</c:v>
                </c:pt>
                <c:pt idx="1193">
                  <c:v>35.82</c:v>
                </c:pt>
                <c:pt idx="1194">
                  <c:v>35.85</c:v>
                </c:pt>
                <c:pt idx="1195">
                  <c:v>35.880000000000003</c:v>
                </c:pt>
                <c:pt idx="1196">
                  <c:v>35.909999999999997</c:v>
                </c:pt>
                <c:pt idx="1197">
                  <c:v>35.94</c:v>
                </c:pt>
                <c:pt idx="1198">
                  <c:v>35.97</c:v>
                </c:pt>
                <c:pt idx="1199">
                  <c:v>36</c:v>
                </c:pt>
                <c:pt idx="1200">
                  <c:v>36.03</c:v>
                </c:pt>
                <c:pt idx="1201">
                  <c:v>36.06</c:v>
                </c:pt>
                <c:pt idx="1202">
                  <c:v>36.090000000000003</c:v>
                </c:pt>
                <c:pt idx="1203">
                  <c:v>36.119999999999997</c:v>
                </c:pt>
                <c:pt idx="1204">
                  <c:v>36.15</c:v>
                </c:pt>
                <c:pt idx="1205">
                  <c:v>36.18</c:v>
                </c:pt>
                <c:pt idx="1206">
                  <c:v>36.21</c:v>
                </c:pt>
                <c:pt idx="1207">
                  <c:v>36.24</c:v>
                </c:pt>
                <c:pt idx="1208">
                  <c:v>36.270000000000003</c:v>
                </c:pt>
                <c:pt idx="1209">
                  <c:v>36.299999999999997</c:v>
                </c:pt>
                <c:pt idx="1210">
                  <c:v>36.33</c:v>
                </c:pt>
                <c:pt idx="1211">
                  <c:v>36.36</c:v>
                </c:pt>
                <c:pt idx="1212">
                  <c:v>36.39</c:v>
                </c:pt>
                <c:pt idx="1213">
                  <c:v>36.42</c:v>
                </c:pt>
                <c:pt idx="1214">
                  <c:v>36.450000000000003</c:v>
                </c:pt>
                <c:pt idx="1215">
                  <c:v>36.479999999999997</c:v>
                </c:pt>
                <c:pt idx="1216">
                  <c:v>36.51</c:v>
                </c:pt>
                <c:pt idx="1217">
                  <c:v>36.54</c:v>
                </c:pt>
                <c:pt idx="1218">
                  <c:v>36.57</c:v>
                </c:pt>
                <c:pt idx="1219">
                  <c:v>36.6</c:v>
                </c:pt>
                <c:pt idx="1220">
                  <c:v>36.630000000000003</c:v>
                </c:pt>
                <c:pt idx="1221">
                  <c:v>36.659999999999997</c:v>
                </c:pt>
                <c:pt idx="1222">
                  <c:v>36.69</c:v>
                </c:pt>
                <c:pt idx="1223">
                  <c:v>36.72</c:v>
                </c:pt>
                <c:pt idx="1224">
                  <c:v>36.75</c:v>
                </c:pt>
                <c:pt idx="1225">
                  <c:v>36.78</c:v>
                </c:pt>
                <c:pt idx="1226">
                  <c:v>36.81</c:v>
                </c:pt>
                <c:pt idx="1227">
                  <c:v>36.840000000000003</c:v>
                </c:pt>
                <c:pt idx="1228">
                  <c:v>36.869999999999997</c:v>
                </c:pt>
                <c:pt idx="1229">
                  <c:v>36.9</c:v>
                </c:pt>
                <c:pt idx="1230">
                  <c:v>36.93</c:v>
                </c:pt>
                <c:pt idx="1231">
                  <c:v>36.96</c:v>
                </c:pt>
                <c:pt idx="1232">
                  <c:v>36.99</c:v>
                </c:pt>
                <c:pt idx="1233">
                  <c:v>37.020000000000003</c:v>
                </c:pt>
                <c:pt idx="1234">
                  <c:v>37.049999999999997</c:v>
                </c:pt>
                <c:pt idx="1235">
                  <c:v>37.08</c:v>
                </c:pt>
                <c:pt idx="1236">
                  <c:v>37.11</c:v>
                </c:pt>
                <c:pt idx="1237">
                  <c:v>37.14</c:v>
                </c:pt>
                <c:pt idx="1238">
                  <c:v>37.17</c:v>
                </c:pt>
                <c:pt idx="1239">
                  <c:v>37.200000000000003</c:v>
                </c:pt>
                <c:pt idx="1240">
                  <c:v>37.230000000000011</c:v>
                </c:pt>
                <c:pt idx="1241">
                  <c:v>37.26</c:v>
                </c:pt>
                <c:pt idx="1242">
                  <c:v>37.29</c:v>
                </c:pt>
                <c:pt idx="1243">
                  <c:v>37.32</c:v>
                </c:pt>
                <c:pt idx="1244">
                  <c:v>37.35</c:v>
                </c:pt>
                <c:pt idx="1245">
                  <c:v>37.380000000000003</c:v>
                </c:pt>
                <c:pt idx="1246">
                  <c:v>37.409999999999997</c:v>
                </c:pt>
                <c:pt idx="1247">
                  <c:v>37.44</c:v>
                </c:pt>
                <c:pt idx="1248">
                  <c:v>37.47</c:v>
                </c:pt>
                <c:pt idx="1249">
                  <c:v>37.5</c:v>
                </c:pt>
                <c:pt idx="1250">
                  <c:v>37.53</c:v>
                </c:pt>
                <c:pt idx="1251">
                  <c:v>37.56</c:v>
                </c:pt>
                <c:pt idx="1252">
                  <c:v>37.590000000000003</c:v>
                </c:pt>
                <c:pt idx="1253">
                  <c:v>37.619999999999997</c:v>
                </c:pt>
                <c:pt idx="1254">
                  <c:v>37.65</c:v>
                </c:pt>
                <c:pt idx="1255">
                  <c:v>37.68</c:v>
                </c:pt>
                <c:pt idx="1256">
                  <c:v>37.71</c:v>
                </c:pt>
                <c:pt idx="1257">
                  <c:v>37.74</c:v>
                </c:pt>
                <c:pt idx="1258">
                  <c:v>37.770000000000003</c:v>
                </c:pt>
                <c:pt idx="1259">
                  <c:v>37.799999999999997</c:v>
                </c:pt>
                <c:pt idx="1260">
                  <c:v>37.83</c:v>
                </c:pt>
                <c:pt idx="1261">
                  <c:v>37.86</c:v>
                </c:pt>
                <c:pt idx="1262">
                  <c:v>37.89</c:v>
                </c:pt>
                <c:pt idx="1263">
                  <c:v>37.92</c:v>
                </c:pt>
                <c:pt idx="1264">
                  <c:v>37.950000000000003</c:v>
                </c:pt>
                <c:pt idx="1265">
                  <c:v>37.979999999999997</c:v>
                </c:pt>
                <c:pt idx="1266">
                  <c:v>38.01</c:v>
                </c:pt>
                <c:pt idx="1267">
                  <c:v>38.04</c:v>
                </c:pt>
                <c:pt idx="1268">
                  <c:v>38.07</c:v>
                </c:pt>
                <c:pt idx="1269">
                  <c:v>38.1</c:v>
                </c:pt>
                <c:pt idx="1270">
                  <c:v>38.130000000000003</c:v>
                </c:pt>
                <c:pt idx="1271">
                  <c:v>38.159999999999997</c:v>
                </c:pt>
                <c:pt idx="1272">
                  <c:v>38.19</c:v>
                </c:pt>
                <c:pt idx="1273">
                  <c:v>38.22</c:v>
                </c:pt>
                <c:pt idx="1274">
                  <c:v>38.25</c:v>
                </c:pt>
                <c:pt idx="1275">
                  <c:v>38.28</c:v>
                </c:pt>
                <c:pt idx="1276">
                  <c:v>38.31</c:v>
                </c:pt>
                <c:pt idx="1277">
                  <c:v>38.340000000000003</c:v>
                </c:pt>
                <c:pt idx="1278">
                  <c:v>38.369999999999997</c:v>
                </c:pt>
                <c:pt idx="1279">
                  <c:v>38.4</c:v>
                </c:pt>
                <c:pt idx="1280">
                  <c:v>38.43</c:v>
                </c:pt>
                <c:pt idx="1281">
                  <c:v>38.46</c:v>
                </c:pt>
                <c:pt idx="1282">
                  <c:v>38.49</c:v>
                </c:pt>
                <c:pt idx="1283">
                  <c:v>38.520000000000003</c:v>
                </c:pt>
                <c:pt idx="1284">
                  <c:v>38.549999999999997</c:v>
                </c:pt>
                <c:pt idx="1285">
                  <c:v>38.58</c:v>
                </c:pt>
                <c:pt idx="1286">
                  <c:v>38.61</c:v>
                </c:pt>
                <c:pt idx="1287">
                  <c:v>38.64</c:v>
                </c:pt>
                <c:pt idx="1288">
                  <c:v>38.67</c:v>
                </c:pt>
                <c:pt idx="1289">
                  <c:v>38.700000000000003</c:v>
                </c:pt>
                <c:pt idx="1290">
                  <c:v>38.730000000000011</c:v>
                </c:pt>
                <c:pt idx="1291">
                  <c:v>38.76</c:v>
                </c:pt>
                <c:pt idx="1292">
                  <c:v>38.79</c:v>
                </c:pt>
                <c:pt idx="1293">
                  <c:v>38.82</c:v>
                </c:pt>
                <c:pt idx="1294">
                  <c:v>38.85</c:v>
                </c:pt>
                <c:pt idx="1295">
                  <c:v>38.880000000000003</c:v>
                </c:pt>
                <c:pt idx="1296">
                  <c:v>38.909999999999997</c:v>
                </c:pt>
                <c:pt idx="1297">
                  <c:v>38.94</c:v>
                </c:pt>
                <c:pt idx="1298">
                  <c:v>38.97</c:v>
                </c:pt>
                <c:pt idx="1299">
                  <c:v>39</c:v>
                </c:pt>
                <c:pt idx="1300">
                  <c:v>39.03</c:v>
                </c:pt>
                <c:pt idx="1301">
                  <c:v>39.06</c:v>
                </c:pt>
                <c:pt idx="1302">
                  <c:v>39.090000000000003</c:v>
                </c:pt>
                <c:pt idx="1303">
                  <c:v>39.119999999999997</c:v>
                </c:pt>
                <c:pt idx="1304">
                  <c:v>39.15</c:v>
                </c:pt>
                <c:pt idx="1305">
                  <c:v>39.18</c:v>
                </c:pt>
                <c:pt idx="1306">
                  <c:v>39.21</c:v>
                </c:pt>
                <c:pt idx="1307">
                  <c:v>39.24</c:v>
                </c:pt>
                <c:pt idx="1308">
                  <c:v>39.270000000000003</c:v>
                </c:pt>
                <c:pt idx="1309">
                  <c:v>39.299999999999997</c:v>
                </c:pt>
                <c:pt idx="1310">
                  <c:v>39.33</c:v>
                </c:pt>
                <c:pt idx="1311">
                  <c:v>39.36</c:v>
                </c:pt>
                <c:pt idx="1312">
                  <c:v>39.39</c:v>
                </c:pt>
                <c:pt idx="1313">
                  <c:v>39.42</c:v>
                </c:pt>
                <c:pt idx="1314">
                  <c:v>39.450000000000003</c:v>
                </c:pt>
                <c:pt idx="1315">
                  <c:v>39.479999999999997</c:v>
                </c:pt>
                <c:pt idx="1316">
                  <c:v>39.51</c:v>
                </c:pt>
                <c:pt idx="1317">
                  <c:v>39.54</c:v>
                </c:pt>
                <c:pt idx="1318">
                  <c:v>39.57</c:v>
                </c:pt>
                <c:pt idx="1319">
                  <c:v>39.6</c:v>
                </c:pt>
                <c:pt idx="1320">
                  <c:v>39.630000000000003</c:v>
                </c:pt>
                <c:pt idx="1321">
                  <c:v>39.659999999999997</c:v>
                </c:pt>
                <c:pt idx="1322">
                  <c:v>39.69</c:v>
                </c:pt>
                <c:pt idx="1323">
                  <c:v>39.72</c:v>
                </c:pt>
                <c:pt idx="1324">
                  <c:v>39.75</c:v>
                </c:pt>
                <c:pt idx="1325">
                  <c:v>39.78</c:v>
                </c:pt>
                <c:pt idx="1326">
                  <c:v>39.81</c:v>
                </c:pt>
                <c:pt idx="1327">
                  <c:v>39.840000000000003</c:v>
                </c:pt>
                <c:pt idx="1328">
                  <c:v>39.869999999999997</c:v>
                </c:pt>
                <c:pt idx="1329">
                  <c:v>39.9</c:v>
                </c:pt>
                <c:pt idx="1330">
                  <c:v>39.93</c:v>
                </c:pt>
                <c:pt idx="1331">
                  <c:v>39.96</c:v>
                </c:pt>
                <c:pt idx="1332">
                  <c:v>39.99</c:v>
                </c:pt>
                <c:pt idx="1333">
                  <c:v>40.020000000000003</c:v>
                </c:pt>
                <c:pt idx="1334">
                  <c:v>40.049999999999997</c:v>
                </c:pt>
                <c:pt idx="1335">
                  <c:v>40.08</c:v>
                </c:pt>
                <c:pt idx="1336">
                  <c:v>40.11</c:v>
                </c:pt>
                <c:pt idx="1337">
                  <c:v>40.14</c:v>
                </c:pt>
                <c:pt idx="1338">
                  <c:v>40.17</c:v>
                </c:pt>
                <c:pt idx="1339">
                  <c:v>40.200000000000003</c:v>
                </c:pt>
                <c:pt idx="1340">
                  <c:v>40.230000000000011</c:v>
                </c:pt>
                <c:pt idx="1341">
                  <c:v>40.26</c:v>
                </c:pt>
                <c:pt idx="1342">
                  <c:v>40.29</c:v>
                </c:pt>
                <c:pt idx="1343">
                  <c:v>40.32</c:v>
                </c:pt>
                <c:pt idx="1344">
                  <c:v>40.35</c:v>
                </c:pt>
                <c:pt idx="1345">
                  <c:v>40.380000000000003</c:v>
                </c:pt>
                <c:pt idx="1346">
                  <c:v>40.409999999999997</c:v>
                </c:pt>
                <c:pt idx="1347">
                  <c:v>40.44</c:v>
                </c:pt>
                <c:pt idx="1348">
                  <c:v>40.47</c:v>
                </c:pt>
                <c:pt idx="1349">
                  <c:v>40.5</c:v>
                </c:pt>
                <c:pt idx="1350">
                  <c:v>40.53</c:v>
                </c:pt>
                <c:pt idx="1351">
                  <c:v>40.56</c:v>
                </c:pt>
                <c:pt idx="1352">
                  <c:v>40.590000000000003</c:v>
                </c:pt>
                <c:pt idx="1353">
                  <c:v>40.619999999999997</c:v>
                </c:pt>
                <c:pt idx="1354">
                  <c:v>40.65</c:v>
                </c:pt>
                <c:pt idx="1355">
                  <c:v>40.68</c:v>
                </c:pt>
                <c:pt idx="1356">
                  <c:v>40.71</c:v>
                </c:pt>
                <c:pt idx="1357">
                  <c:v>40.74</c:v>
                </c:pt>
                <c:pt idx="1358">
                  <c:v>40.770000000000003</c:v>
                </c:pt>
                <c:pt idx="1359">
                  <c:v>40.799999999999997</c:v>
                </c:pt>
                <c:pt idx="1360">
                  <c:v>40.83</c:v>
                </c:pt>
                <c:pt idx="1361">
                  <c:v>40.86</c:v>
                </c:pt>
                <c:pt idx="1362">
                  <c:v>40.89</c:v>
                </c:pt>
                <c:pt idx="1363">
                  <c:v>40.92</c:v>
                </c:pt>
                <c:pt idx="1364">
                  <c:v>40.950000000000003</c:v>
                </c:pt>
                <c:pt idx="1365">
                  <c:v>40.98</c:v>
                </c:pt>
                <c:pt idx="1366">
                  <c:v>41.01</c:v>
                </c:pt>
                <c:pt idx="1367">
                  <c:v>41.04</c:v>
                </c:pt>
                <c:pt idx="1368">
                  <c:v>41.07</c:v>
                </c:pt>
                <c:pt idx="1369">
                  <c:v>41.1</c:v>
                </c:pt>
                <c:pt idx="1370">
                  <c:v>41.13</c:v>
                </c:pt>
                <c:pt idx="1371">
                  <c:v>41.16</c:v>
                </c:pt>
                <c:pt idx="1372">
                  <c:v>41.19</c:v>
                </c:pt>
                <c:pt idx="1373">
                  <c:v>41.22</c:v>
                </c:pt>
                <c:pt idx="1374">
                  <c:v>41.25</c:v>
                </c:pt>
                <c:pt idx="1375">
                  <c:v>41.28</c:v>
                </c:pt>
                <c:pt idx="1376">
                  <c:v>41.31</c:v>
                </c:pt>
                <c:pt idx="1377">
                  <c:v>41.34</c:v>
                </c:pt>
                <c:pt idx="1378">
                  <c:v>41.37</c:v>
                </c:pt>
                <c:pt idx="1379">
                  <c:v>41.4</c:v>
                </c:pt>
                <c:pt idx="1380">
                  <c:v>41.43</c:v>
                </c:pt>
                <c:pt idx="1381">
                  <c:v>41.46</c:v>
                </c:pt>
                <c:pt idx="1382">
                  <c:v>41.49</c:v>
                </c:pt>
                <c:pt idx="1383">
                  <c:v>41.52</c:v>
                </c:pt>
                <c:pt idx="1384">
                  <c:v>41.55</c:v>
                </c:pt>
                <c:pt idx="1385">
                  <c:v>41.58</c:v>
                </c:pt>
                <c:pt idx="1386">
                  <c:v>41.61</c:v>
                </c:pt>
                <c:pt idx="1387">
                  <c:v>41.64</c:v>
                </c:pt>
                <c:pt idx="1388">
                  <c:v>41.67</c:v>
                </c:pt>
                <c:pt idx="1389">
                  <c:v>41.7</c:v>
                </c:pt>
                <c:pt idx="1390">
                  <c:v>41.73</c:v>
                </c:pt>
                <c:pt idx="1391">
                  <c:v>41.76</c:v>
                </c:pt>
                <c:pt idx="1392">
                  <c:v>41.79</c:v>
                </c:pt>
                <c:pt idx="1393">
                  <c:v>41.82</c:v>
                </c:pt>
                <c:pt idx="1394">
                  <c:v>41.85</c:v>
                </c:pt>
                <c:pt idx="1395">
                  <c:v>41.88</c:v>
                </c:pt>
                <c:pt idx="1396">
                  <c:v>41.91</c:v>
                </c:pt>
                <c:pt idx="1397">
                  <c:v>41.94</c:v>
                </c:pt>
                <c:pt idx="1398">
                  <c:v>41.97</c:v>
                </c:pt>
                <c:pt idx="1399">
                  <c:v>42</c:v>
                </c:pt>
                <c:pt idx="1400">
                  <c:v>42.03</c:v>
                </c:pt>
                <c:pt idx="1401">
                  <c:v>42.06</c:v>
                </c:pt>
                <c:pt idx="1402">
                  <c:v>42.09</c:v>
                </c:pt>
                <c:pt idx="1403">
                  <c:v>42.12</c:v>
                </c:pt>
                <c:pt idx="1404">
                  <c:v>42.15</c:v>
                </c:pt>
                <c:pt idx="1405">
                  <c:v>42.18</c:v>
                </c:pt>
                <c:pt idx="1406">
                  <c:v>42.21</c:v>
                </c:pt>
                <c:pt idx="1407">
                  <c:v>42.24</c:v>
                </c:pt>
                <c:pt idx="1408">
                  <c:v>42.27</c:v>
                </c:pt>
                <c:pt idx="1409">
                  <c:v>42.3</c:v>
                </c:pt>
                <c:pt idx="1410">
                  <c:v>42.33</c:v>
                </c:pt>
                <c:pt idx="1411">
                  <c:v>42.36</c:v>
                </c:pt>
                <c:pt idx="1412">
                  <c:v>42.39</c:v>
                </c:pt>
                <c:pt idx="1413">
                  <c:v>42.42</c:v>
                </c:pt>
                <c:pt idx="1414">
                  <c:v>42.45</c:v>
                </c:pt>
                <c:pt idx="1415">
                  <c:v>42.48</c:v>
                </c:pt>
                <c:pt idx="1416">
                  <c:v>42.51</c:v>
                </c:pt>
                <c:pt idx="1417">
                  <c:v>42.54</c:v>
                </c:pt>
                <c:pt idx="1418">
                  <c:v>42.57</c:v>
                </c:pt>
                <c:pt idx="1419">
                  <c:v>42.6</c:v>
                </c:pt>
                <c:pt idx="1420">
                  <c:v>42.63</c:v>
                </c:pt>
                <c:pt idx="1421">
                  <c:v>42.66</c:v>
                </c:pt>
                <c:pt idx="1422">
                  <c:v>42.69</c:v>
                </c:pt>
                <c:pt idx="1423">
                  <c:v>42.72</c:v>
                </c:pt>
                <c:pt idx="1424">
                  <c:v>42.75</c:v>
                </c:pt>
                <c:pt idx="1425">
                  <c:v>42.78</c:v>
                </c:pt>
                <c:pt idx="1426">
                  <c:v>42.81</c:v>
                </c:pt>
                <c:pt idx="1427">
                  <c:v>42.84</c:v>
                </c:pt>
                <c:pt idx="1428">
                  <c:v>42.87</c:v>
                </c:pt>
                <c:pt idx="1429">
                  <c:v>42.9</c:v>
                </c:pt>
                <c:pt idx="1430">
                  <c:v>42.93</c:v>
                </c:pt>
                <c:pt idx="1431">
                  <c:v>42.96</c:v>
                </c:pt>
                <c:pt idx="1432">
                  <c:v>42.99</c:v>
                </c:pt>
                <c:pt idx="1433">
                  <c:v>43.02</c:v>
                </c:pt>
                <c:pt idx="1434">
                  <c:v>43.05</c:v>
                </c:pt>
                <c:pt idx="1435">
                  <c:v>43.08</c:v>
                </c:pt>
                <c:pt idx="1436">
                  <c:v>43.11</c:v>
                </c:pt>
                <c:pt idx="1437">
                  <c:v>43.14</c:v>
                </c:pt>
                <c:pt idx="1438">
                  <c:v>43.17</c:v>
                </c:pt>
                <c:pt idx="1439">
                  <c:v>43.2</c:v>
                </c:pt>
                <c:pt idx="1440">
                  <c:v>43.23</c:v>
                </c:pt>
                <c:pt idx="1441">
                  <c:v>43.26</c:v>
                </c:pt>
                <c:pt idx="1442">
                  <c:v>43.29</c:v>
                </c:pt>
                <c:pt idx="1443">
                  <c:v>43.32</c:v>
                </c:pt>
                <c:pt idx="1444">
                  <c:v>43.35</c:v>
                </c:pt>
                <c:pt idx="1445">
                  <c:v>43.38</c:v>
                </c:pt>
                <c:pt idx="1446">
                  <c:v>43.41</c:v>
                </c:pt>
                <c:pt idx="1447">
                  <c:v>43.44</c:v>
                </c:pt>
                <c:pt idx="1448">
                  <c:v>43.47</c:v>
                </c:pt>
                <c:pt idx="1449">
                  <c:v>43.5</c:v>
                </c:pt>
                <c:pt idx="1450">
                  <c:v>43.53</c:v>
                </c:pt>
                <c:pt idx="1451">
                  <c:v>43.56</c:v>
                </c:pt>
                <c:pt idx="1452">
                  <c:v>43.59</c:v>
                </c:pt>
                <c:pt idx="1453">
                  <c:v>43.62</c:v>
                </c:pt>
                <c:pt idx="1454">
                  <c:v>43.65</c:v>
                </c:pt>
                <c:pt idx="1455">
                  <c:v>43.68</c:v>
                </c:pt>
                <c:pt idx="1456">
                  <c:v>43.71</c:v>
                </c:pt>
                <c:pt idx="1457">
                  <c:v>43.74</c:v>
                </c:pt>
                <c:pt idx="1458">
                  <c:v>43.77</c:v>
                </c:pt>
                <c:pt idx="1459">
                  <c:v>43.8</c:v>
                </c:pt>
                <c:pt idx="1460">
                  <c:v>43.83</c:v>
                </c:pt>
                <c:pt idx="1461">
                  <c:v>43.86</c:v>
                </c:pt>
                <c:pt idx="1462">
                  <c:v>43.89</c:v>
                </c:pt>
                <c:pt idx="1463">
                  <c:v>43.92</c:v>
                </c:pt>
                <c:pt idx="1464">
                  <c:v>43.95</c:v>
                </c:pt>
                <c:pt idx="1465">
                  <c:v>43.98</c:v>
                </c:pt>
                <c:pt idx="1466">
                  <c:v>44.01</c:v>
                </c:pt>
                <c:pt idx="1467">
                  <c:v>44.04</c:v>
                </c:pt>
                <c:pt idx="1468">
                  <c:v>44.07</c:v>
                </c:pt>
                <c:pt idx="1469">
                  <c:v>44.1</c:v>
                </c:pt>
                <c:pt idx="1470">
                  <c:v>44.13</c:v>
                </c:pt>
                <c:pt idx="1471">
                  <c:v>44.16</c:v>
                </c:pt>
                <c:pt idx="1472">
                  <c:v>44.19</c:v>
                </c:pt>
                <c:pt idx="1473">
                  <c:v>44.22</c:v>
                </c:pt>
                <c:pt idx="1474">
                  <c:v>44.25</c:v>
                </c:pt>
                <c:pt idx="1475">
                  <c:v>44.28</c:v>
                </c:pt>
                <c:pt idx="1476">
                  <c:v>44.31</c:v>
                </c:pt>
                <c:pt idx="1477">
                  <c:v>44.34</c:v>
                </c:pt>
                <c:pt idx="1478">
                  <c:v>44.37</c:v>
                </c:pt>
                <c:pt idx="1479">
                  <c:v>44.4</c:v>
                </c:pt>
                <c:pt idx="1480">
                  <c:v>44.43</c:v>
                </c:pt>
                <c:pt idx="1481">
                  <c:v>44.46</c:v>
                </c:pt>
                <c:pt idx="1482">
                  <c:v>44.49</c:v>
                </c:pt>
                <c:pt idx="1483">
                  <c:v>44.52</c:v>
                </c:pt>
                <c:pt idx="1484">
                  <c:v>44.55</c:v>
                </c:pt>
                <c:pt idx="1485">
                  <c:v>44.58</c:v>
                </c:pt>
                <c:pt idx="1486">
                  <c:v>44.61</c:v>
                </c:pt>
                <c:pt idx="1487">
                  <c:v>44.64</c:v>
                </c:pt>
                <c:pt idx="1488">
                  <c:v>44.67</c:v>
                </c:pt>
                <c:pt idx="1489">
                  <c:v>44.7</c:v>
                </c:pt>
                <c:pt idx="1490">
                  <c:v>44.73</c:v>
                </c:pt>
                <c:pt idx="1491">
                  <c:v>44.76</c:v>
                </c:pt>
                <c:pt idx="1492">
                  <c:v>44.79</c:v>
                </c:pt>
                <c:pt idx="1493">
                  <c:v>44.82</c:v>
                </c:pt>
                <c:pt idx="1494">
                  <c:v>44.85</c:v>
                </c:pt>
                <c:pt idx="1495">
                  <c:v>44.88</c:v>
                </c:pt>
                <c:pt idx="1496">
                  <c:v>44.91</c:v>
                </c:pt>
                <c:pt idx="1497">
                  <c:v>44.94</c:v>
                </c:pt>
                <c:pt idx="1498">
                  <c:v>44.97</c:v>
                </c:pt>
                <c:pt idx="1499">
                  <c:v>45</c:v>
                </c:pt>
                <c:pt idx="1500">
                  <c:v>45.03</c:v>
                </c:pt>
                <c:pt idx="1501">
                  <c:v>45.06</c:v>
                </c:pt>
                <c:pt idx="1502">
                  <c:v>45.09</c:v>
                </c:pt>
                <c:pt idx="1503">
                  <c:v>45.12</c:v>
                </c:pt>
                <c:pt idx="1504">
                  <c:v>45.15</c:v>
                </c:pt>
                <c:pt idx="1505">
                  <c:v>45.18</c:v>
                </c:pt>
                <c:pt idx="1506">
                  <c:v>45.21</c:v>
                </c:pt>
                <c:pt idx="1507">
                  <c:v>45.24</c:v>
                </c:pt>
                <c:pt idx="1508">
                  <c:v>45.27</c:v>
                </c:pt>
                <c:pt idx="1509">
                  <c:v>45.3</c:v>
                </c:pt>
                <c:pt idx="1510">
                  <c:v>45.33</c:v>
                </c:pt>
                <c:pt idx="1511">
                  <c:v>45.36</c:v>
                </c:pt>
                <c:pt idx="1512">
                  <c:v>45.39</c:v>
                </c:pt>
                <c:pt idx="1513">
                  <c:v>45.42</c:v>
                </c:pt>
                <c:pt idx="1514">
                  <c:v>45.45</c:v>
                </c:pt>
                <c:pt idx="1515">
                  <c:v>45.48</c:v>
                </c:pt>
                <c:pt idx="1516">
                  <c:v>45.51</c:v>
                </c:pt>
                <c:pt idx="1517">
                  <c:v>45.54</c:v>
                </c:pt>
                <c:pt idx="1518">
                  <c:v>45.57</c:v>
                </c:pt>
                <c:pt idx="1519">
                  <c:v>45.6</c:v>
                </c:pt>
                <c:pt idx="1520">
                  <c:v>45.63</c:v>
                </c:pt>
                <c:pt idx="1521">
                  <c:v>45.66</c:v>
                </c:pt>
                <c:pt idx="1522">
                  <c:v>45.69</c:v>
                </c:pt>
                <c:pt idx="1523">
                  <c:v>45.72</c:v>
                </c:pt>
                <c:pt idx="1524">
                  <c:v>45.75</c:v>
                </c:pt>
                <c:pt idx="1525">
                  <c:v>45.78</c:v>
                </c:pt>
                <c:pt idx="1526">
                  <c:v>45.81</c:v>
                </c:pt>
                <c:pt idx="1527">
                  <c:v>45.84</c:v>
                </c:pt>
                <c:pt idx="1528">
                  <c:v>45.87</c:v>
                </c:pt>
                <c:pt idx="1529">
                  <c:v>45.9</c:v>
                </c:pt>
                <c:pt idx="1530">
                  <c:v>45.93</c:v>
                </c:pt>
                <c:pt idx="1531">
                  <c:v>45.96</c:v>
                </c:pt>
                <c:pt idx="1532">
                  <c:v>45.99</c:v>
                </c:pt>
                <c:pt idx="1533">
                  <c:v>46.02</c:v>
                </c:pt>
                <c:pt idx="1534">
                  <c:v>46.05</c:v>
                </c:pt>
                <c:pt idx="1535">
                  <c:v>46.08</c:v>
                </c:pt>
                <c:pt idx="1536">
                  <c:v>46.11</c:v>
                </c:pt>
                <c:pt idx="1537">
                  <c:v>46.14</c:v>
                </c:pt>
                <c:pt idx="1538">
                  <c:v>46.17</c:v>
                </c:pt>
                <c:pt idx="1539">
                  <c:v>46.2</c:v>
                </c:pt>
                <c:pt idx="1540">
                  <c:v>46.23</c:v>
                </c:pt>
                <c:pt idx="1541">
                  <c:v>46.26</c:v>
                </c:pt>
                <c:pt idx="1542">
                  <c:v>46.29</c:v>
                </c:pt>
                <c:pt idx="1543">
                  <c:v>46.32</c:v>
                </c:pt>
                <c:pt idx="1544">
                  <c:v>46.35</c:v>
                </c:pt>
                <c:pt idx="1545">
                  <c:v>46.38</c:v>
                </c:pt>
                <c:pt idx="1546">
                  <c:v>46.41</c:v>
                </c:pt>
                <c:pt idx="1547">
                  <c:v>46.44</c:v>
                </c:pt>
                <c:pt idx="1548">
                  <c:v>46.47</c:v>
                </c:pt>
                <c:pt idx="1549">
                  <c:v>46.5</c:v>
                </c:pt>
                <c:pt idx="1550">
                  <c:v>46.53</c:v>
                </c:pt>
                <c:pt idx="1551">
                  <c:v>46.56</c:v>
                </c:pt>
                <c:pt idx="1552">
                  <c:v>46.59</c:v>
                </c:pt>
                <c:pt idx="1553">
                  <c:v>46.62</c:v>
                </c:pt>
                <c:pt idx="1554">
                  <c:v>46.65</c:v>
                </c:pt>
                <c:pt idx="1555">
                  <c:v>46.68</c:v>
                </c:pt>
                <c:pt idx="1556">
                  <c:v>46.71</c:v>
                </c:pt>
                <c:pt idx="1557">
                  <c:v>46.74</c:v>
                </c:pt>
                <c:pt idx="1558">
                  <c:v>46.77</c:v>
                </c:pt>
                <c:pt idx="1559">
                  <c:v>46.8</c:v>
                </c:pt>
                <c:pt idx="1560">
                  <c:v>46.83</c:v>
                </c:pt>
                <c:pt idx="1561">
                  <c:v>46.86</c:v>
                </c:pt>
                <c:pt idx="1562">
                  <c:v>46.89</c:v>
                </c:pt>
                <c:pt idx="1563">
                  <c:v>46.92</c:v>
                </c:pt>
                <c:pt idx="1564">
                  <c:v>46.95</c:v>
                </c:pt>
                <c:pt idx="1565">
                  <c:v>46.98</c:v>
                </c:pt>
                <c:pt idx="1566">
                  <c:v>47.01</c:v>
                </c:pt>
                <c:pt idx="1567">
                  <c:v>47.04</c:v>
                </c:pt>
                <c:pt idx="1568">
                  <c:v>47.07</c:v>
                </c:pt>
                <c:pt idx="1569">
                  <c:v>47.1</c:v>
                </c:pt>
                <c:pt idx="1570">
                  <c:v>47.13</c:v>
                </c:pt>
                <c:pt idx="1571">
                  <c:v>47.16</c:v>
                </c:pt>
                <c:pt idx="1572">
                  <c:v>47.19</c:v>
                </c:pt>
                <c:pt idx="1573">
                  <c:v>47.22</c:v>
                </c:pt>
                <c:pt idx="1574">
                  <c:v>47.25</c:v>
                </c:pt>
                <c:pt idx="1575">
                  <c:v>47.28</c:v>
                </c:pt>
                <c:pt idx="1576">
                  <c:v>47.31</c:v>
                </c:pt>
                <c:pt idx="1577">
                  <c:v>47.34</c:v>
                </c:pt>
                <c:pt idx="1578">
                  <c:v>47.37</c:v>
                </c:pt>
                <c:pt idx="1579">
                  <c:v>47.4</c:v>
                </c:pt>
                <c:pt idx="1580">
                  <c:v>47.43</c:v>
                </c:pt>
                <c:pt idx="1581">
                  <c:v>47.46</c:v>
                </c:pt>
                <c:pt idx="1582">
                  <c:v>47.49</c:v>
                </c:pt>
                <c:pt idx="1583">
                  <c:v>47.52</c:v>
                </c:pt>
                <c:pt idx="1584">
                  <c:v>47.55</c:v>
                </c:pt>
                <c:pt idx="1585">
                  <c:v>47.58</c:v>
                </c:pt>
                <c:pt idx="1586">
                  <c:v>47.61</c:v>
                </c:pt>
                <c:pt idx="1587">
                  <c:v>47.64</c:v>
                </c:pt>
                <c:pt idx="1588">
                  <c:v>47.67</c:v>
                </c:pt>
                <c:pt idx="1589">
                  <c:v>47.7</c:v>
                </c:pt>
                <c:pt idx="1590">
                  <c:v>47.73</c:v>
                </c:pt>
                <c:pt idx="1591">
                  <c:v>47.76</c:v>
                </c:pt>
                <c:pt idx="1592">
                  <c:v>47.79</c:v>
                </c:pt>
                <c:pt idx="1593">
                  <c:v>47.82</c:v>
                </c:pt>
                <c:pt idx="1594">
                  <c:v>47.85</c:v>
                </c:pt>
                <c:pt idx="1595">
                  <c:v>47.88</c:v>
                </c:pt>
                <c:pt idx="1596">
                  <c:v>47.91</c:v>
                </c:pt>
                <c:pt idx="1597">
                  <c:v>47.94</c:v>
                </c:pt>
                <c:pt idx="1598">
                  <c:v>47.97</c:v>
                </c:pt>
                <c:pt idx="1599">
                  <c:v>48</c:v>
                </c:pt>
                <c:pt idx="1600">
                  <c:v>48.03</c:v>
                </c:pt>
                <c:pt idx="1601">
                  <c:v>48.06</c:v>
                </c:pt>
                <c:pt idx="1602">
                  <c:v>48.09</c:v>
                </c:pt>
                <c:pt idx="1603">
                  <c:v>48.12</c:v>
                </c:pt>
                <c:pt idx="1604">
                  <c:v>48.15</c:v>
                </c:pt>
                <c:pt idx="1605">
                  <c:v>48.18</c:v>
                </c:pt>
                <c:pt idx="1606">
                  <c:v>48.21</c:v>
                </c:pt>
                <c:pt idx="1607">
                  <c:v>48.24</c:v>
                </c:pt>
                <c:pt idx="1608">
                  <c:v>48.27</c:v>
                </c:pt>
                <c:pt idx="1609">
                  <c:v>48.3</c:v>
                </c:pt>
                <c:pt idx="1610">
                  <c:v>48.33</c:v>
                </c:pt>
                <c:pt idx="1611">
                  <c:v>48.36</c:v>
                </c:pt>
                <c:pt idx="1612">
                  <c:v>48.39</c:v>
                </c:pt>
                <c:pt idx="1613">
                  <c:v>48.42</c:v>
                </c:pt>
                <c:pt idx="1614">
                  <c:v>48.45</c:v>
                </c:pt>
                <c:pt idx="1615">
                  <c:v>48.48</c:v>
                </c:pt>
                <c:pt idx="1616">
                  <c:v>48.51</c:v>
                </c:pt>
                <c:pt idx="1617">
                  <c:v>48.54</c:v>
                </c:pt>
                <c:pt idx="1618">
                  <c:v>48.57</c:v>
                </c:pt>
                <c:pt idx="1619">
                  <c:v>48.6</c:v>
                </c:pt>
                <c:pt idx="1620">
                  <c:v>48.63</c:v>
                </c:pt>
                <c:pt idx="1621">
                  <c:v>48.66</c:v>
                </c:pt>
                <c:pt idx="1622">
                  <c:v>48.69</c:v>
                </c:pt>
                <c:pt idx="1623">
                  <c:v>48.72</c:v>
                </c:pt>
                <c:pt idx="1624">
                  <c:v>48.75</c:v>
                </c:pt>
                <c:pt idx="1625">
                  <c:v>48.78</c:v>
                </c:pt>
                <c:pt idx="1626">
                  <c:v>48.81</c:v>
                </c:pt>
                <c:pt idx="1627">
                  <c:v>48.84</c:v>
                </c:pt>
                <c:pt idx="1628">
                  <c:v>48.87</c:v>
                </c:pt>
                <c:pt idx="1629">
                  <c:v>48.9</c:v>
                </c:pt>
                <c:pt idx="1630">
                  <c:v>48.93</c:v>
                </c:pt>
                <c:pt idx="1631">
                  <c:v>48.96</c:v>
                </c:pt>
                <c:pt idx="1632">
                  <c:v>48.99</c:v>
                </c:pt>
                <c:pt idx="1633">
                  <c:v>49.02</c:v>
                </c:pt>
                <c:pt idx="1634">
                  <c:v>49.05</c:v>
                </c:pt>
                <c:pt idx="1635">
                  <c:v>49.08</c:v>
                </c:pt>
                <c:pt idx="1636">
                  <c:v>49.11</c:v>
                </c:pt>
                <c:pt idx="1637">
                  <c:v>49.14</c:v>
                </c:pt>
                <c:pt idx="1638">
                  <c:v>49.17</c:v>
                </c:pt>
                <c:pt idx="1639">
                  <c:v>49.2</c:v>
                </c:pt>
                <c:pt idx="1640">
                  <c:v>49.23</c:v>
                </c:pt>
                <c:pt idx="1641">
                  <c:v>49.26</c:v>
                </c:pt>
                <c:pt idx="1642">
                  <c:v>49.29</c:v>
                </c:pt>
                <c:pt idx="1643">
                  <c:v>49.32</c:v>
                </c:pt>
                <c:pt idx="1644">
                  <c:v>49.35</c:v>
                </c:pt>
                <c:pt idx="1645">
                  <c:v>49.38</c:v>
                </c:pt>
                <c:pt idx="1646">
                  <c:v>49.41</c:v>
                </c:pt>
                <c:pt idx="1647">
                  <c:v>49.44</c:v>
                </c:pt>
                <c:pt idx="1648">
                  <c:v>49.47</c:v>
                </c:pt>
                <c:pt idx="1649">
                  <c:v>49.5</c:v>
                </c:pt>
                <c:pt idx="1650">
                  <c:v>49.53</c:v>
                </c:pt>
                <c:pt idx="1651">
                  <c:v>49.56</c:v>
                </c:pt>
                <c:pt idx="1652">
                  <c:v>49.59</c:v>
                </c:pt>
                <c:pt idx="1653">
                  <c:v>49.62</c:v>
                </c:pt>
                <c:pt idx="1654">
                  <c:v>49.65</c:v>
                </c:pt>
                <c:pt idx="1655">
                  <c:v>49.68</c:v>
                </c:pt>
                <c:pt idx="1656">
                  <c:v>49.71</c:v>
                </c:pt>
                <c:pt idx="1657">
                  <c:v>49.74</c:v>
                </c:pt>
                <c:pt idx="1658">
                  <c:v>49.77</c:v>
                </c:pt>
                <c:pt idx="1659">
                  <c:v>49.8</c:v>
                </c:pt>
                <c:pt idx="1660">
                  <c:v>49.83</c:v>
                </c:pt>
                <c:pt idx="1661">
                  <c:v>49.86</c:v>
                </c:pt>
                <c:pt idx="1662">
                  <c:v>49.89</c:v>
                </c:pt>
                <c:pt idx="1663">
                  <c:v>49.92</c:v>
                </c:pt>
                <c:pt idx="1664">
                  <c:v>49.95</c:v>
                </c:pt>
                <c:pt idx="1665">
                  <c:v>49.98</c:v>
                </c:pt>
                <c:pt idx="1666">
                  <c:v>50.01</c:v>
                </c:pt>
                <c:pt idx="1667">
                  <c:v>50.04</c:v>
                </c:pt>
                <c:pt idx="1668">
                  <c:v>50.07</c:v>
                </c:pt>
                <c:pt idx="1669">
                  <c:v>50.1</c:v>
                </c:pt>
                <c:pt idx="1670">
                  <c:v>50.13</c:v>
                </c:pt>
                <c:pt idx="1671">
                  <c:v>50.16</c:v>
                </c:pt>
                <c:pt idx="1672">
                  <c:v>50.19</c:v>
                </c:pt>
                <c:pt idx="1673">
                  <c:v>50.22</c:v>
                </c:pt>
                <c:pt idx="1674">
                  <c:v>50.25</c:v>
                </c:pt>
                <c:pt idx="1675">
                  <c:v>50.28</c:v>
                </c:pt>
                <c:pt idx="1676">
                  <c:v>50.31</c:v>
                </c:pt>
                <c:pt idx="1677">
                  <c:v>50.34</c:v>
                </c:pt>
                <c:pt idx="1678">
                  <c:v>50.37</c:v>
                </c:pt>
                <c:pt idx="1679">
                  <c:v>50.4</c:v>
                </c:pt>
                <c:pt idx="1680">
                  <c:v>50.43</c:v>
                </c:pt>
                <c:pt idx="1681">
                  <c:v>50.46</c:v>
                </c:pt>
                <c:pt idx="1682">
                  <c:v>50.49</c:v>
                </c:pt>
                <c:pt idx="1683">
                  <c:v>50.52</c:v>
                </c:pt>
                <c:pt idx="1684">
                  <c:v>50.55</c:v>
                </c:pt>
                <c:pt idx="1685">
                  <c:v>50.58</c:v>
                </c:pt>
                <c:pt idx="1686">
                  <c:v>50.61</c:v>
                </c:pt>
                <c:pt idx="1687">
                  <c:v>50.64</c:v>
                </c:pt>
                <c:pt idx="1688">
                  <c:v>50.67</c:v>
                </c:pt>
                <c:pt idx="1689">
                  <c:v>50.7</c:v>
                </c:pt>
                <c:pt idx="1690">
                  <c:v>50.73</c:v>
                </c:pt>
                <c:pt idx="1691">
                  <c:v>50.76</c:v>
                </c:pt>
                <c:pt idx="1692">
                  <c:v>50.79</c:v>
                </c:pt>
                <c:pt idx="1693">
                  <c:v>50.82</c:v>
                </c:pt>
                <c:pt idx="1694">
                  <c:v>50.85</c:v>
                </c:pt>
                <c:pt idx="1695">
                  <c:v>50.88</c:v>
                </c:pt>
                <c:pt idx="1696">
                  <c:v>50.91</c:v>
                </c:pt>
                <c:pt idx="1697">
                  <c:v>50.94</c:v>
                </c:pt>
                <c:pt idx="1698">
                  <c:v>50.97</c:v>
                </c:pt>
                <c:pt idx="1699">
                  <c:v>51</c:v>
                </c:pt>
                <c:pt idx="1700">
                  <c:v>51.03</c:v>
                </c:pt>
                <c:pt idx="1701">
                  <c:v>51.06</c:v>
                </c:pt>
                <c:pt idx="1702">
                  <c:v>51.09</c:v>
                </c:pt>
                <c:pt idx="1703">
                  <c:v>51.12</c:v>
                </c:pt>
                <c:pt idx="1704">
                  <c:v>51.15</c:v>
                </c:pt>
                <c:pt idx="1705">
                  <c:v>51.18</c:v>
                </c:pt>
                <c:pt idx="1706">
                  <c:v>51.21</c:v>
                </c:pt>
                <c:pt idx="1707">
                  <c:v>51.24</c:v>
                </c:pt>
                <c:pt idx="1708">
                  <c:v>51.27</c:v>
                </c:pt>
                <c:pt idx="1709">
                  <c:v>51.3</c:v>
                </c:pt>
                <c:pt idx="1710">
                  <c:v>51.33</c:v>
                </c:pt>
                <c:pt idx="1711">
                  <c:v>51.36</c:v>
                </c:pt>
                <c:pt idx="1712">
                  <c:v>51.39</c:v>
                </c:pt>
                <c:pt idx="1713">
                  <c:v>51.42</c:v>
                </c:pt>
                <c:pt idx="1714">
                  <c:v>51.45</c:v>
                </c:pt>
                <c:pt idx="1715">
                  <c:v>51.48</c:v>
                </c:pt>
                <c:pt idx="1716">
                  <c:v>51.51</c:v>
                </c:pt>
                <c:pt idx="1717">
                  <c:v>51.54</c:v>
                </c:pt>
                <c:pt idx="1718">
                  <c:v>51.57</c:v>
                </c:pt>
                <c:pt idx="1719">
                  <c:v>51.6</c:v>
                </c:pt>
                <c:pt idx="1720">
                  <c:v>51.63</c:v>
                </c:pt>
                <c:pt idx="1721">
                  <c:v>51.66</c:v>
                </c:pt>
                <c:pt idx="1722">
                  <c:v>51.69</c:v>
                </c:pt>
                <c:pt idx="1723">
                  <c:v>51.72</c:v>
                </c:pt>
                <c:pt idx="1724">
                  <c:v>51.75</c:v>
                </c:pt>
                <c:pt idx="1725">
                  <c:v>51.78</c:v>
                </c:pt>
                <c:pt idx="1726">
                  <c:v>51.81</c:v>
                </c:pt>
                <c:pt idx="1727">
                  <c:v>51.84</c:v>
                </c:pt>
                <c:pt idx="1728">
                  <c:v>51.87</c:v>
                </c:pt>
                <c:pt idx="1729">
                  <c:v>51.9</c:v>
                </c:pt>
                <c:pt idx="1730">
                  <c:v>51.93</c:v>
                </c:pt>
                <c:pt idx="1731">
                  <c:v>51.96</c:v>
                </c:pt>
                <c:pt idx="1732">
                  <c:v>51.99</c:v>
                </c:pt>
                <c:pt idx="1733">
                  <c:v>52.02</c:v>
                </c:pt>
                <c:pt idx="1734">
                  <c:v>52.05</c:v>
                </c:pt>
                <c:pt idx="1735">
                  <c:v>52.08</c:v>
                </c:pt>
                <c:pt idx="1736">
                  <c:v>52.11</c:v>
                </c:pt>
                <c:pt idx="1737">
                  <c:v>52.14</c:v>
                </c:pt>
                <c:pt idx="1738">
                  <c:v>52.17</c:v>
                </c:pt>
                <c:pt idx="1739">
                  <c:v>52.2</c:v>
                </c:pt>
                <c:pt idx="1740">
                  <c:v>52.23</c:v>
                </c:pt>
                <c:pt idx="1741">
                  <c:v>52.26</c:v>
                </c:pt>
                <c:pt idx="1742">
                  <c:v>52.29</c:v>
                </c:pt>
                <c:pt idx="1743">
                  <c:v>52.32</c:v>
                </c:pt>
                <c:pt idx="1744">
                  <c:v>52.35</c:v>
                </c:pt>
                <c:pt idx="1745">
                  <c:v>52.38</c:v>
                </c:pt>
                <c:pt idx="1746">
                  <c:v>52.41</c:v>
                </c:pt>
                <c:pt idx="1747">
                  <c:v>52.44</c:v>
                </c:pt>
                <c:pt idx="1748">
                  <c:v>52.47</c:v>
                </c:pt>
                <c:pt idx="1749">
                  <c:v>52.5</c:v>
                </c:pt>
                <c:pt idx="1750">
                  <c:v>52.53</c:v>
                </c:pt>
                <c:pt idx="1751">
                  <c:v>52.56</c:v>
                </c:pt>
                <c:pt idx="1752">
                  <c:v>52.59</c:v>
                </c:pt>
                <c:pt idx="1753">
                  <c:v>52.62</c:v>
                </c:pt>
                <c:pt idx="1754">
                  <c:v>52.65</c:v>
                </c:pt>
                <c:pt idx="1755">
                  <c:v>52.68</c:v>
                </c:pt>
                <c:pt idx="1756">
                  <c:v>52.71</c:v>
                </c:pt>
                <c:pt idx="1757">
                  <c:v>52.74</c:v>
                </c:pt>
                <c:pt idx="1758">
                  <c:v>52.77</c:v>
                </c:pt>
                <c:pt idx="1759">
                  <c:v>52.8</c:v>
                </c:pt>
                <c:pt idx="1760">
                  <c:v>52.83</c:v>
                </c:pt>
                <c:pt idx="1761">
                  <c:v>52.86</c:v>
                </c:pt>
                <c:pt idx="1762">
                  <c:v>52.89</c:v>
                </c:pt>
                <c:pt idx="1763">
                  <c:v>52.92</c:v>
                </c:pt>
                <c:pt idx="1764">
                  <c:v>52.95</c:v>
                </c:pt>
                <c:pt idx="1765">
                  <c:v>52.98</c:v>
                </c:pt>
                <c:pt idx="1766">
                  <c:v>53.01</c:v>
                </c:pt>
                <c:pt idx="1767">
                  <c:v>53.04</c:v>
                </c:pt>
                <c:pt idx="1768">
                  <c:v>53.07</c:v>
                </c:pt>
                <c:pt idx="1769">
                  <c:v>53.1</c:v>
                </c:pt>
                <c:pt idx="1770">
                  <c:v>53.13</c:v>
                </c:pt>
                <c:pt idx="1771">
                  <c:v>53.16</c:v>
                </c:pt>
                <c:pt idx="1772">
                  <c:v>53.19</c:v>
                </c:pt>
                <c:pt idx="1773">
                  <c:v>53.22</c:v>
                </c:pt>
                <c:pt idx="1774">
                  <c:v>53.25</c:v>
                </c:pt>
                <c:pt idx="1775">
                  <c:v>53.28</c:v>
                </c:pt>
                <c:pt idx="1776">
                  <c:v>53.31</c:v>
                </c:pt>
                <c:pt idx="1777">
                  <c:v>53.34</c:v>
                </c:pt>
                <c:pt idx="1778">
                  <c:v>53.37</c:v>
                </c:pt>
                <c:pt idx="1779">
                  <c:v>53.4</c:v>
                </c:pt>
                <c:pt idx="1780">
                  <c:v>53.43</c:v>
                </c:pt>
                <c:pt idx="1781">
                  <c:v>53.46</c:v>
                </c:pt>
                <c:pt idx="1782">
                  <c:v>53.49</c:v>
                </c:pt>
                <c:pt idx="1783">
                  <c:v>53.52</c:v>
                </c:pt>
                <c:pt idx="1784">
                  <c:v>53.55</c:v>
                </c:pt>
                <c:pt idx="1785">
                  <c:v>53.58</c:v>
                </c:pt>
                <c:pt idx="1786">
                  <c:v>53.61</c:v>
                </c:pt>
                <c:pt idx="1787">
                  <c:v>53.64</c:v>
                </c:pt>
                <c:pt idx="1788">
                  <c:v>53.67</c:v>
                </c:pt>
                <c:pt idx="1789">
                  <c:v>53.7</c:v>
                </c:pt>
                <c:pt idx="1790">
                  <c:v>53.73</c:v>
                </c:pt>
                <c:pt idx="1791">
                  <c:v>53.76</c:v>
                </c:pt>
                <c:pt idx="1792">
                  <c:v>53.79</c:v>
                </c:pt>
                <c:pt idx="1793">
                  <c:v>53.82</c:v>
                </c:pt>
                <c:pt idx="1794">
                  <c:v>53.85</c:v>
                </c:pt>
                <c:pt idx="1795">
                  <c:v>53.88</c:v>
                </c:pt>
                <c:pt idx="1796">
                  <c:v>53.91</c:v>
                </c:pt>
                <c:pt idx="1797">
                  <c:v>53.94</c:v>
                </c:pt>
                <c:pt idx="1798">
                  <c:v>53.97</c:v>
                </c:pt>
                <c:pt idx="1799">
                  <c:v>54</c:v>
                </c:pt>
                <c:pt idx="1800">
                  <c:v>54.03</c:v>
                </c:pt>
                <c:pt idx="1801">
                  <c:v>54.06</c:v>
                </c:pt>
                <c:pt idx="1802">
                  <c:v>54.09</c:v>
                </c:pt>
                <c:pt idx="1803">
                  <c:v>54.12</c:v>
                </c:pt>
                <c:pt idx="1804">
                  <c:v>54.15</c:v>
                </c:pt>
                <c:pt idx="1805">
                  <c:v>54.18</c:v>
                </c:pt>
                <c:pt idx="1806">
                  <c:v>54.21</c:v>
                </c:pt>
                <c:pt idx="1807">
                  <c:v>54.24</c:v>
                </c:pt>
                <c:pt idx="1808">
                  <c:v>54.27</c:v>
                </c:pt>
                <c:pt idx="1809">
                  <c:v>54.3</c:v>
                </c:pt>
                <c:pt idx="1810">
                  <c:v>54.33</c:v>
                </c:pt>
                <c:pt idx="1811">
                  <c:v>54.36</c:v>
                </c:pt>
                <c:pt idx="1812">
                  <c:v>54.39</c:v>
                </c:pt>
                <c:pt idx="1813">
                  <c:v>54.42</c:v>
                </c:pt>
                <c:pt idx="1814">
                  <c:v>54.45</c:v>
                </c:pt>
                <c:pt idx="1815">
                  <c:v>54.48</c:v>
                </c:pt>
                <c:pt idx="1816">
                  <c:v>54.51</c:v>
                </c:pt>
                <c:pt idx="1817">
                  <c:v>54.54</c:v>
                </c:pt>
                <c:pt idx="1818">
                  <c:v>54.57</c:v>
                </c:pt>
                <c:pt idx="1819">
                  <c:v>54.6</c:v>
                </c:pt>
                <c:pt idx="1820">
                  <c:v>54.63</c:v>
                </c:pt>
                <c:pt idx="1821">
                  <c:v>54.66</c:v>
                </c:pt>
                <c:pt idx="1822">
                  <c:v>54.69</c:v>
                </c:pt>
                <c:pt idx="1823">
                  <c:v>54.72</c:v>
                </c:pt>
                <c:pt idx="1824">
                  <c:v>54.75</c:v>
                </c:pt>
                <c:pt idx="1825">
                  <c:v>54.78</c:v>
                </c:pt>
                <c:pt idx="1826">
                  <c:v>54.81</c:v>
                </c:pt>
                <c:pt idx="1827">
                  <c:v>54.84</c:v>
                </c:pt>
                <c:pt idx="1828">
                  <c:v>54.87</c:v>
                </c:pt>
                <c:pt idx="1829">
                  <c:v>54.9</c:v>
                </c:pt>
                <c:pt idx="1830">
                  <c:v>54.93</c:v>
                </c:pt>
                <c:pt idx="1831">
                  <c:v>54.96</c:v>
                </c:pt>
                <c:pt idx="1832">
                  <c:v>54.99</c:v>
                </c:pt>
                <c:pt idx="1833">
                  <c:v>55.02</c:v>
                </c:pt>
                <c:pt idx="1834">
                  <c:v>55.05</c:v>
                </c:pt>
                <c:pt idx="1835">
                  <c:v>55.08</c:v>
                </c:pt>
                <c:pt idx="1836">
                  <c:v>55.11</c:v>
                </c:pt>
                <c:pt idx="1837">
                  <c:v>55.14</c:v>
                </c:pt>
                <c:pt idx="1838">
                  <c:v>55.17</c:v>
                </c:pt>
                <c:pt idx="1839">
                  <c:v>55.2</c:v>
                </c:pt>
                <c:pt idx="1840">
                  <c:v>55.23</c:v>
                </c:pt>
                <c:pt idx="1841">
                  <c:v>55.26</c:v>
                </c:pt>
                <c:pt idx="1842">
                  <c:v>55.29</c:v>
                </c:pt>
                <c:pt idx="1843">
                  <c:v>55.32</c:v>
                </c:pt>
                <c:pt idx="1844">
                  <c:v>55.35</c:v>
                </c:pt>
                <c:pt idx="1845">
                  <c:v>55.38</c:v>
                </c:pt>
                <c:pt idx="1846">
                  <c:v>55.41</c:v>
                </c:pt>
                <c:pt idx="1847">
                  <c:v>55.44</c:v>
                </c:pt>
                <c:pt idx="1848">
                  <c:v>55.47</c:v>
                </c:pt>
                <c:pt idx="1849">
                  <c:v>55.5</c:v>
                </c:pt>
                <c:pt idx="1850">
                  <c:v>55.53</c:v>
                </c:pt>
                <c:pt idx="1851">
                  <c:v>55.56</c:v>
                </c:pt>
                <c:pt idx="1852">
                  <c:v>55.59</c:v>
                </c:pt>
                <c:pt idx="1853">
                  <c:v>55.62</c:v>
                </c:pt>
                <c:pt idx="1854">
                  <c:v>55.65</c:v>
                </c:pt>
                <c:pt idx="1855">
                  <c:v>55.68</c:v>
                </c:pt>
                <c:pt idx="1856">
                  <c:v>55.71</c:v>
                </c:pt>
                <c:pt idx="1857">
                  <c:v>55.74</c:v>
                </c:pt>
                <c:pt idx="1858">
                  <c:v>55.77</c:v>
                </c:pt>
                <c:pt idx="1859">
                  <c:v>55.8</c:v>
                </c:pt>
                <c:pt idx="1860">
                  <c:v>55.83</c:v>
                </c:pt>
                <c:pt idx="1861">
                  <c:v>55.86</c:v>
                </c:pt>
                <c:pt idx="1862">
                  <c:v>55.89</c:v>
                </c:pt>
                <c:pt idx="1863">
                  <c:v>55.92</c:v>
                </c:pt>
                <c:pt idx="1864">
                  <c:v>55.95</c:v>
                </c:pt>
                <c:pt idx="1865">
                  <c:v>55.98</c:v>
                </c:pt>
                <c:pt idx="1866">
                  <c:v>56.01</c:v>
                </c:pt>
                <c:pt idx="1867">
                  <c:v>56.04</c:v>
                </c:pt>
                <c:pt idx="1868">
                  <c:v>56.07</c:v>
                </c:pt>
                <c:pt idx="1869">
                  <c:v>56.1</c:v>
                </c:pt>
                <c:pt idx="1870">
                  <c:v>56.13</c:v>
                </c:pt>
                <c:pt idx="1871">
                  <c:v>56.16</c:v>
                </c:pt>
                <c:pt idx="1872">
                  <c:v>56.19</c:v>
                </c:pt>
                <c:pt idx="1873">
                  <c:v>56.22</c:v>
                </c:pt>
                <c:pt idx="1874">
                  <c:v>56.25</c:v>
                </c:pt>
                <c:pt idx="1875">
                  <c:v>56.28</c:v>
                </c:pt>
                <c:pt idx="1876">
                  <c:v>56.31</c:v>
                </c:pt>
                <c:pt idx="1877">
                  <c:v>56.34</c:v>
                </c:pt>
                <c:pt idx="1878">
                  <c:v>56.37</c:v>
                </c:pt>
                <c:pt idx="1879">
                  <c:v>56.4</c:v>
                </c:pt>
                <c:pt idx="1880">
                  <c:v>56.43</c:v>
                </c:pt>
                <c:pt idx="1881">
                  <c:v>56.46</c:v>
                </c:pt>
                <c:pt idx="1882">
                  <c:v>56.49</c:v>
                </c:pt>
                <c:pt idx="1883">
                  <c:v>56.52</c:v>
                </c:pt>
                <c:pt idx="1884">
                  <c:v>56.55</c:v>
                </c:pt>
                <c:pt idx="1885">
                  <c:v>56.58</c:v>
                </c:pt>
                <c:pt idx="1886">
                  <c:v>56.61</c:v>
                </c:pt>
                <c:pt idx="1887">
                  <c:v>56.64</c:v>
                </c:pt>
                <c:pt idx="1888">
                  <c:v>56.67</c:v>
                </c:pt>
                <c:pt idx="1889">
                  <c:v>56.7</c:v>
                </c:pt>
                <c:pt idx="1890">
                  <c:v>56.73</c:v>
                </c:pt>
                <c:pt idx="1891">
                  <c:v>56.76</c:v>
                </c:pt>
                <c:pt idx="1892">
                  <c:v>56.79</c:v>
                </c:pt>
                <c:pt idx="1893">
                  <c:v>56.82</c:v>
                </c:pt>
                <c:pt idx="1894">
                  <c:v>56.85</c:v>
                </c:pt>
                <c:pt idx="1895">
                  <c:v>56.88</c:v>
                </c:pt>
                <c:pt idx="1896">
                  <c:v>56.91</c:v>
                </c:pt>
                <c:pt idx="1897">
                  <c:v>56.94</c:v>
                </c:pt>
                <c:pt idx="1898">
                  <c:v>56.97</c:v>
                </c:pt>
                <c:pt idx="1899">
                  <c:v>57</c:v>
                </c:pt>
                <c:pt idx="1900">
                  <c:v>57.03</c:v>
                </c:pt>
                <c:pt idx="1901">
                  <c:v>57.06</c:v>
                </c:pt>
                <c:pt idx="1902">
                  <c:v>57.09</c:v>
                </c:pt>
                <c:pt idx="1903">
                  <c:v>57.12</c:v>
                </c:pt>
                <c:pt idx="1904">
                  <c:v>57.15</c:v>
                </c:pt>
                <c:pt idx="1905">
                  <c:v>57.18</c:v>
                </c:pt>
                <c:pt idx="1906">
                  <c:v>57.21</c:v>
                </c:pt>
                <c:pt idx="1907">
                  <c:v>57.24</c:v>
                </c:pt>
                <c:pt idx="1908">
                  <c:v>57.27</c:v>
                </c:pt>
                <c:pt idx="1909">
                  <c:v>57.3</c:v>
                </c:pt>
                <c:pt idx="1910">
                  <c:v>57.33</c:v>
                </c:pt>
                <c:pt idx="1911">
                  <c:v>57.36</c:v>
                </c:pt>
                <c:pt idx="1912">
                  <c:v>57.39</c:v>
                </c:pt>
                <c:pt idx="1913">
                  <c:v>57.42</c:v>
                </c:pt>
                <c:pt idx="1914">
                  <c:v>57.45</c:v>
                </c:pt>
                <c:pt idx="1915">
                  <c:v>57.48</c:v>
                </c:pt>
                <c:pt idx="1916">
                  <c:v>57.51</c:v>
                </c:pt>
                <c:pt idx="1917">
                  <c:v>57.54</c:v>
                </c:pt>
                <c:pt idx="1918">
                  <c:v>57.57</c:v>
                </c:pt>
                <c:pt idx="1919">
                  <c:v>57.6</c:v>
                </c:pt>
                <c:pt idx="1920">
                  <c:v>57.63</c:v>
                </c:pt>
                <c:pt idx="1921">
                  <c:v>57.66</c:v>
                </c:pt>
                <c:pt idx="1922">
                  <c:v>57.69</c:v>
                </c:pt>
                <c:pt idx="1923">
                  <c:v>57.72</c:v>
                </c:pt>
                <c:pt idx="1924">
                  <c:v>57.75</c:v>
                </c:pt>
                <c:pt idx="1925">
                  <c:v>57.78</c:v>
                </c:pt>
                <c:pt idx="1926">
                  <c:v>57.81</c:v>
                </c:pt>
                <c:pt idx="1927">
                  <c:v>57.84</c:v>
                </c:pt>
                <c:pt idx="1928">
                  <c:v>57.87</c:v>
                </c:pt>
                <c:pt idx="1929">
                  <c:v>57.9</c:v>
                </c:pt>
                <c:pt idx="1930">
                  <c:v>57.93</c:v>
                </c:pt>
                <c:pt idx="1931">
                  <c:v>57.96</c:v>
                </c:pt>
                <c:pt idx="1932">
                  <c:v>57.99</c:v>
                </c:pt>
                <c:pt idx="1933">
                  <c:v>58.02</c:v>
                </c:pt>
                <c:pt idx="1934">
                  <c:v>58.05</c:v>
                </c:pt>
                <c:pt idx="1935">
                  <c:v>58.08</c:v>
                </c:pt>
                <c:pt idx="1936">
                  <c:v>58.11</c:v>
                </c:pt>
                <c:pt idx="1937">
                  <c:v>58.14</c:v>
                </c:pt>
                <c:pt idx="1938">
                  <c:v>58.17</c:v>
                </c:pt>
                <c:pt idx="1939">
                  <c:v>58.2</c:v>
                </c:pt>
                <c:pt idx="1940">
                  <c:v>58.23</c:v>
                </c:pt>
                <c:pt idx="1941">
                  <c:v>58.26</c:v>
                </c:pt>
                <c:pt idx="1942">
                  <c:v>58.29</c:v>
                </c:pt>
                <c:pt idx="1943">
                  <c:v>58.32</c:v>
                </c:pt>
                <c:pt idx="1944">
                  <c:v>58.35</c:v>
                </c:pt>
                <c:pt idx="1945">
                  <c:v>58.38</c:v>
                </c:pt>
                <c:pt idx="1946">
                  <c:v>58.41</c:v>
                </c:pt>
                <c:pt idx="1947">
                  <c:v>58.44</c:v>
                </c:pt>
                <c:pt idx="1948">
                  <c:v>58.47</c:v>
                </c:pt>
                <c:pt idx="1949">
                  <c:v>58.5</c:v>
                </c:pt>
                <c:pt idx="1950">
                  <c:v>58.53</c:v>
                </c:pt>
                <c:pt idx="1951">
                  <c:v>58.56</c:v>
                </c:pt>
                <c:pt idx="1952">
                  <c:v>58.59</c:v>
                </c:pt>
                <c:pt idx="1953">
                  <c:v>58.62</c:v>
                </c:pt>
                <c:pt idx="1954">
                  <c:v>58.65</c:v>
                </c:pt>
                <c:pt idx="1955">
                  <c:v>58.68</c:v>
                </c:pt>
                <c:pt idx="1956">
                  <c:v>58.71</c:v>
                </c:pt>
                <c:pt idx="1957">
                  <c:v>58.74</c:v>
                </c:pt>
                <c:pt idx="1958">
                  <c:v>58.77</c:v>
                </c:pt>
                <c:pt idx="1959">
                  <c:v>58.8</c:v>
                </c:pt>
                <c:pt idx="1960">
                  <c:v>58.83</c:v>
                </c:pt>
                <c:pt idx="1961">
                  <c:v>58.86</c:v>
                </c:pt>
                <c:pt idx="1962">
                  <c:v>58.89</c:v>
                </c:pt>
                <c:pt idx="1963">
                  <c:v>58.92</c:v>
                </c:pt>
                <c:pt idx="1964">
                  <c:v>58.95</c:v>
                </c:pt>
                <c:pt idx="1965">
                  <c:v>58.98</c:v>
                </c:pt>
                <c:pt idx="1966">
                  <c:v>59.01</c:v>
                </c:pt>
                <c:pt idx="1967">
                  <c:v>59.04</c:v>
                </c:pt>
                <c:pt idx="1968">
                  <c:v>59.07</c:v>
                </c:pt>
                <c:pt idx="1969">
                  <c:v>59.1</c:v>
                </c:pt>
                <c:pt idx="1970">
                  <c:v>59.13</c:v>
                </c:pt>
                <c:pt idx="1971">
                  <c:v>59.16</c:v>
                </c:pt>
                <c:pt idx="1972">
                  <c:v>59.19</c:v>
                </c:pt>
                <c:pt idx="1973">
                  <c:v>59.22</c:v>
                </c:pt>
                <c:pt idx="1974">
                  <c:v>59.25</c:v>
                </c:pt>
                <c:pt idx="1975">
                  <c:v>59.28</c:v>
                </c:pt>
                <c:pt idx="1976">
                  <c:v>59.31</c:v>
                </c:pt>
                <c:pt idx="1977">
                  <c:v>59.34</c:v>
                </c:pt>
                <c:pt idx="1978">
                  <c:v>59.37</c:v>
                </c:pt>
                <c:pt idx="1979">
                  <c:v>59.4</c:v>
                </c:pt>
                <c:pt idx="1980">
                  <c:v>59.43</c:v>
                </c:pt>
                <c:pt idx="1981">
                  <c:v>59.46</c:v>
                </c:pt>
                <c:pt idx="1982">
                  <c:v>59.49</c:v>
                </c:pt>
                <c:pt idx="1983">
                  <c:v>59.52</c:v>
                </c:pt>
                <c:pt idx="1984">
                  <c:v>59.55</c:v>
                </c:pt>
                <c:pt idx="1985">
                  <c:v>59.58</c:v>
                </c:pt>
                <c:pt idx="1986">
                  <c:v>59.61</c:v>
                </c:pt>
                <c:pt idx="1987">
                  <c:v>59.64</c:v>
                </c:pt>
                <c:pt idx="1988">
                  <c:v>59.67</c:v>
                </c:pt>
                <c:pt idx="1989">
                  <c:v>59.7</c:v>
                </c:pt>
                <c:pt idx="1990">
                  <c:v>59.73</c:v>
                </c:pt>
                <c:pt idx="1991">
                  <c:v>59.76</c:v>
                </c:pt>
                <c:pt idx="1992">
                  <c:v>59.79</c:v>
                </c:pt>
                <c:pt idx="1993">
                  <c:v>59.82</c:v>
                </c:pt>
                <c:pt idx="1994">
                  <c:v>59.85</c:v>
                </c:pt>
                <c:pt idx="1995">
                  <c:v>59.88</c:v>
                </c:pt>
                <c:pt idx="1996">
                  <c:v>59.91</c:v>
                </c:pt>
                <c:pt idx="1997">
                  <c:v>59.94</c:v>
                </c:pt>
                <c:pt idx="1998">
                  <c:v>59.97</c:v>
                </c:pt>
                <c:pt idx="1999">
                  <c:v>60</c:v>
                </c:pt>
                <c:pt idx="2000">
                  <c:v>60.03</c:v>
                </c:pt>
                <c:pt idx="2001">
                  <c:v>60.06</c:v>
                </c:pt>
                <c:pt idx="2002">
                  <c:v>60.09</c:v>
                </c:pt>
                <c:pt idx="2003">
                  <c:v>60.12</c:v>
                </c:pt>
                <c:pt idx="2004">
                  <c:v>60.15</c:v>
                </c:pt>
                <c:pt idx="2005">
                  <c:v>60.18</c:v>
                </c:pt>
                <c:pt idx="2006">
                  <c:v>60.21</c:v>
                </c:pt>
                <c:pt idx="2007">
                  <c:v>60.24</c:v>
                </c:pt>
                <c:pt idx="2008">
                  <c:v>60.27</c:v>
                </c:pt>
                <c:pt idx="2009">
                  <c:v>60.3</c:v>
                </c:pt>
                <c:pt idx="2010">
                  <c:v>60.33</c:v>
                </c:pt>
                <c:pt idx="2011">
                  <c:v>60.36</c:v>
                </c:pt>
                <c:pt idx="2012">
                  <c:v>60.39</c:v>
                </c:pt>
                <c:pt idx="2013">
                  <c:v>60.42</c:v>
                </c:pt>
                <c:pt idx="2014">
                  <c:v>60.45</c:v>
                </c:pt>
                <c:pt idx="2015">
                  <c:v>60.48</c:v>
                </c:pt>
                <c:pt idx="2016">
                  <c:v>60.51</c:v>
                </c:pt>
                <c:pt idx="2017">
                  <c:v>60.54</c:v>
                </c:pt>
                <c:pt idx="2018">
                  <c:v>60.57</c:v>
                </c:pt>
                <c:pt idx="2019">
                  <c:v>60.6</c:v>
                </c:pt>
                <c:pt idx="2020">
                  <c:v>60.63</c:v>
                </c:pt>
                <c:pt idx="2021">
                  <c:v>60.66</c:v>
                </c:pt>
                <c:pt idx="2022">
                  <c:v>60.69</c:v>
                </c:pt>
                <c:pt idx="2023">
                  <c:v>60.72</c:v>
                </c:pt>
                <c:pt idx="2024">
                  <c:v>60.75</c:v>
                </c:pt>
                <c:pt idx="2025">
                  <c:v>60.78</c:v>
                </c:pt>
                <c:pt idx="2026">
                  <c:v>60.81</c:v>
                </c:pt>
                <c:pt idx="2027">
                  <c:v>60.84</c:v>
                </c:pt>
                <c:pt idx="2028">
                  <c:v>60.87</c:v>
                </c:pt>
                <c:pt idx="2029">
                  <c:v>60.9</c:v>
                </c:pt>
                <c:pt idx="2030">
                  <c:v>60.93</c:v>
                </c:pt>
                <c:pt idx="2031">
                  <c:v>60.96</c:v>
                </c:pt>
                <c:pt idx="2032">
                  <c:v>60.99</c:v>
                </c:pt>
                <c:pt idx="2033">
                  <c:v>61.02</c:v>
                </c:pt>
                <c:pt idx="2034">
                  <c:v>61.05</c:v>
                </c:pt>
                <c:pt idx="2035">
                  <c:v>61.08</c:v>
                </c:pt>
                <c:pt idx="2036">
                  <c:v>61.11</c:v>
                </c:pt>
                <c:pt idx="2037">
                  <c:v>61.14</c:v>
                </c:pt>
                <c:pt idx="2038">
                  <c:v>61.17</c:v>
                </c:pt>
                <c:pt idx="2039">
                  <c:v>61.2</c:v>
                </c:pt>
                <c:pt idx="2040">
                  <c:v>61.23</c:v>
                </c:pt>
                <c:pt idx="2041">
                  <c:v>61.26</c:v>
                </c:pt>
                <c:pt idx="2042">
                  <c:v>61.29</c:v>
                </c:pt>
                <c:pt idx="2043">
                  <c:v>61.32</c:v>
                </c:pt>
                <c:pt idx="2044">
                  <c:v>61.35</c:v>
                </c:pt>
                <c:pt idx="2045">
                  <c:v>61.38</c:v>
                </c:pt>
                <c:pt idx="2046">
                  <c:v>61.41</c:v>
                </c:pt>
                <c:pt idx="2047">
                  <c:v>61.44</c:v>
                </c:pt>
                <c:pt idx="2048">
                  <c:v>61.47</c:v>
                </c:pt>
                <c:pt idx="2049">
                  <c:v>61.5</c:v>
                </c:pt>
                <c:pt idx="2050">
                  <c:v>61.53</c:v>
                </c:pt>
                <c:pt idx="2051">
                  <c:v>61.56</c:v>
                </c:pt>
                <c:pt idx="2052">
                  <c:v>61.59</c:v>
                </c:pt>
                <c:pt idx="2053">
                  <c:v>61.62</c:v>
                </c:pt>
                <c:pt idx="2054">
                  <c:v>61.65</c:v>
                </c:pt>
                <c:pt idx="2055">
                  <c:v>61.68</c:v>
                </c:pt>
                <c:pt idx="2056">
                  <c:v>61.71</c:v>
                </c:pt>
                <c:pt idx="2057">
                  <c:v>61.74</c:v>
                </c:pt>
                <c:pt idx="2058">
                  <c:v>61.77</c:v>
                </c:pt>
                <c:pt idx="2059">
                  <c:v>61.8</c:v>
                </c:pt>
                <c:pt idx="2060">
                  <c:v>61.83</c:v>
                </c:pt>
                <c:pt idx="2061">
                  <c:v>61.86</c:v>
                </c:pt>
                <c:pt idx="2062">
                  <c:v>61.89</c:v>
                </c:pt>
                <c:pt idx="2063">
                  <c:v>61.92</c:v>
                </c:pt>
                <c:pt idx="2064">
                  <c:v>61.95</c:v>
                </c:pt>
                <c:pt idx="2065">
                  <c:v>61.98</c:v>
                </c:pt>
                <c:pt idx="2066">
                  <c:v>62.01</c:v>
                </c:pt>
                <c:pt idx="2067">
                  <c:v>62.04</c:v>
                </c:pt>
                <c:pt idx="2068">
                  <c:v>62.07</c:v>
                </c:pt>
                <c:pt idx="2069">
                  <c:v>62.1</c:v>
                </c:pt>
                <c:pt idx="2070">
                  <c:v>62.13</c:v>
                </c:pt>
                <c:pt idx="2071">
                  <c:v>62.16</c:v>
                </c:pt>
                <c:pt idx="2072">
                  <c:v>62.19</c:v>
                </c:pt>
                <c:pt idx="2073">
                  <c:v>62.22</c:v>
                </c:pt>
                <c:pt idx="2074">
                  <c:v>62.25</c:v>
                </c:pt>
                <c:pt idx="2075">
                  <c:v>62.28</c:v>
                </c:pt>
                <c:pt idx="2076">
                  <c:v>62.31</c:v>
                </c:pt>
                <c:pt idx="2077">
                  <c:v>62.34</c:v>
                </c:pt>
                <c:pt idx="2078">
                  <c:v>62.37</c:v>
                </c:pt>
                <c:pt idx="2079">
                  <c:v>62.4</c:v>
                </c:pt>
                <c:pt idx="2080">
                  <c:v>62.43</c:v>
                </c:pt>
                <c:pt idx="2081">
                  <c:v>62.46</c:v>
                </c:pt>
                <c:pt idx="2082">
                  <c:v>62.49</c:v>
                </c:pt>
                <c:pt idx="2083">
                  <c:v>62.52</c:v>
                </c:pt>
                <c:pt idx="2084">
                  <c:v>62.55</c:v>
                </c:pt>
                <c:pt idx="2085">
                  <c:v>62.58</c:v>
                </c:pt>
                <c:pt idx="2086">
                  <c:v>62.61</c:v>
                </c:pt>
                <c:pt idx="2087">
                  <c:v>62.64</c:v>
                </c:pt>
                <c:pt idx="2088">
                  <c:v>62.67</c:v>
                </c:pt>
                <c:pt idx="2089">
                  <c:v>62.7</c:v>
                </c:pt>
                <c:pt idx="2090">
                  <c:v>62.73</c:v>
                </c:pt>
                <c:pt idx="2091">
                  <c:v>62.76</c:v>
                </c:pt>
                <c:pt idx="2092">
                  <c:v>62.79</c:v>
                </c:pt>
                <c:pt idx="2093">
                  <c:v>62.82</c:v>
                </c:pt>
                <c:pt idx="2094">
                  <c:v>62.85</c:v>
                </c:pt>
                <c:pt idx="2095">
                  <c:v>62.88</c:v>
                </c:pt>
                <c:pt idx="2096">
                  <c:v>62.91</c:v>
                </c:pt>
                <c:pt idx="2097">
                  <c:v>62.94</c:v>
                </c:pt>
                <c:pt idx="2098">
                  <c:v>62.97</c:v>
                </c:pt>
                <c:pt idx="2099">
                  <c:v>63</c:v>
                </c:pt>
                <c:pt idx="2100">
                  <c:v>63.03</c:v>
                </c:pt>
                <c:pt idx="2101">
                  <c:v>63.06</c:v>
                </c:pt>
                <c:pt idx="2102">
                  <c:v>63.09</c:v>
                </c:pt>
                <c:pt idx="2103">
                  <c:v>63.12</c:v>
                </c:pt>
                <c:pt idx="2104">
                  <c:v>63.15</c:v>
                </c:pt>
                <c:pt idx="2105">
                  <c:v>63.18</c:v>
                </c:pt>
                <c:pt idx="2106">
                  <c:v>63.21</c:v>
                </c:pt>
                <c:pt idx="2107">
                  <c:v>63.24</c:v>
                </c:pt>
                <c:pt idx="2108">
                  <c:v>63.27</c:v>
                </c:pt>
                <c:pt idx="2109">
                  <c:v>63.3</c:v>
                </c:pt>
                <c:pt idx="2110">
                  <c:v>63.33</c:v>
                </c:pt>
                <c:pt idx="2111">
                  <c:v>63.36</c:v>
                </c:pt>
                <c:pt idx="2112">
                  <c:v>63.39</c:v>
                </c:pt>
                <c:pt idx="2113">
                  <c:v>63.42</c:v>
                </c:pt>
                <c:pt idx="2114">
                  <c:v>63.45</c:v>
                </c:pt>
                <c:pt idx="2115">
                  <c:v>63.48</c:v>
                </c:pt>
                <c:pt idx="2116">
                  <c:v>63.51</c:v>
                </c:pt>
                <c:pt idx="2117">
                  <c:v>63.54</c:v>
                </c:pt>
                <c:pt idx="2118">
                  <c:v>63.57</c:v>
                </c:pt>
                <c:pt idx="2119">
                  <c:v>63.6</c:v>
                </c:pt>
                <c:pt idx="2120">
                  <c:v>63.63</c:v>
                </c:pt>
                <c:pt idx="2121">
                  <c:v>63.66</c:v>
                </c:pt>
                <c:pt idx="2122">
                  <c:v>63.69</c:v>
                </c:pt>
                <c:pt idx="2123">
                  <c:v>63.72</c:v>
                </c:pt>
                <c:pt idx="2124">
                  <c:v>63.75</c:v>
                </c:pt>
                <c:pt idx="2125">
                  <c:v>63.78</c:v>
                </c:pt>
                <c:pt idx="2126">
                  <c:v>63.81</c:v>
                </c:pt>
                <c:pt idx="2127">
                  <c:v>63.84</c:v>
                </c:pt>
                <c:pt idx="2128">
                  <c:v>63.87</c:v>
                </c:pt>
                <c:pt idx="2129">
                  <c:v>63.9</c:v>
                </c:pt>
                <c:pt idx="2130">
                  <c:v>63.93</c:v>
                </c:pt>
                <c:pt idx="2131">
                  <c:v>63.96</c:v>
                </c:pt>
                <c:pt idx="2132">
                  <c:v>63.99</c:v>
                </c:pt>
                <c:pt idx="2133">
                  <c:v>64.02</c:v>
                </c:pt>
                <c:pt idx="2134">
                  <c:v>64.05</c:v>
                </c:pt>
                <c:pt idx="2135">
                  <c:v>64.08</c:v>
                </c:pt>
                <c:pt idx="2136">
                  <c:v>64.11</c:v>
                </c:pt>
                <c:pt idx="2137">
                  <c:v>64.14</c:v>
                </c:pt>
                <c:pt idx="2138">
                  <c:v>64.169999999999973</c:v>
                </c:pt>
                <c:pt idx="2139">
                  <c:v>64.2</c:v>
                </c:pt>
                <c:pt idx="2140">
                  <c:v>64.23</c:v>
                </c:pt>
                <c:pt idx="2141">
                  <c:v>64.260000000000005</c:v>
                </c:pt>
                <c:pt idx="2142">
                  <c:v>64.290000000000006</c:v>
                </c:pt>
                <c:pt idx="2143">
                  <c:v>64.319999999999993</c:v>
                </c:pt>
                <c:pt idx="2144">
                  <c:v>64.349999999999994</c:v>
                </c:pt>
                <c:pt idx="2145">
                  <c:v>64.38</c:v>
                </c:pt>
                <c:pt idx="2146">
                  <c:v>64.41</c:v>
                </c:pt>
                <c:pt idx="2147">
                  <c:v>64.44</c:v>
                </c:pt>
                <c:pt idx="2148">
                  <c:v>64.47</c:v>
                </c:pt>
                <c:pt idx="2149">
                  <c:v>64.5</c:v>
                </c:pt>
                <c:pt idx="2150">
                  <c:v>64.53</c:v>
                </c:pt>
                <c:pt idx="2151">
                  <c:v>64.56</c:v>
                </c:pt>
                <c:pt idx="2152">
                  <c:v>64.59</c:v>
                </c:pt>
                <c:pt idx="2153">
                  <c:v>64.62</c:v>
                </c:pt>
                <c:pt idx="2154">
                  <c:v>64.650000000000006</c:v>
                </c:pt>
                <c:pt idx="2155">
                  <c:v>64.679999999999978</c:v>
                </c:pt>
                <c:pt idx="2156">
                  <c:v>64.709999999999994</c:v>
                </c:pt>
                <c:pt idx="2157">
                  <c:v>64.739999999999995</c:v>
                </c:pt>
                <c:pt idx="2158">
                  <c:v>64.77</c:v>
                </c:pt>
                <c:pt idx="2159">
                  <c:v>64.8</c:v>
                </c:pt>
                <c:pt idx="2160">
                  <c:v>64.83</c:v>
                </c:pt>
                <c:pt idx="2161">
                  <c:v>64.86</c:v>
                </c:pt>
                <c:pt idx="2162">
                  <c:v>64.89</c:v>
                </c:pt>
                <c:pt idx="2163">
                  <c:v>64.92</c:v>
                </c:pt>
                <c:pt idx="2164">
                  <c:v>64.95</c:v>
                </c:pt>
                <c:pt idx="2165">
                  <c:v>64.98</c:v>
                </c:pt>
                <c:pt idx="2166">
                  <c:v>65.010000000000005</c:v>
                </c:pt>
                <c:pt idx="2167">
                  <c:v>65.040000000000006</c:v>
                </c:pt>
                <c:pt idx="2168">
                  <c:v>65.069999999999993</c:v>
                </c:pt>
                <c:pt idx="2169">
                  <c:v>65.099999999999994</c:v>
                </c:pt>
                <c:pt idx="2170">
                  <c:v>65.13</c:v>
                </c:pt>
                <c:pt idx="2171">
                  <c:v>65.16</c:v>
                </c:pt>
                <c:pt idx="2172">
                  <c:v>65.19</c:v>
                </c:pt>
                <c:pt idx="2173">
                  <c:v>65.22</c:v>
                </c:pt>
                <c:pt idx="2174">
                  <c:v>65.25</c:v>
                </c:pt>
                <c:pt idx="2175">
                  <c:v>65.28</c:v>
                </c:pt>
                <c:pt idx="2176">
                  <c:v>65.31</c:v>
                </c:pt>
                <c:pt idx="2177">
                  <c:v>65.34</c:v>
                </c:pt>
                <c:pt idx="2178">
                  <c:v>65.37</c:v>
                </c:pt>
                <c:pt idx="2179">
                  <c:v>65.400000000000006</c:v>
                </c:pt>
                <c:pt idx="2180">
                  <c:v>65.430000000000007</c:v>
                </c:pt>
                <c:pt idx="2181">
                  <c:v>65.459999999999994</c:v>
                </c:pt>
                <c:pt idx="2182">
                  <c:v>65.489999999999995</c:v>
                </c:pt>
                <c:pt idx="2183">
                  <c:v>65.52</c:v>
                </c:pt>
                <c:pt idx="2184">
                  <c:v>65.55</c:v>
                </c:pt>
                <c:pt idx="2185">
                  <c:v>65.58</c:v>
                </c:pt>
                <c:pt idx="2186">
                  <c:v>65.61</c:v>
                </c:pt>
                <c:pt idx="2187">
                  <c:v>65.64</c:v>
                </c:pt>
                <c:pt idx="2188">
                  <c:v>65.669999999999973</c:v>
                </c:pt>
                <c:pt idx="2189">
                  <c:v>65.7</c:v>
                </c:pt>
                <c:pt idx="2190">
                  <c:v>65.73</c:v>
                </c:pt>
                <c:pt idx="2191">
                  <c:v>65.760000000000005</c:v>
                </c:pt>
                <c:pt idx="2192">
                  <c:v>65.790000000000006</c:v>
                </c:pt>
                <c:pt idx="2193">
                  <c:v>65.819999999999993</c:v>
                </c:pt>
                <c:pt idx="2194">
                  <c:v>65.849999999999994</c:v>
                </c:pt>
                <c:pt idx="2195">
                  <c:v>65.88</c:v>
                </c:pt>
                <c:pt idx="2196">
                  <c:v>65.91</c:v>
                </c:pt>
                <c:pt idx="2197">
                  <c:v>65.94</c:v>
                </c:pt>
                <c:pt idx="2198">
                  <c:v>65.97</c:v>
                </c:pt>
                <c:pt idx="2199">
                  <c:v>66</c:v>
                </c:pt>
                <c:pt idx="2200">
                  <c:v>66.03</c:v>
                </c:pt>
                <c:pt idx="2201">
                  <c:v>66.06</c:v>
                </c:pt>
                <c:pt idx="2202">
                  <c:v>66.09</c:v>
                </c:pt>
                <c:pt idx="2203">
                  <c:v>66.12</c:v>
                </c:pt>
                <c:pt idx="2204">
                  <c:v>66.150000000000006</c:v>
                </c:pt>
                <c:pt idx="2205">
                  <c:v>66.179999999999978</c:v>
                </c:pt>
                <c:pt idx="2206">
                  <c:v>66.209999999999994</c:v>
                </c:pt>
                <c:pt idx="2207">
                  <c:v>66.239999999999995</c:v>
                </c:pt>
                <c:pt idx="2208">
                  <c:v>66.27</c:v>
                </c:pt>
                <c:pt idx="2209">
                  <c:v>66.3</c:v>
                </c:pt>
                <c:pt idx="2210">
                  <c:v>66.33</c:v>
                </c:pt>
                <c:pt idx="2211">
                  <c:v>66.36</c:v>
                </c:pt>
                <c:pt idx="2212">
                  <c:v>66.39</c:v>
                </c:pt>
                <c:pt idx="2213">
                  <c:v>66.42</c:v>
                </c:pt>
                <c:pt idx="2214">
                  <c:v>66.45</c:v>
                </c:pt>
                <c:pt idx="2215">
                  <c:v>66.48</c:v>
                </c:pt>
                <c:pt idx="2216">
                  <c:v>66.510000000000005</c:v>
                </c:pt>
                <c:pt idx="2217">
                  <c:v>66.540000000000006</c:v>
                </c:pt>
                <c:pt idx="2218">
                  <c:v>66.569999999999993</c:v>
                </c:pt>
                <c:pt idx="2219">
                  <c:v>66.599999999999994</c:v>
                </c:pt>
                <c:pt idx="2220">
                  <c:v>66.63</c:v>
                </c:pt>
                <c:pt idx="2221">
                  <c:v>66.66</c:v>
                </c:pt>
                <c:pt idx="2222">
                  <c:v>66.69</c:v>
                </c:pt>
                <c:pt idx="2223">
                  <c:v>66.72</c:v>
                </c:pt>
                <c:pt idx="2224">
                  <c:v>66.75</c:v>
                </c:pt>
                <c:pt idx="2225">
                  <c:v>66.78</c:v>
                </c:pt>
                <c:pt idx="2226">
                  <c:v>66.81</c:v>
                </c:pt>
                <c:pt idx="2227">
                  <c:v>66.84</c:v>
                </c:pt>
                <c:pt idx="2228">
                  <c:v>66.87</c:v>
                </c:pt>
                <c:pt idx="2229">
                  <c:v>66.900000000000006</c:v>
                </c:pt>
                <c:pt idx="2230">
                  <c:v>66.930000000000007</c:v>
                </c:pt>
                <c:pt idx="2231">
                  <c:v>66.959999999999994</c:v>
                </c:pt>
                <c:pt idx="2232">
                  <c:v>66.989999999999995</c:v>
                </c:pt>
                <c:pt idx="2233">
                  <c:v>67.02</c:v>
                </c:pt>
                <c:pt idx="2234">
                  <c:v>67.05</c:v>
                </c:pt>
                <c:pt idx="2235">
                  <c:v>67.08</c:v>
                </c:pt>
                <c:pt idx="2236">
                  <c:v>67.11</c:v>
                </c:pt>
                <c:pt idx="2237">
                  <c:v>67.14</c:v>
                </c:pt>
                <c:pt idx="2238">
                  <c:v>67.169999999999973</c:v>
                </c:pt>
                <c:pt idx="2239">
                  <c:v>67.2</c:v>
                </c:pt>
                <c:pt idx="2240">
                  <c:v>67.23</c:v>
                </c:pt>
                <c:pt idx="2241">
                  <c:v>67.260000000000005</c:v>
                </c:pt>
                <c:pt idx="2242">
                  <c:v>67.290000000000006</c:v>
                </c:pt>
                <c:pt idx="2243">
                  <c:v>67.319999999999993</c:v>
                </c:pt>
                <c:pt idx="2244">
                  <c:v>67.349999999999994</c:v>
                </c:pt>
                <c:pt idx="2245">
                  <c:v>67.38</c:v>
                </c:pt>
                <c:pt idx="2246">
                  <c:v>67.41</c:v>
                </c:pt>
                <c:pt idx="2247">
                  <c:v>67.44</c:v>
                </c:pt>
                <c:pt idx="2248">
                  <c:v>67.47</c:v>
                </c:pt>
                <c:pt idx="2249">
                  <c:v>67.5</c:v>
                </c:pt>
                <c:pt idx="2250">
                  <c:v>67.53</c:v>
                </c:pt>
                <c:pt idx="2251">
                  <c:v>67.56</c:v>
                </c:pt>
                <c:pt idx="2252">
                  <c:v>67.59</c:v>
                </c:pt>
                <c:pt idx="2253">
                  <c:v>67.62</c:v>
                </c:pt>
                <c:pt idx="2254">
                  <c:v>67.650000000000006</c:v>
                </c:pt>
                <c:pt idx="2255">
                  <c:v>67.679999999999978</c:v>
                </c:pt>
                <c:pt idx="2256">
                  <c:v>67.709999999999994</c:v>
                </c:pt>
                <c:pt idx="2257">
                  <c:v>67.739999999999995</c:v>
                </c:pt>
                <c:pt idx="2258">
                  <c:v>67.77</c:v>
                </c:pt>
                <c:pt idx="2259">
                  <c:v>67.8</c:v>
                </c:pt>
                <c:pt idx="2260">
                  <c:v>67.83</c:v>
                </c:pt>
                <c:pt idx="2261">
                  <c:v>67.86</c:v>
                </c:pt>
                <c:pt idx="2262">
                  <c:v>67.89</c:v>
                </c:pt>
                <c:pt idx="2263">
                  <c:v>67.92</c:v>
                </c:pt>
                <c:pt idx="2264">
                  <c:v>67.95</c:v>
                </c:pt>
                <c:pt idx="2265">
                  <c:v>67.98</c:v>
                </c:pt>
                <c:pt idx="2266">
                  <c:v>68.010000000000005</c:v>
                </c:pt>
                <c:pt idx="2267">
                  <c:v>68.040000000000006</c:v>
                </c:pt>
                <c:pt idx="2268">
                  <c:v>68.069999999999993</c:v>
                </c:pt>
                <c:pt idx="2269">
                  <c:v>68.099999999999994</c:v>
                </c:pt>
                <c:pt idx="2270">
                  <c:v>68.13</c:v>
                </c:pt>
                <c:pt idx="2271">
                  <c:v>68.16</c:v>
                </c:pt>
                <c:pt idx="2272">
                  <c:v>68.19</c:v>
                </c:pt>
                <c:pt idx="2273">
                  <c:v>68.22</c:v>
                </c:pt>
                <c:pt idx="2274">
                  <c:v>68.25</c:v>
                </c:pt>
                <c:pt idx="2275">
                  <c:v>68.28</c:v>
                </c:pt>
                <c:pt idx="2276">
                  <c:v>68.31</c:v>
                </c:pt>
                <c:pt idx="2277">
                  <c:v>68.34</c:v>
                </c:pt>
                <c:pt idx="2278">
                  <c:v>68.37</c:v>
                </c:pt>
                <c:pt idx="2279">
                  <c:v>68.400000000000006</c:v>
                </c:pt>
                <c:pt idx="2280">
                  <c:v>68.430000000000007</c:v>
                </c:pt>
                <c:pt idx="2281">
                  <c:v>68.459999999999994</c:v>
                </c:pt>
                <c:pt idx="2282">
                  <c:v>68.489999999999995</c:v>
                </c:pt>
                <c:pt idx="2283">
                  <c:v>68.52</c:v>
                </c:pt>
                <c:pt idx="2284">
                  <c:v>68.55</c:v>
                </c:pt>
                <c:pt idx="2285">
                  <c:v>68.58</c:v>
                </c:pt>
                <c:pt idx="2286">
                  <c:v>68.61</c:v>
                </c:pt>
                <c:pt idx="2287">
                  <c:v>68.64</c:v>
                </c:pt>
                <c:pt idx="2288">
                  <c:v>68.669999999999973</c:v>
                </c:pt>
                <c:pt idx="2289">
                  <c:v>68.7</c:v>
                </c:pt>
                <c:pt idx="2290">
                  <c:v>68.73</c:v>
                </c:pt>
                <c:pt idx="2291">
                  <c:v>68.760000000000005</c:v>
                </c:pt>
                <c:pt idx="2292">
                  <c:v>68.790000000000006</c:v>
                </c:pt>
                <c:pt idx="2293">
                  <c:v>68.819999999999993</c:v>
                </c:pt>
                <c:pt idx="2294">
                  <c:v>68.849999999999994</c:v>
                </c:pt>
                <c:pt idx="2295">
                  <c:v>68.88</c:v>
                </c:pt>
                <c:pt idx="2296">
                  <c:v>68.91</c:v>
                </c:pt>
                <c:pt idx="2297">
                  <c:v>68.94</c:v>
                </c:pt>
                <c:pt idx="2298">
                  <c:v>68.97</c:v>
                </c:pt>
                <c:pt idx="2299">
                  <c:v>69</c:v>
                </c:pt>
                <c:pt idx="2300">
                  <c:v>69.03</c:v>
                </c:pt>
                <c:pt idx="2301">
                  <c:v>69.06</c:v>
                </c:pt>
                <c:pt idx="2302">
                  <c:v>69.09</c:v>
                </c:pt>
                <c:pt idx="2303">
                  <c:v>69.12</c:v>
                </c:pt>
                <c:pt idx="2304">
                  <c:v>69.150000000000006</c:v>
                </c:pt>
                <c:pt idx="2305">
                  <c:v>69.179999999999978</c:v>
                </c:pt>
                <c:pt idx="2306">
                  <c:v>69.209999999999994</c:v>
                </c:pt>
                <c:pt idx="2307">
                  <c:v>69.239999999999995</c:v>
                </c:pt>
                <c:pt idx="2308">
                  <c:v>69.27</c:v>
                </c:pt>
                <c:pt idx="2309">
                  <c:v>69.3</c:v>
                </c:pt>
                <c:pt idx="2310">
                  <c:v>69.33</c:v>
                </c:pt>
                <c:pt idx="2311">
                  <c:v>69.36</c:v>
                </c:pt>
                <c:pt idx="2312">
                  <c:v>69.39</c:v>
                </c:pt>
                <c:pt idx="2313">
                  <c:v>69.42</c:v>
                </c:pt>
                <c:pt idx="2314">
                  <c:v>69.45</c:v>
                </c:pt>
                <c:pt idx="2315">
                  <c:v>69.48</c:v>
                </c:pt>
                <c:pt idx="2316">
                  <c:v>69.510000000000005</c:v>
                </c:pt>
                <c:pt idx="2317">
                  <c:v>69.540000000000006</c:v>
                </c:pt>
                <c:pt idx="2318">
                  <c:v>69.569999999999993</c:v>
                </c:pt>
                <c:pt idx="2319">
                  <c:v>69.599999999999994</c:v>
                </c:pt>
                <c:pt idx="2320">
                  <c:v>69.63</c:v>
                </c:pt>
                <c:pt idx="2321">
                  <c:v>69.66</c:v>
                </c:pt>
                <c:pt idx="2322">
                  <c:v>69.69</c:v>
                </c:pt>
                <c:pt idx="2323">
                  <c:v>69.72</c:v>
                </c:pt>
                <c:pt idx="2324">
                  <c:v>69.75</c:v>
                </c:pt>
                <c:pt idx="2325">
                  <c:v>69.78</c:v>
                </c:pt>
                <c:pt idx="2326">
                  <c:v>69.81</c:v>
                </c:pt>
                <c:pt idx="2327">
                  <c:v>69.84</c:v>
                </c:pt>
                <c:pt idx="2328">
                  <c:v>69.87</c:v>
                </c:pt>
                <c:pt idx="2329">
                  <c:v>69.900000000000006</c:v>
                </c:pt>
                <c:pt idx="2330">
                  <c:v>69.930000000000007</c:v>
                </c:pt>
                <c:pt idx="2331">
                  <c:v>69.959999999999994</c:v>
                </c:pt>
                <c:pt idx="2332">
                  <c:v>69.989999999999995</c:v>
                </c:pt>
                <c:pt idx="2333">
                  <c:v>70.02</c:v>
                </c:pt>
                <c:pt idx="2334">
                  <c:v>70.05</c:v>
                </c:pt>
                <c:pt idx="2335">
                  <c:v>70.08</c:v>
                </c:pt>
                <c:pt idx="2336">
                  <c:v>70.11</c:v>
                </c:pt>
                <c:pt idx="2337">
                  <c:v>70.14</c:v>
                </c:pt>
                <c:pt idx="2338">
                  <c:v>70.169999999999973</c:v>
                </c:pt>
                <c:pt idx="2339">
                  <c:v>70.2</c:v>
                </c:pt>
                <c:pt idx="2340">
                  <c:v>70.23</c:v>
                </c:pt>
                <c:pt idx="2341">
                  <c:v>70.260000000000005</c:v>
                </c:pt>
                <c:pt idx="2342">
                  <c:v>70.290000000000006</c:v>
                </c:pt>
                <c:pt idx="2343">
                  <c:v>70.319999999999993</c:v>
                </c:pt>
                <c:pt idx="2344">
                  <c:v>70.349999999999994</c:v>
                </c:pt>
                <c:pt idx="2345">
                  <c:v>70.38</c:v>
                </c:pt>
                <c:pt idx="2346">
                  <c:v>70.41</c:v>
                </c:pt>
                <c:pt idx="2347">
                  <c:v>70.44</c:v>
                </c:pt>
                <c:pt idx="2348">
                  <c:v>70.47</c:v>
                </c:pt>
                <c:pt idx="2349">
                  <c:v>70.5</c:v>
                </c:pt>
                <c:pt idx="2350">
                  <c:v>70.53</c:v>
                </c:pt>
                <c:pt idx="2351">
                  <c:v>70.56</c:v>
                </c:pt>
                <c:pt idx="2352">
                  <c:v>70.59</c:v>
                </c:pt>
                <c:pt idx="2353">
                  <c:v>70.62</c:v>
                </c:pt>
                <c:pt idx="2354">
                  <c:v>70.650000000000006</c:v>
                </c:pt>
                <c:pt idx="2355">
                  <c:v>70.679999999999978</c:v>
                </c:pt>
                <c:pt idx="2356">
                  <c:v>70.709999999999994</c:v>
                </c:pt>
                <c:pt idx="2357">
                  <c:v>70.739999999999995</c:v>
                </c:pt>
                <c:pt idx="2358">
                  <c:v>70.77</c:v>
                </c:pt>
                <c:pt idx="2359">
                  <c:v>70.8</c:v>
                </c:pt>
                <c:pt idx="2360">
                  <c:v>70.83</c:v>
                </c:pt>
                <c:pt idx="2361">
                  <c:v>70.86</c:v>
                </c:pt>
                <c:pt idx="2362">
                  <c:v>70.89</c:v>
                </c:pt>
                <c:pt idx="2363">
                  <c:v>70.92</c:v>
                </c:pt>
                <c:pt idx="2364">
                  <c:v>70.95</c:v>
                </c:pt>
                <c:pt idx="2365">
                  <c:v>70.98</c:v>
                </c:pt>
                <c:pt idx="2366">
                  <c:v>71.010000000000005</c:v>
                </c:pt>
                <c:pt idx="2367">
                  <c:v>71.040000000000006</c:v>
                </c:pt>
                <c:pt idx="2368">
                  <c:v>71.069999999999993</c:v>
                </c:pt>
                <c:pt idx="2369">
                  <c:v>71.099999999999994</c:v>
                </c:pt>
                <c:pt idx="2370">
                  <c:v>71.13</c:v>
                </c:pt>
                <c:pt idx="2371">
                  <c:v>71.16</c:v>
                </c:pt>
                <c:pt idx="2372">
                  <c:v>71.19</c:v>
                </c:pt>
                <c:pt idx="2373">
                  <c:v>71.22</c:v>
                </c:pt>
                <c:pt idx="2374">
                  <c:v>71.25</c:v>
                </c:pt>
                <c:pt idx="2375">
                  <c:v>71.28</c:v>
                </c:pt>
                <c:pt idx="2376">
                  <c:v>71.31</c:v>
                </c:pt>
                <c:pt idx="2377">
                  <c:v>71.34</c:v>
                </c:pt>
                <c:pt idx="2378">
                  <c:v>71.37</c:v>
                </c:pt>
                <c:pt idx="2379">
                  <c:v>71.400000000000006</c:v>
                </c:pt>
                <c:pt idx="2380">
                  <c:v>71.430000000000007</c:v>
                </c:pt>
                <c:pt idx="2381">
                  <c:v>71.459999999999994</c:v>
                </c:pt>
                <c:pt idx="2382">
                  <c:v>71.489999999999995</c:v>
                </c:pt>
                <c:pt idx="2383">
                  <c:v>71.52</c:v>
                </c:pt>
                <c:pt idx="2384">
                  <c:v>71.55</c:v>
                </c:pt>
                <c:pt idx="2385">
                  <c:v>71.58</c:v>
                </c:pt>
                <c:pt idx="2386">
                  <c:v>71.61</c:v>
                </c:pt>
                <c:pt idx="2387">
                  <c:v>71.64</c:v>
                </c:pt>
                <c:pt idx="2388">
                  <c:v>71.669999999999973</c:v>
                </c:pt>
                <c:pt idx="2389">
                  <c:v>71.7</c:v>
                </c:pt>
                <c:pt idx="2390">
                  <c:v>71.73</c:v>
                </c:pt>
                <c:pt idx="2391">
                  <c:v>71.760000000000005</c:v>
                </c:pt>
                <c:pt idx="2392">
                  <c:v>71.790000000000006</c:v>
                </c:pt>
                <c:pt idx="2393">
                  <c:v>71.819999999999993</c:v>
                </c:pt>
                <c:pt idx="2394">
                  <c:v>71.849999999999994</c:v>
                </c:pt>
                <c:pt idx="2395">
                  <c:v>71.88</c:v>
                </c:pt>
                <c:pt idx="2396">
                  <c:v>71.91</c:v>
                </c:pt>
                <c:pt idx="2397">
                  <c:v>71.94</c:v>
                </c:pt>
                <c:pt idx="2398">
                  <c:v>71.97</c:v>
                </c:pt>
                <c:pt idx="2399">
                  <c:v>72</c:v>
                </c:pt>
                <c:pt idx="2400">
                  <c:v>72.03</c:v>
                </c:pt>
                <c:pt idx="2401">
                  <c:v>72.06</c:v>
                </c:pt>
                <c:pt idx="2402">
                  <c:v>72.09</c:v>
                </c:pt>
                <c:pt idx="2403">
                  <c:v>72.12</c:v>
                </c:pt>
                <c:pt idx="2404">
                  <c:v>72.150000000000006</c:v>
                </c:pt>
                <c:pt idx="2405">
                  <c:v>72.179999999999978</c:v>
                </c:pt>
                <c:pt idx="2406">
                  <c:v>72.209999999999994</c:v>
                </c:pt>
                <c:pt idx="2407">
                  <c:v>72.239999999999995</c:v>
                </c:pt>
                <c:pt idx="2408">
                  <c:v>72.27</c:v>
                </c:pt>
                <c:pt idx="2409">
                  <c:v>72.3</c:v>
                </c:pt>
                <c:pt idx="2410">
                  <c:v>72.33</c:v>
                </c:pt>
                <c:pt idx="2411">
                  <c:v>72.36</c:v>
                </c:pt>
                <c:pt idx="2412">
                  <c:v>72.39</c:v>
                </c:pt>
                <c:pt idx="2413">
                  <c:v>72.42</c:v>
                </c:pt>
                <c:pt idx="2414">
                  <c:v>72.45</c:v>
                </c:pt>
                <c:pt idx="2415">
                  <c:v>72.48</c:v>
                </c:pt>
                <c:pt idx="2416">
                  <c:v>72.510000000000005</c:v>
                </c:pt>
                <c:pt idx="2417">
                  <c:v>72.540000000000006</c:v>
                </c:pt>
                <c:pt idx="2418">
                  <c:v>72.569999999999993</c:v>
                </c:pt>
                <c:pt idx="2419">
                  <c:v>72.599999999999994</c:v>
                </c:pt>
                <c:pt idx="2420">
                  <c:v>72.63</c:v>
                </c:pt>
                <c:pt idx="2421">
                  <c:v>72.66</c:v>
                </c:pt>
                <c:pt idx="2422">
                  <c:v>72.69</c:v>
                </c:pt>
                <c:pt idx="2423">
                  <c:v>72.72</c:v>
                </c:pt>
                <c:pt idx="2424">
                  <c:v>72.75</c:v>
                </c:pt>
                <c:pt idx="2425">
                  <c:v>72.78</c:v>
                </c:pt>
                <c:pt idx="2426">
                  <c:v>72.81</c:v>
                </c:pt>
                <c:pt idx="2427">
                  <c:v>72.84</c:v>
                </c:pt>
                <c:pt idx="2428">
                  <c:v>72.87</c:v>
                </c:pt>
                <c:pt idx="2429">
                  <c:v>72.900000000000006</c:v>
                </c:pt>
                <c:pt idx="2430">
                  <c:v>72.930000000000007</c:v>
                </c:pt>
                <c:pt idx="2431">
                  <c:v>72.959999999999994</c:v>
                </c:pt>
                <c:pt idx="2432">
                  <c:v>72.989999999999995</c:v>
                </c:pt>
                <c:pt idx="2433">
                  <c:v>73.02</c:v>
                </c:pt>
                <c:pt idx="2434">
                  <c:v>73.05</c:v>
                </c:pt>
                <c:pt idx="2435">
                  <c:v>73.08</c:v>
                </c:pt>
                <c:pt idx="2436">
                  <c:v>73.11</c:v>
                </c:pt>
                <c:pt idx="2437">
                  <c:v>73.14</c:v>
                </c:pt>
                <c:pt idx="2438">
                  <c:v>73.169999999999973</c:v>
                </c:pt>
                <c:pt idx="2439">
                  <c:v>73.2</c:v>
                </c:pt>
                <c:pt idx="2440">
                  <c:v>73.23</c:v>
                </c:pt>
                <c:pt idx="2441">
                  <c:v>73.260000000000005</c:v>
                </c:pt>
                <c:pt idx="2442">
                  <c:v>73.290000000000006</c:v>
                </c:pt>
                <c:pt idx="2443">
                  <c:v>73.319999999999993</c:v>
                </c:pt>
                <c:pt idx="2444">
                  <c:v>73.349999999999994</c:v>
                </c:pt>
                <c:pt idx="2445">
                  <c:v>73.38</c:v>
                </c:pt>
                <c:pt idx="2446">
                  <c:v>73.41</c:v>
                </c:pt>
                <c:pt idx="2447">
                  <c:v>73.44</c:v>
                </c:pt>
                <c:pt idx="2448">
                  <c:v>73.47</c:v>
                </c:pt>
                <c:pt idx="2449">
                  <c:v>73.5</c:v>
                </c:pt>
                <c:pt idx="2450">
                  <c:v>73.53</c:v>
                </c:pt>
                <c:pt idx="2451">
                  <c:v>73.56</c:v>
                </c:pt>
                <c:pt idx="2452">
                  <c:v>73.59</c:v>
                </c:pt>
                <c:pt idx="2453">
                  <c:v>73.62</c:v>
                </c:pt>
                <c:pt idx="2454">
                  <c:v>73.650000000000006</c:v>
                </c:pt>
                <c:pt idx="2455">
                  <c:v>73.679999999999978</c:v>
                </c:pt>
                <c:pt idx="2456">
                  <c:v>73.709999999999994</c:v>
                </c:pt>
                <c:pt idx="2457">
                  <c:v>73.739999999999995</c:v>
                </c:pt>
                <c:pt idx="2458">
                  <c:v>73.77</c:v>
                </c:pt>
                <c:pt idx="2459">
                  <c:v>73.8</c:v>
                </c:pt>
                <c:pt idx="2460">
                  <c:v>73.83</c:v>
                </c:pt>
                <c:pt idx="2461">
                  <c:v>73.86</c:v>
                </c:pt>
                <c:pt idx="2462">
                  <c:v>73.89</c:v>
                </c:pt>
                <c:pt idx="2463">
                  <c:v>73.92</c:v>
                </c:pt>
                <c:pt idx="2464">
                  <c:v>73.95</c:v>
                </c:pt>
                <c:pt idx="2465">
                  <c:v>73.98</c:v>
                </c:pt>
                <c:pt idx="2466">
                  <c:v>74.010000000000005</c:v>
                </c:pt>
                <c:pt idx="2467">
                  <c:v>74.040000000000006</c:v>
                </c:pt>
                <c:pt idx="2468">
                  <c:v>74.069999999999993</c:v>
                </c:pt>
                <c:pt idx="2469">
                  <c:v>74.099999999999994</c:v>
                </c:pt>
                <c:pt idx="2470">
                  <c:v>74.13</c:v>
                </c:pt>
                <c:pt idx="2471">
                  <c:v>74.16</c:v>
                </c:pt>
                <c:pt idx="2472">
                  <c:v>74.19</c:v>
                </c:pt>
                <c:pt idx="2473">
                  <c:v>74.22</c:v>
                </c:pt>
                <c:pt idx="2474">
                  <c:v>74.25</c:v>
                </c:pt>
                <c:pt idx="2475">
                  <c:v>74.28</c:v>
                </c:pt>
                <c:pt idx="2476">
                  <c:v>74.31</c:v>
                </c:pt>
                <c:pt idx="2477">
                  <c:v>74.34</c:v>
                </c:pt>
                <c:pt idx="2478">
                  <c:v>74.37</c:v>
                </c:pt>
                <c:pt idx="2479">
                  <c:v>74.400000000000006</c:v>
                </c:pt>
                <c:pt idx="2480">
                  <c:v>74.430000000000007</c:v>
                </c:pt>
                <c:pt idx="2481">
                  <c:v>74.459999999999994</c:v>
                </c:pt>
                <c:pt idx="2482">
                  <c:v>74.489999999999995</c:v>
                </c:pt>
                <c:pt idx="2483">
                  <c:v>74.52</c:v>
                </c:pt>
                <c:pt idx="2484">
                  <c:v>74.55</c:v>
                </c:pt>
                <c:pt idx="2485">
                  <c:v>74.58</c:v>
                </c:pt>
                <c:pt idx="2486">
                  <c:v>74.61</c:v>
                </c:pt>
                <c:pt idx="2487">
                  <c:v>74.64</c:v>
                </c:pt>
                <c:pt idx="2488">
                  <c:v>74.669999999999973</c:v>
                </c:pt>
                <c:pt idx="2489">
                  <c:v>74.7</c:v>
                </c:pt>
                <c:pt idx="2490">
                  <c:v>74.73</c:v>
                </c:pt>
                <c:pt idx="2491">
                  <c:v>74.760000000000005</c:v>
                </c:pt>
                <c:pt idx="2492">
                  <c:v>74.790000000000006</c:v>
                </c:pt>
                <c:pt idx="2493">
                  <c:v>74.819999999999993</c:v>
                </c:pt>
                <c:pt idx="2494">
                  <c:v>74.849999999999994</c:v>
                </c:pt>
                <c:pt idx="2495">
                  <c:v>74.88</c:v>
                </c:pt>
                <c:pt idx="2496">
                  <c:v>74.91</c:v>
                </c:pt>
                <c:pt idx="2497">
                  <c:v>74.94</c:v>
                </c:pt>
                <c:pt idx="2498">
                  <c:v>74.97</c:v>
                </c:pt>
                <c:pt idx="2499">
                  <c:v>75</c:v>
                </c:pt>
                <c:pt idx="2500">
                  <c:v>75.03</c:v>
                </c:pt>
                <c:pt idx="2501">
                  <c:v>75.06</c:v>
                </c:pt>
                <c:pt idx="2502">
                  <c:v>75.09</c:v>
                </c:pt>
                <c:pt idx="2503">
                  <c:v>75.12</c:v>
                </c:pt>
                <c:pt idx="2504">
                  <c:v>75.150000000000006</c:v>
                </c:pt>
                <c:pt idx="2505">
                  <c:v>75.179999999999978</c:v>
                </c:pt>
                <c:pt idx="2506">
                  <c:v>75.209999999999994</c:v>
                </c:pt>
                <c:pt idx="2507">
                  <c:v>75.239999999999995</c:v>
                </c:pt>
                <c:pt idx="2508">
                  <c:v>75.27</c:v>
                </c:pt>
                <c:pt idx="2509">
                  <c:v>75.3</c:v>
                </c:pt>
                <c:pt idx="2510">
                  <c:v>75.33</c:v>
                </c:pt>
                <c:pt idx="2511">
                  <c:v>75.36</c:v>
                </c:pt>
                <c:pt idx="2512">
                  <c:v>75.39</c:v>
                </c:pt>
                <c:pt idx="2513">
                  <c:v>75.42</c:v>
                </c:pt>
                <c:pt idx="2514">
                  <c:v>75.45</c:v>
                </c:pt>
                <c:pt idx="2515">
                  <c:v>75.48</c:v>
                </c:pt>
                <c:pt idx="2516">
                  <c:v>75.510000000000005</c:v>
                </c:pt>
                <c:pt idx="2517">
                  <c:v>75.540000000000006</c:v>
                </c:pt>
                <c:pt idx="2518">
                  <c:v>75.569999999999993</c:v>
                </c:pt>
                <c:pt idx="2519">
                  <c:v>75.599999999999994</c:v>
                </c:pt>
                <c:pt idx="2520">
                  <c:v>75.63</c:v>
                </c:pt>
                <c:pt idx="2521">
                  <c:v>75.66</c:v>
                </c:pt>
                <c:pt idx="2522">
                  <c:v>75.69</c:v>
                </c:pt>
                <c:pt idx="2523">
                  <c:v>75.72</c:v>
                </c:pt>
                <c:pt idx="2524">
                  <c:v>75.75</c:v>
                </c:pt>
                <c:pt idx="2525">
                  <c:v>75.78</c:v>
                </c:pt>
                <c:pt idx="2526">
                  <c:v>75.81</c:v>
                </c:pt>
                <c:pt idx="2527">
                  <c:v>75.84</c:v>
                </c:pt>
                <c:pt idx="2528">
                  <c:v>75.87</c:v>
                </c:pt>
                <c:pt idx="2529">
                  <c:v>75.900000000000006</c:v>
                </c:pt>
                <c:pt idx="2530">
                  <c:v>75.930000000000007</c:v>
                </c:pt>
                <c:pt idx="2531">
                  <c:v>75.959999999999994</c:v>
                </c:pt>
                <c:pt idx="2532">
                  <c:v>75.989999999999995</c:v>
                </c:pt>
                <c:pt idx="2533">
                  <c:v>76.02</c:v>
                </c:pt>
                <c:pt idx="2534">
                  <c:v>76.05</c:v>
                </c:pt>
                <c:pt idx="2535">
                  <c:v>76.08</c:v>
                </c:pt>
                <c:pt idx="2536">
                  <c:v>76.11</c:v>
                </c:pt>
                <c:pt idx="2537">
                  <c:v>76.14</c:v>
                </c:pt>
                <c:pt idx="2538">
                  <c:v>76.169999999999973</c:v>
                </c:pt>
                <c:pt idx="2539">
                  <c:v>76.2</c:v>
                </c:pt>
                <c:pt idx="2540">
                  <c:v>76.23</c:v>
                </c:pt>
                <c:pt idx="2541">
                  <c:v>76.260000000000005</c:v>
                </c:pt>
                <c:pt idx="2542">
                  <c:v>76.290000000000006</c:v>
                </c:pt>
                <c:pt idx="2543">
                  <c:v>76.319999999999993</c:v>
                </c:pt>
                <c:pt idx="2544">
                  <c:v>76.349999999999994</c:v>
                </c:pt>
                <c:pt idx="2545">
                  <c:v>76.38</c:v>
                </c:pt>
                <c:pt idx="2546">
                  <c:v>76.41</c:v>
                </c:pt>
                <c:pt idx="2547">
                  <c:v>76.44</c:v>
                </c:pt>
                <c:pt idx="2548">
                  <c:v>76.47</c:v>
                </c:pt>
                <c:pt idx="2549">
                  <c:v>76.5</c:v>
                </c:pt>
                <c:pt idx="2550">
                  <c:v>76.53</c:v>
                </c:pt>
                <c:pt idx="2551">
                  <c:v>76.56</c:v>
                </c:pt>
                <c:pt idx="2552">
                  <c:v>76.59</c:v>
                </c:pt>
                <c:pt idx="2553">
                  <c:v>76.62</c:v>
                </c:pt>
                <c:pt idx="2554">
                  <c:v>76.650000000000006</c:v>
                </c:pt>
                <c:pt idx="2555">
                  <c:v>76.679999999999978</c:v>
                </c:pt>
                <c:pt idx="2556">
                  <c:v>76.709999999999994</c:v>
                </c:pt>
                <c:pt idx="2557">
                  <c:v>76.739999999999995</c:v>
                </c:pt>
                <c:pt idx="2558">
                  <c:v>76.77</c:v>
                </c:pt>
                <c:pt idx="2559">
                  <c:v>76.8</c:v>
                </c:pt>
                <c:pt idx="2560">
                  <c:v>76.83</c:v>
                </c:pt>
                <c:pt idx="2561">
                  <c:v>76.86</c:v>
                </c:pt>
                <c:pt idx="2562">
                  <c:v>76.89</c:v>
                </c:pt>
                <c:pt idx="2563">
                  <c:v>76.92</c:v>
                </c:pt>
                <c:pt idx="2564">
                  <c:v>76.95</c:v>
                </c:pt>
                <c:pt idx="2565">
                  <c:v>76.98</c:v>
                </c:pt>
                <c:pt idx="2566">
                  <c:v>77.010000000000005</c:v>
                </c:pt>
                <c:pt idx="2567">
                  <c:v>77.040000000000006</c:v>
                </c:pt>
                <c:pt idx="2568">
                  <c:v>77.069999999999993</c:v>
                </c:pt>
                <c:pt idx="2569">
                  <c:v>77.099999999999994</c:v>
                </c:pt>
                <c:pt idx="2570">
                  <c:v>77.13</c:v>
                </c:pt>
                <c:pt idx="2571">
                  <c:v>77.16</c:v>
                </c:pt>
                <c:pt idx="2572">
                  <c:v>77.19</c:v>
                </c:pt>
                <c:pt idx="2573">
                  <c:v>77.22</c:v>
                </c:pt>
                <c:pt idx="2574">
                  <c:v>77.25</c:v>
                </c:pt>
                <c:pt idx="2575">
                  <c:v>77.28</c:v>
                </c:pt>
                <c:pt idx="2576">
                  <c:v>77.31</c:v>
                </c:pt>
                <c:pt idx="2577">
                  <c:v>77.34</c:v>
                </c:pt>
                <c:pt idx="2578">
                  <c:v>77.37</c:v>
                </c:pt>
                <c:pt idx="2579">
                  <c:v>77.400000000000006</c:v>
                </c:pt>
                <c:pt idx="2580">
                  <c:v>77.430000000000007</c:v>
                </c:pt>
                <c:pt idx="2581">
                  <c:v>77.459999999999994</c:v>
                </c:pt>
                <c:pt idx="2582">
                  <c:v>77.489999999999995</c:v>
                </c:pt>
                <c:pt idx="2583">
                  <c:v>77.52</c:v>
                </c:pt>
                <c:pt idx="2584">
                  <c:v>77.55</c:v>
                </c:pt>
                <c:pt idx="2585">
                  <c:v>77.58</c:v>
                </c:pt>
                <c:pt idx="2586">
                  <c:v>77.61</c:v>
                </c:pt>
                <c:pt idx="2587">
                  <c:v>77.64</c:v>
                </c:pt>
                <c:pt idx="2588">
                  <c:v>77.669999999999973</c:v>
                </c:pt>
                <c:pt idx="2589">
                  <c:v>77.7</c:v>
                </c:pt>
                <c:pt idx="2590">
                  <c:v>77.73</c:v>
                </c:pt>
                <c:pt idx="2591">
                  <c:v>77.760000000000005</c:v>
                </c:pt>
                <c:pt idx="2592">
                  <c:v>77.790000000000006</c:v>
                </c:pt>
                <c:pt idx="2593">
                  <c:v>77.819999999999993</c:v>
                </c:pt>
                <c:pt idx="2594">
                  <c:v>77.849999999999994</c:v>
                </c:pt>
                <c:pt idx="2595">
                  <c:v>77.88</c:v>
                </c:pt>
                <c:pt idx="2596">
                  <c:v>77.91</c:v>
                </c:pt>
                <c:pt idx="2597">
                  <c:v>77.94</c:v>
                </c:pt>
                <c:pt idx="2598">
                  <c:v>77.97</c:v>
                </c:pt>
                <c:pt idx="2599">
                  <c:v>78</c:v>
                </c:pt>
                <c:pt idx="2600">
                  <c:v>78.03</c:v>
                </c:pt>
                <c:pt idx="2601">
                  <c:v>78.06</c:v>
                </c:pt>
                <c:pt idx="2602">
                  <c:v>78.09</c:v>
                </c:pt>
                <c:pt idx="2603">
                  <c:v>78.12</c:v>
                </c:pt>
                <c:pt idx="2604">
                  <c:v>78.150000000000006</c:v>
                </c:pt>
                <c:pt idx="2605">
                  <c:v>78.179999999999978</c:v>
                </c:pt>
                <c:pt idx="2606">
                  <c:v>78.209999999999994</c:v>
                </c:pt>
                <c:pt idx="2607">
                  <c:v>78.239999999999995</c:v>
                </c:pt>
                <c:pt idx="2608">
                  <c:v>78.27</c:v>
                </c:pt>
                <c:pt idx="2609">
                  <c:v>78.3</c:v>
                </c:pt>
                <c:pt idx="2610">
                  <c:v>78.33</c:v>
                </c:pt>
                <c:pt idx="2611">
                  <c:v>78.36</c:v>
                </c:pt>
                <c:pt idx="2612">
                  <c:v>78.39</c:v>
                </c:pt>
                <c:pt idx="2613">
                  <c:v>78.42</c:v>
                </c:pt>
                <c:pt idx="2614">
                  <c:v>78.45</c:v>
                </c:pt>
                <c:pt idx="2615">
                  <c:v>78.48</c:v>
                </c:pt>
                <c:pt idx="2616">
                  <c:v>78.510000000000005</c:v>
                </c:pt>
                <c:pt idx="2617">
                  <c:v>78.540000000000006</c:v>
                </c:pt>
                <c:pt idx="2618">
                  <c:v>78.569999999999993</c:v>
                </c:pt>
                <c:pt idx="2619">
                  <c:v>78.599999999999994</c:v>
                </c:pt>
                <c:pt idx="2620">
                  <c:v>78.63</c:v>
                </c:pt>
                <c:pt idx="2621">
                  <c:v>78.66</c:v>
                </c:pt>
                <c:pt idx="2622">
                  <c:v>78.69</c:v>
                </c:pt>
                <c:pt idx="2623">
                  <c:v>78.72</c:v>
                </c:pt>
                <c:pt idx="2624">
                  <c:v>78.75</c:v>
                </c:pt>
                <c:pt idx="2625">
                  <c:v>78.78</c:v>
                </c:pt>
                <c:pt idx="2626">
                  <c:v>78.81</c:v>
                </c:pt>
                <c:pt idx="2627">
                  <c:v>78.84</c:v>
                </c:pt>
                <c:pt idx="2628">
                  <c:v>78.87</c:v>
                </c:pt>
                <c:pt idx="2629">
                  <c:v>78.900000000000006</c:v>
                </c:pt>
                <c:pt idx="2630">
                  <c:v>78.930000000000007</c:v>
                </c:pt>
                <c:pt idx="2631">
                  <c:v>78.959999999999994</c:v>
                </c:pt>
                <c:pt idx="2632">
                  <c:v>78.989999999999995</c:v>
                </c:pt>
                <c:pt idx="2633">
                  <c:v>79.02</c:v>
                </c:pt>
                <c:pt idx="2634">
                  <c:v>79.05</c:v>
                </c:pt>
                <c:pt idx="2635">
                  <c:v>79.08</c:v>
                </c:pt>
                <c:pt idx="2636">
                  <c:v>79.11</c:v>
                </c:pt>
                <c:pt idx="2637">
                  <c:v>79.14</c:v>
                </c:pt>
                <c:pt idx="2638">
                  <c:v>79.169999999999973</c:v>
                </c:pt>
                <c:pt idx="2639">
                  <c:v>79.2</c:v>
                </c:pt>
                <c:pt idx="2640">
                  <c:v>79.23</c:v>
                </c:pt>
                <c:pt idx="2641">
                  <c:v>79.260000000000005</c:v>
                </c:pt>
                <c:pt idx="2642">
                  <c:v>79.290000000000006</c:v>
                </c:pt>
                <c:pt idx="2643">
                  <c:v>79.319999999999993</c:v>
                </c:pt>
                <c:pt idx="2644">
                  <c:v>79.349999999999994</c:v>
                </c:pt>
                <c:pt idx="2645">
                  <c:v>79.38</c:v>
                </c:pt>
                <c:pt idx="2646">
                  <c:v>79.41</c:v>
                </c:pt>
                <c:pt idx="2647">
                  <c:v>79.44</c:v>
                </c:pt>
                <c:pt idx="2648">
                  <c:v>79.47</c:v>
                </c:pt>
                <c:pt idx="2649">
                  <c:v>79.5</c:v>
                </c:pt>
                <c:pt idx="2650">
                  <c:v>79.53</c:v>
                </c:pt>
                <c:pt idx="2651">
                  <c:v>79.56</c:v>
                </c:pt>
                <c:pt idx="2652">
                  <c:v>79.59</c:v>
                </c:pt>
                <c:pt idx="2653">
                  <c:v>79.62</c:v>
                </c:pt>
                <c:pt idx="2654">
                  <c:v>79.650000000000006</c:v>
                </c:pt>
                <c:pt idx="2655">
                  <c:v>79.679999999999978</c:v>
                </c:pt>
                <c:pt idx="2656">
                  <c:v>79.709999999999994</c:v>
                </c:pt>
                <c:pt idx="2657">
                  <c:v>79.739999999999995</c:v>
                </c:pt>
                <c:pt idx="2658">
                  <c:v>79.77</c:v>
                </c:pt>
                <c:pt idx="2659">
                  <c:v>79.8</c:v>
                </c:pt>
                <c:pt idx="2660">
                  <c:v>79.83</c:v>
                </c:pt>
                <c:pt idx="2661">
                  <c:v>79.86</c:v>
                </c:pt>
                <c:pt idx="2662">
                  <c:v>79.89</c:v>
                </c:pt>
                <c:pt idx="2663">
                  <c:v>79.92</c:v>
                </c:pt>
                <c:pt idx="2664">
                  <c:v>79.95</c:v>
                </c:pt>
                <c:pt idx="2665">
                  <c:v>79.98</c:v>
                </c:pt>
                <c:pt idx="2666">
                  <c:v>80.010000000000005</c:v>
                </c:pt>
                <c:pt idx="2667">
                  <c:v>80.040000000000006</c:v>
                </c:pt>
                <c:pt idx="2668">
                  <c:v>80.069999999999993</c:v>
                </c:pt>
                <c:pt idx="2669">
                  <c:v>80.099999999999994</c:v>
                </c:pt>
                <c:pt idx="2670">
                  <c:v>80.13</c:v>
                </c:pt>
                <c:pt idx="2671">
                  <c:v>80.16</c:v>
                </c:pt>
                <c:pt idx="2672">
                  <c:v>80.19</c:v>
                </c:pt>
                <c:pt idx="2673">
                  <c:v>80.22</c:v>
                </c:pt>
                <c:pt idx="2674">
                  <c:v>80.25</c:v>
                </c:pt>
                <c:pt idx="2675">
                  <c:v>80.28</c:v>
                </c:pt>
                <c:pt idx="2676">
                  <c:v>80.31</c:v>
                </c:pt>
                <c:pt idx="2677">
                  <c:v>80.34</c:v>
                </c:pt>
                <c:pt idx="2678">
                  <c:v>80.37</c:v>
                </c:pt>
                <c:pt idx="2679">
                  <c:v>80.400000000000006</c:v>
                </c:pt>
                <c:pt idx="2680">
                  <c:v>80.430000000000007</c:v>
                </c:pt>
                <c:pt idx="2681">
                  <c:v>80.459999999999994</c:v>
                </c:pt>
                <c:pt idx="2682">
                  <c:v>80.489999999999995</c:v>
                </c:pt>
                <c:pt idx="2683">
                  <c:v>80.52</c:v>
                </c:pt>
                <c:pt idx="2684">
                  <c:v>80.55</c:v>
                </c:pt>
                <c:pt idx="2685">
                  <c:v>80.58</c:v>
                </c:pt>
                <c:pt idx="2686">
                  <c:v>80.61</c:v>
                </c:pt>
                <c:pt idx="2687">
                  <c:v>80.64</c:v>
                </c:pt>
                <c:pt idx="2688">
                  <c:v>80.669999999999973</c:v>
                </c:pt>
                <c:pt idx="2689">
                  <c:v>80.7</c:v>
                </c:pt>
                <c:pt idx="2690">
                  <c:v>80.73</c:v>
                </c:pt>
                <c:pt idx="2691">
                  <c:v>80.760000000000005</c:v>
                </c:pt>
                <c:pt idx="2692">
                  <c:v>80.790000000000006</c:v>
                </c:pt>
                <c:pt idx="2693">
                  <c:v>80.819999999999993</c:v>
                </c:pt>
                <c:pt idx="2694">
                  <c:v>80.849999999999994</c:v>
                </c:pt>
                <c:pt idx="2695">
                  <c:v>80.88</c:v>
                </c:pt>
                <c:pt idx="2696">
                  <c:v>80.91</c:v>
                </c:pt>
                <c:pt idx="2697">
                  <c:v>80.94</c:v>
                </c:pt>
                <c:pt idx="2698">
                  <c:v>80.97</c:v>
                </c:pt>
                <c:pt idx="2699">
                  <c:v>81</c:v>
                </c:pt>
                <c:pt idx="2700">
                  <c:v>81.03</c:v>
                </c:pt>
                <c:pt idx="2701">
                  <c:v>81.06</c:v>
                </c:pt>
                <c:pt idx="2702">
                  <c:v>81.09</c:v>
                </c:pt>
                <c:pt idx="2703">
                  <c:v>81.12</c:v>
                </c:pt>
                <c:pt idx="2704">
                  <c:v>81.150000000000006</c:v>
                </c:pt>
                <c:pt idx="2705">
                  <c:v>81.179999999999978</c:v>
                </c:pt>
                <c:pt idx="2706">
                  <c:v>81.209999999999994</c:v>
                </c:pt>
                <c:pt idx="2707">
                  <c:v>81.239999999999995</c:v>
                </c:pt>
                <c:pt idx="2708">
                  <c:v>81.27</c:v>
                </c:pt>
                <c:pt idx="2709">
                  <c:v>81.3</c:v>
                </c:pt>
                <c:pt idx="2710">
                  <c:v>81.33</c:v>
                </c:pt>
                <c:pt idx="2711">
                  <c:v>81.36</c:v>
                </c:pt>
                <c:pt idx="2712">
                  <c:v>81.39</c:v>
                </c:pt>
                <c:pt idx="2713">
                  <c:v>81.42</c:v>
                </c:pt>
                <c:pt idx="2714">
                  <c:v>81.45</c:v>
                </c:pt>
                <c:pt idx="2715">
                  <c:v>81.48</c:v>
                </c:pt>
                <c:pt idx="2716">
                  <c:v>81.510000000000005</c:v>
                </c:pt>
                <c:pt idx="2717">
                  <c:v>81.540000000000006</c:v>
                </c:pt>
                <c:pt idx="2718">
                  <c:v>81.569999999999993</c:v>
                </c:pt>
                <c:pt idx="2719">
                  <c:v>81.599999999999994</c:v>
                </c:pt>
                <c:pt idx="2720">
                  <c:v>81.63</c:v>
                </c:pt>
                <c:pt idx="2721">
                  <c:v>81.66</c:v>
                </c:pt>
                <c:pt idx="2722">
                  <c:v>81.69</c:v>
                </c:pt>
                <c:pt idx="2723">
                  <c:v>81.72</c:v>
                </c:pt>
                <c:pt idx="2724">
                  <c:v>81.75</c:v>
                </c:pt>
                <c:pt idx="2725">
                  <c:v>81.78</c:v>
                </c:pt>
                <c:pt idx="2726">
                  <c:v>81.81</c:v>
                </c:pt>
                <c:pt idx="2727">
                  <c:v>81.84</c:v>
                </c:pt>
                <c:pt idx="2728">
                  <c:v>81.87</c:v>
                </c:pt>
                <c:pt idx="2729">
                  <c:v>81.900000000000006</c:v>
                </c:pt>
                <c:pt idx="2730">
                  <c:v>81.93</c:v>
                </c:pt>
                <c:pt idx="2731">
                  <c:v>81.96</c:v>
                </c:pt>
                <c:pt idx="2732">
                  <c:v>81.99</c:v>
                </c:pt>
                <c:pt idx="2733">
                  <c:v>82.02</c:v>
                </c:pt>
                <c:pt idx="2734">
                  <c:v>82.05</c:v>
                </c:pt>
                <c:pt idx="2735">
                  <c:v>82.08</c:v>
                </c:pt>
                <c:pt idx="2736">
                  <c:v>82.11</c:v>
                </c:pt>
                <c:pt idx="2737">
                  <c:v>82.14</c:v>
                </c:pt>
                <c:pt idx="2738">
                  <c:v>82.169999999999973</c:v>
                </c:pt>
                <c:pt idx="2739">
                  <c:v>82.2</c:v>
                </c:pt>
                <c:pt idx="2740">
                  <c:v>82.23</c:v>
                </c:pt>
                <c:pt idx="2741">
                  <c:v>82.26</c:v>
                </c:pt>
                <c:pt idx="2742">
                  <c:v>82.29</c:v>
                </c:pt>
                <c:pt idx="2743">
                  <c:v>82.32</c:v>
                </c:pt>
                <c:pt idx="2744">
                  <c:v>82.35</c:v>
                </c:pt>
                <c:pt idx="2745">
                  <c:v>82.38</c:v>
                </c:pt>
                <c:pt idx="2746">
                  <c:v>82.41</c:v>
                </c:pt>
                <c:pt idx="2747">
                  <c:v>82.44</c:v>
                </c:pt>
                <c:pt idx="2748">
                  <c:v>82.47</c:v>
                </c:pt>
                <c:pt idx="2749">
                  <c:v>82.5</c:v>
                </c:pt>
                <c:pt idx="2750">
                  <c:v>82.53</c:v>
                </c:pt>
                <c:pt idx="2751">
                  <c:v>82.56</c:v>
                </c:pt>
                <c:pt idx="2752">
                  <c:v>82.59</c:v>
                </c:pt>
                <c:pt idx="2753">
                  <c:v>82.62</c:v>
                </c:pt>
                <c:pt idx="2754">
                  <c:v>82.65</c:v>
                </c:pt>
                <c:pt idx="2755">
                  <c:v>82.679999999999978</c:v>
                </c:pt>
                <c:pt idx="2756">
                  <c:v>82.71</c:v>
                </c:pt>
                <c:pt idx="2757">
                  <c:v>82.74</c:v>
                </c:pt>
                <c:pt idx="2758">
                  <c:v>82.77</c:v>
                </c:pt>
                <c:pt idx="2759">
                  <c:v>82.8</c:v>
                </c:pt>
                <c:pt idx="2760">
                  <c:v>82.83</c:v>
                </c:pt>
                <c:pt idx="2761">
                  <c:v>82.86</c:v>
                </c:pt>
                <c:pt idx="2762">
                  <c:v>82.89</c:v>
                </c:pt>
                <c:pt idx="2763">
                  <c:v>82.92</c:v>
                </c:pt>
                <c:pt idx="2764">
                  <c:v>82.95</c:v>
                </c:pt>
                <c:pt idx="2765">
                  <c:v>82.98</c:v>
                </c:pt>
                <c:pt idx="2766">
                  <c:v>83.01</c:v>
                </c:pt>
                <c:pt idx="2767">
                  <c:v>83.04</c:v>
                </c:pt>
                <c:pt idx="2768">
                  <c:v>83.07</c:v>
                </c:pt>
                <c:pt idx="2769">
                  <c:v>83.1</c:v>
                </c:pt>
                <c:pt idx="2770">
                  <c:v>83.13</c:v>
                </c:pt>
                <c:pt idx="2771">
                  <c:v>83.16</c:v>
                </c:pt>
                <c:pt idx="2772">
                  <c:v>83.19</c:v>
                </c:pt>
                <c:pt idx="2773">
                  <c:v>83.22</c:v>
                </c:pt>
                <c:pt idx="2774">
                  <c:v>83.25</c:v>
                </c:pt>
                <c:pt idx="2775">
                  <c:v>83.28</c:v>
                </c:pt>
                <c:pt idx="2776">
                  <c:v>83.31</c:v>
                </c:pt>
                <c:pt idx="2777">
                  <c:v>83.34</c:v>
                </c:pt>
                <c:pt idx="2778">
                  <c:v>83.37</c:v>
                </c:pt>
                <c:pt idx="2779">
                  <c:v>83.4</c:v>
                </c:pt>
                <c:pt idx="2780">
                  <c:v>83.43</c:v>
                </c:pt>
                <c:pt idx="2781">
                  <c:v>83.46</c:v>
                </c:pt>
                <c:pt idx="2782">
                  <c:v>83.49</c:v>
                </c:pt>
                <c:pt idx="2783">
                  <c:v>83.52</c:v>
                </c:pt>
                <c:pt idx="2784">
                  <c:v>83.55</c:v>
                </c:pt>
                <c:pt idx="2785">
                  <c:v>83.58</c:v>
                </c:pt>
                <c:pt idx="2786">
                  <c:v>83.61</c:v>
                </c:pt>
                <c:pt idx="2787">
                  <c:v>83.64</c:v>
                </c:pt>
                <c:pt idx="2788">
                  <c:v>83.669999999999973</c:v>
                </c:pt>
                <c:pt idx="2789">
                  <c:v>83.7</c:v>
                </c:pt>
                <c:pt idx="2790">
                  <c:v>83.73</c:v>
                </c:pt>
                <c:pt idx="2791">
                  <c:v>83.76</c:v>
                </c:pt>
                <c:pt idx="2792">
                  <c:v>83.79</c:v>
                </c:pt>
                <c:pt idx="2793">
                  <c:v>83.82</c:v>
                </c:pt>
                <c:pt idx="2794">
                  <c:v>83.85</c:v>
                </c:pt>
                <c:pt idx="2795">
                  <c:v>83.88</c:v>
                </c:pt>
                <c:pt idx="2796">
                  <c:v>83.91</c:v>
                </c:pt>
                <c:pt idx="2797">
                  <c:v>83.94</c:v>
                </c:pt>
                <c:pt idx="2798">
                  <c:v>83.97</c:v>
                </c:pt>
                <c:pt idx="2799">
                  <c:v>84</c:v>
                </c:pt>
                <c:pt idx="2800">
                  <c:v>84.03</c:v>
                </c:pt>
                <c:pt idx="2801">
                  <c:v>84.06</c:v>
                </c:pt>
                <c:pt idx="2802">
                  <c:v>84.09</c:v>
                </c:pt>
                <c:pt idx="2803">
                  <c:v>84.12</c:v>
                </c:pt>
                <c:pt idx="2804">
                  <c:v>84.15</c:v>
                </c:pt>
                <c:pt idx="2805">
                  <c:v>84.179999999999978</c:v>
                </c:pt>
                <c:pt idx="2806">
                  <c:v>84.21</c:v>
                </c:pt>
                <c:pt idx="2807">
                  <c:v>84.24</c:v>
                </c:pt>
                <c:pt idx="2808">
                  <c:v>84.27</c:v>
                </c:pt>
                <c:pt idx="2809">
                  <c:v>84.3</c:v>
                </c:pt>
                <c:pt idx="2810">
                  <c:v>84.33</c:v>
                </c:pt>
                <c:pt idx="2811">
                  <c:v>84.36</c:v>
                </c:pt>
                <c:pt idx="2812">
                  <c:v>84.39</c:v>
                </c:pt>
                <c:pt idx="2813">
                  <c:v>84.42</c:v>
                </c:pt>
                <c:pt idx="2814">
                  <c:v>84.45</c:v>
                </c:pt>
                <c:pt idx="2815">
                  <c:v>84.48</c:v>
                </c:pt>
                <c:pt idx="2816">
                  <c:v>84.51</c:v>
                </c:pt>
                <c:pt idx="2817">
                  <c:v>84.54</c:v>
                </c:pt>
                <c:pt idx="2818">
                  <c:v>84.57</c:v>
                </c:pt>
                <c:pt idx="2819">
                  <c:v>84.6</c:v>
                </c:pt>
                <c:pt idx="2820">
                  <c:v>84.63</c:v>
                </c:pt>
                <c:pt idx="2821">
                  <c:v>84.66</c:v>
                </c:pt>
                <c:pt idx="2822">
                  <c:v>84.69</c:v>
                </c:pt>
                <c:pt idx="2823">
                  <c:v>84.72</c:v>
                </c:pt>
                <c:pt idx="2824">
                  <c:v>84.75</c:v>
                </c:pt>
                <c:pt idx="2825">
                  <c:v>84.78</c:v>
                </c:pt>
                <c:pt idx="2826">
                  <c:v>84.81</c:v>
                </c:pt>
                <c:pt idx="2827">
                  <c:v>84.84</c:v>
                </c:pt>
                <c:pt idx="2828">
                  <c:v>84.87</c:v>
                </c:pt>
                <c:pt idx="2829">
                  <c:v>84.9</c:v>
                </c:pt>
                <c:pt idx="2830">
                  <c:v>84.93</c:v>
                </c:pt>
                <c:pt idx="2831">
                  <c:v>84.96</c:v>
                </c:pt>
                <c:pt idx="2832">
                  <c:v>84.99</c:v>
                </c:pt>
                <c:pt idx="2833">
                  <c:v>85.02</c:v>
                </c:pt>
                <c:pt idx="2834">
                  <c:v>85.05</c:v>
                </c:pt>
                <c:pt idx="2835">
                  <c:v>85.08</c:v>
                </c:pt>
                <c:pt idx="2836">
                  <c:v>85.11</c:v>
                </c:pt>
                <c:pt idx="2837">
                  <c:v>85.14</c:v>
                </c:pt>
                <c:pt idx="2838">
                  <c:v>85.169999999999973</c:v>
                </c:pt>
                <c:pt idx="2839">
                  <c:v>85.2</c:v>
                </c:pt>
                <c:pt idx="2840">
                  <c:v>85.23</c:v>
                </c:pt>
                <c:pt idx="2841">
                  <c:v>85.26</c:v>
                </c:pt>
                <c:pt idx="2842">
                  <c:v>85.29</c:v>
                </c:pt>
                <c:pt idx="2843">
                  <c:v>85.32</c:v>
                </c:pt>
                <c:pt idx="2844">
                  <c:v>85.35</c:v>
                </c:pt>
                <c:pt idx="2845">
                  <c:v>85.38</c:v>
                </c:pt>
                <c:pt idx="2846">
                  <c:v>85.41</c:v>
                </c:pt>
                <c:pt idx="2847">
                  <c:v>85.44</c:v>
                </c:pt>
                <c:pt idx="2848">
                  <c:v>85.47</c:v>
                </c:pt>
                <c:pt idx="2849">
                  <c:v>85.5</c:v>
                </c:pt>
                <c:pt idx="2850">
                  <c:v>85.53</c:v>
                </c:pt>
                <c:pt idx="2851">
                  <c:v>85.56</c:v>
                </c:pt>
                <c:pt idx="2852">
                  <c:v>85.59</c:v>
                </c:pt>
                <c:pt idx="2853">
                  <c:v>85.62</c:v>
                </c:pt>
                <c:pt idx="2854">
                  <c:v>85.65</c:v>
                </c:pt>
                <c:pt idx="2855">
                  <c:v>85.679999999999978</c:v>
                </c:pt>
                <c:pt idx="2856">
                  <c:v>85.71</c:v>
                </c:pt>
                <c:pt idx="2857">
                  <c:v>85.74</c:v>
                </c:pt>
                <c:pt idx="2858">
                  <c:v>85.77</c:v>
                </c:pt>
                <c:pt idx="2859">
                  <c:v>85.8</c:v>
                </c:pt>
                <c:pt idx="2860">
                  <c:v>85.83</c:v>
                </c:pt>
                <c:pt idx="2861">
                  <c:v>85.86</c:v>
                </c:pt>
                <c:pt idx="2862">
                  <c:v>85.89</c:v>
                </c:pt>
                <c:pt idx="2863">
                  <c:v>85.92</c:v>
                </c:pt>
                <c:pt idx="2864">
                  <c:v>85.95</c:v>
                </c:pt>
                <c:pt idx="2865">
                  <c:v>85.98</c:v>
                </c:pt>
                <c:pt idx="2866">
                  <c:v>86.01</c:v>
                </c:pt>
                <c:pt idx="2867">
                  <c:v>86.04</c:v>
                </c:pt>
                <c:pt idx="2868">
                  <c:v>86.07</c:v>
                </c:pt>
                <c:pt idx="2869">
                  <c:v>86.1</c:v>
                </c:pt>
                <c:pt idx="2870">
                  <c:v>86.13</c:v>
                </c:pt>
                <c:pt idx="2871">
                  <c:v>86.16</c:v>
                </c:pt>
                <c:pt idx="2872">
                  <c:v>86.19</c:v>
                </c:pt>
                <c:pt idx="2873">
                  <c:v>86.22</c:v>
                </c:pt>
                <c:pt idx="2874">
                  <c:v>86.25</c:v>
                </c:pt>
                <c:pt idx="2875">
                  <c:v>86.28</c:v>
                </c:pt>
                <c:pt idx="2876">
                  <c:v>86.31</c:v>
                </c:pt>
                <c:pt idx="2877">
                  <c:v>86.34</c:v>
                </c:pt>
                <c:pt idx="2878">
                  <c:v>86.37</c:v>
                </c:pt>
                <c:pt idx="2879">
                  <c:v>86.4</c:v>
                </c:pt>
                <c:pt idx="2880">
                  <c:v>86.43</c:v>
                </c:pt>
                <c:pt idx="2881">
                  <c:v>86.46</c:v>
                </c:pt>
                <c:pt idx="2882">
                  <c:v>86.49</c:v>
                </c:pt>
                <c:pt idx="2883">
                  <c:v>86.52</c:v>
                </c:pt>
                <c:pt idx="2884">
                  <c:v>86.55</c:v>
                </c:pt>
                <c:pt idx="2885">
                  <c:v>86.58</c:v>
                </c:pt>
                <c:pt idx="2886">
                  <c:v>86.61</c:v>
                </c:pt>
                <c:pt idx="2887">
                  <c:v>86.64</c:v>
                </c:pt>
                <c:pt idx="2888">
                  <c:v>86.669999999999973</c:v>
                </c:pt>
                <c:pt idx="2889">
                  <c:v>86.7</c:v>
                </c:pt>
                <c:pt idx="2890">
                  <c:v>86.73</c:v>
                </c:pt>
                <c:pt idx="2891">
                  <c:v>86.76</c:v>
                </c:pt>
                <c:pt idx="2892">
                  <c:v>86.79</c:v>
                </c:pt>
                <c:pt idx="2893">
                  <c:v>86.82</c:v>
                </c:pt>
                <c:pt idx="2894">
                  <c:v>86.85</c:v>
                </c:pt>
                <c:pt idx="2895">
                  <c:v>86.88</c:v>
                </c:pt>
                <c:pt idx="2896">
                  <c:v>86.91</c:v>
                </c:pt>
                <c:pt idx="2897">
                  <c:v>86.94</c:v>
                </c:pt>
                <c:pt idx="2898">
                  <c:v>86.97</c:v>
                </c:pt>
                <c:pt idx="2899">
                  <c:v>87</c:v>
                </c:pt>
                <c:pt idx="2900">
                  <c:v>87.03</c:v>
                </c:pt>
                <c:pt idx="2901">
                  <c:v>87.06</c:v>
                </c:pt>
                <c:pt idx="2902">
                  <c:v>87.09</c:v>
                </c:pt>
                <c:pt idx="2903">
                  <c:v>87.12</c:v>
                </c:pt>
                <c:pt idx="2904">
                  <c:v>87.15</c:v>
                </c:pt>
                <c:pt idx="2905">
                  <c:v>87.179999999999978</c:v>
                </c:pt>
                <c:pt idx="2906">
                  <c:v>87.21</c:v>
                </c:pt>
                <c:pt idx="2907">
                  <c:v>87.24</c:v>
                </c:pt>
                <c:pt idx="2908">
                  <c:v>87.27</c:v>
                </c:pt>
                <c:pt idx="2909">
                  <c:v>87.3</c:v>
                </c:pt>
                <c:pt idx="2910">
                  <c:v>87.33</c:v>
                </c:pt>
                <c:pt idx="2911">
                  <c:v>87.36</c:v>
                </c:pt>
                <c:pt idx="2912">
                  <c:v>87.39</c:v>
                </c:pt>
                <c:pt idx="2913">
                  <c:v>87.42</c:v>
                </c:pt>
                <c:pt idx="2914">
                  <c:v>87.45</c:v>
                </c:pt>
                <c:pt idx="2915">
                  <c:v>87.48</c:v>
                </c:pt>
                <c:pt idx="2916">
                  <c:v>87.51</c:v>
                </c:pt>
                <c:pt idx="2917">
                  <c:v>87.54</c:v>
                </c:pt>
                <c:pt idx="2918">
                  <c:v>87.57</c:v>
                </c:pt>
                <c:pt idx="2919">
                  <c:v>87.6</c:v>
                </c:pt>
                <c:pt idx="2920">
                  <c:v>87.63</c:v>
                </c:pt>
                <c:pt idx="2921">
                  <c:v>87.66</c:v>
                </c:pt>
                <c:pt idx="2922">
                  <c:v>87.69</c:v>
                </c:pt>
                <c:pt idx="2923">
                  <c:v>87.72</c:v>
                </c:pt>
                <c:pt idx="2924">
                  <c:v>87.75</c:v>
                </c:pt>
                <c:pt idx="2925">
                  <c:v>87.78</c:v>
                </c:pt>
                <c:pt idx="2926">
                  <c:v>87.81</c:v>
                </c:pt>
                <c:pt idx="2927">
                  <c:v>87.84</c:v>
                </c:pt>
                <c:pt idx="2928">
                  <c:v>87.87</c:v>
                </c:pt>
                <c:pt idx="2929">
                  <c:v>87.9</c:v>
                </c:pt>
                <c:pt idx="2930">
                  <c:v>87.93</c:v>
                </c:pt>
                <c:pt idx="2931">
                  <c:v>87.96</c:v>
                </c:pt>
                <c:pt idx="2932">
                  <c:v>87.99</c:v>
                </c:pt>
                <c:pt idx="2933">
                  <c:v>88.02</c:v>
                </c:pt>
                <c:pt idx="2934">
                  <c:v>88.05</c:v>
                </c:pt>
                <c:pt idx="2935">
                  <c:v>88.08</c:v>
                </c:pt>
                <c:pt idx="2936">
                  <c:v>88.11</c:v>
                </c:pt>
                <c:pt idx="2937">
                  <c:v>88.14</c:v>
                </c:pt>
                <c:pt idx="2938">
                  <c:v>88.169999999999973</c:v>
                </c:pt>
                <c:pt idx="2939">
                  <c:v>88.2</c:v>
                </c:pt>
                <c:pt idx="2940">
                  <c:v>88.23</c:v>
                </c:pt>
                <c:pt idx="2941">
                  <c:v>88.26</c:v>
                </c:pt>
                <c:pt idx="2942">
                  <c:v>88.29</c:v>
                </c:pt>
                <c:pt idx="2943">
                  <c:v>88.32</c:v>
                </c:pt>
                <c:pt idx="2944">
                  <c:v>88.35</c:v>
                </c:pt>
                <c:pt idx="2945">
                  <c:v>88.38</c:v>
                </c:pt>
                <c:pt idx="2946">
                  <c:v>88.41</c:v>
                </c:pt>
                <c:pt idx="2947">
                  <c:v>88.44</c:v>
                </c:pt>
                <c:pt idx="2948">
                  <c:v>88.47</c:v>
                </c:pt>
                <c:pt idx="2949">
                  <c:v>88.5</c:v>
                </c:pt>
                <c:pt idx="2950">
                  <c:v>88.53</c:v>
                </c:pt>
                <c:pt idx="2951">
                  <c:v>88.56</c:v>
                </c:pt>
                <c:pt idx="2952">
                  <c:v>88.59</c:v>
                </c:pt>
                <c:pt idx="2953">
                  <c:v>88.62</c:v>
                </c:pt>
                <c:pt idx="2954">
                  <c:v>88.65</c:v>
                </c:pt>
                <c:pt idx="2955">
                  <c:v>88.679999999999978</c:v>
                </c:pt>
                <c:pt idx="2956">
                  <c:v>88.71</c:v>
                </c:pt>
                <c:pt idx="2957">
                  <c:v>88.74</c:v>
                </c:pt>
                <c:pt idx="2958">
                  <c:v>88.77</c:v>
                </c:pt>
                <c:pt idx="2959">
                  <c:v>88.8</c:v>
                </c:pt>
                <c:pt idx="2960">
                  <c:v>88.83</c:v>
                </c:pt>
                <c:pt idx="2961">
                  <c:v>88.86</c:v>
                </c:pt>
                <c:pt idx="2962">
                  <c:v>88.89</c:v>
                </c:pt>
                <c:pt idx="2963">
                  <c:v>88.92</c:v>
                </c:pt>
                <c:pt idx="2964">
                  <c:v>88.95</c:v>
                </c:pt>
                <c:pt idx="2965">
                  <c:v>88.98</c:v>
                </c:pt>
                <c:pt idx="2966">
                  <c:v>89.01</c:v>
                </c:pt>
                <c:pt idx="2967">
                  <c:v>89.04</c:v>
                </c:pt>
                <c:pt idx="2968">
                  <c:v>89.07</c:v>
                </c:pt>
                <c:pt idx="2969">
                  <c:v>89.1</c:v>
                </c:pt>
                <c:pt idx="2970">
                  <c:v>89.13</c:v>
                </c:pt>
                <c:pt idx="2971">
                  <c:v>89.16</c:v>
                </c:pt>
                <c:pt idx="2972">
                  <c:v>89.19</c:v>
                </c:pt>
                <c:pt idx="2973">
                  <c:v>89.22</c:v>
                </c:pt>
                <c:pt idx="2974">
                  <c:v>89.25</c:v>
                </c:pt>
                <c:pt idx="2975">
                  <c:v>89.28</c:v>
                </c:pt>
                <c:pt idx="2976">
                  <c:v>89.31</c:v>
                </c:pt>
                <c:pt idx="2977">
                  <c:v>89.34</c:v>
                </c:pt>
                <c:pt idx="2978">
                  <c:v>89.37</c:v>
                </c:pt>
                <c:pt idx="2979">
                  <c:v>89.4</c:v>
                </c:pt>
                <c:pt idx="2980">
                  <c:v>89.43</c:v>
                </c:pt>
                <c:pt idx="2981">
                  <c:v>89.46</c:v>
                </c:pt>
                <c:pt idx="2982">
                  <c:v>89.49</c:v>
                </c:pt>
                <c:pt idx="2983">
                  <c:v>89.52</c:v>
                </c:pt>
                <c:pt idx="2984">
                  <c:v>89.55</c:v>
                </c:pt>
                <c:pt idx="2985">
                  <c:v>89.58</c:v>
                </c:pt>
                <c:pt idx="2986">
                  <c:v>89.61</c:v>
                </c:pt>
                <c:pt idx="2987">
                  <c:v>89.64</c:v>
                </c:pt>
                <c:pt idx="2988">
                  <c:v>89.669999999999973</c:v>
                </c:pt>
                <c:pt idx="2989">
                  <c:v>89.7</c:v>
                </c:pt>
                <c:pt idx="2990">
                  <c:v>89.73</c:v>
                </c:pt>
                <c:pt idx="2991">
                  <c:v>89.76</c:v>
                </c:pt>
                <c:pt idx="2992">
                  <c:v>89.79</c:v>
                </c:pt>
                <c:pt idx="2993">
                  <c:v>89.82</c:v>
                </c:pt>
                <c:pt idx="2994">
                  <c:v>89.85</c:v>
                </c:pt>
                <c:pt idx="2995">
                  <c:v>89.88</c:v>
                </c:pt>
                <c:pt idx="2996">
                  <c:v>89.91</c:v>
                </c:pt>
                <c:pt idx="2997">
                  <c:v>89.94</c:v>
                </c:pt>
                <c:pt idx="2998">
                  <c:v>89.97</c:v>
                </c:pt>
                <c:pt idx="2999">
                  <c:v>90</c:v>
                </c:pt>
                <c:pt idx="3000">
                  <c:v>90.03</c:v>
                </c:pt>
                <c:pt idx="3001">
                  <c:v>90.06</c:v>
                </c:pt>
                <c:pt idx="3002">
                  <c:v>90.09</c:v>
                </c:pt>
                <c:pt idx="3003">
                  <c:v>90.12</c:v>
                </c:pt>
                <c:pt idx="3004">
                  <c:v>90.15</c:v>
                </c:pt>
                <c:pt idx="3005">
                  <c:v>90.179999999999978</c:v>
                </c:pt>
                <c:pt idx="3006">
                  <c:v>90.21</c:v>
                </c:pt>
                <c:pt idx="3007">
                  <c:v>90.24</c:v>
                </c:pt>
                <c:pt idx="3008">
                  <c:v>90.27</c:v>
                </c:pt>
                <c:pt idx="3009">
                  <c:v>90.3</c:v>
                </c:pt>
                <c:pt idx="3010">
                  <c:v>90.33</c:v>
                </c:pt>
                <c:pt idx="3011">
                  <c:v>90.36</c:v>
                </c:pt>
                <c:pt idx="3012">
                  <c:v>90.39</c:v>
                </c:pt>
                <c:pt idx="3013">
                  <c:v>90.42</c:v>
                </c:pt>
                <c:pt idx="3014">
                  <c:v>90.45</c:v>
                </c:pt>
                <c:pt idx="3015">
                  <c:v>90.48</c:v>
                </c:pt>
                <c:pt idx="3016">
                  <c:v>90.51</c:v>
                </c:pt>
                <c:pt idx="3017">
                  <c:v>90.54</c:v>
                </c:pt>
                <c:pt idx="3018">
                  <c:v>90.57</c:v>
                </c:pt>
                <c:pt idx="3019">
                  <c:v>90.6</c:v>
                </c:pt>
                <c:pt idx="3020">
                  <c:v>90.63</c:v>
                </c:pt>
                <c:pt idx="3021">
                  <c:v>90.66</c:v>
                </c:pt>
                <c:pt idx="3022">
                  <c:v>90.69</c:v>
                </c:pt>
                <c:pt idx="3023">
                  <c:v>90.72</c:v>
                </c:pt>
                <c:pt idx="3024">
                  <c:v>90.75</c:v>
                </c:pt>
                <c:pt idx="3025">
                  <c:v>90.78</c:v>
                </c:pt>
                <c:pt idx="3026">
                  <c:v>90.81</c:v>
                </c:pt>
                <c:pt idx="3027">
                  <c:v>90.84</c:v>
                </c:pt>
                <c:pt idx="3028">
                  <c:v>90.87</c:v>
                </c:pt>
                <c:pt idx="3029">
                  <c:v>90.9</c:v>
                </c:pt>
                <c:pt idx="3030">
                  <c:v>90.93</c:v>
                </c:pt>
                <c:pt idx="3031">
                  <c:v>90.96</c:v>
                </c:pt>
                <c:pt idx="3032">
                  <c:v>90.99</c:v>
                </c:pt>
                <c:pt idx="3033">
                  <c:v>91.02</c:v>
                </c:pt>
                <c:pt idx="3034">
                  <c:v>91.05</c:v>
                </c:pt>
                <c:pt idx="3035">
                  <c:v>91.08</c:v>
                </c:pt>
                <c:pt idx="3036">
                  <c:v>91.11</c:v>
                </c:pt>
                <c:pt idx="3037">
                  <c:v>91.14</c:v>
                </c:pt>
                <c:pt idx="3038">
                  <c:v>91.169999999999973</c:v>
                </c:pt>
                <c:pt idx="3039">
                  <c:v>91.2</c:v>
                </c:pt>
                <c:pt idx="3040">
                  <c:v>91.23</c:v>
                </c:pt>
                <c:pt idx="3041">
                  <c:v>91.26</c:v>
                </c:pt>
                <c:pt idx="3042">
                  <c:v>91.29</c:v>
                </c:pt>
                <c:pt idx="3043">
                  <c:v>91.32</c:v>
                </c:pt>
                <c:pt idx="3044">
                  <c:v>91.35</c:v>
                </c:pt>
                <c:pt idx="3045">
                  <c:v>91.38</c:v>
                </c:pt>
                <c:pt idx="3046">
                  <c:v>91.41</c:v>
                </c:pt>
                <c:pt idx="3047">
                  <c:v>91.44</c:v>
                </c:pt>
                <c:pt idx="3048">
                  <c:v>91.47</c:v>
                </c:pt>
                <c:pt idx="3049">
                  <c:v>91.5</c:v>
                </c:pt>
                <c:pt idx="3050">
                  <c:v>91.53</c:v>
                </c:pt>
                <c:pt idx="3051">
                  <c:v>91.56</c:v>
                </c:pt>
                <c:pt idx="3052">
                  <c:v>91.59</c:v>
                </c:pt>
                <c:pt idx="3053">
                  <c:v>91.62</c:v>
                </c:pt>
                <c:pt idx="3054">
                  <c:v>91.65</c:v>
                </c:pt>
                <c:pt idx="3055">
                  <c:v>91.679999999999978</c:v>
                </c:pt>
                <c:pt idx="3056">
                  <c:v>91.71</c:v>
                </c:pt>
                <c:pt idx="3057">
                  <c:v>91.74</c:v>
                </c:pt>
                <c:pt idx="3058">
                  <c:v>91.77</c:v>
                </c:pt>
                <c:pt idx="3059">
                  <c:v>91.8</c:v>
                </c:pt>
                <c:pt idx="3060">
                  <c:v>91.83</c:v>
                </c:pt>
                <c:pt idx="3061">
                  <c:v>91.86</c:v>
                </c:pt>
                <c:pt idx="3062">
                  <c:v>91.89</c:v>
                </c:pt>
                <c:pt idx="3063">
                  <c:v>91.92</c:v>
                </c:pt>
                <c:pt idx="3064">
                  <c:v>91.95</c:v>
                </c:pt>
                <c:pt idx="3065">
                  <c:v>91.98</c:v>
                </c:pt>
                <c:pt idx="3066">
                  <c:v>92.01</c:v>
                </c:pt>
                <c:pt idx="3067">
                  <c:v>92.04</c:v>
                </c:pt>
                <c:pt idx="3068">
                  <c:v>92.07</c:v>
                </c:pt>
                <c:pt idx="3069">
                  <c:v>92.1</c:v>
                </c:pt>
                <c:pt idx="3070">
                  <c:v>92.13</c:v>
                </c:pt>
                <c:pt idx="3071">
                  <c:v>92.16</c:v>
                </c:pt>
                <c:pt idx="3072">
                  <c:v>92.19</c:v>
                </c:pt>
                <c:pt idx="3073">
                  <c:v>92.22</c:v>
                </c:pt>
                <c:pt idx="3074">
                  <c:v>92.25</c:v>
                </c:pt>
                <c:pt idx="3075">
                  <c:v>92.28</c:v>
                </c:pt>
                <c:pt idx="3076">
                  <c:v>92.31</c:v>
                </c:pt>
                <c:pt idx="3077">
                  <c:v>92.34</c:v>
                </c:pt>
                <c:pt idx="3078">
                  <c:v>92.37</c:v>
                </c:pt>
                <c:pt idx="3079">
                  <c:v>92.4</c:v>
                </c:pt>
                <c:pt idx="3080">
                  <c:v>92.43</c:v>
                </c:pt>
                <c:pt idx="3081">
                  <c:v>92.46</c:v>
                </c:pt>
                <c:pt idx="3082">
                  <c:v>92.49</c:v>
                </c:pt>
                <c:pt idx="3083">
                  <c:v>92.52</c:v>
                </c:pt>
                <c:pt idx="3084">
                  <c:v>92.55</c:v>
                </c:pt>
                <c:pt idx="3085">
                  <c:v>92.58</c:v>
                </c:pt>
                <c:pt idx="3086">
                  <c:v>92.61</c:v>
                </c:pt>
                <c:pt idx="3087">
                  <c:v>92.64</c:v>
                </c:pt>
                <c:pt idx="3088">
                  <c:v>92.669999999999973</c:v>
                </c:pt>
                <c:pt idx="3089">
                  <c:v>92.7</c:v>
                </c:pt>
                <c:pt idx="3090">
                  <c:v>92.73</c:v>
                </c:pt>
                <c:pt idx="3091">
                  <c:v>92.76</c:v>
                </c:pt>
                <c:pt idx="3092">
                  <c:v>92.79</c:v>
                </c:pt>
                <c:pt idx="3093">
                  <c:v>92.82</c:v>
                </c:pt>
                <c:pt idx="3094">
                  <c:v>92.85</c:v>
                </c:pt>
                <c:pt idx="3095">
                  <c:v>92.88</c:v>
                </c:pt>
                <c:pt idx="3096">
                  <c:v>92.91</c:v>
                </c:pt>
                <c:pt idx="3097">
                  <c:v>92.94</c:v>
                </c:pt>
                <c:pt idx="3098">
                  <c:v>92.97</c:v>
                </c:pt>
                <c:pt idx="3099">
                  <c:v>93</c:v>
                </c:pt>
                <c:pt idx="3100">
                  <c:v>93.03</c:v>
                </c:pt>
                <c:pt idx="3101">
                  <c:v>93.06</c:v>
                </c:pt>
                <c:pt idx="3102">
                  <c:v>93.09</c:v>
                </c:pt>
                <c:pt idx="3103">
                  <c:v>93.12</c:v>
                </c:pt>
                <c:pt idx="3104">
                  <c:v>93.15</c:v>
                </c:pt>
                <c:pt idx="3105">
                  <c:v>93.179999999999978</c:v>
                </c:pt>
                <c:pt idx="3106">
                  <c:v>93.21</c:v>
                </c:pt>
                <c:pt idx="3107">
                  <c:v>93.24</c:v>
                </c:pt>
                <c:pt idx="3108">
                  <c:v>93.27</c:v>
                </c:pt>
                <c:pt idx="3109">
                  <c:v>93.3</c:v>
                </c:pt>
                <c:pt idx="3110">
                  <c:v>93.33</c:v>
                </c:pt>
                <c:pt idx="3111">
                  <c:v>93.36</c:v>
                </c:pt>
                <c:pt idx="3112">
                  <c:v>93.39</c:v>
                </c:pt>
                <c:pt idx="3113">
                  <c:v>93.42</c:v>
                </c:pt>
                <c:pt idx="3114">
                  <c:v>93.45</c:v>
                </c:pt>
                <c:pt idx="3115">
                  <c:v>93.48</c:v>
                </c:pt>
                <c:pt idx="3116">
                  <c:v>93.51</c:v>
                </c:pt>
                <c:pt idx="3117">
                  <c:v>93.54</c:v>
                </c:pt>
                <c:pt idx="3118">
                  <c:v>93.57</c:v>
                </c:pt>
                <c:pt idx="3119">
                  <c:v>93.6</c:v>
                </c:pt>
                <c:pt idx="3120">
                  <c:v>93.63</c:v>
                </c:pt>
                <c:pt idx="3121">
                  <c:v>93.66</c:v>
                </c:pt>
                <c:pt idx="3122">
                  <c:v>93.69</c:v>
                </c:pt>
                <c:pt idx="3123">
                  <c:v>93.72</c:v>
                </c:pt>
                <c:pt idx="3124">
                  <c:v>93.75</c:v>
                </c:pt>
                <c:pt idx="3125">
                  <c:v>93.78</c:v>
                </c:pt>
                <c:pt idx="3126">
                  <c:v>93.81</c:v>
                </c:pt>
                <c:pt idx="3127">
                  <c:v>93.84</c:v>
                </c:pt>
                <c:pt idx="3128">
                  <c:v>93.87</c:v>
                </c:pt>
                <c:pt idx="3129">
                  <c:v>93.9</c:v>
                </c:pt>
                <c:pt idx="3130">
                  <c:v>93.93</c:v>
                </c:pt>
                <c:pt idx="3131">
                  <c:v>93.96</c:v>
                </c:pt>
                <c:pt idx="3132">
                  <c:v>93.99</c:v>
                </c:pt>
                <c:pt idx="3133">
                  <c:v>94.02</c:v>
                </c:pt>
                <c:pt idx="3134">
                  <c:v>94.05</c:v>
                </c:pt>
                <c:pt idx="3135">
                  <c:v>94.08</c:v>
                </c:pt>
                <c:pt idx="3136">
                  <c:v>94.11</c:v>
                </c:pt>
                <c:pt idx="3137">
                  <c:v>94.14</c:v>
                </c:pt>
                <c:pt idx="3138">
                  <c:v>94.169999999999973</c:v>
                </c:pt>
                <c:pt idx="3139">
                  <c:v>94.2</c:v>
                </c:pt>
                <c:pt idx="3140">
                  <c:v>94.23</c:v>
                </c:pt>
                <c:pt idx="3141">
                  <c:v>94.26</c:v>
                </c:pt>
                <c:pt idx="3142">
                  <c:v>94.29</c:v>
                </c:pt>
                <c:pt idx="3143">
                  <c:v>94.32</c:v>
                </c:pt>
                <c:pt idx="3144">
                  <c:v>94.35</c:v>
                </c:pt>
                <c:pt idx="3145">
                  <c:v>94.38</c:v>
                </c:pt>
                <c:pt idx="3146">
                  <c:v>94.41</c:v>
                </c:pt>
                <c:pt idx="3147">
                  <c:v>94.44</c:v>
                </c:pt>
                <c:pt idx="3148">
                  <c:v>94.47</c:v>
                </c:pt>
                <c:pt idx="3149">
                  <c:v>94.5</c:v>
                </c:pt>
                <c:pt idx="3150">
                  <c:v>94.53</c:v>
                </c:pt>
                <c:pt idx="3151">
                  <c:v>94.56</c:v>
                </c:pt>
                <c:pt idx="3152">
                  <c:v>94.59</c:v>
                </c:pt>
                <c:pt idx="3153">
                  <c:v>94.62</c:v>
                </c:pt>
                <c:pt idx="3154">
                  <c:v>94.65</c:v>
                </c:pt>
                <c:pt idx="3155">
                  <c:v>94.679999999999978</c:v>
                </c:pt>
                <c:pt idx="3156">
                  <c:v>94.71</c:v>
                </c:pt>
                <c:pt idx="3157">
                  <c:v>94.74</c:v>
                </c:pt>
                <c:pt idx="3158">
                  <c:v>94.77</c:v>
                </c:pt>
                <c:pt idx="3159">
                  <c:v>94.8</c:v>
                </c:pt>
                <c:pt idx="3160">
                  <c:v>94.83</c:v>
                </c:pt>
                <c:pt idx="3161">
                  <c:v>94.86</c:v>
                </c:pt>
                <c:pt idx="3162">
                  <c:v>94.89</c:v>
                </c:pt>
                <c:pt idx="3163">
                  <c:v>94.92</c:v>
                </c:pt>
                <c:pt idx="3164">
                  <c:v>94.95</c:v>
                </c:pt>
                <c:pt idx="3165">
                  <c:v>94.98</c:v>
                </c:pt>
                <c:pt idx="3166">
                  <c:v>95.01</c:v>
                </c:pt>
                <c:pt idx="3167">
                  <c:v>95.04</c:v>
                </c:pt>
                <c:pt idx="3168">
                  <c:v>95.07</c:v>
                </c:pt>
                <c:pt idx="3169">
                  <c:v>95.1</c:v>
                </c:pt>
                <c:pt idx="3170">
                  <c:v>95.13</c:v>
                </c:pt>
                <c:pt idx="3171">
                  <c:v>95.16</c:v>
                </c:pt>
                <c:pt idx="3172">
                  <c:v>95.19</c:v>
                </c:pt>
                <c:pt idx="3173">
                  <c:v>95.22</c:v>
                </c:pt>
                <c:pt idx="3174">
                  <c:v>95.25</c:v>
                </c:pt>
                <c:pt idx="3175">
                  <c:v>95.28</c:v>
                </c:pt>
                <c:pt idx="3176">
                  <c:v>95.31</c:v>
                </c:pt>
                <c:pt idx="3177">
                  <c:v>95.34</c:v>
                </c:pt>
                <c:pt idx="3178">
                  <c:v>95.37</c:v>
                </c:pt>
                <c:pt idx="3179">
                  <c:v>95.4</c:v>
                </c:pt>
                <c:pt idx="3180">
                  <c:v>95.43</c:v>
                </c:pt>
                <c:pt idx="3181">
                  <c:v>95.46</c:v>
                </c:pt>
                <c:pt idx="3182">
                  <c:v>95.49</c:v>
                </c:pt>
                <c:pt idx="3183">
                  <c:v>95.52</c:v>
                </c:pt>
                <c:pt idx="3184">
                  <c:v>95.55</c:v>
                </c:pt>
                <c:pt idx="3185">
                  <c:v>95.58</c:v>
                </c:pt>
                <c:pt idx="3186">
                  <c:v>95.61</c:v>
                </c:pt>
                <c:pt idx="3187">
                  <c:v>95.64</c:v>
                </c:pt>
                <c:pt idx="3188">
                  <c:v>95.669999999999973</c:v>
                </c:pt>
                <c:pt idx="3189">
                  <c:v>95.7</c:v>
                </c:pt>
                <c:pt idx="3190">
                  <c:v>95.73</c:v>
                </c:pt>
                <c:pt idx="3191">
                  <c:v>95.76</c:v>
                </c:pt>
                <c:pt idx="3192">
                  <c:v>95.79</c:v>
                </c:pt>
                <c:pt idx="3193">
                  <c:v>95.82</c:v>
                </c:pt>
                <c:pt idx="3194">
                  <c:v>95.85</c:v>
                </c:pt>
                <c:pt idx="3195">
                  <c:v>95.88</c:v>
                </c:pt>
                <c:pt idx="3196">
                  <c:v>95.91</c:v>
                </c:pt>
                <c:pt idx="3197">
                  <c:v>95.94</c:v>
                </c:pt>
                <c:pt idx="3198">
                  <c:v>95.97</c:v>
                </c:pt>
                <c:pt idx="3199">
                  <c:v>96</c:v>
                </c:pt>
                <c:pt idx="3200">
                  <c:v>96.03</c:v>
                </c:pt>
                <c:pt idx="3201">
                  <c:v>96.06</c:v>
                </c:pt>
                <c:pt idx="3202">
                  <c:v>96.09</c:v>
                </c:pt>
                <c:pt idx="3203">
                  <c:v>96.12</c:v>
                </c:pt>
                <c:pt idx="3204">
                  <c:v>96.15</c:v>
                </c:pt>
                <c:pt idx="3205">
                  <c:v>96.179999999999978</c:v>
                </c:pt>
                <c:pt idx="3206">
                  <c:v>96.21</c:v>
                </c:pt>
                <c:pt idx="3207">
                  <c:v>96.24</c:v>
                </c:pt>
                <c:pt idx="3208">
                  <c:v>96.27</c:v>
                </c:pt>
                <c:pt idx="3209">
                  <c:v>96.3</c:v>
                </c:pt>
                <c:pt idx="3210">
                  <c:v>96.33</c:v>
                </c:pt>
                <c:pt idx="3211">
                  <c:v>96.36</c:v>
                </c:pt>
                <c:pt idx="3212">
                  <c:v>96.39</c:v>
                </c:pt>
                <c:pt idx="3213">
                  <c:v>96.42</c:v>
                </c:pt>
                <c:pt idx="3214">
                  <c:v>96.45</c:v>
                </c:pt>
                <c:pt idx="3215">
                  <c:v>96.48</c:v>
                </c:pt>
                <c:pt idx="3216">
                  <c:v>96.51</c:v>
                </c:pt>
                <c:pt idx="3217">
                  <c:v>96.54</c:v>
                </c:pt>
                <c:pt idx="3218">
                  <c:v>96.57</c:v>
                </c:pt>
                <c:pt idx="3219">
                  <c:v>96.6</c:v>
                </c:pt>
                <c:pt idx="3220">
                  <c:v>96.63</c:v>
                </c:pt>
                <c:pt idx="3221">
                  <c:v>96.66</c:v>
                </c:pt>
                <c:pt idx="3222">
                  <c:v>96.69</c:v>
                </c:pt>
                <c:pt idx="3223">
                  <c:v>96.72</c:v>
                </c:pt>
                <c:pt idx="3224">
                  <c:v>96.75</c:v>
                </c:pt>
                <c:pt idx="3225">
                  <c:v>96.78</c:v>
                </c:pt>
                <c:pt idx="3226">
                  <c:v>96.81</c:v>
                </c:pt>
                <c:pt idx="3227">
                  <c:v>96.84</c:v>
                </c:pt>
                <c:pt idx="3228">
                  <c:v>96.87</c:v>
                </c:pt>
                <c:pt idx="3229">
                  <c:v>96.9</c:v>
                </c:pt>
                <c:pt idx="3230">
                  <c:v>96.93</c:v>
                </c:pt>
                <c:pt idx="3231">
                  <c:v>96.96</c:v>
                </c:pt>
                <c:pt idx="3232">
                  <c:v>96.99</c:v>
                </c:pt>
                <c:pt idx="3233">
                  <c:v>97.02</c:v>
                </c:pt>
                <c:pt idx="3234">
                  <c:v>97.05</c:v>
                </c:pt>
                <c:pt idx="3235">
                  <c:v>97.08</c:v>
                </c:pt>
                <c:pt idx="3236">
                  <c:v>97.11</c:v>
                </c:pt>
                <c:pt idx="3237">
                  <c:v>97.14</c:v>
                </c:pt>
                <c:pt idx="3238">
                  <c:v>97.169999999999973</c:v>
                </c:pt>
                <c:pt idx="3239">
                  <c:v>97.2</c:v>
                </c:pt>
                <c:pt idx="3240">
                  <c:v>97.23</c:v>
                </c:pt>
                <c:pt idx="3241">
                  <c:v>97.26</c:v>
                </c:pt>
                <c:pt idx="3242">
                  <c:v>97.29</c:v>
                </c:pt>
                <c:pt idx="3243">
                  <c:v>97.32</c:v>
                </c:pt>
                <c:pt idx="3244">
                  <c:v>97.35</c:v>
                </c:pt>
                <c:pt idx="3245">
                  <c:v>97.38</c:v>
                </c:pt>
                <c:pt idx="3246">
                  <c:v>97.41</c:v>
                </c:pt>
                <c:pt idx="3247">
                  <c:v>97.44</c:v>
                </c:pt>
                <c:pt idx="3248">
                  <c:v>97.47</c:v>
                </c:pt>
                <c:pt idx="3249">
                  <c:v>97.5</c:v>
                </c:pt>
                <c:pt idx="3250">
                  <c:v>97.53</c:v>
                </c:pt>
                <c:pt idx="3251">
                  <c:v>97.56</c:v>
                </c:pt>
                <c:pt idx="3252">
                  <c:v>97.59</c:v>
                </c:pt>
                <c:pt idx="3253">
                  <c:v>97.62</c:v>
                </c:pt>
                <c:pt idx="3254">
                  <c:v>97.65</c:v>
                </c:pt>
                <c:pt idx="3255">
                  <c:v>97.679999999999978</c:v>
                </c:pt>
                <c:pt idx="3256">
                  <c:v>97.71</c:v>
                </c:pt>
                <c:pt idx="3257">
                  <c:v>97.74</c:v>
                </c:pt>
                <c:pt idx="3258">
                  <c:v>97.77</c:v>
                </c:pt>
                <c:pt idx="3259">
                  <c:v>97.8</c:v>
                </c:pt>
                <c:pt idx="3260">
                  <c:v>97.83</c:v>
                </c:pt>
                <c:pt idx="3261">
                  <c:v>97.86</c:v>
                </c:pt>
                <c:pt idx="3262">
                  <c:v>97.89</c:v>
                </c:pt>
                <c:pt idx="3263">
                  <c:v>97.92</c:v>
                </c:pt>
                <c:pt idx="3264">
                  <c:v>97.95</c:v>
                </c:pt>
                <c:pt idx="3265">
                  <c:v>97.98</c:v>
                </c:pt>
                <c:pt idx="3266">
                  <c:v>98.01</c:v>
                </c:pt>
                <c:pt idx="3267">
                  <c:v>98.04</c:v>
                </c:pt>
                <c:pt idx="3268">
                  <c:v>98.07</c:v>
                </c:pt>
                <c:pt idx="3269">
                  <c:v>98.1</c:v>
                </c:pt>
                <c:pt idx="3270">
                  <c:v>98.13</c:v>
                </c:pt>
                <c:pt idx="3271">
                  <c:v>98.16</c:v>
                </c:pt>
                <c:pt idx="3272">
                  <c:v>98.19</c:v>
                </c:pt>
                <c:pt idx="3273">
                  <c:v>98.22</c:v>
                </c:pt>
                <c:pt idx="3274">
                  <c:v>98.25</c:v>
                </c:pt>
                <c:pt idx="3275">
                  <c:v>98.28</c:v>
                </c:pt>
                <c:pt idx="3276">
                  <c:v>98.31</c:v>
                </c:pt>
                <c:pt idx="3277">
                  <c:v>98.34</c:v>
                </c:pt>
                <c:pt idx="3278">
                  <c:v>98.37</c:v>
                </c:pt>
                <c:pt idx="3279">
                  <c:v>98.4</c:v>
                </c:pt>
                <c:pt idx="3280">
                  <c:v>98.43</c:v>
                </c:pt>
                <c:pt idx="3281">
                  <c:v>98.46</c:v>
                </c:pt>
                <c:pt idx="3282">
                  <c:v>98.49</c:v>
                </c:pt>
                <c:pt idx="3283">
                  <c:v>98.52</c:v>
                </c:pt>
                <c:pt idx="3284">
                  <c:v>98.55</c:v>
                </c:pt>
                <c:pt idx="3285">
                  <c:v>98.58</c:v>
                </c:pt>
                <c:pt idx="3286">
                  <c:v>98.61</c:v>
                </c:pt>
                <c:pt idx="3287">
                  <c:v>98.64</c:v>
                </c:pt>
                <c:pt idx="3288">
                  <c:v>98.669999999999973</c:v>
                </c:pt>
                <c:pt idx="3289">
                  <c:v>98.7</c:v>
                </c:pt>
                <c:pt idx="3290">
                  <c:v>98.73</c:v>
                </c:pt>
                <c:pt idx="3291">
                  <c:v>98.76</c:v>
                </c:pt>
                <c:pt idx="3292">
                  <c:v>98.79</c:v>
                </c:pt>
                <c:pt idx="3293">
                  <c:v>98.82</c:v>
                </c:pt>
                <c:pt idx="3294">
                  <c:v>98.85</c:v>
                </c:pt>
                <c:pt idx="3295">
                  <c:v>98.88</c:v>
                </c:pt>
                <c:pt idx="3296">
                  <c:v>98.91</c:v>
                </c:pt>
                <c:pt idx="3297">
                  <c:v>98.94</c:v>
                </c:pt>
                <c:pt idx="3298">
                  <c:v>98.97</c:v>
                </c:pt>
                <c:pt idx="3299">
                  <c:v>99</c:v>
                </c:pt>
                <c:pt idx="3300">
                  <c:v>99.03</c:v>
                </c:pt>
                <c:pt idx="3301">
                  <c:v>99.06</c:v>
                </c:pt>
                <c:pt idx="3302">
                  <c:v>99.09</c:v>
                </c:pt>
                <c:pt idx="3303">
                  <c:v>99.12</c:v>
                </c:pt>
                <c:pt idx="3304">
                  <c:v>99.15</c:v>
                </c:pt>
                <c:pt idx="3305">
                  <c:v>99.179999999999978</c:v>
                </c:pt>
                <c:pt idx="3306">
                  <c:v>99.21</c:v>
                </c:pt>
                <c:pt idx="3307">
                  <c:v>99.24</c:v>
                </c:pt>
                <c:pt idx="3308">
                  <c:v>99.27</c:v>
                </c:pt>
                <c:pt idx="3309">
                  <c:v>99.3</c:v>
                </c:pt>
                <c:pt idx="3310">
                  <c:v>99.33</c:v>
                </c:pt>
                <c:pt idx="3311">
                  <c:v>99.36</c:v>
                </c:pt>
                <c:pt idx="3312">
                  <c:v>99.39</c:v>
                </c:pt>
                <c:pt idx="3313">
                  <c:v>99.42</c:v>
                </c:pt>
                <c:pt idx="3314">
                  <c:v>99.45</c:v>
                </c:pt>
                <c:pt idx="3315">
                  <c:v>99.48</c:v>
                </c:pt>
                <c:pt idx="3316">
                  <c:v>99.51</c:v>
                </c:pt>
                <c:pt idx="3317">
                  <c:v>99.54</c:v>
                </c:pt>
                <c:pt idx="3318">
                  <c:v>99.57</c:v>
                </c:pt>
                <c:pt idx="3319">
                  <c:v>99.6</c:v>
                </c:pt>
                <c:pt idx="3320">
                  <c:v>99.63</c:v>
                </c:pt>
                <c:pt idx="3321">
                  <c:v>99.66</c:v>
                </c:pt>
                <c:pt idx="3322">
                  <c:v>99.69</c:v>
                </c:pt>
                <c:pt idx="3323">
                  <c:v>99.72</c:v>
                </c:pt>
                <c:pt idx="3324">
                  <c:v>99.75</c:v>
                </c:pt>
                <c:pt idx="3325">
                  <c:v>99.78</c:v>
                </c:pt>
                <c:pt idx="3326">
                  <c:v>99.81</c:v>
                </c:pt>
                <c:pt idx="3327">
                  <c:v>99.84</c:v>
                </c:pt>
                <c:pt idx="3328">
                  <c:v>99.87</c:v>
                </c:pt>
                <c:pt idx="3329">
                  <c:v>99.9</c:v>
                </c:pt>
                <c:pt idx="3330">
                  <c:v>99.93</c:v>
                </c:pt>
                <c:pt idx="3331">
                  <c:v>99.96</c:v>
                </c:pt>
                <c:pt idx="3332">
                  <c:v>99.99</c:v>
                </c:pt>
                <c:pt idx="3333">
                  <c:v>100.02</c:v>
                </c:pt>
                <c:pt idx="3334">
                  <c:v>100.05</c:v>
                </c:pt>
                <c:pt idx="3335">
                  <c:v>100.08</c:v>
                </c:pt>
                <c:pt idx="3336">
                  <c:v>100.11</c:v>
                </c:pt>
                <c:pt idx="3337">
                  <c:v>100.14</c:v>
                </c:pt>
                <c:pt idx="3338">
                  <c:v>100.17</c:v>
                </c:pt>
                <c:pt idx="3339">
                  <c:v>100.2</c:v>
                </c:pt>
                <c:pt idx="3340">
                  <c:v>100.23</c:v>
                </c:pt>
                <c:pt idx="3341">
                  <c:v>100.26</c:v>
                </c:pt>
                <c:pt idx="3342">
                  <c:v>100.29</c:v>
                </c:pt>
                <c:pt idx="3343">
                  <c:v>100.32</c:v>
                </c:pt>
                <c:pt idx="3344">
                  <c:v>100.35</c:v>
                </c:pt>
                <c:pt idx="3345">
                  <c:v>100.38</c:v>
                </c:pt>
                <c:pt idx="3346">
                  <c:v>100.41</c:v>
                </c:pt>
                <c:pt idx="3347">
                  <c:v>100.44</c:v>
                </c:pt>
                <c:pt idx="3348">
                  <c:v>100.47</c:v>
                </c:pt>
                <c:pt idx="3349">
                  <c:v>100.5</c:v>
                </c:pt>
                <c:pt idx="3350">
                  <c:v>100.53</c:v>
                </c:pt>
                <c:pt idx="3351">
                  <c:v>100.56</c:v>
                </c:pt>
                <c:pt idx="3352">
                  <c:v>100.59</c:v>
                </c:pt>
                <c:pt idx="3353">
                  <c:v>100.62</c:v>
                </c:pt>
                <c:pt idx="3354">
                  <c:v>100.65</c:v>
                </c:pt>
                <c:pt idx="3355">
                  <c:v>100.68</c:v>
                </c:pt>
                <c:pt idx="3356">
                  <c:v>100.71</c:v>
                </c:pt>
                <c:pt idx="3357">
                  <c:v>100.74</c:v>
                </c:pt>
                <c:pt idx="3358">
                  <c:v>100.77</c:v>
                </c:pt>
                <c:pt idx="3359">
                  <c:v>100.8</c:v>
                </c:pt>
                <c:pt idx="3360">
                  <c:v>100.83</c:v>
                </c:pt>
                <c:pt idx="3361">
                  <c:v>100.86</c:v>
                </c:pt>
                <c:pt idx="3362">
                  <c:v>100.89</c:v>
                </c:pt>
                <c:pt idx="3363">
                  <c:v>100.92</c:v>
                </c:pt>
                <c:pt idx="3364">
                  <c:v>100.95</c:v>
                </c:pt>
                <c:pt idx="3365">
                  <c:v>100.98</c:v>
                </c:pt>
                <c:pt idx="3366">
                  <c:v>101.01</c:v>
                </c:pt>
                <c:pt idx="3367">
                  <c:v>101.04</c:v>
                </c:pt>
                <c:pt idx="3368">
                  <c:v>101.07</c:v>
                </c:pt>
                <c:pt idx="3369">
                  <c:v>101.1</c:v>
                </c:pt>
                <c:pt idx="3370">
                  <c:v>101.13</c:v>
                </c:pt>
                <c:pt idx="3371">
                  <c:v>101.16</c:v>
                </c:pt>
                <c:pt idx="3372">
                  <c:v>101.19</c:v>
                </c:pt>
                <c:pt idx="3373">
                  <c:v>101.22</c:v>
                </c:pt>
                <c:pt idx="3374">
                  <c:v>101.25</c:v>
                </c:pt>
                <c:pt idx="3375">
                  <c:v>101.28</c:v>
                </c:pt>
                <c:pt idx="3376">
                  <c:v>101.31</c:v>
                </c:pt>
                <c:pt idx="3377">
                  <c:v>101.34</c:v>
                </c:pt>
                <c:pt idx="3378">
                  <c:v>101.37</c:v>
                </c:pt>
                <c:pt idx="3379">
                  <c:v>101.4</c:v>
                </c:pt>
                <c:pt idx="3380">
                  <c:v>101.43</c:v>
                </c:pt>
                <c:pt idx="3381">
                  <c:v>101.46</c:v>
                </c:pt>
                <c:pt idx="3382">
                  <c:v>101.49</c:v>
                </c:pt>
                <c:pt idx="3383">
                  <c:v>101.52</c:v>
                </c:pt>
                <c:pt idx="3384">
                  <c:v>101.55</c:v>
                </c:pt>
                <c:pt idx="3385">
                  <c:v>101.58</c:v>
                </c:pt>
                <c:pt idx="3386">
                  <c:v>101.61</c:v>
                </c:pt>
                <c:pt idx="3387">
                  <c:v>101.64</c:v>
                </c:pt>
                <c:pt idx="3388">
                  <c:v>101.67</c:v>
                </c:pt>
                <c:pt idx="3389">
                  <c:v>101.7</c:v>
                </c:pt>
                <c:pt idx="3390">
                  <c:v>101.73</c:v>
                </c:pt>
                <c:pt idx="3391">
                  <c:v>101.76</c:v>
                </c:pt>
                <c:pt idx="3392">
                  <c:v>101.79</c:v>
                </c:pt>
                <c:pt idx="3393">
                  <c:v>101.82</c:v>
                </c:pt>
                <c:pt idx="3394">
                  <c:v>101.85</c:v>
                </c:pt>
                <c:pt idx="3395">
                  <c:v>101.88</c:v>
                </c:pt>
                <c:pt idx="3396">
                  <c:v>101.91</c:v>
                </c:pt>
                <c:pt idx="3397">
                  <c:v>101.94</c:v>
                </c:pt>
                <c:pt idx="3398">
                  <c:v>101.97</c:v>
                </c:pt>
                <c:pt idx="3399">
                  <c:v>102</c:v>
                </c:pt>
                <c:pt idx="3400">
                  <c:v>102.03</c:v>
                </c:pt>
                <c:pt idx="3401">
                  <c:v>102.06</c:v>
                </c:pt>
                <c:pt idx="3402">
                  <c:v>102.09</c:v>
                </c:pt>
                <c:pt idx="3403">
                  <c:v>102.12</c:v>
                </c:pt>
                <c:pt idx="3404">
                  <c:v>102.15</c:v>
                </c:pt>
                <c:pt idx="3405">
                  <c:v>102.18</c:v>
                </c:pt>
                <c:pt idx="3406">
                  <c:v>102.21</c:v>
                </c:pt>
                <c:pt idx="3407">
                  <c:v>102.24</c:v>
                </c:pt>
                <c:pt idx="3408">
                  <c:v>102.27</c:v>
                </c:pt>
                <c:pt idx="3409">
                  <c:v>102.3</c:v>
                </c:pt>
                <c:pt idx="3410">
                  <c:v>102.33</c:v>
                </c:pt>
                <c:pt idx="3411">
                  <c:v>102.36</c:v>
                </c:pt>
                <c:pt idx="3412">
                  <c:v>102.39</c:v>
                </c:pt>
                <c:pt idx="3413">
                  <c:v>102.42</c:v>
                </c:pt>
                <c:pt idx="3414">
                  <c:v>102.45</c:v>
                </c:pt>
                <c:pt idx="3415">
                  <c:v>102.48</c:v>
                </c:pt>
                <c:pt idx="3416">
                  <c:v>102.51</c:v>
                </c:pt>
                <c:pt idx="3417">
                  <c:v>102.54</c:v>
                </c:pt>
                <c:pt idx="3418">
                  <c:v>102.57</c:v>
                </c:pt>
                <c:pt idx="3419">
                  <c:v>102.6</c:v>
                </c:pt>
                <c:pt idx="3420">
                  <c:v>102.63</c:v>
                </c:pt>
                <c:pt idx="3421">
                  <c:v>102.66</c:v>
                </c:pt>
                <c:pt idx="3422">
                  <c:v>102.69</c:v>
                </c:pt>
                <c:pt idx="3423">
                  <c:v>102.72</c:v>
                </c:pt>
                <c:pt idx="3424">
                  <c:v>102.75</c:v>
                </c:pt>
                <c:pt idx="3425">
                  <c:v>102.78</c:v>
                </c:pt>
                <c:pt idx="3426">
                  <c:v>102.81</c:v>
                </c:pt>
                <c:pt idx="3427">
                  <c:v>102.84</c:v>
                </c:pt>
                <c:pt idx="3428">
                  <c:v>102.87</c:v>
                </c:pt>
                <c:pt idx="3429">
                  <c:v>102.9</c:v>
                </c:pt>
                <c:pt idx="3430">
                  <c:v>102.93</c:v>
                </c:pt>
                <c:pt idx="3431">
                  <c:v>102.96</c:v>
                </c:pt>
                <c:pt idx="3432">
                  <c:v>102.99</c:v>
                </c:pt>
                <c:pt idx="3433">
                  <c:v>103.02</c:v>
                </c:pt>
                <c:pt idx="3434">
                  <c:v>103.05</c:v>
                </c:pt>
                <c:pt idx="3435">
                  <c:v>103.08</c:v>
                </c:pt>
                <c:pt idx="3436">
                  <c:v>103.11</c:v>
                </c:pt>
                <c:pt idx="3437">
                  <c:v>103.14</c:v>
                </c:pt>
                <c:pt idx="3438">
                  <c:v>103.17</c:v>
                </c:pt>
                <c:pt idx="3439">
                  <c:v>103.2</c:v>
                </c:pt>
                <c:pt idx="3440">
                  <c:v>103.23</c:v>
                </c:pt>
                <c:pt idx="3441">
                  <c:v>103.26</c:v>
                </c:pt>
                <c:pt idx="3442">
                  <c:v>103.29</c:v>
                </c:pt>
                <c:pt idx="3443">
                  <c:v>103.32</c:v>
                </c:pt>
                <c:pt idx="3444">
                  <c:v>103.35</c:v>
                </c:pt>
                <c:pt idx="3445">
                  <c:v>103.38</c:v>
                </c:pt>
                <c:pt idx="3446">
                  <c:v>103.41</c:v>
                </c:pt>
                <c:pt idx="3447">
                  <c:v>103.44</c:v>
                </c:pt>
                <c:pt idx="3448">
                  <c:v>103.47</c:v>
                </c:pt>
                <c:pt idx="3449">
                  <c:v>103.5</c:v>
                </c:pt>
                <c:pt idx="3450">
                  <c:v>103.53</c:v>
                </c:pt>
                <c:pt idx="3451">
                  <c:v>103.56</c:v>
                </c:pt>
                <c:pt idx="3452">
                  <c:v>103.59</c:v>
                </c:pt>
                <c:pt idx="3453">
                  <c:v>103.62</c:v>
                </c:pt>
                <c:pt idx="3454">
                  <c:v>103.65</c:v>
                </c:pt>
                <c:pt idx="3455">
                  <c:v>103.68</c:v>
                </c:pt>
                <c:pt idx="3456">
                  <c:v>103.71</c:v>
                </c:pt>
                <c:pt idx="3457">
                  <c:v>103.74</c:v>
                </c:pt>
                <c:pt idx="3458">
                  <c:v>103.77</c:v>
                </c:pt>
                <c:pt idx="3459">
                  <c:v>103.8</c:v>
                </c:pt>
                <c:pt idx="3460">
                  <c:v>103.83</c:v>
                </c:pt>
                <c:pt idx="3461">
                  <c:v>103.86</c:v>
                </c:pt>
                <c:pt idx="3462">
                  <c:v>103.89</c:v>
                </c:pt>
                <c:pt idx="3463">
                  <c:v>103.92</c:v>
                </c:pt>
                <c:pt idx="3464">
                  <c:v>103.95</c:v>
                </c:pt>
                <c:pt idx="3465">
                  <c:v>103.98</c:v>
                </c:pt>
                <c:pt idx="3466">
                  <c:v>104.01</c:v>
                </c:pt>
                <c:pt idx="3467">
                  <c:v>104.04</c:v>
                </c:pt>
                <c:pt idx="3468">
                  <c:v>104.07</c:v>
                </c:pt>
                <c:pt idx="3469">
                  <c:v>104.1</c:v>
                </c:pt>
                <c:pt idx="3470">
                  <c:v>104.13</c:v>
                </c:pt>
                <c:pt idx="3471">
                  <c:v>104.16</c:v>
                </c:pt>
                <c:pt idx="3472">
                  <c:v>104.19</c:v>
                </c:pt>
                <c:pt idx="3473">
                  <c:v>104.22</c:v>
                </c:pt>
                <c:pt idx="3474">
                  <c:v>104.25</c:v>
                </c:pt>
                <c:pt idx="3475">
                  <c:v>104.28</c:v>
                </c:pt>
                <c:pt idx="3476">
                  <c:v>104.31</c:v>
                </c:pt>
                <c:pt idx="3477">
                  <c:v>104.34</c:v>
                </c:pt>
                <c:pt idx="3478">
                  <c:v>104.37</c:v>
                </c:pt>
                <c:pt idx="3479">
                  <c:v>104.4</c:v>
                </c:pt>
                <c:pt idx="3480">
                  <c:v>104.43</c:v>
                </c:pt>
                <c:pt idx="3481">
                  <c:v>104.46</c:v>
                </c:pt>
                <c:pt idx="3482">
                  <c:v>104.49</c:v>
                </c:pt>
                <c:pt idx="3483">
                  <c:v>104.52</c:v>
                </c:pt>
                <c:pt idx="3484">
                  <c:v>104.55</c:v>
                </c:pt>
                <c:pt idx="3485">
                  <c:v>104.58</c:v>
                </c:pt>
                <c:pt idx="3486">
                  <c:v>104.61</c:v>
                </c:pt>
                <c:pt idx="3487">
                  <c:v>104.64</c:v>
                </c:pt>
                <c:pt idx="3488">
                  <c:v>104.67</c:v>
                </c:pt>
                <c:pt idx="3489">
                  <c:v>104.7</c:v>
                </c:pt>
                <c:pt idx="3490">
                  <c:v>104.73</c:v>
                </c:pt>
                <c:pt idx="3491">
                  <c:v>104.76</c:v>
                </c:pt>
                <c:pt idx="3492">
                  <c:v>104.79</c:v>
                </c:pt>
                <c:pt idx="3493">
                  <c:v>104.82</c:v>
                </c:pt>
                <c:pt idx="3494">
                  <c:v>104.85</c:v>
                </c:pt>
                <c:pt idx="3495">
                  <c:v>104.88</c:v>
                </c:pt>
                <c:pt idx="3496">
                  <c:v>104.91</c:v>
                </c:pt>
                <c:pt idx="3497">
                  <c:v>104.94</c:v>
                </c:pt>
                <c:pt idx="3498">
                  <c:v>104.97</c:v>
                </c:pt>
                <c:pt idx="3499">
                  <c:v>105</c:v>
                </c:pt>
                <c:pt idx="3500">
                  <c:v>105.03</c:v>
                </c:pt>
                <c:pt idx="3501">
                  <c:v>105.06</c:v>
                </c:pt>
                <c:pt idx="3502">
                  <c:v>105.09</c:v>
                </c:pt>
                <c:pt idx="3503">
                  <c:v>105.12</c:v>
                </c:pt>
                <c:pt idx="3504">
                  <c:v>105.15</c:v>
                </c:pt>
                <c:pt idx="3505">
                  <c:v>105.18</c:v>
                </c:pt>
                <c:pt idx="3506">
                  <c:v>105.21</c:v>
                </c:pt>
                <c:pt idx="3507">
                  <c:v>105.24</c:v>
                </c:pt>
                <c:pt idx="3508">
                  <c:v>105.27</c:v>
                </c:pt>
                <c:pt idx="3509">
                  <c:v>105.3</c:v>
                </c:pt>
                <c:pt idx="3510">
                  <c:v>105.33</c:v>
                </c:pt>
                <c:pt idx="3511">
                  <c:v>105.36</c:v>
                </c:pt>
                <c:pt idx="3512">
                  <c:v>105.39</c:v>
                </c:pt>
                <c:pt idx="3513">
                  <c:v>105.42</c:v>
                </c:pt>
                <c:pt idx="3514">
                  <c:v>105.45</c:v>
                </c:pt>
                <c:pt idx="3515">
                  <c:v>105.48</c:v>
                </c:pt>
                <c:pt idx="3516">
                  <c:v>105.51</c:v>
                </c:pt>
                <c:pt idx="3517">
                  <c:v>105.54</c:v>
                </c:pt>
                <c:pt idx="3518">
                  <c:v>105.57</c:v>
                </c:pt>
                <c:pt idx="3519">
                  <c:v>105.6</c:v>
                </c:pt>
                <c:pt idx="3520">
                  <c:v>105.63</c:v>
                </c:pt>
                <c:pt idx="3521">
                  <c:v>105.66</c:v>
                </c:pt>
                <c:pt idx="3522">
                  <c:v>105.69</c:v>
                </c:pt>
                <c:pt idx="3523">
                  <c:v>105.72</c:v>
                </c:pt>
                <c:pt idx="3524">
                  <c:v>105.75</c:v>
                </c:pt>
                <c:pt idx="3525">
                  <c:v>105.78</c:v>
                </c:pt>
                <c:pt idx="3526">
                  <c:v>105.81</c:v>
                </c:pt>
                <c:pt idx="3527">
                  <c:v>105.84</c:v>
                </c:pt>
                <c:pt idx="3528">
                  <c:v>105.87</c:v>
                </c:pt>
                <c:pt idx="3529">
                  <c:v>105.9</c:v>
                </c:pt>
                <c:pt idx="3530">
                  <c:v>105.93</c:v>
                </c:pt>
                <c:pt idx="3531">
                  <c:v>105.96</c:v>
                </c:pt>
                <c:pt idx="3532">
                  <c:v>105.99</c:v>
                </c:pt>
                <c:pt idx="3533">
                  <c:v>106.02</c:v>
                </c:pt>
                <c:pt idx="3534">
                  <c:v>106.05</c:v>
                </c:pt>
                <c:pt idx="3535">
                  <c:v>106.08</c:v>
                </c:pt>
                <c:pt idx="3536">
                  <c:v>106.11</c:v>
                </c:pt>
                <c:pt idx="3537">
                  <c:v>106.14</c:v>
                </c:pt>
                <c:pt idx="3538">
                  <c:v>106.17</c:v>
                </c:pt>
                <c:pt idx="3539">
                  <c:v>106.2</c:v>
                </c:pt>
                <c:pt idx="3540">
                  <c:v>106.23</c:v>
                </c:pt>
                <c:pt idx="3541">
                  <c:v>106.26</c:v>
                </c:pt>
                <c:pt idx="3542">
                  <c:v>106.29</c:v>
                </c:pt>
                <c:pt idx="3543">
                  <c:v>106.32</c:v>
                </c:pt>
                <c:pt idx="3544">
                  <c:v>106.35</c:v>
                </c:pt>
                <c:pt idx="3545">
                  <c:v>106.38</c:v>
                </c:pt>
                <c:pt idx="3546">
                  <c:v>106.41</c:v>
                </c:pt>
                <c:pt idx="3547">
                  <c:v>106.44</c:v>
                </c:pt>
                <c:pt idx="3548">
                  <c:v>106.47</c:v>
                </c:pt>
                <c:pt idx="3549">
                  <c:v>106.5</c:v>
                </c:pt>
                <c:pt idx="3550">
                  <c:v>106.53</c:v>
                </c:pt>
                <c:pt idx="3551">
                  <c:v>106.56</c:v>
                </c:pt>
                <c:pt idx="3552">
                  <c:v>106.59</c:v>
                </c:pt>
                <c:pt idx="3553">
                  <c:v>106.62</c:v>
                </c:pt>
                <c:pt idx="3554">
                  <c:v>106.65</c:v>
                </c:pt>
                <c:pt idx="3555">
                  <c:v>106.68</c:v>
                </c:pt>
                <c:pt idx="3556">
                  <c:v>106.71</c:v>
                </c:pt>
                <c:pt idx="3557">
                  <c:v>106.74</c:v>
                </c:pt>
                <c:pt idx="3558">
                  <c:v>106.77</c:v>
                </c:pt>
                <c:pt idx="3559">
                  <c:v>106.8</c:v>
                </c:pt>
                <c:pt idx="3560">
                  <c:v>106.83</c:v>
                </c:pt>
                <c:pt idx="3561">
                  <c:v>106.86</c:v>
                </c:pt>
                <c:pt idx="3562">
                  <c:v>106.89</c:v>
                </c:pt>
                <c:pt idx="3563">
                  <c:v>106.92</c:v>
                </c:pt>
                <c:pt idx="3564">
                  <c:v>106.95</c:v>
                </c:pt>
                <c:pt idx="3565">
                  <c:v>106.98</c:v>
                </c:pt>
                <c:pt idx="3566">
                  <c:v>107.01</c:v>
                </c:pt>
                <c:pt idx="3567">
                  <c:v>107.04</c:v>
                </c:pt>
                <c:pt idx="3568">
                  <c:v>107.07</c:v>
                </c:pt>
                <c:pt idx="3569">
                  <c:v>107.1</c:v>
                </c:pt>
                <c:pt idx="3570">
                  <c:v>107.13</c:v>
                </c:pt>
                <c:pt idx="3571">
                  <c:v>107.16</c:v>
                </c:pt>
                <c:pt idx="3572">
                  <c:v>107.19</c:v>
                </c:pt>
                <c:pt idx="3573">
                  <c:v>107.22</c:v>
                </c:pt>
                <c:pt idx="3574">
                  <c:v>107.25</c:v>
                </c:pt>
                <c:pt idx="3575">
                  <c:v>107.28</c:v>
                </c:pt>
                <c:pt idx="3576">
                  <c:v>107.31</c:v>
                </c:pt>
                <c:pt idx="3577">
                  <c:v>107.34</c:v>
                </c:pt>
                <c:pt idx="3578">
                  <c:v>107.37</c:v>
                </c:pt>
                <c:pt idx="3579">
                  <c:v>107.4</c:v>
                </c:pt>
                <c:pt idx="3580">
                  <c:v>107.43</c:v>
                </c:pt>
                <c:pt idx="3581">
                  <c:v>107.46</c:v>
                </c:pt>
                <c:pt idx="3582">
                  <c:v>107.49</c:v>
                </c:pt>
                <c:pt idx="3583">
                  <c:v>107.52</c:v>
                </c:pt>
                <c:pt idx="3584">
                  <c:v>107.55</c:v>
                </c:pt>
                <c:pt idx="3585">
                  <c:v>107.58</c:v>
                </c:pt>
                <c:pt idx="3586">
                  <c:v>107.61</c:v>
                </c:pt>
                <c:pt idx="3587">
                  <c:v>107.64</c:v>
                </c:pt>
                <c:pt idx="3588">
                  <c:v>107.67</c:v>
                </c:pt>
                <c:pt idx="3589">
                  <c:v>107.7</c:v>
                </c:pt>
                <c:pt idx="3590">
                  <c:v>107.73</c:v>
                </c:pt>
                <c:pt idx="3591">
                  <c:v>107.76</c:v>
                </c:pt>
                <c:pt idx="3592">
                  <c:v>107.79</c:v>
                </c:pt>
                <c:pt idx="3593">
                  <c:v>107.82</c:v>
                </c:pt>
                <c:pt idx="3594">
                  <c:v>107.85</c:v>
                </c:pt>
                <c:pt idx="3595">
                  <c:v>107.88</c:v>
                </c:pt>
                <c:pt idx="3596">
                  <c:v>107.91</c:v>
                </c:pt>
                <c:pt idx="3597">
                  <c:v>107.94</c:v>
                </c:pt>
                <c:pt idx="3598">
                  <c:v>107.97</c:v>
                </c:pt>
                <c:pt idx="3599">
                  <c:v>108</c:v>
                </c:pt>
                <c:pt idx="3600">
                  <c:v>108.03</c:v>
                </c:pt>
                <c:pt idx="3601">
                  <c:v>108.06</c:v>
                </c:pt>
                <c:pt idx="3602">
                  <c:v>108.09</c:v>
                </c:pt>
                <c:pt idx="3603">
                  <c:v>108.12</c:v>
                </c:pt>
                <c:pt idx="3604">
                  <c:v>108.15</c:v>
                </c:pt>
                <c:pt idx="3605">
                  <c:v>108.18</c:v>
                </c:pt>
                <c:pt idx="3606">
                  <c:v>108.21</c:v>
                </c:pt>
                <c:pt idx="3607">
                  <c:v>108.24</c:v>
                </c:pt>
                <c:pt idx="3608">
                  <c:v>108.27</c:v>
                </c:pt>
                <c:pt idx="3609">
                  <c:v>108.3</c:v>
                </c:pt>
                <c:pt idx="3610">
                  <c:v>108.33</c:v>
                </c:pt>
                <c:pt idx="3611">
                  <c:v>108.36</c:v>
                </c:pt>
                <c:pt idx="3612">
                  <c:v>108.39</c:v>
                </c:pt>
                <c:pt idx="3613">
                  <c:v>108.42</c:v>
                </c:pt>
                <c:pt idx="3614">
                  <c:v>108.45</c:v>
                </c:pt>
                <c:pt idx="3615">
                  <c:v>108.48</c:v>
                </c:pt>
                <c:pt idx="3616">
                  <c:v>108.51</c:v>
                </c:pt>
                <c:pt idx="3617">
                  <c:v>108.54</c:v>
                </c:pt>
                <c:pt idx="3618">
                  <c:v>108.57</c:v>
                </c:pt>
                <c:pt idx="3619">
                  <c:v>108.6</c:v>
                </c:pt>
                <c:pt idx="3620">
                  <c:v>108.63</c:v>
                </c:pt>
                <c:pt idx="3621">
                  <c:v>108.66</c:v>
                </c:pt>
                <c:pt idx="3622">
                  <c:v>108.69</c:v>
                </c:pt>
                <c:pt idx="3623">
                  <c:v>108.72</c:v>
                </c:pt>
                <c:pt idx="3624">
                  <c:v>108.75</c:v>
                </c:pt>
                <c:pt idx="3625">
                  <c:v>108.78</c:v>
                </c:pt>
                <c:pt idx="3626">
                  <c:v>108.81</c:v>
                </c:pt>
                <c:pt idx="3627">
                  <c:v>108.84</c:v>
                </c:pt>
                <c:pt idx="3628">
                  <c:v>108.87</c:v>
                </c:pt>
                <c:pt idx="3629">
                  <c:v>108.9</c:v>
                </c:pt>
                <c:pt idx="3630">
                  <c:v>108.93</c:v>
                </c:pt>
                <c:pt idx="3631">
                  <c:v>108.96</c:v>
                </c:pt>
                <c:pt idx="3632">
                  <c:v>108.99</c:v>
                </c:pt>
                <c:pt idx="3633">
                  <c:v>109.02</c:v>
                </c:pt>
                <c:pt idx="3634">
                  <c:v>109.05</c:v>
                </c:pt>
                <c:pt idx="3635">
                  <c:v>109.08</c:v>
                </c:pt>
                <c:pt idx="3636">
                  <c:v>109.11</c:v>
                </c:pt>
                <c:pt idx="3637">
                  <c:v>109.14</c:v>
                </c:pt>
                <c:pt idx="3638">
                  <c:v>109.17</c:v>
                </c:pt>
                <c:pt idx="3639">
                  <c:v>109.2</c:v>
                </c:pt>
                <c:pt idx="3640">
                  <c:v>109.23</c:v>
                </c:pt>
                <c:pt idx="3641">
                  <c:v>109.26</c:v>
                </c:pt>
                <c:pt idx="3642">
                  <c:v>109.29</c:v>
                </c:pt>
                <c:pt idx="3643">
                  <c:v>109.32</c:v>
                </c:pt>
                <c:pt idx="3644">
                  <c:v>109.35</c:v>
                </c:pt>
                <c:pt idx="3645">
                  <c:v>109.38</c:v>
                </c:pt>
                <c:pt idx="3646">
                  <c:v>109.41</c:v>
                </c:pt>
                <c:pt idx="3647">
                  <c:v>109.44</c:v>
                </c:pt>
                <c:pt idx="3648">
                  <c:v>109.47</c:v>
                </c:pt>
                <c:pt idx="3649">
                  <c:v>109.5</c:v>
                </c:pt>
                <c:pt idx="3650">
                  <c:v>109.53</c:v>
                </c:pt>
                <c:pt idx="3651">
                  <c:v>109.56</c:v>
                </c:pt>
                <c:pt idx="3652">
                  <c:v>109.59</c:v>
                </c:pt>
                <c:pt idx="3653">
                  <c:v>109.62</c:v>
                </c:pt>
                <c:pt idx="3654">
                  <c:v>109.65</c:v>
                </c:pt>
                <c:pt idx="3655">
                  <c:v>109.68</c:v>
                </c:pt>
                <c:pt idx="3656">
                  <c:v>109.71</c:v>
                </c:pt>
                <c:pt idx="3657">
                  <c:v>109.74</c:v>
                </c:pt>
                <c:pt idx="3658">
                  <c:v>109.77</c:v>
                </c:pt>
                <c:pt idx="3659">
                  <c:v>109.8</c:v>
                </c:pt>
                <c:pt idx="3660">
                  <c:v>109.83</c:v>
                </c:pt>
                <c:pt idx="3661">
                  <c:v>109.86</c:v>
                </c:pt>
                <c:pt idx="3662">
                  <c:v>109.89</c:v>
                </c:pt>
                <c:pt idx="3663">
                  <c:v>109.92</c:v>
                </c:pt>
                <c:pt idx="3664">
                  <c:v>109.95</c:v>
                </c:pt>
                <c:pt idx="3665">
                  <c:v>109.98</c:v>
                </c:pt>
                <c:pt idx="3666">
                  <c:v>110.01</c:v>
                </c:pt>
                <c:pt idx="3667">
                  <c:v>110.04</c:v>
                </c:pt>
                <c:pt idx="3668">
                  <c:v>110.07</c:v>
                </c:pt>
                <c:pt idx="3669">
                  <c:v>110.1</c:v>
                </c:pt>
                <c:pt idx="3670">
                  <c:v>110.13</c:v>
                </c:pt>
                <c:pt idx="3671">
                  <c:v>110.16</c:v>
                </c:pt>
                <c:pt idx="3672">
                  <c:v>110.19</c:v>
                </c:pt>
                <c:pt idx="3673">
                  <c:v>110.22</c:v>
                </c:pt>
                <c:pt idx="3674">
                  <c:v>110.25</c:v>
                </c:pt>
                <c:pt idx="3675">
                  <c:v>110.28</c:v>
                </c:pt>
                <c:pt idx="3676">
                  <c:v>110.31</c:v>
                </c:pt>
                <c:pt idx="3677">
                  <c:v>110.34</c:v>
                </c:pt>
                <c:pt idx="3678">
                  <c:v>110.37</c:v>
                </c:pt>
                <c:pt idx="3679">
                  <c:v>110.4</c:v>
                </c:pt>
                <c:pt idx="3680">
                  <c:v>110.43</c:v>
                </c:pt>
                <c:pt idx="3681">
                  <c:v>110.46</c:v>
                </c:pt>
                <c:pt idx="3682">
                  <c:v>110.49</c:v>
                </c:pt>
                <c:pt idx="3683">
                  <c:v>110.52</c:v>
                </c:pt>
                <c:pt idx="3684">
                  <c:v>110.55</c:v>
                </c:pt>
                <c:pt idx="3685">
                  <c:v>110.58</c:v>
                </c:pt>
                <c:pt idx="3686">
                  <c:v>110.61</c:v>
                </c:pt>
                <c:pt idx="3687">
                  <c:v>110.64</c:v>
                </c:pt>
                <c:pt idx="3688">
                  <c:v>110.67</c:v>
                </c:pt>
                <c:pt idx="3689">
                  <c:v>110.7</c:v>
                </c:pt>
                <c:pt idx="3690">
                  <c:v>110.73</c:v>
                </c:pt>
                <c:pt idx="3691">
                  <c:v>110.76</c:v>
                </c:pt>
                <c:pt idx="3692">
                  <c:v>110.79</c:v>
                </c:pt>
                <c:pt idx="3693">
                  <c:v>110.82</c:v>
                </c:pt>
                <c:pt idx="3694">
                  <c:v>110.85</c:v>
                </c:pt>
                <c:pt idx="3695">
                  <c:v>110.88</c:v>
                </c:pt>
                <c:pt idx="3696">
                  <c:v>110.91</c:v>
                </c:pt>
                <c:pt idx="3697">
                  <c:v>110.94</c:v>
                </c:pt>
                <c:pt idx="3698">
                  <c:v>110.97</c:v>
                </c:pt>
                <c:pt idx="3699">
                  <c:v>111</c:v>
                </c:pt>
                <c:pt idx="3700">
                  <c:v>111.03</c:v>
                </c:pt>
                <c:pt idx="3701">
                  <c:v>111.06</c:v>
                </c:pt>
                <c:pt idx="3702">
                  <c:v>111.09</c:v>
                </c:pt>
                <c:pt idx="3703">
                  <c:v>111.12</c:v>
                </c:pt>
                <c:pt idx="3704">
                  <c:v>111.15</c:v>
                </c:pt>
                <c:pt idx="3705">
                  <c:v>111.18</c:v>
                </c:pt>
                <c:pt idx="3706">
                  <c:v>111.21</c:v>
                </c:pt>
                <c:pt idx="3707">
                  <c:v>111.24</c:v>
                </c:pt>
                <c:pt idx="3708">
                  <c:v>111.27</c:v>
                </c:pt>
                <c:pt idx="3709">
                  <c:v>111.3</c:v>
                </c:pt>
                <c:pt idx="3710">
                  <c:v>111.33</c:v>
                </c:pt>
                <c:pt idx="3711">
                  <c:v>111.36</c:v>
                </c:pt>
                <c:pt idx="3712">
                  <c:v>111.39</c:v>
                </c:pt>
                <c:pt idx="3713">
                  <c:v>111.42</c:v>
                </c:pt>
                <c:pt idx="3714">
                  <c:v>111.45</c:v>
                </c:pt>
                <c:pt idx="3715">
                  <c:v>111.48</c:v>
                </c:pt>
                <c:pt idx="3716">
                  <c:v>111.51</c:v>
                </c:pt>
                <c:pt idx="3717">
                  <c:v>111.54</c:v>
                </c:pt>
                <c:pt idx="3718">
                  <c:v>111.57</c:v>
                </c:pt>
                <c:pt idx="3719">
                  <c:v>111.6</c:v>
                </c:pt>
                <c:pt idx="3720">
                  <c:v>111.63</c:v>
                </c:pt>
                <c:pt idx="3721">
                  <c:v>111.66</c:v>
                </c:pt>
                <c:pt idx="3722">
                  <c:v>111.69</c:v>
                </c:pt>
                <c:pt idx="3723">
                  <c:v>111.72</c:v>
                </c:pt>
                <c:pt idx="3724">
                  <c:v>111.75</c:v>
                </c:pt>
                <c:pt idx="3725">
                  <c:v>111.78</c:v>
                </c:pt>
                <c:pt idx="3726">
                  <c:v>111.81</c:v>
                </c:pt>
                <c:pt idx="3727">
                  <c:v>111.84</c:v>
                </c:pt>
                <c:pt idx="3728">
                  <c:v>111.87</c:v>
                </c:pt>
                <c:pt idx="3729">
                  <c:v>111.9</c:v>
                </c:pt>
                <c:pt idx="3730">
                  <c:v>111.93</c:v>
                </c:pt>
                <c:pt idx="3731">
                  <c:v>111.96</c:v>
                </c:pt>
                <c:pt idx="3732">
                  <c:v>111.99</c:v>
                </c:pt>
                <c:pt idx="3733">
                  <c:v>112.02</c:v>
                </c:pt>
                <c:pt idx="3734">
                  <c:v>112.05</c:v>
                </c:pt>
                <c:pt idx="3735">
                  <c:v>112.08</c:v>
                </c:pt>
                <c:pt idx="3736">
                  <c:v>112.11</c:v>
                </c:pt>
                <c:pt idx="3737">
                  <c:v>112.14</c:v>
                </c:pt>
                <c:pt idx="3738">
                  <c:v>112.17</c:v>
                </c:pt>
                <c:pt idx="3739">
                  <c:v>112.2</c:v>
                </c:pt>
                <c:pt idx="3740">
                  <c:v>112.23</c:v>
                </c:pt>
                <c:pt idx="3741">
                  <c:v>112.26</c:v>
                </c:pt>
                <c:pt idx="3742">
                  <c:v>112.29</c:v>
                </c:pt>
                <c:pt idx="3743">
                  <c:v>112.32</c:v>
                </c:pt>
                <c:pt idx="3744">
                  <c:v>112.35</c:v>
                </c:pt>
                <c:pt idx="3745">
                  <c:v>112.38</c:v>
                </c:pt>
                <c:pt idx="3746">
                  <c:v>112.41</c:v>
                </c:pt>
                <c:pt idx="3747">
                  <c:v>112.44</c:v>
                </c:pt>
                <c:pt idx="3748">
                  <c:v>112.47</c:v>
                </c:pt>
                <c:pt idx="3749">
                  <c:v>112.5</c:v>
                </c:pt>
                <c:pt idx="3750">
                  <c:v>112.53</c:v>
                </c:pt>
                <c:pt idx="3751">
                  <c:v>112.56</c:v>
                </c:pt>
                <c:pt idx="3752">
                  <c:v>112.59</c:v>
                </c:pt>
                <c:pt idx="3753">
                  <c:v>112.62</c:v>
                </c:pt>
                <c:pt idx="3754">
                  <c:v>112.65</c:v>
                </c:pt>
                <c:pt idx="3755">
                  <c:v>112.68</c:v>
                </c:pt>
                <c:pt idx="3756">
                  <c:v>112.71</c:v>
                </c:pt>
                <c:pt idx="3757">
                  <c:v>112.74</c:v>
                </c:pt>
                <c:pt idx="3758">
                  <c:v>112.77</c:v>
                </c:pt>
                <c:pt idx="3759">
                  <c:v>112.8</c:v>
                </c:pt>
                <c:pt idx="3760">
                  <c:v>112.83</c:v>
                </c:pt>
                <c:pt idx="3761">
                  <c:v>112.86</c:v>
                </c:pt>
                <c:pt idx="3762">
                  <c:v>112.89</c:v>
                </c:pt>
                <c:pt idx="3763">
                  <c:v>112.92</c:v>
                </c:pt>
                <c:pt idx="3764">
                  <c:v>112.95</c:v>
                </c:pt>
                <c:pt idx="3765">
                  <c:v>112.98</c:v>
                </c:pt>
                <c:pt idx="3766">
                  <c:v>113.01</c:v>
                </c:pt>
                <c:pt idx="3767">
                  <c:v>113.04</c:v>
                </c:pt>
                <c:pt idx="3768">
                  <c:v>113.07</c:v>
                </c:pt>
                <c:pt idx="3769">
                  <c:v>113.1</c:v>
                </c:pt>
                <c:pt idx="3770">
                  <c:v>113.13</c:v>
                </c:pt>
                <c:pt idx="3771">
                  <c:v>113.16</c:v>
                </c:pt>
                <c:pt idx="3772">
                  <c:v>113.19</c:v>
                </c:pt>
                <c:pt idx="3773">
                  <c:v>113.22</c:v>
                </c:pt>
                <c:pt idx="3774">
                  <c:v>113.25</c:v>
                </c:pt>
                <c:pt idx="3775">
                  <c:v>113.28</c:v>
                </c:pt>
                <c:pt idx="3776">
                  <c:v>113.31</c:v>
                </c:pt>
                <c:pt idx="3777">
                  <c:v>113.34</c:v>
                </c:pt>
                <c:pt idx="3778">
                  <c:v>113.37</c:v>
                </c:pt>
                <c:pt idx="3779">
                  <c:v>113.4</c:v>
                </c:pt>
                <c:pt idx="3780">
                  <c:v>113.43</c:v>
                </c:pt>
                <c:pt idx="3781">
                  <c:v>113.46</c:v>
                </c:pt>
                <c:pt idx="3782">
                  <c:v>113.49</c:v>
                </c:pt>
                <c:pt idx="3783">
                  <c:v>113.52</c:v>
                </c:pt>
                <c:pt idx="3784">
                  <c:v>113.55</c:v>
                </c:pt>
                <c:pt idx="3785">
                  <c:v>113.58</c:v>
                </c:pt>
                <c:pt idx="3786">
                  <c:v>113.61</c:v>
                </c:pt>
                <c:pt idx="3787">
                  <c:v>113.64</c:v>
                </c:pt>
                <c:pt idx="3788">
                  <c:v>113.67</c:v>
                </c:pt>
                <c:pt idx="3789">
                  <c:v>113.7</c:v>
                </c:pt>
                <c:pt idx="3790">
                  <c:v>113.73</c:v>
                </c:pt>
                <c:pt idx="3791">
                  <c:v>113.76</c:v>
                </c:pt>
                <c:pt idx="3792">
                  <c:v>113.79</c:v>
                </c:pt>
                <c:pt idx="3793">
                  <c:v>113.82</c:v>
                </c:pt>
                <c:pt idx="3794">
                  <c:v>113.85</c:v>
                </c:pt>
                <c:pt idx="3795">
                  <c:v>113.88</c:v>
                </c:pt>
                <c:pt idx="3796">
                  <c:v>113.91</c:v>
                </c:pt>
                <c:pt idx="3797">
                  <c:v>113.94</c:v>
                </c:pt>
                <c:pt idx="3798">
                  <c:v>113.97</c:v>
                </c:pt>
                <c:pt idx="3799">
                  <c:v>114</c:v>
                </c:pt>
                <c:pt idx="3800">
                  <c:v>114.03</c:v>
                </c:pt>
                <c:pt idx="3801">
                  <c:v>114.06</c:v>
                </c:pt>
                <c:pt idx="3802">
                  <c:v>114.09</c:v>
                </c:pt>
                <c:pt idx="3803">
                  <c:v>114.12</c:v>
                </c:pt>
                <c:pt idx="3804">
                  <c:v>114.15</c:v>
                </c:pt>
                <c:pt idx="3805">
                  <c:v>114.18</c:v>
                </c:pt>
                <c:pt idx="3806">
                  <c:v>114.21</c:v>
                </c:pt>
                <c:pt idx="3807">
                  <c:v>114.24</c:v>
                </c:pt>
                <c:pt idx="3808">
                  <c:v>114.27</c:v>
                </c:pt>
                <c:pt idx="3809">
                  <c:v>114.3</c:v>
                </c:pt>
                <c:pt idx="3810">
                  <c:v>114.33</c:v>
                </c:pt>
                <c:pt idx="3811">
                  <c:v>114.36</c:v>
                </c:pt>
                <c:pt idx="3812">
                  <c:v>114.39</c:v>
                </c:pt>
                <c:pt idx="3813">
                  <c:v>114.42</c:v>
                </c:pt>
                <c:pt idx="3814">
                  <c:v>114.45</c:v>
                </c:pt>
                <c:pt idx="3815">
                  <c:v>114.48</c:v>
                </c:pt>
                <c:pt idx="3816">
                  <c:v>114.51</c:v>
                </c:pt>
                <c:pt idx="3817">
                  <c:v>114.54</c:v>
                </c:pt>
                <c:pt idx="3818">
                  <c:v>114.57</c:v>
                </c:pt>
                <c:pt idx="3819">
                  <c:v>114.6</c:v>
                </c:pt>
                <c:pt idx="3820">
                  <c:v>114.63</c:v>
                </c:pt>
                <c:pt idx="3821">
                  <c:v>114.66</c:v>
                </c:pt>
                <c:pt idx="3822">
                  <c:v>114.69</c:v>
                </c:pt>
                <c:pt idx="3823">
                  <c:v>114.72</c:v>
                </c:pt>
                <c:pt idx="3824">
                  <c:v>114.75</c:v>
                </c:pt>
                <c:pt idx="3825">
                  <c:v>114.78</c:v>
                </c:pt>
                <c:pt idx="3826">
                  <c:v>114.81</c:v>
                </c:pt>
                <c:pt idx="3827">
                  <c:v>114.84</c:v>
                </c:pt>
                <c:pt idx="3828">
                  <c:v>114.87</c:v>
                </c:pt>
                <c:pt idx="3829">
                  <c:v>114.9</c:v>
                </c:pt>
                <c:pt idx="3830">
                  <c:v>114.93</c:v>
                </c:pt>
                <c:pt idx="3831">
                  <c:v>114.96</c:v>
                </c:pt>
                <c:pt idx="3832">
                  <c:v>114.99</c:v>
                </c:pt>
                <c:pt idx="3833">
                  <c:v>115.02</c:v>
                </c:pt>
                <c:pt idx="3834">
                  <c:v>115.05</c:v>
                </c:pt>
                <c:pt idx="3835">
                  <c:v>115.08</c:v>
                </c:pt>
                <c:pt idx="3836">
                  <c:v>115.11</c:v>
                </c:pt>
                <c:pt idx="3837">
                  <c:v>115.14</c:v>
                </c:pt>
                <c:pt idx="3838">
                  <c:v>115.17</c:v>
                </c:pt>
                <c:pt idx="3839">
                  <c:v>115.2</c:v>
                </c:pt>
                <c:pt idx="3840">
                  <c:v>115.23</c:v>
                </c:pt>
                <c:pt idx="3841">
                  <c:v>115.26</c:v>
                </c:pt>
                <c:pt idx="3842">
                  <c:v>115.29</c:v>
                </c:pt>
                <c:pt idx="3843">
                  <c:v>115.32</c:v>
                </c:pt>
                <c:pt idx="3844">
                  <c:v>115.35</c:v>
                </c:pt>
                <c:pt idx="3845">
                  <c:v>115.38</c:v>
                </c:pt>
                <c:pt idx="3846">
                  <c:v>115.41</c:v>
                </c:pt>
                <c:pt idx="3847">
                  <c:v>115.44</c:v>
                </c:pt>
                <c:pt idx="3848">
                  <c:v>115.47</c:v>
                </c:pt>
                <c:pt idx="3849">
                  <c:v>115.5</c:v>
                </c:pt>
                <c:pt idx="3850">
                  <c:v>115.53</c:v>
                </c:pt>
                <c:pt idx="3851">
                  <c:v>115.56</c:v>
                </c:pt>
                <c:pt idx="3852">
                  <c:v>115.59</c:v>
                </c:pt>
                <c:pt idx="3853">
                  <c:v>115.62</c:v>
                </c:pt>
                <c:pt idx="3854">
                  <c:v>115.65</c:v>
                </c:pt>
                <c:pt idx="3855">
                  <c:v>115.68</c:v>
                </c:pt>
                <c:pt idx="3856">
                  <c:v>115.71</c:v>
                </c:pt>
                <c:pt idx="3857">
                  <c:v>115.74</c:v>
                </c:pt>
                <c:pt idx="3858">
                  <c:v>115.77</c:v>
                </c:pt>
                <c:pt idx="3859">
                  <c:v>115.8</c:v>
                </c:pt>
                <c:pt idx="3860">
                  <c:v>115.83</c:v>
                </c:pt>
                <c:pt idx="3861">
                  <c:v>115.86</c:v>
                </c:pt>
                <c:pt idx="3862">
                  <c:v>115.89</c:v>
                </c:pt>
                <c:pt idx="3863">
                  <c:v>115.92</c:v>
                </c:pt>
                <c:pt idx="3864">
                  <c:v>115.95</c:v>
                </c:pt>
                <c:pt idx="3865">
                  <c:v>115.98</c:v>
                </c:pt>
                <c:pt idx="3866">
                  <c:v>116.01</c:v>
                </c:pt>
                <c:pt idx="3867">
                  <c:v>116.04</c:v>
                </c:pt>
                <c:pt idx="3868">
                  <c:v>116.07</c:v>
                </c:pt>
                <c:pt idx="3869">
                  <c:v>116.1</c:v>
                </c:pt>
                <c:pt idx="3870">
                  <c:v>116.13</c:v>
                </c:pt>
                <c:pt idx="3871">
                  <c:v>116.16</c:v>
                </c:pt>
                <c:pt idx="3872">
                  <c:v>116.19</c:v>
                </c:pt>
                <c:pt idx="3873">
                  <c:v>116.22</c:v>
                </c:pt>
                <c:pt idx="3874">
                  <c:v>116.25</c:v>
                </c:pt>
                <c:pt idx="3875">
                  <c:v>116.28</c:v>
                </c:pt>
                <c:pt idx="3876">
                  <c:v>116.31</c:v>
                </c:pt>
                <c:pt idx="3877">
                  <c:v>116.34</c:v>
                </c:pt>
                <c:pt idx="3878">
                  <c:v>116.37</c:v>
                </c:pt>
                <c:pt idx="3879">
                  <c:v>116.4</c:v>
                </c:pt>
                <c:pt idx="3880">
                  <c:v>116.43</c:v>
                </c:pt>
                <c:pt idx="3881">
                  <c:v>116.46</c:v>
                </c:pt>
                <c:pt idx="3882">
                  <c:v>116.49</c:v>
                </c:pt>
                <c:pt idx="3883">
                  <c:v>116.52</c:v>
                </c:pt>
                <c:pt idx="3884">
                  <c:v>116.55</c:v>
                </c:pt>
                <c:pt idx="3885">
                  <c:v>116.58</c:v>
                </c:pt>
                <c:pt idx="3886">
                  <c:v>116.61</c:v>
                </c:pt>
                <c:pt idx="3887">
                  <c:v>116.64</c:v>
                </c:pt>
                <c:pt idx="3888">
                  <c:v>116.67</c:v>
                </c:pt>
                <c:pt idx="3889">
                  <c:v>116.7</c:v>
                </c:pt>
                <c:pt idx="3890">
                  <c:v>116.73</c:v>
                </c:pt>
                <c:pt idx="3891">
                  <c:v>116.76</c:v>
                </c:pt>
                <c:pt idx="3892">
                  <c:v>116.79</c:v>
                </c:pt>
                <c:pt idx="3893">
                  <c:v>116.82</c:v>
                </c:pt>
                <c:pt idx="3894">
                  <c:v>116.85</c:v>
                </c:pt>
                <c:pt idx="3895">
                  <c:v>116.88</c:v>
                </c:pt>
                <c:pt idx="3896">
                  <c:v>116.91</c:v>
                </c:pt>
                <c:pt idx="3897">
                  <c:v>116.94</c:v>
                </c:pt>
                <c:pt idx="3898">
                  <c:v>116.97</c:v>
                </c:pt>
                <c:pt idx="3899">
                  <c:v>117</c:v>
                </c:pt>
                <c:pt idx="3900">
                  <c:v>117.03</c:v>
                </c:pt>
                <c:pt idx="3901">
                  <c:v>117.06</c:v>
                </c:pt>
                <c:pt idx="3902">
                  <c:v>117.09</c:v>
                </c:pt>
                <c:pt idx="3903">
                  <c:v>117.12</c:v>
                </c:pt>
                <c:pt idx="3904">
                  <c:v>117.15</c:v>
                </c:pt>
                <c:pt idx="3905">
                  <c:v>117.18</c:v>
                </c:pt>
                <c:pt idx="3906">
                  <c:v>117.21</c:v>
                </c:pt>
                <c:pt idx="3907">
                  <c:v>117.24</c:v>
                </c:pt>
                <c:pt idx="3908">
                  <c:v>117.27</c:v>
                </c:pt>
                <c:pt idx="3909">
                  <c:v>117.3</c:v>
                </c:pt>
                <c:pt idx="3910">
                  <c:v>117.33</c:v>
                </c:pt>
                <c:pt idx="3911">
                  <c:v>117.36</c:v>
                </c:pt>
                <c:pt idx="3912">
                  <c:v>117.39</c:v>
                </c:pt>
                <c:pt idx="3913">
                  <c:v>117.42</c:v>
                </c:pt>
                <c:pt idx="3914">
                  <c:v>117.45</c:v>
                </c:pt>
                <c:pt idx="3915">
                  <c:v>117.48</c:v>
                </c:pt>
                <c:pt idx="3916">
                  <c:v>117.51</c:v>
                </c:pt>
                <c:pt idx="3917">
                  <c:v>117.54</c:v>
                </c:pt>
                <c:pt idx="3918">
                  <c:v>117.57</c:v>
                </c:pt>
                <c:pt idx="3919">
                  <c:v>117.6</c:v>
                </c:pt>
                <c:pt idx="3920">
                  <c:v>117.63</c:v>
                </c:pt>
                <c:pt idx="3921">
                  <c:v>117.66</c:v>
                </c:pt>
                <c:pt idx="3922">
                  <c:v>117.69</c:v>
                </c:pt>
                <c:pt idx="3923">
                  <c:v>117.72</c:v>
                </c:pt>
                <c:pt idx="3924">
                  <c:v>117.75</c:v>
                </c:pt>
                <c:pt idx="3925">
                  <c:v>117.78</c:v>
                </c:pt>
                <c:pt idx="3926">
                  <c:v>117.81</c:v>
                </c:pt>
                <c:pt idx="3927">
                  <c:v>117.84</c:v>
                </c:pt>
                <c:pt idx="3928">
                  <c:v>117.87</c:v>
                </c:pt>
                <c:pt idx="3929">
                  <c:v>117.9</c:v>
                </c:pt>
                <c:pt idx="3930">
                  <c:v>117.93</c:v>
                </c:pt>
                <c:pt idx="3931">
                  <c:v>117.96</c:v>
                </c:pt>
                <c:pt idx="3932">
                  <c:v>117.99</c:v>
                </c:pt>
                <c:pt idx="3933">
                  <c:v>118.02</c:v>
                </c:pt>
                <c:pt idx="3934">
                  <c:v>118.05</c:v>
                </c:pt>
                <c:pt idx="3935">
                  <c:v>118.08</c:v>
                </c:pt>
                <c:pt idx="3936">
                  <c:v>118.11</c:v>
                </c:pt>
                <c:pt idx="3937">
                  <c:v>118.14</c:v>
                </c:pt>
                <c:pt idx="3938">
                  <c:v>118.17</c:v>
                </c:pt>
                <c:pt idx="3939">
                  <c:v>118.2</c:v>
                </c:pt>
                <c:pt idx="3940">
                  <c:v>118.23</c:v>
                </c:pt>
                <c:pt idx="3941">
                  <c:v>118.26</c:v>
                </c:pt>
                <c:pt idx="3942">
                  <c:v>118.29</c:v>
                </c:pt>
                <c:pt idx="3943">
                  <c:v>118.32</c:v>
                </c:pt>
                <c:pt idx="3944">
                  <c:v>118.35</c:v>
                </c:pt>
                <c:pt idx="3945">
                  <c:v>118.38</c:v>
                </c:pt>
                <c:pt idx="3946">
                  <c:v>118.41</c:v>
                </c:pt>
                <c:pt idx="3947">
                  <c:v>118.44</c:v>
                </c:pt>
                <c:pt idx="3948">
                  <c:v>118.47</c:v>
                </c:pt>
                <c:pt idx="3949">
                  <c:v>118.5</c:v>
                </c:pt>
                <c:pt idx="3950">
                  <c:v>118.53</c:v>
                </c:pt>
                <c:pt idx="3951">
                  <c:v>118.56</c:v>
                </c:pt>
                <c:pt idx="3952">
                  <c:v>118.59</c:v>
                </c:pt>
                <c:pt idx="3953">
                  <c:v>118.62</c:v>
                </c:pt>
                <c:pt idx="3954">
                  <c:v>118.65</c:v>
                </c:pt>
                <c:pt idx="3955">
                  <c:v>118.68</c:v>
                </c:pt>
                <c:pt idx="3956">
                  <c:v>118.71</c:v>
                </c:pt>
                <c:pt idx="3957">
                  <c:v>118.74</c:v>
                </c:pt>
                <c:pt idx="3958">
                  <c:v>118.77</c:v>
                </c:pt>
                <c:pt idx="3959">
                  <c:v>118.8</c:v>
                </c:pt>
                <c:pt idx="3960">
                  <c:v>118.83</c:v>
                </c:pt>
                <c:pt idx="3961">
                  <c:v>118.86</c:v>
                </c:pt>
                <c:pt idx="3962">
                  <c:v>118.89</c:v>
                </c:pt>
                <c:pt idx="3963">
                  <c:v>118.92</c:v>
                </c:pt>
                <c:pt idx="3964">
                  <c:v>118.95</c:v>
                </c:pt>
                <c:pt idx="3965">
                  <c:v>118.98</c:v>
                </c:pt>
                <c:pt idx="3966">
                  <c:v>119.01</c:v>
                </c:pt>
                <c:pt idx="3967">
                  <c:v>119.04</c:v>
                </c:pt>
                <c:pt idx="3968">
                  <c:v>119.07</c:v>
                </c:pt>
                <c:pt idx="3969">
                  <c:v>119.1</c:v>
                </c:pt>
                <c:pt idx="3970">
                  <c:v>119.13</c:v>
                </c:pt>
                <c:pt idx="3971">
                  <c:v>119.16</c:v>
                </c:pt>
                <c:pt idx="3972">
                  <c:v>119.19</c:v>
                </c:pt>
                <c:pt idx="3973">
                  <c:v>119.22</c:v>
                </c:pt>
                <c:pt idx="3974">
                  <c:v>119.25</c:v>
                </c:pt>
                <c:pt idx="3975">
                  <c:v>119.28</c:v>
                </c:pt>
                <c:pt idx="3976">
                  <c:v>119.31</c:v>
                </c:pt>
                <c:pt idx="3977">
                  <c:v>119.34</c:v>
                </c:pt>
                <c:pt idx="3978">
                  <c:v>119.37</c:v>
                </c:pt>
                <c:pt idx="3979">
                  <c:v>119.4</c:v>
                </c:pt>
                <c:pt idx="3980">
                  <c:v>119.43</c:v>
                </c:pt>
                <c:pt idx="3981">
                  <c:v>119.46</c:v>
                </c:pt>
                <c:pt idx="3982">
                  <c:v>119.49</c:v>
                </c:pt>
                <c:pt idx="3983">
                  <c:v>119.52</c:v>
                </c:pt>
                <c:pt idx="3984">
                  <c:v>119.55</c:v>
                </c:pt>
                <c:pt idx="3985">
                  <c:v>119.58</c:v>
                </c:pt>
                <c:pt idx="3986">
                  <c:v>119.61</c:v>
                </c:pt>
                <c:pt idx="3987">
                  <c:v>119.64</c:v>
                </c:pt>
                <c:pt idx="3988">
                  <c:v>119.67</c:v>
                </c:pt>
                <c:pt idx="3989">
                  <c:v>119.7</c:v>
                </c:pt>
                <c:pt idx="3990">
                  <c:v>119.73</c:v>
                </c:pt>
                <c:pt idx="3991">
                  <c:v>119.76</c:v>
                </c:pt>
                <c:pt idx="3992">
                  <c:v>119.79</c:v>
                </c:pt>
                <c:pt idx="3993">
                  <c:v>119.82</c:v>
                </c:pt>
                <c:pt idx="3994">
                  <c:v>119.85</c:v>
                </c:pt>
                <c:pt idx="3995">
                  <c:v>119.88</c:v>
                </c:pt>
                <c:pt idx="3996">
                  <c:v>119.91</c:v>
                </c:pt>
                <c:pt idx="3997">
                  <c:v>119.94</c:v>
                </c:pt>
                <c:pt idx="3998">
                  <c:v>119.97</c:v>
                </c:pt>
                <c:pt idx="3999">
                  <c:v>120</c:v>
                </c:pt>
              </c:numCache>
            </c:numRef>
          </c:xVal>
          <c:yVal>
            <c:numRef>
              <c:f>Sheet1!$B$2:$B$4001</c:f>
              <c:numCache>
                <c:formatCode>General</c:formatCode>
                <c:ptCount val="4000"/>
                <c:pt idx="0">
                  <c:v>93</c:v>
                </c:pt>
                <c:pt idx="1">
                  <c:v>93</c:v>
                </c:pt>
                <c:pt idx="2">
                  <c:v>93</c:v>
                </c:pt>
                <c:pt idx="3">
                  <c:v>93</c:v>
                </c:pt>
                <c:pt idx="4">
                  <c:v>93</c:v>
                </c:pt>
                <c:pt idx="5">
                  <c:v>93</c:v>
                </c:pt>
                <c:pt idx="6">
                  <c:v>93</c:v>
                </c:pt>
                <c:pt idx="7">
                  <c:v>93</c:v>
                </c:pt>
                <c:pt idx="8">
                  <c:v>93</c:v>
                </c:pt>
                <c:pt idx="9">
                  <c:v>93</c:v>
                </c:pt>
                <c:pt idx="10">
                  <c:v>92</c:v>
                </c:pt>
                <c:pt idx="11">
                  <c:v>92</c:v>
                </c:pt>
                <c:pt idx="12">
                  <c:v>92</c:v>
                </c:pt>
                <c:pt idx="13">
                  <c:v>92</c:v>
                </c:pt>
                <c:pt idx="14">
                  <c:v>92</c:v>
                </c:pt>
                <c:pt idx="15">
                  <c:v>92</c:v>
                </c:pt>
                <c:pt idx="16">
                  <c:v>92</c:v>
                </c:pt>
                <c:pt idx="17">
                  <c:v>92</c:v>
                </c:pt>
                <c:pt idx="18">
                  <c:v>92</c:v>
                </c:pt>
                <c:pt idx="19">
                  <c:v>92</c:v>
                </c:pt>
                <c:pt idx="20">
                  <c:v>92</c:v>
                </c:pt>
                <c:pt idx="21">
                  <c:v>92</c:v>
                </c:pt>
                <c:pt idx="22">
                  <c:v>92</c:v>
                </c:pt>
                <c:pt idx="23">
                  <c:v>92</c:v>
                </c:pt>
                <c:pt idx="24">
                  <c:v>92</c:v>
                </c:pt>
                <c:pt idx="25">
                  <c:v>92</c:v>
                </c:pt>
                <c:pt idx="26">
                  <c:v>92</c:v>
                </c:pt>
                <c:pt idx="27">
                  <c:v>92</c:v>
                </c:pt>
                <c:pt idx="28">
                  <c:v>92</c:v>
                </c:pt>
                <c:pt idx="29">
                  <c:v>92</c:v>
                </c:pt>
                <c:pt idx="30">
                  <c:v>92</c:v>
                </c:pt>
                <c:pt idx="31">
                  <c:v>92</c:v>
                </c:pt>
                <c:pt idx="32">
                  <c:v>92</c:v>
                </c:pt>
                <c:pt idx="33">
                  <c:v>92</c:v>
                </c:pt>
                <c:pt idx="34">
                  <c:v>92</c:v>
                </c:pt>
                <c:pt idx="35">
                  <c:v>92</c:v>
                </c:pt>
                <c:pt idx="36">
                  <c:v>92</c:v>
                </c:pt>
                <c:pt idx="37">
                  <c:v>92</c:v>
                </c:pt>
                <c:pt idx="38">
                  <c:v>92</c:v>
                </c:pt>
                <c:pt idx="39">
                  <c:v>92</c:v>
                </c:pt>
                <c:pt idx="40">
                  <c:v>92</c:v>
                </c:pt>
                <c:pt idx="41">
                  <c:v>92</c:v>
                </c:pt>
                <c:pt idx="42">
                  <c:v>92</c:v>
                </c:pt>
                <c:pt idx="43">
                  <c:v>92</c:v>
                </c:pt>
                <c:pt idx="44">
                  <c:v>92</c:v>
                </c:pt>
                <c:pt idx="45">
                  <c:v>92</c:v>
                </c:pt>
                <c:pt idx="46">
                  <c:v>91</c:v>
                </c:pt>
                <c:pt idx="47">
                  <c:v>91</c:v>
                </c:pt>
                <c:pt idx="48">
                  <c:v>91</c:v>
                </c:pt>
                <c:pt idx="49">
                  <c:v>91</c:v>
                </c:pt>
                <c:pt idx="50">
                  <c:v>91</c:v>
                </c:pt>
                <c:pt idx="51">
                  <c:v>91</c:v>
                </c:pt>
                <c:pt idx="52">
                  <c:v>91</c:v>
                </c:pt>
                <c:pt idx="53">
                  <c:v>91</c:v>
                </c:pt>
                <c:pt idx="54">
                  <c:v>91</c:v>
                </c:pt>
                <c:pt idx="55">
                  <c:v>91</c:v>
                </c:pt>
                <c:pt idx="56">
                  <c:v>91</c:v>
                </c:pt>
                <c:pt idx="57">
                  <c:v>91</c:v>
                </c:pt>
                <c:pt idx="58">
                  <c:v>91</c:v>
                </c:pt>
                <c:pt idx="59">
                  <c:v>91</c:v>
                </c:pt>
                <c:pt idx="60">
                  <c:v>91</c:v>
                </c:pt>
                <c:pt idx="61">
                  <c:v>91</c:v>
                </c:pt>
                <c:pt idx="62">
                  <c:v>91</c:v>
                </c:pt>
                <c:pt idx="63">
                  <c:v>91</c:v>
                </c:pt>
                <c:pt idx="64">
                  <c:v>91</c:v>
                </c:pt>
                <c:pt idx="65">
                  <c:v>91</c:v>
                </c:pt>
                <c:pt idx="66">
                  <c:v>91</c:v>
                </c:pt>
                <c:pt idx="67">
                  <c:v>91</c:v>
                </c:pt>
                <c:pt idx="68">
                  <c:v>91</c:v>
                </c:pt>
                <c:pt idx="69">
                  <c:v>91</c:v>
                </c:pt>
                <c:pt idx="70">
                  <c:v>91</c:v>
                </c:pt>
                <c:pt idx="71">
                  <c:v>91</c:v>
                </c:pt>
                <c:pt idx="72">
                  <c:v>91</c:v>
                </c:pt>
                <c:pt idx="73">
                  <c:v>91</c:v>
                </c:pt>
                <c:pt idx="74">
                  <c:v>91</c:v>
                </c:pt>
                <c:pt idx="75">
                  <c:v>91</c:v>
                </c:pt>
                <c:pt idx="76">
                  <c:v>91</c:v>
                </c:pt>
                <c:pt idx="77">
                  <c:v>90</c:v>
                </c:pt>
                <c:pt idx="78">
                  <c:v>90</c:v>
                </c:pt>
                <c:pt idx="79">
                  <c:v>90</c:v>
                </c:pt>
                <c:pt idx="80">
                  <c:v>90</c:v>
                </c:pt>
                <c:pt idx="81">
                  <c:v>90</c:v>
                </c:pt>
                <c:pt idx="82">
                  <c:v>90</c:v>
                </c:pt>
                <c:pt idx="83">
                  <c:v>90</c:v>
                </c:pt>
                <c:pt idx="84">
                  <c:v>90</c:v>
                </c:pt>
                <c:pt idx="85">
                  <c:v>90</c:v>
                </c:pt>
                <c:pt idx="86">
                  <c:v>90</c:v>
                </c:pt>
                <c:pt idx="87">
                  <c:v>90</c:v>
                </c:pt>
                <c:pt idx="88">
                  <c:v>90</c:v>
                </c:pt>
                <c:pt idx="89">
                  <c:v>90</c:v>
                </c:pt>
                <c:pt idx="90">
                  <c:v>90</c:v>
                </c:pt>
                <c:pt idx="91">
                  <c:v>90</c:v>
                </c:pt>
                <c:pt idx="92">
                  <c:v>90</c:v>
                </c:pt>
                <c:pt idx="93">
                  <c:v>90</c:v>
                </c:pt>
                <c:pt idx="94">
                  <c:v>90</c:v>
                </c:pt>
                <c:pt idx="95">
                  <c:v>90</c:v>
                </c:pt>
                <c:pt idx="96">
                  <c:v>90</c:v>
                </c:pt>
                <c:pt idx="97">
                  <c:v>90</c:v>
                </c:pt>
                <c:pt idx="98">
                  <c:v>90</c:v>
                </c:pt>
                <c:pt idx="99">
                  <c:v>89</c:v>
                </c:pt>
                <c:pt idx="100">
                  <c:v>89</c:v>
                </c:pt>
                <c:pt idx="101">
                  <c:v>89</c:v>
                </c:pt>
                <c:pt idx="102">
                  <c:v>89</c:v>
                </c:pt>
                <c:pt idx="103">
                  <c:v>89</c:v>
                </c:pt>
                <c:pt idx="104">
                  <c:v>89</c:v>
                </c:pt>
                <c:pt idx="105">
                  <c:v>89</c:v>
                </c:pt>
                <c:pt idx="106">
                  <c:v>89</c:v>
                </c:pt>
                <c:pt idx="107">
                  <c:v>89</c:v>
                </c:pt>
                <c:pt idx="108">
                  <c:v>90</c:v>
                </c:pt>
                <c:pt idx="109">
                  <c:v>90</c:v>
                </c:pt>
                <c:pt idx="110">
                  <c:v>90</c:v>
                </c:pt>
                <c:pt idx="111">
                  <c:v>90</c:v>
                </c:pt>
                <c:pt idx="112">
                  <c:v>90</c:v>
                </c:pt>
                <c:pt idx="113">
                  <c:v>90</c:v>
                </c:pt>
                <c:pt idx="114">
                  <c:v>90</c:v>
                </c:pt>
                <c:pt idx="115">
                  <c:v>90</c:v>
                </c:pt>
                <c:pt idx="116">
                  <c:v>90</c:v>
                </c:pt>
                <c:pt idx="117">
                  <c:v>90</c:v>
                </c:pt>
                <c:pt idx="118">
                  <c:v>90</c:v>
                </c:pt>
                <c:pt idx="119">
                  <c:v>90</c:v>
                </c:pt>
                <c:pt idx="120">
                  <c:v>90</c:v>
                </c:pt>
                <c:pt idx="121">
                  <c:v>90</c:v>
                </c:pt>
                <c:pt idx="122">
                  <c:v>90</c:v>
                </c:pt>
                <c:pt idx="123">
                  <c:v>90</c:v>
                </c:pt>
                <c:pt idx="124">
                  <c:v>90</c:v>
                </c:pt>
                <c:pt idx="125">
                  <c:v>90</c:v>
                </c:pt>
                <c:pt idx="126">
                  <c:v>90</c:v>
                </c:pt>
                <c:pt idx="127">
                  <c:v>90</c:v>
                </c:pt>
                <c:pt idx="128">
                  <c:v>90</c:v>
                </c:pt>
                <c:pt idx="129">
                  <c:v>90</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91</c:v>
                </c:pt>
                <c:pt idx="144">
                  <c:v>91</c:v>
                </c:pt>
                <c:pt idx="145">
                  <c:v>91</c:v>
                </c:pt>
                <c:pt idx="146">
                  <c:v>91</c:v>
                </c:pt>
                <c:pt idx="147">
                  <c:v>91</c:v>
                </c:pt>
                <c:pt idx="148">
                  <c:v>91</c:v>
                </c:pt>
                <c:pt idx="149">
                  <c:v>91</c:v>
                </c:pt>
                <c:pt idx="150">
                  <c:v>91</c:v>
                </c:pt>
                <c:pt idx="151">
                  <c:v>91</c:v>
                </c:pt>
                <c:pt idx="152">
                  <c:v>91</c:v>
                </c:pt>
                <c:pt idx="153">
                  <c:v>91</c:v>
                </c:pt>
                <c:pt idx="154">
                  <c:v>91</c:v>
                </c:pt>
                <c:pt idx="155">
                  <c:v>91</c:v>
                </c:pt>
                <c:pt idx="156">
                  <c:v>91</c:v>
                </c:pt>
                <c:pt idx="157">
                  <c:v>91</c:v>
                </c:pt>
                <c:pt idx="158">
                  <c:v>91</c:v>
                </c:pt>
                <c:pt idx="159">
                  <c:v>91</c:v>
                </c:pt>
                <c:pt idx="160">
                  <c:v>91</c:v>
                </c:pt>
                <c:pt idx="161">
                  <c:v>91</c:v>
                </c:pt>
                <c:pt idx="162">
                  <c:v>91</c:v>
                </c:pt>
                <c:pt idx="163">
                  <c:v>91</c:v>
                </c:pt>
                <c:pt idx="164">
                  <c:v>91</c:v>
                </c:pt>
                <c:pt idx="165">
                  <c:v>91</c:v>
                </c:pt>
                <c:pt idx="166">
                  <c:v>90</c:v>
                </c:pt>
                <c:pt idx="167">
                  <c:v>90</c:v>
                </c:pt>
                <c:pt idx="168">
                  <c:v>90</c:v>
                </c:pt>
                <c:pt idx="169">
                  <c:v>90</c:v>
                </c:pt>
                <c:pt idx="170">
                  <c:v>90</c:v>
                </c:pt>
                <c:pt idx="171">
                  <c:v>90</c:v>
                </c:pt>
                <c:pt idx="172">
                  <c:v>90</c:v>
                </c:pt>
                <c:pt idx="173">
                  <c:v>90</c:v>
                </c:pt>
                <c:pt idx="174">
                  <c:v>90</c:v>
                </c:pt>
                <c:pt idx="175">
                  <c:v>89</c:v>
                </c:pt>
                <c:pt idx="176">
                  <c:v>89</c:v>
                </c:pt>
                <c:pt idx="177">
                  <c:v>89</c:v>
                </c:pt>
                <c:pt idx="178">
                  <c:v>89</c:v>
                </c:pt>
                <c:pt idx="179">
                  <c:v>89</c:v>
                </c:pt>
                <c:pt idx="180">
                  <c:v>89</c:v>
                </c:pt>
                <c:pt idx="181">
                  <c:v>89</c:v>
                </c:pt>
                <c:pt idx="182">
                  <c:v>89</c:v>
                </c:pt>
                <c:pt idx="183">
                  <c:v>88</c:v>
                </c:pt>
                <c:pt idx="184">
                  <c:v>88</c:v>
                </c:pt>
                <c:pt idx="185">
                  <c:v>88</c:v>
                </c:pt>
                <c:pt idx="186">
                  <c:v>88</c:v>
                </c:pt>
                <c:pt idx="187">
                  <c:v>88</c:v>
                </c:pt>
                <c:pt idx="188">
                  <c:v>88</c:v>
                </c:pt>
                <c:pt idx="189">
                  <c:v>88</c:v>
                </c:pt>
                <c:pt idx="190">
                  <c:v>88</c:v>
                </c:pt>
                <c:pt idx="191">
                  <c:v>88</c:v>
                </c:pt>
                <c:pt idx="192">
                  <c:v>88</c:v>
                </c:pt>
                <c:pt idx="193">
                  <c:v>88</c:v>
                </c:pt>
                <c:pt idx="194">
                  <c:v>88</c:v>
                </c:pt>
                <c:pt idx="195">
                  <c:v>88</c:v>
                </c:pt>
                <c:pt idx="196">
                  <c:v>88</c:v>
                </c:pt>
                <c:pt idx="197">
                  <c:v>88</c:v>
                </c:pt>
                <c:pt idx="198">
                  <c:v>88</c:v>
                </c:pt>
                <c:pt idx="199">
                  <c:v>88</c:v>
                </c:pt>
                <c:pt idx="200">
                  <c:v>88</c:v>
                </c:pt>
                <c:pt idx="201">
                  <c:v>87</c:v>
                </c:pt>
                <c:pt idx="202">
                  <c:v>87</c:v>
                </c:pt>
                <c:pt idx="203">
                  <c:v>87</c:v>
                </c:pt>
                <c:pt idx="204">
                  <c:v>87</c:v>
                </c:pt>
                <c:pt idx="205">
                  <c:v>87</c:v>
                </c:pt>
                <c:pt idx="206">
                  <c:v>87</c:v>
                </c:pt>
                <c:pt idx="207">
                  <c:v>87</c:v>
                </c:pt>
                <c:pt idx="208">
                  <c:v>87</c:v>
                </c:pt>
                <c:pt idx="209">
                  <c:v>87</c:v>
                </c:pt>
                <c:pt idx="210">
                  <c:v>87</c:v>
                </c:pt>
                <c:pt idx="211">
                  <c:v>87</c:v>
                </c:pt>
                <c:pt idx="212">
                  <c:v>87</c:v>
                </c:pt>
                <c:pt idx="213">
                  <c:v>87</c:v>
                </c:pt>
                <c:pt idx="214">
                  <c:v>87</c:v>
                </c:pt>
                <c:pt idx="215">
                  <c:v>87</c:v>
                </c:pt>
                <c:pt idx="216">
                  <c:v>87</c:v>
                </c:pt>
                <c:pt idx="217">
                  <c:v>87</c:v>
                </c:pt>
                <c:pt idx="218">
                  <c:v>87</c:v>
                </c:pt>
                <c:pt idx="219">
                  <c:v>86</c:v>
                </c:pt>
                <c:pt idx="220">
                  <c:v>86</c:v>
                </c:pt>
                <c:pt idx="221">
                  <c:v>86</c:v>
                </c:pt>
                <c:pt idx="222">
                  <c:v>86</c:v>
                </c:pt>
                <c:pt idx="223">
                  <c:v>86</c:v>
                </c:pt>
                <c:pt idx="224">
                  <c:v>86</c:v>
                </c:pt>
                <c:pt idx="225">
                  <c:v>86</c:v>
                </c:pt>
                <c:pt idx="226">
                  <c:v>86</c:v>
                </c:pt>
                <c:pt idx="227">
                  <c:v>86</c:v>
                </c:pt>
                <c:pt idx="228">
                  <c:v>86</c:v>
                </c:pt>
                <c:pt idx="229">
                  <c:v>86</c:v>
                </c:pt>
                <c:pt idx="230">
                  <c:v>86</c:v>
                </c:pt>
                <c:pt idx="231">
                  <c:v>86</c:v>
                </c:pt>
                <c:pt idx="232">
                  <c:v>85</c:v>
                </c:pt>
                <c:pt idx="233">
                  <c:v>85</c:v>
                </c:pt>
                <c:pt idx="234">
                  <c:v>85</c:v>
                </c:pt>
                <c:pt idx="235">
                  <c:v>85</c:v>
                </c:pt>
                <c:pt idx="236">
                  <c:v>85</c:v>
                </c:pt>
                <c:pt idx="237">
                  <c:v>85</c:v>
                </c:pt>
                <c:pt idx="238">
                  <c:v>85</c:v>
                </c:pt>
                <c:pt idx="239">
                  <c:v>85</c:v>
                </c:pt>
                <c:pt idx="240">
                  <c:v>85</c:v>
                </c:pt>
                <c:pt idx="241">
                  <c:v>85</c:v>
                </c:pt>
                <c:pt idx="242">
                  <c:v>85</c:v>
                </c:pt>
                <c:pt idx="243">
                  <c:v>85</c:v>
                </c:pt>
                <c:pt idx="244">
                  <c:v>85</c:v>
                </c:pt>
                <c:pt idx="245">
                  <c:v>85</c:v>
                </c:pt>
                <c:pt idx="246">
                  <c:v>85</c:v>
                </c:pt>
                <c:pt idx="247">
                  <c:v>85</c:v>
                </c:pt>
                <c:pt idx="248">
                  <c:v>85</c:v>
                </c:pt>
                <c:pt idx="249">
                  <c:v>85</c:v>
                </c:pt>
                <c:pt idx="250">
                  <c:v>84</c:v>
                </c:pt>
                <c:pt idx="251">
                  <c:v>84</c:v>
                </c:pt>
                <c:pt idx="252">
                  <c:v>84</c:v>
                </c:pt>
                <c:pt idx="253">
                  <c:v>84</c:v>
                </c:pt>
                <c:pt idx="254">
                  <c:v>84</c:v>
                </c:pt>
                <c:pt idx="255">
                  <c:v>84</c:v>
                </c:pt>
                <c:pt idx="256">
                  <c:v>84</c:v>
                </c:pt>
                <c:pt idx="257">
                  <c:v>84</c:v>
                </c:pt>
                <c:pt idx="258">
                  <c:v>84</c:v>
                </c:pt>
                <c:pt idx="259">
                  <c:v>84</c:v>
                </c:pt>
                <c:pt idx="260">
                  <c:v>84</c:v>
                </c:pt>
                <c:pt idx="261">
                  <c:v>84</c:v>
                </c:pt>
                <c:pt idx="262">
                  <c:v>84</c:v>
                </c:pt>
                <c:pt idx="263">
                  <c:v>84</c:v>
                </c:pt>
                <c:pt idx="264">
                  <c:v>84</c:v>
                </c:pt>
                <c:pt idx="265">
                  <c:v>84</c:v>
                </c:pt>
                <c:pt idx="266">
                  <c:v>84</c:v>
                </c:pt>
                <c:pt idx="267">
                  <c:v>84</c:v>
                </c:pt>
                <c:pt idx="268">
                  <c:v>83</c:v>
                </c:pt>
                <c:pt idx="269">
                  <c:v>83</c:v>
                </c:pt>
                <c:pt idx="270">
                  <c:v>83</c:v>
                </c:pt>
                <c:pt idx="271">
                  <c:v>83</c:v>
                </c:pt>
                <c:pt idx="272">
                  <c:v>83</c:v>
                </c:pt>
                <c:pt idx="273">
                  <c:v>83</c:v>
                </c:pt>
                <c:pt idx="274">
                  <c:v>83</c:v>
                </c:pt>
                <c:pt idx="275">
                  <c:v>83</c:v>
                </c:pt>
                <c:pt idx="276">
                  <c:v>83</c:v>
                </c:pt>
                <c:pt idx="277">
                  <c:v>84</c:v>
                </c:pt>
                <c:pt idx="278">
                  <c:v>84</c:v>
                </c:pt>
                <c:pt idx="279">
                  <c:v>84</c:v>
                </c:pt>
                <c:pt idx="280">
                  <c:v>84</c:v>
                </c:pt>
                <c:pt idx="281">
                  <c:v>84</c:v>
                </c:pt>
                <c:pt idx="282">
                  <c:v>84</c:v>
                </c:pt>
                <c:pt idx="283">
                  <c:v>84</c:v>
                </c:pt>
                <c:pt idx="284">
                  <c:v>84</c:v>
                </c:pt>
                <c:pt idx="285">
                  <c:v>84</c:v>
                </c:pt>
                <c:pt idx="286">
                  <c:v>84</c:v>
                </c:pt>
                <c:pt idx="287">
                  <c:v>84</c:v>
                </c:pt>
                <c:pt idx="288">
                  <c:v>84</c:v>
                </c:pt>
                <c:pt idx="289">
                  <c:v>84</c:v>
                </c:pt>
                <c:pt idx="290">
                  <c:v>84</c:v>
                </c:pt>
                <c:pt idx="291">
                  <c:v>84</c:v>
                </c:pt>
                <c:pt idx="292">
                  <c:v>84</c:v>
                </c:pt>
                <c:pt idx="293">
                  <c:v>84</c:v>
                </c:pt>
                <c:pt idx="294">
                  <c:v>84</c:v>
                </c:pt>
                <c:pt idx="295">
                  <c:v>84</c:v>
                </c:pt>
                <c:pt idx="296">
                  <c:v>84</c:v>
                </c:pt>
                <c:pt idx="297">
                  <c:v>84</c:v>
                </c:pt>
                <c:pt idx="298">
                  <c:v>84</c:v>
                </c:pt>
                <c:pt idx="299">
                  <c:v>84</c:v>
                </c:pt>
                <c:pt idx="300">
                  <c:v>84</c:v>
                </c:pt>
                <c:pt idx="301">
                  <c:v>84</c:v>
                </c:pt>
                <c:pt idx="302">
                  <c:v>84</c:v>
                </c:pt>
                <c:pt idx="303">
                  <c:v>84</c:v>
                </c:pt>
                <c:pt idx="304">
                  <c:v>84</c:v>
                </c:pt>
                <c:pt idx="305">
                  <c:v>84</c:v>
                </c:pt>
                <c:pt idx="306">
                  <c:v>84</c:v>
                </c:pt>
                <c:pt idx="307">
                  <c:v>84</c:v>
                </c:pt>
                <c:pt idx="308">
                  <c:v>84</c:v>
                </c:pt>
                <c:pt idx="309">
                  <c:v>84</c:v>
                </c:pt>
                <c:pt idx="310">
                  <c:v>84</c:v>
                </c:pt>
                <c:pt idx="311">
                  <c:v>84</c:v>
                </c:pt>
                <c:pt idx="312">
                  <c:v>84</c:v>
                </c:pt>
                <c:pt idx="313">
                  <c:v>84</c:v>
                </c:pt>
                <c:pt idx="314">
                  <c:v>84</c:v>
                </c:pt>
                <c:pt idx="315">
                  <c:v>84</c:v>
                </c:pt>
                <c:pt idx="316">
                  <c:v>84</c:v>
                </c:pt>
                <c:pt idx="317">
                  <c:v>84</c:v>
                </c:pt>
                <c:pt idx="318">
                  <c:v>84</c:v>
                </c:pt>
                <c:pt idx="319">
                  <c:v>84</c:v>
                </c:pt>
                <c:pt idx="320">
                  <c:v>84</c:v>
                </c:pt>
                <c:pt idx="321">
                  <c:v>84</c:v>
                </c:pt>
                <c:pt idx="322">
                  <c:v>84</c:v>
                </c:pt>
                <c:pt idx="323">
                  <c:v>84</c:v>
                </c:pt>
                <c:pt idx="324">
                  <c:v>84</c:v>
                </c:pt>
                <c:pt idx="325">
                  <c:v>84</c:v>
                </c:pt>
                <c:pt idx="326">
                  <c:v>84</c:v>
                </c:pt>
                <c:pt idx="327">
                  <c:v>84</c:v>
                </c:pt>
                <c:pt idx="328">
                  <c:v>84</c:v>
                </c:pt>
                <c:pt idx="329">
                  <c:v>84</c:v>
                </c:pt>
                <c:pt idx="330">
                  <c:v>84</c:v>
                </c:pt>
                <c:pt idx="331">
                  <c:v>84</c:v>
                </c:pt>
                <c:pt idx="332">
                  <c:v>84</c:v>
                </c:pt>
                <c:pt idx="333">
                  <c:v>84</c:v>
                </c:pt>
                <c:pt idx="334">
                  <c:v>84</c:v>
                </c:pt>
                <c:pt idx="335">
                  <c:v>83</c:v>
                </c:pt>
                <c:pt idx="336">
                  <c:v>83</c:v>
                </c:pt>
                <c:pt idx="337">
                  <c:v>83</c:v>
                </c:pt>
                <c:pt idx="338">
                  <c:v>83</c:v>
                </c:pt>
                <c:pt idx="339">
                  <c:v>83</c:v>
                </c:pt>
                <c:pt idx="340">
                  <c:v>83</c:v>
                </c:pt>
                <c:pt idx="341">
                  <c:v>83</c:v>
                </c:pt>
                <c:pt idx="342">
                  <c:v>83</c:v>
                </c:pt>
                <c:pt idx="343">
                  <c:v>83</c:v>
                </c:pt>
                <c:pt idx="344">
                  <c:v>83</c:v>
                </c:pt>
                <c:pt idx="345">
                  <c:v>83</c:v>
                </c:pt>
                <c:pt idx="346">
                  <c:v>83</c:v>
                </c:pt>
                <c:pt idx="347">
                  <c:v>83</c:v>
                </c:pt>
                <c:pt idx="348">
                  <c:v>83</c:v>
                </c:pt>
                <c:pt idx="349">
                  <c:v>83</c:v>
                </c:pt>
                <c:pt idx="350">
                  <c:v>83</c:v>
                </c:pt>
                <c:pt idx="351">
                  <c:v>83</c:v>
                </c:pt>
                <c:pt idx="352">
                  <c:v>83</c:v>
                </c:pt>
                <c:pt idx="353">
                  <c:v>83</c:v>
                </c:pt>
                <c:pt idx="354">
                  <c:v>83</c:v>
                </c:pt>
                <c:pt idx="355">
                  <c:v>83</c:v>
                </c:pt>
                <c:pt idx="356">
                  <c:v>83</c:v>
                </c:pt>
                <c:pt idx="357">
                  <c:v>83</c:v>
                </c:pt>
                <c:pt idx="358">
                  <c:v>83</c:v>
                </c:pt>
                <c:pt idx="359">
                  <c:v>83</c:v>
                </c:pt>
                <c:pt idx="360">
                  <c:v>83</c:v>
                </c:pt>
                <c:pt idx="361">
                  <c:v>83</c:v>
                </c:pt>
                <c:pt idx="362">
                  <c:v>83</c:v>
                </c:pt>
                <c:pt idx="363">
                  <c:v>83</c:v>
                </c:pt>
                <c:pt idx="364">
                  <c:v>83</c:v>
                </c:pt>
                <c:pt idx="365">
                  <c:v>83</c:v>
                </c:pt>
                <c:pt idx="366">
                  <c:v>83</c:v>
                </c:pt>
                <c:pt idx="367">
                  <c:v>83</c:v>
                </c:pt>
                <c:pt idx="368">
                  <c:v>83</c:v>
                </c:pt>
                <c:pt idx="369">
                  <c:v>83</c:v>
                </c:pt>
                <c:pt idx="370">
                  <c:v>83</c:v>
                </c:pt>
                <c:pt idx="371">
                  <c:v>83</c:v>
                </c:pt>
                <c:pt idx="372">
                  <c:v>83</c:v>
                </c:pt>
                <c:pt idx="373">
                  <c:v>83</c:v>
                </c:pt>
                <c:pt idx="374">
                  <c:v>83</c:v>
                </c:pt>
                <c:pt idx="375">
                  <c:v>82</c:v>
                </c:pt>
                <c:pt idx="376">
                  <c:v>82</c:v>
                </c:pt>
                <c:pt idx="377">
                  <c:v>82</c:v>
                </c:pt>
                <c:pt idx="378">
                  <c:v>82</c:v>
                </c:pt>
                <c:pt idx="379">
                  <c:v>82</c:v>
                </c:pt>
                <c:pt idx="380">
                  <c:v>82</c:v>
                </c:pt>
                <c:pt idx="381">
                  <c:v>82</c:v>
                </c:pt>
                <c:pt idx="382">
                  <c:v>82</c:v>
                </c:pt>
                <c:pt idx="383">
                  <c:v>82</c:v>
                </c:pt>
                <c:pt idx="384">
                  <c:v>82</c:v>
                </c:pt>
                <c:pt idx="385">
                  <c:v>82</c:v>
                </c:pt>
                <c:pt idx="386">
                  <c:v>82</c:v>
                </c:pt>
                <c:pt idx="387">
                  <c:v>82</c:v>
                </c:pt>
                <c:pt idx="388">
                  <c:v>82</c:v>
                </c:pt>
                <c:pt idx="389">
                  <c:v>82</c:v>
                </c:pt>
                <c:pt idx="390">
                  <c:v>82</c:v>
                </c:pt>
                <c:pt idx="391">
                  <c:v>82</c:v>
                </c:pt>
                <c:pt idx="392">
                  <c:v>83</c:v>
                </c:pt>
                <c:pt idx="393">
                  <c:v>83</c:v>
                </c:pt>
                <c:pt idx="394">
                  <c:v>83</c:v>
                </c:pt>
                <c:pt idx="395">
                  <c:v>83</c:v>
                </c:pt>
                <c:pt idx="396">
                  <c:v>83</c:v>
                </c:pt>
                <c:pt idx="397">
                  <c:v>83</c:v>
                </c:pt>
                <c:pt idx="398">
                  <c:v>83</c:v>
                </c:pt>
                <c:pt idx="399">
                  <c:v>83</c:v>
                </c:pt>
                <c:pt idx="400">
                  <c:v>83</c:v>
                </c:pt>
                <c:pt idx="401">
                  <c:v>83</c:v>
                </c:pt>
                <c:pt idx="402">
                  <c:v>83</c:v>
                </c:pt>
                <c:pt idx="403">
                  <c:v>83</c:v>
                </c:pt>
                <c:pt idx="404">
                  <c:v>83</c:v>
                </c:pt>
                <c:pt idx="405">
                  <c:v>83</c:v>
                </c:pt>
                <c:pt idx="406">
                  <c:v>83</c:v>
                </c:pt>
                <c:pt idx="407">
                  <c:v>83</c:v>
                </c:pt>
                <c:pt idx="408">
                  <c:v>83</c:v>
                </c:pt>
                <c:pt idx="409">
                  <c:v>83</c:v>
                </c:pt>
                <c:pt idx="410">
                  <c:v>83</c:v>
                </c:pt>
                <c:pt idx="411">
                  <c:v>83</c:v>
                </c:pt>
                <c:pt idx="412">
                  <c:v>83</c:v>
                </c:pt>
                <c:pt idx="413">
                  <c:v>83</c:v>
                </c:pt>
                <c:pt idx="414">
                  <c:v>83</c:v>
                </c:pt>
                <c:pt idx="415">
                  <c:v>83</c:v>
                </c:pt>
                <c:pt idx="416">
                  <c:v>83</c:v>
                </c:pt>
                <c:pt idx="417">
                  <c:v>83</c:v>
                </c:pt>
                <c:pt idx="418">
                  <c:v>83</c:v>
                </c:pt>
                <c:pt idx="419">
                  <c:v>83</c:v>
                </c:pt>
                <c:pt idx="420">
                  <c:v>83</c:v>
                </c:pt>
                <c:pt idx="421">
                  <c:v>83</c:v>
                </c:pt>
                <c:pt idx="422">
                  <c:v>83</c:v>
                </c:pt>
                <c:pt idx="423">
                  <c:v>83</c:v>
                </c:pt>
                <c:pt idx="424">
                  <c:v>83</c:v>
                </c:pt>
                <c:pt idx="425">
                  <c:v>83</c:v>
                </c:pt>
                <c:pt idx="426">
                  <c:v>83</c:v>
                </c:pt>
                <c:pt idx="427">
                  <c:v>83</c:v>
                </c:pt>
                <c:pt idx="428">
                  <c:v>83</c:v>
                </c:pt>
                <c:pt idx="429">
                  <c:v>83</c:v>
                </c:pt>
                <c:pt idx="430">
                  <c:v>83</c:v>
                </c:pt>
                <c:pt idx="431">
                  <c:v>83</c:v>
                </c:pt>
                <c:pt idx="432">
                  <c:v>83</c:v>
                </c:pt>
                <c:pt idx="433">
                  <c:v>83</c:v>
                </c:pt>
                <c:pt idx="434">
                  <c:v>83</c:v>
                </c:pt>
                <c:pt idx="435">
                  <c:v>83</c:v>
                </c:pt>
                <c:pt idx="436">
                  <c:v>83</c:v>
                </c:pt>
                <c:pt idx="437">
                  <c:v>83</c:v>
                </c:pt>
                <c:pt idx="438">
                  <c:v>83</c:v>
                </c:pt>
                <c:pt idx="439">
                  <c:v>83</c:v>
                </c:pt>
                <c:pt idx="440">
                  <c:v>83</c:v>
                </c:pt>
                <c:pt idx="441">
                  <c:v>83</c:v>
                </c:pt>
                <c:pt idx="442">
                  <c:v>83</c:v>
                </c:pt>
                <c:pt idx="443">
                  <c:v>83</c:v>
                </c:pt>
                <c:pt idx="444">
                  <c:v>83</c:v>
                </c:pt>
                <c:pt idx="445">
                  <c:v>83</c:v>
                </c:pt>
                <c:pt idx="446">
                  <c:v>83</c:v>
                </c:pt>
                <c:pt idx="447">
                  <c:v>83</c:v>
                </c:pt>
                <c:pt idx="448">
                  <c:v>83</c:v>
                </c:pt>
                <c:pt idx="449">
                  <c:v>83</c:v>
                </c:pt>
                <c:pt idx="450">
                  <c:v>83</c:v>
                </c:pt>
                <c:pt idx="451">
                  <c:v>83</c:v>
                </c:pt>
                <c:pt idx="452">
                  <c:v>83</c:v>
                </c:pt>
                <c:pt idx="453">
                  <c:v>83</c:v>
                </c:pt>
                <c:pt idx="454">
                  <c:v>83</c:v>
                </c:pt>
                <c:pt idx="455">
                  <c:v>83</c:v>
                </c:pt>
                <c:pt idx="456">
                  <c:v>83</c:v>
                </c:pt>
                <c:pt idx="457">
                  <c:v>83</c:v>
                </c:pt>
                <c:pt idx="458">
                  <c:v>83</c:v>
                </c:pt>
                <c:pt idx="459">
                  <c:v>83</c:v>
                </c:pt>
                <c:pt idx="460">
                  <c:v>83</c:v>
                </c:pt>
                <c:pt idx="461">
                  <c:v>83</c:v>
                </c:pt>
                <c:pt idx="462">
                  <c:v>83</c:v>
                </c:pt>
                <c:pt idx="463">
                  <c:v>83</c:v>
                </c:pt>
                <c:pt idx="464">
                  <c:v>83</c:v>
                </c:pt>
                <c:pt idx="465">
                  <c:v>83</c:v>
                </c:pt>
                <c:pt idx="466">
                  <c:v>83</c:v>
                </c:pt>
                <c:pt idx="467">
                  <c:v>83</c:v>
                </c:pt>
                <c:pt idx="468">
                  <c:v>83</c:v>
                </c:pt>
                <c:pt idx="469">
                  <c:v>83</c:v>
                </c:pt>
                <c:pt idx="470">
                  <c:v>83</c:v>
                </c:pt>
                <c:pt idx="471">
                  <c:v>83</c:v>
                </c:pt>
                <c:pt idx="472">
                  <c:v>83</c:v>
                </c:pt>
                <c:pt idx="473">
                  <c:v>83</c:v>
                </c:pt>
                <c:pt idx="474">
                  <c:v>83</c:v>
                </c:pt>
                <c:pt idx="475">
                  <c:v>83</c:v>
                </c:pt>
                <c:pt idx="476">
                  <c:v>83</c:v>
                </c:pt>
                <c:pt idx="477">
                  <c:v>83</c:v>
                </c:pt>
                <c:pt idx="478">
                  <c:v>83</c:v>
                </c:pt>
                <c:pt idx="479">
                  <c:v>83</c:v>
                </c:pt>
                <c:pt idx="480">
                  <c:v>83</c:v>
                </c:pt>
                <c:pt idx="481">
                  <c:v>83</c:v>
                </c:pt>
                <c:pt idx="482">
                  <c:v>83</c:v>
                </c:pt>
                <c:pt idx="483">
                  <c:v>83</c:v>
                </c:pt>
                <c:pt idx="484">
                  <c:v>83</c:v>
                </c:pt>
                <c:pt idx="485">
                  <c:v>83</c:v>
                </c:pt>
                <c:pt idx="486">
                  <c:v>83</c:v>
                </c:pt>
                <c:pt idx="487">
                  <c:v>83</c:v>
                </c:pt>
                <c:pt idx="488">
                  <c:v>83</c:v>
                </c:pt>
                <c:pt idx="489">
                  <c:v>83</c:v>
                </c:pt>
                <c:pt idx="490">
                  <c:v>83</c:v>
                </c:pt>
                <c:pt idx="491">
                  <c:v>83</c:v>
                </c:pt>
                <c:pt idx="492">
                  <c:v>83</c:v>
                </c:pt>
                <c:pt idx="493">
                  <c:v>83</c:v>
                </c:pt>
                <c:pt idx="494">
                  <c:v>83</c:v>
                </c:pt>
                <c:pt idx="495">
                  <c:v>83</c:v>
                </c:pt>
                <c:pt idx="496">
                  <c:v>83</c:v>
                </c:pt>
                <c:pt idx="497">
                  <c:v>83</c:v>
                </c:pt>
                <c:pt idx="498">
                  <c:v>83</c:v>
                </c:pt>
                <c:pt idx="499">
                  <c:v>83</c:v>
                </c:pt>
                <c:pt idx="500">
                  <c:v>83</c:v>
                </c:pt>
                <c:pt idx="501">
                  <c:v>83</c:v>
                </c:pt>
                <c:pt idx="502">
                  <c:v>83</c:v>
                </c:pt>
                <c:pt idx="503">
                  <c:v>83</c:v>
                </c:pt>
                <c:pt idx="504">
                  <c:v>83</c:v>
                </c:pt>
                <c:pt idx="505">
                  <c:v>83</c:v>
                </c:pt>
                <c:pt idx="506">
                  <c:v>83</c:v>
                </c:pt>
                <c:pt idx="507">
                  <c:v>83</c:v>
                </c:pt>
                <c:pt idx="508">
                  <c:v>83</c:v>
                </c:pt>
                <c:pt idx="509">
                  <c:v>83</c:v>
                </c:pt>
                <c:pt idx="510">
                  <c:v>83</c:v>
                </c:pt>
                <c:pt idx="511">
                  <c:v>83</c:v>
                </c:pt>
                <c:pt idx="512">
                  <c:v>83</c:v>
                </c:pt>
                <c:pt idx="513">
                  <c:v>83</c:v>
                </c:pt>
                <c:pt idx="514">
                  <c:v>83</c:v>
                </c:pt>
                <c:pt idx="515">
                  <c:v>83</c:v>
                </c:pt>
                <c:pt idx="516">
                  <c:v>83</c:v>
                </c:pt>
                <c:pt idx="517">
                  <c:v>83</c:v>
                </c:pt>
                <c:pt idx="518">
                  <c:v>83</c:v>
                </c:pt>
                <c:pt idx="519">
                  <c:v>83</c:v>
                </c:pt>
                <c:pt idx="520">
                  <c:v>83</c:v>
                </c:pt>
                <c:pt idx="521">
                  <c:v>82</c:v>
                </c:pt>
                <c:pt idx="522">
                  <c:v>82</c:v>
                </c:pt>
                <c:pt idx="523">
                  <c:v>82</c:v>
                </c:pt>
                <c:pt idx="524">
                  <c:v>82</c:v>
                </c:pt>
                <c:pt idx="525">
                  <c:v>82</c:v>
                </c:pt>
                <c:pt idx="526">
                  <c:v>82</c:v>
                </c:pt>
                <c:pt idx="527">
                  <c:v>82</c:v>
                </c:pt>
                <c:pt idx="528">
                  <c:v>82</c:v>
                </c:pt>
                <c:pt idx="529">
                  <c:v>82</c:v>
                </c:pt>
                <c:pt idx="530">
                  <c:v>82</c:v>
                </c:pt>
                <c:pt idx="531">
                  <c:v>82</c:v>
                </c:pt>
                <c:pt idx="532">
                  <c:v>82</c:v>
                </c:pt>
                <c:pt idx="533">
                  <c:v>82</c:v>
                </c:pt>
                <c:pt idx="534">
                  <c:v>82</c:v>
                </c:pt>
                <c:pt idx="535">
                  <c:v>82</c:v>
                </c:pt>
                <c:pt idx="536">
                  <c:v>82</c:v>
                </c:pt>
                <c:pt idx="537">
                  <c:v>82</c:v>
                </c:pt>
                <c:pt idx="538">
                  <c:v>82</c:v>
                </c:pt>
                <c:pt idx="539">
                  <c:v>81</c:v>
                </c:pt>
                <c:pt idx="540">
                  <c:v>81</c:v>
                </c:pt>
                <c:pt idx="541">
                  <c:v>81</c:v>
                </c:pt>
                <c:pt idx="542">
                  <c:v>81</c:v>
                </c:pt>
                <c:pt idx="543">
                  <c:v>81</c:v>
                </c:pt>
                <c:pt idx="544">
                  <c:v>81</c:v>
                </c:pt>
                <c:pt idx="545">
                  <c:v>81</c:v>
                </c:pt>
                <c:pt idx="546">
                  <c:v>81</c:v>
                </c:pt>
                <c:pt idx="547">
                  <c:v>81</c:v>
                </c:pt>
                <c:pt idx="548">
                  <c:v>81</c:v>
                </c:pt>
                <c:pt idx="549">
                  <c:v>81</c:v>
                </c:pt>
                <c:pt idx="550">
                  <c:v>81</c:v>
                </c:pt>
                <c:pt idx="551">
                  <c:v>81</c:v>
                </c:pt>
                <c:pt idx="552">
                  <c:v>80</c:v>
                </c:pt>
                <c:pt idx="553">
                  <c:v>80</c:v>
                </c:pt>
                <c:pt idx="554">
                  <c:v>80</c:v>
                </c:pt>
                <c:pt idx="555">
                  <c:v>80</c:v>
                </c:pt>
                <c:pt idx="556">
                  <c:v>80</c:v>
                </c:pt>
                <c:pt idx="557">
                  <c:v>80</c:v>
                </c:pt>
                <c:pt idx="558">
                  <c:v>80</c:v>
                </c:pt>
                <c:pt idx="559">
                  <c:v>80</c:v>
                </c:pt>
                <c:pt idx="560">
                  <c:v>80</c:v>
                </c:pt>
                <c:pt idx="561">
                  <c:v>80</c:v>
                </c:pt>
                <c:pt idx="562">
                  <c:v>80</c:v>
                </c:pt>
                <c:pt idx="563">
                  <c:v>80</c:v>
                </c:pt>
                <c:pt idx="564">
                  <c:v>80</c:v>
                </c:pt>
                <c:pt idx="565">
                  <c:v>80</c:v>
                </c:pt>
                <c:pt idx="566">
                  <c:v>80</c:v>
                </c:pt>
                <c:pt idx="567">
                  <c:v>80</c:v>
                </c:pt>
                <c:pt idx="568">
                  <c:v>80</c:v>
                </c:pt>
                <c:pt idx="569">
                  <c:v>80</c:v>
                </c:pt>
                <c:pt idx="570">
                  <c:v>79</c:v>
                </c:pt>
                <c:pt idx="571">
                  <c:v>79</c:v>
                </c:pt>
                <c:pt idx="572">
                  <c:v>79</c:v>
                </c:pt>
                <c:pt idx="573">
                  <c:v>79</c:v>
                </c:pt>
                <c:pt idx="574">
                  <c:v>79</c:v>
                </c:pt>
                <c:pt idx="575">
                  <c:v>79</c:v>
                </c:pt>
                <c:pt idx="576">
                  <c:v>79</c:v>
                </c:pt>
                <c:pt idx="577">
                  <c:v>79</c:v>
                </c:pt>
                <c:pt idx="578">
                  <c:v>79</c:v>
                </c:pt>
                <c:pt idx="579">
                  <c:v>79</c:v>
                </c:pt>
                <c:pt idx="580">
                  <c:v>79</c:v>
                </c:pt>
                <c:pt idx="581">
                  <c:v>79</c:v>
                </c:pt>
                <c:pt idx="582">
                  <c:v>79</c:v>
                </c:pt>
                <c:pt idx="583">
                  <c:v>79</c:v>
                </c:pt>
                <c:pt idx="584">
                  <c:v>79</c:v>
                </c:pt>
                <c:pt idx="585">
                  <c:v>79</c:v>
                </c:pt>
                <c:pt idx="586">
                  <c:v>79</c:v>
                </c:pt>
                <c:pt idx="587">
                  <c:v>79</c:v>
                </c:pt>
                <c:pt idx="588">
                  <c:v>79</c:v>
                </c:pt>
                <c:pt idx="589">
                  <c:v>79</c:v>
                </c:pt>
                <c:pt idx="590">
                  <c:v>79</c:v>
                </c:pt>
                <c:pt idx="591">
                  <c:v>79</c:v>
                </c:pt>
                <c:pt idx="592">
                  <c:v>79</c:v>
                </c:pt>
                <c:pt idx="593">
                  <c:v>79</c:v>
                </c:pt>
                <c:pt idx="594">
                  <c:v>79</c:v>
                </c:pt>
                <c:pt idx="595">
                  <c:v>79</c:v>
                </c:pt>
                <c:pt idx="596">
                  <c:v>79</c:v>
                </c:pt>
                <c:pt idx="597">
                  <c:v>79</c:v>
                </c:pt>
                <c:pt idx="598">
                  <c:v>79</c:v>
                </c:pt>
                <c:pt idx="599">
                  <c:v>79</c:v>
                </c:pt>
                <c:pt idx="600">
                  <c:v>79</c:v>
                </c:pt>
                <c:pt idx="601">
                  <c:v>78</c:v>
                </c:pt>
                <c:pt idx="602">
                  <c:v>78</c:v>
                </c:pt>
                <c:pt idx="603">
                  <c:v>78</c:v>
                </c:pt>
                <c:pt idx="604">
                  <c:v>78</c:v>
                </c:pt>
                <c:pt idx="605">
                  <c:v>78</c:v>
                </c:pt>
                <c:pt idx="606">
                  <c:v>78</c:v>
                </c:pt>
                <c:pt idx="607">
                  <c:v>78</c:v>
                </c:pt>
                <c:pt idx="608">
                  <c:v>78</c:v>
                </c:pt>
                <c:pt idx="609">
                  <c:v>78</c:v>
                </c:pt>
                <c:pt idx="610">
                  <c:v>78</c:v>
                </c:pt>
                <c:pt idx="611">
                  <c:v>78</c:v>
                </c:pt>
                <c:pt idx="612">
                  <c:v>78</c:v>
                </c:pt>
                <c:pt idx="613">
                  <c:v>78</c:v>
                </c:pt>
                <c:pt idx="614">
                  <c:v>78</c:v>
                </c:pt>
                <c:pt idx="615">
                  <c:v>78</c:v>
                </c:pt>
                <c:pt idx="616">
                  <c:v>78</c:v>
                </c:pt>
                <c:pt idx="617">
                  <c:v>78</c:v>
                </c:pt>
                <c:pt idx="618">
                  <c:v>78</c:v>
                </c:pt>
                <c:pt idx="619">
                  <c:v>78</c:v>
                </c:pt>
                <c:pt idx="620">
                  <c:v>78</c:v>
                </c:pt>
                <c:pt idx="621">
                  <c:v>78</c:v>
                </c:pt>
                <c:pt idx="622">
                  <c:v>78</c:v>
                </c:pt>
                <c:pt idx="623">
                  <c:v>78</c:v>
                </c:pt>
                <c:pt idx="624">
                  <c:v>78</c:v>
                </c:pt>
                <c:pt idx="625">
                  <c:v>78</c:v>
                </c:pt>
                <c:pt idx="626">
                  <c:v>78</c:v>
                </c:pt>
                <c:pt idx="627">
                  <c:v>78</c:v>
                </c:pt>
                <c:pt idx="628">
                  <c:v>78</c:v>
                </c:pt>
                <c:pt idx="629">
                  <c:v>78</c:v>
                </c:pt>
                <c:pt idx="630">
                  <c:v>78</c:v>
                </c:pt>
                <c:pt idx="631">
                  <c:v>78</c:v>
                </c:pt>
                <c:pt idx="632">
                  <c:v>77</c:v>
                </c:pt>
                <c:pt idx="633">
                  <c:v>77</c:v>
                </c:pt>
                <c:pt idx="634">
                  <c:v>77</c:v>
                </c:pt>
                <c:pt idx="635">
                  <c:v>77</c:v>
                </c:pt>
                <c:pt idx="636">
                  <c:v>77</c:v>
                </c:pt>
                <c:pt idx="637">
                  <c:v>77</c:v>
                </c:pt>
                <c:pt idx="638">
                  <c:v>77</c:v>
                </c:pt>
                <c:pt idx="639">
                  <c:v>77</c:v>
                </c:pt>
                <c:pt idx="640">
                  <c:v>77</c:v>
                </c:pt>
                <c:pt idx="641">
                  <c:v>77</c:v>
                </c:pt>
                <c:pt idx="642">
                  <c:v>77</c:v>
                </c:pt>
                <c:pt idx="643">
                  <c:v>77</c:v>
                </c:pt>
                <c:pt idx="644">
                  <c:v>77</c:v>
                </c:pt>
                <c:pt idx="645">
                  <c:v>77</c:v>
                </c:pt>
                <c:pt idx="646">
                  <c:v>76</c:v>
                </c:pt>
                <c:pt idx="647">
                  <c:v>76</c:v>
                </c:pt>
                <c:pt idx="648">
                  <c:v>76</c:v>
                </c:pt>
                <c:pt idx="649">
                  <c:v>76</c:v>
                </c:pt>
                <c:pt idx="650">
                  <c:v>76</c:v>
                </c:pt>
                <c:pt idx="651">
                  <c:v>76</c:v>
                </c:pt>
                <c:pt idx="652">
                  <c:v>76</c:v>
                </c:pt>
                <c:pt idx="653">
                  <c:v>76</c:v>
                </c:pt>
                <c:pt idx="654">
                  <c:v>76</c:v>
                </c:pt>
                <c:pt idx="655">
                  <c:v>77</c:v>
                </c:pt>
                <c:pt idx="656">
                  <c:v>77</c:v>
                </c:pt>
                <c:pt idx="657">
                  <c:v>77</c:v>
                </c:pt>
                <c:pt idx="658">
                  <c:v>77</c:v>
                </c:pt>
                <c:pt idx="659">
                  <c:v>77</c:v>
                </c:pt>
                <c:pt idx="660">
                  <c:v>77</c:v>
                </c:pt>
                <c:pt idx="661">
                  <c:v>77</c:v>
                </c:pt>
                <c:pt idx="662">
                  <c:v>77</c:v>
                </c:pt>
                <c:pt idx="663">
                  <c:v>77</c:v>
                </c:pt>
                <c:pt idx="664">
                  <c:v>77</c:v>
                </c:pt>
                <c:pt idx="665">
                  <c:v>77</c:v>
                </c:pt>
                <c:pt idx="666">
                  <c:v>77</c:v>
                </c:pt>
                <c:pt idx="667">
                  <c:v>77</c:v>
                </c:pt>
                <c:pt idx="668">
                  <c:v>76</c:v>
                </c:pt>
                <c:pt idx="669">
                  <c:v>76</c:v>
                </c:pt>
                <c:pt idx="670">
                  <c:v>76</c:v>
                </c:pt>
                <c:pt idx="671">
                  <c:v>76</c:v>
                </c:pt>
                <c:pt idx="672">
                  <c:v>76</c:v>
                </c:pt>
                <c:pt idx="673">
                  <c:v>76</c:v>
                </c:pt>
                <c:pt idx="674">
                  <c:v>76</c:v>
                </c:pt>
                <c:pt idx="675">
                  <c:v>76</c:v>
                </c:pt>
                <c:pt idx="676">
                  <c:v>76</c:v>
                </c:pt>
                <c:pt idx="677">
                  <c:v>76</c:v>
                </c:pt>
                <c:pt idx="678">
                  <c:v>76</c:v>
                </c:pt>
                <c:pt idx="679">
                  <c:v>76</c:v>
                </c:pt>
                <c:pt idx="680">
                  <c:v>76</c:v>
                </c:pt>
                <c:pt idx="681">
                  <c:v>76</c:v>
                </c:pt>
                <c:pt idx="682">
                  <c:v>76</c:v>
                </c:pt>
                <c:pt idx="683">
                  <c:v>76</c:v>
                </c:pt>
                <c:pt idx="684">
                  <c:v>76</c:v>
                </c:pt>
                <c:pt idx="685">
                  <c:v>76</c:v>
                </c:pt>
                <c:pt idx="686">
                  <c:v>76</c:v>
                </c:pt>
                <c:pt idx="687">
                  <c:v>76</c:v>
                </c:pt>
                <c:pt idx="688">
                  <c:v>76</c:v>
                </c:pt>
                <c:pt idx="689">
                  <c:v>76</c:v>
                </c:pt>
                <c:pt idx="690">
                  <c:v>75</c:v>
                </c:pt>
                <c:pt idx="691">
                  <c:v>75</c:v>
                </c:pt>
                <c:pt idx="692">
                  <c:v>75</c:v>
                </c:pt>
                <c:pt idx="693">
                  <c:v>75</c:v>
                </c:pt>
                <c:pt idx="694">
                  <c:v>75</c:v>
                </c:pt>
                <c:pt idx="695">
                  <c:v>75</c:v>
                </c:pt>
                <c:pt idx="696">
                  <c:v>75</c:v>
                </c:pt>
                <c:pt idx="697">
                  <c:v>75</c:v>
                </c:pt>
                <c:pt idx="698">
                  <c:v>75</c:v>
                </c:pt>
                <c:pt idx="699">
                  <c:v>75</c:v>
                </c:pt>
                <c:pt idx="700">
                  <c:v>75</c:v>
                </c:pt>
                <c:pt idx="701">
                  <c:v>75</c:v>
                </c:pt>
                <c:pt idx="702">
                  <c:v>75</c:v>
                </c:pt>
                <c:pt idx="703">
                  <c:v>75</c:v>
                </c:pt>
                <c:pt idx="704">
                  <c:v>75</c:v>
                </c:pt>
                <c:pt idx="705">
                  <c:v>75</c:v>
                </c:pt>
                <c:pt idx="706">
                  <c:v>75</c:v>
                </c:pt>
                <c:pt idx="707">
                  <c:v>75</c:v>
                </c:pt>
                <c:pt idx="708">
                  <c:v>75</c:v>
                </c:pt>
                <c:pt idx="709">
                  <c:v>75</c:v>
                </c:pt>
                <c:pt idx="710">
                  <c:v>75</c:v>
                </c:pt>
                <c:pt idx="711">
                  <c:v>75</c:v>
                </c:pt>
                <c:pt idx="712">
                  <c:v>75</c:v>
                </c:pt>
                <c:pt idx="713">
                  <c:v>75</c:v>
                </c:pt>
                <c:pt idx="714">
                  <c:v>75</c:v>
                </c:pt>
                <c:pt idx="715">
                  <c:v>75</c:v>
                </c:pt>
                <c:pt idx="716">
                  <c:v>75</c:v>
                </c:pt>
                <c:pt idx="717">
                  <c:v>75</c:v>
                </c:pt>
                <c:pt idx="718">
                  <c:v>75</c:v>
                </c:pt>
                <c:pt idx="719">
                  <c:v>75</c:v>
                </c:pt>
                <c:pt idx="720">
                  <c:v>75</c:v>
                </c:pt>
                <c:pt idx="721">
                  <c:v>75</c:v>
                </c:pt>
                <c:pt idx="722">
                  <c:v>75</c:v>
                </c:pt>
                <c:pt idx="723">
                  <c:v>75</c:v>
                </c:pt>
                <c:pt idx="724">
                  <c:v>75</c:v>
                </c:pt>
                <c:pt idx="725">
                  <c:v>75</c:v>
                </c:pt>
                <c:pt idx="726">
                  <c:v>75</c:v>
                </c:pt>
                <c:pt idx="727">
                  <c:v>75</c:v>
                </c:pt>
                <c:pt idx="728">
                  <c:v>75</c:v>
                </c:pt>
                <c:pt idx="729">
                  <c:v>75</c:v>
                </c:pt>
                <c:pt idx="730">
                  <c:v>76</c:v>
                </c:pt>
                <c:pt idx="731">
                  <c:v>76</c:v>
                </c:pt>
                <c:pt idx="732">
                  <c:v>76</c:v>
                </c:pt>
                <c:pt idx="733">
                  <c:v>76</c:v>
                </c:pt>
                <c:pt idx="734">
                  <c:v>76</c:v>
                </c:pt>
                <c:pt idx="735">
                  <c:v>76</c:v>
                </c:pt>
                <c:pt idx="736">
                  <c:v>76</c:v>
                </c:pt>
                <c:pt idx="737">
                  <c:v>76</c:v>
                </c:pt>
                <c:pt idx="738">
                  <c:v>76</c:v>
                </c:pt>
                <c:pt idx="739">
                  <c:v>76</c:v>
                </c:pt>
                <c:pt idx="740">
                  <c:v>76</c:v>
                </c:pt>
                <c:pt idx="741">
                  <c:v>76</c:v>
                </c:pt>
                <c:pt idx="742">
                  <c:v>76</c:v>
                </c:pt>
                <c:pt idx="743">
                  <c:v>76</c:v>
                </c:pt>
                <c:pt idx="744">
                  <c:v>76</c:v>
                </c:pt>
                <c:pt idx="745">
                  <c:v>76</c:v>
                </c:pt>
                <c:pt idx="746">
                  <c:v>76</c:v>
                </c:pt>
                <c:pt idx="747">
                  <c:v>76</c:v>
                </c:pt>
                <c:pt idx="748">
                  <c:v>76</c:v>
                </c:pt>
                <c:pt idx="749">
                  <c:v>76</c:v>
                </c:pt>
                <c:pt idx="750">
                  <c:v>76</c:v>
                </c:pt>
                <c:pt idx="751">
                  <c:v>76</c:v>
                </c:pt>
                <c:pt idx="752">
                  <c:v>76</c:v>
                </c:pt>
                <c:pt idx="753">
                  <c:v>76</c:v>
                </c:pt>
                <c:pt idx="754">
                  <c:v>76</c:v>
                </c:pt>
                <c:pt idx="755">
                  <c:v>76</c:v>
                </c:pt>
                <c:pt idx="756">
                  <c:v>76</c:v>
                </c:pt>
                <c:pt idx="757">
                  <c:v>76</c:v>
                </c:pt>
                <c:pt idx="758">
                  <c:v>76</c:v>
                </c:pt>
                <c:pt idx="759">
                  <c:v>76</c:v>
                </c:pt>
                <c:pt idx="760">
                  <c:v>76</c:v>
                </c:pt>
                <c:pt idx="761">
                  <c:v>76</c:v>
                </c:pt>
                <c:pt idx="762">
                  <c:v>76</c:v>
                </c:pt>
                <c:pt idx="763">
                  <c:v>76</c:v>
                </c:pt>
                <c:pt idx="764">
                  <c:v>76</c:v>
                </c:pt>
                <c:pt idx="765">
                  <c:v>76</c:v>
                </c:pt>
                <c:pt idx="766">
                  <c:v>76</c:v>
                </c:pt>
                <c:pt idx="767">
                  <c:v>76</c:v>
                </c:pt>
                <c:pt idx="768">
                  <c:v>76</c:v>
                </c:pt>
                <c:pt idx="769">
                  <c:v>76</c:v>
                </c:pt>
                <c:pt idx="770">
                  <c:v>76</c:v>
                </c:pt>
                <c:pt idx="771">
                  <c:v>76</c:v>
                </c:pt>
                <c:pt idx="772">
                  <c:v>76</c:v>
                </c:pt>
                <c:pt idx="773">
                  <c:v>76</c:v>
                </c:pt>
                <c:pt idx="774">
                  <c:v>76</c:v>
                </c:pt>
                <c:pt idx="775">
                  <c:v>76</c:v>
                </c:pt>
                <c:pt idx="776">
                  <c:v>76</c:v>
                </c:pt>
                <c:pt idx="777">
                  <c:v>76</c:v>
                </c:pt>
                <c:pt idx="778">
                  <c:v>76</c:v>
                </c:pt>
                <c:pt idx="779">
                  <c:v>76</c:v>
                </c:pt>
                <c:pt idx="780">
                  <c:v>76</c:v>
                </c:pt>
                <c:pt idx="781">
                  <c:v>76</c:v>
                </c:pt>
                <c:pt idx="782">
                  <c:v>76</c:v>
                </c:pt>
                <c:pt idx="783">
                  <c:v>76</c:v>
                </c:pt>
                <c:pt idx="784">
                  <c:v>76</c:v>
                </c:pt>
                <c:pt idx="785">
                  <c:v>76</c:v>
                </c:pt>
                <c:pt idx="786">
                  <c:v>76</c:v>
                </c:pt>
                <c:pt idx="787">
                  <c:v>76</c:v>
                </c:pt>
                <c:pt idx="788">
                  <c:v>76</c:v>
                </c:pt>
                <c:pt idx="789">
                  <c:v>76</c:v>
                </c:pt>
                <c:pt idx="790">
                  <c:v>76</c:v>
                </c:pt>
                <c:pt idx="791">
                  <c:v>76</c:v>
                </c:pt>
                <c:pt idx="792">
                  <c:v>76</c:v>
                </c:pt>
                <c:pt idx="793">
                  <c:v>76</c:v>
                </c:pt>
                <c:pt idx="794">
                  <c:v>76</c:v>
                </c:pt>
                <c:pt idx="795">
                  <c:v>76</c:v>
                </c:pt>
                <c:pt idx="796">
                  <c:v>76</c:v>
                </c:pt>
                <c:pt idx="797">
                  <c:v>76</c:v>
                </c:pt>
                <c:pt idx="798">
                  <c:v>76</c:v>
                </c:pt>
                <c:pt idx="799">
                  <c:v>76</c:v>
                </c:pt>
                <c:pt idx="800">
                  <c:v>76</c:v>
                </c:pt>
                <c:pt idx="801">
                  <c:v>76</c:v>
                </c:pt>
                <c:pt idx="802">
                  <c:v>76</c:v>
                </c:pt>
                <c:pt idx="803">
                  <c:v>76</c:v>
                </c:pt>
                <c:pt idx="804">
                  <c:v>76</c:v>
                </c:pt>
                <c:pt idx="805">
                  <c:v>76</c:v>
                </c:pt>
                <c:pt idx="806">
                  <c:v>75</c:v>
                </c:pt>
                <c:pt idx="807">
                  <c:v>75</c:v>
                </c:pt>
                <c:pt idx="808">
                  <c:v>75</c:v>
                </c:pt>
                <c:pt idx="809">
                  <c:v>75</c:v>
                </c:pt>
                <c:pt idx="810">
                  <c:v>75</c:v>
                </c:pt>
                <c:pt idx="811">
                  <c:v>75</c:v>
                </c:pt>
                <c:pt idx="812">
                  <c:v>75</c:v>
                </c:pt>
                <c:pt idx="813">
                  <c:v>75</c:v>
                </c:pt>
                <c:pt idx="814">
                  <c:v>75</c:v>
                </c:pt>
                <c:pt idx="815">
                  <c:v>75</c:v>
                </c:pt>
                <c:pt idx="816">
                  <c:v>75</c:v>
                </c:pt>
                <c:pt idx="817">
                  <c:v>75</c:v>
                </c:pt>
                <c:pt idx="818">
                  <c:v>75</c:v>
                </c:pt>
                <c:pt idx="819">
                  <c:v>75</c:v>
                </c:pt>
                <c:pt idx="820">
                  <c:v>75</c:v>
                </c:pt>
                <c:pt idx="821">
                  <c:v>75</c:v>
                </c:pt>
                <c:pt idx="822">
                  <c:v>75</c:v>
                </c:pt>
                <c:pt idx="823">
                  <c:v>75</c:v>
                </c:pt>
                <c:pt idx="824">
                  <c:v>75</c:v>
                </c:pt>
                <c:pt idx="825">
                  <c:v>75</c:v>
                </c:pt>
                <c:pt idx="826">
                  <c:v>75</c:v>
                </c:pt>
                <c:pt idx="827">
                  <c:v>75</c:v>
                </c:pt>
                <c:pt idx="828">
                  <c:v>75</c:v>
                </c:pt>
                <c:pt idx="829">
                  <c:v>75</c:v>
                </c:pt>
                <c:pt idx="830">
                  <c:v>75</c:v>
                </c:pt>
                <c:pt idx="831">
                  <c:v>75</c:v>
                </c:pt>
                <c:pt idx="832">
                  <c:v>75</c:v>
                </c:pt>
                <c:pt idx="833">
                  <c:v>75</c:v>
                </c:pt>
                <c:pt idx="834">
                  <c:v>75</c:v>
                </c:pt>
                <c:pt idx="835">
                  <c:v>75</c:v>
                </c:pt>
                <c:pt idx="836">
                  <c:v>75</c:v>
                </c:pt>
                <c:pt idx="837">
                  <c:v>76</c:v>
                </c:pt>
                <c:pt idx="838">
                  <c:v>76</c:v>
                </c:pt>
                <c:pt idx="839">
                  <c:v>76</c:v>
                </c:pt>
                <c:pt idx="840">
                  <c:v>76</c:v>
                </c:pt>
                <c:pt idx="841">
                  <c:v>76</c:v>
                </c:pt>
                <c:pt idx="842">
                  <c:v>76</c:v>
                </c:pt>
                <c:pt idx="843">
                  <c:v>76</c:v>
                </c:pt>
                <c:pt idx="844">
                  <c:v>76</c:v>
                </c:pt>
                <c:pt idx="845">
                  <c:v>76</c:v>
                </c:pt>
                <c:pt idx="846">
                  <c:v>76</c:v>
                </c:pt>
                <c:pt idx="847">
                  <c:v>76</c:v>
                </c:pt>
                <c:pt idx="848">
                  <c:v>76</c:v>
                </c:pt>
                <c:pt idx="849">
                  <c:v>76</c:v>
                </c:pt>
                <c:pt idx="850">
                  <c:v>76</c:v>
                </c:pt>
                <c:pt idx="851">
                  <c:v>76</c:v>
                </c:pt>
                <c:pt idx="852">
                  <c:v>76</c:v>
                </c:pt>
                <c:pt idx="853">
                  <c:v>76</c:v>
                </c:pt>
                <c:pt idx="854">
                  <c:v>76</c:v>
                </c:pt>
                <c:pt idx="855">
                  <c:v>76</c:v>
                </c:pt>
                <c:pt idx="856">
                  <c:v>76</c:v>
                </c:pt>
                <c:pt idx="857">
                  <c:v>76</c:v>
                </c:pt>
                <c:pt idx="858">
                  <c:v>76</c:v>
                </c:pt>
                <c:pt idx="859">
                  <c:v>76</c:v>
                </c:pt>
                <c:pt idx="860">
                  <c:v>76</c:v>
                </c:pt>
                <c:pt idx="861">
                  <c:v>76</c:v>
                </c:pt>
                <c:pt idx="862">
                  <c:v>76</c:v>
                </c:pt>
                <c:pt idx="863">
                  <c:v>76</c:v>
                </c:pt>
                <c:pt idx="864">
                  <c:v>76</c:v>
                </c:pt>
                <c:pt idx="865">
                  <c:v>76</c:v>
                </c:pt>
                <c:pt idx="866">
                  <c:v>76</c:v>
                </c:pt>
                <c:pt idx="867">
                  <c:v>76</c:v>
                </c:pt>
                <c:pt idx="868">
                  <c:v>77</c:v>
                </c:pt>
                <c:pt idx="869">
                  <c:v>77</c:v>
                </c:pt>
                <c:pt idx="870">
                  <c:v>77</c:v>
                </c:pt>
                <c:pt idx="871">
                  <c:v>77</c:v>
                </c:pt>
                <c:pt idx="872">
                  <c:v>77</c:v>
                </c:pt>
                <c:pt idx="873">
                  <c:v>77</c:v>
                </c:pt>
                <c:pt idx="874">
                  <c:v>77</c:v>
                </c:pt>
                <c:pt idx="875">
                  <c:v>77</c:v>
                </c:pt>
                <c:pt idx="876">
                  <c:v>77</c:v>
                </c:pt>
                <c:pt idx="877">
                  <c:v>77</c:v>
                </c:pt>
                <c:pt idx="878">
                  <c:v>77</c:v>
                </c:pt>
                <c:pt idx="879">
                  <c:v>77</c:v>
                </c:pt>
                <c:pt idx="880">
                  <c:v>77</c:v>
                </c:pt>
                <c:pt idx="881">
                  <c:v>77</c:v>
                </c:pt>
                <c:pt idx="882">
                  <c:v>77</c:v>
                </c:pt>
                <c:pt idx="883">
                  <c:v>77</c:v>
                </c:pt>
                <c:pt idx="884">
                  <c:v>77</c:v>
                </c:pt>
                <c:pt idx="885">
                  <c:v>77</c:v>
                </c:pt>
                <c:pt idx="886">
                  <c:v>78</c:v>
                </c:pt>
                <c:pt idx="887">
                  <c:v>78</c:v>
                </c:pt>
                <c:pt idx="888">
                  <c:v>78</c:v>
                </c:pt>
                <c:pt idx="889">
                  <c:v>78</c:v>
                </c:pt>
                <c:pt idx="890">
                  <c:v>78</c:v>
                </c:pt>
                <c:pt idx="891">
                  <c:v>78</c:v>
                </c:pt>
                <c:pt idx="892">
                  <c:v>78</c:v>
                </c:pt>
                <c:pt idx="893">
                  <c:v>78</c:v>
                </c:pt>
                <c:pt idx="894">
                  <c:v>78</c:v>
                </c:pt>
                <c:pt idx="895">
                  <c:v>78</c:v>
                </c:pt>
                <c:pt idx="896">
                  <c:v>78</c:v>
                </c:pt>
                <c:pt idx="897">
                  <c:v>78</c:v>
                </c:pt>
                <c:pt idx="898">
                  <c:v>78</c:v>
                </c:pt>
                <c:pt idx="899">
                  <c:v>78</c:v>
                </c:pt>
                <c:pt idx="900">
                  <c:v>78</c:v>
                </c:pt>
                <c:pt idx="901">
                  <c:v>78</c:v>
                </c:pt>
                <c:pt idx="902">
                  <c:v>78</c:v>
                </c:pt>
                <c:pt idx="903">
                  <c:v>78</c:v>
                </c:pt>
                <c:pt idx="904">
                  <c:v>78</c:v>
                </c:pt>
                <c:pt idx="905">
                  <c:v>78</c:v>
                </c:pt>
                <c:pt idx="906">
                  <c:v>78</c:v>
                </c:pt>
                <c:pt idx="907">
                  <c:v>78</c:v>
                </c:pt>
                <c:pt idx="908">
                  <c:v>78</c:v>
                </c:pt>
                <c:pt idx="909">
                  <c:v>78</c:v>
                </c:pt>
                <c:pt idx="910">
                  <c:v>78</c:v>
                </c:pt>
                <c:pt idx="911">
                  <c:v>78</c:v>
                </c:pt>
                <c:pt idx="912">
                  <c:v>78</c:v>
                </c:pt>
                <c:pt idx="913">
                  <c:v>78</c:v>
                </c:pt>
                <c:pt idx="914">
                  <c:v>78</c:v>
                </c:pt>
                <c:pt idx="915">
                  <c:v>78</c:v>
                </c:pt>
                <c:pt idx="916">
                  <c:v>78</c:v>
                </c:pt>
                <c:pt idx="917">
                  <c:v>79</c:v>
                </c:pt>
                <c:pt idx="918">
                  <c:v>79</c:v>
                </c:pt>
                <c:pt idx="919">
                  <c:v>79</c:v>
                </c:pt>
                <c:pt idx="920">
                  <c:v>79</c:v>
                </c:pt>
                <c:pt idx="921">
                  <c:v>79</c:v>
                </c:pt>
                <c:pt idx="922">
                  <c:v>79</c:v>
                </c:pt>
                <c:pt idx="923">
                  <c:v>79</c:v>
                </c:pt>
                <c:pt idx="924">
                  <c:v>79</c:v>
                </c:pt>
                <c:pt idx="925">
                  <c:v>79</c:v>
                </c:pt>
                <c:pt idx="926">
                  <c:v>78</c:v>
                </c:pt>
                <c:pt idx="927">
                  <c:v>78</c:v>
                </c:pt>
                <c:pt idx="928">
                  <c:v>78</c:v>
                </c:pt>
                <c:pt idx="929">
                  <c:v>78</c:v>
                </c:pt>
                <c:pt idx="930">
                  <c:v>78</c:v>
                </c:pt>
                <c:pt idx="931">
                  <c:v>78</c:v>
                </c:pt>
                <c:pt idx="932">
                  <c:v>78</c:v>
                </c:pt>
                <c:pt idx="933">
                  <c:v>78</c:v>
                </c:pt>
                <c:pt idx="934">
                  <c:v>78</c:v>
                </c:pt>
                <c:pt idx="935">
                  <c:v>78</c:v>
                </c:pt>
                <c:pt idx="936">
                  <c:v>78</c:v>
                </c:pt>
                <c:pt idx="937">
                  <c:v>78</c:v>
                </c:pt>
                <c:pt idx="938">
                  <c:v>78</c:v>
                </c:pt>
                <c:pt idx="939">
                  <c:v>78</c:v>
                </c:pt>
                <c:pt idx="940">
                  <c:v>78</c:v>
                </c:pt>
                <c:pt idx="941">
                  <c:v>78</c:v>
                </c:pt>
                <c:pt idx="942">
                  <c:v>78</c:v>
                </c:pt>
                <c:pt idx="943">
                  <c:v>78</c:v>
                </c:pt>
                <c:pt idx="944">
                  <c:v>78</c:v>
                </c:pt>
                <c:pt idx="945">
                  <c:v>78</c:v>
                </c:pt>
                <c:pt idx="946">
                  <c:v>78</c:v>
                </c:pt>
                <c:pt idx="947">
                  <c:v>78</c:v>
                </c:pt>
                <c:pt idx="948">
                  <c:v>78</c:v>
                </c:pt>
                <c:pt idx="949">
                  <c:v>78</c:v>
                </c:pt>
                <c:pt idx="950">
                  <c:v>78</c:v>
                </c:pt>
                <c:pt idx="951">
                  <c:v>78</c:v>
                </c:pt>
                <c:pt idx="952">
                  <c:v>78</c:v>
                </c:pt>
                <c:pt idx="953">
                  <c:v>78</c:v>
                </c:pt>
                <c:pt idx="954">
                  <c:v>78</c:v>
                </c:pt>
                <c:pt idx="955">
                  <c:v>78</c:v>
                </c:pt>
                <c:pt idx="956">
                  <c:v>78</c:v>
                </c:pt>
                <c:pt idx="957">
                  <c:v>78</c:v>
                </c:pt>
                <c:pt idx="958">
                  <c:v>78</c:v>
                </c:pt>
                <c:pt idx="959">
                  <c:v>78</c:v>
                </c:pt>
                <c:pt idx="960">
                  <c:v>78</c:v>
                </c:pt>
                <c:pt idx="961">
                  <c:v>78</c:v>
                </c:pt>
                <c:pt idx="962">
                  <c:v>78</c:v>
                </c:pt>
                <c:pt idx="963">
                  <c:v>78</c:v>
                </c:pt>
                <c:pt idx="964">
                  <c:v>78</c:v>
                </c:pt>
                <c:pt idx="965">
                  <c:v>78</c:v>
                </c:pt>
                <c:pt idx="966">
                  <c:v>78</c:v>
                </c:pt>
                <c:pt idx="967">
                  <c:v>78</c:v>
                </c:pt>
                <c:pt idx="968">
                  <c:v>78</c:v>
                </c:pt>
                <c:pt idx="969">
                  <c:v>78</c:v>
                </c:pt>
                <c:pt idx="970">
                  <c:v>77</c:v>
                </c:pt>
                <c:pt idx="971">
                  <c:v>77</c:v>
                </c:pt>
                <c:pt idx="972">
                  <c:v>77</c:v>
                </c:pt>
                <c:pt idx="973">
                  <c:v>77</c:v>
                </c:pt>
                <c:pt idx="974">
                  <c:v>77</c:v>
                </c:pt>
                <c:pt idx="975">
                  <c:v>77</c:v>
                </c:pt>
                <c:pt idx="976">
                  <c:v>77</c:v>
                </c:pt>
                <c:pt idx="977">
                  <c:v>77</c:v>
                </c:pt>
                <c:pt idx="978">
                  <c:v>77</c:v>
                </c:pt>
                <c:pt idx="979">
                  <c:v>77</c:v>
                </c:pt>
                <c:pt idx="980">
                  <c:v>77</c:v>
                </c:pt>
                <c:pt idx="981">
                  <c:v>77</c:v>
                </c:pt>
                <c:pt idx="982">
                  <c:v>77</c:v>
                </c:pt>
                <c:pt idx="983">
                  <c:v>77</c:v>
                </c:pt>
                <c:pt idx="984">
                  <c:v>77</c:v>
                </c:pt>
                <c:pt idx="985">
                  <c:v>77</c:v>
                </c:pt>
                <c:pt idx="986">
                  <c:v>77</c:v>
                </c:pt>
                <c:pt idx="987">
                  <c:v>77</c:v>
                </c:pt>
                <c:pt idx="988">
                  <c:v>77</c:v>
                </c:pt>
                <c:pt idx="989">
                  <c:v>77</c:v>
                </c:pt>
                <c:pt idx="990">
                  <c:v>77</c:v>
                </c:pt>
                <c:pt idx="991">
                  <c:v>77</c:v>
                </c:pt>
                <c:pt idx="992">
                  <c:v>76</c:v>
                </c:pt>
                <c:pt idx="993">
                  <c:v>76</c:v>
                </c:pt>
                <c:pt idx="994">
                  <c:v>76</c:v>
                </c:pt>
                <c:pt idx="995">
                  <c:v>76</c:v>
                </c:pt>
                <c:pt idx="996">
                  <c:v>76</c:v>
                </c:pt>
                <c:pt idx="997">
                  <c:v>76</c:v>
                </c:pt>
                <c:pt idx="998">
                  <c:v>76</c:v>
                </c:pt>
                <c:pt idx="999">
                  <c:v>76</c:v>
                </c:pt>
                <c:pt idx="1000">
                  <c:v>76</c:v>
                </c:pt>
                <c:pt idx="1001">
                  <c:v>76</c:v>
                </c:pt>
                <c:pt idx="1002">
                  <c:v>76</c:v>
                </c:pt>
                <c:pt idx="1003">
                  <c:v>76</c:v>
                </c:pt>
                <c:pt idx="1004">
                  <c:v>76</c:v>
                </c:pt>
                <c:pt idx="1005">
                  <c:v>76</c:v>
                </c:pt>
                <c:pt idx="1006">
                  <c:v>76</c:v>
                </c:pt>
                <c:pt idx="1007">
                  <c:v>76</c:v>
                </c:pt>
                <c:pt idx="1008">
                  <c:v>76</c:v>
                </c:pt>
                <c:pt idx="1009">
                  <c:v>76</c:v>
                </c:pt>
                <c:pt idx="1010">
                  <c:v>76</c:v>
                </c:pt>
                <c:pt idx="1011">
                  <c:v>76</c:v>
                </c:pt>
                <c:pt idx="1012">
                  <c:v>76</c:v>
                </c:pt>
                <c:pt idx="1013">
                  <c:v>76</c:v>
                </c:pt>
                <c:pt idx="1014">
                  <c:v>76</c:v>
                </c:pt>
                <c:pt idx="1015">
                  <c:v>76</c:v>
                </c:pt>
                <c:pt idx="1016">
                  <c:v>76</c:v>
                </c:pt>
                <c:pt idx="1017">
                  <c:v>76</c:v>
                </c:pt>
                <c:pt idx="1018">
                  <c:v>76</c:v>
                </c:pt>
                <c:pt idx="1019">
                  <c:v>76</c:v>
                </c:pt>
                <c:pt idx="1020">
                  <c:v>76</c:v>
                </c:pt>
                <c:pt idx="1021">
                  <c:v>76</c:v>
                </c:pt>
                <c:pt idx="1022">
                  <c:v>76</c:v>
                </c:pt>
                <c:pt idx="1023">
                  <c:v>76</c:v>
                </c:pt>
                <c:pt idx="1024">
                  <c:v>76</c:v>
                </c:pt>
                <c:pt idx="1025">
                  <c:v>76</c:v>
                </c:pt>
                <c:pt idx="1026">
                  <c:v>76</c:v>
                </c:pt>
                <c:pt idx="1027">
                  <c:v>76</c:v>
                </c:pt>
                <c:pt idx="1028">
                  <c:v>76</c:v>
                </c:pt>
                <c:pt idx="1029">
                  <c:v>76</c:v>
                </c:pt>
                <c:pt idx="1030">
                  <c:v>76</c:v>
                </c:pt>
                <c:pt idx="1031">
                  <c:v>76</c:v>
                </c:pt>
                <c:pt idx="1032">
                  <c:v>75</c:v>
                </c:pt>
                <c:pt idx="1033">
                  <c:v>75</c:v>
                </c:pt>
                <c:pt idx="1034">
                  <c:v>75</c:v>
                </c:pt>
                <c:pt idx="1035">
                  <c:v>75</c:v>
                </c:pt>
                <c:pt idx="1036">
                  <c:v>75</c:v>
                </c:pt>
                <c:pt idx="1037">
                  <c:v>75</c:v>
                </c:pt>
                <c:pt idx="1038">
                  <c:v>75</c:v>
                </c:pt>
                <c:pt idx="1039">
                  <c:v>75</c:v>
                </c:pt>
                <c:pt idx="1040">
                  <c:v>75</c:v>
                </c:pt>
                <c:pt idx="1041">
                  <c:v>76</c:v>
                </c:pt>
                <c:pt idx="1042">
                  <c:v>76</c:v>
                </c:pt>
                <c:pt idx="1043">
                  <c:v>76</c:v>
                </c:pt>
                <c:pt idx="1044">
                  <c:v>76</c:v>
                </c:pt>
                <c:pt idx="1045">
                  <c:v>76</c:v>
                </c:pt>
                <c:pt idx="1046">
                  <c:v>76</c:v>
                </c:pt>
                <c:pt idx="1047">
                  <c:v>76</c:v>
                </c:pt>
                <c:pt idx="1048">
                  <c:v>76</c:v>
                </c:pt>
                <c:pt idx="1049">
                  <c:v>76</c:v>
                </c:pt>
                <c:pt idx="1050">
                  <c:v>76</c:v>
                </c:pt>
                <c:pt idx="1051">
                  <c:v>76</c:v>
                </c:pt>
                <c:pt idx="1052">
                  <c:v>76</c:v>
                </c:pt>
                <c:pt idx="1053">
                  <c:v>76</c:v>
                </c:pt>
                <c:pt idx="1054">
                  <c:v>76</c:v>
                </c:pt>
                <c:pt idx="1055">
                  <c:v>76</c:v>
                </c:pt>
                <c:pt idx="1056">
                  <c:v>76</c:v>
                </c:pt>
                <c:pt idx="1057">
                  <c:v>76</c:v>
                </c:pt>
                <c:pt idx="1058">
                  <c:v>76</c:v>
                </c:pt>
                <c:pt idx="1059">
                  <c:v>76</c:v>
                </c:pt>
                <c:pt idx="1060">
                  <c:v>76</c:v>
                </c:pt>
                <c:pt idx="1061">
                  <c:v>76</c:v>
                </c:pt>
                <c:pt idx="1062">
                  <c:v>76</c:v>
                </c:pt>
                <c:pt idx="1063">
                  <c:v>76</c:v>
                </c:pt>
                <c:pt idx="1064">
                  <c:v>76</c:v>
                </c:pt>
                <c:pt idx="1065">
                  <c:v>76</c:v>
                </c:pt>
                <c:pt idx="1066">
                  <c:v>76</c:v>
                </c:pt>
                <c:pt idx="1067">
                  <c:v>76</c:v>
                </c:pt>
                <c:pt idx="1068">
                  <c:v>76</c:v>
                </c:pt>
                <c:pt idx="1069">
                  <c:v>76</c:v>
                </c:pt>
                <c:pt idx="1070">
                  <c:v>76</c:v>
                </c:pt>
                <c:pt idx="1071">
                  <c:v>76</c:v>
                </c:pt>
                <c:pt idx="1072">
                  <c:v>76</c:v>
                </c:pt>
                <c:pt idx="1073">
                  <c:v>76</c:v>
                </c:pt>
                <c:pt idx="1074">
                  <c:v>76</c:v>
                </c:pt>
                <c:pt idx="1075">
                  <c:v>76</c:v>
                </c:pt>
                <c:pt idx="1076">
                  <c:v>76</c:v>
                </c:pt>
                <c:pt idx="1077">
                  <c:v>76</c:v>
                </c:pt>
                <c:pt idx="1078">
                  <c:v>76</c:v>
                </c:pt>
                <c:pt idx="1079">
                  <c:v>76</c:v>
                </c:pt>
                <c:pt idx="1080">
                  <c:v>76</c:v>
                </c:pt>
                <c:pt idx="1081">
                  <c:v>76</c:v>
                </c:pt>
                <c:pt idx="1082">
                  <c:v>76</c:v>
                </c:pt>
                <c:pt idx="1083">
                  <c:v>76</c:v>
                </c:pt>
                <c:pt idx="1084">
                  <c:v>76</c:v>
                </c:pt>
                <c:pt idx="1085">
                  <c:v>76</c:v>
                </c:pt>
                <c:pt idx="1086">
                  <c:v>76</c:v>
                </c:pt>
                <c:pt idx="1087">
                  <c:v>76</c:v>
                </c:pt>
                <c:pt idx="1088">
                  <c:v>76</c:v>
                </c:pt>
                <c:pt idx="1089">
                  <c:v>76</c:v>
                </c:pt>
                <c:pt idx="1090">
                  <c:v>76</c:v>
                </c:pt>
                <c:pt idx="1091">
                  <c:v>76</c:v>
                </c:pt>
                <c:pt idx="1092">
                  <c:v>76</c:v>
                </c:pt>
                <c:pt idx="1093">
                  <c:v>76</c:v>
                </c:pt>
                <c:pt idx="1094">
                  <c:v>76</c:v>
                </c:pt>
                <c:pt idx="1095">
                  <c:v>76</c:v>
                </c:pt>
                <c:pt idx="1096">
                  <c:v>76</c:v>
                </c:pt>
                <c:pt idx="1097">
                  <c:v>76</c:v>
                </c:pt>
                <c:pt idx="1098">
                  <c:v>76</c:v>
                </c:pt>
                <c:pt idx="1099">
                  <c:v>76</c:v>
                </c:pt>
                <c:pt idx="1100">
                  <c:v>76</c:v>
                </c:pt>
                <c:pt idx="1101">
                  <c:v>76</c:v>
                </c:pt>
                <c:pt idx="1102">
                  <c:v>76</c:v>
                </c:pt>
                <c:pt idx="1103">
                  <c:v>76</c:v>
                </c:pt>
                <c:pt idx="1104">
                  <c:v>76</c:v>
                </c:pt>
                <c:pt idx="1105">
                  <c:v>76</c:v>
                </c:pt>
                <c:pt idx="1106">
                  <c:v>76</c:v>
                </c:pt>
                <c:pt idx="1107">
                  <c:v>76</c:v>
                </c:pt>
                <c:pt idx="1108">
                  <c:v>75</c:v>
                </c:pt>
                <c:pt idx="1109">
                  <c:v>75</c:v>
                </c:pt>
                <c:pt idx="1110">
                  <c:v>75</c:v>
                </c:pt>
                <c:pt idx="1111">
                  <c:v>75</c:v>
                </c:pt>
                <c:pt idx="1112">
                  <c:v>75</c:v>
                </c:pt>
                <c:pt idx="1113">
                  <c:v>75</c:v>
                </c:pt>
                <c:pt idx="1114">
                  <c:v>75</c:v>
                </c:pt>
                <c:pt idx="1115">
                  <c:v>75</c:v>
                </c:pt>
                <c:pt idx="1116">
                  <c:v>75</c:v>
                </c:pt>
                <c:pt idx="1117">
                  <c:v>75</c:v>
                </c:pt>
                <c:pt idx="1118">
                  <c:v>75</c:v>
                </c:pt>
                <c:pt idx="1119">
                  <c:v>75</c:v>
                </c:pt>
                <c:pt idx="1120">
                  <c:v>75</c:v>
                </c:pt>
                <c:pt idx="1121">
                  <c:v>74</c:v>
                </c:pt>
                <c:pt idx="1122">
                  <c:v>74</c:v>
                </c:pt>
                <c:pt idx="1123">
                  <c:v>74</c:v>
                </c:pt>
                <c:pt idx="1124">
                  <c:v>74</c:v>
                </c:pt>
                <c:pt idx="1125">
                  <c:v>74</c:v>
                </c:pt>
                <c:pt idx="1126">
                  <c:v>74</c:v>
                </c:pt>
                <c:pt idx="1127">
                  <c:v>74</c:v>
                </c:pt>
                <c:pt idx="1128">
                  <c:v>74</c:v>
                </c:pt>
                <c:pt idx="1129">
                  <c:v>74</c:v>
                </c:pt>
                <c:pt idx="1130">
                  <c:v>74</c:v>
                </c:pt>
                <c:pt idx="1131">
                  <c:v>74</c:v>
                </c:pt>
                <c:pt idx="1132">
                  <c:v>74</c:v>
                </c:pt>
                <c:pt idx="1133">
                  <c:v>74</c:v>
                </c:pt>
                <c:pt idx="1134">
                  <c:v>74</c:v>
                </c:pt>
                <c:pt idx="1135">
                  <c:v>74</c:v>
                </c:pt>
                <c:pt idx="1136">
                  <c:v>74</c:v>
                </c:pt>
                <c:pt idx="1137">
                  <c:v>74</c:v>
                </c:pt>
                <c:pt idx="1138">
                  <c:v>74</c:v>
                </c:pt>
                <c:pt idx="1139">
                  <c:v>74</c:v>
                </c:pt>
                <c:pt idx="1140">
                  <c:v>74</c:v>
                </c:pt>
                <c:pt idx="1141">
                  <c:v>74</c:v>
                </c:pt>
                <c:pt idx="1142">
                  <c:v>74</c:v>
                </c:pt>
                <c:pt idx="1143">
                  <c:v>74</c:v>
                </c:pt>
                <c:pt idx="1144">
                  <c:v>74</c:v>
                </c:pt>
                <c:pt idx="1145">
                  <c:v>74</c:v>
                </c:pt>
                <c:pt idx="1146">
                  <c:v>74</c:v>
                </c:pt>
                <c:pt idx="1147">
                  <c:v>74</c:v>
                </c:pt>
                <c:pt idx="1148">
                  <c:v>74</c:v>
                </c:pt>
                <c:pt idx="1149">
                  <c:v>74</c:v>
                </c:pt>
                <c:pt idx="1150">
                  <c:v>74</c:v>
                </c:pt>
                <c:pt idx="1151">
                  <c:v>74</c:v>
                </c:pt>
                <c:pt idx="1152">
                  <c:v>74</c:v>
                </c:pt>
                <c:pt idx="1153">
                  <c:v>74</c:v>
                </c:pt>
                <c:pt idx="1154">
                  <c:v>74</c:v>
                </c:pt>
                <c:pt idx="1155">
                  <c:v>74</c:v>
                </c:pt>
                <c:pt idx="1156">
                  <c:v>74</c:v>
                </c:pt>
                <c:pt idx="1157">
                  <c:v>74</c:v>
                </c:pt>
                <c:pt idx="1158">
                  <c:v>74</c:v>
                </c:pt>
                <c:pt idx="1159">
                  <c:v>74</c:v>
                </c:pt>
                <c:pt idx="1160">
                  <c:v>74</c:v>
                </c:pt>
                <c:pt idx="1161">
                  <c:v>74</c:v>
                </c:pt>
                <c:pt idx="1162">
                  <c:v>74</c:v>
                </c:pt>
                <c:pt idx="1163">
                  <c:v>74</c:v>
                </c:pt>
                <c:pt idx="1164">
                  <c:v>74</c:v>
                </c:pt>
                <c:pt idx="1165">
                  <c:v>74</c:v>
                </c:pt>
                <c:pt idx="1166">
                  <c:v>74</c:v>
                </c:pt>
                <c:pt idx="1167">
                  <c:v>74</c:v>
                </c:pt>
                <c:pt idx="1168">
                  <c:v>74</c:v>
                </c:pt>
                <c:pt idx="1169">
                  <c:v>74</c:v>
                </c:pt>
                <c:pt idx="1170">
                  <c:v>74</c:v>
                </c:pt>
                <c:pt idx="1171">
                  <c:v>74</c:v>
                </c:pt>
                <c:pt idx="1172">
                  <c:v>74</c:v>
                </c:pt>
                <c:pt idx="1173">
                  <c:v>74</c:v>
                </c:pt>
                <c:pt idx="1174">
                  <c:v>74</c:v>
                </c:pt>
                <c:pt idx="1175">
                  <c:v>74</c:v>
                </c:pt>
                <c:pt idx="1176">
                  <c:v>74</c:v>
                </c:pt>
                <c:pt idx="1177">
                  <c:v>74</c:v>
                </c:pt>
                <c:pt idx="1178">
                  <c:v>74</c:v>
                </c:pt>
                <c:pt idx="1179">
                  <c:v>74</c:v>
                </c:pt>
                <c:pt idx="1180">
                  <c:v>74</c:v>
                </c:pt>
                <c:pt idx="1181">
                  <c:v>74</c:v>
                </c:pt>
                <c:pt idx="1182">
                  <c:v>74</c:v>
                </c:pt>
                <c:pt idx="1183">
                  <c:v>74</c:v>
                </c:pt>
                <c:pt idx="1184">
                  <c:v>74</c:v>
                </c:pt>
                <c:pt idx="1185">
                  <c:v>74</c:v>
                </c:pt>
                <c:pt idx="1186">
                  <c:v>74</c:v>
                </c:pt>
                <c:pt idx="1187">
                  <c:v>74</c:v>
                </c:pt>
                <c:pt idx="1188">
                  <c:v>74</c:v>
                </c:pt>
                <c:pt idx="1189">
                  <c:v>74</c:v>
                </c:pt>
                <c:pt idx="1190">
                  <c:v>74</c:v>
                </c:pt>
                <c:pt idx="1191">
                  <c:v>74</c:v>
                </c:pt>
                <c:pt idx="1192">
                  <c:v>74</c:v>
                </c:pt>
                <c:pt idx="1193">
                  <c:v>74</c:v>
                </c:pt>
                <c:pt idx="1194">
                  <c:v>74</c:v>
                </c:pt>
                <c:pt idx="1195">
                  <c:v>74</c:v>
                </c:pt>
                <c:pt idx="1196">
                  <c:v>74</c:v>
                </c:pt>
                <c:pt idx="1197">
                  <c:v>73</c:v>
                </c:pt>
                <c:pt idx="1198">
                  <c:v>73</c:v>
                </c:pt>
                <c:pt idx="1199">
                  <c:v>73</c:v>
                </c:pt>
                <c:pt idx="1200">
                  <c:v>73</c:v>
                </c:pt>
                <c:pt idx="1201">
                  <c:v>73</c:v>
                </c:pt>
                <c:pt idx="1202">
                  <c:v>73</c:v>
                </c:pt>
                <c:pt idx="1203">
                  <c:v>73</c:v>
                </c:pt>
                <c:pt idx="1204">
                  <c:v>73</c:v>
                </c:pt>
                <c:pt idx="1205">
                  <c:v>73</c:v>
                </c:pt>
                <c:pt idx="1206">
                  <c:v>74</c:v>
                </c:pt>
                <c:pt idx="1207">
                  <c:v>74</c:v>
                </c:pt>
                <c:pt idx="1208">
                  <c:v>74</c:v>
                </c:pt>
                <c:pt idx="1209">
                  <c:v>74</c:v>
                </c:pt>
                <c:pt idx="1210">
                  <c:v>74</c:v>
                </c:pt>
                <c:pt idx="1211">
                  <c:v>74</c:v>
                </c:pt>
                <c:pt idx="1212">
                  <c:v>74</c:v>
                </c:pt>
                <c:pt idx="1213">
                  <c:v>74</c:v>
                </c:pt>
                <c:pt idx="1214">
                  <c:v>74</c:v>
                </c:pt>
                <c:pt idx="1215">
                  <c:v>74</c:v>
                </c:pt>
                <c:pt idx="1216">
                  <c:v>74</c:v>
                </c:pt>
                <c:pt idx="1217">
                  <c:v>74</c:v>
                </c:pt>
                <c:pt idx="1218">
                  <c:v>74</c:v>
                </c:pt>
                <c:pt idx="1219">
                  <c:v>73</c:v>
                </c:pt>
                <c:pt idx="1220">
                  <c:v>73</c:v>
                </c:pt>
                <c:pt idx="1221">
                  <c:v>73</c:v>
                </c:pt>
                <c:pt idx="1222">
                  <c:v>73</c:v>
                </c:pt>
                <c:pt idx="1223">
                  <c:v>73</c:v>
                </c:pt>
                <c:pt idx="1224">
                  <c:v>73</c:v>
                </c:pt>
                <c:pt idx="1225">
                  <c:v>73</c:v>
                </c:pt>
                <c:pt idx="1226">
                  <c:v>73</c:v>
                </c:pt>
                <c:pt idx="1227">
                  <c:v>73</c:v>
                </c:pt>
                <c:pt idx="1228">
                  <c:v>73</c:v>
                </c:pt>
                <c:pt idx="1229">
                  <c:v>73</c:v>
                </c:pt>
                <c:pt idx="1230">
                  <c:v>73</c:v>
                </c:pt>
                <c:pt idx="1231">
                  <c:v>73</c:v>
                </c:pt>
                <c:pt idx="1232">
                  <c:v>73</c:v>
                </c:pt>
                <c:pt idx="1233">
                  <c:v>73</c:v>
                </c:pt>
                <c:pt idx="1234">
                  <c:v>73</c:v>
                </c:pt>
                <c:pt idx="1235">
                  <c:v>73</c:v>
                </c:pt>
                <c:pt idx="1236">
                  <c:v>73</c:v>
                </c:pt>
                <c:pt idx="1237">
                  <c:v>73</c:v>
                </c:pt>
                <c:pt idx="1238">
                  <c:v>73</c:v>
                </c:pt>
                <c:pt idx="1239">
                  <c:v>73</c:v>
                </c:pt>
                <c:pt idx="1240">
                  <c:v>73</c:v>
                </c:pt>
                <c:pt idx="1241">
                  <c:v>72</c:v>
                </c:pt>
                <c:pt idx="1242">
                  <c:v>72</c:v>
                </c:pt>
                <c:pt idx="1243">
                  <c:v>72</c:v>
                </c:pt>
                <c:pt idx="1244">
                  <c:v>72</c:v>
                </c:pt>
                <c:pt idx="1245">
                  <c:v>72</c:v>
                </c:pt>
                <c:pt idx="1246">
                  <c:v>72</c:v>
                </c:pt>
                <c:pt idx="1247">
                  <c:v>72</c:v>
                </c:pt>
                <c:pt idx="1248">
                  <c:v>72</c:v>
                </c:pt>
                <c:pt idx="1249">
                  <c:v>72</c:v>
                </c:pt>
                <c:pt idx="1250">
                  <c:v>72</c:v>
                </c:pt>
                <c:pt idx="1251">
                  <c:v>72</c:v>
                </c:pt>
                <c:pt idx="1252">
                  <c:v>72</c:v>
                </c:pt>
                <c:pt idx="1253">
                  <c:v>72</c:v>
                </c:pt>
                <c:pt idx="1254">
                  <c:v>72</c:v>
                </c:pt>
                <c:pt idx="1255">
                  <c:v>72</c:v>
                </c:pt>
                <c:pt idx="1256">
                  <c:v>72</c:v>
                </c:pt>
                <c:pt idx="1257">
                  <c:v>72</c:v>
                </c:pt>
                <c:pt idx="1258">
                  <c:v>72</c:v>
                </c:pt>
                <c:pt idx="1259">
                  <c:v>72</c:v>
                </c:pt>
                <c:pt idx="1260">
                  <c:v>72</c:v>
                </c:pt>
                <c:pt idx="1261">
                  <c:v>72</c:v>
                </c:pt>
                <c:pt idx="1262">
                  <c:v>72</c:v>
                </c:pt>
                <c:pt idx="1263">
                  <c:v>71</c:v>
                </c:pt>
                <c:pt idx="1264">
                  <c:v>71</c:v>
                </c:pt>
                <c:pt idx="1265">
                  <c:v>71</c:v>
                </c:pt>
                <c:pt idx="1266">
                  <c:v>71</c:v>
                </c:pt>
                <c:pt idx="1267">
                  <c:v>71</c:v>
                </c:pt>
                <c:pt idx="1268">
                  <c:v>71</c:v>
                </c:pt>
                <c:pt idx="1269">
                  <c:v>71</c:v>
                </c:pt>
                <c:pt idx="1270">
                  <c:v>71</c:v>
                </c:pt>
                <c:pt idx="1271">
                  <c:v>71</c:v>
                </c:pt>
                <c:pt idx="1272">
                  <c:v>71</c:v>
                </c:pt>
                <c:pt idx="1273">
                  <c:v>71</c:v>
                </c:pt>
                <c:pt idx="1274">
                  <c:v>71</c:v>
                </c:pt>
                <c:pt idx="1275">
                  <c:v>71</c:v>
                </c:pt>
                <c:pt idx="1276">
                  <c:v>71</c:v>
                </c:pt>
                <c:pt idx="1277">
                  <c:v>71</c:v>
                </c:pt>
                <c:pt idx="1278">
                  <c:v>71</c:v>
                </c:pt>
                <c:pt idx="1279">
                  <c:v>71</c:v>
                </c:pt>
                <c:pt idx="1280">
                  <c:v>71</c:v>
                </c:pt>
                <c:pt idx="1281">
                  <c:v>71</c:v>
                </c:pt>
                <c:pt idx="1282">
                  <c:v>71</c:v>
                </c:pt>
                <c:pt idx="1283">
                  <c:v>71</c:v>
                </c:pt>
                <c:pt idx="1284">
                  <c:v>71</c:v>
                </c:pt>
                <c:pt idx="1285">
                  <c:v>71</c:v>
                </c:pt>
                <c:pt idx="1286">
                  <c:v>71</c:v>
                </c:pt>
                <c:pt idx="1287">
                  <c:v>71</c:v>
                </c:pt>
                <c:pt idx="1288">
                  <c:v>71</c:v>
                </c:pt>
                <c:pt idx="1289">
                  <c:v>71</c:v>
                </c:pt>
                <c:pt idx="1290">
                  <c:v>71</c:v>
                </c:pt>
                <c:pt idx="1291">
                  <c:v>71</c:v>
                </c:pt>
                <c:pt idx="1292">
                  <c:v>71</c:v>
                </c:pt>
                <c:pt idx="1293">
                  <c:v>71</c:v>
                </c:pt>
                <c:pt idx="1294">
                  <c:v>71</c:v>
                </c:pt>
                <c:pt idx="1295">
                  <c:v>71</c:v>
                </c:pt>
                <c:pt idx="1296">
                  <c:v>71</c:v>
                </c:pt>
                <c:pt idx="1297">
                  <c:v>71</c:v>
                </c:pt>
                <c:pt idx="1298">
                  <c:v>71</c:v>
                </c:pt>
                <c:pt idx="1299">
                  <c:v>71</c:v>
                </c:pt>
                <c:pt idx="1300">
                  <c:v>71</c:v>
                </c:pt>
                <c:pt idx="1301">
                  <c:v>71</c:v>
                </c:pt>
                <c:pt idx="1302">
                  <c:v>71</c:v>
                </c:pt>
                <c:pt idx="1303">
                  <c:v>71</c:v>
                </c:pt>
                <c:pt idx="1304">
                  <c:v>71</c:v>
                </c:pt>
                <c:pt idx="1305">
                  <c:v>71</c:v>
                </c:pt>
                <c:pt idx="1306">
                  <c:v>71</c:v>
                </c:pt>
                <c:pt idx="1307">
                  <c:v>71</c:v>
                </c:pt>
                <c:pt idx="1308">
                  <c:v>71</c:v>
                </c:pt>
                <c:pt idx="1309">
                  <c:v>71</c:v>
                </c:pt>
                <c:pt idx="1310">
                  <c:v>71</c:v>
                </c:pt>
                <c:pt idx="1311">
                  <c:v>71</c:v>
                </c:pt>
                <c:pt idx="1312">
                  <c:v>71</c:v>
                </c:pt>
                <c:pt idx="1313">
                  <c:v>71</c:v>
                </c:pt>
                <c:pt idx="1314">
                  <c:v>71</c:v>
                </c:pt>
                <c:pt idx="1315">
                  <c:v>71</c:v>
                </c:pt>
                <c:pt idx="1316">
                  <c:v>71</c:v>
                </c:pt>
                <c:pt idx="1317">
                  <c:v>72</c:v>
                </c:pt>
                <c:pt idx="1318">
                  <c:v>72</c:v>
                </c:pt>
                <c:pt idx="1319">
                  <c:v>72</c:v>
                </c:pt>
                <c:pt idx="1320">
                  <c:v>72</c:v>
                </c:pt>
                <c:pt idx="1321">
                  <c:v>72</c:v>
                </c:pt>
                <c:pt idx="1322">
                  <c:v>72</c:v>
                </c:pt>
                <c:pt idx="1323">
                  <c:v>72</c:v>
                </c:pt>
                <c:pt idx="1324">
                  <c:v>72</c:v>
                </c:pt>
                <c:pt idx="1325">
                  <c:v>72</c:v>
                </c:pt>
                <c:pt idx="1326">
                  <c:v>72</c:v>
                </c:pt>
                <c:pt idx="1327">
                  <c:v>72</c:v>
                </c:pt>
                <c:pt idx="1328">
                  <c:v>72</c:v>
                </c:pt>
                <c:pt idx="1329">
                  <c:v>72</c:v>
                </c:pt>
                <c:pt idx="1330">
                  <c:v>72</c:v>
                </c:pt>
                <c:pt idx="1331">
                  <c:v>72</c:v>
                </c:pt>
                <c:pt idx="1332">
                  <c:v>72</c:v>
                </c:pt>
                <c:pt idx="1333">
                  <c:v>72</c:v>
                </c:pt>
                <c:pt idx="1334">
                  <c:v>72</c:v>
                </c:pt>
                <c:pt idx="1335">
                  <c:v>72</c:v>
                </c:pt>
                <c:pt idx="1336">
                  <c:v>72</c:v>
                </c:pt>
                <c:pt idx="1337">
                  <c:v>72</c:v>
                </c:pt>
                <c:pt idx="1338">
                  <c:v>72</c:v>
                </c:pt>
                <c:pt idx="1339">
                  <c:v>73</c:v>
                </c:pt>
                <c:pt idx="1340">
                  <c:v>73</c:v>
                </c:pt>
                <c:pt idx="1341">
                  <c:v>73</c:v>
                </c:pt>
                <c:pt idx="1342">
                  <c:v>73</c:v>
                </c:pt>
                <c:pt idx="1343">
                  <c:v>73</c:v>
                </c:pt>
                <c:pt idx="1344">
                  <c:v>73</c:v>
                </c:pt>
                <c:pt idx="1345">
                  <c:v>73</c:v>
                </c:pt>
                <c:pt idx="1346">
                  <c:v>73</c:v>
                </c:pt>
                <c:pt idx="1347">
                  <c:v>73</c:v>
                </c:pt>
                <c:pt idx="1348">
                  <c:v>73</c:v>
                </c:pt>
                <c:pt idx="1349">
                  <c:v>73</c:v>
                </c:pt>
                <c:pt idx="1350">
                  <c:v>73</c:v>
                </c:pt>
                <c:pt idx="1351">
                  <c:v>73</c:v>
                </c:pt>
                <c:pt idx="1352">
                  <c:v>73</c:v>
                </c:pt>
                <c:pt idx="1353">
                  <c:v>73</c:v>
                </c:pt>
                <c:pt idx="1354">
                  <c:v>73</c:v>
                </c:pt>
                <c:pt idx="1355">
                  <c:v>73</c:v>
                </c:pt>
                <c:pt idx="1356">
                  <c:v>73</c:v>
                </c:pt>
                <c:pt idx="1357">
                  <c:v>73</c:v>
                </c:pt>
                <c:pt idx="1358">
                  <c:v>73</c:v>
                </c:pt>
                <c:pt idx="1359">
                  <c:v>73</c:v>
                </c:pt>
                <c:pt idx="1360">
                  <c:v>73</c:v>
                </c:pt>
                <c:pt idx="1361">
                  <c:v>73</c:v>
                </c:pt>
                <c:pt idx="1362">
                  <c:v>73</c:v>
                </c:pt>
                <c:pt idx="1363">
                  <c:v>73</c:v>
                </c:pt>
                <c:pt idx="1364">
                  <c:v>73</c:v>
                </c:pt>
                <c:pt idx="1365">
                  <c:v>73</c:v>
                </c:pt>
                <c:pt idx="1366">
                  <c:v>73</c:v>
                </c:pt>
                <c:pt idx="1367">
                  <c:v>73</c:v>
                </c:pt>
                <c:pt idx="1368">
                  <c:v>73</c:v>
                </c:pt>
                <c:pt idx="1369">
                  <c:v>73</c:v>
                </c:pt>
                <c:pt idx="1370">
                  <c:v>73</c:v>
                </c:pt>
                <c:pt idx="1371">
                  <c:v>73</c:v>
                </c:pt>
                <c:pt idx="1372">
                  <c:v>73</c:v>
                </c:pt>
                <c:pt idx="1373">
                  <c:v>73</c:v>
                </c:pt>
                <c:pt idx="1374">
                  <c:v>73</c:v>
                </c:pt>
                <c:pt idx="1375">
                  <c:v>73</c:v>
                </c:pt>
                <c:pt idx="1376">
                  <c:v>73</c:v>
                </c:pt>
                <c:pt idx="1377">
                  <c:v>73</c:v>
                </c:pt>
                <c:pt idx="1378">
                  <c:v>73</c:v>
                </c:pt>
                <c:pt idx="1379">
                  <c:v>73</c:v>
                </c:pt>
                <c:pt idx="1380">
                  <c:v>73</c:v>
                </c:pt>
                <c:pt idx="1381">
                  <c:v>73</c:v>
                </c:pt>
                <c:pt idx="1382">
                  <c:v>73</c:v>
                </c:pt>
                <c:pt idx="1383">
                  <c:v>73</c:v>
                </c:pt>
                <c:pt idx="1384">
                  <c:v>73</c:v>
                </c:pt>
                <c:pt idx="1385">
                  <c:v>73</c:v>
                </c:pt>
                <c:pt idx="1386">
                  <c:v>73</c:v>
                </c:pt>
                <c:pt idx="1387">
                  <c:v>73</c:v>
                </c:pt>
                <c:pt idx="1388">
                  <c:v>73</c:v>
                </c:pt>
                <c:pt idx="1389">
                  <c:v>73</c:v>
                </c:pt>
                <c:pt idx="1390">
                  <c:v>73</c:v>
                </c:pt>
                <c:pt idx="1391">
                  <c:v>73</c:v>
                </c:pt>
                <c:pt idx="1392">
                  <c:v>73</c:v>
                </c:pt>
                <c:pt idx="1393">
                  <c:v>73</c:v>
                </c:pt>
                <c:pt idx="1394">
                  <c:v>73</c:v>
                </c:pt>
                <c:pt idx="1395">
                  <c:v>73</c:v>
                </c:pt>
                <c:pt idx="1396">
                  <c:v>73</c:v>
                </c:pt>
                <c:pt idx="1397">
                  <c:v>73</c:v>
                </c:pt>
                <c:pt idx="1398">
                  <c:v>73</c:v>
                </c:pt>
                <c:pt idx="1399">
                  <c:v>73</c:v>
                </c:pt>
                <c:pt idx="1400">
                  <c:v>73</c:v>
                </c:pt>
                <c:pt idx="1401">
                  <c:v>73</c:v>
                </c:pt>
                <c:pt idx="1402">
                  <c:v>73</c:v>
                </c:pt>
                <c:pt idx="1403">
                  <c:v>73</c:v>
                </c:pt>
                <c:pt idx="1404">
                  <c:v>73</c:v>
                </c:pt>
                <c:pt idx="1405">
                  <c:v>73</c:v>
                </c:pt>
                <c:pt idx="1406">
                  <c:v>72</c:v>
                </c:pt>
                <c:pt idx="1407">
                  <c:v>72</c:v>
                </c:pt>
                <c:pt idx="1408">
                  <c:v>72</c:v>
                </c:pt>
                <c:pt idx="1409">
                  <c:v>72</c:v>
                </c:pt>
                <c:pt idx="1410">
                  <c:v>72</c:v>
                </c:pt>
                <c:pt idx="1411">
                  <c:v>72</c:v>
                </c:pt>
                <c:pt idx="1412">
                  <c:v>72</c:v>
                </c:pt>
                <c:pt idx="1413">
                  <c:v>72</c:v>
                </c:pt>
                <c:pt idx="1414">
                  <c:v>72</c:v>
                </c:pt>
                <c:pt idx="1415">
                  <c:v>72</c:v>
                </c:pt>
                <c:pt idx="1416">
                  <c:v>72</c:v>
                </c:pt>
                <c:pt idx="1417">
                  <c:v>72</c:v>
                </c:pt>
                <c:pt idx="1418">
                  <c:v>72</c:v>
                </c:pt>
                <c:pt idx="1419">
                  <c:v>72</c:v>
                </c:pt>
                <c:pt idx="1420">
                  <c:v>72</c:v>
                </c:pt>
                <c:pt idx="1421">
                  <c:v>72</c:v>
                </c:pt>
                <c:pt idx="1422">
                  <c:v>72</c:v>
                </c:pt>
                <c:pt idx="1423">
                  <c:v>72</c:v>
                </c:pt>
                <c:pt idx="1424">
                  <c:v>72</c:v>
                </c:pt>
                <c:pt idx="1425">
                  <c:v>72</c:v>
                </c:pt>
                <c:pt idx="1426">
                  <c:v>72</c:v>
                </c:pt>
                <c:pt idx="1427">
                  <c:v>72</c:v>
                </c:pt>
                <c:pt idx="1428">
                  <c:v>72</c:v>
                </c:pt>
                <c:pt idx="1429">
                  <c:v>72</c:v>
                </c:pt>
                <c:pt idx="1430">
                  <c:v>72</c:v>
                </c:pt>
                <c:pt idx="1431">
                  <c:v>72</c:v>
                </c:pt>
                <c:pt idx="1432">
                  <c:v>72</c:v>
                </c:pt>
                <c:pt idx="1433">
                  <c:v>72</c:v>
                </c:pt>
                <c:pt idx="1434">
                  <c:v>72</c:v>
                </c:pt>
                <c:pt idx="1435">
                  <c:v>72</c:v>
                </c:pt>
                <c:pt idx="1436">
                  <c:v>72</c:v>
                </c:pt>
                <c:pt idx="1437">
                  <c:v>73</c:v>
                </c:pt>
                <c:pt idx="1438">
                  <c:v>73</c:v>
                </c:pt>
                <c:pt idx="1439">
                  <c:v>73</c:v>
                </c:pt>
                <c:pt idx="1440">
                  <c:v>73</c:v>
                </c:pt>
                <c:pt idx="1441">
                  <c:v>73</c:v>
                </c:pt>
                <c:pt idx="1442">
                  <c:v>73</c:v>
                </c:pt>
                <c:pt idx="1443">
                  <c:v>73</c:v>
                </c:pt>
                <c:pt idx="1444">
                  <c:v>73</c:v>
                </c:pt>
                <c:pt idx="1445">
                  <c:v>73</c:v>
                </c:pt>
                <c:pt idx="1446">
                  <c:v>73</c:v>
                </c:pt>
                <c:pt idx="1447">
                  <c:v>73</c:v>
                </c:pt>
                <c:pt idx="1448">
                  <c:v>73</c:v>
                </c:pt>
                <c:pt idx="1449">
                  <c:v>73</c:v>
                </c:pt>
                <c:pt idx="1450">
                  <c:v>73</c:v>
                </c:pt>
                <c:pt idx="1451">
                  <c:v>73</c:v>
                </c:pt>
                <c:pt idx="1452">
                  <c:v>73</c:v>
                </c:pt>
                <c:pt idx="1453">
                  <c:v>73</c:v>
                </c:pt>
                <c:pt idx="1454">
                  <c:v>73</c:v>
                </c:pt>
                <c:pt idx="1455">
                  <c:v>73</c:v>
                </c:pt>
                <c:pt idx="1456">
                  <c:v>73</c:v>
                </c:pt>
                <c:pt idx="1457">
                  <c:v>73</c:v>
                </c:pt>
                <c:pt idx="1458">
                  <c:v>73</c:v>
                </c:pt>
                <c:pt idx="1459">
                  <c:v>73</c:v>
                </c:pt>
                <c:pt idx="1460">
                  <c:v>73</c:v>
                </c:pt>
                <c:pt idx="1461">
                  <c:v>73</c:v>
                </c:pt>
                <c:pt idx="1462">
                  <c:v>73</c:v>
                </c:pt>
                <c:pt idx="1463">
                  <c:v>73</c:v>
                </c:pt>
                <c:pt idx="1464">
                  <c:v>73</c:v>
                </c:pt>
                <c:pt idx="1465">
                  <c:v>73</c:v>
                </c:pt>
                <c:pt idx="1466">
                  <c:v>73</c:v>
                </c:pt>
                <c:pt idx="1467">
                  <c:v>73</c:v>
                </c:pt>
                <c:pt idx="1468">
                  <c:v>73</c:v>
                </c:pt>
                <c:pt idx="1469">
                  <c:v>73</c:v>
                </c:pt>
                <c:pt idx="1470">
                  <c:v>73</c:v>
                </c:pt>
                <c:pt idx="1471">
                  <c:v>73</c:v>
                </c:pt>
                <c:pt idx="1472">
                  <c:v>73</c:v>
                </c:pt>
                <c:pt idx="1473">
                  <c:v>73</c:v>
                </c:pt>
                <c:pt idx="1474">
                  <c:v>73</c:v>
                </c:pt>
                <c:pt idx="1475">
                  <c:v>73</c:v>
                </c:pt>
                <c:pt idx="1476">
                  <c:v>73</c:v>
                </c:pt>
                <c:pt idx="1477">
                  <c:v>73</c:v>
                </c:pt>
                <c:pt idx="1478">
                  <c:v>73</c:v>
                </c:pt>
                <c:pt idx="1479">
                  <c:v>73</c:v>
                </c:pt>
                <c:pt idx="1480">
                  <c:v>73</c:v>
                </c:pt>
                <c:pt idx="1481">
                  <c:v>73</c:v>
                </c:pt>
                <c:pt idx="1482">
                  <c:v>73</c:v>
                </c:pt>
                <c:pt idx="1483">
                  <c:v>73</c:v>
                </c:pt>
                <c:pt idx="1484">
                  <c:v>73</c:v>
                </c:pt>
                <c:pt idx="1485">
                  <c:v>73</c:v>
                </c:pt>
                <c:pt idx="1486">
                  <c:v>73</c:v>
                </c:pt>
                <c:pt idx="1487">
                  <c:v>73</c:v>
                </c:pt>
                <c:pt idx="1488">
                  <c:v>73</c:v>
                </c:pt>
                <c:pt idx="1489">
                  <c:v>73</c:v>
                </c:pt>
                <c:pt idx="1490">
                  <c:v>73</c:v>
                </c:pt>
                <c:pt idx="1491">
                  <c:v>73</c:v>
                </c:pt>
                <c:pt idx="1492">
                  <c:v>73</c:v>
                </c:pt>
                <c:pt idx="1493">
                  <c:v>73</c:v>
                </c:pt>
                <c:pt idx="1494">
                  <c:v>73</c:v>
                </c:pt>
                <c:pt idx="1495">
                  <c:v>73</c:v>
                </c:pt>
                <c:pt idx="1496">
                  <c:v>73</c:v>
                </c:pt>
                <c:pt idx="1497">
                  <c:v>73</c:v>
                </c:pt>
                <c:pt idx="1498">
                  <c:v>73</c:v>
                </c:pt>
                <c:pt idx="1499">
                  <c:v>73</c:v>
                </c:pt>
                <c:pt idx="1500">
                  <c:v>73</c:v>
                </c:pt>
                <c:pt idx="1501">
                  <c:v>73</c:v>
                </c:pt>
                <c:pt idx="1502">
                  <c:v>73</c:v>
                </c:pt>
                <c:pt idx="1503">
                  <c:v>73</c:v>
                </c:pt>
                <c:pt idx="1504">
                  <c:v>73</c:v>
                </c:pt>
                <c:pt idx="1505">
                  <c:v>73</c:v>
                </c:pt>
                <c:pt idx="1506">
                  <c:v>73</c:v>
                </c:pt>
                <c:pt idx="1507">
                  <c:v>73</c:v>
                </c:pt>
                <c:pt idx="1508">
                  <c:v>73</c:v>
                </c:pt>
                <c:pt idx="1509">
                  <c:v>73</c:v>
                </c:pt>
                <c:pt idx="1510">
                  <c:v>73</c:v>
                </c:pt>
                <c:pt idx="1511">
                  <c:v>73</c:v>
                </c:pt>
                <c:pt idx="1512">
                  <c:v>73</c:v>
                </c:pt>
                <c:pt idx="1513">
                  <c:v>73</c:v>
                </c:pt>
                <c:pt idx="1514">
                  <c:v>73</c:v>
                </c:pt>
                <c:pt idx="1515">
                  <c:v>73</c:v>
                </c:pt>
                <c:pt idx="1516">
                  <c:v>73</c:v>
                </c:pt>
                <c:pt idx="1517">
                  <c:v>72</c:v>
                </c:pt>
                <c:pt idx="1518">
                  <c:v>72</c:v>
                </c:pt>
                <c:pt idx="1519">
                  <c:v>72</c:v>
                </c:pt>
                <c:pt idx="1520">
                  <c:v>72</c:v>
                </c:pt>
                <c:pt idx="1521">
                  <c:v>72</c:v>
                </c:pt>
                <c:pt idx="1522">
                  <c:v>72</c:v>
                </c:pt>
                <c:pt idx="1523">
                  <c:v>72</c:v>
                </c:pt>
                <c:pt idx="1524">
                  <c:v>72</c:v>
                </c:pt>
                <c:pt idx="1525">
                  <c:v>72</c:v>
                </c:pt>
                <c:pt idx="1526">
                  <c:v>72</c:v>
                </c:pt>
                <c:pt idx="1527">
                  <c:v>72</c:v>
                </c:pt>
                <c:pt idx="1528">
                  <c:v>72</c:v>
                </c:pt>
                <c:pt idx="1529">
                  <c:v>72</c:v>
                </c:pt>
                <c:pt idx="1530">
                  <c:v>72</c:v>
                </c:pt>
                <c:pt idx="1531">
                  <c:v>72</c:v>
                </c:pt>
                <c:pt idx="1532">
                  <c:v>72</c:v>
                </c:pt>
                <c:pt idx="1533">
                  <c:v>72</c:v>
                </c:pt>
                <c:pt idx="1534">
                  <c:v>72</c:v>
                </c:pt>
                <c:pt idx="1535">
                  <c:v>72</c:v>
                </c:pt>
                <c:pt idx="1536">
                  <c:v>72</c:v>
                </c:pt>
                <c:pt idx="1537">
                  <c:v>72</c:v>
                </c:pt>
                <c:pt idx="1538">
                  <c:v>72</c:v>
                </c:pt>
                <c:pt idx="1539">
                  <c:v>72</c:v>
                </c:pt>
                <c:pt idx="1540">
                  <c:v>72</c:v>
                </c:pt>
                <c:pt idx="1541">
                  <c:v>72</c:v>
                </c:pt>
                <c:pt idx="1542">
                  <c:v>72</c:v>
                </c:pt>
                <c:pt idx="1543">
                  <c:v>72</c:v>
                </c:pt>
                <c:pt idx="1544">
                  <c:v>72</c:v>
                </c:pt>
                <c:pt idx="1545">
                  <c:v>72</c:v>
                </c:pt>
                <c:pt idx="1546">
                  <c:v>72</c:v>
                </c:pt>
                <c:pt idx="1547">
                  <c:v>72</c:v>
                </c:pt>
                <c:pt idx="1548">
                  <c:v>72</c:v>
                </c:pt>
                <c:pt idx="1549">
                  <c:v>72</c:v>
                </c:pt>
                <c:pt idx="1550">
                  <c:v>72</c:v>
                </c:pt>
                <c:pt idx="1551">
                  <c:v>72</c:v>
                </c:pt>
                <c:pt idx="1552">
                  <c:v>72</c:v>
                </c:pt>
                <c:pt idx="1553">
                  <c:v>72</c:v>
                </c:pt>
                <c:pt idx="1554">
                  <c:v>72</c:v>
                </c:pt>
                <c:pt idx="1555">
                  <c:v>72</c:v>
                </c:pt>
                <c:pt idx="1556">
                  <c:v>72</c:v>
                </c:pt>
                <c:pt idx="1557">
                  <c:v>72</c:v>
                </c:pt>
                <c:pt idx="1558">
                  <c:v>72</c:v>
                </c:pt>
                <c:pt idx="1559">
                  <c:v>72</c:v>
                </c:pt>
                <c:pt idx="1560">
                  <c:v>72</c:v>
                </c:pt>
                <c:pt idx="1561">
                  <c:v>72</c:v>
                </c:pt>
                <c:pt idx="1562">
                  <c:v>72</c:v>
                </c:pt>
                <c:pt idx="1563">
                  <c:v>72</c:v>
                </c:pt>
                <c:pt idx="1564">
                  <c:v>72</c:v>
                </c:pt>
                <c:pt idx="1565">
                  <c:v>72</c:v>
                </c:pt>
                <c:pt idx="1566">
                  <c:v>72</c:v>
                </c:pt>
                <c:pt idx="1567">
                  <c:v>72</c:v>
                </c:pt>
                <c:pt idx="1568">
                  <c:v>72</c:v>
                </c:pt>
                <c:pt idx="1569">
                  <c:v>72</c:v>
                </c:pt>
                <c:pt idx="1570">
                  <c:v>72</c:v>
                </c:pt>
                <c:pt idx="1571">
                  <c:v>72</c:v>
                </c:pt>
                <c:pt idx="1572">
                  <c:v>72</c:v>
                </c:pt>
                <c:pt idx="1573">
                  <c:v>72</c:v>
                </c:pt>
                <c:pt idx="1574">
                  <c:v>72</c:v>
                </c:pt>
                <c:pt idx="1575">
                  <c:v>72</c:v>
                </c:pt>
                <c:pt idx="1576">
                  <c:v>72</c:v>
                </c:pt>
                <c:pt idx="1577">
                  <c:v>72</c:v>
                </c:pt>
                <c:pt idx="1578">
                  <c:v>72</c:v>
                </c:pt>
                <c:pt idx="1579">
                  <c:v>72</c:v>
                </c:pt>
                <c:pt idx="1580">
                  <c:v>72</c:v>
                </c:pt>
                <c:pt idx="1581">
                  <c:v>72</c:v>
                </c:pt>
                <c:pt idx="1582">
                  <c:v>72</c:v>
                </c:pt>
                <c:pt idx="1583">
                  <c:v>72</c:v>
                </c:pt>
                <c:pt idx="1584">
                  <c:v>72</c:v>
                </c:pt>
                <c:pt idx="1585">
                  <c:v>72</c:v>
                </c:pt>
                <c:pt idx="1586">
                  <c:v>72</c:v>
                </c:pt>
                <c:pt idx="1587">
                  <c:v>72</c:v>
                </c:pt>
                <c:pt idx="1588">
                  <c:v>72</c:v>
                </c:pt>
                <c:pt idx="1589">
                  <c:v>72</c:v>
                </c:pt>
                <c:pt idx="1590">
                  <c:v>72</c:v>
                </c:pt>
                <c:pt idx="1591">
                  <c:v>72</c:v>
                </c:pt>
                <c:pt idx="1592">
                  <c:v>73</c:v>
                </c:pt>
                <c:pt idx="1593">
                  <c:v>73</c:v>
                </c:pt>
                <c:pt idx="1594">
                  <c:v>73</c:v>
                </c:pt>
                <c:pt idx="1595">
                  <c:v>73</c:v>
                </c:pt>
                <c:pt idx="1596">
                  <c:v>73</c:v>
                </c:pt>
                <c:pt idx="1597">
                  <c:v>73</c:v>
                </c:pt>
                <c:pt idx="1598">
                  <c:v>73</c:v>
                </c:pt>
                <c:pt idx="1599">
                  <c:v>73</c:v>
                </c:pt>
                <c:pt idx="1600">
                  <c:v>73</c:v>
                </c:pt>
                <c:pt idx="1601">
                  <c:v>73</c:v>
                </c:pt>
                <c:pt idx="1602">
                  <c:v>73</c:v>
                </c:pt>
                <c:pt idx="1603">
                  <c:v>73</c:v>
                </c:pt>
                <c:pt idx="1604">
                  <c:v>73</c:v>
                </c:pt>
                <c:pt idx="1605">
                  <c:v>73</c:v>
                </c:pt>
                <c:pt idx="1606">
                  <c:v>73</c:v>
                </c:pt>
                <c:pt idx="1607">
                  <c:v>73</c:v>
                </c:pt>
                <c:pt idx="1608">
                  <c:v>73</c:v>
                </c:pt>
                <c:pt idx="1609">
                  <c:v>73</c:v>
                </c:pt>
                <c:pt idx="1610">
                  <c:v>73</c:v>
                </c:pt>
                <c:pt idx="1611">
                  <c:v>73</c:v>
                </c:pt>
                <c:pt idx="1612">
                  <c:v>73</c:v>
                </c:pt>
                <c:pt idx="1613">
                  <c:v>73</c:v>
                </c:pt>
                <c:pt idx="1614">
                  <c:v>73</c:v>
                </c:pt>
                <c:pt idx="1615">
                  <c:v>73</c:v>
                </c:pt>
                <c:pt idx="1616">
                  <c:v>73</c:v>
                </c:pt>
                <c:pt idx="1617">
                  <c:v>73</c:v>
                </c:pt>
                <c:pt idx="1618">
                  <c:v>73</c:v>
                </c:pt>
                <c:pt idx="1619">
                  <c:v>73</c:v>
                </c:pt>
                <c:pt idx="1620">
                  <c:v>73</c:v>
                </c:pt>
                <c:pt idx="1621">
                  <c:v>73</c:v>
                </c:pt>
                <c:pt idx="1622">
                  <c:v>73</c:v>
                </c:pt>
                <c:pt idx="1623">
                  <c:v>73</c:v>
                </c:pt>
                <c:pt idx="1624">
                  <c:v>73</c:v>
                </c:pt>
                <c:pt idx="1625">
                  <c:v>73</c:v>
                </c:pt>
                <c:pt idx="1626">
                  <c:v>73</c:v>
                </c:pt>
                <c:pt idx="1627">
                  <c:v>73</c:v>
                </c:pt>
                <c:pt idx="1628">
                  <c:v>73</c:v>
                </c:pt>
                <c:pt idx="1629">
                  <c:v>73</c:v>
                </c:pt>
                <c:pt idx="1630">
                  <c:v>73</c:v>
                </c:pt>
                <c:pt idx="1631">
                  <c:v>73</c:v>
                </c:pt>
                <c:pt idx="1632">
                  <c:v>73</c:v>
                </c:pt>
                <c:pt idx="1633">
                  <c:v>73</c:v>
                </c:pt>
                <c:pt idx="1634">
                  <c:v>73</c:v>
                </c:pt>
                <c:pt idx="1635">
                  <c:v>73</c:v>
                </c:pt>
                <c:pt idx="1636">
                  <c:v>73</c:v>
                </c:pt>
                <c:pt idx="1637">
                  <c:v>73</c:v>
                </c:pt>
                <c:pt idx="1638">
                  <c:v>73</c:v>
                </c:pt>
                <c:pt idx="1639">
                  <c:v>73</c:v>
                </c:pt>
                <c:pt idx="1640">
                  <c:v>73</c:v>
                </c:pt>
                <c:pt idx="1641">
                  <c:v>73</c:v>
                </c:pt>
                <c:pt idx="1642">
                  <c:v>73</c:v>
                </c:pt>
                <c:pt idx="1643">
                  <c:v>73</c:v>
                </c:pt>
                <c:pt idx="1644">
                  <c:v>73</c:v>
                </c:pt>
                <c:pt idx="1645">
                  <c:v>73</c:v>
                </c:pt>
                <c:pt idx="1646">
                  <c:v>73</c:v>
                </c:pt>
                <c:pt idx="1647">
                  <c:v>73</c:v>
                </c:pt>
                <c:pt idx="1648">
                  <c:v>73</c:v>
                </c:pt>
                <c:pt idx="1649">
                  <c:v>73</c:v>
                </c:pt>
                <c:pt idx="1650">
                  <c:v>73</c:v>
                </c:pt>
                <c:pt idx="1651">
                  <c:v>73</c:v>
                </c:pt>
                <c:pt idx="1652">
                  <c:v>73</c:v>
                </c:pt>
                <c:pt idx="1653">
                  <c:v>73</c:v>
                </c:pt>
                <c:pt idx="1654">
                  <c:v>73</c:v>
                </c:pt>
                <c:pt idx="1655">
                  <c:v>73</c:v>
                </c:pt>
                <c:pt idx="1656">
                  <c:v>73</c:v>
                </c:pt>
                <c:pt idx="1657">
                  <c:v>73</c:v>
                </c:pt>
                <c:pt idx="1658">
                  <c:v>73</c:v>
                </c:pt>
                <c:pt idx="1659">
                  <c:v>74</c:v>
                </c:pt>
                <c:pt idx="1660">
                  <c:v>74</c:v>
                </c:pt>
                <c:pt idx="1661">
                  <c:v>74</c:v>
                </c:pt>
                <c:pt idx="1662">
                  <c:v>74</c:v>
                </c:pt>
                <c:pt idx="1663">
                  <c:v>74</c:v>
                </c:pt>
                <c:pt idx="1664">
                  <c:v>74</c:v>
                </c:pt>
                <c:pt idx="1665">
                  <c:v>74</c:v>
                </c:pt>
                <c:pt idx="1666">
                  <c:v>74</c:v>
                </c:pt>
                <c:pt idx="1667">
                  <c:v>74</c:v>
                </c:pt>
                <c:pt idx="1668">
                  <c:v>74</c:v>
                </c:pt>
                <c:pt idx="1669">
                  <c:v>74</c:v>
                </c:pt>
                <c:pt idx="1670">
                  <c:v>74</c:v>
                </c:pt>
                <c:pt idx="1671">
                  <c:v>74</c:v>
                </c:pt>
                <c:pt idx="1672">
                  <c:v>74</c:v>
                </c:pt>
                <c:pt idx="1673">
                  <c:v>74</c:v>
                </c:pt>
                <c:pt idx="1674">
                  <c:v>74</c:v>
                </c:pt>
                <c:pt idx="1675">
                  <c:v>74</c:v>
                </c:pt>
                <c:pt idx="1676">
                  <c:v>74</c:v>
                </c:pt>
                <c:pt idx="1677">
                  <c:v>74</c:v>
                </c:pt>
                <c:pt idx="1678">
                  <c:v>74</c:v>
                </c:pt>
                <c:pt idx="1679">
                  <c:v>74</c:v>
                </c:pt>
                <c:pt idx="1680">
                  <c:v>74</c:v>
                </c:pt>
                <c:pt idx="1681">
                  <c:v>74</c:v>
                </c:pt>
                <c:pt idx="1682">
                  <c:v>74</c:v>
                </c:pt>
                <c:pt idx="1683">
                  <c:v>74</c:v>
                </c:pt>
                <c:pt idx="1684">
                  <c:v>74</c:v>
                </c:pt>
                <c:pt idx="1685">
                  <c:v>74</c:v>
                </c:pt>
                <c:pt idx="1686">
                  <c:v>74</c:v>
                </c:pt>
                <c:pt idx="1687">
                  <c:v>74</c:v>
                </c:pt>
                <c:pt idx="1688">
                  <c:v>74</c:v>
                </c:pt>
                <c:pt idx="1689">
                  <c:v>74</c:v>
                </c:pt>
                <c:pt idx="1690">
                  <c:v>74</c:v>
                </c:pt>
                <c:pt idx="1691">
                  <c:v>74</c:v>
                </c:pt>
                <c:pt idx="1692">
                  <c:v>74</c:v>
                </c:pt>
                <c:pt idx="1693">
                  <c:v>74</c:v>
                </c:pt>
                <c:pt idx="1694">
                  <c:v>74</c:v>
                </c:pt>
                <c:pt idx="1695">
                  <c:v>74</c:v>
                </c:pt>
                <c:pt idx="1696">
                  <c:v>74</c:v>
                </c:pt>
                <c:pt idx="1697">
                  <c:v>74</c:v>
                </c:pt>
                <c:pt idx="1698">
                  <c:v>74</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75</c:v>
                </c:pt>
                <c:pt idx="1743">
                  <c:v>75</c:v>
                </c:pt>
                <c:pt idx="1744">
                  <c:v>75</c:v>
                </c:pt>
                <c:pt idx="1745">
                  <c:v>75</c:v>
                </c:pt>
                <c:pt idx="1746">
                  <c:v>75</c:v>
                </c:pt>
                <c:pt idx="1747">
                  <c:v>75</c:v>
                </c:pt>
                <c:pt idx="1748">
                  <c:v>75</c:v>
                </c:pt>
                <c:pt idx="1749">
                  <c:v>75</c:v>
                </c:pt>
                <c:pt idx="1750">
                  <c:v>75</c:v>
                </c:pt>
                <c:pt idx="1751">
                  <c:v>75</c:v>
                </c:pt>
                <c:pt idx="1752">
                  <c:v>75</c:v>
                </c:pt>
                <c:pt idx="1753">
                  <c:v>75</c:v>
                </c:pt>
                <c:pt idx="1754">
                  <c:v>75</c:v>
                </c:pt>
                <c:pt idx="1755">
                  <c:v>75</c:v>
                </c:pt>
                <c:pt idx="1756">
                  <c:v>75</c:v>
                </c:pt>
                <c:pt idx="1757">
                  <c:v>75</c:v>
                </c:pt>
                <c:pt idx="1758">
                  <c:v>75</c:v>
                </c:pt>
                <c:pt idx="1759">
                  <c:v>75</c:v>
                </c:pt>
                <c:pt idx="1760">
                  <c:v>75</c:v>
                </c:pt>
                <c:pt idx="1761">
                  <c:v>75</c:v>
                </c:pt>
                <c:pt idx="1762">
                  <c:v>75</c:v>
                </c:pt>
                <c:pt idx="1763">
                  <c:v>75</c:v>
                </c:pt>
                <c:pt idx="1764">
                  <c:v>75</c:v>
                </c:pt>
                <c:pt idx="1765">
                  <c:v>75</c:v>
                </c:pt>
                <c:pt idx="1766">
                  <c:v>74</c:v>
                </c:pt>
                <c:pt idx="1767">
                  <c:v>74</c:v>
                </c:pt>
                <c:pt idx="1768">
                  <c:v>74</c:v>
                </c:pt>
                <c:pt idx="1769">
                  <c:v>74</c:v>
                </c:pt>
                <c:pt idx="1770">
                  <c:v>74</c:v>
                </c:pt>
                <c:pt idx="1771">
                  <c:v>74</c:v>
                </c:pt>
                <c:pt idx="1772">
                  <c:v>74</c:v>
                </c:pt>
                <c:pt idx="1773">
                  <c:v>74</c:v>
                </c:pt>
                <c:pt idx="1774">
                  <c:v>74</c:v>
                </c:pt>
                <c:pt idx="1775">
                  <c:v>74</c:v>
                </c:pt>
                <c:pt idx="1776">
                  <c:v>74</c:v>
                </c:pt>
                <c:pt idx="1777">
                  <c:v>74</c:v>
                </c:pt>
                <c:pt idx="1778">
                  <c:v>74</c:v>
                </c:pt>
                <c:pt idx="1779">
                  <c:v>73</c:v>
                </c:pt>
                <c:pt idx="1780">
                  <c:v>73</c:v>
                </c:pt>
                <c:pt idx="1781">
                  <c:v>73</c:v>
                </c:pt>
                <c:pt idx="1782">
                  <c:v>73</c:v>
                </c:pt>
                <c:pt idx="1783">
                  <c:v>73</c:v>
                </c:pt>
                <c:pt idx="1784">
                  <c:v>73</c:v>
                </c:pt>
                <c:pt idx="1785">
                  <c:v>73</c:v>
                </c:pt>
                <c:pt idx="1786">
                  <c:v>73</c:v>
                </c:pt>
                <c:pt idx="1787">
                  <c:v>73</c:v>
                </c:pt>
                <c:pt idx="1788">
                  <c:v>73</c:v>
                </c:pt>
                <c:pt idx="1789">
                  <c:v>73</c:v>
                </c:pt>
                <c:pt idx="1790">
                  <c:v>73</c:v>
                </c:pt>
                <c:pt idx="1791">
                  <c:v>73</c:v>
                </c:pt>
                <c:pt idx="1792">
                  <c:v>73</c:v>
                </c:pt>
                <c:pt idx="1793">
                  <c:v>73</c:v>
                </c:pt>
                <c:pt idx="1794">
                  <c:v>73</c:v>
                </c:pt>
                <c:pt idx="1795">
                  <c:v>73</c:v>
                </c:pt>
                <c:pt idx="1796">
                  <c:v>73</c:v>
                </c:pt>
                <c:pt idx="1797">
                  <c:v>73</c:v>
                </c:pt>
                <c:pt idx="1798">
                  <c:v>73</c:v>
                </c:pt>
                <c:pt idx="1799">
                  <c:v>73</c:v>
                </c:pt>
                <c:pt idx="1800">
                  <c:v>73</c:v>
                </c:pt>
                <c:pt idx="1801">
                  <c:v>73</c:v>
                </c:pt>
                <c:pt idx="1802">
                  <c:v>73</c:v>
                </c:pt>
                <c:pt idx="1803">
                  <c:v>73</c:v>
                </c:pt>
                <c:pt idx="1804">
                  <c:v>73</c:v>
                </c:pt>
                <c:pt idx="1805">
                  <c:v>73</c:v>
                </c:pt>
                <c:pt idx="1806">
                  <c:v>73</c:v>
                </c:pt>
                <c:pt idx="1807">
                  <c:v>73</c:v>
                </c:pt>
                <c:pt idx="1808">
                  <c:v>73</c:v>
                </c:pt>
                <c:pt idx="1809">
                  <c:v>73</c:v>
                </c:pt>
                <c:pt idx="1810">
                  <c:v>72</c:v>
                </c:pt>
                <c:pt idx="1811">
                  <c:v>72</c:v>
                </c:pt>
                <c:pt idx="1812">
                  <c:v>72</c:v>
                </c:pt>
                <c:pt idx="1813">
                  <c:v>72</c:v>
                </c:pt>
                <c:pt idx="1814">
                  <c:v>72</c:v>
                </c:pt>
                <c:pt idx="1815">
                  <c:v>72</c:v>
                </c:pt>
                <c:pt idx="1816">
                  <c:v>72</c:v>
                </c:pt>
                <c:pt idx="1817">
                  <c:v>72</c:v>
                </c:pt>
                <c:pt idx="1818">
                  <c:v>72</c:v>
                </c:pt>
                <c:pt idx="1819">
                  <c:v>72</c:v>
                </c:pt>
                <c:pt idx="1820">
                  <c:v>72</c:v>
                </c:pt>
                <c:pt idx="1821">
                  <c:v>72</c:v>
                </c:pt>
                <c:pt idx="1822">
                  <c:v>72</c:v>
                </c:pt>
                <c:pt idx="1823">
                  <c:v>72</c:v>
                </c:pt>
                <c:pt idx="1824">
                  <c:v>72</c:v>
                </c:pt>
                <c:pt idx="1825">
                  <c:v>72</c:v>
                </c:pt>
                <c:pt idx="1826">
                  <c:v>72</c:v>
                </c:pt>
                <c:pt idx="1827">
                  <c:v>72</c:v>
                </c:pt>
                <c:pt idx="1828">
                  <c:v>72</c:v>
                </c:pt>
                <c:pt idx="1829">
                  <c:v>72</c:v>
                </c:pt>
                <c:pt idx="1830">
                  <c:v>72</c:v>
                </c:pt>
                <c:pt idx="1831">
                  <c:v>72</c:v>
                </c:pt>
                <c:pt idx="1832">
                  <c:v>72</c:v>
                </c:pt>
                <c:pt idx="1833">
                  <c:v>72</c:v>
                </c:pt>
                <c:pt idx="1834">
                  <c:v>72</c:v>
                </c:pt>
                <c:pt idx="1835">
                  <c:v>72</c:v>
                </c:pt>
                <c:pt idx="1836">
                  <c:v>72</c:v>
                </c:pt>
                <c:pt idx="1837">
                  <c:v>71</c:v>
                </c:pt>
                <c:pt idx="1838">
                  <c:v>71</c:v>
                </c:pt>
                <c:pt idx="1839">
                  <c:v>71</c:v>
                </c:pt>
                <c:pt idx="1840">
                  <c:v>71</c:v>
                </c:pt>
                <c:pt idx="1841">
                  <c:v>71</c:v>
                </c:pt>
                <c:pt idx="1842">
                  <c:v>71</c:v>
                </c:pt>
                <c:pt idx="1843">
                  <c:v>71</c:v>
                </c:pt>
                <c:pt idx="1844">
                  <c:v>71</c:v>
                </c:pt>
                <c:pt idx="1845">
                  <c:v>71</c:v>
                </c:pt>
                <c:pt idx="1846">
                  <c:v>71</c:v>
                </c:pt>
                <c:pt idx="1847">
                  <c:v>71</c:v>
                </c:pt>
                <c:pt idx="1848">
                  <c:v>71</c:v>
                </c:pt>
                <c:pt idx="1849">
                  <c:v>71</c:v>
                </c:pt>
                <c:pt idx="1850">
                  <c:v>71</c:v>
                </c:pt>
                <c:pt idx="1851">
                  <c:v>71</c:v>
                </c:pt>
                <c:pt idx="1852">
                  <c:v>71</c:v>
                </c:pt>
                <c:pt idx="1853">
                  <c:v>71</c:v>
                </c:pt>
                <c:pt idx="1854">
                  <c:v>71</c:v>
                </c:pt>
                <c:pt idx="1855">
                  <c:v>71</c:v>
                </c:pt>
                <c:pt idx="1856">
                  <c:v>71</c:v>
                </c:pt>
                <c:pt idx="1857">
                  <c:v>71</c:v>
                </c:pt>
                <c:pt idx="1858">
                  <c:v>71</c:v>
                </c:pt>
                <c:pt idx="1859">
                  <c:v>71</c:v>
                </c:pt>
                <c:pt idx="1860">
                  <c:v>71</c:v>
                </c:pt>
                <c:pt idx="1861">
                  <c:v>71</c:v>
                </c:pt>
                <c:pt idx="1862">
                  <c:v>71</c:v>
                </c:pt>
                <c:pt idx="1863">
                  <c:v>71</c:v>
                </c:pt>
                <c:pt idx="1864">
                  <c:v>71</c:v>
                </c:pt>
                <c:pt idx="1865">
                  <c:v>71</c:v>
                </c:pt>
                <c:pt idx="1866">
                  <c:v>71</c:v>
                </c:pt>
                <c:pt idx="1867">
                  <c:v>71</c:v>
                </c:pt>
                <c:pt idx="1868">
                  <c:v>71</c:v>
                </c:pt>
                <c:pt idx="1869">
                  <c:v>71</c:v>
                </c:pt>
                <c:pt idx="1870">
                  <c:v>71</c:v>
                </c:pt>
                <c:pt idx="1871">
                  <c:v>71</c:v>
                </c:pt>
                <c:pt idx="1872">
                  <c:v>71</c:v>
                </c:pt>
                <c:pt idx="1873">
                  <c:v>71</c:v>
                </c:pt>
                <c:pt idx="1874">
                  <c:v>71</c:v>
                </c:pt>
                <c:pt idx="1875">
                  <c:v>71</c:v>
                </c:pt>
                <c:pt idx="1876">
                  <c:v>71</c:v>
                </c:pt>
                <c:pt idx="1877">
                  <c:v>71</c:v>
                </c:pt>
                <c:pt idx="1878">
                  <c:v>71</c:v>
                </c:pt>
                <c:pt idx="1879">
                  <c:v>71</c:v>
                </c:pt>
                <c:pt idx="1880">
                  <c:v>71</c:v>
                </c:pt>
                <c:pt idx="1881">
                  <c:v>71</c:v>
                </c:pt>
                <c:pt idx="1882">
                  <c:v>71</c:v>
                </c:pt>
                <c:pt idx="1883">
                  <c:v>71</c:v>
                </c:pt>
                <c:pt idx="1884">
                  <c:v>71</c:v>
                </c:pt>
                <c:pt idx="1885">
                  <c:v>71</c:v>
                </c:pt>
                <c:pt idx="1886">
                  <c:v>71</c:v>
                </c:pt>
                <c:pt idx="1887">
                  <c:v>71</c:v>
                </c:pt>
                <c:pt idx="1888">
                  <c:v>71</c:v>
                </c:pt>
                <c:pt idx="1889">
                  <c:v>71</c:v>
                </c:pt>
                <c:pt idx="1890">
                  <c:v>71</c:v>
                </c:pt>
                <c:pt idx="1891">
                  <c:v>71</c:v>
                </c:pt>
                <c:pt idx="1892">
                  <c:v>71</c:v>
                </c:pt>
                <c:pt idx="1893">
                  <c:v>71</c:v>
                </c:pt>
                <c:pt idx="1894">
                  <c:v>71</c:v>
                </c:pt>
                <c:pt idx="1895">
                  <c:v>71</c:v>
                </c:pt>
                <c:pt idx="1896">
                  <c:v>71</c:v>
                </c:pt>
                <c:pt idx="1897">
                  <c:v>71</c:v>
                </c:pt>
                <c:pt idx="1898">
                  <c:v>71</c:v>
                </c:pt>
                <c:pt idx="1899">
                  <c:v>71</c:v>
                </c:pt>
                <c:pt idx="1900">
                  <c:v>71</c:v>
                </c:pt>
                <c:pt idx="1901">
                  <c:v>71</c:v>
                </c:pt>
                <c:pt idx="1902">
                  <c:v>71</c:v>
                </c:pt>
                <c:pt idx="1903">
                  <c:v>71</c:v>
                </c:pt>
                <c:pt idx="1904">
                  <c:v>71</c:v>
                </c:pt>
                <c:pt idx="1905">
                  <c:v>71</c:v>
                </c:pt>
                <c:pt idx="1906">
                  <c:v>71</c:v>
                </c:pt>
                <c:pt idx="1907">
                  <c:v>71</c:v>
                </c:pt>
                <c:pt idx="1908">
                  <c:v>71</c:v>
                </c:pt>
                <c:pt idx="1909">
                  <c:v>71</c:v>
                </c:pt>
                <c:pt idx="1910">
                  <c:v>71</c:v>
                </c:pt>
                <c:pt idx="1911">
                  <c:v>71</c:v>
                </c:pt>
                <c:pt idx="1912">
                  <c:v>71</c:v>
                </c:pt>
                <c:pt idx="1913">
                  <c:v>71</c:v>
                </c:pt>
                <c:pt idx="1914">
                  <c:v>71</c:v>
                </c:pt>
                <c:pt idx="1915">
                  <c:v>71</c:v>
                </c:pt>
                <c:pt idx="1916">
                  <c:v>71</c:v>
                </c:pt>
                <c:pt idx="1917">
                  <c:v>71</c:v>
                </c:pt>
                <c:pt idx="1918">
                  <c:v>71</c:v>
                </c:pt>
                <c:pt idx="1919">
                  <c:v>71</c:v>
                </c:pt>
                <c:pt idx="1920">
                  <c:v>71</c:v>
                </c:pt>
                <c:pt idx="1921">
                  <c:v>71</c:v>
                </c:pt>
                <c:pt idx="1922">
                  <c:v>71</c:v>
                </c:pt>
                <c:pt idx="1923">
                  <c:v>71</c:v>
                </c:pt>
                <c:pt idx="1924">
                  <c:v>71</c:v>
                </c:pt>
                <c:pt idx="1925">
                  <c:v>71</c:v>
                </c:pt>
                <c:pt idx="1926">
                  <c:v>71</c:v>
                </c:pt>
                <c:pt idx="1927">
                  <c:v>71</c:v>
                </c:pt>
                <c:pt idx="1928">
                  <c:v>71</c:v>
                </c:pt>
                <c:pt idx="1929">
                  <c:v>71</c:v>
                </c:pt>
                <c:pt idx="1930">
                  <c:v>71</c:v>
                </c:pt>
                <c:pt idx="1931">
                  <c:v>71</c:v>
                </c:pt>
                <c:pt idx="1932">
                  <c:v>71</c:v>
                </c:pt>
                <c:pt idx="1933">
                  <c:v>71</c:v>
                </c:pt>
                <c:pt idx="1934">
                  <c:v>71</c:v>
                </c:pt>
                <c:pt idx="1935">
                  <c:v>71</c:v>
                </c:pt>
                <c:pt idx="1936">
                  <c:v>71</c:v>
                </c:pt>
                <c:pt idx="1937">
                  <c:v>71</c:v>
                </c:pt>
                <c:pt idx="1938">
                  <c:v>71</c:v>
                </c:pt>
                <c:pt idx="1939">
                  <c:v>71</c:v>
                </c:pt>
                <c:pt idx="1940">
                  <c:v>71</c:v>
                </c:pt>
                <c:pt idx="1941">
                  <c:v>71</c:v>
                </c:pt>
                <c:pt idx="1942">
                  <c:v>71</c:v>
                </c:pt>
                <c:pt idx="1943">
                  <c:v>71</c:v>
                </c:pt>
                <c:pt idx="1944">
                  <c:v>71</c:v>
                </c:pt>
                <c:pt idx="1945">
                  <c:v>71</c:v>
                </c:pt>
                <c:pt idx="1946">
                  <c:v>71</c:v>
                </c:pt>
                <c:pt idx="1947">
                  <c:v>71</c:v>
                </c:pt>
                <c:pt idx="1948">
                  <c:v>70</c:v>
                </c:pt>
                <c:pt idx="1949">
                  <c:v>70</c:v>
                </c:pt>
                <c:pt idx="1950">
                  <c:v>70</c:v>
                </c:pt>
                <c:pt idx="1951">
                  <c:v>70</c:v>
                </c:pt>
                <c:pt idx="1952">
                  <c:v>70</c:v>
                </c:pt>
                <c:pt idx="1953">
                  <c:v>70</c:v>
                </c:pt>
                <c:pt idx="1954">
                  <c:v>70</c:v>
                </c:pt>
                <c:pt idx="1955">
                  <c:v>70</c:v>
                </c:pt>
                <c:pt idx="1956">
                  <c:v>70</c:v>
                </c:pt>
                <c:pt idx="1957">
                  <c:v>70</c:v>
                </c:pt>
                <c:pt idx="1958">
                  <c:v>70</c:v>
                </c:pt>
                <c:pt idx="1959">
                  <c:v>70</c:v>
                </c:pt>
                <c:pt idx="1960">
                  <c:v>70</c:v>
                </c:pt>
                <c:pt idx="1961">
                  <c:v>70</c:v>
                </c:pt>
                <c:pt idx="1962">
                  <c:v>70</c:v>
                </c:pt>
                <c:pt idx="1963">
                  <c:v>70</c:v>
                </c:pt>
                <c:pt idx="1964">
                  <c:v>70</c:v>
                </c:pt>
                <c:pt idx="1965">
                  <c:v>70</c:v>
                </c:pt>
                <c:pt idx="1966">
                  <c:v>70</c:v>
                </c:pt>
                <c:pt idx="1967">
                  <c:v>70</c:v>
                </c:pt>
                <c:pt idx="1968">
                  <c:v>70</c:v>
                </c:pt>
                <c:pt idx="1969">
                  <c:v>70</c:v>
                </c:pt>
                <c:pt idx="1970">
                  <c:v>70</c:v>
                </c:pt>
                <c:pt idx="1971">
                  <c:v>70</c:v>
                </c:pt>
                <c:pt idx="1972">
                  <c:v>70</c:v>
                </c:pt>
                <c:pt idx="1973">
                  <c:v>70</c:v>
                </c:pt>
                <c:pt idx="1974">
                  <c:v>70</c:v>
                </c:pt>
                <c:pt idx="1975">
                  <c:v>70</c:v>
                </c:pt>
                <c:pt idx="1976">
                  <c:v>70</c:v>
                </c:pt>
                <c:pt idx="1977">
                  <c:v>70</c:v>
                </c:pt>
                <c:pt idx="1978">
                  <c:v>70</c:v>
                </c:pt>
                <c:pt idx="1979">
                  <c:v>70</c:v>
                </c:pt>
                <c:pt idx="1980">
                  <c:v>70</c:v>
                </c:pt>
                <c:pt idx="1981">
                  <c:v>70</c:v>
                </c:pt>
                <c:pt idx="1982">
                  <c:v>70</c:v>
                </c:pt>
                <c:pt idx="1983">
                  <c:v>70</c:v>
                </c:pt>
                <c:pt idx="1984">
                  <c:v>70</c:v>
                </c:pt>
                <c:pt idx="1985">
                  <c:v>70</c:v>
                </c:pt>
                <c:pt idx="1986">
                  <c:v>70</c:v>
                </c:pt>
                <c:pt idx="1987">
                  <c:v>70</c:v>
                </c:pt>
                <c:pt idx="1988">
                  <c:v>70</c:v>
                </c:pt>
                <c:pt idx="1989">
                  <c:v>70</c:v>
                </c:pt>
                <c:pt idx="1990">
                  <c:v>70</c:v>
                </c:pt>
                <c:pt idx="1991">
                  <c:v>70</c:v>
                </c:pt>
                <c:pt idx="1992">
                  <c:v>71</c:v>
                </c:pt>
                <c:pt idx="1993">
                  <c:v>71</c:v>
                </c:pt>
                <c:pt idx="1994">
                  <c:v>71</c:v>
                </c:pt>
                <c:pt idx="1995">
                  <c:v>71</c:v>
                </c:pt>
                <c:pt idx="1996">
                  <c:v>71</c:v>
                </c:pt>
                <c:pt idx="1997">
                  <c:v>71</c:v>
                </c:pt>
                <c:pt idx="1998">
                  <c:v>71</c:v>
                </c:pt>
                <c:pt idx="1999">
                  <c:v>71</c:v>
                </c:pt>
                <c:pt idx="2000">
                  <c:v>71</c:v>
                </c:pt>
                <c:pt idx="2001">
                  <c:v>71</c:v>
                </c:pt>
                <c:pt idx="2002">
                  <c:v>71</c:v>
                </c:pt>
                <c:pt idx="2003">
                  <c:v>71</c:v>
                </c:pt>
                <c:pt idx="2004">
                  <c:v>71</c:v>
                </c:pt>
                <c:pt idx="2005">
                  <c:v>71</c:v>
                </c:pt>
                <c:pt idx="2006">
                  <c:v>71</c:v>
                </c:pt>
                <c:pt idx="2007">
                  <c:v>71</c:v>
                </c:pt>
                <c:pt idx="2008">
                  <c:v>71</c:v>
                </c:pt>
                <c:pt idx="2009">
                  <c:v>71</c:v>
                </c:pt>
                <c:pt idx="2010">
                  <c:v>71</c:v>
                </c:pt>
                <c:pt idx="2011">
                  <c:v>71</c:v>
                </c:pt>
                <c:pt idx="2012">
                  <c:v>71</c:v>
                </c:pt>
                <c:pt idx="2013">
                  <c:v>71</c:v>
                </c:pt>
                <c:pt idx="2014">
                  <c:v>71</c:v>
                </c:pt>
                <c:pt idx="2015">
                  <c:v>71</c:v>
                </c:pt>
                <c:pt idx="2016">
                  <c:v>71</c:v>
                </c:pt>
                <c:pt idx="2017">
                  <c:v>71</c:v>
                </c:pt>
                <c:pt idx="2018">
                  <c:v>71</c:v>
                </c:pt>
                <c:pt idx="2019">
                  <c:v>71</c:v>
                </c:pt>
                <c:pt idx="2020">
                  <c:v>71</c:v>
                </c:pt>
                <c:pt idx="2021">
                  <c:v>71</c:v>
                </c:pt>
                <c:pt idx="2022">
                  <c:v>71</c:v>
                </c:pt>
                <c:pt idx="2023">
                  <c:v>71</c:v>
                </c:pt>
                <c:pt idx="2024">
                  <c:v>71</c:v>
                </c:pt>
                <c:pt idx="2025">
                  <c:v>71</c:v>
                </c:pt>
                <c:pt idx="2026">
                  <c:v>71</c:v>
                </c:pt>
                <c:pt idx="2027">
                  <c:v>71</c:v>
                </c:pt>
                <c:pt idx="2028">
                  <c:v>71</c:v>
                </c:pt>
                <c:pt idx="2029">
                  <c:v>71</c:v>
                </c:pt>
                <c:pt idx="2030">
                  <c:v>71</c:v>
                </c:pt>
                <c:pt idx="2031">
                  <c:v>71</c:v>
                </c:pt>
                <c:pt idx="2032">
                  <c:v>71</c:v>
                </c:pt>
                <c:pt idx="2033">
                  <c:v>71</c:v>
                </c:pt>
                <c:pt idx="2034">
                  <c:v>71</c:v>
                </c:pt>
                <c:pt idx="2035">
                  <c:v>71</c:v>
                </c:pt>
                <c:pt idx="2036">
                  <c:v>71</c:v>
                </c:pt>
                <c:pt idx="2037">
                  <c:v>71</c:v>
                </c:pt>
                <c:pt idx="2038">
                  <c:v>71</c:v>
                </c:pt>
                <c:pt idx="2039">
                  <c:v>71</c:v>
                </c:pt>
                <c:pt idx="2040">
                  <c:v>71</c:v>
                </c:pt>
                <c:pt idx="2041">
                  <c:v>71</c:v>
                </c:pt>
                <c:pt idx="2042">
                  <c:v>71</c:v>
                </c:pt>
                <c:pt idx="2043">
                  <c:v>71</c:v>
                </c:pt>
                <c:pt idx="2044">
                  <c:v>71</c:v>
                </c:pt>
                <c:pt idx="2045">
                  <c:v>71</c:v>
                </c:pt>
                <c:pt idx="2046">
                  <c:v>71</c:v>
                </c:pt>
                <c:pt idx="2047">
                  <c:v>71</c:v>
                </c:pt>
                <c:pt idx="2048">
                  <c:v>71</c:v>
                </c:pt>
                <c:pt idx="2049">
                  <c:v>71</c:v>
                </c:pt>
                <c:pt idx="2050">
                  <c:v>71</c:v>
                </c:pt>
                <c:pt idx="2051">
                  <c:v>71</c:v>
                </c:pt>
                <c:pt idx="2052">
                  <c:v>71</c:v>
                </c:pt>
                <c:pt idx="2053">
                  <c:v>71</c:v>
                </c:pt>
                <c:pt idx="2054">
                  <c:v>71</c:v>
                </c:pt>
                <c:pt idx="2055">
                  <c:v>71</c:v>
                </c:pt>
                <c:pt idx="2056">
                  <c:v>71</c:v>
                </c:pt>
                <c:pt idx="2057">
                  <c:v>71</c:v>
                </c:pt>
                <c:pt idx="2058">
                  <c:v>71</c:v>
                </c:pt>
                <c:pt idx="2059">
                  <c:v>71</c:v>
                </c:pt>
                <c:pt idx="2060">
                  <c:v>71</c:v>
                </c:pt>
                <c:pt idx="2061">
                  <c:v>71</c:v>
                </c:pt>
                <c:pt idx="2062">
                  <c:v>71</c:v>
                </c:pt>
                <c:pt idx="2063">
                  <c:v>71</c:v>
                </c:pt>
                <c:pt idx="2064">
                  <c:v>71</c:v>
                </c:pt>
                <c:pt idx="2065">
                  <c:v>71</c:v>
                </c:pt>
                <c:pt idx="2066">
                  <c:v>71</c:v>
                </c:pt>
                <c:pt idx="2067">
                  <c:v>71</c:v>
                </c:pt>
                <c:pt idx="2068">
                  <c:v>71</c:v>
                </c:pt>
                <c:pt idx="2069">
                  <c:v>71</c:v>
                </c:pt>
                <c:pt idx="2070">
                  <c:v>71</c:v>
                </c:pt>
                <c:pt idx="2071">
                  <c:v>71</c:v>
                </c:pt>
                <c:pt idx="2072">
                  <c:v>71</c:v>
                </c:pt>
                <c:pt idx="2073">
                  <c:v>71</c:v>
                </c:pt>
                <c:pt idx="2074">
                  <c:v>71</c:v>
                </c:pt>
                <c:pt idx="2075">
                  <c:v>71</c:v>
                </c:pt>
                <c:pt idx="2076">
                  <c:v>71</c:v>
                </c:pt>
                <c:pt idx="2077">
                  <c:v>71</c:v>
                </c:pt>
                <c:pt idx="2078">
                  <c:v>71</c:v>
                </c:pt>
                <c:pt idx="2079">
                  <c:v>71</c:v>
                </c:pt>
                <c:pt idx="2080">
                  <c:v>71</c:v>
                </c:pt>
                <c:pt idx="2081">
                  <c:v>71</c:v>
                </c:pt>
                <c:pt idx="2082">
                  <c:v>71</c:v>
                </c:pt>
                <c:pt idx="2083">
                  <c:v>71</c:v>
                </c:pt>
                <c:pt idx="2084">
                  <c:v>71</c:v>
                </c:pt>
                <c:pt idx="2085">
                  <c:v>71</c:v>
                </c:pt>
                <c:pt idx="2086">
                  <c:v>70</c:v>
                </c:pt>
                <c:pt idx="2087">
                  <c:v>70</c:v>
                </c:pt>
                <c:pt idx="2088">
                  <c:v>70</c:v>
                </c:pt>
                <c:pt idx="2089">
                  <c:v>70</c:v>
                </c:pt>
                <c:pt idx="2090">
                  <c:v>70</c:v>
                </c:pt>
                <c:pt idx="2091">
                  <c:v>70</c:v>
                </c:pt>
                <c:pt idx="2092">
                  <c:v>70</c:v>
                </c:pt>
                <c:pt idx="2093">
                  <c:v>70</c:v>
                </c:pt>
                <c:pt idx="2094">
                  <c:v>70</c:v>
                </c:pt>
                <c:pt idx="2095">
                  <c:v>70</c:v>
                </c:pt>
                <c:pt idx="2096">
                  <c:v>70</c:v>
                </c:pt>
                <c:pt idx="2097">
                  <c:v>70</c:v>
                </c:pt>
                <c:pt idx="2098">
                  <c:v>70</c:v>
                </c:pt>
                <c:pt idx="2099">
                  <c:v>69</c:v>
                </c:pt>
                <c:pt idx="2100">
                  <c:v>69</c:v>
                </c:pt>
                <c:pt idx="2101">
                  <c:v>69</c:v>
                </c:pt>
                <c:pt idx="2102">
                  <c:v>69</c:v>
                </c:pt>
                <c:pt idx="2103">
                  <c:v>69</c:v>
                </c:pt>
                <c:pt idx="2104">
                  <c:v>69</c:v>
                </c:pt>
                <c:pt idx="2105">
                  <c:v>69</c:v>
                </c:pt>
                <c:pt idx="2106">
                  <c:v>69</c:v>
                </c:pt>
                <c:pt idx="2107">
                  <c:v>69</c:v>
                </c:pt>
                <c:pt idx="2108">
                  <c:v>69</c:v>
                </c:pt>
                <c:pt idx="2109">
                  <c:v>69</c:v>
                </c:pt>
                <c:pt idx="2110">
                  <c:v>69</c:v>
                </c:pt>
                <c:pt idx="2111">
                  <c:v>69</c:v>
                </c:pt>
                <c:pt idx="2112">
                  <c:v>69</c:v>
                </c:pt>
                <c:pt idx="2113">
                  <c:v>69</c:v>
                </c:pt>
                <c:pt idx="2114">
                  <c:v>69</c:v>
                </c:pt>
                <c:pt idx="2115">
                  <c:v>69</c:v>
                </c:pt>
                <c:pt idx="2116">
                  <c:v>69</c:v>
                </c:pt>
                <c:pt idx="2117">
                  <c:v>69</c:v>
                </c:pt>
                <c:pt idx="2118">
                  <c:v>69</c:v>
                </c:pt>
                <c:pt idx="2119">
                  <c:v>69</c:v>
                </c:pt>
                <c:pt idx="2120">
                  <c:v>69</c:v>
                </c:pt>
                <c:pt idx="2121">
                  <c:v>68</c:v>
                </c:pt>
                <c:pt idx="2122">
                  <c:v>68</c:v>
                </c:pt>
                <c:pt idx="2123">
                  <c:v>68</c:v>
                </c:pt>
                <c:pt idx="2124">
                  <c:v>68</c:v>
                </c:pt>
                <c:pt idx="2125">
                  <c:v>68</c:v>
                </c:pt>
                <c:pt idx="2126">
                  <c:v>68</c:v>
                </c:pt>
                <c:pt idx="2127">
                  <c:v>68</c:v>
                </c:pt>
                <c:pt idx="2128">
                  <c:v>68</c:v>
                </c:pt>
                <c:pt idx="2129">
                  <c:v>68</c:v>
                </c:pt>
                <c:pt idx="2130">
                  <c:v>68</c:v>
                </c:pt>
                <c:pt idx="2131">
                  <c:v>68</c:v>
                </c:pt>
                <c:pt idx="2132">
                  <c:v>68</c:v>
                </c:pt>
                <c:pt idx="2133">
                  <c:v>68</c:v>
                </c:pt>
                <c:pt idx="2134">
                  <c:v>68</c:v>
                </c:pt>
                <c:pt idx="2135">
                  <c:v>68</c:v>
                </c:pt>
                <c:pt idx="2136">
                  <c:v>68</c:v>
                </c:pt>
                <c:pt idx="2137">
                  <c:v>68</c:v>
                </c:pt>
                <c:pt idx="2138">
                  <c:v>68</c:v>
                </c:pt>
                <c:pt idx="2139">
                  <c:v>68</c:v>
                </c:pt>
                <c:pt idx="2140">
                  <c:v>68</c:v>
                </c:pt>
                <c:pt idx="2141">
                  <c:v>68</c:v>
                </c:pt>
                <c:pt idx="2142">
                  <c:v>68</c:v>
                </c:pt>
                <c:pt idx="2143">
                  <c:v>68</c:v>
                </c:pt>
                <c:pt idx="2144">
                  <c:v>68</c:v>
                </c:pt>
                <c:pt idx="2145">
                  <c:v>68</c:v>
                </c:pt>
                <c:pt idx="2146">
                  <c:v>68</c:v>
                </c:pt>
                <c:pt idx="2147">
                  <c:v>68</c:v>
                </c:pt>
                <c:pt idx="2148">
                  <c:v>68</c:v>
                </c:pt>
                <c:pt idx="2149">
                  <c:v>68</c:v>
                </c:pt>
                <c:pt idx="2150">
                  <c:v>68</c:v>
                </c:pt>
                <c:pt idx="2151">
                  <c:v>68</c:v>
                </c:pt>
                <c:pt idx="2152">
                  <c:v>68</c:v>
                </c:pt>
                <c:pt idx="2153">
                  <c:v>68</c:v>
                </c:pt>
                <c:pt idx="2154">
                  <c:v>68</c:v>
                </c:pt>
                <c:pt idx="2155">
                  <c:v>68</c:v>
                </c:pt>
                <c:pt idx="2156">
                  <c:v>68</c:v>
                </c:pt>
                <c:pt idx="2157">
                  <c:v>68</c:v>
                </c:pt>
                <c:pt idx="2158">
                  <c:v>68</c:v>
                </c:pt>
                <c:pt idx="2159">
                  <c:v>68</c:v>
                </c:pt>
                <c:pt idx="2160">
                  <c:v>68</c:v>
                </c:pt>
                <c:pt idx="2161">
                  <c:v>68</c:v>
                </c:pt>
                <c:pt idx="2162">
                  <c:v>68</c:v>
                </c:pt>
                <c:pt idx="2163">
                  <c:v>68</c:v>
                </c:pt>
                <c:pt idx="2164">
                  <c:v>68</c:v>
                </c:pt>
                <c:pt idx="2165">
                  <c:v>68</c:v>
                </c:pt>
                <c:pt idx="2166">
                  <c:v>69</c:v>
                </c:pt>
                <c:pt idx="2167">
                  <c:v>69</c:v>
                </c:pt>
                <c:pt idx="2168">
                  <c:v>69</c:v>
                </c:pt>
                <c:pt idx="2169">
                  <c:v>69</c:v>
                </c:pt>
                <c:pt idx="2170">
                  <c:v>69</c:v>
                </c:pt>
                <c:pt idx="2171">
                  <c:v>69</c:v>
                </c:pt>
                <c:pt idx="2172">
                  <c:v>69</c:v>
                </c:pt>
                <c:pt idx="2173">
                  <c:v>69</c:v>
                </c:pt>
                <c:pt idx="2174">
                  <c:v>69</c:v>
                </c:pt>
                <c:pt idx="2175">
                  <c:v>69</c:v>
                </c:pt>
                <c:pt idx="2176">
                  <c:v>69</c:v>
                </c:pt>
                <c:pt idx="2177">
                  <c:v>69</c:v>
                </c:pt>
                <c:pt idx="2178">
                  <c:v>69</c:v>
                </c:pt>
                <c:pt idx="2179">
                  <c:v>69</c:v>
                </c:pt>
                <c:pt idx="2180">
                  <c:v>69</c:v>
                </c:pt>
                <c:pt idx="2181">
                  <c:v>69</c:v>
                </c:pt>
                <c:pt idx="2182">
                  <c:v>69</c:v>
                </c:pt>
                <c:pt idx="2183">
                  <c:v>69</c:v>
                </c:pt>
                <c:pt idx="2184">
                  <c:v>69</c:v>
                </c:pt>
                <c:pt idx="2185">
                  <c:v>69</c:v>
                </c:pt>
                <c:pt idx="2186">
                  <c:v>69</c:v>
                </c:pt>
                <c:pt idx="2187">
                  <c:v>69</c:v>
                </c:pt>
                <c:pt idx="2188">
                  <c:v>70</c:v>
                </c:pt>
                <c:pt idx="2189">
                  <c:v>70</c:v>
                </c:pt>
                <c:pt idx="2190">
                  <c:v>70</c:v>
                </c:pt>
                <c:pt idx="2191">
                  <c:v>70</c:v>
                </c:pt>
                <c:pt idx="2192">
                  <c:v>70</c:v>
                </c:pt>
                <c:pt idx="2193">
                  <c:v>70</c:v>
                </c:pt>
                <c:pt idx="2194">
                  <c:v>70</c:v>
                </c:pt>
                <c:pt idx="2195">
                  <c:v>70</c:v>
                </c:pt>
                <c:pt idx="2196">
                  <c:v>70</c:v>
                </c:pt>
                <c:pt idx="2197">
                  <c:v>70</c:v>
                </c:pt>
                <c:pt idx="2198">
                  <c:v>70</c:v>
                </c:pt>
                <c:pt idx="2199">
                  <c:v>70</c:v>
                </c:pt>
                <c:pt idx="2200">
                  <c:v>70</c:v>
                </c:pt>
                <c:pt idx="2201">
                  <c:v>70</c:v>
                </c:pt>
                <c:pt idx="2202">
                  <c:v>70</c:v>
                </c:pt>
                <c:pt idx="2203">
                  <c:v>70</c:v>
                </c:pt>
                <c:pt idx="2204">
                  <c:v>70</c:v>
                </c:pt>
                <c:pt idx="2205">
                  <c:v>70</c:v>
                </c:pt>
                <c:pt idx="2206">
                  <c:v>70</c:v>
                </c:pt>
                <c:pt idx="2207">
                  <c:v>70</c:v>
                </c:pt>
                <c:pt idx="2208">
                  <c:v>70</c:v>
                </c:pt>
                <c:pt idx="2209">
                  <c:v>70</c:v>
                </c:pt>
                <c:pt idx="2210">
                  <c:v>71</c:v>
                </c:pt>
                <c:pt idx="2211">
                  <c:v>71</c:v>
                </c:pt>
                <c:pt idx="2212">
                  <c:v>71</c:v>
                </c:pt>
                <c:pt idx="2213">
                  <c:v>71</c:v>
                </c:pt>
                <c:pt idx="2214">
                  <c:v>71</c:v>
                </c:pt>
                <c:pt idx="2215">
                  <c:v>71</c:v>
                </c:pt>
                <c:pt idx="2216">
                  <c:v>71</c:v>
                </c:pt>
                <c:pt idx="2217">
                  <c:v>71</c:v>
                </c:pt>
                <c:pt idx="2218">
                  <c:v>71</c:v>
                </c:pt>
                <c:pt idx="2219">
                  <c:v>71</c:v>
                </c:pt>
                <c:pt idx="2220">
                  <c:v>71</c:v>
                </c:pt>
                <c:pt idx="2221">
                  <c:v>71</c:v>
                </c:pt>
                <c:pt idx="2222">
                  <c:v>71</c:v>
                </c:pt>
                <c:pt idx="2223">
                  <c:v>71</c:v>
                </c:pt>
                <c:pt idx="2224">
                  <c:v>71</c:v>
                </c:pt>
                <c:pt idx="2225">
                  <c:v>71</c:v>
                </c:pt>
                <c:pt idx="2226">
                  <c:v>71</c:v>
                </c:pt>
                <c:pt idx="2227">
                  <c:v>71</c:v>
                </c:pt>
                <c:pt idx="2228">
                  <c:v>71</c:v>
                </c:pt>
                <c:pt idx="2229">
                  <c:v>71</c:v>
                </c:pt>
                <c:pt idx="2230">
                  <c:v>71</c:v>
                </c:pt>
                <c:pt idx="2231">
                  <c:v>71</c:v>
                </c:pt>
                <c:pt idx="2232">
                  <c:v>71</c:v>
                </c:pt>
                <c:pt idx="2233">
                  <c:v>71</c:v>
                </c:pt>
                <c:pt idx="2234">
                  <c:v>71</c:v>
                </c:pt>
                <c:pt idx="2235">
                  <c:v>71</c:v>
                </c:pt>
                <c:pt idx="2236">
                  <c:v>71</c:v>
                </c:pt>
                <c:pt idx="2237">
                  <c:v>71</c:v>
                </c:pt>
                <c:pt idx="2238">
                  <c:v>71</c:v>
                </c:pt>
                <c:pt idx="2239">
                  <c:v>71</c:v>
                </c:pt>
                <c:pt idx="2240">
                  <c:v>71</c:v>
                </c:pt>
                <c:pt idx="2241">
                  <c:v>71</c:v>
                </c:pt>
                <c:pt idx="2242">
                  <c:v>71</c:v>
                </c:pt>
                <c:pt idx="2243">
                  <c:v>71</c:v>
                </c:pt>
                <c:pt idx="2244">
                  <c:v>71</c:v>
                </c:pt>
                <c:pt idx="2245">
                  <c:v>71</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69</c:v>
                </c:pt>
                <c:pt idx="2273">
                  <c:v>69</c:v>
                </c:pt>
                <c:pt idx="2274">
                  <c:v>69</c:v>
                </c:pt>
                <c:pt idx="2275">
                  <c:v>69</c:v>
                </c:pt>
                <c:pt idx="2276">
                  <c:v>69</c:v>
                </c:pt>
                <c:pt idx="2277">
                  <c:v>69</c:v>
                </c:pt>
                <c:pt idx="2278">
                  <c:v>69</c:v>
                </c:pt>
                <c:pt idx="2279">
                  <c:v>69</c:v>
                </c:pt>
                <c:pt idx="2280">
                  <c:v>69</c:v>
                </c:pt>
                <c:pt idx="2281">
                  <c:v>69</c:v>
                </c:pt>
                <c:pt idx="2282">
                  <c:v>69</c:v>
                </c:pt>
                <c:pt idx="2283">
                  <c:v>69</c:v>
                </c:pt>
                <c:pt idx="2284">
                  <c:v>69</c:v>
                </c:pt>
                <c:pt idx="2285">
                  <c:v>69</c:v>
                </c:pt>
                <c:pt idx="2286">
                  <c:v>69</c:v>
                </c:pt>
                <c:pt idx="2287">
                  <c:v>69</c:v>
                </c:pt>
                <c:pt idx="2288">
                  <c:v>69</c:v>
                </c:pt>
                <c:pt idx="2289">
                  <c:v>69</c:v>
                </c:pt>
                <c:pt idx="2290">
                  <c:v>69</c:v>
                </c:pt>
                <c:pt idx="2291">
                  <c:v>69</c:v>
                </c:pt>
                <c:pt idx="2292">
                  <c:v>69</c:v>
                </c:pt>
                <c:pt idx="2293">
                  <c:v>69</c:v>
                </c:pt>
                <c:pt idx="2294">
                  <c:v>69</c:v>
                </c:pt>
                <c:pt idx="2295">
                  <c:v>69</c:v>
                </c:pt>
                <c:pt idx="2296">
                  <c:v>69</c:v>
                </c:pt>
                <c:pt idx="2297">
                  <c:v>69</c:v>
                </c:pt>
                <c:pt idx="2298">
                  <c:v>69</c:v>
                </c:pt>
                <c:pt idx="2299">
                  <c:v>69</c:v>
                </c:pt>
                <c:pt idx="2300">
                  <c:v>69</c:v>
                </c:pt>
                <c:pt idx="2301">
                  <c:v>69</c:v>
                </c:pt>
                <c:pt idx="2302">
                  <c:v>69</c:v>
                </c:pt>
                <c:pt idx="2303">
                  <c:v>69</c:v>
                </c:pt>
                <c:pt idx="2304">
                  <c:v>69</c:v>
                </c:pt>
                <c:pt idx="2305">
                  <c:v>69</c:v>
                </c:pt>
                <c:pt idx="2306">
                  <c:v>69</c:v>
                </c:pt>
                <c:pt idx="2307">
                  <c:v>69</c:v>
                </c:pt>
                <c:pt idx="2308">
                  <c:v>69</c:v>
                </c:pt>
                <c:pt idx="2309">
                  <c:v>69</c:v>
                </c:pt>
                <c:pt idx="2310">
                  <c:v>69</c:v>
                </c:pt>
                <c:pt idx="2311">
                  <c:v>69</c:v>
                </c:pt>
                <c:pt idx="2312">
                  <c:v>69</c:v>
                </c:pt>
                <c:pt idx="2313">
                  <c:v>69</c:v>
                </c:pt>
                <c:pt idx="2314">
                  <c:v>69</c:v>
                </c:pt>
                <c:pt idx="2315">
                  <c:v>69</c:v>
                </c:pt>
                <c:pt idx="2316">
                  <c:v>69</c:v>
                </c:pt>
                <c:pt idx="2317">
                  <c:v>69</c:v>
                </c:pt>
                <c:pt idx="2318">
                  <c:v>69</c:v>
                </c:pt>
                <c:pt idx="2319">
                  <c:v>69</c:v>
                </c:pt>
                <c:pt idx="2320">
                  <c:v>69</c:v>
                </c:pt>
                <c:pt idx="2321">
                  <c:v>69</c:v>
                </c:pt>
                <c:pt idx="2322">
                  <c:v>69</c:v>
                </c:pt>
                <c:pt idx="2323">
                  <c:v>69</c:v>
                </c:pt>
                <c:pt idx="2324">
                  <c:v>69</c:v>
                </c:pt>
                <c:pt idx="2325">
                  <c:v>69</c:v>
                </c:pt>
                <c:pt idx="2326">
                  <c:v>70</c:v>
                </c:pt>
                <c:pt idx="2327">
                  <c:v>70</c:v>
                </c:pt>
                <c:pt idx="2328">
                  <c:v>70</c:v>
                </c:pt>
                <c:pt idx="2329">
                  <c:v>70</c:v>
                </c:pt>
                <c:pt idx="2330">
                  <c:v>70</c:v>
                </c:pt>
                <c:pt idx="2331">
                  <c:v>70</c:v>
                </c:pt>
                <c:pt idx="2332">
                  <c:v>70</c:v>
                </c:pt>
                <c:pt idx="2333">
                  <c:v>70</c:v>
                </c:pt>
                <c:pt idx="2334">
                  <c:v>70</c:v>
                </c:pt>
                <c:pt idx="2335">
                  <c:v>70</c:v>
                </c:pt>
                <c:pt idx="2336">
                  <c:v>70</c:v>
                </c:pt>
                <c:pt idx="2337">
                  <c:v>70</c:v>
                </c:pt>
                <c:pt idx="2338">
                  <c:v>70</c:v>
                </c:pt>
                <c:pt idx="2339">
                  <c:v>70</c:v>
                </c:pt>
                <c:pt idx="2340">
                  <c:v>70</c:v>
                </c:pt>
                <c:pt idx="2341">
                  <c:v>70</c:v>
                </c:pt>
                <c:pt idx="2342">
                  <c:v>70</c:v>
                </c:pt>
                <c:pt idx="2343">
                  <c:v>70</c:v>
                </c:pt>
                <c:pt idx="2344">
                  <c:v>70</c:v>
                </c:pt>
                <c:pt idx="2345">
                  <c:v>70</c:v>
                </c:pt>
                <c:pt idx="2346">
                  <c:v>70</c:v>
                </c:pt>
                <c:pt idx="2347">
                  <c:v>70</c:v>
                </c:pt>
                <c:pt idx="2348">
                  <c:v>70</c:v>
                </c:pt>
                <c:pt idx="2349">
                  <c:v>70</c:v>
                </c:pt>
                <c:pt idx="2350">
                  <c:v>70</c:v>
                </c:pt>
                <c:pt idx="2351">
                  <c:v>70</c:v>
                </c:pt>
                <c:pt idx="2352">
                  <c:v>70</c:v>
                </c:pt>
                <c:pt idx="2353">
                  <c:v>70</c:v>
                </c:pt>
                <c:pt idx="2354">
                  <c:v>70</c:v>
                </c:pt>
                <c:pt idx="2355">
                  <c:v>70</c:v>
                </c:pt>
                <c:pt idx="2356">
                  <c:v>70</c:v>
                </c:pt>
                <c:pt idx="2357">
                  <c:v>70</c:v>
                </c:pt>
                <c:pt idx="2358">
                  <c:v>70</c:v>
                </c:pt>
                <c:pt idx="2359">
                  <c:v>70</c:v>
                </c:pt>
                <c:pt idx="2360">
                  <c:v>70</c:v>
                </c:pt>
                <c:pt idx="2361">
                  <c:v>71</c:v>
                </c:pt>
                <c:pt idx="2362">
                  <c:v>71</c:v>
                </c:pt>
                <c:pt idx="2363">
                  <c:v>71</c:v>
                </c:pt>
                <c:pt idx="2364">
                  <c:v>71</c:v>
                </c:pt>
                <c:pt idx="2365">
                  <c:v>71</c:v>
                </c:pt>
                <c:pt idx="2366">
                  <c:v>71</c:v>
                </c:pt>
                <c:pt idx="2367">
                  <c:v>71</c:v>
                </c:pt>
                <c:pt idx="2368">
                  <c:v>71</c:v>
                </c:pt>
                <c:pt idx="2369">
                  <c:v>71</c:v>
                </c:pt>
                <c:pt idx="2370">
                  <c:v>71</c:v>
                </c:pt>
                <c:pt idx="2371">
                  <c:v>71</c:v>
                </c:pt>
                <c:pt idx="2372">
                  <c:v>71</c:v>
                </c:pt>
                <c:pt idx="2373">
                  <c:v>71</c:v>
                </c:pt>
                <c:pt idx="2374">
                  <c:v>71</c:v>
                </c:pt>
                <c:pt idx="2375">
                  <c:v>71</c:v>
                </c:pt>
                <c:pt idx="2376">
                  <c:v>71</c:v>
                </c:pt>
                <c:pt idx="2377">
                  <c:v>71</c:v>
                </c:pt>
                <c:pt idx="2378">
                  <c:v>71</c:v>
                </c:pt>
                <c:pt idx="2379">
                  <c:v>71</c:v>
                </c:pt>
                <c:pt idx="2380">
                  <c:v>71</c:v>
                </c:pt>
                <c:pt idx="2381">
                  <c:v>71</c:v>
                </c:pt>
                <c:pt idx="2382">
                  <c:v>71</c:v>
                </c:pt>
                <c:pt idx="2383">
                  <c:v>71</c:v>
                </c:pt>
                <c:pt idx="2384">
                  <c:v>71</c:v>
                </c:pt>
                <c:pt idx="2385">
                  <c:v>71</c:v>
                </c:pt>
                <c:pt idx="2386">
                  <c:v>71</c:v>
                </c:pt>
                <c:pt idx="2387">
                  <c:v>71</c:v>
                </c:pt>
                <c:pt idx="2388">
                  <c:v>71</c:v>
                </c:pt>
                <c:pt idx="2389">
                  <c:v>71</c:v>
                </c:pt>
                <c:pt idx="2390">
                  <c:v>71</c:v>
                </c:pt>
                <c:pt idx="2391">
                  <c:v>71</c:v>
                </c:pt>
                <c:pt idx="2392">
                  <c:v>71</c:v>
                </c:pt>
                <c:pt idx="2393">
                  <c:v>71</c:v>
                </c:pt>
                <c:pt idx="2394">
                  <c:v>71</c:v>
                </c:pt>
                <c:pt idx="2395">
                  <c:v>71</c:v>
                </c:pt>
                <c:pt idx="2396">
                  <c:v>71</c:v>
                </c:pt>
                <c:pt idx="2397">
                  <c:v>71</c:v>
                </c:pt>
                <c:pt idx="2398">
                  <c:v>71</c:v>
                </c:pt>
                <c:pt idx="2399">
                  <c:v>71</c:v>
                </c:pt>
                <c:pt idx="2400">
                  <c:v>71</c:v>
                </c:pt>
                <c:pt idx="2401">
                  <c:v>71</c:v>
                </c:pt>
                <c:pt idx="2402">
                  <c:v>71</c:v>
                </c:pt>
                <c:pt idx="2403">
                  <c:v>71</c:v>
                </c:pt>
                <c:pt idx="2404">
                  <c:v>71</c:v>
                </c:pt>
                <c:pt idx="2405">
                  <c:v>71</c:v>
                </c:pt>
                <c:pt idx="2406">
                  <c:v>71</c:v>
                </c:pt>
                <c:pt idx="2407">
                  <c:v>71</c:v>
                </c:pt>
                <c:pt idx="2408">
                  <c:v>71</c:v>
                </c:pt>
                <c:pt idx="2409">
                  <c:v>71</c:v>
                </c:pt>
                <c:pt idx="2410">
                  <c:v>71</c:v>
                </c:pt>
                <c:pt idx="2411">
                  <c:v>71</c:v>
                </c:pt>
                <c:pt idx="2412">
                  <c:v>71</c:v>
                </c:pt>
                <c:pt idx="2413">
                  <c:v>71</c:v>
                </c:pt>
                <c:pt idx="2414">
                  <c:v>71</c:v>
                </c:pt>
                <c:pt idx="2415">
                  <c:v>72</c:v>
                </c:pt>
                <c:pt idx="2416">
                  <c:v>72</c:v>
                </c:pt>
                <c:pt idx="2417">
                  <c:v>72</c:v>
                </c:pt>
                <c:pt idx="2418">
                  <c:v>72</c:v>
                </c:pt>
                <c:pt idx="2419">
                  <c:v>72</c:v>
                </c:pt>
                <c:pt idx="2420">
                  <c:v>72</c:v>
                </c:pt>
                <c:pt idx="2421">
                  <c:v>72</c:v>
                </c:pt>
                <c:pt idx="2422">
                  <c:v>72</c:v>
                </c:pt>
                <c:pt idx="2423">
                  <c:v>72</c:v>
                </c:pt>
                <c:pt idx="2424">
                  <c:v>72</c:v>
                </c:pt>
                <c:pt idx="2425">
                  <c:v>72</c:v>
                </c:pt>
                <c:pt idx="2426">
                  <c:v>72</c:v>
                </c:pt>
                <c:pt idx="2427">
                  <c:v>72</c:v>
                </c:pt>
                <c:pt idx="2428">
                  <c:v>72</c:v>
                </c:pt>
                <c:pt idx="2429">
                  <c:v>72</c:v>
                </c:pt>
                <c:pt idx="2430">
                  <c:v>72</c:v>
                </c:pt>
                <c:pt idx="2431">
                  <c:v>72</c:v>
                </c:pt>
                <c:pt idx="2432">
                  <c:v>72</c:v>
                </c:pt>
                <c:pt idx="2433">
                  <c:v>72</c:v>
                </c:pt>
                <c:pt idx="2434">
                  <c:v>72</c:v>
                </c:pt>
                <c:pt idx="2435">
                  <c:v>72</c:v>
                </c:pt>
                <c:pt idx="2436">
                  <c:v>72</c:v>
                </c:pt>
                <c:pt idx="2437">
                  <c:v>73</c:v>
                </c:pt>
                <c:pt idx="2438">
                  <c:v>73</c:v>
                </c:pt>
                <c:pt idx="2439">
                  <c:v>73</c:v>
                </c:pt>
                <c:pt idx="2440">
                  <c:v>73</c:v>
                </c:pt>
                <c:pt idx="2441">
                  <c:v>73</c:v>
                </c:pt>
                <c:pt idx="2442">
                  <c:v>73</c:v>
                </c:pt>
                <c:pt idx="2443">
                  <c:v>73</c:v>
                </c:pt>
                <c:pt idx="2444">
                  <c:v>73</c:v>
                </c:pt>
                <c:pt idx="2445">
                  <c:v>73</c:v>
                </c:pt>
                <c:pt idx="2446">
                  <c:v>73</c:v>
                </c:pt>
                <c:pt idx="2447">
                  <c:v>73</c:v>
                </c:pt>
                <c:pt idx="2448">
                  <c:v>73</c:v>
                </c:pt>
                <c:pt idx="2449">
                  <c:v>73</c:v>
                </c:pt>
                <c:pt idx="2450">
                  <c:v>73</c:v>
                </c:pt>
                <c:pt idx="2451">
                  <c:v>73</c:v>
                </c:pt>
                <c:pt idx="2452">
                  <c:v>73</c:v>
                </c:pt>
                <c:pt idx="2453">
                  <c:v>73</c:v>
                </c:pt>
                <c:pt idx="2454">
                  <c:v>73</c:v>
                </c:pt>
                <c:pt idx="2455">
                  <c:v>73</c:v>
                </c:pt>
                <c:pt idx="2456">
                  <c:v>73</c:v>
                </c:pt>
                <c:pt idx="2457">
                  <c:v>73</c:v>
                </c:pt>
                <c:pt idx="2458">
                  <c:v>73</c:v>
                </c:pt>
                <c:pt idx="2459">
                  <c:v>74</c:v>
                </c:pt>
                <c:pt idx="2460">
                  <c:v>74</c:v>
                </c:pt>
                <c:pt idx="2461">
                  <c:v>74</c:v>
                </c:pt>
                <c:pt idx="2462">
                  <c:v>74</c:v>
                </c:pt>
                <c:pt idx="2463">
                  <c:v>74</c:v>
                </c:pt>
                <c:pt idx="2464">
                  <c:v>74</c:v>
                </c:pt>
                <c:pt idx="2465">
                  <c:v>74</c:v>
                </c:pt>
                <c:pt idx="2466">
                  <c:v>74</c:v>
                </c:pt>
                <c:pt idx="2467">
                  <c:v>74</c:v>
                </c:pt>
                <c:pt idx="2468">
                  <c:v>74</c:v>
                </c:pt>
                <c:pt idx="2469">
                  <c:v>74</c:v>
                </c:pt>
                <c:pt idx="2470">
                  <c:v>74</c:v>
                </c:pt>
                <c:pt idx="2471">
                  <c:v>74</c:v>
                </c:pt>
                <c:pt idx="2472">
                  <c:v>74</c:v>
                </c:pt>
                <c:pt idx="2473">
                  <c:v>74</c:v>
                </c:pt>
                <c:pt idx="2474">
                  <c:v>74</c:v>
                </c:pt>
                <c:pt idx="2475">
                  <c:v>74</c:v>
                </c:pt>
                <c:pt idx="2476">
                  <c:v>74</c:v>
                </c:pt>
                <c:pt idx="2477">
                  <c:v>74</c:v>
                </c:pt>
                <c:pt idx="2478">
                  <c:v>74</c:v>
                </c:pt>
                <c:pt idx="2479">
                  <c:v>74</c:v>
                </c:pt>
                <c:pt idx="2480">
                  <c:v>74</c:v>
                </c:pt>
                <c:pt idx="2481">
                  <c:v>74</c:v>
                </c:pt>
                <c:pt idx="2482">
                  <c:v>74</c:v>
                </c:pt>
                <c:pt idx="2483">
                  <c:v>74</c:v>
                </c:pt>
                <c:pt idx="2484">
                  <c:v>74</c:v>
                </c:pt>
                <c:pt idx="2485">
                  <c:v>74</c:v>
                </c:pt>
                <c:pt idx="2486">
                  <c:v>74</c:v>
                </c:pt>
                <c:pt idx="2487">
                  <c:v>74</c:v>
                </c:pt>
                <c:pt idx="2488">
                  <c:v>74</c:v>
                </c:pt>
                <c:pt idx="2489">
                  <c:v>74</c:v>
                </c:pt>
                <c:pt idx="2490">
                  <c:v>75</c:v>
                </c:pt>
                <c:pt idx="2491">
                  <c:v>75</c:v>
                </c:pt>
                <c:pt idx="2492">
                  <c:v>75</c:v>
                </c:pt>
                <c:pt idx="2493">
                  <c:v>75</c:v>
                </c:pt>
                <c:pt idx="2494">
                  <c:v>75</c:v>
                </c:pt>
                <c:pt idx="2495">
                  <c:v>75</c:v>
                </c:pt>
                <c:pt idx="2496">
                  <c:v>75</c:v>
                </c:pt>
                <c:pt idx="2497">
                  <c:v>75</c:v>
                </c:pt>
                <c:pt idx="2498">
                  <c:v>75</c:v>
                </c:pt>
                <c:pt idx="2499">
                  <c:v>75</c:v>
                </c:pt>
                <c:pt idx="2500">
                  <c:v>75</c:v>
                </c:pt>
                <c:pt idx="2501">
                  <c:v>75</c:v>
                </c:pt>
                <c:pt idx="2502">
                  <c:v>75</c:v>
                </c:pt>
                <c:pt idx="2503">
                  <c:v>75</c:v>
                </c:pt>
                <c:pt idx="2504">
                  <c:v>75</c:v>
                </c:pt>
                <c:pt idx="2505">
                  <c:v>75</c:v>
                </c:pt>
                <c:pt idx="2506">
                  <c:v>75</c:v>
                </c:pt>
                <c:pt idx="2507">
                  <c:v>75</c:v>
                </c:pt>
                <c:pt idx="2508">
                  <c:v>75</c:v>
                </c:pt>
                <c:pt idx="2509">
                  <c:v>75</c:v>
                </c:pt>
                <c:pt idx="2510">
                  <c:v>75</c:v>
                </c:pt>
                <c:pt idx="2511">
                  <c:v>75</c:v>
                </c:pt>
                <c:pt idx="2512">
                  <c:v>75</c:v>
                </c:pt>
                <c:pt idx="2513">
                  <c:v>75</c:v>
                </c:pt>
                <c:pt idx="2514">
                  <c:v>75</c:v>
                </c:pt>
                <c:pt idx="2515">
                  <c:v>75</c:v>
                </c:pt>
                <c:pt idx="2516">
                  <c:v>75</c:v>
                </c:pt>
                <c:pt idx="2517">
                  <c:v>75</c:v>
                </c:pt>
                <c:pt idx="2518">
                  <c:v>75</c:v>
                </c:pt>
                <c:pt idx="2519">
                  <c:v>75</c:v>
                </c:pt>
                <c:pt idx="2520">
                  <c:v>75</c:v>
                </c:pt>
                <c:pt idx="2521">
                  <c:v>75</c:v>
                </c:pt>
                <c:pt idx="2522">
                  <c:v>75</c:v>
                </c:pt>
                <c:pt idx="2523">
                  <c:v>75</c:v>
                </c:pt>
                <c:pt idx="2524">
                  <c:v>75</c:v>
                </c:pt>
                <c:pt idx="2525">
                  <c:v>75</c:v>
                </c:pt>
                <c:pt idx="2526">
                  <c:v>74</c:v>
                </c:pt>
                <c:pt idx="2527">
                  <c:v>74</c:v>
                </c:pt>
                <c:pt idx="2528">
                  <c:v>74</c:v>
                </c:pt>
                <c:pt idx="2529">
                  <c:v>74</c:v>
                </c:pt>
                <c:pt idx="2530">
                  <c:v>74</c:v>
                </c:pt>
                <c:pt idx="2531">
                  <c:v>74</c:v>
                </c:pt>
                <c:pt idx="2532">
                  <c:v>74</c:v>
                </c:pt>
                <c:pt idx="2533">
                  <c:v>74</c:v>
                </c:pt>
                <c:pt idx="2534">
                  <c:v>74</c:v>
                </c:pt>
                <c:pt idx="2535">
                  <c:v>74</c:v>
                </c:pt>
                <c:pt idx="2536">
                  <c:v>74</c:v>
                </c:pt>
                <c:pt idx="2537">
                  <c:v>74</c:v>
                </c:pt>
                <c:pt idx="2538">
                  <c:v>74</c:v>
                </c:pt>
                <c:pt idx="2539">
                  <c:v>74</c:v>
                </c:pt>
                <c:pt idx="2540">
                  <c:v>74</c:v>
                </c:pt>
                <c:pt idx="2541">
                  <c:v>74</c:v>
                </c:pt>
                <c:pt idx="2542">
                  <c:v>74</c:v>
                </c:pt>
                <c:pt idx="2543">
                  <c:v>73</c:v>
                </c:pt>
                <c:pt idx="2544">
                  <c:v>73</c:v>
                </c:pt>
                <c:pt idx="2545">
                  <c:v>73</c:v>
                </c:pt>
                <c:pt idx="2546">
                  <c:v>73</c:v>
                </c:pt>
                <c:pt idx="2547">
                  <c:v>73</c:v>
                </c:pt>
                <c:pt idx="2548">
                  <c:v>73</c:v>
                </c:pt>
                <c:pt idx="2549">
                  <c:v>73</c:v>
                </c:pt>
                <c:pt idx="2550">
                  <c:v>73</c:v>
                </c:pt>
                <c:pt idx="2551">
                  <c:v>73</c:v>
                </c:pt>
                <c:pt idx="2552">
                  <c:v>73</c:v>
                </c:pt>
                <c:pt idx="2553">
                  <c:v>73</c:v>
                </c:pt>
                <c:pt idx="2554">
                  <c:v>73</c:v>
                </c:pt>
                <c:pt idx="2555">
                  <c:v>73</c:v>
                </c:pt>
                <c:pt idx="2556">
                  <c:v>73</c:v>
                </c:pt>
                <c:pt idx="2557">
                  <c:v>73</c:v>
                </c:pt>
                <c:pt idx="2558">
                  <c:v>73</c:v>
                </c:pt>
                <c:pt idx="2559">
                  <c:v>73</c:v>
                </c:pt>
                <c:pt idx="2560">
                  <c:v>73</c:v>
                </c:pt>
                <c:pt idx="2561">
                  <c:v>73</c:v>
                </c:pt>
                <c:pt idx="2562">
                  <c:v>73</c:v>
                </c:pt>
                <c:pt idx="2563">
                  <c:v>73</c:v>
                </c:pt>
                <c:pt idx="2564">
                  <c:v>73</c:v>
                </c:pt>
                <c:pt idx="2565">
                  <c:v>73</c:v>
                </c:pt>
                <c:pt idx="2566">
                  <c:v>73</c:v>
                </c:pt>
                <c:pt idx="2567">
                  <c:v>73</c:v>
                </c:pt>
                <c:pt idx="2568">
                  <c:v>73</c:v>
                </c:pt>
                <c:pt idx="2569">
                  <c:v>73</c:v>
                </c:pt>
                <c:pt idx="2570">
                  <c:v>73</c:v>
                </c:pt>
                <c:pt idx="2571">
                  <c:v>73</c:v>
                </c:pt>
                <c:pt idx="2572">
                  <c:v>73</c:v>
                </c:pt>
                <c:pt idx="2573">
                  <c:v>73</c:v>
                </c:pt>
                <c:pt idx="2574">
                  <c:v>73</c:v>
                </c:pt>
                <c:pt idx="2575">
                  <c:v>73</c:v>
                </c:pt>
                <c:pt idx="2576">
                  <c:v>73</c:v>
                </c:pt>
                <c:pt idx="2577">
                  <c:v>73</c:v>
                </c:pt>
                <c:pt idx="2578">
                  <c:v>73</c:v>
                </c:pt>
                <c:pt idx="2579">
                  <c:v>73</c:v>
                </c:pt>
                <c:pt idx="2580">
                  <c:v>73</c:v>
                </c:pt>
                <c:pt idx="2581">
                  <c:v>73</c:v>
                </c:pt>
                <c:pt idx="2582">
                  <c:v>73</c:v>
                </c:pt>
                <c:pt idx="2583">
                  <c:v>73</c:v>
                </c:pt>
                <c:pt idx="2584">
                  <c:v>73</c:v>
                </c:pt>
                <c:pt idx="2585">
                  <c:v>73</c:v>
                </c:pt>
                <c:pt idx="2586">
                  <c:v>73</c:v>
                </c:pt>
                <c:pt idx="2587">
                  <c:v>73</c:v>
                </c:pt>
                <c:pt idx="2588">
                  <c:v>73</c:v>
                </c:pt>
                <c:pt idx="2589">
                  <c:v>73</c:v>
                </c:pt>
                <c:pt idx="2590">
                  <c:v>73</c:v>
                </c:pt>
                <c:pt idx="2591">
                  <c:v>73</c:v>
                </c:pt>
                <c:pt idx="2592">
                  <c:v>73</c:v>
                </c:pt>
                <c:pt idx="2593">
                  <c:v>73</c:v>
                </c:pt>
                <c:pt idx="2594">
                  <c:v>73</c:v>
                </c:pt>
                <c:pt idx="2595">
                  <c:v>73</c:v>
                </c:pt>
                <c:pt idx="2596">
                  <c:v>73</c:v>
                </c:pt>
                <c:pt idx="2597">
                  <c:v>73</c:v>
                </c:pt>
                <c:pt idx="2598">
                  <c:v>73</c:v>
                </c:pt>
                <c:pt idx="2599">
                  <c:v>73</c:v>
                </c:pt>
                <c:pt idx="2600">
                  <c:v>73</c:v>
                </c:pt>
                <c:pt idx="2601">
                  <c:v>73</c:v>
                </c:pt>
                <c:pt idx="2602">
                  <c:v>73</c:v>
                </c:pt>
                <c:pt idx="2603">
                  <c:v>73</c:v>
                </c:pt>
                <c:pt idx="2604">
                  <c:v>73</c:v>
                </c:pt>
                <c:pt idx="2605">
                  <c:v>73</c:v>
                </c:pt>
                <c:pt idx="2606">
                  <c:v>73</c:v>
                </c:pt>
                <c:pt idx="2607">
                  <c:v>73</c:v>
                </c:pt>
                <c:pt idx="2608">
                  <c:v>73</c:v>
                </c:pt>
                <c:pt idx="2609">
                  <c:v>73</c:v>
                </c:pt>
                <c:pt idx="2610">
                  <c:v>74</c:v>
                </c:pt>
                <c:pt idx="2611">
                  <c:v>74</c:v>
                </c:pt>
                <c:pt idx="2612">
                  <c:v>74</c:v>
                </c:pt>
                <c:pt idx="2613">
                  <c:v>74</c:v>
                </c:pt>
                <c:pt idx="2614">
                  <c:v>74</c:v>
                </c:pt>
                <c:pt idx="2615">
                  <c:v>74</c:v>
                </c:pt>
                <c:pt idx="2616">
                  <c:v>74</c:v>
                </c:pt>
                <c:pt idx="2617">
                  <c:v>74</c:v>
                </c:pt>
                <c:pt idx="2618">
                  <c:v>74</c:v>
                </c:pt>
                <c:pt idx="2619">
                  <c:v>74</c:v>
                </c:pt>
                <c:pt idx="2620">
                  <c:v>74</c:v>
                </c:pt>
                <c:pt idx="2621">
                  <c:v>74</c:v>
                </c:pt>
                <c:pt idx="2622">
                  <c:v>74</c:v>
                </c:pt>
                <c:pt idx="2623">
                  <c:v>74</c:v>
                </c:pt>
                <c:pt idx="2624">
                  <c:v>74</c:v>
                </c:pt>
                <c:pt idx="2625">
                  <c:v>74</c:v>
                </c:pt>
                <c:pt idx="2626">
                  <c:v>74</c:v>
                </c:pt>
                <c:pt idx="2627">
                  <c:v>74</c:v>
                </c:pt>
                <c:pt idx="2628">
                  <c:v>74</c:v>
                </c:pt>
                <c:pt idx="2629">
                  <c:v>74</c:v>
                </c:pt>
                <c:pt idx="2630">
                  <c:v>74</c:v>
                </c:pt>
                <c:pt idx="2631">
                  <c:v>74</c:v>
                </c:pt>
                <c:pt idx="2632">
                  <c:v>74</c:v>
                </c:pt>
                <c:pt idx="2633">
                  <c:v>74</c:v>
                </c:pt>
                <c:pt idx="2634">
                  <c:v>74</c:v>
                </c:pt>
                <c:pt idx="2635">
                  <c:v>74</c:v>
                </c:pt>
                <c:pt idx="2636">
                  <c:v>74</c:v>
                </c:pt>
                <c:pt idx="2637">
                  <c:v>74</c:v>
                </c:pt>
                <c:pt idx="2638">
                  <c:v>74</c:v>
                </c:pt>
                <c:pt idx="2639">
                  <c:v>74</c:v>
                </c:pt>
                <c:pt idx="2640">
                  <c:v>74</c:v>
                </c:pt>
                <c:pt idx="2641">
                  <c:v>74</c:v>
                </c:pt>
                <c:pt idx="2642">
                  <c:v>74</c:v>
                </c:pt>
                <c:pt idx="2643">
                  <c:v>74</c:v>
                </c:pt>
                <c:pt idx="2644">
                  <c:v>74</c:v>
                </c:pt>
                <c:pt idx="2645">
                  <c:v>74</c:v>
                </c:pt>
                <c:pt idx="2646">
                  <c:v>74</c:v>
                </c:pt>
                <c:pt idx="2647">
                  <c:v>74</c:v>
                </c:pt>
                <c:pt idx="2648">
                  <c:v>74</c:v>
                </c:pt>
                <c:pt idx="2649">
                  <c:v>74</c:v>
                </c:pt>
                <c:pt idx="2650">
                  <c:v>74</c:v>
                </c:pt>
                <c:pt idx="2651">
                  <c:v>74</c:v>
                </c:pt>
                <c:pt idx="2652">
                  <c:v>74</c:v>
                </c:pt>
                <c:pt idx="2653">
                  <c:v>74</c:v>
                </c:pt>
                <c:pt idx="2654">
                  <c:v>74</c:v>
                </c:pt>
                <c:pt idx="2655">
                  <c:v>74</c:v>
                </c:pt>
                <c:pt idx="2656">
                  <c:v>74</c:v>
                </c:pt>
                <c:pt idx="2657">
                  <c:v>74</c:v>
                </c:pt>
                <c:pt idx="2658">
                  <c:v>74</c:v>
                </c:pt>
                <c:pt idx="2659">
                  <c:v>74</c:v>
                </c:pt>
                <c:pt idx="2660">
                  <c:v>74</c:v>
                </c:pt>
                <c:pt idx="2661">
                  <c:v>74</c:v>
                </c:pt>
                <c:pt idx="2662">
                  <c:v>74</c:v>
                </c:pt>
                <c:pt idx="2663">
                  <c:v>74</c:v>
                </c:pt>
                <c:pt idx="2664">
                  <c:v>74</c:v>
                </c:pt>
                <c:pt idx="2665">
                  <c:v>74</c:v>
                </c:pt>
                <c:pt idx="2666">
                  <c:v>74</c:v>
                </c:pt>
                <c:pt idx="2667">
                  <c:v>74</c:v>
                </c:pt>
                <c:pt idx="2668">
                  <c:v>74</c:v>
                </c:pt>
                <c:pt idx="2669">
                  <c:v>74</c:v>
                </c:pt>
                <c:pt idx="2670">
                  <c:v>74</c:v>
                </c:pt>
                <c:pt idx="2671">
                  <c:v>74</c:v>
                </c:pt>
                <c:pt idx="2672">
                  <c:v>74</c:v>
                </c:pt>
                <c:pt idx="2673">
                  <c:v>74</c:v>
                </c:pt>
                <c:pt idx="2674">
                  <c:v>74</c:v>
                </c:pt>
                <c:pt idx="2675">
                  <c:v>74</c:v>
                </c:pt>
                <c:pt idx="2676">
                  <c:v>74</c:v>
                </c:pt>
                <c:pt idx="2677">
                  <c:v>73</c:v>
                </c:pt>
                <c:pt idx="2678">
                  <c:v>73</c:v>
                </c:pt>
                <c:pt idx="2679">
                  <c:v>73</c:v>
                </c:pt>
                <c:pt idx="2680">
                  <c:v>73</c:v>
                </c:pt>
                <c:pt idx="2681">
                  <c:v>73</c:v>
                </c:pt>
                <c:pt idx="2682">
                  <c:v>73</c:v>
                </c:pt>
                <c:pt idx="2683">
                  <c:v>73</c:v>
                </c:pt>
                <c:pt idx="2684">
                  <c:v>73</c:v>
                </c:pt>
                <c:pt idx="2685">
                  <c:v>73</c:v>
                </c:pt>
                <c:pt idx="2686">
                  <c:v>73</c:v>
                </c:pt>
                <c:pt idx="2687">
                  <c:v>73</c:v>
                </c:pt>
                <c:pt idx="2688">
                  <c:v>73</c:v>
                </c:pt>
                <c:pt idx="2689">
                  <c:v>73</c:v>
                </c:pt>
                <c:pt idx="2690">
                  <c:v>72</c:v>
                </c:pt>
                <c:pt idx="2691">
                  <c:v>72</c:v>
                </c:pt>
                <c:pt idx="2692">
                  <c:v>72</c:v>
                </c:pt>
                <c:pt idx="2693">
                  <c:v>72</c:v>
                </c:pt>
                <c:pt idx="2694">
                  <c:v>72</c:v>
                </c:pt>
                <c:pt idx="2695">
                  <c:v>72</c:v>
                </c:pt>
                <c:pt idx="2696">
                  <c:v>72</c:v>
                </c:pt>
                <c:pt idx="2697">
                  <c:v>72</c:v>
                </c:pt>
                <c:pt idx="2698">
                  <c:v>72</c:v>
                </c:pt>
                <c:pt idx="2699">
                  <c:v>72</c:v>
                </c:pt>
                <c:pt idx="2700">
                  <c:v>72</c:v>
                </c:pt>
                <c:pt idx="2701">
                  <c:v>72</c:v>
                </c:pt>
                <c:pt idx="2702">
                  <c:v>72</c:v>
                </c:pt>
                <c:pt idx="2703">
                  <c:v>72</c:v>
                </c:pt>
                <c:pt idx="2704">
                  <c:v>72</c:v>
                </c:pt>
                <c:pt idx="2705">
                  <c:v>72</c:v>
                </c:pt>
                <c:pt idx="2706">
                  <c:v>72</c:v>
                </c:pt>
                <c:pt idx="2707">
                  <c:v>72</c:v>
                </c:pt>
                <c:pt idx="2708">
                  <c:v>72</c:v>
                </c:pt>
                <c:pt idx="2709">
                  <c:v>72</c:v>
                </c:pt>
                <c:pt idx="2710">
                  <c:v>72</c:v>
                </c:pt>
                <c:pt idx="2711">
                  <c:v>72</c:v>
                </c:pt>
                <c:pt idx="2712">
                  <c:v>72</c:v>
                </c:pt>
                <c:pt idx="2713">
                  <c:v>72</c:v>
                </c:pt>
                <c:pt idx="2714">
                  <c:v>72</c:v>
                </c:pt>
                <c:pt idx="2715">
                  <c:v>72</c:v>
                </c:pt>
                <c:pt idx="2716">
                  <c:v>72</c:v>
                </c:pt>
                <c:pt idx="2717">
                  <c:v>72</c:v>
                </c:pt>
                <c:pt idx="2718">
                  <c:v>72</c:v>
                </c:pt>
                <c:pt idx="2719">
                  <c:v>72</c:v>
                </c:pt>
                <c:pt idx="2720">
                  <c:v>72</c:v>
                </c:pt>
                <c:pt idx="2721">
                  <c:v>72</c:v>
                </c:pt>
                <c:pt idx="2722">
                  <c:v>72</c:v>
                </c:pt>
                <c:pt idx="2723">
                  <c:v>72</c:v>
                </c:pt>
                <c:pt idx="2724">
                  <c:v>72</c:v>
                </c:pt>
                <c:pt idx="2725">
                  <c:v>72</c:v>
                </c:pt>
                <c:pt idx="2726">
                  <c:v>72</c:v>
                </c:pt>
                <c:pt idx="2727">
                  <c:v>72</c:v>
                </c:pt>
                <c:pt idx="2728">
                  <c:v>72</c:v>
                </c:pt>
                <c:pt idx="2729">
                  <c:v>72</c:v>
                </c:pt>
                <c:pt idx="2730">
                  <c:v>72</c:v>
                </c:pt>
                <c:pt idx="2731">
                  <c:v>72</c:v>
                </c:pt>
                <c:pt idx="2732">
                  <c:v>72</c:v>
                </c:pt>
                <c:pt idx="2733">
                  <c:v>72</c:v>
                </c:pt>
                <c:pt idx="2734">
                  <c:v>72</c:v>
                </c:pt>
                <c:pt idx="2735">
                  <c:v>72</c:v>
                </c:pt>
                <c:pt idx="2736">
                  <c:v>72</c:v>
                </c:pt>
                <c:pt idx="2737">
                  <c:v>72</c:v>
                </c:pt>
                <c:pt idx="2738">
                  <c:v>72</c:v>
                </c:pt>
                <c:pt idx="2739">
                  <c:v>72</c:v>
                </c:pt>
                <c:pt idx="2740">
                  <c:v>72</c:v>
                </c:pt>
                <c:pt idx="2741">
                  <c:v>72</c:v>
                </c:pt>
                <c:pt idx="2742">
                  <c:v>72</c:v>
                </c:pt>
                <c:pt idx="2743">
                  <c:v>72</c:v>
                </c:pt>
                <c:pt idx="2744">
                  <c:v>72</c:v>
                </c:pt>
                <c:pt idx="2745">
                  <c:v>72</c:v>
                </c:pt>
                <c:pt idx="2746">
                  <c:v>72</c:v>
                </c:pt>
                <c:pt idx="2747">
                  <c:v>72</c:v>
                </c:pt>
                <c:pt idx="2748">
                  <c:v>72</c:v>
                </c:pt>
                <c:pt idx="2749">
                  <c:v>72</c:v>
                </c:pt>
                <c:pt idx="2750">
                  <c:v>72</c:v>
                </c:pt>
                <c:pt idx="2751">
                  <c:v>72</c:v>
                </c:pt>
                <c:pt idx="2752">
                  <c:v>72</c:v>
                </c:pt>
                <c:pt idx="2753">
                  <c:v>72</c:v>
                </c:pt>
                <c:pt idx="2754">
                  <c:v>72</c:v>
                </c:pt>
                <c:pt idx="2755">
                  <c:v>72</c:v>
                </c:pt>
                <c:pt idx="2756">
                  <c:v>72</c:v>
                </c:pt>
                <c:pt idx="2757">
                  <c:v>72</c:v>
                </c:pt>
                <c:pt idx="2758">
                  <c:v>72</c:v>
                </c:pt>
                <c:pt idx="2759">
                  <c:v>72</c:v>
                </c:pt>
                <c:pt idx="2760">
                  <c:v>72</c:v>
                </c:pt>
                <c:pt idx="2761">
                  <c:v>72</c:v>
                </c:pt>
                <c:pt idx="2762">
                  <c:v>72</c:v>
                </c:pt>
                <c:pt idx="2763">
                  <c:v>72</c:v>
                </c:pt>
                <c:pt idx="2764">
                  <c:v>72</c:v>
                </c:pt>
                <c:pt idx="2765">
                  <c:v>72</c:v>
                </c:pt>
                <c:pt idx="2766">
                  <c:v>72</c:v>
                </c:pt>
                <c:pt idx="2767">
                  <c:v>72</c:v>
                </c:pt>
                <c:pt idx="2768">
                  <c:v>72</c:v>
                </c:pt>
                <c:pt idx="2769">
                  <c:v>72</c:v>
                </c:pt>
                <c:pt idx="2770">
                  <c:v>72</c:v>
                </c:pt>
                <c:pt idx="2771">
                  <c:v>72</c:v>
                </c:pt>
                <c:pt idx="2772">
                  <c:v>72</c:v>
                </c:pt>
                <c:pt idx="2773">
                  <c:v>72</c:v>
                </c:pt>
                <c:pt idx="2774">
                  <c:v>72</c:v>
                </c:pt>
                <c:pt idx="2775">
                  <c:v>72</c:v>
                </c:pt>
                <c:pt idx="2776">
                  <c:v>72</c:v>
                </c:pt>
                <c:pt idx="2777">
                  <c:v>72</c:v>
                </c:pt>
                <c:pt idx="2778">
                  <c:v>72</c:v>
                </c:pt>
                <c:pt idx="2779">
                  <c:v>72</c:v>
                </c:pt>
                <c:pt idx="2780">
                  <c:v>72</c:v>
                </c:pt>
                <c:pt idx="2781">
                  <c:v>72</c:v>
                </c:pt>
                <c:pt idx="2782">
                  <c:v>72</c:v>
                </c:pt>
                <c:pt idx="2783">
                  <c:v>72</c:v>
                </c:pt>
                <c:pt idx="2784">
                  <c:v>72</c:v>
                </c:pt>
                <c:pt idx="2785">
                  <c:v>72</c:v>
                </c:pt>
                <c:pt idx="2786">
                  <c:v>72</c:v>
                </c:pt>
                <c:pt idx="2787">
                  <c:v>72</c:v>
                </c:pt>
                <c:pt idx="2788">
                  <c:v>72</c:v>
                </c:pt>
                <c:pt idx="2789">
                  <c:v>72</c:v>
                </c:pt>
                <c:pt idx="2790">
                  <c:v>72</c:v>
                </c:pt>
                <c:pt idx="2791">
                  <c:v>72</c:v>
                </c:pt>
                <c:pt idx="2792">
                  <c:v>72</c:v>
                </c:pt>
                <c:pt idx="2793">
                  <c:v>72</c:v>
                </c:pt>
                <c:pt idx="2794">
                  <c:v>72</c:v>
                </c:pt>
                <c:pt idx="2795">
                  <c:v>72</c:v>
                </c:pt>
                <c:pt idx="2796">
                  <c:v>72</c:v>
                </c:pt>
                <c:pt idx="2797">
                  <c:v>72</c:v>
                </c:pt>
                <c:pt idx="2798">
                  <c:v>72</c:v>
                </c:pt>
                <c:pt idx="2799">
                  <c:v>72</c:v>
                </c:pt>
                <c:pt idx="2800">
                  <c:v>72</c:v>
                </c:pt>
                <c:pt idx="2801">
                  <c:v>72</c:v>
                </c:pt>
                <c:pt idx="2802">
                  <c:v>72</c:v>
                </c:pt>
                <c:pt idx="2803">
                  <c:v>72</c:v>
                </c:pt>
                <c:pt idx="2804">
                  <c:v>72</c:v>
                </c:pt>
                <c:pt idx="2805">
                  <c:v>72</c:v>
                </c:pt>
                <c:pt idx="2806">
                  <c:v>72</c:v>
                </c:pt>
                <c:pt idx="2807">
                  <c:v>72</c:v>
                </c:pt>
                <c:pt idx="2808">
                  <c:v>72</c:v>
                </c:pt>
                <c:pt idx="2809">
                  <c:v>72</c:v>
                </c:pt>
                <c:pt idx="2810">
                  <c:v>71</c:v>
                </c:pt>
                <c:pt idx="2811">
                  <c:v>71</c:v>
                </c:pt>
                <c:pt idx="2812">
                  <c:v>71</c:v>
                </c:pt>
                <c:pt idx="2813">
                  <c:v>71</c:v>
                </c:pt>
                <c:pt idx="2814">
                  <c:v>71</c:v>
                </c:pt>
                <c:pt idx="2815">
                  <c:v>71</c:v>
                </c:pt>
                <c:pt idx="2816">
                  <c:v>71</c:v>
                </c:pt>
                <c:pt idx="2817">
                  <c:v>71</c:v>
                </c:pt>
                <c:pt idx="2818">
                  <c:v>71</c:v>
                </c:pt>
                <c:pt idx="2819">
                  <c:v>71</c:v>
                </c:pt>
                <c:pt idx="2820">
                  <c:v>71</c:v>
                </c:pt>
                <c:pt idx="2821">
                  <c:v>71</c:v>
                </c:pt>
                <c:pt idx="2822">
                  <c:v>71</c:v>
                </c:pt>
                <c:pt idx="2823">
                  <c:v>71</c:v>
                </c:pt>
                <c:pt idx="2824">
                  <c:v>71</c:v>
                </c:pt>
                <c:pt idx="2825">
                  <c:v>71</c:v>
                </c:pt>
                <c:pt idx="2826">
                  <c:v>71</c:v>
                </c:pt>
                <c:pt idx="2827">
                  <c:v>71</c:v>
                </c:pt>
                <c:pt idx="2828">
                  <c:v>71</c:v>
                </c:pt>
                <c:pt idx="2829">
                  <c:v>71</c:v>
                </c:pt>
                <c:pt idx="2830">
                  <c:v>71</c:v>
                </c:pt>
                <c:pt idx="2831">
                  <c:v>71</c:v>
                </c:pt>
                <c:pt idx="2832">
                  <c:v>71</c:v>
                </c:pt>
                <c:pt idx="2833">
                  <c:v>71</c:v>
                </c:pt>
                <c:pt idx="2834">
                  <c:v>71</c:v>
                </c:pt>
                <c:pt idx="2835">
                  <c:v>71</c:v>
                </c:pt>
                <c:pt idx="2836">
                  <c:v>71</c:v>
                </c:pt>
                <c:pt idx="2837">
                  <c:v>71</c:v>
                </c:pt>
                <c:pt idx="2838">
                  <c:v>71</c:v>
                </c:pt>
                <c:pt idx="2839">
                  <c:v>71</c:v>
                </c:pt>
                <c:pt idx="2840">
                  <c:v>71</c:v>
                </c:pt>
                <c:pt idx="2841">
                  <c:v>71</c:v>
                </c:pt>
                <c:pt idx="2842">
                  <c:v>71</c:v>
                </c:pt>
                <c:pt idx="2843">
                  <c:v>71</c:v>
                </c:pt>
                <c:pt idx="2844">
                  <c:v>71</c:v>
                </c:pt>
                <c:pt idx="2845">
                  <c:v>71</c:v>
                </c:pt>
                <c:pt idx="2846">
                  <c:v>71</c:v>
                </c:pt>
                <c:pt idx="2847">
                  <c:v>71</c:v>
                </c:pt>
                <c:pt idx="2848">
                  <c:v>71</c:v>
                </c:pt>
                <c:pt idx="2849">
                  <c:v>71</c:v>
                </c:pt>
                <c:pt idx="2850">
                  <c:v>71</c:v>
                </c:pt>
                <c:pt idx="2851">
                  <c:v>71</c:v>
                </c:pt>
                <c:pt idx="2852">
                  <c:v>71</c:v>
                </c:pt>
                <c:pt idx="2853">
                  <c:v>71</c:v>
                </c:pt>
                <c:pt idx="2854">
                  <c:v>71</c:v>
                </c:pt>
                <c:pt idx="2855">
                  <c:v>71</c:v>
                </c:pt>
                <c:pt idx="2856">
                  <c:v>71</c:v>
                </c:pt>
                <c:pt idx="2857">
                  <c:v>71</c:v>
                </c:pt>
                <c:pt idx="2858">
                  <c:v>71</c:v>
                </c:pt>
                <c:pt idx="2859">
                  <c:v>71</c:v>
                </c:pt>
                <c:pt idx="2860">
                  <c:v>71</c:v>
                </c:pt>
                <c:pt idx="2861">
                  <c:v>71</c:v>
                </c:pt>
                <c:pt idx="2862">
                  <c:v>71</c:v>
                </c:pt>
                <c:pt idx="2863">
                  <c:v>71</c:v>
                </c:pt>
                <c:pt idx="2864">
                  <c:v>71</c:v>
                </c:pt>
                <c:pt idx="2865">
                  <c:v>71</c:v>
                </c:pt>
                <c:pt idx="2866">
                  <c:v>71</c:v>
                </c:pt>
                <c:pt idx="2867">
                  <c:v>71</c:v>
                </c:pt>
                <c:pt idx="2868">
                  <c:v>71</c:v>
                </c:pt>
                <c:pt idx="2869">
                  <c:v>71</c:v>
                </c:pt>
                <c:pt idx="2870">
                  <c:v>71</c:v>
                </c:pt>
                <c:pt idx="2871">
                  <c:v>71</c:v>
                </c:pt>
                <c:pt idx="2872">
                  <c:v>71</c:v>
                </c:pt>
                <c:pt idx="2873">
                  <c:v>71</c:v>
                </c:pt>
                <c:pt idx="2874">
                  <c:v>71</c:v>
                </c:pt>
                <c:pt idx="2875">
                  <c:v>71</c:v>
                </c:pt>
                <c:pt idx="2876">
                  <c:v>71</c:v>
                </c:pt>
                <c:pt idx="2877">
                  <c:v>71</c:v>
                </c:pt>
                <c:pt idx="2878">
                  <c:v>71</c:v>
                </c:pt>
                <c:pt idx="2879">
                  <c:v>71</c:v>
                </c:pt>
                <c:pt idx="2880">
                  <c:v>71</c:v>
                </c:pt>
                <c:pt idx="2881">
                  <c:v>71</c:v>
                </c:pt>
                <c:pt idx="2882">
                  <c:v>71</c:v>
                </c:pt>
                <c:pt idx="2883">
                  <c:v>71</c:v>
                </c:pt>
                <c:pt idx="2884">
                  <c:v>71</c:v>
                </c:pt>
                <c:pt idx="2885">
                  <c:v>71</c:v>
                </c:pt>
                <c:pt idx="2886">
                  <c:v>71</c:v>
                </c:pt>
                <c:pt idx="2887">
                  <c:v>71</c:v>
                </c:pt>
                <c:pt idx="2888">
                  <c:v>71</c:v>
                </c:pt>
                <c:pt idx="2889">
                  <c:v>71</c:v>
                </c:pt>
                <c:pt idx="2890">
                  <c:v>71</c:v>
                </c:pt>
                <c:pt idx="2891">
                  <c:v>71</c:v>
                </c:pt>
                <c:pt idx="2892">
                  <c:v>71</c:v>
                </c:pt>
                <c:pt idx="2893">
                  <c:v>71</c:v>
                </c:pt>
                <c:pt idx="2894">
                  <c:v>71</c:v>
                </c:pt>
                <c:pt idx="2895">
                  <c:v>71</c:v>
                </c:pt>
                <c:pt idx="2896">
                  <c:v>71</c:v>
                </c:pt>
                <c:pt idx="2897">
                  <c:v>71</c:v>
                </c:pt>
                <c:pt idx="2898">
                  <c:v>71</c:v>
                </c:pt>
                <c:pt idx="2899">
                  <c:v>71</c:v>
                </c:pt>
                <c:pt idx="2900">
                  <c:v>71</c:v>
                </c:pt>
                <c:pt idx="2901">
                  <c:v>71</c:v>
                </c:pt>
                <c:pt idx="2902">
                  <c:v>71</c:v>
                </c:pt>
                <c:pt idx="2903">
                  <c:v>70</c:v>
                </c:pt>
                <c:pt idx="2904">
                  <c:v>70</c:v>
                </c:pt>
                <c:pt idx="2905">
                  <c:v>70</c:v>
                </c:pt>
                <c:pt idx="2906">
                  <c:v>70</c:v>
                </c:pt>
                <c:pt idx="2907">
                  <c:v>70</c:v>
                </c:pt>
                <c:pt idx="2908">
                  <c:v>70</c:v>
                </c:pt>
                <c:pt idx="2909">
                  <c:v>70</c:v>
                </c:pt>
                <c:pt idx="2910">
                  <c:v>70</c:v>
                </c:pt>
                <c:pt idx="2911">
                  <c:v>70</c:v>
                </c:pt>
                <c:pt idx="2912">
                  <c:v>70</c:v>
                </c:pt>
                <c:pt idx="2913">
                  <c:v>70</c:v>
                </c:pt>
                <c:pt idx="2914">
                  <c:v>70</c:v>
                </c:pt>
                <c:pt idx="2915">
                  <c:v>70</c:v>
                </c:pt>
                <c:pt idx="2916">
                  <c:v>70</c:v>
                </c:pt>
                <c:pt idx="2917">
                  <c:v>70</c:v>
                </c:pt>
                <c:pt idx="2918">
                  <c:v>70</c:v>
                </c:pt>
                <c:pt idx="2919">
                  <c:v>70</c:v>
                </c:pt>
                <c:pt idx="2920">
                  <c:v>70</c:v>
                </c:pt>
                <c:pt idx="2921">
                  <c:v>70</c:v>
                </c:pt>
                <c:pt idx="2922">
                  <c:v>70</c:v>
                </c:pt>
                <c:pt idx="2923">
                  <c:v>70</c:v>
                </c:pt>
                <c:pt idx="2924">
                  <c:v>70</c:v>
                </c:pt>
                <c:pt idx="2925">
                  <c:v>70</c:v>
                </c:pt>
                <c:pt idx="2926">
                  <c:v>70</c:v>
                </c:pt>
                <c:pt idx="2927">
                  <c:v>70</c:v>
                </c:pt>
                <c:pt idx="2928">
                  <c:v>70</c:v>
                </c:pt>
                <c:pt idx="2929">
                  <c:v>70</c:v>
                </c:pt>
                <c:pt idx="2930">
                  <c:v>70</c:v>
                </c:pt>
                <c:pt idx="2931">
                  <c:v>70</c:v>
                </c:pt>
                <c:pt idx="2932">
                  <c:v>70</c:v>
                </c:pt>
                <c:pt idx="2933">
                  <c:v>70</c:v>
                </c:pt>
                <c:pt idx="2934">
                  <c:v>70</c:v>
                </c:pt>
                <c:pt idx="2935">
                  <c:v>70</c:v>
                </c:pt>
                <c:pt idx="2936">
                  <c:v>70</c:v>
                </c:pt>
                <c:pt idx="2937">
                  <c:v>70</c:v>
                </c:pt>
                <c:pt idx="2938">
                  <c:v>70</c:v>
                </c:pt>
                <c:pt idx="2939">
                  <c:v>70</c:v>
                </c:pt>
                <c:pt idx="2940">
                  <c:v>70</c:v>
                </c:pt>
                <c:pt idx="2941">
                  <c:v>70</c:v>
                </c:pt>
                <c:pt idx="2942">
                  <c:v>70</c:v>
                </c:pt>
                <c:pt idx="2943">
                  <c:v>70</c:v>
                </c:pt>
                <c:pt idx="2944">
                  <c:v>70</c:v>
                </c:pt>
                <c:pt idx="2945">
                  <c:v>70</c:v>
                </c:pt>
                <c:pt idx="2946">
                  <c:v>70</c:v>
                </c:pt>
                <c:pt idx="2947">
                  <c:v>70</c:v>
                </c:pt>
                <c:pt idx="2948">
                  <c:v>69</c:v>
                </c:pt>
                <c:pt idx="2949">
                  <c:v>69</c:v>
                </c:pt>
                <c:pt idx="2950">
                  <c:v>69</c:v>
                </c:pt>
                <c:pt idx="2951">
                  <c:v>69</c:v>
                </c:pt>
                <c:pt idx="2952">
                  <c:v>69</c:v>
                </c:pt>
                <c:pt idx="2953">
                  <c:v>69</c:v>
                </c:pt>
                <c:pt idx="2954">
                  <c:v>69</c:v>
                </c:pt>
                <c:pt idx="2955">
                  <c:v>69</c:v>
                </c:pt>
                <c:pt idx="2956">
                  <c:v>69</c:v>
                </c:pt>
                <c:pt idx="2957">
                  <c:v>69</c:v>
                </c:pt>
                <c:pt idx="2958">
                  <c:v>69</c:v>
                </c:pt>
                <c:pt idx="2959">
                  <c:v>69</c:v>
                </c:pt>
                <c:pt idx="2960">
                  <c:v>69</c:v>
                </c:pt>
                <c:pt idx="2961">
                  <c:v>69</c:v>
                </c:pt>
                <c:pt idx="2962">
                  <c:v>69</c:v>
                </c:pt>
                <c:pt idx="2963">
                  <c:v>69</c:v>
                </c:pt>
                <c:pt idx="2964">
                  <c:v>69</c:v>
                </c:pt>
                <c:pt idx="2965">
                  <c:v>69</c:v>
                </c:pt>
                <c:pt idx="2966">
                  <c:v>69</c:v>
                </c:pt>
                <c:pt idx="2967">
                  <c:v>69</c:v>
                </c:pt>
                <c:pt idx="2968">
                  <c:v>69</c:v>
                </c:pt>
                <c:pt idx="2969">
                  <c:v>69</c:v>
                </c:pt>
                <c:pt idx="2970">
                  <c:v>69</c:v>
                </c:pt>
                <c:pt idx="2971">
                  <c:v>69</c:v>
                </c:pt>
                <c:pt idx="2972">
                  <c:v>69</c:v>
                </c:pt>
                <c:pt idx="2973">
                  <c:v>69</c:v>
                </c:pt>
                <c:pt idx="2974">
                  <c:v>69</c:v>
                </c:pt>
                <c:pt idx="2975">
                  <c:v>69</c:v>
                </c:pt>
                <c:pt idx="2976">
                  <c:v>69</c:v>
                </c:pt>
                <c:pt idx="2977">
                  <c:v>69</c:v>
                </c:pt>
                <c:pt idx="2978">
                  <c:v>69</c:v>
                </c:pt>
                <c:pt idx="2979">
                  <c:v>69</c:v>
                </c:pt>
                <c:pt idx="2980">
                  <c:v>69</c:v>
                </c:pt>
                <c:pt idx="2981">
                  <c:v>69</c:v>
                </c:pt>
                <c:pt idx="2982">
                  <c:v>69</c:v>
                </c:pt>
                <c:pt idx="2983">
                  <c:v>70</c:v>
                </c:pt>
                <c:pt idx="2984">
                  <c:v>70</c:v>
                </c:pt>
                <c:pt idx="2985">
                  <c:v>70</c:v>
                </c:pt>
                <c:pt idx="2986">
                  <c:v>70</c:v>
                </c:pt>
                <c:pt idx="2987">
                  <c:v>70</c:v>
                </c:pt>
                <c:pt idx="2988">
                  <c:v>70</c:v>
                </c:pt>
                <c:pt idx="2989">
                  <c:v>70</c:v>
                </c:pt>
                <c:pt idx="2990">
                  <c:v>70</c:v>
                </c:pt>
                <c:pt idx="2991">
                  <c:v>70</c:v>
                </c:pt>
                <c:pt idx="2992">
                  <c:v>70</c:v>
                </c:pt>
                <c:pt idx="2993">
                  <c:v>70</c:v>
                </c:pt>
                <c:pt idx="2994">
                  <c:v>70</c:v>
                </c:pt>
                <c:pt idx="2995">
                  <c:v>70</c:v>
                </c:pt>
                <c:pt idx="2996">
                  <c:v>70</c:v>
                </c:pt>
                <c:pt idx="2997">
                  <c:v>70</c:v>
                </c:pt>
                <c:pt idx="2998">
                  <c:v>70</c:v>
                </c:pt>
                <c:pt idx="2999">
                  <c:v>70</c:v>
                </c:pt>
                <c:pt idx="3000">
                  <c:v>70</c:v>
                </c:pt>
                <c:pt idx="3001">
                  <c:v>70</c:v>
                </c:pt>
                <c:pt idx="3002">
                  <c:v>70</c:v>
                </c:pt>
                <c:pt idx="3003">
                  <c:v>70</c:v>
                </c:pt>
                <c:pt idx="3004">
                  <c:v>70</c:v>
                </c:pt>
                <c:pt idx="3005">
                  <c:v>70</c:v>
                </c:pt>
                <c:pt idx="3006">
                  <c:v>70</c:v>
                </c:pt>
                <c:pt idx="3007">
                  <c:v>70</c:v>
                </c:pt>
                <c:pt idx="3008">
                  <c:v>70</c:v>
                </c:pt>
                <c:pt idx="3009">
                  <c:v>70</c:v>
                </c:pt>
                <c:pt idx="3010">
                  <c:v>70</c:v>
                </c:pt>
                <c:pt idx="3011">
                  <c:v>70</c:v>
                </c:pt>
                <c:pt idx="3012">
                  <c:v>70</c:v>
                </c:pt>
                <c:pt idx="3013">
                  <c:v>70</c:v>
                </c:pt>
                <c:pt idx="3014">
                  <c:v>70</c:v>
                </c:pt>
                <c:pt idx="3015">
                  <c:v>71</c:v>
                </c:pt>
                <c:pt idx="3016">
                  <c:v>71</c:v>
                </c:pt>
                <c:pt idx="3017">
                  <c:v>71</c:v>
                </c:pt>
                <c:pt idx="3018">
                  <c:v>71</c:v>
                </c:pt>
                <c:pt idx="3019">
                  <c:v>71</c:v>
                </c:pt>
                <c:pt idx="3020">
                  <c:v>71</c:v>
                </c:pt>
                <c:pt idx="3021">
                  <c:v>71</c:v>
                </c:pt>
                <c:pt idx="3022">
                  <c:v>71</c:v>
                </c:pt>
                <c:pt idx="3023">
                  <c:v>71</c:v>
                </c:pt>
                <c:pt idx="3024">
                  <c:v>71</c:v>
                </c:pt>
                <c:pt idx="3025">
                  <c:v>71</c:v>
                </c:pt>
                <c:pt idx="3026">
                  <c:v>71</c:v>
                </c:pt>
                <c:pt idx="3027">
                  <c:v>71</c:v>
                </c:pt>
                <c:pt idx="3028">
                  <c:v>71</c:v>
                </c:pt>
                <c:pt idx="3029">
                  <c:v>71</c:v>
                </c:pt>
                <c:pt idx="3030">
                  <c:v>71</c:v>
                </c:pt>
                <c:pt idx="3031">
                  <c:v>71</c:v>
                </c:pt>
                <c:pt idx="3032">
                  <c:v>71</c:v>
                </c:pt>
                <c:pt idx="3033">
                  <c:v>71</c:v>
                </c:pt>
                <c:pt idx="3034">
                  <c:v>71</c:v>
                </c:pt>
                <c:pt idx="3035">
                  <c:v>71</c:v>
                </c:pt>
                <c:pt idx="3036">
                  <c:v>71</c:v>
                </c:pt>
                <c:pt idx="3037">
                  <c:v>71</c:v>
                </c:pt>
                <c:pt idx="3038">
                  <c:v>71</c:v>
                </c:pt>
                <c:pt idx="3039">
                  <c:v>71</c:v>
                </c:pt>
                <c:pt idx="3040">
                  <c:v>71</c:v>
                </c:pt>
                <c:pt idx="3041">
                  <c:v>71</c:v>
                </c:pt>
                <c:pt idx="3042">
                  <c:v>71</c:v>
                </c:pt>
                <c:pt idx="3043">
                  <c:v>71</c:v>
                </c:pt>
                <c:pt idx="3044">
                  <c:v>71</c:v>
                </c:pt>
                <c:pt idx="3045">
                  <c:v>71</c:v>
                </c:pt>
                <c:pt idx="3046">
                  <c:v>71</c:v>
                </c:pt>
                <c:pt idx="3047">
                  <c:v>71</c:v>
                </c:pt>
                <c:pt idx="3048">
                  <c:v>71</c:v>
                </c:pt>
                <c:pt idx="3049">
                  <c:v>71</c:v>
                </c:pt>
                <c:pt idx="3050">
                  <c:v>72</c:v>
                </c:pt>
                <c:pt idx="3051">
                  <c:v>72</c:v>
                </c:pt>
                <c:pt idx="3052">
                  <c:v>72</c:v>
                </c:pt>
                <c:pt idx="3053">
                  <c:v>72</c:v>
                </c:pt>
                <c:pt idx="3054">
                  <c:v>72</c:v>
                </c:pt>
                <c:pt idx="3055">
                  <c:v>72</c:v>
                </c:pt>
                <c:pt idx="3056">
                  <c:v>72</c:v>
                </c:pt>
                <c:pt idx="3057">
                  <c:v>72</c:v>
                </c:pt>
                <c:pt idx="3058">
                  <c:v>72</c:v>
                </c:pt>
                <c:pt idx="3059">
                  <c:v>72</c:v>
                </c:pt>
                <c:pt idx="3060">
                  <c:v>72</c:v>
                </c:pt>
                <c:pt idx="3061">
                  <c:v>72</c:v>
                </c:pt>
                <c:pt idx="3062">
                  <c:v>72</c:v>
                </c:pt>
                <c:pt idx="3063">
                  <c:v>72</c:v>
                </c:pt>
                <c:pt idx="3064">
                  <c:v>72</c:v>
                </c:pt>
                <c:pt idx="3065">
                  <c:v>72</c:v>
                </c:pt>
                <c:pt idx="3066">
                  <c:v>72</c:v>
                </c:pt>
                <c:pt idx="3067">
                  <c:v>72</c:v>
                </c:pt>
                <c:pt idx="3068">
                  <c:v>72</c:v>
                </c:pt>
                <c:pt idx="3069">
                  <c:v>72</c:v>
                </c:pt>
                <c:pt idx="3070">
                  <c:v>72</c:v>
                </c:pt>
                <c:pt idx="3071">
                  <c:v>72</c:v>
                </c:pt>
                <c:pt idx="3072">
                  <c:v>72</c:v>
                </c:pt>
                <c:pt idx="3073">
                  <c:v>72</c:v>
                </c:pt>
                <c:pt idx="3074">
                  <c:v>72</c:v>
                </c:pt>
                <c:pt idx="3075">
                  <c:v>72</c:v>
                </c:pt>
                <c:pt idx="3076">
                  <c:v>72</c:v>
                </c:pt>
                <c:pt idx="3077">
                  <c:v>72</c:v>
                </c:pt>
                <c:pt idx="3078">
                  <c:v>72</c:v>
                </c:pt>
                <c:pt idx="3079">
                  <c:v>72</c:v>
                </c:pt>
                <c:pt idx="3080">
                  <c:v>72</c:v>
                </c:pt>
                <c:pt idx="3081">
                  <c:v>72</c:v>
                </c:pt>
                <c:pt idx="3082">
                  <c:v>72</c:v>
                </c:pt>
                <c:pt idx="3083">
                  <c:v>72</c:v>
                </c:pt>
                <c:pt idx="3084">
                  <c:v>72</c:v>
                </c:pt>
                <c:pt idx="3085">
                  <c:v>72</c:v>
                </c:pt>
                <c:pt idx="3086">
                  <c:v>72</c:v>
                </c:pt>
                <c:pt idx="3087">
                  <c:v>72</c:v>
                </c:pt>
                <c:pt idx="3088">
                  <c:v>72</c:v>
                </c:pt>
                <c:pt idx="3089">
                  <c:v>72</c:v>
                </c:pt>
                <c:pt idx="3090">
                  <c:v>72</c:v>
                </c:pt>
                <c:pt idx="3091">
                  <c:v>72</c:v>
                </c:pt>
                <c:pt idx="3092">
                  <c:v>72</c:v>
                </c:pt>
                <c:pt idx="3093">
                  <c:v>72</c:v>
                </c:pt>
                <c:pt idx="3094">
                  <c:v>72</c:v>
                </c:pt>
                <c:pt idx="3095">
                  <c:v>72</c:v>
                </c:pt>
                <c:pt idx="3096">
                  <c:v>72</c:v>
                </c:pt>
                <c:pt idx="3097">
                  <c:v>72</c:v>
                </c:pt>
                <c:pt idx="3098">
                  <c:v>72</c:v>
                </c:pt>
                <c:pt idx="3099">
                  <c:v>72</c:v>
                </c:pt>
                <c:pt idx="3100">
                  <c:v>72</c:v>
                </c:pt>
                <c:pt idx="3101">
                  <c:v>72</c:v>
                </c:pt>
                <c:pt idx="3102">
                  <c:v>72</c:v>
                </c:pt>
                <c:pt idx="3103">
                  <c:v>72</c:v>
                </c:pt>
                <c:pt idx="3104">
                  <c:v>72</c:v>
                </c:pt>
                <c:pt idx="3105">
                  <c:v>72</c:v>
                </c:pt>
                <c:pt idx="3106">
                  <c:v>72</c:v>
                </c:pt>
                <c:pt idx="3107">
                  <c:v>72</c:v>
                </c:pt>
                <c:pt idx="3108">
                  <c:v>72</c:v>
                </c:pt>
                <c:pt idx="3109">
                  <c:v>72</c:v>
                </c:pt>
                <c:pt idx="3110">
                  <c:v>72</c:v>
                </c:pt>
                <c:pt idx="3111">
                  <c:v>72</c:v>
                </c:pt>
                <c:pt idx="3112">
                  <c:v>72</c:v>
                </c:pt>
                <c:pt idx="3113">
                  <c:v>72</c:v>
                </c:pt>
                <c:pt idx="3114">
                  <c:v>72</c:v>
                </c:pt>
                <c:pt idx="3115">
                  <c:v>72</c:v>
                </c:pt>
                <c:pt idx="3116">
                  <c:v>72</c:v>
                </c:pt>
                <c:pt idx="3117">
                  <c:v>72</c:v>
                </c:pt>
                <c:pt idx="3118">
                  <c:v>72</c:v>
                </c:pt>
                <c:pt idx="3119">
                  <c:v>72</c:v>
                </c:pt>
                <c:pt idx="3120">
                  <c:v>72</c:v>
                </c:pt>
                <c:pt idx="3121">
                  <c:v>72</c:v>
                </c:pt>
                <c:pt idx="3122">
                  <c:v>72</c:v>
                </c:pt>
                <c:pt idx="3123">
                  <c:v>72</c:v>
                </c:pt>
                <c:pt idx="3124">
                  <c:v>72</c:v>
                </c:pt>
                <c:pt idx="3125">
                  <c:v>72</c:v>
                </c:pt>
                <c:pt idx="3126">
                  <c:v>72</c:v>
                </c:pt>
                <c:pt idx="3127">
                  <c:v>72</c:v>
                </c:pt>
                <c:pt idx="3128">
                  <c:v>72</c:v>
                </c:pt>
                <c:pt idx="3129">
                  <c:v>72</c:v>
                </c:pt>
                <c:pt idx="3130">
                  <c:v>72</c:v>
                </c:pt>
                <c:pt idx="3131">
                  <c:v>72</c:v>
                </c:pt>
                <c:pt idx="3132">
                  <c:v>72</c:v>
                </c:pt>
                <c:pt idx="3133">
                  <c:v>72</c:v>
                </c:pt>
                <c:pt idx="3134">
                  <c:v>72</c:v>
                </c:pt>
                <c:pt idx="3135">
                  <c:v>72</c:v>
                </c:pt>
                <c:pt idx="3136">
                  <c:v>72</c:v>
                </c:pt>
                <c:pt idx="3137">
                  <c:v>72</c:v>
                </c:pt>
                <c:pt idx="3138">
                  <c:v>72</c:v>
                </c:pt>
                <c:pt idx="3139">
                  <c:v>72</c:v>
                </c:pt>
                <c:pt idx="3140">
                  <c:v>72</c:v>
                </c:pt>
                <c:pt idx="3141">
                  <c:v>72</c:v>
                </c:pt>
                <c:pt idx="3142">
                  <c:v>72</c:v>
                </c:pt>
                <c:pt idx="3143">
                  <c:v>72</c:v>
                </c:pt>
                <c:pt idx="3144">
                  <c:v>72</c:v>
                </c:pt>
                <c:pt idx="3145">
                  <c:v>72</c:v>
                </c:pt>
                <c:pt idx="3146">
                  <c:v>72</c:v>
                </c:pt>
                <c:pt idx="3147">
                  <c:v>72</c:v>
                </c:pt>
                <c:pt idx="3148">
                  <c:v>72</c:v>
                </c:pt>
                <c:pt idx="3149">
                  <c:v>72</c:v>
                </c:pt>
                <c:pt idx="3150">
                  <c:v>72</c:v>
                </c:pt>
                <c:pt idx="3151">
                  <c:v>72</c:v>
                </c:pt>
                <c:pt idx="3152">
                  <c:v>72</c:v>
                </c:pt>
                <c:pt idx="3153">
                  <c:v>72</c:v>
                </c:pt>
                <c:pt idx="3154">
                  <c:v>72</c:v>
                </c:pt>
                <c:pt idx="3155">
                  <c:v>72</c:v>
                </c:pt>
                <c:pt idx="3156">
                  <c:v>72</c:v>
                </c:pt>
                <c:pt idx="3157">
                  <c:v>72</c:v>
                </c:pt>
                <c:pt idx="3158">
                  <c:v>72</c:v>
                </c:pt>
                <c:pt idx="3159">
                  <c:v>72</c:v>
                </c:pt>
                <c:pt idx="3160">
                  <c:v>72</c:v>
                </c:pt>
                <c:pt idx="3161">
                  <c:v>71</c:v>
                </c:pt>
                <c:pt idx="3162">
                  <c:v>71</c:v>
                </c:pt>
                <c:pt idx="3163">
                  <c:v>71</c:v>
                </c:pt>
                <c:pt idx="3164">
                  <c:v>71</c:v>
                </c:pt>
                <c:pt idx="3165">
                  <c:v>71</c:v>
                </c:pt>
                <c:pt idx="3166">
                  <c:v>71</c:v>
                </c:pt>
                <c:pt idx="3167">
                  <c:v>71</c:v>
                </c:pt>
                <c:pt idx="3168">
                  <c:v>71</c:v>
                </c:pt>
                <c:pt idx="3169">
                  <c:v>71</c:v>
                </c:pt>
                <c:pt idx="3170">
                  <c:v>71</c:v>
                </c:pt>
                <c:pt idx="3171">
                  <c:v>71</c:v>
                </c:pt>
                <c:pt idx="3172">
                  <c:v>71</c:v>
                </c:pt>
                <c:pt idx="3173">
                  <c:v>71</c:v>
                </c:pt>
                <c:pt idx="3174">
                  <c:v>71</c:v>
                </c:pt>
                <c:pt idx="3175">
                  <c:v>71</c:v>
                </c:pt>
                <c:pt idx="3176">
                  <c:v>71</c:v>
                </c:pt>
                <c:pt idx="3177">
                  <c:v>71</c:v>
                </c:pt>
                <c:pt idx="3178">
                  <c:v>71</c:v>
                </c:pt>
                <c:pt idx="3179">
                  <c:v>71</c:v>
                </c:pt>
                <c:pt idx="3180">
                  <c:v>71</c:v>
                </c:pt>
                <c:pt idx="3181">
                  <c:v>71</c:v>
                </c:pt>
                <c:pt idx="3182">
                  <c:v>71</c:v>
                </c:pt>
                <c:pt idx="3183">
                  <c:v>71</c:v>
                </c:pt>
                <c:pt idx="3184">
                  <c:v>71</c:v>
                </c:pt>
                <c:pt idx="3185">
                  <c:v>71</c:v>
                </c:pt>
                <c:pt idx="3186">
                  <c:v>71</c:v>
                </c:pt>
                <c:pt idx="3187">
                  <c:v>71</c:v>
                </c:pt>
                <c:pt idx="3188">
                  <c:v>71</c:v>
                </c:pt>
                <c:pt idx="3189">
                  <c:v>71</c:v>
                </c:pt>
                <c:pt idx="3190">
                  <c:v>71</c:v>
                </c:pt>
                <c:pt idx="3191">
                  <c:v>71</c:v>
                </c:pt>
                <c:pt idx="3192">
                  <c:v>71</c:v>
                </c:pt>
                <c:pt idx="3193">
                  <c:v>71</c:v>
                </c:pt>
                <c:pt idx="3194">
                  <c:v>71</c:v>
                </c:pt>
                <c:pt idx="3195">
                  <c:v>71</c:v>
                </c:pt>
                <c:pt idx="3196">
                  <c:v>71</c:v>
                </c:pt>
                <c:pt idx="3197">
                  <c:v>71</c:v>
                </c:pt>
                <c:pt idx="3198">
                  <c:v>71</c:v>
                </c:pt>
                <c:pt idx="3199">
                  <c:v>71</c:v>
                </c:pt>
                <c:pt idx="3200">
                  <c:v>71</c:v>
                </c:pt>
                <c:pt idx="3201">
                  <c:v>71</c:v>
                </c:pt>
                <c:pt idx="3202">
                  <c:v>71</c:v>
                </c:pt>
                <c:pt idx="3203">
                  <c:v>71</c:v>
                </c:pt>
                <c:pt idx="3204">
                  <c:v>71</c:v>
                </c:pt>
                <c:pt idx="3205">
                  <c:v>71</c:v>
                </c:pt>
                <c:pt idx="3206">
                  <c:v>71</c:v>
                </c:pt>
                <c:pt idx="3207">
                  <c:v>71</c:v>
                </c:pt>
                <c:pt idx="3208">
                  <c:v>71</c:v>
                </c:pt>
                <c:pt idx="3209">
                  <c:v>71</c:v>
                </c:pt>
                <c:pt idx="3210">
                  <c:v>71</c:v>
                </c:pt>
                <c:pt idx="3211">
                  <c:v>71</c:v>
                </c:pt>
                <c:pt idx="3212">
                  <c:v>71</c:v>
                </c:pt>
                <c:pt idx="3213">
                  <c:v>71</c:v>
                </c:pt>
                <c:pt idx="3214">
                  <c:v>71</c:v>
                </c:pt>
                <c:pt idx="3215">
                  <c:v>71</c:v>
                </c:pt>
                <c:pt idx="3216">
                  <c:v>71</c:v>
                </c:pt>
                <c:pt idx="3217">
                  <c:v>71</c:v>
                </c:pt>
                <c:pt idx="3218">
                  <c:v>71</c:v>
                </c:pt>
                <c:pt idx="3219">
                  <c:v>71</c:v>
                </c:pt>
                <c:pt idx="3220">
                  <c:v>71</c:v>
                </c:pt>
                <c:pt idx="3221">
                  <c:v>71</c:v>
                </c:pt>
                <c:pt idx="3222">
                  <c:v>71</c:v>
                </c:pt>
                <c:pt idx="3223">
                  <c:v>71</c:v>
                </c:pt>
                <c:pt idx="3224">
                  <c:v>71</c:v>
                </c:pt>
                <c:pt idx="3225">
                  <c:v>71</c:v>
                </c:pt>
                <c:pt idx="3226">
                  <c:v>71</c:v>
                </c:pt>
                <c:pt idx="3227">
                  <c:v>71</c:v>
                </c:pt>
                <c:pt idx="3228">
                  <c:v>71</c:v>
                </c:pt>
                <c:pt idx="3229">
                  <c:v>71</c:v>
                </c:pt>
                <c:pt idx="3230">
                  <c:v>71</c:v>
                </c:pt>
                <c:pt idx="3231">
                  <c:v>71</c:v>
                </c:pt>
                <c:pt idx="3232">
                  <c:v>71</c:v>
                </c:pt>
                <c:pt idx="3233">
                  <c:v>71</c:v>
                </c:pt>
                <c:pt idx="3234">
                  <c:v>71</c:v>
                </c:pt>
                <c:pt idx="3235">
                  <c:v>71</c:v>
                </c:pt>
                <c:pt idx="3236">
                  <c:v>71</c:v>
                </c:pt>
                <c:pt idx="3237">
                  <c:v>71</c:v>
                </c:pt>
                <c:pt idx="3238">
                  <c:v>71</c:v>
                </c:pt>
                <c:pt idx="3239">
                  <c:v>71</c:v>
                </c:pt>
                <c:pt idx="3240">
                  <c:v>71</c:v>
                </c:pt>
                <c:pt idx="3241">
                  <c:v>70</c:v>
                </c:pt>
                <c:pt idx="3242">
                  <c:v>70</c:v>
                </c:pt>
                <c:pt idx="3243">
                  <c:v>70</c:v>
                </c:pt>
                <c:pt idx="3244">
                  <c:v>70</c:v>
                </c:pt>
                <c:pt idx="3245">
                  <c:v>70</c:v>
                </c:pt>
                <c:pt idx="3246">
                  <c:v>70</c:v>
                </c:pt>
                <c:pt idx="3247">
                  <c:v>70</c:v>
                </c:pt>
                <c:pt idx="3248">
                  <c:v>70</c:v>
                </c:pt>
                <c:pt idx="3249">
                  <c:v>70</c:v>
                </c:pt>
                <c:pt idx="3250">
                  <c:v>70</c:v>
                </c:pt>
                <c:pt idx="3251">
                  <c:v>70</c:v>
                </c:pt>
                <c:pt idx="3252">
                  <c:v>70</c:v>
                </c:pt>
                <c:pt idx="3253">
                  <c:v>70</c:v>
                </c:pt>
                <c:pt idx="3254">
                  <c:v>70</c:v>
                </c:pt>
                <c:pt idx="3255">
                  <c:v>70</c:v>
                </c:pt>
                <c:pt idx="3256">
                  <c:v>70</c:v>
                </c:pt>
                <c:pt idx="3257">
                  <c:v>70</c:v>
                </c:pt>
                <c:pt idx="3258">
                  <c:v>70</c:v>
                </c:pt>
                <c:pt idx="3259">
                  <c:v>70</c:v>
                </c:pt>
                <c:pt idx="3260">
                  <c:v>70</c:v>
                </c:pt>
                <c:pt idx="3261">
                  <c:v>70</c:v>
                </c:pt>
                <c:pt idx="3262">
                  <c:v>70</c:v>
                </c:pt>
                <c:pt idx="3263">
                  <c:v>70</c:v>
                </c:pt>
                <c:pt idx="3264">
                  <c:v>70</c:v>
                </c:pt>
                <c:pt idx="3265">
                  <c:v>70</c:v>
                </c:pt>
                <c:pt idx="3266">
                  <c:v>70</c:v>
                </c:pt>
                <c:pt idx="3267">
                  <c:v>70</c:v>
                </c:pt>
                <c:pt idx="3268">
                  <c:v>70</c:v>
                </c:pt>
                <c:pt idx="3269">
                  <c:v>70</c:v>
                </c:pt>
                <c:pt idx="3270">
                  <c:v>70</c:v>
                </c:pt>
                <c:pt idx="3271">
                  <c:v>70</c:v>
                </c:pt>
                <c:pt idx="3272">
                  <c:v>70</c:v>
                </c:pt>
                <c:pt idx="3273">
                  <c:v>70</c:v>
                </c:pt>
                <c:pt idx="3274">
                  <c:v>70</c:v>
                </c:pt>
                <c:pt idx="3275">
                  <c:v>70</c:v>
                </c:pt>
                <c:pt idx="3276">
                  <c:v>70</c:v>
                </c:pt>
                <c:pt idx="3277">
                  <c:v>70</c:v>
                </c:pt>
                <c:pt idx="3278">
                  <c:v>70</c:v>
                </c:pt>
                <c:pt idx="3279">
                  <c:v>70</c:v>
                </c:pt>
                <c:pt idx="3280">
                  <c:v>70</c:v>
                </c:pt>
                <c:pt idx="3281">
                  <c:v>70</c:v>
                </c:pt>
                <c:pt idx="3282">
                  <c:v>70</c:v>
                </c:pt>
                <c:pt idx="3283">
                  <c:v>70</c:v>
                </c:pt>
                <c:pt idx="3284">
                  <c:v>70</c:v>
                </c:pt>
                <c:pt idx="3285">
                  <c:v>70</c:v>
                </c:pt>
                <c:pt idx="3286">
                  <c:v>71</c:v>
                </c:pt>
                <c:pt idx="3287">
                  <c:v>71</c:v>
                </c:pt>
                <c:pt idx="3288">
                  <c:v>71</c:v>
                </c:pt>
                <c:pt idx="3289">
                  <c:v>71</c:v>
                </c:pt>
                <c:pt idx="3290">
                  <c:v>71</c:v>
                </c:pt>
                <c:pt idx="3291">
                  <c:v>71</c:v>
                </c:pt>
                <c:pt idx="3292">
                  <c:v>71</c:v>
                </c:pt>
                <c:pt idx="3293">
                  <c:v>71</c:v>
                </c:pt>
                <c:pt idx="3294">
                  <c:v>71</c:v>
                </c:pt>
                <c:pt idx="3295">
                  <c:v>71</c:v>
                </c:pt>
                <c:pt idx="3296">
                  <c:v>71</c:v>
                </c:pt>
                <c:pt idx="3297">
                  <c:v>71</c:v>
                </c:pt>
                <c:pt idx="3298">
                  <c:v>71</c:v>
                </c:pt>
                <c:pt idx="3299">
                  <c:v>71</c:v>
                </c:pt>
                <c:pt idx="3300">
                  <c:v>71</c:v>
                </c:pt>
                <c:pt idx="3301">
                  <c:v>71</c:v>
                </c:pt>
                <c:pt idx="3302">
                  <c:v>71</c:v>
                </c:pt>
                <c:pt idx="3303">
                  <c:v>71</c:v>
                </c:pt>
                <c:pt idx="3304">
                  <c:v>71</c:v>
                </c:pt>
                <c:pt idx="3305">
                  <c:v>71</c:v>
                </c:pt>
                <c:pt idx="3306">
                  <c:v>71</c:v>
                </c:pt>
                <c:pt idx="3307">
                  <c:v>71</c:v>
                </c:pt>
                <c:pt idx="3308">
                  <c:v>71</c:v>
                </c:pt>
                <c:pt idx="3309">
                  <c:v>71</c:v>
                </c:pt>
                <c:pt idx="3310">
                  <c:v>71</c:v>
                </c:pt>
                <c:pt idx="3311">
                  <c:v>71</c:v>
                </c:pt>
                <c:pt idx="3312">
                  <c:v>71</c:v>
                </c:pt>
                <c:pt idx="3313">
                  <c:v>71</c:v>
                </c:pt>
                <c:pt idx="3314">
                  <c:v>71</c:v>
                </c:pt>
                <c:pt idx="3315">
                  <c:v>71</c:v>
                </c:pt>
                <c:pt idx="3316">
                  <c:v>71</c:v>
                </c:pt>
                <c:pt idx="3317">
                  <c:v>71</c:v>
                </c:pt>
                <c:pt idx="3318">
                  <c:v>71</c:v>
                </c:pt>
                <c:pt idx="3319">
                  <c:v>71</c:v>
                </c:pt>
                <c:pt idx="3320">
                  <c:v>71</c:v>
                </c:pt>
                <c:pt idx="3321">
                  <c:v>71</c:v>
                </c:pt>
                <c:pt idx="3322">
                  <c:v>71</c:v>
                </c:pt>
                <c:pt idx="3323">
                  <c:v>71</c:v>
                </c:pt>
                <c:pt idx="3324">
                  <c:v>71</c:v>
                </c:pt>
                <c:pt idx="3325">
                  <c:v>71</c:v>
                </c:pt>
                <c:pt idx="3326">
                  <c:v>71</c:v>
                </c:pt>
                <c:pt idx="3327">
                  <c:v>71</c:v>
                </c:pt>
                <c:pt idx="3328">
                  <c:v>71</c:v>
                </c:pt>
                <c:pt idx="3329">
                  <c:v>71</c:v>
                </c:pt>
                <c:pt idx="3330">
                  <c:v>71</c:v>
                </c:pt>
                <c:pt idx="3331">
                  <c:v>71</c:v>
                </c:pt>
                <c:pt idx="3332">
                  <c:v>71</c:v>
                </c:pt>
                <c:pt idx="3333">
                  <c:v>71</c:v>
                </c:pt>
                <c:pt idx="3334">
                  <c:v>71</c:v>
                </c:pt>
                <c:pt idx="3335">
                  <c:v>71</c:v>
                </c:pt>
                <c:pt idx="3336">
                  <c:v>71</c:v>
                </c:pt>
                <c:pt idx="3337">
                  <c:v>71</c:v>
                </c:pt>
                <c:pt idx="3338">
                  <c:v>71</c:v>
                </c:pt>
                <c:pt idx="3339">
                  <c:v>71</c:v>
                </c:pt>
                <c:pt idx="3340">
                  <c:v>71</c:v>
                </c:pt>
                <c:pt idx="3341">
                  <c:v>71</c:v>
                </c:pt>
                <c:pt idx="3342">
                  <c:v>71</c:v>
                </c:pt>
                <c:pt idx="3343">
                  <c:v>71</c:v>
                </c:pt>
                <c:pt idx="3344">
                  <c:v>71</c:v>
                </c:pt>
                <c:pt idx="3345">
                  <c:v>71</c:v>
                </c:pt>
                <c:pt idx="3346">
                  <c:v>71</c:v>
                </c:pt>
                <c:pt idx="3347">
                  <c:v>71</c:v>
                </c:pt>
                <c:pt idx="3348">
                  <c:v>71</c:v>
                </c:pt>
                <c:pt idx="3349">
                  <c:v>71</c:v>
                </c:pt>
                <c:pt idx="3350">
                  <c:v>71</c:v>
                </c:pt>
                <c:pt idx="3351">
                  <c:v>71</c:v>
                </c:pt>
                <c:pt idx="3352">
                  <c:v>71</c:v>
                </c:pt>
                <c:pt idx="3353">
                  <c:v>71</c:v>
                </c:pt>
                <c:pt idx="3354">
                  <c:v>71</c:v>
                </c:pt>
                <c:pt idx="3355">
                  <c:v>71</c:v>
                </c:pt>
                <c:pt idx="3356">
                  <c:v>71</c:v>
                </c:pt>
                <c:pt idx="3357">
                  <c:v>71</c:v>
                </c:pt>
                <c:pt idx="3358">
                  <c:v>71</c:v>
                </c:pt>
                <c:pt idx="3359">
                  <c:v>71</c:v>
                </c:pt>
                <c:pt idx="3360">
                  <c:v>71</c:v>
                </c:pt>
                <c:pt idx="3361">
                  <c:v>71</c:v>
                </c:pt>
                <c:pt idx="3362">
                  <c:v>71</c:v>
                </c:pt>
                <c:pt idx="3363">
                  <c:v>71</c:v>
                </c:pt>
                <c:pt idx="3364">
                  <c:v>71</c:v>
                </c:pt>
                <c:pt idx="3365">
                  <c:v>71</c:v>
                </c:pt>
                <c:pt idx="3366">
                  <c:v>72</c:v>
                </c:pt>
                <c:pt idx="3367">
                  <c:v>72</c:v>
                </c:pt>
                <c:pt idx="3368">
                  <c:v>72</c:v>
                </c:pt>
                <c:pt idx="3369">
                  <c:v>72</c:v>
                </c:pt>
                <c:pt idx="3370">
                  <c:v>72</c:v>
                </c:pt>
                <c:pt idx="3371">
                  <c:v>72</c:v>
                </c:pt>
                <c:pt idx="3372">
                  <c:v>72</c:v>
                </c:pt>
                <c:pt idx="3373">
                  <c:v>72</c:v>
                </c:pt>
                <c:pt idx="3374">
                  <c:v>72</c:v>
                </c:pt>
                <c:pt idx="3375">
                  <c:v>72</c:v>
                </c:pt>
                <c:pt idx="3376">
                  <c:v>72</c:v>
                </c:pt>
                <c:pt idx="3377">
                  <c:v>72</c:v>
                </c:pt>
                <c:pt idx="3378">
                  <c:v>72</c:v>
                </c:pt>
                <c:pt idx="3379">
                  <c:v>72</c:v>
                </c:pt>
                <c:pt idx="3380">
                  <c:v>72</c:v>
                </c:pt>
                <c:pt idx="3381">
                  <c:v>72</c:v>
                </c:pt>
                <c:pt idx="3382">
                  <c:v>72</c:v>
                </c:pt>
                <c:pt idx="3383">
                  <c:v>72</c:v>
                </c:pt>
                <c:pt idx="3384">
                  <c:v>72</c:v>
                </c:pt>
                <c:pt idx="3385">
                  <c:v>72</c:v>
                </c:pt>
                <c:pt idx="3386">
                  <c:v>72</c:v>
                </c:pt>
                <c:pt idx="3387">
                  <c:v>72</c:v>
                </c:pt>
                <c:pt idx="3388">
                  <c:v>72</c:v>
                </c:pt>
                <c:pt idx="3389">
                  <c:v>72</c:v>
                </c:pt>
                <c:pt idx="3390">
                  <c:v>72</c:v>
                </c:pt>
                <c:pt idx="3391">
                  <c:v>72</c:v>
                </c:pt>
                <c:pt idx="3392">
                  <c:v>72</c:v>
                </c:pt>
                <c:pt idx="3393">
                  <c:v>72</c:v>
                </c:pt>
                <c:pt idx="3394">
                  <c:v>72</c:v>
                </c:pt>
                <c:pt idx="3395">
                  <c:v>72</c:v>
                </c:pt>
                <c:pt idx="3396">
                  <c:v>72</c:v>
                </c:pt>
                <c:pt idx="3397">
                  <c:v>72</c:v>
                </c:pt>
                <c:pt idx="3398">
                  <c:v>72</c:v>
                </c:pt>
                <c:pt idx="3399">
                  <c:v>72</c:v>
                </c:pt>
                <c:pt idx="3400">
                  <c:v>72</c:v>
                </c:pt>
                <c:pt idx="3401">
                  <c:v>72</c:v>
                </c:pt>
                <c:pt idx="3402">
                  <c:v>72</c:v>
                </c:pt>
                <c:pt idx="3403">
                  <c:v>72</c:v>
                </c:pt>
                <c:pt idx="3404">
                  <c:v>72</c:v>
                </c:pt>
                <c:pt idx="3405">
                  <c:v>72</c:v>
                </c:pt>
                <c:pt idx="3406">
                  <c:v>72</c:v>
                </c:pt>
                <c:pt idx="3407">
                  <c:v>72</c:v>
                </c:pt>
                <c:pt idx="3408">
                  <c:v>72</c:v>
                </c:pt>
                <c:pt idx="3409">
                  <c:v>72</c:v>
                </c:pt>
                <c:pt idx="3410">
                  <c:v>72</c:v>
                </c:pt>
                <c:pt idx="3411">
                  <c:v>72</c:v>
                </c:pt>
                <c:pt idx="3412">
                  <c:v>72</c:v>
                </c:pt>
                <c:pt idx="3413">
                  <c:v>72</c:v>
                </c:pt>
                <c:pt idx="3414">
                  <c:v>72</c:v>
                </c:pt>
                <c:pt idx="3415">
                  <c:v>72</c:v>
                </c:pt>
                <c:pt idx="3416">
                  <c:v>72</c:v>
                </c:pt>
                <c:pt idx="3417">
                  <c:v>72</c:v>
                </c:pt>
                <c:pt idx="3418">
                  <c:v>72</c:v>
                </c:pt>
                <c:pt idx="3419">
                  <c:v>72</c:v>
                </c:pt>
                <c:pt idx="3420">
                  <c:v>72</c:v>
                </c:pt>
                <c:pt idx="3421">
                  <c:v>72</c:v>
                </c:pt>
                <c:pt idx="3422">
                  <c:v>72</c:v>
                </c:pt>
                <c:pt idx="3423">
                  <c:v>72</c:v>
                </c:pt>
                <c:pt idx="3424">
                  <c:v>72</c:v>
                </c:pt>
                <c:pt idx="3425">
                  <c:v>72</c:v>
                </c:pt>
                <c:pt idx="3426">
                  <c:v>72</c:v>
                </c:pt>
                <c:pt idx="3427">
                  <c:v>72</c:v>
                </c:pt>
                <c:pt idx="3428">
                  <c:v>72</c:v>
                </c:pt>
                <c:pt idx="3429">
                  <c:v>72</c:v>
                </c:pt>
                <c:pt idx="3430">
                  <c:v>72</c:v>
                </c:pt>
                <c:pt idx="3431">
                  <c:v>72</c:v>
                </c:pt>
                <c:pt idx="3432">
                  <c:v>72</c:v>
                </c:pt>
                <c:pt idx="3433">
                  <c:v>72</c:v>
                </c:pt>
                <c:pt idx="3434">
                  <c:v>72</c:v>
                </c:pt>
                <c:pt idx="3435">
                  <c:v>72</c:v>
                </c:pt>
                <c:pt idx="3436">
                  <c:v>72</c:v>
                </c:pt>
                <c:pt idx="3437">
                  <c:v>72</c:v>
                </c:pt>
                <c:pt idx="3438">
                  <c:v>72</c:v>
                </c:pt>
                <c:pt idx="3439">
                  <c:v>72</c:v>
                </c:pt>
                <c:pt idx="3440">
                  <c:v>72</c:v>
                </c:pt>
                <c:pt idx="3441">
                  <c:v>72</c:v>
                </c:pt>
                <c:pt idx="3442">
                  <c:v>72</c:v>
                </c:pt>
                <c:pt idx="3443">
                  <c:v>72</c:v>
                </c:pt>
                <c:pt idx="3444">
                  <c:v>72</c:v>
                </c:pt>
                <c:pt idx="3445">
                  <c:v>72</c:v>
                </c:pt>
                <c:pt idx="3446">
                  <c:v>72</c:v>
                </c:pt>
                <c:pt idx="3447">
                  <c:v>72</c:v>
                </c:pt>
                <c:pt idx="3448">
                  <c:v>72</c:v>
                </c:pt>
                <c:pt idx="3449">
                  <c:v>72</c:v>
                </c:pt>
                <c:pt idx="3450">
                  <c:v>72</c:v>
                </c:pt>
                <c:pt idx="3451">
                  <c:v>72</c:v>
                </c:pt>
                <c:pt idx="3452">
                  <c:v>72</c:v>
                </c:pt>
                <c:pt idx="3453">
                  <c:v>72</c:v>
                </c:pt>
                <c:pt idx="3454">
                  <c:v>72</c:v>
                </c:pt>
                <c:pt idx="3455">
                  <c:v>72</c:v>
                </c:pt>
                <c:pt idx="3456">
                  <c:v>72</c:v>
                </c:pt>
                <c:pt idx="3457">
                  <c:v>72</c:v>
                </c:pt>
                <c:pt idx="3458">
                  <c:v>72</c:v>
                </c:pt>
                <c:pt idx="3459">
                  <c:v>72</c:v>
                </c:pt>
                <c:pt idx="3460">
                  <c:v>72</c:v>
                </c:pt>
                <c:pt idx="3461">
                  <c:v>72</c:v>
                </c:pt>
                <c:pt idx="3462">
                  <c:v>72</c:v>
                </c:pt>
                <c:pt idx="3463">
                  <c:v>72</c:v>
                </c:pt>
                <c:pt idx="3464">
                  <c:v>72</c:v>
                </c:pt>
                <c:pt idx="3465">
                  <c:v>72</c:v>
                </c:pt>
                <c:pt idx="3466">
                  <c:v>72</c:v>
                </c:pt>
                <c:pt idx="3467">
                  <c:v>72</c:v>
                </c:pt>
                <c:pt idx="3468">
                  <c:v>72</c:v>
                </c:pt>
                <c:pt idx="3469">
                  <c:v>72</c:v>
                </c:pt>
                <c:pt idx="3470">
                  <c:v>72</c:v>
                </c:pt>
                <c:pt idx="3471">
                  <c:v>72</c:v>
                </c:pt>
                <c:pt idx="3472">
                  <c:v>72</c:v>
                </c:pt>
                <c:pt idx="3473">
                  <c:v>72</c:v>
                </c:pt>
                <c:pt idx="3474">
                  <c:v>72</c:v>
                </c:pt>
                <c:pt idx="3475">
                  <c:v>72</c:v>
                </c:pt>
                <c:pt idx="3476">
                  <c:v>72</c:v>
                </c:pt>
                <c:pt idx="3477">
                  <c:v>72</c:v>
                </c:pt>
                <c:pt idx="3478">
                  <c:v>72</c:v>
                </c:pt>
                <c:pt idx="3479">
                  <c:v>72</c:v>
                </c:pt>
                <c:pt idx="3480">
                  <c:v>72</c:v>
                </c:pt>
                <c:pt idx="3481">
                  <c:v>72</c:v>
                </c:pt>
                <c:pt idx="3482">
                  <c:v>72</c:v>
                </c:pt>
                <c:pt idx="3483">
                  <c:v>72</c:v>
                </c:pt>
                <c:pt idx="3484">
                  <c:v>72</c:v>
                </c:pt>
                <c:pt idx="3485">
                  <c:v>72</c:v>
                </c:pt>
                <c:pt idx="3486">
                  <c:v>72</c:v>
                </c:pt>
                <c:pt idx="3487">
                  <c:v>72</c:v>
                </c:pt>
                <c:pt idx="3488">
                  <c:v>72</c:v>
                </c:pt>
                <c:pt idx="3489">
                  <c:v>72</c:v>
                </c:pt>
                <c:pt idx="3490">
                  <c:v>72</c:v>
                </c:pt>
                <c:pt idx="3491">
                  <c:v>72</c:v>
                </c:pt>
                <c:pt idx="3492">
                  <c:v>72</c:v>
                </c:pt>
                <c:pt idx="3493">
                  <c:v>72</c:v>
                </c:pt>
                <c:pt idx="3494">
                  <c:v>72</c:v>
                </c:pt>
                <c:pt idx="3495">
                  <c:v>72</c:v>
                </c:pt>
                <c:pt idx="3496">
                  <c:v>72</c:v>
                </c:pt>
                <c:pt idx="3497">
                  <c:v>72</c:v>
                </c:pt>
                <c:pt idx="3498">
                  <c:v>72</c:v>
                </c:pt>
                <c:pt idx="3499">
                  <c:v>72</c:v>
                </c:pt>
                <c:pt idx="3500">
                  <c:v>72</c:v>
                </c:pt>
                <c:pt idx="3501">
                  <c:v>72</c:v>
                </c:pt>
                <c:pt idx="3502">
                  <c:v>72</c:v>
                </c:pt>
                <c:pt idx="3503">
                  <c:v>72</c:v>
                </c:pt>
                <c:pt idx="3504">
                  <c:v>72</c:v>
                </c:pt>
                <c:pt idx="3505">
                  <c:v>72</c:v>
                </c:pt>
                <c:pt idx="3506">
                  <c:v>72</c:v>
                </c:pt>
                <c:pt idx="3507">
                  <c:v>72</c:v>
                </c:pt>
                <c:pt idx="3508">
                  <c:v>72</c:v>
                </c:pt>
                <c:pt idx="3509">
                  <c:v>72</c:v>
                </c:pt>
                <c:pt idx="3510">
                  <c:v>72</c:v>
                </c:pt>
                <c:pt idx="3511">
                  <c:v>72</c:v>
                </c:pt>
                <c:pt idx="3512">
                  <c:v>72</c:v>
                </c:pt>
                <c:pt idx="3513">
                  <c:v>72</c:v>
                </c:pt>
                <c:pt idx="3514">
                  <c:v>72</c:v>
                </c:pt>
                <c:pt idx="3515">
                  <c:v>72</c:v>
                </c:pt>
                <c:pt idx="3516">
                  <c:v>72</c:v>
                </c:pt>
                <c:pt idx="3517">
                  <c:v>72</c:v>
                </c:pt>
                <c:pt idx="3518">
                  <c:v>72</c:v>
                </c:pt>
                <c:pt idx="3519">
                  <c:v>72</c:v>
                </c:pt>
                <c:pt idx="3520">
                  <c:v>72</c:v>
                </c:pt>
                <c:pt idx="3521">
                  <c:v>72</c:v>
                </c:pt>
                <c:pt idx="3522">
                  <c:v>72</c:v>
                </c:pt>
                <c:pt idx="3523">
                  <c:v>72</c:v>
                </c:pt>
                <c:pt idx="3524">
                  <c:v>72</c:v>
                </c:pt>
                <c:pt idx="3525">
                  <c:v>72</c:v>
                </c:pt>
                <c:pt idx="3526">
                  <c:v>72</c:v>
                </c:pt>
                <c:pt idx="3527">
                  <c:v>72</c:v>
                </c:pt>
                <c:pt idx="3528">
                  <c:v>72</c:v>
                </c:pt>
                <c:pt idx="3529">
                  <c:v>72</c:v>
                </c:pt>
                <c:pt idx="3530">
                  <c:v>72</c:v>
                </c:pt>
                <c:pt idx="3531">
                  <c:v>72</c:v>
                </c:pt>
                <c:pt idx="3532">
                  <c:v>72</c:v>
                </c:pt>
                <c:pt idx="3533">
                  <c:v>72</c:v>
                </c:pt>
                <c:pt idx="3534">
                  <c:v>72</c:v>
                </c:pt>
                <c:pt idx="3535">
                  <c:v>72</c:v>
                </c:pt>
                <c:pt idx="3536">
                  <c:v>72</c:v>
                </c:pt>
                <c:pt idx="3537">
                  <c:v>72</c:v>
                </c:pt>
                <c:pt idx="3538">
                  <c:v>72</c:v>
                </c:pt>
                <c:pt idx="3539">
                  <c:v>73</c:v>
                </c:pt>
                <c:pt idx="3540">
                  <c:v>73</c:v>
                </c:pt>
                <c:pt idx="3541">
                  <c:v>73</c:v>
                </c:pt>
                <c:pt idx="3542">
                  <c:v>73</c:v>
                </c:pt>
                <c:pt idx="3543">
                  <c:v>73</c:v>
                </c:pt>
                <c:pt idx="3544">
                  <c:v>73</c:v>
                </c:pt>
                <c:pt idx="3545">
                  <c:v>73</c:v>
                </c:pt>
                <c:pt idx="3546">
                  <c:v>73</c:v>
                </c:pt>
                <c:pt idx="3547">
                  <c:v>73</c:v>
                </c:pt>
                <c:pt idx="3548">
                  <c:v>73</c:v>
                </c:pt>
                <c:pt idx="3549">
                  <c:v>73</c:v>
                </c:pt>
                <c:pt idx="3550">
                  <c:v>73</c:v>
                </c:pt>
                <c:pt idx="3551">
                  <c:v>73</c:v>
                </c:pt>
                <c:pt idx="3552">
                  <c:v>73</c:v>
                </c:pt>
                <c:pt idx="3553">
                  <c:v>73</c:v>
                </c:pt>
                <c:pt idx="3554">
                  <c:v>73</c:v>
                </c:pt>
                <c:pt idx="3555">
                  <c:v>73</c:v>
                </c:pt>
                <c:pt idx="3556">
                  <c:v>73</c:v>
                </c:pt>
                <c:pt idx="3557">
                  <c:v>73</c:v>
                </c:pt>
                <c:pt idx="3558">
                  <c:v>73</c:v>
                </c:pt>
                <c:pt idx="3559">
                  <c:v>73</c:v>
                </c:pt>
                <c:pt idx="3560">
                  <c:v>73</c:v>
                </c:pt>
                <c:pt idx="3561">
                  <c:v>73</c:v>
                </c:pt>
                <c:pt idx="3562">
                  <c:v>73</c:v>
                </c:pt>
                <c:pt idx="3563">
                  <c:v>73</c:v>
                </c:pt>
                <c:pt idx="3564">
                  <c:v>73</c:v>
                </c:pt>
                <c:pt idx="3565">
                  <c:v>73</c:v>
                </c:pt>
                <c:pt idx="3566">
                  <c:v>73</c:v>
                </c:pt>
                <c:pt idx="3567">
                  <c:v>73</c:v>
                </c:pt>
                <c:pt idx="3568">
                  <c:v>73</c:v>
                </c:pt>
                <c:pt idx="3569">
                  <c:v>73</c:v>
                </c:pt>
                <c:pt idx="3570">
                  <c:v>73</c:v>
                </c:pt>
                <c:pt idx="3571">
                  <c:v>73</c:v>
                </c:pt>
                <c:pt idx="3572">
                  <c:v>73</c:v>
                </c:pt>
                <c:pt idx="3573">
                  <c:v>73</c:v>
                </c:pt>
                <c:pt idx="3574">
                  <c:v>73</c:v>
                </c:pt>
                <c:pt idx="3575">
                  <c:v>73</c:v>
                </c:pt>
                <c:pt idx="3576">
                  <c:v>73</c:v>
                </c:pt>
                <c:pt idx="3577">
                  <c:v>73</c:v>
                </c:pt>
                <c:pt idx="3578">
                  <c:v>73</c:v>
                </c:pt>
                <c:pt idx="3579">
                  <c:v>73</c:v>
                </c:pt>
                <c:pt idx="3580">
                  <c:v>73</c:v>
                </c:pt>
                <c:pt idx="3581">
                  <c:v>73</c:v>
                </c:pt>
                <c:pt idx="3582">
                  <c:v>73</c:v>
                </c:pt>
                <c:pt idx="3583">
                  <c:v>73</c:v>
                </c:pt>
                <c:pt idx="3584">
                  <c:v>73</c:v>
                </c:pt>
                <c:pt idx="3585">
                  <c:v>73</c:v>
                </c:pt>
                <c:pt idx="3586">
                  <c:v>73</c:v>
                </c:pt>
                <c:pt idx="3587">
                  <c:v>73</c:v>
                </c:pt>
                <c:pt idx="3588">
                  <c:v>72</c:v>
                </c:pt>
                <c:pt idx="3589">
                  <c:v>72</c:v>
                </c:pt>
                <c:pt idx="3590">
                  <c:v>72</c:v>
                </c:pt>
                <c:pt idx="3591">
                  <c:v>72</c:v>
                </c:pt>
                <c:pt idx="3592">
                  <c:v>72</c:v>
                </c:pt>
                <c:pt idx="3593">
                  <c:v>72</c:v>
                </c:pt>
                <c:pt idx="3594">
                  <c:v>72</c:v>
                </c:pt>
                <c:pt idx="3595">
                  <c:v>72</c:v>
                </c:pt>
                <c:pt idx="3596">
                  <c:v>72</c:v>
                </c:pt>
                <c:pt idx="3597">
                  <c:v>71</c:v>
                </c:pt>
                <c:pt idx="3598">
                  <c:v>71</c:v>
                </c:pt>
                <c:pt idx="3599">
                  <c:v>71</c:v>
                </c:pt>
                <c:pt idx="3600">
                  <c:v>71</c:v>
                </c:pt>
                <c:pt idx="3601">
                  <c:v>71</c:v>
                </c:pt>
                <c:pt idx="3602">
                  <c:v>71</c:v>
                </c:pt>
                <c:pt idx="3603">
                  <c:v>71</c:v>
                </c:pt>
                <c:pt idx="3604">
                  <c:v>71</c:v>
                </c:pt>
                <c:pt idx="3605">
                  <c:v>71</c:v>
                </c:pt>
                <c:pt idx="3606">
                  <c:v>71</c:v>
                </c:pt>
                <c:pt idx="3607">
                  <c:v>71</c:v>
                </c:pt>
                <c:pt idx="3608">
                  <c:v>71</c:v>
                </c:pt>
                <c:pt idx="3609">
                  <c:v>71</c:v>
                </c:pt>
                <c:pt idx="3610">
                  <c:v>70</c:v>
                </c:pt>
                <c:pt idx="3611">
                  <c:v>70</c:v>
                </c:pt>
                <c:pt idx="3612">
                  <c:v>70</c:v>
                </c:pt>
                <c:pt idx="3613">
                  <c:v>70</c:v>
                </c:pt>
                <c:pt idx="3614">
                  <c:v>70</c:v>
                </c:pt>
                <c:pt idx="3615">
                  <c:v>70</c:v>
                </c:pt>
                <c:pt idx="3616">
                  <c:v>70</c:v>
                </c:pt>
                <c:pt idx="3617">
                  <c:v>70</c:v>
                </c:pt>
                <c:pt idx="3618">
                  <c:v>70</c:v>
                </c:pt>
                <c:pt idx="3619">
                  <c:v>70</c:v>
                </c:pt>
                <c:pt idx="3620">
                  <c:v>70</c:v>
                </c:pt>
                <c:pt idx="3621">
                  <c:v>70</c:v>
                </c:pt>
                <c:pt idx="3622">
                  <c:v>70</c:v>
                </c:pt>
                <c:pt idx="3623">
                  <c:v>70</c:v>
                </c:pt>
                <c:pt idx="3624">
                  <c:v>70</c:v>
                </c:pt>
                <c:pt idx="3625">
                  <c:v>70</c:v>
                </c:pt>
                <c:pt idx="3626">
                  <c:v>70</c:v>
                </c:pt>
                <c:pt idx="3627">
                  <c:v>70</c:v>
                </c:pt>
                <c:pt idx="3628">
                  <c:v>70</c:v>
                </c:pt>
                <c:pt idx="3629">
                  <c:v>70</c:v>
                </c:pt>
                <c:pt idx="3630">
                  <c:v>70</c:v>
                </c:pt>
                <c:pt idx="3631">
                  <c:v>70</c:v>
                </c:pt>
                <c:pt idx="3632">
                  <c:v>70</c:v>
                </c:pt>
                <c:pt idx="3633">
                  <c:v>70</c:v>
                </c:pt>
                <c:pt idx="3634">
                  <c:v>70</c:v>
                </c:pt>
                <c:pt idx="3635">
                  <c:v>70</c:v>
                </c:pt>
                <c:pt idx="3636">
                  <c:v>70</c:v>
                </c:pt>
                <c:pt idx="3637">
                  <c:v>70</c:v>
                </c:pt>
                <c:pt idx="3638">
                  <c:v>70</c:v>
                </c:pt>
                <c:pt idx="3639">
                  <c:v>70</c:v>
                </c:pt>
                <c:pt idx="3640">
                  <c:v>70</c:v>
                </c:pt>
                <c:pt idx="3641">
                  <c:v>70</c:v>
                </c:pt>
                <c:pt idx="3642">
                  <c:v>70</c:v>
                </c:pt>
                <c:pt idx="3643">
                  <c:v>70</c:v>
                </c:pt>
                <c:pt idx="3644">
                  <c:v>70</c:v>
                </c:pt>
                <c:pt idx="3645">
                  <c:v>70</c:v>
                </c:pt>
                <c:pt idx="3646">
                  <c:v>70</c:v>
                </c:pt>
                <c:pt idx="3647">
                  <c:v>70</c:v>
                </c:pt>
                <c:pt idx="3648">
                  <c:v>70</c:v>
                </c:pt>
                <c:pt idx="3649">
                  <c:v>70</c:v>
                </c:pt>
                <c:pt idx="3650">
                  <c:v>70</c:v>
                </c:pt>
                <c:pt idx="3651">
                  <c:v>70</c:v>
                </c:pt>
                <c:pt idx="3652">
                  <c:v>70</c:v>
                </c:pt>
                <c:pt idx="3653">
                  <c:v>70</c:v>
                </c:pt>
                <c:pt idx="3654">
                  <c:v>70</c:v>
                </c:pt>
                <c:pt idx="3655">
                  <c:v>70</c:v>
                </c:pt>
                <c:pt idx="3656">
                  <c:v>70</c:v>
                </c:pt>
                <c:pt idx="3657">
                  <c:v>70</c:v>
                </c:pt>
                <c:pt idx="3658">
                  <c:v>70</c:v>
                </c:pt>
                <c:pt idx="3659">
                  <c:v>70</c:v>
                </c:pt>
                <c:pt idx="3660">
                  <c:v>70</c:v>
                </c:pt>
                <c:pt idx="3661">
                  <c:v>70</c:v>
                </c:pt>
                <c:pt idx="3662">
                  <c:v>70</c:v>
                </c:pt>
                <c:pt idx="3663">
                  <c:v>71</c:v>
                </c:pt>
                <c:pt idx="3664">
                  <c:v>71</c:v>
                </c:pt>
                <c:pt idx="3665">
                  <c:v>71</c:v>
                </c:pt>
                <c:pt idx="3666">
                  <c:v>71</c:v>
                </c:pt>
                <c:pt idx="3667">
                  <c:v>71</c:v>
                </c:pt>
                <c:pt idx="3668">
                  <c:v>71</c:v>
                </c:pt>
                <c:pt idx="3669">
                  <c:v>71</c:v>
                </c:pt>
                <c:pt idx="3670">
                  <c:v>71</c:v>
                </c:pt>
                <c:pt idx="3671">
                  <c:v>71</c:v>
                </c:pt>
                <c:pt idx="3672">
                  <c:v>71</c:v>
                </c:pt>
                <c:pt idx="3673">
                  <c:v>71</c:v>
                </c:pt>
                <c:pt idx="3674">
                  <c:v>71</c:v>
                </c:pt>
                <c:pt idx="3675">
                  <c:v>71</c:v>
                </c:pt>
                <c:pt idx="3676">
                  <c:v>71</c:v>
                </c:pt>
                <c:pt idx="3677">
                  <c:v>71</c:v>
                </c:pt>
                <c:pt idx="3678">
                  <c:v>71</c:v>
                </c:pt>
                <c:pt idx="3679">
                  <c:v>71</c:v>
                </c:pt>
                <c:pt idx="3680">
                  <c:v>71</c:v>
                </c:pt>
                <c:pt idx="3681">
                  <c:v>71</c:v>
                </c:pt>
                <c:pt idx="3682">
                  <c:v>71</c:v>
                </c:pt>
                <c:pt idx="3683">
                  <c:v>71</c:v>
                </c:pt>
                <c:pt idx="3684">
                  <c:v>71</c:v>
                </c:pt>
                <c:pt idx="3685">
                  <c:v>71</c:v>
                </c:pt>
                <c:pt idx="3686">
                  <c:v>72</c:v>
                </c:pt>
                <c:pt idx="3687">
                  <c:v>72</c:v>
                </c:pt>
                <c:pt idx="3688">
                  <c:v>72</c:v>
                </c:pt>
                <c:pt idx="3689">
                  <c:v>72</c:v>
                </c:pt>
                <c:pt idx="3690">
                  <c:v>72</c:v>
                </c:pt>
                <c:pt idx="3691">
                  <c:v>72</c:v>
                </c:pt>
                <c:pt idx="3692">
                  <c:v>72</c:v>
                </c:pt>
                <c:pt idx="3693">
                  <c:v>72</c:v>
                </c:pt>
                <c:pt idx="3694">
                  <c:v>72</c:v>
                </c:pt>
                <c:pt idx="3695">
                  <c:v>72</c:v>
                </c:pt>
                <c:pt idx="3696">
                  <c:v>72</c:v>
                </c:pt>
                <c:pt idx="3697">
                  <c:v>72</c:v>
                </c:pt>
                <c:pt idx="3698">
                  <c:v>72</c:v>
                </c:pt>
                <c:pt idx="3699">
                  <c:v>72</c:v>
                </c:pt>
                <c:pt idx="3700">
                  <c:v>72</c:v>
                </c:pt>
                <c:pt idx="3701">
                  <c:v>72</c:v>
                </c:pt>
                <c:pt idx="3702">
                  <c:v>72</c:v>
                </c:pt>
                <c:pt idx="3703">
                  <c:v>72</c:v>
                </c:pt>
                <c:pt idx="3704">
                  <c:v>72</c:v>
                </c:pt>
                <c:pt idx="3705">
                  <c:v>72</c:v>
                </c:pt>
                <c:pt idx="3706">
                  <c:v>72</c:v>
                </c:pt>
                <c:pt idx="3707">
                  <c:v>72</c:v>
                </c:pt>
                <c:pt idx="3708">
                  <c:v>73</c:v>
                </c:pt>
                <c:pt idx="3709">
                  <c:v>73</c:v>
                </c:pt>
                <c:pt idx="3710">
                  <c:v>73</c:v>
                </c:pt>
                <c:pt idx="3711">
                  <c:v>73</c:v>
                </c:pt>
                <c:pt idx="3712">
                  <c:v>73</c:v>
                </c:pt>
                <c:pt idx="3713">
                  <c:v>73</c:v>
                </c:pt>
                <c:pt idx="3714">
                  <c:v>73</c:v>
                </c:pt>
                <c:pt idx="3715">
                  <c:v>73</c:v>
                </c:pt>
                <c:pt idx="3716">
                  <c:v>73</c:v>
                </c:pt>
                <c:pt idx="3717">
                  <c:v>73</c:v>
                </c:pt>
                <c:pt idx="3718">
                  <c:v>73</c:v>
                </c:pt>
                <c:pt idx="3719">
                  <c:v>73</c:v>
                </c:pt>
                <c:pt idx="3720">
                  <c:v>73</c:v>
                </c:pt>
                <c:pt idx="3721">
                  <c:v>73</c:v>
                </c:pt>
                <c:pt idx="3722">
                  <c:v>73</c:v>
                </c:pt>
                <c:pt idx="3723">
                  <c:v>73</c:v>
                </c:pt>
                <c:pt idx="3724">
                  <c:v>73</c:v>
                </c:pt>
                <c:pt idx="3725">
                  <c:v>73</c:v>
                </c:pt>
                <c:pt idx="3726">
                  <c:v>73</c:v>
                </c:pt>
                <c:pt idx="3727">
                  <c:v>73</c:v>
                </c:pt>
                <c:pt idx="3728">
                  <c:v>73</c:v>
                </c:pt>
                <c:pt idx="3729">
                  <c:v>73</c:v>
                </c:pt>
                <c:pt idx="3730">
                  <c:v>73</c:v>
                </c:pt>
                <c:pt idx="3731">
                  <c:v>73</c:v>
                </c:pt>
                <c:pt idx="3732">
                  <c:v>73</c:v>
                </c:pt>
                <c:pt idx="3733">
                  <c:v>73</c:v>
                </c:pt>
                <c:pt idx="3734">
                  <c:v>73</c:v>
                </c:pt>
                <c:pt idx="3735">
                  <c:v>73</c:v>
                </c:pt>
                <c:pt idx="3736">
                  <c:v>73</c:v>
                </c:pt>
                <c:pt idx="3737">
                  <c:v>73</c:v>
                </c:pt>
                <c:pt idx="3738">
                  <c:v>73</c:v>
                </c:pt>
                <c:pt idx="3739">
                  <c:v>73</c:v>
                </c:pt>
                <c:pt idx="3740">
                  <c:v>73</c:v>
                </c:pt>
                <c:pt idx="3741">
                  <c:v>73</c:v>
                </c:pt>
                <c:pt idx="3742">
                  <c:v>73</c:v>
                </c:pt>
                <c:pt idx="3743">
                  <c:v>73</c:v>
                </c:pt>
                <c:pt idx="3744">
                  <c:v>73</c:v>
                </c:pt>
                <c:pt idx="3745">
                  <c:v>73</c:v>
                </c:pt>
                <c:pt idx="3746">
                  <c:v>73</c:v>
                </c:pt>
                <c:pt idx="3747">
                  <c:v>73</c:v>
                </c:pt>
                <c:pt idx="3748">
                  <c:v>73</c:v>
                </c:pt>
                <c:pt idx="3749">
                  <c:v>73</c:v>
                </c:pt>
                <c:pt idx="3750">
                  <c:v>73</c:v>
                </c:pt>
                <c:pt idx="3751">
                  <c:v>73</c:v>
                </c:pt>
                <c:pt idx="3752">
                  <c:v>74</c:v>
                </c:pt>
                <c:pt idx="3753">
                  <c:v>74</c:v>
                </c:pt>
                <c:pt idx="3754">
                  <c:v>74</c:v>
                </c:pt>
                <c:pt idx="3755">
                  <c:v>74</c:v>
                </c:pt>
                <c:pt idx="3756">
                  <c:v>74</c:v>
                </c:pt>
                <c:pt idx="3757">
                  <c:v>74</c:v>
                </c:pt>
                <c:pt idx="3758">
                  <c:v>74</c:v>
                </c:pt>
                <c:pt idx="3759">
                  <c:v>74</c:v>
                </c:pt>
                <c:pt idx="3760">
                  <c:v>74</c:v>
                </c:pt>
                <c:pt idx="3761">
                  <c:v>74</c:v>
                </c:pt>
                <c:pt idx="3762">
                  <c:v>74</c:v>
                </c:pt>
                <c:pt idx="3763">
                  <c:v>74</c:v>
                </c:pt>
                <c:pt idx="3764">
                  <c:v>74</c:v>
                </c:pt>
                <c:pt idx="3765">
                  <c:v>74</c:v>
                </c:pt>
                <c:pt idx="3766">
                  <c:v>74</c:v>
                </c:pt>
                <c:pt idx="3767">
                  <c:v>74</c:v>
                </c:pt>
                <c:pt idx="3768">
                  <c:v>74</c:v>
                </c:pt>
                <c:pt idx="3769">
                  <c:v>74</c:v>
                </c:pt>
                <c:pt idx="3770">
                  <c:v>74</c:v>
                </c:pt>
                <c:pt idx="3771">
                  <c:v>74</c:v>
                </c:pt>
                <c:pt idx="3772">
                  <c:v>74</c:v>
                </c:pt>
                <c:pt idx="3773">
                  <c:v>74</c:v>
                </c:pt>
                <c:pt idx="3774">
                  <c:v>74</c:v>
                </c:pt>
                <c:pt idx="3775">
                  <c:v>75</c:v>
                </c:pt>
                <c:pt idx="3776">
                  <c:v>75</c:v>
                </c:pt>
                <c:pt idx="3777">
                  <c:v>75</c:v>
                </c:pt>
                <c:pt idx="3778">
                  <c:v>75</c:v>
                </c:pt>
                <c:pt idx="3779">
                  <c:v>75</c:v>
                </c:pt>
                <c:pt idx="3780">
                  <c:v>75</c:v>
                </c:pt>
                <c:pt idx="3781">
                  <c:v>75</c:v>
                </c:pt>
                <c:pt idx="3782">
                  <c:v>75</c:v>
                </c:pt>
                <c:pt idx="3783">
                  <c:v>75</c:v>
                </c:pt>
                <c:pt idx="3784">
                  <c:v>75</c:v>
                </c:pt>
                <c:pt idx="3785">
                  <c:v>75</c:v>
                </c:pt>
                <c:pt idx="3786">
                  <c:v>75</c:v>
                </c:pt>
                <c:pt idx="3787">
                  <c:v>75</c:v>
                </c:pt>
                <c:pt idx="3788">
                  <c:v>75</c:v>
                </c:pt>
                <c:pt idx="3789">
                  <c:v>75</c:v>
                </c:pt>
                <c:pt idx="3790">
                  <c:v>75</c:v>
                </c:pt>
                <c:pt idx="3791">
                  <c:v>75</c:v>
                </c:pt>
                <c:pt idx="3792">
                  <c:v>75</c:v>
                </c:pt>
                <c:pt idx="3793">
                  <c:v>75</c:v>
                </c:pt>
                <c:pt idx="3794">
                  <c:v>75</c:v>
                </c:pt>
                <c:pt idx="3795">
                  <c:v>75</c:v>
                </c:pt>
                <c:pt idx="3796">
                  <c:v>75</c:v>
                </c:pt>
                <c:pt idx="3797">
                  <c:v>75</c:v>
                </c:pt>
                <c:pt idx="3798">
                  <c:v>75</c:v>
                </c:pt>
                <c:pt idx="3799">
                  <c:v>75</c:v>
                </c:pt>
                <c:pt idx="3800">
                  <c:v>75</c:v>
                </c:pt>
                <c:pt idx="3801">
                  <c:v>75</c:v>
                </c:pt>
                <c:pt idx="3802">
                  <c:v>75</c:v>
                </c:pt>
                <c:pt idx="3803">
                  <c:v>75</c:v>
                </c:pt>
                <c:pt idx="3804">
                  <c:v>75</c:v>
                </c:pt>
                <c:pt idx="3805">
                  <c:v>75</c:v>
                </c:pt>
                <c:pt idx="3806">
                  <c:v>76</c:v>
                </c:pt>
                <c:pt idx="3807">
                  <c:v>76</c:v>
                </c:pt>
                <c:pt idx="3808">
                  <c:v>76</c:v>
                </c:pt>
                <c:pt idx="3809">
                  <c:v>76</c:v>
                </c:pt>
                <c:pt idx="3810">
                  <c:v>76</c:v>
                </c:pt>
                <c:pt idx="3811">
                  <c:v>76</c:v>
                </c:pt>
                <c:pt idx="3812">
                  <c:v>76</c:v>
                </c:pt>
                <c:pt idx="3813">
                  <c:v>76</c:v>
                </c:pt>
                <c:pt idx="3814">
                  <c:v>76</c:v>
                </c:pt>
                <c:pt idx="3815">
                  <c:v>76</c:v>
                </c:pt>
                <c:pt idx="3816">
                  <c:v>76</c:v>
                </c:pt>
                <c:pt idx="3817">
                  <c:v>76</c:v>
                </c:pt>
                <c:pt idx="3818">
                  <c:v>76</c:v>
                </c:pt>
                <c:pt idx="3819">
                  <c:v>76</c:v>
                </c:pt>
                <c:pt idx="3820">
                  <c:v>76</c:v>
                </c:pt>
                <c:pt idx="3821">
                  <c:v>76</c:v>
                </c:pt>
                <c:pt idx="3822">
                  <c:v>76</c:v>
                </c:pt>
                <c:pt idx="3823">
                  <c:v>76</c:v>
                </c:pt>
                <c:pt idx="3824">
                  <c:v>76</c:v>
                </c:pt>
                <c:pt idx="3825">
                  <c:v>76</c:v>
                </c:pt>
                <c:pt idx="3826">
                  <c:v>76</c:v>
                </c:pt>
                <c:pt idx="3827">
                  <c:v>76</c:v>
                </c:pt>
                <c:pt idx="3828">
                  <c:v>76</c:v>
                </c:pt>
                <c:pt idx="3829">
                  <c:v>76</c:v>
                </c:pt>
                <c:pt idx="3830">
                  <c:v>76</c:v>
                </c:pt>
                <c:pt idx="3831">
                  <c:v>76</c:v>
                </c:pt>
                <c:pt idx="3832">
                  <c:v>76</c:v>
                </c:pt>
                <c:pt idx="3833">
                  <c:v>76</c:v>
                </c:pt>
                <c:pt idx="3834">
                  <c:v>76</c:v>
                </c:pt>
                <c:pt idx="3835">
                  <c:v>76</c:v>
                </c:pt>
                <c:pt idx="3836">
                  <c:v>76</c:v>
                </c:pt>
                <c:pt idx="3837">
                  <c:v>76</c:v>
                </c:pt>
                <c:pt idx="3838">
                  <c:v>76</c:v>
                </c:pt>
                <c:pt idx="3839">
                  <c:v>76</c:v>
                </c:pt>
                <c:pt idx="3840">
                  <c:v>76</c:v>
                </c:pt>
                <c:pt idx="3841">
                  <c:v>76</c:v>
                </c:pt>
                <c:pt idx="3842">
                  <c:v>76</c:v>
                </c:pt>
                <c:pt idx="3843">
                  <c:v>76</c:v>
                </c:pt>
                <c:pt idx="3844">
                  <c:v>76</c:v>
                </c:pt>
                <c:pt idx="3845">
                  <c:v>76</c:v>
                </c:pt>
                <c:pt idx="3846">
                  <c:v>76</c:v>
                </c:pt>
                <c:pt idx="3847">
                  <c:v>76</c:v>
                </c:pt>
                <c:pt idx="3848">
                  <c:v>76</c:v>
                </c:pt>
                <c:pt idx="3849">
                  <c:v>76</c:v>
                </c:pt>
                <c:pt idx="3850">
                  <c:v>76</c:v>
                </c:pt>
                <c:pt idx="3851">
                  <c:v>76</c:v>
                </c:pt>
                <c:pt idx="3852">
                  <c:v>76</c:v>
                </c:pt>
                <c:pt idx="3853">
                  <c:v>76</c:v>
                </c:pt>
                <c:pt idx="3854">
                  <c:v>76</c:v>
                </c:pt>
                <c:pt idx="3855">
                  <c:v>76</c:v>
                </c:pt>
                <c:pt idx="3856">
                  <c:v>76</c:v>
                </c:pt>
                <c:pt idx="3857">
                  <c:v>76</c:v>
                </c:pt>
                <c:pt idx="3858">
                  <c:v>76</c:v>
                </c:pt>
                <c:pt idx="3859">
                  <c:v>75</c:v>
                </c:pt>
                <c:pt idx="3860">
                  <c:v>75</c:v>
                </c:pt>
                <c:pt idx="3861">
                  <c:v>75</c:v>
                </c:pt>
                <c:pt idx="3862">
                  <c:v>75</c:v>
                </c:pt>
                <c:pt idx="3863">
                  <c:v>75</c:v>
                </c:pt>
                <c:pt idx="3864">
                  <c:v>75</c:v>
                </c:pt>
                <c:pt idx="3865">
                  <c:v>75</c:v>
                </c:pt>
                <c:pt idx="3866">
                  <c:v>75</c:v>
                </c:pt>
                <c:pt idx="3867">
                  <c:v>75</c:v>
                </c:pt>
                <c:pt idx="3868">
                  <c:v>75</c:v>
                </c:pt>
                <c:pt idx="3869">
                  <c:v>75</c:v>
                </c:pt>
                <c:pt idx="3870">
                  <c:v>75</c:v>
                </c:pt>
                <c:pt idx="3871">
                  <c:v>75</c:v>
                </c:pt>
                <c:pt idx="3872">
                  <c:v>75</c:v>
                </c:pt>
                <c:pt idx="3873">
                  <c:v>75</c:v>
                </c:pt>
                <c:pt idx="3874">
                  <c:v>75</c:v>
                </c:pt>
                <c:pt idx="3875">
                  <c:v>75</c:v>
                </c:pt>
                <c:pt idx="3876">
                  <c:v>75</c:v>
                </c:pt>
                <c:pt idx="3877">
                  <c:v>75</c:v>
                </c:pt>
                <c:pt idx="3878">
                  <c:v>75</c:v>
                </c:pt>
                <c:pt idx="3879">
                  <c:v>75</c:v>
                </c:pt>
                <c:pt idx="3880">
                  <c:v>75</c:v>
                </c:pt>
                <c:pt idx="3881">
                  <c:v>75</c:v>
                </c:pt>
                <c:pt idx="3882">
                  <c:v>75</c:v>
                </c:pt>
                <c:pt idx="3883">
                  <c:v>75</c:v>
                </c:pt>
                <c:pt idx="3884">
                  <c:v>75</c:v>
                </c:pt>
                <c:pt idx="3885">
                  <c:v>75</c:v>
                </c:pt>
                <c:pt idx="3886">
                  <c:v>75</c:v>
                </c:pt>
                <c:pt idx="3887">
                  <c:v>75</c:v>
                </c:pt>
                <c:pt idx="3888">
                  <c:v>75</c:v>
                </c:pt>
                <c:pt idx="3889">
                  <c:v>75</c:v>
                </c:pt>
                <c:pt idx="3890">
                  <c:v>75</c:v>
                </c:pt>
                <c:pt idx="3891">
                  <c:v>75</c:v>
                </c:pt>
                <c:pt idx="3892">
                  <c:v>75</c:v>
                </c:pt>
                <c:pt idx="3893">
                  <c:v>75</c:v>
                </c:pt>
                <c:pt idx="3894">
                  <c:v>75</c:v>
                </c:pt>
                <c:pt idx="3895">
                  <c:v>75</c:v>
                </c:pt>
                <c:pt idx="3896">
                  <c:v>75</c:v>
                </c:pt>
                <c:pt idx="3897">
                  <c:v>75</c:v>
                </c:pt>
                <c:pt idx="3898">
                  <c:v>75</c:v>
                </c:pt>
                <c:pt idx="3899">
                  <c:v>75</c:v>
                </c:pt>
                <c:pt idx="3900">
                  <c:v>75</c:v>
                </c:pt>
                <c:pt idx="3901">
                  <c:v>75</c:v>
                </c:pt>
                <c:pt idx="3902">
                  <c:v>75</c:v>
                </c:pt>
                <c:pt idx="3903">
                  <c:v>74</c:v>
                </c:pt>
                <c:pt idx="3904">
                  <c:v>74</c:v>
                </c:pt>
                <c:pt idx="3905">
                  <c:v>74</c:v>
                </c:pt>
                <c:pt idx="3906">
                  <c:v>74</c:v>
                </c:pt>
                <c:pt idx="3907">
                  <c:v>74</c:v>
                </c:pt>
                <c:pt idx="3908">
                  <c:v>74</c:v>
                </c:pt>
                <c:pt idx="3909">
                  <c:v>74</c:v>
                </c:pt>
                <c:pt idx="3910">
                  <c:v>74</c:v>
                </c:pt>
                <c:pt idx="3911">
                  <c:v>74</c:v>
                </c:pt>
                <c:pt idx="3912">
                  <c:v>73</c:v>
                </c:pt>
                <c:pt idx="3913">
                  <c:v>73</c:v>
                </c:pt>
                <c:pt idx="3914">
                  <c:v>73</c:v>
                </c:pt>
                <c:pt idx="3915">
                  <c:v>73</c:v>
                </c:pt>
                <c:pt idx="3916">
                  <c:v>73</c:v>
                </c:pt>
                <c:pt idx="3917">
                  <c:v>73</c:v>
                </c:pt>
                <c:pt idx="3918">
                  <c:v>73</c:v>
                </c:pt>
                <c:pt idx="3919">
                  <c:v>73</c:v>
                </c:pt>
                <c:pt idx="3920">
                  <c:v>73</c:v>
                </c:pt>
                <c:pt idx="3921">
                  <c:v>73</c:v>
                </c:pt>
                <c:pt idx="3922">
                  <c:v>73</c:v>
                </c:pt>
                <c:pt idx="3923">
                  <c:v>73</c:v>
                </c:pt>
                <c:pt idx="3924">
                  <c:v>73</c:v>
                </c:pt>
                <c:pt idx="3925">
                  <c:v>73</c:v>
                </c:pt>
                <c:pt idx="3926">
                  <c:v>73</c:v>
                </c:pt>
                <c:pt idx="3927">
                  <c:v>73</c:v>
                </c:pt>
                <c:pt idx="3928">
                  <c:v>73</c:v>
                </c:pt>
                <c:pt idx="3929">
                  <c:v>73</c:v>
                </c:pt>
                <c:pt idx="3930">
                  <c:v>73</c:v>
                </c:pt>
                <c:pt idx="3931">
                  <c:v>73</c:v>
                </c:pt>
                <c:pt idx="3932">
                  <c:v>73</c:v>
                </c:pt>
                <c:pt idx="3933">
                  <c:v>73</c:v>
                </c:pt>
                <c:pt idx="3934">
                  <c:v>73</c:v>
                </c:pt>
                <c:pt idx="3935">
                  <c:v>73</c:v>
                </c:pt>
                <c:pt idx="3936">
                  <c:v>73</c:v>
                </c:pt>
                <c:pt idx="3937">
                  <c:v>73</c:v>
                </c:pt>
                <c:pt idx="3938">
                  <c:v>73</c:v>
                </c:pt>
                <c:pt idx="3939">
                  <c:v>72</c:v>
                </c:pt>
                <c:pt idx="3940">
                  <c:v>72</c:v>
                </c:pt>
                <c:pt idx="3941">
                  <c:v>72</c:v>
                </c:pt>
                <c:pt idx="3942">
                  <c:v>72</c:v>
                </c:pt>
                <c:pt idx="3943">
                  <c:v>72</c:v>
                </c:pt>
                <c:pt idx="3944">
                  <c:v>72</c:v>
                </c:pt>
                <c:pt idx="3945">
                  <c:v>72</c:v>
                </c:pt>
                <c:pt idx="3946">
                  <c:v>72</c:v>
                </c:pt>
                <c:pt idx="3947">
                  <c:v>72</c:v>
                </c:pt>
                <c:pt idx="3948">
                  <c:v>71</c:v>
                </c:pt>
                <c:pt idx="3949">
                  <c:v>71</c:v>
                </c:pt>
                <c:pt idx="3950">
                  <c:v>71</c:v>
                </c:pt>
                <c:pt idx="3951">
                  <c:v>71</c:v>
                </c:pt>
                <c:pt idx="3952">
                  <c:v>71</c:v>
                </c:pt>
                <c:pt idx="3953">
                  <c:v>71</c:v>
                </c:pt>
                <c:pt idx="3954">
                  <c:v>71</c:v>
                </c:pt>
                <c:pt idx="3955">
                  <c:v>71</c:v>
                </c:pt>
                <c:pt idx="3956">
                  <c:v>71</c:v>
                </c:pt>
                <c:pt idx="3957">
                  <c:v>71</c:v>
                </c:pt>
                <c:pt idx="3958">
                  <c:v>71</c:v>
                </c:pt>
                <c:pt idx="3959">
                  <c:v>71</c:v>
                </c:pt>
                <c:pt idx="3960">
                  <c:v>71</c:v>
                </c:pt>
                <c:pt idx="3961">
                  <c:v>70</c:v>
                </c:pt>
                <c:pt idx="3962">
                  <c:v>70</c:v>
                </c:pt>
                <c:pt idx="3963">
                  <c:v>70</c:v>
                </c:pt>
                <c:pt idx="3964">
                  <c:v>70</c:v>
                </c:pt>
                <c:pt idx="3965">
                  <c:v>70</c:v>
                </c:pt>
                <c:pt idx="3966">
                  <c:v>70</c:v>
                </c:pt>
                <c:pt idx="3967">
                  <c:v>70</c:v>
                </c:pt>
                <c:pt idx="3968">
                  <c:v>70</c:v>
                </c:pt>
                <c:pt idx="3969">
                  <c:v>70</c:v>
                </c:pt>
                <c:pt idx="3970">
                  <c:v>70</c:v>
                </c:pt>
                <c:pt idx="3971">
                  <c:v>70</c:v>
                </c:pt>
                <c:pt idx="3972">
                  <c:v>70</c:v>
                </c:pt>
                <c:pt idx="3973">
                  <c:v>70</c:v>
                </c:pt>
                <c:pt idx="3974">
                  <c:v>70</c:v>
                </c:pt>
                <c:pt idx="3975">
                  <c:v>70</c:v>
                </c:pt>
                <c:pt idx="3976">
                  <c:v>70</c:v>
                </c:pt>
                <c:pt idx="3977">
                  <c:v>70</c:v>
                </c:pt>
                <c:pt idx="3978">
                  <c:v>70</c:v>
                </c:pt>
                <c:pt idx="3979">
                  <c:v>70</c:v>
                </c:pt>
                <c:pt idx="3980">
                  <c:v>70</c:v>
                </c:pt>
                <c:pt idx="3981">
                  <c:v>70</c:v>
                </c:pt>
                <c:pt idx="3982">
                  <c:v>70</c:v>
                </c:pt>
                <c:pt idx="3983">
                  <c:v>69</c:v>
                </c:pt>
                <c:pt idx="3984">
                  <c:v>69</c:v>
                </c:pt>
                <c:pt idx="3985">
                  <c:v>69</c:v>
                </c:pt>
                <c:pt idx="3986">
                  <c:v>69</c:v>
                </c:pt>
                <c:pt idx="3987">
                  <c:v>69</c:v>
                </c:pt>
                <c:pt idx="3988">
                  <c:v>69</c:v>
                </c:pt>
                <c:pt idx="3989">
                  <c:v>69</c:v>
                </c:pt>
                <c:pt idx="3990">
                  <c:v>69</c:v>
                </c:pt>
                <c:pt idx="3991">
                  <c:v>69</c:v>
                </c:pt>
                <c:pt idx="3992">
                  <c:v>69</c:v>
                </c:pt>
                <c:pt idx="3993">
                  <c:v>69</c:v>
                </c:pt>
                <c:pt idx="3994">
                  <c:v>69</c:v>
                </c:pt>
                <c:pt idx="3995">
                  <c:v>69</c:v>
                </c:pt>
                <c:pt idx="3996">
                  <c:v>69</c:v>
                </c:pt>
                <c:pt idx="3997">
                  <c:v>69</c:v>
                </c:pt>
                <c:pt idx="3998">
                  <c:v>69</c:v>
                </c:pt>
                <c:pt idx="3999">
                  <c:v>69</c:v>
                </c:pt>
              </c:numCache>
            </c:numRef>
          </c:yVal>
          <c:smooth val="1"/>
          <c:extLst>
            <c:ext xmlns:c16="http://schemas.microsoft.com/office/drawing/2014/chart" uri="{C3380CC4-5D6E-409C-BE32-E72D297353CC}">
              <c16:uniqueId val="{00000000-FF8E-0741-B5FA-171E374907E9}"/>
            </c:ext>
          </c:extLst>
        </c:ser>
        <c:ser>
          <c:idx val="1"/>
          <c:order val="1"/>
          <c:tx>
            <c:strRef>
              <c:f>Sheet1!$C$1</c:f>
              <c:strCache>
                <c:ptCount val="1"/>
                <c:pt idx="0">
                  <c:v>Vital-Radio</c:v>
                </c:pt>
              </c:strCache>
            </c:strRef>
          </c:tx>
          <c:marker>
            <c:symbol val="none"/>
          </c:marker>
          <c:xVal>
            <c:numRef>
              <c:f>Sheet1!$A$2:$A$4001</c:f>
              <c:numCache>
                <c:formatCode>General</c:formatCode>
                <c:ptCount val="4000"/>
                <c:pt idx="0">
                  <c:v>0.03</c:v>
                </c:pt>
                <c:pt idx="1">
                  <c:v>0.06</c:v>
                </c:pt>
                <c:pt idx="2">
                  <c:v>0.09</c:v>
                </c:pt>
                <c:pt idx="3">
                  <c:v>0.12</c:v>
                </c:pt>
                <c:pt idx="4">
                  <c:v>0.15</c:v>
                </c:pt>
                <c:pt idx="5">
                  <c:v>0.18</c:v>
                </c:pt>
                <c:pt idx="6">
                  <c:v>0.21</c:v>
                </c:pt>
                <c:pt idx="7">
                  <c:v>0.24</c:v>
                </c:pt>
                <c:pt idx="8">
                  <c:v>0.27</c:v>
                </c:pt>
                <c:pt idx="9">
                  <c:v>0.3</c:v>
                </c:pt>
                <c:pt idx="10">
                  <c:v>0.33</c:v>
                </c:pt>
                <c:pt idx="11">
                  <c:v>0.36</c:v>
                </c:pt>
                <c:pt idx="12">
                  <c:v>0.39</c:v>
                </c:pt>
                <c:pt idx="13">
                  <c:v>0.42</c:v>
                </c:pt>
                <c:pt idx="14">
                  <c:v>0.45</c:v>
                </c:pt>
                <c:pt idx="15">
                  <c:v>0.48</c:v>
                </c:pt>
                <c:pt idx="16">
                  <c:v>0.51</c:v>
                </c:pt>
                <c:pt idx="17">
                  <c:v>0.54</c:v>
                </c:pt>
                <c:pt idx="18">
                  <c:v>0.56999999999999995</c:v>
                </c:pt>
                <c:pt idx="19">
                  <c:v>0.6</c:v>
                </c:pt>
                <c:pt idx="20">
                  <c:v>0.63</c:v>
                </c:pt>
                <c:pt idx="21">
                  <c:v>0.66</c:v>
                </c:pt>
                <c:pt idx="22">
                  <c:v>0.69</c:v>
                </c:pt>
                <c:pt idx="23">
                  <c:v>0.72</c:v>
                </c:pt>
                <c:pt idx="24">
                  <c:v>0.75</c:v>
                </c:pt>
                <c:pt idx="25">
                  <c:v>0.78</c:v>
                </c:pt>
                <c:pt idx="26">
                  <c:v>0.81</c:v>
                </c:pt>
                <c:pt idx="27">
                  <c:v>0.84</c:v>
                </c:pt>
                <c:pt idx="28">
                  <c:v>0.87</c:v>
                </c:pt>
                <c:pt idx="29">
                  <c:v>0.9</c:v>
                </c:pt>
                <c:pt idx="30">
                  <c:v>0.93</c:v>
                </c:pt>
                <c:pt idx="31">
                  <c:v>0.96</c:v>
                </c:pt>
                <c:pt idx="32">
                  <c:v>0.99</c:v>
                </c:pt>
                <c:pt idx="33">
                  <c:v>1.02</c:v>
                </c:pt>
                <c:pt idx="34">
                  <c:v>1.05</c:v>
                </c:pt>
                <c:pt idx="35">
                  <c:v>1.08</c:v>
                </c:pt>
                <c:pt idx="36">
                  <c:v>1.1100000000000001</c:v>
                </c:pt>
                <c:pt idx="37">
                  <c:v>1.1399999999999999</c:v>
                </c:pt>
                <c:pt idx="38">
                  <c:v>1.17</c:v>
                </c:pt>
                <c:pt idx="39">
                  <c:v>1.2</c:v>
                </c:pt>
                <c:pt idx="40">
                  <c:v>1.23</c:v>
                </c:pt>
                <c:pt idx="41">
                  <c:v>1.26</c:v>
                </c:pt>
                <c:pt idx="42">
                  <c:v>1.29</c:v>
                </c:pt>
                <c:pt idx="43">
                  <c:v>1.32</c:v>
                </c:pt>
                <c:pt idx="44">
                  <c:v>1.35</c:v>
                </c:pt>
                <c:pt idx="45">
                  <c:v>1.38</c:v>
                </c:pt>
                <c:pt idx="46">
                  <c:v>1.41</c:v>
                </c:pt>
                <c:pt idx="47">
                  <c:v>1.44</c:v>
                </c:pt>
                <c:pt idx="48">
                  <c:v>1.47</c:v>
                </c:pt>
                <c:pt idx="49">
                  <c:v>1.5</c:v>
                </c:pt>
                <c:pt idx="50">
                  <c:v>1.53</c:v>
                </c:pt>
                <c:pt idx="51">
                  <c:v>1.56</c:v>
                </c:pt>
                <c:pt idx="52">
                  <c:v>1.59</c:v>
                </c:pt>
                <c:pt idx="53">
                  <c:v>1.62</c:v>
                </c:pt>
                <c:pt idx="54">
                  <c:v>1.65</c:v>
                </c:pt>
                <c:pt idx="55">
                  <c:v>1.68</c:v>
                </c:pt>
                <c:pt idx="56">
                  <c:v>1.71</c:v>
                </c:pt>
                <c:pt idx="57">
                  <c:v>1.74</c:v>
                </c:pt>
                <c:pt idx="58">
                  <c:v>1.77</c:v>
                </c:pt>
                <c:pt idx="59">
                  <c:v>1.8</c:v>
                </c:pt>
                <c:pt idx="60">
                  <c:v>1.83</c:v>
                </c:pt>
                <c:pt idx="61">
                  <c:v>1.86</c:v>
                </c:pt>
                <c:pt idx="62">
                  <c:v>1.89</c:v>
                </c:pt>
                <c:pt idx="63">
                  <c:v>1.92</c:v>
                </c:pt>
                <c:pt idx="64">
                  <c:v>1.95</c:v>
                </c:pt>
                <c:pt idx="65">
                  <c:v>1.98</c:v>
                </c:pt>
                <c:pt idx="66">
                  <c:v>2.0099999999999998</c:v>
                </c:pt>
                <c:pt idx="67">
                  <c:v>2.04</c:v>
                </c:pt>
                <c:pt idx="68">
                  <c:v>2.0699999999999998</c:v>
                </c:pt>
                <c:pt idx="69">
                  <c:v>2.1</c:v>
                </c:pt>
                <c:pt idx="70">
                  <c:v>2.13</c:v>
                </c:pt>
                <c:pt idx="71">
                  <c:v>2.16</c:v>
                </c:pt>
                <c:pt idx="72">
                  <c:v>2.19</c:v>
                </c:pt>
                <c:pt idx="73">
                  <c:v>2.2200000000000002</c:v>
                </c:pt>
                <c:pt idx="74">
                  <c:v>2.25</c:v>
                </c:pt>
                <c:pt idx="75">
                  <c:v>2.2799999999999998</c:v>
                </c:pt>
                <c:pt idx="76">
                  <c:v>2.31</c:v>
                </c:pt>
                <c:pt idx="77">
                  <c:v>2.34</c:v>
                </c:pt>
                <c:pt idx="78">
                  <c:v>2.37</c:v>
                </c:pt>
                <c:pt idx="79">
                  <c:v>2.4</c:v>
                </c:pt>
                <c:pt idx="80">
                  <c:v>2.4300000000000002</c:v>
                </c:pt>
                <c:pt idx="81">
                  <c:v>2.46</c:v>
                </c:pt>
                <c:pt idx="82">
                  <c:v>2.4900000000000002</c:v>
                </c:pt>
                <c:pt idx="83">
                  <c:v>2.52</c:v>
                </c:pt>
                <c:pt idx="84">
                  <c:v>2.5499999999999998</c:v>
                </c:pt>
                <c:pt idx="85">
                  <c:v>2.58</c:v>
                </c:pt>
                <c:pt idx="86">
                  <c:v>2.61</c:v>
                </c:pt>
                <c:pt idx="87">
                  <c:v>2.64</c:v>
                </c:pt>
                <c:pt idx="88">
                  <c:v>2.67</c:v>
                </c:pt>
                <c:pt idx="89">
                  <c:v>2.7</c:v>
                </c:pt>
                <c:pt idx="90">
                  <c:v>2.73</c:v>
                </c:pt>
                <c:pt idx="91">
                  <c:v>2.76</c:v>
                </c:pt>
                <c:pt idx="92">
                  <c:v>2.79</c:v>
                </c:pt>
                <c:pt idx="93">
                  <c:v>2.82</c:v>
                </c:pt>
                <c:pt idx="94">
                  <c:v>2.85</c:v>
                </c:pt>
                <c:pt idx="95">
                  <c:v>2.88</c:v>
                </c:pt>
                <c:pt idx="96">
                  <c:v>2.91</c:v>
                </c:pt>
                <c:pt idx="97">
                  <c:v>2.94</c:v>
                </c:pt>
                <c:pt idx="98">
                  <c:v>2.97</c:v>
                </c:pt>
                <c:pt idx="99">
                  <c:v>3</c:v>
                </c:pt>
                <c:pt idx="100">
                  <c:v>3.03</c:v>
                </c:pt>
                <c:pt idx="101">
                  <c:v>3.06</c:v>
                </c:pt>
                <c:pt idx="102">
                  <c:v>3.09</c:v>
                </c:pt>
                <c:pt idx="103">
                  <c:v>3.12</c:v>
                </c:pt>
                <c:pt idx="104">
                  <c:v>3.15</c:v>
                </c:pt>
                <c:pt idx="105">
                  <c:v>3.18</c:v>
                </c:pt>
                <c:pt idx="106">
                  <c:v>3.21</c:v>
                </c:pt>
                <c:pt idx="107">
                  <c:v>3.24</c:v>
                </c:pt>
                <c:pt idx="108">
                  <c:v>3.27</c:v>
                </c:pt>
                <c:pt idx="109">
                  <c:v>3.3</c:v>
                </c:pt>
                <c:pt idx="110">
                  <c:v>3.33</c:v>
                </c:pt>
                <c:pt idx="111">
                  <c:v>3.36</c:v>
                </c:pt>
                <c:pt idx="112">
                  <c:v>3.39</c:v>
                </c:pt>
                <c:pt idx="113">
                  <c:v>3.42</c:v>
                </c:pt>
                <c:pt idx="114">
                  <c:v>3.45</c:v>
                </c:pt>
                <c:pt idx="115">
                  <c:v>3.48</c:v>
                </c:pt>
                <c:pt idx="116">
                  <c:v>3.51</c:v>
                </c:pt>
                <c:pt idx="117">
                  <c:v>3.54</c:v>
                </c:pt>
                <c:pt idx="118">
                  <c:v>3.57</c:v>
                </c:pt>
                <c:pt idx="119">
                  <c:v>3.6</c:v>
                </c:pt>
                <c:pt idx="120">
                  <c:v>3.63</c:v>
                </c:pt>
                <c:pt idx="121">
                  <c:v>3.66</c:v>
                </c:pt>
                <c:pt idx="122">
                  <c:v>3.69</c:v>
                </c:pt>
                <c:pt idx="123">
                  <c:v>3.72</c:v>
                </c:pt>
                <c:pt idx="124">
                  <c:v>3.75</c:v>
                </c:pt>
                <c:pt idx="125">
                  <c:v>3.78</c:v>
                </c:pt>
                <c:pt idx="126">
                  <c:v>3.81</c:v>
                </c:pt>
                <c:pt idx="127">
                  <c:v>3.84</c:v>
                </c:pt>
                <c:pt idx="128">
                  <c:v>3.87</c:v>
                </c:pt>
                <c:pt idx="129">
                  <c:v>3.9</c:v>
                </c:pt>
                <c:pt idx="130">
                  <c:v>3.93</c:v>
                </c:pt>
                <c:pt idx="131">
                  <c:v>3.96</c:v>
                </c:pt>
                <c:pt idx="132">
                  <c:v>3.99</c:v>
                </c:pt>
                <c:pt idx="133">
                  <c:v>4.0199999999999996</c:v>
                </c:pt>
                <c:pt idx="134">
                  <c:v>4.05</c:v>
                </c:pt>
                <c:pt idx="135">
                  <c:v>4.08</c:v>
                </c:pt>
                <c:pt idx="136">
                  <c:v>4.1099999999999994</c:v>
                </c:pt>
                <c:pt idx="137">
                  <c:v>4.1399999999999997</c:v>
                </c:pt>
                <c:pt idx="138">
                  <c:v>4.17</c:v>
                </c:pt>
                <c:pt idx="139">
                  <c:v>4.2</c:v>
                </c:pt>
                <c:pt idx="140">
                  <c:v>4.2300000000000004</c:v>
                </c:pt>
                <c:pt idx="141">
                  <c:v>4.26</c:v>
                </c:pt>
                <c:pt idx="142">
                  <c:v>4.29</c:v>
                </c:pt>
                <c:pt idx="143">
                  <c:v>4.3199999999999976</c:v>
                </c:pt>
                <c:pt idx="144">
                  <c:v>4.3499999999999996</c:v>
                </c:pt>
                <c:pt idx="145">
                  <c:v>4.38</c:v>
                </c:pt>
                <c:pt idx="146">
                  <c:v>4.41</c:v>
                </c:pt>
                <c:pt idx="147">
                  <c:v>4.4400000000000004</c:v>
                </c:pt>
                <c:pt idx="148">
                  <c:v>4.47</c:v>
                </c:pt>
                <c:pt idx="149">
                  <c:v>4.5</c:v>
                </c:pt>
                <c:pt idx="150">
                  <c:v>4.53</c:v>
                </c:pt>
                <c:pt idx="151">
                  <c:v>4.5599999999999996</c:v>
                </c:pt>
                <c:pt idx="152">
                  <c:v>4.59</c:v>
                </c:pt>
                <c:pt idx="153">
                  <c:v>4.6199999999999957</c:v>
                </c:pt>
                <c:pt idx="154">
                  <c:v>4.6499999999999977</c:v>
                </c:pt>
                <c:pt idx="155">
                  <c:v>4.68</c:v>
                </c:pt>
                <c:pt idx="156">
                  <c:v>4.71</c:v>
                </c:pt>
                <c:pt idx="157">
                  <c:v>4.74</c:v>
                </c:pt>
                <c:pt idx="158">
                  <c:v>4.7699999999999987</c:v>
                </c:pt>
                <c:pt idx="159">
                  <c:v>4.8</c:v>
                </c:pt>
                <c:pt idx="160">
                  <c:v>4.83</c:v>
                </c:pt>
                <c:pt idx="161">
                  <c:v>4.8599999999999977</c:v>
                </c:pt>
                <c:pt idx="162">
                  <c:v>4.8899999999999997</c:v>
                </c:pt>
                <c:pt idx="163">
                  <c:v>4.92</c:v>
                </c:pt>
                <c:pt idx="164">
                  <c:v>4.95</c:v>
                </c:pt>
                <c:pt idx="165">
                  <c:v>4.9800000000000004</c:v>
                </c:pt>
                <c:pt idx="166">
                  <c:v>5.01</c:v>
                </c:pt>
                <c:pt idx="167">
                  <c:v>5.04</c:v>
                </c:pt>
                <c:pt idx="168">
                  <c:v>5.07</c:v>
                </c:pt>
                <c:pt idx="169">
                  <c:v>5.0999999999999996</c:v>
                </c:pt>
                <c:pt idx="170">
                  <c:v>5.13</c:v>
                </c:pt>
                <c:pt idx="171">
                  <c:v>5.1599999999999966</c:v>
                </c:pt>
                <c:pt idx="172">
                  <c:v>5.1899999999999986</c:v>
                </c:pt>
                <c:pt idx="173">
                  <c:v>5.22</c:v>
                </c:pt>
                <c:pt idx="174">
                  <c:v>5.25</c:v>
                </c:pt>
                <c:pt idx="175">
                  <c:v>5.28</c:v>
                </c:pt>
                <c:pt idx="176">
                  <c:v>5.31</c:v>
                </c:pt>
                <c:pt idx="177">
                  <c:v>5.34</c:v>
                </c:pt>
                <c:pt idx="178">
                  <c:v>5.37</c:v>
                </c:pt>
                <c:pt idx="179">
                  <c:v>5.4</c:v>
                </c:pt>
                <c:pt idx="180">
                  <c:v>5.43</c:v>
                </c:pt>
                <c:pt idx="181">
                  <c:v>5.46</c:v>
                </c:pt>
                <c:pt idx="182">
                  <c:v>5.49</c:v>
                </c:pt>
                <c:pt idx="183">
                  <c:v>5.52</c:v>
                </c:pt>
                <c:pt idx="184">
                  <c:v>5.55</c:v>
                </c:pt>
                <c:pt idx="185">
                  <c:v>5.58</c:v>
                </c:pt>
                <c:pt idx="186">
                  <c:v>5.6099999999999977</c:v>
                </c:pt>
                <c:pt idx="187">
                  <c:v>5.64</c:v>
                </c:pt>
                <c:pt idx="188">
                  <c:v>5.67</c:v>
                </c:pt>
                <c:pt idx="189">
                  <c:v>5.7</c:v>
                </c:pt>
                <c:pt idx="190">
                  <c:v>5.73</c:v>
                </c:pt>
                <c:pt idx="191">
                  <c:v>5.76</c:v>
                </c:pt>
                <c:pt idx="192">
                  <c:v>5.79</c:v>
                </c:pt>
                <c:pt idx="193">
                  <c:v>5.8199999999999976</c:v>
                </c:pt>
                <c:pt idx="194">
                  <c:v>5.85</c:v>
                </c:pt>
                <c:pt idx="195">
                  <c:v>5.88</c:v>
                </c:pt>
                <c:pt idx="196">
                  <c:v>5.91</c:v>
                </c:pt>
                <c:pt idx="197">
                  <c:v>5.94</c:v>
                </c:pt>
                <c:pt idx="198">
                  <c:v>5.97</c:v>
                </c:pt>
                <c:pt idx="199">
                  <c:v>6</c:v>
                </c:pt>
                <c:pt idx="200">
                  <c:v>6.03</c:v>
                </c:pt>
                <c:pt idx="201">
                  <c:v>6.06</c:v>
                </c:pt>
                <c:pt idx="202">
                  <c:v>6.09</c:v>
                </c:pt>
                <c:pt idx="203">
                  <c:v>6.1199999999999974</c:v>
                </c:pt>
                <c:pt idx="204">
                  <c:v>6.1499999999999986</c:v>
                </c:pt>
                <c:pt idx="205">
                  <c:v>6.18</c:v>
                </c:pt>
                <c:pt idx="206">
                  <c:v>6.21</c:v>
                </c:pt>
                <c:pt idx="207">
                  <c:v>6.24</c:v>
                </c:pt>
                <c:pt idx="208">
                  <c:v>6.27</c:v>
                </c:pt>
                <c:pt idx="209">
                  <c:v>6.3</c:v>
                </c:pt>
                <c:pt idx="210">
                  <c:v>6.33</c:v>
                </c:pt>
                <c:pt idx="211">
                  <c:v>6.3599999999999977</c:v>
                </c:pt>
                <c:pt idx="212">
                  <c:v>6.39</c:v>
                </c:pt>
                <c:pt idx="213">
                  <c:v>6.42</c:v>
                </c:pt>
                <c:pt idx="214">
                  <c:v>6.45</c:v>
                </c:pt>
                <c:pt idx="215">
                  <c:v>6.48</c:v>
                </c:pt>
                <c:pt idx="216">
                  <c:v>6.51</c:v>
                </c:pt>
                <c:pt idx="217">
                  <c:v>6.54</c:v>
                </c:pt>
                <c:pt idx="218">
                  <c:v>6.57</c:v>
                </c:pt>
                <c:pt idx="219">
                  <c:v>6.6</c:v>
                </c:pt>
                <c:pt idx="220">
                  <c:v>6.63</c:v>
                </c:pt>
                <c:pt idx="221">
                  <c:v>6.6599999999999957</c:v>
                </c:pt>
                <c:pt idx="222">
                  <c:v>6.6899999999999986</c:v>
                </c:pt>
                <c:pt idx="223">
                  <c:v>6.72</c:v>
                </c:pt>
                <c:pt idx="224">
                  <c:v>6.75</c:v>
                </c:pt>
                <c:pt idx="225">
                  <c:v>6.78</c:v>
                </c:pt>
                <c:pt idx="226">
                  <c:v>6.81</c:v>
                </c:pt>
                <c:pt idx="227">
                  <c:v>6.84</c:v>
                </c:pt>
                <c:pt idx="228">
                  <c:v>6.87</c:v>
                </c:pt>
                <c:pt idx="229">
                  <c:v>6.9</c:v>
                </c:pt>
                <c:pt idx="230">
                  <c:v>6.93</c:v>
                </c:pt>
                <c:pt idx="231">
                  <c:v>6.96</c:v>
                </c:pt>
                <c:pt idx="232">
                  <c:v>6.99</c:v>
                </c:pt>
                <c:pt idx="233">
                  <c:v>7.02</c:v>
                </c:pt>
                <c:pt idx="234">
                  <c:v>7.05</c:v>
                </c:pt>
                <c:pt idx="235">
                  <c:v>7.08</c:v>
                </c:pt>
                <c:pt idx="236">
                  <c:v>7.1099999999999994</c:v>
                </c:pt>
                <c:pt idx="237">
                  <c:v>7.14</c:v>
                </c:pt>
                <c:pt idx="238">
                  <c:v>7.17</c:v>
                </c:pt>
                <c:pt idx="239">
                  <c:v>7.2</c:v>
                </c:pt>
                <c:pt idx="240">
                  <c:v>7.23</c:v>
                </c:pt>
                <c:pt idx="241">
                  <c:v>7.26</c:v>
                </c:pt>
                <c:pt idx="242">
                  <c:v>7.29</c:v>
                </c:pt>
                <c:pt idx="243">
                  <c:v>7.3199999999999976</c:v>
                </c:pt>
                <c:pt idx="244">
                  <c:v>7.35</c:v>
                </c:pt>
                <c:pt idx="245">
                  <c:v>7.38</c:v>
                </c:pt>
                <c:pt idx="246">
                  <c:v>7.41</c:v>
                </c:pt>
                <c:pt idx="247">
                  <c:v>7.44</c:v>
                </c:pt>
                <c:pt idx="248">
                  <c:v>7.47</c:v>
                </c:pt>
                <c:pt idx="249">
                  <c:v>7.5</c:v>
                </c:pt>
                <c:pt idx="250">
                  <c:v>7.53</c:v>
                </c:pt>
                <c:pt idx="251">
                  <c:v>7.56</c:v>
                </c:pt>
                <c:pt idx="252">
                  <c:v>7.59</c:v>
                </c:pt>
                <c:pt idx="253">
                  <c:v>7.6199999999999957</c:v>
                </c:pt>
                <c:pt idx="254">
                  <c:v>7.6499999999999977</c:v>
                </c:pt>
                <c:pt idx="255">
                  <c:v>7.68</c:v>
                </c:pt>
                <c:pt idx="256">
                  <c:v>7.71</c:v>
                </c:pt>
                <c:pt idx="257">
                  <c:v>7.74</c:v>
                </c:pt>
                <c:pt idx="258">
                  <c:v>7.7699999999999987</c:v>
                </c:pt>
                <c:pt idx="259">
                  <c:v>7.8</c:v>
                </c:pt>
                <c:pt idx="260">
                  <c:v>7.83</c:v>
                </c:pt>
                <c:pt idx="261">
                  <c:v>7.8599999999999977</c:v>
                </c:pt>
                <c:pt idx="262">
                  <c:v>7.89</c:v>
                </c:pt>
                <c:pt idx="263">
                  <c:v>7.92</c:v>
                </c:pt>
                <c:pt idx="264">
                  <c:v>7.95</c:v>
                </c:pt>
                <c:pt idx="265">
                  <c:v>7.98</c:v>
                </c:pt>
                <c:pt idx="266">
                  <c:v>8.01</c:v>
                </c:pt>
                <c:pt idx="267">
                  <c:v>8.0400000000000009</c:v>
                </c:pt>
                <c:pt idx="268">
                  <c:v>8.07</c:v>
                </c:pt>
                <c:pt idx="269">
                  <c:v>8.1</c:v>
                </c:pt>
                <c:pt idx="270">
                  <c:v>8.1300000000000008</c:v>
                </c:pt>
                <c:pt idx="271">
                  <c:v>8.16</c:v>
                </c:pt>
                <c:pt idx="272">
                  <c:v>8.19</c:v>
                </c:pt>
                <c:pt idx="273">
                  <c:v>8.2200000000000006</c:v>
                </c:pt>
                <c:pt idx="274">
                  <c:v>8.25</c:v>
                </c:pt>
                <c:pt idx="275">
                  <c:v>8.2800000000000011</c:v>
                </c:pt>
                <c:pt idx="276">
                  <c:v>8.31</c:v>
                </c:pt>
                <c:pt idx="277">
                  <c:v>8.34</c:v>
                </c:pt>
                <c:pt idx="278">
                  <c:v>8.3700000000000028</c:v>
                </c:pt>
                <c:pt idx="279">
                  <c:v>8.4</c:v>
                </c:pt>
                <c:pt idx="280">
                  <c:v>8.43</c:v>
                </c:pt>
                <c:pt idx="281">
                  <c:v>8.4600000000000026</c:v>
                </c:pt>
                <c:pt idx="282">
                  <c:v>8.49</c:v>
                </c:pt>
                <c:pt idx="283">
                  <c:v>8.52</c:v>
                </c:pt>
                <c:pt idx="284">
                  <c:v>8.5500000000000007</c:v>
                </c:pt>
                <c:pt idx="285">
                  <c:v>8.58</c:v>
                </c:pt>
                <c:pt idx="286">
                  <c:v>8.61</c:v>
                </c:pt>
                <c:pt idx="287">
                  <c:v>8.64</c:v>
                </c:pt>
                <c:pt idx="288">
                  <c:v>8.67</c:v>
                </c:pt>
                <c:pt idx="289">
                  <c:v>8.7000000000000011</c:v>
                </c:pt>
                <c:pt idx="290">
                  <c:v>8.73</c:v>
                </c:pt>
                <c:pt idx="291">
                  <c:v>8.76</c:v>
                </c:pt>
                <c:pt idx="292">
                  <c:v>8.7900000000000009</c:v>
                </c:pt>
                <c:pt idx="293">
                  <c:v>8.82</c:v>
                </c:pt>
                <c:pt idx="294">
                  <c:v>8.85</c:v>
                </c:pt>
                <c:pt idx="295">
                  <c:v>8.8800000000000008</c:v>
                </c:pt>
                <c:pt idx="296">
                  <c:v>8.91</c:v>
                </c:pt>
                <c:pt idx="297">
                  <c:v>8.94</c:v>
                </c:pt>
                <c:pt idx="298">
                  <c:v>8.9700000000000006</c:v>
                </c:pt>
                <c:pt idx="299">
                  <c:v>9</c:v>
                </c:pt>
                <c:pt idx="300">
                  <c:v>9.0300000000000011</c:v>
                </c:pt>
                <c:pt idx="301">
                  <c:v>9.06</c:v>
                </c:pt>
                <c:pt idx="302">
                  <c:v>9.09</c:v>
                </c:pt>
                <c:pt idx="303">
                  <c:v>9.120000000000001</c:v>
                </c:pt>
                <c:pt idx="304">
                  <c:v>9.15</c:v>
                </c:pt>
                <c:pt idx="305">
                  <c:v>9.18</c:v>
                </c:pt>
                <c:pt idx="306">
                  <c:v>9.2100000000000009</c:v>
                </c:pt>
                <c:pt idx="307">
                  <c:v>9.24</c:v>
                </c:pt>
                <c:pt idx="308">
                  <c:v>9.27</c:v>
                </c:pt>
                <c:pt idx="309">
                  <c:v>9.3000000000000007</c:v>
                </c:pt>
                <c:pt idx="310">
                  <c:v>9.33</c:v>
                </c:pt>
                <c:pt idx="311">
                  <c:v>9.36</c:v>
                </c:pt>
                <c:pt idx="312">
                  <c:v>9.39</c:v>
                </c:pt>
                <c:pt idx="313">
                  <c:v>9.42</c:v>
                </c:pt>
                <c:pt idx="314">
                  <c:v>9.4499999999999993</c:v>
                </c:pt>
                <c:pt idx="315">
                  <c:v>9.48</c:v>
                </c:pt>
                <c:pt idx="316">
                  <c:v>9.51</c:v>
                </c:pt>
                <c:pt idx="317">
                  <c:v>9.5400000000000009</c:v>
                </c:pt>
                <c:pt idx="318">
                  <c:v>9.57</c:v>
                </c:pt>
                <c:pt idx="319">
                  <c:v>9.6</c:v>
                </c:pt>
                <c:pt idx="320">
                  <c:v>9.6300000000000008</c:v>
                </c:pt>
                <c:pt idx="321">
                  <c:v>9.66</c:v>
                </c:pt>
                <c:pt idx="322">
                  <c:v>9.69</c:v>
                </c:pt>
                <c:pt idx="323">
                  <c:v>9.7200000000000006</c:v>
                </c:pt>
                <c:pt idx="324">
                  <c:v>9.75</c:v>
                </c:pt>
                <c:pt idx="325">
                  <c:v>9.7800000000000011</c:v>
                </c:pt>
                <c:pt idx="326">
                  <c:v>9.81</c:v>
                </c:pt>
                <c:pt idx="327">
                  <c:v>9.84</c:v>
                </c:pt>
                <c:pt idx="328">
                  <c:v>9.8700000000000028</c:v>
                </c:pt>
                <c:pt idx="329">
                  <c:v>9.9</c:v>
                </c:pt>
                <c:pt idx="330">
                  <c:v>9.93</c:v>
                </c:pt>
                <c:pt idx="331">
                  <c:v>9.9600000000000026</c:v>
                </c:pt>
                <c:pt idx="332">
                  <c:v>9.99</c:v>
                </c:pt>
                <c:pt idx="333">
                  <c:v>10.02</c:v>
                </c:pt>
                <c:pt idx="334">
                  <c:v>10.050000000000001</c:v>
                </c:pt>
                <c:pt idx="335">
                  <c:v>10.08</c:v>
                </c:pt>
                <c:pt idx="336">
                  <c:v>10.11</c:v>
                </c:pt>
                <c:pt idx="337">
                  <c:v>10.14</c:v>
                </c:pt>
                <c:pt idx="338">
                  <c:v>10.17</c:v>
                </c:pt>
                <c:pt idx="339">
                  <c:v>10.199999999999999</c:v>
                </c:pt>
                <c:pt idx="340">
                  <c:v>10.23</c:v>
                </c:pt>
                <c:pt idx="341">
                  <c:v>10.26</c:v>
                </c:pt>
                <c:pt idx="342">
                  <c:v>10.29</c:v>
                </c:pt>
                <c:pt idx="343">
                  <c:v>10.32</c:v>
                </c:pt>
                <c:pt idx="344">
                  <c:v>10.35</c:v>
                </c:pt>
                <c:pt idx="345">
                  <c:v>10.38</c:v>
                </c:pt>
                <c:pt idx="346">
                  <c:v>10.41</c:v>
                </c:pt>
                <c:pt idx="347">
                  <c:v>10.44</c:v>
                </c:pt>
                <c:pt idx="348">
                  <c:v>10.47</c:v>
                </c:pt>
                <c:pt idx="349">
                  <c:v>10.5</c:v>
                </c:pt>
                <c:pt idx="350">
                  <c:v>10.53</c:v>
                </c:pt>
                <c:pt idx="351">
                  <c:v>10.56</c:v>
                </c:pt>
                <c:pt idx="352">
                  <c:v>10.59</c:v>
                </c:pt>
                <c:pt idx="353">
                  <c:v>10.62</c:v>
                </c:pt>
                <c:pt idx="354">
                  <c:v>10.65</c:v>
                </c:pt>
                <c:pt idx="355">
                  <c:v>10.68</c:v>
                </c:pt>
                <c:pt idx="356">
                  <c:v>10.71</c:v>
                </c:pt>
                <c:pt idx="357">
                  <c:v>10.74</c:v>
                </c:pt>
                <c:pt idx="358">
                  <c:v>10.77</c:v>
                </c:pt>
                <c:pt idx="359">
                  <c:v>10.8</c:v>
                </c:pt>
                <c:pt idx="360">
                  <c:v>10.83</c:v>
                </c:pt>
                <c:pt idx="361">
                  <c:v>10.86</c:v>
                </c:pt>
                <c:pt idx="362">
                  <c:v>10.89</c:v>
                </c:pt>
                <c:pt idx="363">
                  <c:v>10.92</c:v>
                </c:pt>
                <c:pt idx="364">
                  <c:v>10.95</c:v>
                </c:pt>
                <c:pt idx="365">
                  <c:v>10.98</c:v>
                </c:pt>
                <c:pt idx="366">
                  <c:v>11.01</c:v>
                </c:pt>
                <c:pt idx="367">
                  <c:v>11.04</c:v>
                </c:pt>
                <c:pt idx="368">
                  <c:v>11.07</c:v>
                </c:pt>
                <c:pt idx="369">
                  <c:v>11.1</c:v>
                </c:pt>
                <c:pt idx="370">
                  <c:v>11.13</c:v>
                </c:pt>
                <c:pt idx="371">
                  <c:v>11.16</c:v>
                </c:pt>
                <c:pt idx="372">
                  <c:v>11.19</c:v>
                </c:pt>
                <c:pt idx="373">
                  <c:v>11.22</c:v>
                </c:pt>
                <c:pt idx="374">
                  <c:v>11.25</c:v>
                </c:pt>
                <c:pt idx="375">
                  <c:v>11.28</c:v>
                </c:pt>
                <c:pt idx="376">
                  <c:v>11.31</c:v>
                </c:pt>
                <c:pt idx="377">
                  <c:v>11.34</c:v>
                </c:pt>
                <c:pt idx="378">
                  <c:v>11.37</c:v>
                </c:pt>
                <c:pt idx="379">
                  <c:v>11.4</c:v>
                </c:pt>
                <c:pt idx="380">
                  <c:v>11.43</c:v>
                </c:pt>
                <c:pt idx="381">
                  <c:v>11.46</c:v>
                </c:pt>
                <c:pt idx="382">
                  <c:v>11.49</c:v>
                </c:pt>
                <c:pt idx="383">
                  <c:v>11.52</c:v>
                </c:pt>
                <c:pt idx="384">
                  <c:v>11.55</c:v>
                </c:pt>
                <c:pt idx="385">
                  <c:v>11.58</c:v>
                </c:pt>
                <c:pt idx="386">
                  <c:v>11.61</c:v>
                </c:pt>
                <c:pt idx="387">
                  <c:v>11.64</c:v>
                </c:pt>
                <c:pt idx="388">
                  <c:v>11.67</c:v>
                </c:pt>
                <c:pt idx="389">
                  <c:v>11.7</c:v>
                </c:pt>
                <c:pt idx="390">
                  <c:v>11.73</c:v>
                </c:pt>
                <c:pt idx="391">
                  <c:v>11.76</c:v>
                </c:pt>
                <c:pt idx="392">
                  <c:v>11.79</c:v>
                </c:pt>
                <c:pt idx="393">
                  <c:v>11.82</c:v>
                </c:pt>
                <c:pt idx="394">
                  <c:v>11.85</c:v>
                </c:pt>
                <c:pt idx="395">
                  <c:v>11.88</c:v>
                </c:pt>
                <c:pt idx="396">
                  <c:v>11.91</c:v>
                </c:pt>
                <c:pt idx="397">
                  <c:v>11.94</c:v>
                </c:pt>
                <c:pt idx="398">
                  <c:v>11.97</c:v>
                </c:pt>
                <c:pt idx="399">
                  <c:v>12</c:v>
                </c:pt>
                <c:pt idx="400">
                  <c:v>12.03</c:v>
                </c:pt>
                <c:pt idx="401">
                  <c:v>12.06</c:v>
                </c:pt>
                <c:pt idx="402">
                  <c:v>12.09</c:v>
                </c:pt>
                <c:pt idx="403">
                  <c:v>12.12</c:v>
                </c:pt>
                <c:pt idx="404">
                  <c:v>12.15</c:v>
                </c:pt>
                <c:pt idx="405">
                  <c:v>12.18</c:v>
                </c:pt>
                <c:pt idx="406">
                  <c:v>12.21</c:v>
                </c:pt>
                <c:pt idx="407">
                  <c:v>12.24</c:v>
                </c:pt>
                <c:pt idx="408">
                  <c:v>12.27</c:v>
                </c:pt>
                <c:pt idx="409">
                  <c:v>12.3</c:v>
                </c:pt>
                <c:pt idx="410">
                  <c:v>12.33</c:v>
                </c:pt>
                <c:pt idx="411">
                  <c:v>12.36</c:v>
                </c:pt>
                <c:pt idx="412">
                  <c:v>12.39</c:v>
                </c:pt>
                <c:pt idx="413">
                  <c:v>12.42</c:v>
                </c:pt>
                <c:pt idx="414">
                  <c:v>12.45</c:v>
                </c:pt>
                <c:pt idx="415">
                  <c:v>12.48</c:v>
                </c:pt>
                <c:pt idx="416">
                  <c:v>12.51</c:v>
                </c:pt>
                <c:pt idx="417">
                  <c:v>12.54</c:v>
                </c:pt>
                <c:pt idx="418">
                  <c:v>12.57</c:v>
                </c:pt>
                <c:pt idx="419">
                  <c:v>12.6</c:v>
                </c:pt>
                <c:pt idx="420">
                  <c:v>12.63</c:v>
                </c:pt>
                <c:pt idx="421">
                  <c:v>12.66</c:v>
                </c:pt>
                <c:pt idx="422">
                  <c:v>12.69</c:v>
                </c:pt>
                <c:pt idx="423">
                  <c:v>12.72</c:v>
                </c:pt>
                <c:pt idx="424">
                  <c:v>12.75</c:v>
                </c:pt>
                <c:pt idx="425">
                  <c:v>12.78</c:v>
                </c:pt>
                <c:pt idx="426">
                  <c:v>12.81</c:v>
                </c:pt>
                <c:pt idx="427">
                  <c:v>12.84</c:v>
                </c:pt>
                <c:pt idx="428">
                  <c:v>12.87</c:v>
                </c:pt>
                <c:pt idx="429">
                  <c:v>12.9</c:v>
                </c:pt>
                <c:pt idx="430">
                  <c:v>12.93</c:v>
                </c:pt>
                <c:pt idx="431">
                  <c:v>12.96</c:v>
                </c:pt>
                <c:pt idx="432">
                  <c:v>12.99</c:v>
                </c:pt>
                <c:pt idx="433">
                  <c:v>13.02</c:v>
                </c:pt>
                <c:pt idx="434">
                  <c:v>13.05</c:v>
                </c:pt>
                <c:pt idx="435">
                  <c:v>13.08</c:v>
                </c:pt>
                <c:pt idx="436">
                  <c:v>13.11</c:v>
                </c:pt>
                <c:pt idx="437">
                  <c:v>13.14</c:v>
                </c:pt>
                <c:pt idx="438">
                  <c:v>13.17</c:v>
                </c:pt>
                <c:pt idx="439">
                  <c:v>13.2</c:v>
                </c:pt>
                <c:pt idx="440">
                  <c:v>13.23</c:v>
                </c:pt>
                <c:pt idx="441">
                  <c:v>13.26</c:v>
                </c:pt>
                <c:pt idx="442">
                  <c:v>13.29</c:v>
                </c:pt>
                <c:pt idx="443">
                  <c:v>13.32</c:v>
                </c:pt>
                <c:pt idx="444">
                  <c:v>13.35</c:v>
                </c:pt>
                <c:pt idx="445">
                  <c:v>13.38</c:v>
                </c:pt>
                <c:pt idx="446">
                  <c:v>13.41</c:v>
                </c:pt>
                <c:pt idx="447">
                  <c:v>13.44</c:v>
                </c:pt>
                <c:pt idx="448">
                  <c:v>13.47</c:v>
                </c:pt>
                <c:pt idx="449">
                  <c:v>13.5</c:v>
                </c:pt>
                <c:pt idx="450">
                  <c:v>13.53</c:v>
                </c:pt>
                <c:pt idx="451">
                  <c:v>13.56</c:v>
                </c:pt>
                <c:pt idx="452">
                  <c:v>13.59</c:v>
                </c:pt>
                <c:pt idx="453">
                  <c:v>13.62</c:v>
                </c:pt>
                <c:pt idx="454">
                  <c:v>13.65</c:v>
                </c:pt>
                <c:pt idx="455">
                  <c:v>13.68</c:v>
                </c:pt>
                <c:pt idx="456">
                  <c:v>13.71</c:v>
                </c:pt>
                <c:pt idx="457">
                  <c:v>13.74</c:v>
                </c:pt>
                <c:pt idx="458">
                  <c:v>13.77</c:v>
                </c:pt>
                <c:pt idx="459">
                  <c:v>13.8</c:v>
                </c:pt>
                <c:pt idx="460">
                  <c:v>13.83</c:v>
                </c:pt>
                <c:pt idx="461">
                  <c:v>13.86</c:v>
                </c:pt>
                <c:pt idx="462">
                  <c:v>13.89</c:v>
                </c:pt>
                <c:pt idx="463">
                  <c:v>13.92</c:v>
                </c:pt>
                <c:pt idx="464">
                  <c:v>13.95</c:v>
                </c:pt>
                <c:pt idx="465">
                  <c:v>13.98</c:v>
                </c:pt>
                <c:pt idx="466">
                  <c:v>14.01</c:v>
                </c:pt>
                <c:pt idx="467">
                  <c:v>14.04</c:v>
                </c:pt>
                <c:pt idx="468">
                  <c:v>14.07</c:v>
                </c:pt>
                <c:pt idx="469">
                  <c:v>14.1</c:v>
                </c:pt>
                <c:pt idx="470">
                  <c:v>14.13</c:v>
                </c:pt>
                <c:pt idx="471">
                  <c:v>14.16</c:v>
                </c:pt>
                <c:pt idx="472">
                  <c:v>14.19</c:v>
                </c:pt>
                <c:pt idx="473">
                  <c:v>14.22</c:v>
                </c:pt>
                <c:pt idx="474">
                  <c:v>14.25</c:v>
                </c:pt>
                <c:pt idx="475">
                  <c:v>14.28</c:v>
                </c:pt>
                <c:pt idx="476">
                  <c:v>14.31</c:v>
                </c:pt>
                <c:pt idx="477">
                  <c:v>14.34</c:v>
                </c:pt>
                <c:pt idx="478">
                  <c:v>14.37</c:v>
                </c:pt>
                <c:pt idx="479">
                  <c:v>14.4</c:v>
                </c:pt>
                <c:pt idx="480">
                  <c:v>14.43</c:v>
                </c:pt>
                <c:pt idx="481">
                  <c:v>14.46</c:v>
                </c:pt>
                <c:pt idx="482">
                  <c:v>14.49</c:v>
                </c:pt>
                <c:pt idx="483">
                  <c:v>14.52</c:v>
                </c:pt>
                <c:pt idx="484">
                  <c:v>14.55</c:v>
                </c:pt>
                <c:pt idx="485">
                  <c:v>14.58</c:v>
                </c:pt>
                <c:pt idx="486">
                  <c:v>14.61</c:v>
                </c:pt>
                <c:pt idx="487">
                  <c:v>14.64</c:v>
                </c:pt>
                <c:pt idx="488">
                  <c:v>14.67</c:v>
                </c:pt>
                <c:pt idx="489">
                  <c:v>14.7</c:v>
                </c:pt>
                <c:pt idx="490">
                  <c:v>14.73</c:v>
                </c:pt>
                <c:pt idx="491">
                  <c:v>14.76</c:v>
                </c:pt>
                <c:pt idx="492">
                  <c:v>14.79</c:v>
                </c:pt>
                <c:pt idx="493">
                  <c:v>14.82</c:v>
                </c:pt>
                <c:pt idx="494">
                  <c:v>14.85</c:v>
                </c:pt>
                <c:pt idx="495">
                  <c:v>14.88</c:v>
                </c:pt>
                <c:pt idx="496">
                  <c:v>14.91</c:v>
                </c:pt>
                <c:pt idx="497">
                  <c:v>14.94</c:v>
                </c:pt>
                <c:pt idx="498">
                  <c:v>14.97</c:v>
                </c:pt>
                <c:pt idx="499">
                  <c:v>15</c:v>
                </c:pt>
                <c:pt idx="500">
                  <c:v>15.03</c:v>
                </c:pt>
                <c:pt idx="501">
                  <c:v>15.06</c:v>
                </c:pt>
                <c:pt idx="502">
                  <c:v>15.09</c:v>
                </c:pt>
                <c:pt idx="503">
                  <c:v>15.12</c:v>
                </c:pt>
                <c:pt idx="504">
                  <c:v>15.15</c:v>
                </c:pt>
                <c:pt idx="505">
                  <c:v>15.18</c:v>
                </c:pt>
                <c:pt idx="506">
                  <c:v>15.21</c:v>
                </c:pt>
                <c:pt idx="507">
                  <c:v>15.24</c:v>
                </c:pt>
                <c:pt idx="508">
                  <c:v>15.27</c:v>
                </c:pt>
                <c:pt idx="509">
                  <c:v>15.3</c:v>
                </c:pt>
                <c:pt idx="510">
                  <c:v>15.33</c:v>
                </c:pt>
                <c:pt idx="511">
                  <c:v>15.36</c:v>
                </c:pt>
                <c:pt idx="512">
                  <c:v>15.39</c:v>
                </c:pt>
                <c:pt idx="513">
                  <c:v>15.42</c:v>
                </c:pt>
                <c:pt idx="514">
                  <c:v>15.45</c:v>
                </c:pt>
                <c:pt idx="515">
                  <c:v>15.48</c:v>
                </c:pt>
                <c:pt idx="516">
                  <c:v>15.51</c:v>
                </c:pt>
                <c:pt idx="517">
                  <c:v>15.54</c:v>
                </c:pt>
                <c:pt idx="518">
                  <c:v>15.57</c:v>
                </c:pt>
                <c:pt idx="519">
                  <c:v>15.6</c:v>
                </c:pt>
                <c:pt idx="520">
                  <c:v>15.63</c:v>
                </c:pt>
                <c:pt idx="521">
                  <c:v>15.66</c:v>
                </c:pt>
                <c:pt idx="522">
                  <c:v>15.69</c:v>
                </c:pt>
                <c:pt idx="523">
                  <c:v>15.72</c:v>
                </c:pt>
                <c:pt idx="524">
                  <c:v>15.75</c:v>
                </c:pt>
                <c:pt idx="525">
                  <c:v>15.78</c:v>
                </c:pt>
                <c:pt idx="526">
                  <c:v>15.81</c:v>
                </c:pt>
                <c:pt idx="527">
                  <c:v>15.84</c:v>
                </c:pt>
                <c:pt idx="528">
                  <c:v>15.87</c:v>
                </c:pt>
                <c:pt idx="529">
                  <c:v>15.9</c:v>
                </c:pt>
                <c:pt idx="530">
                  <c:v>15.93</c:v>
                </c:pt>
                <c:pt idx="531">
                  <c:v>15.96</c:v>
                </c:pt>
                <c:pt idx="532">
                  <c:v>15.99</c:v>
                </c:pt>
                <c:pt idx="533">
                  <c:v>16.02</c:v>
                </c:pt>
                <c:pt idx="534">
                  <c:v>16.05</c:v>
                </c:pt>
                <c:pt idx="535">
                  <c:v>16.079999999999991</c:v>
                </c:pt>
                <c:pt idx="536">
                  <c:v>16.11</c:v>
                </c:pt>
                <c:pt idx="537">
                  <c:v>16.14</c:v>
                </c:pt>
                <c:pt idx="538">
                  <c:v>16.170000000000009</c:v>
                </c:pt>
                <c:pt idx="539">
                  <c:v>16.2</c:v>
                </c:pt>
                <c:pt idx="540">
                  <c:v>16.23</c:v>
                </c:pt>
                <c:pt idx="541">
                  <c:v>16.260000000000002</c:v>
                </c:pt>
                <c:pt idx="542">
                  <c:v>16.29</c:v>
                </c:pt>
                <c:pt idx="543">
                  <c:v>16.32</c:v>
                </c:pt>
                <c:pt idx="544">
                  <c:v>16.350000000000001</c:v>
                </c:pt>
                <c:pt idx="545">
                  <c:v>16.38</c:v>
                </c:pt>
                <c:pt idx="546">
                  <c:v>16.41</c:v>
                </c:pt>
                <c:pt idx="547">
                  <c:v>16.440000000000001</c:v>
                </c:pt>
                <c:pt idx="548">
                  <c:v>16.47</c:v>
                </c:pt>
                <c:pt idx="549">
                  <c:v>16.5</c:v>
                </c:pt>
                <c:pt idx="550">
                  <c:v>16.53</c:v>
                </c:pt>
                <c:pt idx="551">
                  <c:v>16.559999999999999</c:v>
                </c:pt>
                <c:pt idx="552">
                  <c:v>16.59</c:v>
                </c:pt>
                <c:pt idx="553">
                  <c:v>16.62</c:v>
                </c:pt>
                <c:pt idx="554">
                  <c:v>16.649999999999999</c:v>
                </c:pt>
                <c:pt idx="555">
                  <c:v>16.68</c:v>
                </c:pt>
                <c:pt idx="556">
                  <c:v>16.71</c:v>
                </c:pt>
                <c:pt idx="557">
                  <c:v>16.739999999999991</c:v>
                </c:pt>
                <c:pt idx="558">
                  <c:v>16.77</c:v>
                </c:pt>
                <c:pt idx="559">
                  <c:v>16.8</c:v>
                </c:pt>
                <c:pt idx="560">
                  <c:v>16.829999999999991</c:v>
                </c:pt>
                <c:pt idx="561">
                  <c:v>16.86</c:v>
                </c:pt>
                <c:pt idx="562">
                  <c:v>16.89</c:v>
                </c:pt>
                <c:pt idx="563">
                  <c:v>16.920000000000002</c:v>
                </c:pt>
                <c:pt idx="564">
                  <c:v>16.95</c:v>
                </c:pt>
                <c:pt idx="565">
                  <c:v>16.98</c:v>
                </c:pt>
                <c:pt idx="566">
                  <c:v>17.010000000000009</c:v>
                </c:pt>
                <c:pt idx="567">
                  <c:v>17.04</c:v>
                </c:pt>
                <c:pt idx="568">
                  <c:v>17.07</c:v>
                </c:pt>
                <c:pt idx="569">
                  <c:v>17.100000000000001</c:v>
                </c:pt>
                <c:pt idx="570">
                  <c:v>17.13</c:v>
                </c:pt>
                <c:pt idx="571">
                  <c:v>17.16</c:v>
                </c:pt>
                <c:pt idx="572">
                  <c:v>17.190000000000001</c:v>
                </c:pt>
                <c:pt idx="573">
                  <c:v>17.22</c:v>
                </c:pt>
                <c:pt idx="574">
                  <c:v>17.25</c:v>
                </c:pt>
                <c:pt idx="575">
                  <c:v>17.28</c:v>
                </c:pt>
                <c:pt idx="576">
                  <c:v>17.309999999999999</c:v>
                </c:pt>
                <c:pt idx="577">
                  <c:v>17.34</c:v>
                </c:pt>
                <c:pt idx="578">
                  <c:v>17.37</c:v>
                </c:pt>
                <c:pt idx="579">
                  <c:v>17.399999999999999</c:v>
                </c:pt>
                <c:pt idx="580">
                  <c:v>17.43</c:v>
                </c:pt>
                <c:pt idx="581">
                  <c:v>17.46</c:v>
                </c:pt>
                <c:pt idx="582">
                  <c:v>17.489999999999981</c:v>
                </c:pt>
                <c:pt idx="583">
                  <c:v>17.52</c:v>
                </c:pt>
                <c:pt idx="584">
                  <c:v>17.55</c:v>
                </c:pt>
                <c:pt idx="585">
                  <c:v>17.579999999999991</c:v>
                </c:pt>
                <c:pt idx="586">
                  <c:v>17.61</c:v>
                </c:pt>
                <c:pt idx="587">
                  <c:v>17.64</c:v>
                </c:pt>
                <c:pt idx="588">
                  <c:v>17.670000000000009</c:v>
                </c:pt>
                <c:pt idx="589">
                  <c:v>17.7</c:v>
                </c:pt>
                <c:pt idx="590">
                  <c:v>17.73</c:v>
                </c:pt>
                <c:pt idx="591">
                  <c:v>17.760000000000002</c:v>
                </c:pt>
                <c:pt idx="592">
                  <c:v>17.79</c:v>
                </c:pt>
                <c:pt idx="593">
                  <c:v>17.82</c:v>
                </c:pt>
                <c:pt idx="594">
                  <c:v>17.850000000000001</c:v>
                </c:pt>
                <c:pt idx="595">
                  <c:v>17.88</c:v>
                </c:pt>
                <c:pt idx="596">
                  <c:v>17.91</c:v>
                </c:pt>
                <c:pt idx="597">
                  <c:v>17.940000000000001</c:v>
                </c:pt>
                <c:pt idx="598">
                  <c:v>17.97</c:v>
                </c:pt>
                <c:pt idx="599">
                  <c:v>18</c:v>
                </c:pt>
                <c:pt idx="600">
                  <c:v>18.03</c:v>
                </c:pt>
                <c:pt idx="601">
                  <c:v>18.059999999999999</c:v>
                </c:pt>
                <c:pt idx="602">
                  <c:v>18.09</c:v>
                </c:pt>
                <c:pt idx="603">
                  <c:v>18.12</c:v>
                </c:pt>
                <c:pt idx="604">
                  <c:v>18.149999999999999</c:v>
                </c:pt>
                <c:pt idx="605">
                  <c:v>18.18</c:v>
                </c:pt>
                <c:pt idx="606">
                  <c:v>18.21</c:v>
                </c:pt>
                <c:pt idx="607">
                  <c:v>18.239999999999991</c:v>
                </c:pt>
                <c:pt idx="608">
                  <c:v>18.27</c:v>
                </c:pt>
                <c:pt idx="609">
                  <c:v>18.3</c:v>
                </c:pt>
                <c:pt idx="610">
                  <c:v>18.329999999999991</c:v>
                </c:pt>
                <c:pt idx="611">
                  <c:v>18.36</c:v>
                </c:pt>
                <c:pt idx="612">
                  <c:v>18.39</c:v>
                </c:pt>
                <c:pt idx="613">
                  <c:v>18.420000000000002</c:v>
                </c:pt>
                <c:pt idx="614">
                  <c:v>18.45</c:v>
                </c:pt>
                <c:pt idx="615">
                  <c:v>18.48</c:v>
                </c:pt>
                <c:pt idx="616">
                  <c:v>18.510000000000009</c:v>
                </c:pt>
                <c:pt idx="617">
                  <c:v>18.54</c:v>
                </c:pt>
                <c:pt idx="618">
                  <c:v>18.57</c:v>
                </c:pt>
                <c:pt idx="619">
                  <c:v>18.600000000000001</c:v>
                </c:pt>
                <c:pt idx="620">
                  <c:v>18.63</c:v>
                </c:pt>
                <c:pt idx="621">
                  <c:v>18.66</c:v>
                </c:pt>
                <c:pt idx="622">
                  <c:v>18.690000000000001</c:v>
                </c:pt>
                <c:pt idx="623">
                  <c:v>18.72</c:v>
                </c:pt>
                <c:pt idx="624">
                  <c:v>18.75</c:v>
                </c:pt>
                <c:pt idx="625">
                  <c:v>18.78</c:v>
                </c:pt>
                <c:pt idx="626">
                  <c:v>18.809999999999999</c:v>
                </c:pt>
                <c:pt idx="627">
                  <c:v>18.84</c:v>
                </c:pt>
                <c:pt idx="628">
                  <c:v>18.87</c:v>
                </c:pt>
                <c:pt idx="629">
                  <c:v>18.899999999999999</c:v>
                </c:pt>
                <c:pt idx="630">
                  <c:v>18.93</c:v>
                </c:pt>
                <c:pt idx="631">
                  <c:v>18.96</c:v>
                </c:pt>
                <c:pt idx="632">
                  <c:v>18.989999999999981</c:v>
                </c:pt>
                <c:pt idx="633">
                  <c:v>19.02</c:v>
                </c:pt>
                <c:pt idx="634">
                  <c:v>19.05</c:v>
                </c:pt>
                <c:pt idx="635">
                  <c:v>19.079999999999991</c:v>
                </c:pt>
                <c:pt idx="636">
                  <c:v>19.11</c:v>
                </c:pt>
                <c:pt idx="637">
                  <c:v>19.14</c:v>
                </c:pt>
                <c:pt idx="638">
                  <c:v>19.170000000000009</c:v>
                </c:pt>
                <c:pt idx="639">
                  <c:v>19.2</c:v>
                </c:pt>
                <c:pt idx="640">
                  <c:v>19.23</c:v>
                </c:pt>
                <c:pt idx="641">
                  <c:v>19.260000000000002</c:v>
                </c:pt>
                <c:pt idx="642">
                  <c:v>19.29</c:v>
                </c:pt>
                <c:pt idx="643">
                  <c:v>19.32</c:v>
                </c:pt>
                <c:pt idx="644">
                  <c:v>19.350000000000001</c:v>
                </c:pt>
                <c:pt idx="645">
                  <c:v>19.38</c:v>
                </c:pt>
                <c:pt idx="646">
                  <c:v>19.41</c:v>
                </c:pt>
                <c:pt idx="647">
                  <c:v>19.440000000000001</c:v>
                </c:pt>
                <c:pt idx="648">
                  <c:v>19.47</c:v>
                </c:pt>
                <c:pt idx="649">
                  <c:v>19.5</c:v>
                </c:pt>
                <c:pt idx="650">
                  <c:v>19.53</c:v>
                </c:pt>
                <c:pt idx="651">
                  <c:v>19.559999999999999</c:v>
                </c:pt>
                <c:pt idx="652">
                  <c:v>19.59</c:v>
                </c:pt>
                <c:pt idx="653">
                  <c:v>19.62</c:v>
                </c:pt>
                <c:pt idx="654">
                  <c:v>19.649999999999999</c:v>
                </c:pt>
                <c:pt idx="655">
                  <c:v>19.68</c:v>
                </c:pt>
                <c:pt idx="656">
                  <c:v>19.71</c:v>
                </c:pt>
                <c:pt idx="657">
                  <c:v>19.739999999999991</c:v>
                </c:pt>
                <c:pt idx="658">
                  <c:v>19.77</c:v>
                </c:pt>
                <c:pt idx="659">
                  <c:v>19.8</c:v>
                </c:pt>
                <c:pt idx="660">
                  <c:v>19.829999999999991</c:v>
                </c:pt>
                <c:pt idx="661">
                  <c:v>19.86</c:v>
                </c:pt>
                <c:pt idx="662">
                  <c:v>19.89</c:v>
                </c:pt>
                <c:pt idx="663">
                  <c:v>19.920000000000002</c:v>
                </c:pt>
                <c:pt idx="664">
                  <c:v>19.95</c:v>
                </c:pt>
                <c:pt idx="665">
                  <c:v>19.98</c:v>
                </c:pt>
                <c:pt idx="666">
                  <c:v>20.010000000000009</c:v>
                </c:pt>
                <c:pt idx="667">
                  <c:v>20.04</c:v>
                </c:pt>
                <c:pt idx="668">
                  <c:v>20.07</c:v>
                </c:pt>
                <c:pt idx="669">
                  <c:v>20.100000000000001</c:v>
                </c:pt>
                <c:pt idx="670">
                  <c:v>20.13</c:v>
                </c:pt>
                <c:pt idx="671">
                  <c:v>20.16</c:v>
                </c:pt>
                <c:pt idx="672">
                  <c:v>20.190000000000001</c:v>
                </c:pt>
                <c:pt idx="673">
                  <c:v>20.22</c:v>
                </c:pt>
                <c:pt idx="674">
                  <c:v>20.25</c:v>
                </c:pt>
                <c:pt idx="675">
                  <c:v>20.28</c:v>
                </c:pt>
                <c:pt idx="676">
                  <c:v>20.309999999999999</c:v>
                </c:pt>
                <c:pt idx="677">
                  <c:v>20.34</c:v>
                </c:pt>
                <c:pt idx="678">
                  <c:v>20.37</c:v>
                </c:pt>
                <c:pt idx="679">
                  <c:v>20.399999999999999</c:v>
                </c:pt>
                <c:pt idx="680">
                  <c:v>20.43</c:v>
                </c:pt>
                <c:pt idx="681">
                  <c:v>20.46</c:v>
                </c:pt>
                <c:pt idx="682">
                  <c:v>20.49</c:v>
                </c:pt>
                <c:pt idx="683">
                  <c:v>20.52</c:v>
                </c:pt>
                <c:pt idx="684">
                  <c:v>20.55</c:v>
                </c:pt>
                <c:pt idx="685">
                  <c:v>20.58</c:v>
                </c:pt>
                <c:pt idx="686">
                  <c:v>20.61</c:v>
                </c:pt>
                <c:pt idx="687">
                  <c:v>20.64</c:v>
                </c:pt>
                <c:pt idx="688">
                  <c:v>20.67</c:v>
                </c:pt>
                <c:pt idx="689">
                  <c:v>20.7</c:v>
                </c:pt>
                <c:pt idx="690">
                  <c:v>20.73</c:v>
                </c:pt>
                <c:pt idx="691">
                  <c:v>20.76</c:v>
                </c:pt>
                <c:pt idx="692">
                  <c:v>20.79</c:v>
                </c:pt>
                <c:pt idx="693">
                  <c:v>20.82</c:v>
                </c:pt>
                <c:pt idx="694">
                  <c:v>20.85</c:v>
                </c:pt>
                <c:pt idx="695">
                  <c:v>20.88</c:v>
                </c:pt>
                <c:pt idx="696">
                  <c:v>20.91</c:v>
                </c:pt>
                <c:pt idx="697">
                  <c:v>20.94</c:v>
                </c:pt>
                <c:pt idx="698">
                  <c:v>20.97</c:v>
                </c:pt>
                <c:pt idx="699">
                  <c:v>21</c:v>
                </c:pt>
                <c:pt idx="700">
                  <c:v>21.03</c:v>
                </c:pt>
                <c:pt idx="701">
                  <c:v>21.06</c:v>
                </c:pt>
                <c:pt idx="702">
                  <c:v>21.09</c:v>
                </c:pt>
                <c:pt idx="703">
                  <c:v>21.12</c:v>
                </c:pt>
                <c:pt idx="704">
                  <c:v>21.15</c:v>
                </c:pt>
                <c:pt idx="705">
                  <c:v>21.18</c:v>
                </c:pt>
                <c:pt idx="706">
                  <c:v>21.21</c:v>
                </c:pt>
                <c:pt idx="707">
                  <c:v>21.24</c:v>
                </c:pt>
                <c:pt idx="708">
                  <c:v>21.27</c:v>
                </c:pt>
                <c:pt idx="709">
                  <c:v>21.3</c:v>
                </c:pt>
                <c:pt idx="710">
                  <c:v>21.33</c:v>
                </c:pt>
                <c:pt idx="711">
                  <c:v>21.36</c:v>
                </c:pt>
                <c:pt idx="712">
                  <c:v>21.39</c:v>
                </c:pt>
                <c:pt idx="713">
                  <c:v>21.42</c:v>
                </c:pt>
                <c:pt idx="714">
                  <c:v>21.45</c:v>
                </c:pt>
                <c:pt idx="715">
                  <c:v>21.48</c:v>
                </c:pt>
                <c:pt idx="716">
                  <c:v>21.51</c:v>
                </c:pt>
                <c:pt idx="717">
                  <c:v>21.54</c:v>
                </c:pt>
                <c:pt idx="718">
                  <c:v>21.57</c:v>
                </c:pt>
                <c:pt idx="719">
                  <c:v>21.6</c:v>
                </c:pt>
                <c:pt idx="720">
                  <c:v>21.63</c:v>
                </c:pt>
                <c:pt idx="721">
                  <c:v>21.66</c:v>
                </c:pt>
                <c:pt idx="722">
                  <c:v>21.69</c:v>
                </c:pt>
                <c:pt idx="723">
                  <c:v>21.72</c:v>
                </c:pt>
                <c:pt idx="724">
                  <c:v>21.75</c:v>
                </c:pt>
                <c:pt idx="725">
                  <c:v>21.78</c:v>
                </c:pt>
                <c:pt idx="726">
                  <c:v>21.81</c:v>
                </c:pt>
                <c:pt idx="727">
                  <c:v>21.84</c:v>
                </c:pt>
                <c:pt idx="728">
                  <c:v>21.87</c:v>
                </c:pt>
                <c:pt idx="729">
                  <c:v>21.9</c:v>
                </c:pt>
                <c:pt idx="730">
                  <c:v>21.93</c:v>
                </c:pt>
                <c:pt idx="731">
                  <c:v>21.96</c:v>
                </c:pt>
                <c:pt idx="732">
                  <c:v>21.99</c:v>
                </c:pt>
                <c:pt idx="733">
                  <c:v>22.02</c:v>
                </c:pt>
                <c:pt idx="734">
                  <c:v>22.05</c:v>
                </c:pt>
                <c:pt idx="735">
                  <c:v>22.08</c:v>
                </c:pt>
                <c:pt idx="736">
                  <c:v>22.11</c:v>
                </c:pt>
                <c:pt idx="737">
                  <c:v>22.14</c:v>
                </c:pt>
                <c:pt idx="738">
                  <c:v>22.17</c:v>
                </c:pt>
                <c:pt idx="739">
                  <c:v>22.2</c:v>
                </c:pt>
                <c:pt idx="740">
                  <c:v>22.23</c:v>
                </c:pt>
                <c:pt idx="741">
                  <c:v>22.26</c:v>
                </c:pt>
                <c:pt idx="742">
                  <c:v>22.29</c:v>
                </c:pt>
                <c:pt idx="743">
                  <c:v>22.32</c:v>
                </c:pt>
                <c:pt idx="744">
                  <c:v>22.35</c:v>
                </c:pt>
                <c:pt idx="745">
                  <c:v>22.38</c:v>
                </c:pt>
                <c:pt idx="746">
                  <c:v>22.41</c:v>
                </c:pt>
                <c:pt idx="747">
                  <c:v>22.44</c:v>
                </c:pt>
                <c:pt idx="748">
                  <c:v>22.47</c:v>
                </c:pt>
                <c:pt idx="749">
                  <c:v>22.5</c:v>
                </c:pt>
                <c:pt idx="750">
                  <c:v>22.53</c:v>
                </c:pt>
                <c:pt idx="751">
                  <c:v>22.56</c:v>
                </c:pt>
                <c:pt idx="752">
                  <c:v>22.59</c:v>
                </c:pt>
                <c:pt idx="753">
                  <c:v>22.62</c:v>
                </c:pt>
                <c:pt idx="754">
                  <c:v>22.65</c:v>
                </c:pt>
                <c:pt idx="755">
                  <c:v>22.68</c:v>
                </c:pt>
                <c:pt idx="756">
                  <c:v>22.71</c:v>
                </c:pt>
                <c:pt idx="757">
                  <c:v>22.74</c:v>
                </c:pt>
                <c:pt idx="758">
                  <c:v>22.77</c:v>
                </c:pt>
                <c:pt idx="759">
                  <c:v>22.8</c:v>
                </c:pt>
                <c:pt idx="760">
                  <c:v>22.83</c:v>
                </c:pt>
                <c:pt idx="761">
                  <c:v>22.86</c:v>
                </c:pt>
                <c:pt idx="762">
                  <c:v>22.89</c:v>
                </c:pt>
                <c:pt idx="763">
                  <c:v>22.92</c:v>
                </c:pt>
                <c:pt idx="764">
                  <c:v>22.95</c:v>
                </c:pt>
                <c:pt idx="765">
                  <c:v>22.98</c:v>
                </c:pt>
                <c:pt idx="766">
                  <c:v>23.01</c:v>
                </c:pt>
                <c:pt idx="767">
                  <c:v>23.04</c:v>
                </c:pt>
                <c:pt idx="768">
                  <c:v>23.07</c:v>
                </c:pt>
                <c:pt idx="769">
                  <c:v>23.1</c:v>
                </c:pt>
                <c:pt idx="770">
                  <c:v>23.13</c:v>
                </c:pt>
                <c:pt idx="771">
                  <c:v>23.16</c:v>
                </c:pt>
                <c:pt idx="772">
                  <c:v>23.19</c:v>
                </c:pt>
                <c:pt idx="773">
                  <c:v>23.22</c:v>
                </c:pt>
                <c:pt idx="774">
                  <c:v>23.25</c:v>
                </c:pt>
                <c:pt idx="775">
                  <c:v>23.28</c:v>
                </c:pt>
                <c:pt idx="776">
                  <c:v>23.31</c:v>
                </c:pt>
                <c:pt idx="777">
                  <c:v>23.34</c:v>
                </c:pt>
                <c:pt idx="778">
                  <c:v>23.37</c:v>
                </c:pt>
                <c:pt idx="779">
                  <c:v>23.4</c:v>
                </c:pt>
                <c:pt idx="780">
                  <c:v>23.43</c:v>
                </c:pt>
                <c:pt idx="781">
                  <c:v>23.46</c:v>
                </c:pt>
                <c:pt idx="782">
                  <c:v>23.49</c:v>
                </c:pt>
                <c:pt idx="783">
                  <c:v>23.52</c:v>
                </c:pt>
                <c:pt idx="784">
                  <c:v>23.55</c:v>
                </c:pt>
                <c:pt idx="785">
                  <c:v>23.58</c:v>
                </c:pt>
                <c:pt idx="786">
                  <c:v>23.61</c:v>
                </c:pt>
                <c:pt idx="787">
                  <c:v>23.64</c:v>
                </c:pt>
                <c:pt idx="788">
                  <c:v>23.67</c:v>
                </c:pt>
                <c:pt idx="789">
                  <c:v>23.7</c:v>
                </c:pt>
                <c:pt idx="790">
                  <c:v>23.73</c:v>
                </c:pt>
                <c:pt idx="791">
                  <c:v>23.76</c:v>
                </c:pt>
                <c:pt idx="792">
                  <c:v>23.79</c:v>
                </c:pt>
                <c:pt idx="793">
                  <c:v>23.82</c:v>
                </c:pt>
                <c:pt idx="794">
                  <c:v>23.85</c:v>
                </c:pt>
                <c:pt idx="795">
                  <c:v>23.88</c:v>
                </c:pt>
                <c:pt idx="796">
                  <c:v>23.91</c:v>
                </c:pt>
                <c:pt idx="797">
                  <c:v>23.94</c:v>
                </c:pt>
                <c:pt idx="798">
                  <c:v>23.97</c:v>
                </c:pt>
                <c:pt idx="799">
                  <c:v>24</c:v>
                </c:pt>
                <c:pt idx="800">
                  <c:v>24.03</c:v>
                </c:pt>
                <c:pt idx="801">
                  <c:v>24.06</c:v>
                </c:pt>
                <c:pt idx="802">
                  <c:v>24.09</c:v>
                </c:pt>
                <c:pt idx="803">
                  <c:v>24.12</c:v>
                </c:pt>
                <c:pt idx="804">
                  <c:v>24.15</c:v>
                </c:pt>
                <c:pt idx="805">
                  <c:v>24.18</c:v>
                </c:pt>
                <c:pt idx="806">
                  <c:v>24.21</c:v>
                </c:pt>
                <c:pt idx="807">
                  <c:v>24.24</c:v>
                </c:pt>
                <c:pt idx="808">
                  <c:v>24.27</c:v>
                </c:pt>
                <c:pt idx="809">
                  <c:v>24.3</c:v>
                </c:pt>
                <c:pt idx="810">
                  <c:v>24.33</c:v>
                </c:pt>
                <c:pt idx="811">
                  <c:v>24.36</c:v>
                </c:pt>
                <c:pt idx="812">
                  <c:v>24.39</c:v>
                </c:pt>
                <c:pt idx="813">
                  <c:v>24.42</c:v>
                </c:pt>
                <c:pt idx="814">
                  <c:v>24.45</c:v>
                </c:pt>
                <c:pt idx="815">
                  <c:v>24.48</c:v>
                </c:pt>
                <c:pt idx="816">
                  <c:v>24.51</c:v>
                </c:pt>
                <c:pt idx="817">
                  <c:v>24.54</c:v>
                </c:pt>
                <c:pt idx="818">
                  <c:v>24.57</c:v>
                </c:pt>
                <c:pt idx="819">
                  <c:v>24.6</c:v>
                </c:pt>
                <c:pt idx="820">
                  <c:v>24.63</c:v>
                </c:pt>
                <c:pt idx="821">
                  <c:v>24.66</c:v>
                </c:pt>
                <c:pt idx="822">
                  <c:v>24.69</c:v>
                </c:pt>
                <c:pt idx="823">
                  <c:v>24.72</c:v>
                </c:pt>
                <c:pt idx="824">
                  <c:v>24.75</c:v>
                </c:pt>
                <c:pt idx="825">
                  <c:v>24.78</c:v>
                </c:pt>
                <c:pt idx="826">
                  <c:v>24.81</c:v>
                </c:pt>
                <c:pt idx="827">
                  <c:v>24.84</c:v>
                </c:pt>
                <c:pt idx="828">
                  <c:v>24.87</c:v>
                </c:pt>
                <c:pt idx="829">
                  <c:v>24.9</c:v>
                </c:pt>
                <c:pt idx="830">
                  <c:v>24.93</c:v>
                </c:pt>
                <c:pt idx="831">
                  <c:v>24.96</c:v>
                </c:pt>
                <c:pt idx="832">
                  <c:v>24.99</c:v>
                </c:pt>
                <c:pt idx="833">
                  <c:v>25.02</c:v>
                </c:pt>
                <c:pt idx="834">
                  <c:v>25.05</c:v>
                </c:pt>
                <c:pt idx="835">
                  <c:v>25.08</c:v>
                </c:pt>
                <c:pt idx="836">
                  <c:v>25.11</c:v>
                </c:pt>
                <c:pt idx="837">
                  <c:v>25.14</c:v>
                </c:pt>
                <c:pt idx="838">
                  <c:v>25.17</c:v>
                </c:pt>
                <c:pt idx="839">
                  <c:v>25.2</c:v>
                </c:pt>
                <c:pt idx="840">
                  <c:v>25.23</c:v>
                </c:pt>
                <c:pt idx="841">
                  <c:v>25.26</c:v>
                </c:pt>
                <c:pt idx="842">
                  <c:v>25.29</c:v>
                </c:pt>
                <c:pt idx="843">
                  <c:v>25.32</c:v>
                </c:pt>
                <c:pt idx="844">
                  <c:v>25.35</c:v>
                </c:pt>
                <c:pt idx="845">
                  <c:v>25.38</c:v>
                </c:pt>
                <c:pt idx="846">
                  <c:v>25.41</c:v>
                </c:pt>
                <c:pt idx="847">
                  <c:v>25.44</c:v>
                </c:pt>
                <c:pt idx="848">
                  <c:v>25.47</c:v>
                </c:pt>
                <c:pt idx="849">
                  <c:v>25.5</c:v>
                </c:pt>
                <c:pt idx="850">
                  <c:v>25.53</c:v>
                </c:pt>
                <c:pt idx="851">
                  <c:v>25.56</c:v>
                </c:pt>
                <c:pt idx="852">
                  <c:v>25.59</c:v>
                </c:pt>
                <c:pt idx="853">
                  <c:v>25.62</c:v>
                </c:pt>
                <c:pt idx="854">
                  <c:v>25.65</c:v>
                </c:pt>
                <c:pt idx="855">
                  <c:v>25.68</c:v>
                </c:pt>
                <c:pt idx="856">
                  <c:v>25.71</c:v>
                </c:pt>
                <c:pt idx="857">
                  <c:v>25.74</c:v>
                </c:pt>
                <c:pt idx="858">
                  <c:v>25.77</c:v>
                </c:pt>
                <c:pt idx="859">
                  <c:v>25.8</c:v>
                </c:pt>
                <c:pt idx="860">
                  <c:v>25.83</c:v>
                </c:pt>
                <c:pt idx="861">
                  <c:v>25.86</c:v>
                </c:pt>
                <c:pt idx="862">
                  <c:v>25.89</c:v>
                </c:pt>
                <c:pt idx="863">
                  <c:v>25.92</c:v>
                </c:pt>
                <c:pt idx="864">
                  <c:v>25.95</c:v>
                </c:pt>
                <c:pt idx="865">
                  <c:v>25.98</c:v>
                </c:pt>
                <c:pt idx="866">
                  <c:v>26.01</c:v>
                </c:pt>
                <c:pt idx="867">
                  <c:v>26.04</c:v>
                </c:pt>
                <c:pt idx="868">
                  <c:v>26.07</c:v>
                </c:pt>
                <c:pt idx="869">
                  <c:v>26.1</c:v>
                </c:pt>
                <c:pt idx="870">
                  <c:v>26.13</c:v>
                </c:pt>
                <c:pt idx="871">
                  <c:v>26.16</c:v>
                </c:pt>
                <c:pt idx="872">
                  <c:v>26.19</c:v>
                </c:pt>
                <c:pt idx="873">
                  <c:v>26.22</c:v>
                </c:pt>
                <c:pt idx="874">
                  <c:v>26.25</c:v>
                </c:pt>
                <c:pt idx="875">
                  <c:v>26.28</c:v>
                </c:pt>
                <c:pt idx="876">
                  <c:v>26.31</c:v>
                </c:pt>
                <c:pt idx="877">
                  <c:v>26.34</c:v>
                </c:pt>
                <c:pt idx="878">
                  <c:v>26.37</c:v>
                </c:pt>
                <c:pt idx="879">
                  <c:v>26.4</c:v>
                </c:pt>
                <c:pt idx="880">
                  <c:v>26.43</c:v>
                </c:pt>
                <c:pt idx="881">
                  <c:v>26.46</c:v>
                </c:pt>
                <c:pt idx="882">
                  <c:v>26.49</c:v>
                </c:pt>
                <c:pt idx="883">
                  <c:v>26.52</c:v>
                </c:pt>
                <c:pt idx="884">
                  <c:v>26.55</c:v>
                </c:pt>
                <c:pt idx="885">
                  <c:v>26.58</c:v>
                </c:pt>
                <c:pt idx="886">
                  <c:v>26.61</c:v>
                </c:pt>
                <c:pt idx="887">
                  <c:v>26.64</c:v>
                </c:pt>
                <c:pt idx="888">
                  <c:v>26.67</c:v>
                </c:pt>
                <c:pt idx="889">
                  <c:v>26.7</c:v>
                </c:pt>
                <c:pt idx="890">
                  <c:v>26.73</c:v>
                </c:pt>
                <c:pt idx="891">
                  <c:v>26.76</c:v>
                </c:pt>
                <c:pt idx="892">
                  <c:v>26.79</c:v>
                </c:pt>
                <c:pt idx="893">
                  <c:v>26.82</c:v>
                </c:pt>
                <c:pt idx="894">
                  <c:v>26.85</c:v>
                </c:pt>
                <c:pt idx="895">
                  <c:v>26.88</c:v>
                </c:pt>
                <c:pt idx="896">
                  <c:v>26.91</c:v>
                </c:pt>
                <c:pt idx="897">
                  <c:v>26.94</c:v>
                </c:pt>
                <c:pt idx="898">
                  <c:v>26.97</c:v>
                </c:pt>
                <c:pt idx="899">
                  <c:v>27</c:v>
                </c:pt>
                <c:pt idx="900">
                  <c:v>27.03</c:v>
                </c:pt>
                <c:pt idx="901">
                  <c:v>27.06</c:v>
                </c:pt>
                <c:pt idx="902">
                  <c:v>27.09</c:v>
                </c:pt>
                <c:pt idx="903">
                  <c:v>27.12</c:v>
                </c:pt>
                <c:pt idx="904">
                  <c:v>27.15</c:v>
                </c:pt>
                <c:pt idx="905">
                  <c:v>27.18</c:v>
                </c:pt>
                <c:pt idx="906">
                  <c:v>27.21</c:v>
                </c:pt>
                <c:pt idx="907">
                  <c:v>27.24</c:v>
                </c:pt>
                <c:pt idx="908">
                  <c:v>27.27</c:v>
                </c:pt>
                <c:pt idx="909">
                  <c:v>27.3</c:v>
                </c:pt>
                <c:pt idx="910">
                  <c:v>27.33</c:v>
                </c:pt>
                <c:pt idx="911">
                  <c:v>27.36</c:v>
                </c:pt>
                <c:pt idx="912">
                  <c:v>27.39</c:v>
                </c:pt>
                <c:pt idx="913">
                  <c:v>27.42</c:v>
                </c:pt>
                <c:pt idx="914">
                  <c:v>27.45</c:v>
                </c:pt>
                <c:pt idx="915">
                  <c:v>27.48</c:v>
                </c:pt>
                <c:pt idx="916">
                  <c:v>27.51</c:v>
                </c:pt>
                <c:pt idx="917">
                  <c:v>27.54</c:v>
                </c:pt>
                <c:pt idx="918">
                  <c:v>27.57</c:v>
                </c:pt>
                <c:pt idx="919">
                  <c:v>27.6</c:v>
                </c:pt>
                <c:pt idx="920">
                  <c:v>27.63</c:v>
                </c:pt>
                <c:pt idx="921">
                  <c:v>27.66</c:v>
                </c:pt>
                <c:pt idx="922">
                  <c:v>27.69</c:v>
                </c:pt>
                <c:pt idx="923">
                  <c:v>27.72</c:v>
                </c:pt>
                <c:pt idx="924">
                  <c:v>27.75</c:v>
                </c:pt>
                <c:pt idx="925">
                  <c:v>27.78</c:v>
                </c:pt>
                <c:pt idx="926">
                  <c:v>27.81</c:v>
                </c:pt>
                <c:pt idx="927">
                  <c:v>27.84</c:v>
                </c:pt>
                <c:pt idx="928">
                  <c:v>27.87</c:v>
                </c:pt>
                <c:pt idx="929">
                  <c:v>27.9</c:v>
                </c:pt>
                <c:pt idx="930">
                  <c:v>27.93</c:v>
                </c:pt>
                <c:pt idx="931">
                  <c:v>27.96</c:v>
                </c:pt>
                <c:pt idx="932">
                  <c:v>27.99</c:v>
                </c:pt>
                <c:pt idx="933">
                  <c:v>28.02</c:v>
                </c:pt>
                <c:pt idx="934">
                  <c:v>28.05</c:v>
                </c:pt>
                <c:pt idx="935">
                  <c:v>28.08</c:v>
                </c:pt>
                <c:pt idx="936">
                  <c:v>28.11</c:v>
                </c:pt>
                <c:pt idx="937">
                  <c:v>28.14</c:v>
                </c:pt>
                <c:pt idx="938">
                  <c:v>28.17</c:v>
                </c:pt>
                <c:pt idx="939">
                  <c:v>28.2</c:v>
                </c:pt>
                <c:pt idx="940">
                  <c:v>28.23</c:v>
                </c:pt>
                <c:pt idx="941">
                  <c:v>28.26</c:v>
                </c:pt>
                <c:pt idx="942">
                  <c:v>28.29</c:v>
                </c:pt>
                <c:pt idx="943">
                  <c:v>28.32</c:v>
                </c:pt>
                <c:pt idx="944">
                  <c:v>28.35</c:v>
                </c:pt>
                <c:pt idx="945">
                  <c:v>28.38</c:v>
                </c:pt>
                <c:pt idx="946">
                  <c:v>28.41</c:v>
                </c:pt>
                <c:pt idx="947">
                  <c:v>28.44</c:v>
                </c:pt>
                <c:pt idx="948">
                  <c:v>28.47</c:v>
                </c:pt>
                <c:pt idx="949">
                  <c:v>28.5</c:v>
                </c:pt>
                <c:pt idx="950">
                  <c:v>28.53</c:v>
                </c:pt>
                <c:pt idx="951">
                  <c:v>28.56</c:v>
                </c:pt>
                <c:pt idx="952">
                  <c:v>28.59</c:v>
                </c:pt>
                <c:pt idx="953">
                  <c:v>28.62</c:v>
                </c:pt>
                <c:pt idx="954">
                  <c:v>28.65</c:v>
                </c:pt>
                <c:pt idx="955">
                  <c:v>28.68</c:v>
                </c:pt>
                <c:pt idx="956">
                  <c:v>28.71</c:v>
                </c:pt>
                <c:pt idx="957">
                  <c:v>28.74</c:v>
                </c:pt>
                <c:pt idx="958">
                  <c:v>28.77</c:v>
                </c:pt>
                <c:pt idx="959">
                  <c:v>28.8</c:v>
                </c:pt>
                <c:pt idx="960">
                  <c:v>28.83</c:v>
                </c:pt>
                <c:pt idx="961">
                  <c:v>28.86</c:v>
                </c:pt>
                <c:pt idx="962">
                  <c:v>28.89</c:v>
                </c:pt>
                <c:pt idx="963">
                  <c:v>28.92</c:v>
                </c:pt>
                <c:pt idx="964">
                  <c:v>28.95</c:v>
                </c:pt>
                <c:pt idx="965">
                  <c:v>28.98</c:v>
                </c:pt>
                <c:pt idx="966">
                  <c:v>29.01</c:v>
                </c:pt>
                <c:pt idx="967">
                  <c:v>29.04</c:v>
                </c:pt>
                <c:pt idx="968">
                  <c:v>29.07</c:v>
                </c:pt>
                <c:pt idx="969">
                  <c:v>29.1</c:v>
                </c:pt>
                <c:pt idx="970">
                  <c:v>29.13</c:v>
                </c:pt>
                <c:pt idx="971">
                  <c:v>29.16</c:v>
                </c:pt>
                <c:pt idx="972">
                  <c:v>29.19</c:v>
                </c:pt>
                <c:pt idx="973">
                  <c:v>29.22</c:v>
                </c:pt>
                <c:pt idx="974">
                  <c:v>29.25</c:v>
                </c:pt>
                <c:pt idx="975">
                  <c:v>29.28</c:v>
                </c:pt>
                <c:pt idx="976">
                  <c:v>29.31</c:v>
                </c:pt>
                <c:pt idx="977">
                  <c:v>29.34</c:v>
                </c:pt>
                <c:pt idx="978">
                  <c:v>29.37</c:v>
                </c:pt>
                <c:pt idx="979">
                  <c:v>29.4</c:v>
                </c:pt>
                <c:pt idx="980">
                  <c:v>29.43</c:v>
                </c:pt>
                <c:pt idx="981">
                  <c:v>29.46</c:v>
                </c:pt>
                <c:pt idx="982">
                  <c:v>29.49</c:v>
                </c:pt>
                <c:pt idx="983">
                  <c:v>29.52</c:v>
                </c:pt>
                <c:pt idx="984">
                  <c:v>29.55</c:v>
                </c:pt>
                <c:pt idx="985">
                  <c:v>29.58</c:v>
                </c:pt>
                <c:pt idx="986">
                  <c:v>29.61</c:v>
                </c:pt>
                <c:pt idx="987">
                  <c:v>29.64</c:v>
                </c:pt>
                <c:pt idx="988">
                  <c:v>29.67</c:v>
                </c:pt>
                <c:pt idx="989">
                  <c:v>29.7</c:v>
                </c:pt>
                <c:pt idx="990">
                  <c:v>29.73</c:v>
                </c:pt>
                <c:pt idx="991">
                  <c:v>29.76</c:v>
                </c:pt>
                <c:pt idx="992">
                  <c:v>29.79</c:v>
                </c:pt>
                <c:pt idx="993">
                  <c:v>29.82</c:v>
                </c:pt>
                <c:pt idx="994">
                  <c:v>29.85</c:v>
                </c:pt>
                <c:pt idx="995">
                  <c:v>29.88</c:v>
                </c:pt>
                <c:pt idx="996">
                  <c:v>29.91</c:v>
                </c:pt>
                <c:pt idx="997">
                  <c:v>29.94</c:v>
                </c:pt>
                <c:pt idx="998">
                  <c:v>29.97</c:v>
                </c:pt>
                <c:pt idx="999">
                  <c:v>30</c:v>
                </c:pt>
                <c:pt idx="1000">
                  <c:v>30.03</c:v>
                </c:pt>
                <c:pt idx="1001">
                  <c:v>30.06</c:v>
                </c:pt>
                <c:pt idx="1002">
                  <c:v>30.09</c:v>
                </c:pt>
                <c:pt idx="1003">
                  <c:v>30.12</c:v>
                </c:pt>
                <c:pt idx="1004">
                  <c:v>30.15</c:v>
                </c:pt>
                <c:pt idx="1005">
                  <c:v>30.18</c:v>
                </c:pt>
                <c:pt idx="1006">
                  <c:v>30.21</c:v>
                </c:pt>
                <c:pt idx="1007">
                  <c:v>30.24</c:v>
                </c:pt>
                <c:pt idx="1008">
                  <c:v>30.27</c:v>
                </c:pt>
                <c:pt idx="1009">
                  <c:v>30.3</c:v>
                </c:pt>
                <c:pt idx="1010">
                  <c:v>30.33</c:v>
                </c:pt>
                <c:pt idx="1011">
                  <c:v>30.36</c:v>
                </c:pt>
                <c:pt idx="1012">
                  <c:v>30.39</c:v>
                </c:pt>
                <c:pt idx="1013">
                  <c:v>30.42</c:v>
                </c:pt>
                <c:pt idx="1014">
                  <c:v>30.45</c:v>
                </c:pt>
                <c:pt idx="1015">
                  <c:v>30.48</c:v>
                </c:pt>
                <c:pt idx="1016">
                  <c:v>30.51</c:v>
                </c:pt>
                <c:pt idx="1017">
                  <c:v>30.54</c:v>
                </c:pt>
                <c:pt idx="1018">
                  <c:v>30.57</c:v>
                </c:pt>
                <c:pt idx="1019">
                  <c:v>30.6</c:v>
                </c:pt>
                <c:pt idx="1020">
                  <c:v>30.63</c:v>
                </c:pt>
                <c:pt idx="1021">
                  <c:v>30.66</c:v>
                </c:pt>
                <c:pt idx="1022">
                  <c:v>30.69</c:v>
                </c:pt>
                <c:pt idx="1023">
                  <c:v>30.72</c:v>
                </c:pt>
                <c:pt idx="1024">
                  <c:v>30.75</c:v>
                </c:pt>
                <c:pt idx="1025">
                  <c:v>30.78</c:v>
                </c:pt>
                <c:pt idx="1026">
                  <c:v>30.81</c:v>
                </c:pt>
                <c:pt idx="1027">
                  <c:v>30.84</c:v>
                </c:pt>
                <c:pt idx="1028">
                  <c:v>30.87</c:v>
                </c:pt>
                <c:pt idx="1029">
                  <c:v>30.9</c:v>
                </c:pt>
                <c:pt idx="1030">
                  <c:v>30.93</c:v>
                </c:pt>
                <c:pt idx="1031">
                  <c:v>30.96</c:v>
                </c:pt>
                <c:pt idx="1032">
                  <c:v>30.99</c:v>
                </c:pt>
                <c:pt idx="1033">
                  <c:v>31.02</c:v>
                </c:pt>
                <c:pt idx="1034">
                  <c:v>31.05</c:v>
                </c:pt>
                <c:pt idx="1035">
                  <c:v>31.08</c:v>
                </c:pt>
                <c:pt idx="1036">
                  <c:v>31.11</c:v>
                </c:pt>
                <c:pt idx="1037">
                  <c:v>31.14</c:v>
                </c:pt>
                <c:pt idx="1038">
                  <c:v>31.17</c:v>
                </c:pt>
                <c:pt idx="1039">
                  <c:v>31.2</c:v>
                </c:pt>
                <c:pt idx="1040">
                  <c:v>31.23</c:v>
                </c:pt>
                <c:pt idx="1041">
                  <c:v>31.26</c:v>
                </c:pt>
                <c:pt idx="1042">
                  <c:v>31.29</c:v>
                </c:pt>
                <c:pt idx="1043">
                  <c:v>31.32</c:v>
                </c:pt>
                <c:pt idx="1044">
                  <c:v>31.35</c:v>
                </c:pt>
                <c:pt idx="1045">
                  <c:v>31.38</c:v>
                </c:pt>
                <c:pt idx="1046">
                  <c:v>31.41</c:v>
                </c:pt>
                <c:pt idx="1047">
                  <c:v>31.44</c:v>
                </c:pt>
                <c:pt idx="1048">
                  <c:v>31.47</c:v>
                </c:pt>
                <c:pt idx="1049">
                  <c:v>31.5</c:v>
                </c:pt>
                <c:pt idx="1050">
                  <c:v>31.53</c:v>
                </c:pt>
                <c:pt idx="1051">
                  <c:v>31.56</c:v>
                </c:pt>
                <c:pt idx="1052">
                  <c:v>31.59</c:v>
                </c:pt>
                <c:pt idx="1053">
                  <c:v>31.62</c:v>
                </c:pt>
                <c:pt idx="1054">
                  <c:v>31.65</c:v>
                </c:pt>
                <c:pt idx="1055">
                  <c:v>31.68</c:v>
                </c:pt>
                <c:pt idx="1056">
                  <c:v>31.71</c:v>
                </c:pt>
                <c:pt idx="1057">
                  <c:v>31.74</c:v>
                </c:pt>
                <c:pt idx="1058">
                  <c:v>31.77</c:v>
                </c:pt>
                <c:pt idx="1059">
                  <c:v>31.8</c:v>
                </c:pt>
                <c:pt idx="1060">
                  <c:v>31.83</c:v>
                </c:pt>
                <c:pt idx="1061">
                  <c:v>31.86</c:v>
                </c:pt>
                <c:pt idx="1062">
                  <c:v>31.89</c:v>
                </c:pt>
                <c:pt idx="1063">
                  <c:v>31.92</c:v>
                </c:pt>
                <c:pt idx="1064">
                  <c:v>31.95</c:v>
                </c:pt>
                <c:pt idx="1065">
                  <c:v>31.98</c:v>
                </c:pt>
                <c:pt idx="1066">
                  <c:v>32.01</c:v>
                </c:pt>
                <c:pt idx="1067">
                  <c:v>32.04</c:v>
                </c:pt>
                <c:pt idx="1068">
                  <c:v>32.07</c:v>
                </c:pt>
                <c:pt idx="1069">
                  <c:v>32.1</c:v>
                </c:pt>
                <c:pt idx="1070">
                  <c:v>32.130000000000003</c:v>
                </c:pt>
                <c:pt idx="1071">
                  <c:v>32.159999999999997</c:v>
                </c:pt>
                <c:pt idx="1072">
                  <c:v>32.19</c:v>
                </c:pt>
                <c:pt idx="1073">
                  <c:v>32.22</c:v>
                </c:pt>
                <c:pt idx="1074">
                  <c:v>32.25</c:v>
                </c:pt>
                <c:pt idx="1075">
                  <c:v>32.28</c:v>
                </c:pt>
                <c:pt idx="1076">
                  <c:v>32.31</c:v>
                </c:pt>
                <c:pt idx="1077">
                  <c:v>32.340000000000003</c:v>
                </c:pt>
                <c:pt idx="1078">
                  <c:v>32.369999999999997</c:v>
                </c:pt>
                <c:pt idx="1079">
                  <c:v>32.4</c:v>
                </c:pt>
                <c:pt idx="1080">
                  <c:v>32.43</c:v>
                </c:pt>
                <c:pt idx="1081">
                  <c:v>32.46</c:v>
                </c:pt>
                <c:pt idx="1082">
                  <c:v>32.49</c:v>
                </c:pt>
                <c:pt idx="1083">
                  <c:v>32.520000000000003</c:v>
                </c:pt>
                <c:pt idx="1084">
                  <c:v>32.549999999999997</c:v>
                </c:pt>
                <c:pt idx="1085">
                  <c:v>32.58</c:v>
                </c:pt>
                <c:pt idx="1086">
                  <c:v>32.61</c:v>
                </c:pt>
                <c:pt idx="1087">
                  <c:v>32.64</c:v>
                </c:pt>
                <c:pt idx="1088">
                  <c:v>32.67</c:v>
                </c:pt>
                <c:pt idx="1089">
                  <c:v>32.700000000000003</c:v>
                </c:pt>
                <c:pt idx="1090">
                  <c:v>32.730000000000011</c:v>
                </c:pt>
                <c:pt idx="1091">
                  <c:v>32.76</c:v>
                </c:pt>
                <c:pt idx="1092">
                  <c:v>32.79</c:v>
                </c:pt>
                <c:pt idx="1093">
                  <c:v>32.82</c:v>
                </c:pt>
                <c:pt idx="1094">
                  <c:v>32.85</c:v>
                </c:pt>
                <c:pt idx="1095">
                  <c:v>32.880000000000003</c:v>
                </c:pt>
                <c:pt idx="1096">
                  <c:v>32.909999999999997</c:v>
                </c:pt>
                <c:pt idx="1097">
                  <c:v>32.94</c:v>
                </c:pt>
                <c:pt idx="1098">
                  <c:v>32.97</c:v>
                </c:pt>
                <c:pt idx="1099">
                  <c:v>33</c:v>
                </c:pt>
                <c:pt idx="1100">
                  <c:v>33.03</c:v>
                </c:pt>
                <c:pt idx="1101">
                  <c:v>33.06</c:v>
                </c:pt>
                <c:pt idx="1102">
                  <c:v>33.090000000000003</c:v>
                </c:pt>
                <c:pt idx="1103">
                  <c:v>33.119999999999997</c:v>
                </c:pt>
                <c:pt idx="1104">
                  <c:v>33.15</c:v>
                </c:pt>
                <c:pt idx="1105">
                  <c:v>33.18</c:v>
                </c:pt>
                <c:pt idx="1106">
                  <c:v>33.21</c:v>
                </c:pt>
                <c:pt idx="1107">
                  <c:v>33.24</c:v>
                </c:pt>
                <c:pt idx="1108">
                  <c:v>33.270000000000003</c:v>
                </c:pt>
                <c:pt idx="1109">
                  <c:v>33.299999999999997</c:v>
                </c:pt>
                <c:pt idx="1110">
                  <c:v>33.33</c:v>
                </c:pt>
                <c:pt idx="1111">
                  <c:v>33.36</c:v>
                </c:pt>
                <c:pt idx="1112">
                  <c:v>33.39</c:v>
                </c:pt>
                <c:pt idx="1113">
                  <c:v>33.42</c:v>
                </c:pt>
                <c:pt idx="1114">
                  <c:v>33.450000000000003</c:v>
                </c:pt>
                <c:pt idx="1115">
                  <c:v>33.479999999999997</c:v>
                </c:pt>
                <c:pt idx="1116">
                  <c:v>33.51</c:v>
                </c:pt>
                <c:pt idx="1117">
                  <c:v>33.54</c:v>
                </c:pt>
                <c:pt idx="1118">
                  <c:v>33.57</c:v>
                </c:pt>
                <c:pt idx="1119">
                  <c:v>33.6</c:v>
                </c:pt>
                <c:pt idx="1120">
                  <c:v>33.630000000000003</c:v>
                </c:pt>
                <c:pt idx="1121">
                  <c:v>33.659999999999997</c:v>
                </c:pt>
                <c:pt idx="1122">
                  <c:v>33.69</c:v>
                </c:pt>
                <c:pt idx="1123">
                  <c:v>33.72</c:v>
                </c:pt>
                <c:pt idx="1124">
                  <c:v>33.75</c:v>
                </c:pt>
                <c:pt idx="1125">
                  <c:v>33.78</c:v>
                </c:pt>
                <c:pt idx="1126">
                  <c:v>33.81</c:v>
                </c:pt>
                <c:pt idx="1127">
                  <c:v>33.840000000000003</c:v>
                </c:pt>
                <c:pt idx="1128">
                  <c:v>33.869999999999997</c:v>
                </c:pt>
                <c:pt idx="1129">
                  <c:v>33.9</c:v>
                </c:pt>
                <c:pt idx="1130">
                  <c:v>33.93</c:v>
                </c:pt>
                <c:pt idx="1131">
                  <c:v>33.96</c:v>
                </c:pt>
                <c:pt idx="1132">
                  <c:v>33.99</c:v>
                </c:pt>
                <c:pt idx="1133">
                  <c:v>34.020000000000003</c:v>
                </c:pt>
                <c:pt idx="1134">
                  <c:v>34.049999999999997</c:v>
                </c:pt>
                <c:pt idx="1135">
                  <c:v>34.08</c:v>
                </c:pt>
                <c:pt idx="1136">
                  <c:v>34.11</c:v>
                </c:pt>
                <c:pt idx="1137">
                  <c:v>34.14</c:v>
                </c:pt>
                <c:pt idx="1138">
                  <c:v>34.17</c:v>
                </c:pt>
                <c:pt idx="1139">
                  <c:v>34.200000000000003</c:v>
                </c:pt>
                <c:pt idx="1140">
                  <c:v>34.230000000000011</c:v>
                </c:pt>
                <c:pt idx="1141">
                  <c:v>34.26</c:v>
                </c:pt>
                <c:pt idx="1142">
                  <c:v>34.29</c:v>
                </c:pt>
                <c:pt idx="1143">
                  <c:v>34.32</c:v>
                </c:pt>
                <c:pt idx="1144">
                  <c:v>34.35</c:v>
                </c:pt>
                <c:pt idx="1145">
                  <c:v>34.380000000000003</c:v>
                </c:pt>
                <c:pt idx="1146">
                  <c:v>34.409999999999997</c:v>
                </c:pt>
                <c:pt idx="1147">
                  <c:v>34.44</c:v>
                </c:pt>
                <c:pt idx="1148">
                  <c:v>34.47</c:v>
                </c:pt>
                <c:pt idx="1149">
                  <c:v>34.5</c:v>
                </c:pt>
                <c:pt idx="1150">
                  <c:v>34.53</c:v>
                </c:pt>
                <c:pt idx="1151">
                  <c:v>34.56</c:v>
                </c:pt>
                <c:pt idx="1152">
                  <c:v>34.590000000000003</c:v>
                </c:pt>
                <c:pt idx="1153">
                  <c:v>34.619999999999997</c:v>
                </c:pt>
                <c:pt idx="1154">
                  <c:v>34.65</c:v>
                </c:pt>
                <c:pt idx="1155">
                  <c:v>34.68</c:v>
                </c:pt>
                <c:pt idx="1156">
                  <c:v>34.71</c:v>
                </c:pt>
                <c:pt idx="1157">
                  <c:v>34.74</c:v>
                </c:pt>
                <c:pt idx="1158">
                  <c:v>34.770000000000003</c:v>
                </c:pt>
                <c:pt idx="1159">
                  <c:v>34.799999999999997</c:v>
                </c:pt>
                <c:pt idx="1160">
                  <c:v>34.83</c:v>
                </c:pt>
                <c:pt idx="1161">
                  <c:v>34.86</c:v>
                </c:pt>
                <c:pt idx="1162">
                  <c:v>34.89</c:v>
                </c:pt>
                <c:pt idx="1163">
                  <c:v>34.92</c:v>
                </c:pt>
                <c:pt idx="1164">
                  <c:v>34.950000000000003</c:v>
                </c:pt>
                <c:pt idx="1165">
                  <c:v>34.979999999999997</c:v>
                </c:pt>
                <c:pt idx="1166">
                  <c:v>35.01</c:v>
                </c:pt>
                <c:pt idx="1167">
                  <c:v>35.04</c:v>
                </c:pt>
                <c:pt idx="1168">
                  <c:v>35.07</c:v>
                </c:pt>
                <c:pt idx="1169">
                  <c:v>35.1</c:v>
                </c:pt>
                <c:pt idx="1170">
                  <c:v>35.130000000000003</c:v>
                </c:pt>
                <c:pt idx="1171">
                  <c:v>35.159999999999997</c:v>
                </c:pt>
                <c:pt idx="1172">
                  <c:v>35.19</c:v>
                </c:pt>
                <c:pt idx="1173">
                  <c:v>35.22</c:v>
                </c:pt>
                <c:pt idx="1174">
                  <c:v>35.25</c:v>
                </c:pt>
                <c:pt idx="1175">
                  <c:v>35.28</c:v>
                </c:pt>
                <c:pt idx="1176">
                  <c:v>35.31</c:v>
                </c:pt>
                <c:pt idx="1177">
                  <c:v>35.340000000000003</c:v>
                </c:pt>
                <c:pt idx="1178">
                  <c:v>35.369999999999997</c:v>
                </c:pt>
                <c:pt idx="1179">
                  <c:v>35.4</c:v>
                </c:pt>
                <c:pt idx="1180">
                  <c:v>35.43</c:v>
                </c:pt>
                <c:pt idx="1181">
                  <c:v>35.46</c:v>
                </c:pt>
                <c:pt idx="1182">
                  <c:v>35.49</c:v>
                </c:pt>
                <c:pt idx="1183">
                  <c:v>35.520000000000003</c:v>
                </c:pt>
                <c:pt idx="1184">
                  <c:v>35.549999999999997</c:v>
                </c:pt>
                <c:pt idx="1185">
                  <c:v>35.58</c:v>
                </c:pt>
                <c:pt idx="1186">
                  <c:v>35.61</c:v>
                </c:pt>
                <c:pt idx="1187">
                  <c:v>35.64</c:v>
                </c:pt>
                <c:pt idx="1188">
                  <c:v>35.67</c:v>
                </c:pt>
                <c:pt idx="1189">
                  <c:v>35.700000000000003</c:v>
                </c:pt>
                <c:pt idx="1190">
                  <c:v>35.730000000000011</c:v>
                </c:pt>
                <c:pt idx="1191">
                  <c:v>35.76</c:v>
                </c:pt>
                <c:pt idx="1192">
                  <c:v>35.79</c:v>
                </c:pt>
                <c:pt idx="1193">
                  <c:v>35.82</c:v>
                </c:pt>
                <c:pt idx="1194">
                  <c:v>35.85</c:v>
                </c:pt>
                <c:pt idx="1195">
                  <c:v>35.880000000000003</c:v>
                </c:pt>
                <c:pt idx="1196">
                  <c:v>35.909999999999997</c:v>
                </c:pt>
                <c:pt idx="1197">
                  <c:v>35.94</c:v>
                </c:pt>
                <c:pt idx="1198">
                  <c:v>35.97</c:v>
                </c:pt>
                <c:pt idx="1199">
                  <c:v>36</c:v>
                </c:pt>
                <c:pt idx="1200">
                  <c:v>36.03</c:v>
                </c:pt>
                <c:pt idx="1201">
                  <c:v>36.06</c:v>
                </c:pt>
                <c:pt idx="1202">
                  <c:v>36.090000000000003</c:v>
                </c:pt>
                <c:pt idx="1203">
                  <c:v>36.119999999999997</c:v>
                </c:pt>
                <c:pt idx="1204">
                  <c:v>36.15</c:v>
                </c:pt>
                <c:pt idx="1205">
                  <c:v>36.18</c:v>
                </c:pt>
                <c:pt idx="1206">
                  <c:v>36.21</c:v>
                </c:pt>
                <c:pt idx="1207">
                  <c:v>36.24</c:v>
                </c:pt>
                <c:pt idx="1208">
                  <c:v>36.270000000000003</c:v>
                </c:pt>
                <c:pt idx="1209">
                  <c:v>36.299999999999997</c:v>
                </c:pt>
                <c:pt idx="1210">
                  <c:v>36.33</c:v>
                </c:pt>
                <c:pt idx="1211">
                  <c:v>36.36</c:v>
                </c:pt>
                <c:pt idx="1212">
                  <c:v>36.39</c:v>
                </c:pt>
                <c:pt idx="1213">
                  <c:v>36.42</c:v>
                </c:pt>
                <c:pt idx="1214">
                  <c:v>36.450000000000003</c:v>
                </c:pt>
                <c:pt idx="1215">
                  <c:v>36.479999999999997</c:v>
                </c:pt>
                <c:pt idx="1216">
                  <c:v>36.51</c:v>
                </c:pt>
                <c:pt idx="1217">
                  <c:v>36.54</c:v>
                </c:pt>
                <c:pt idx="1218">
                  <c:v>36.57</c:v>
                </c:pt>
                <c:pt idx="1219">
                  <c:v>36.6</c:v>
                </c:pt>
                <c:pt idx="1220">
                  <c:v>36.630000000000003</c:v>
                </c:pt>
                <c:pt idx="1221">
                  <c:v>36.659999999999997</c:v>
                </c:pt>
                <c:pt idx="1222">
                  <c:v>36.69</c:v>
                </c:pt>
                <c:pt idx="1223">
                  <c:v>36.72</c:v>
                </c:pt>
                <c:pt idx="1224">
                  <c:v>36.75</c:v>
                </c:pt>
                <c:pt idx="1225">
                  <c:v>36.78</c:v>
                </c:pt>
                <c:pt idx="1226">
                  <c:v>36.81</c:v>
                </c:pt>
                <c:pt idx="1227">
                  <c:v>36.840000000000003</c:v>
                </c:pt>
                <c:pt idx="1228">
                  <c:v>36.869999999999997</c:v>
                </c:pt>
                <c:pt idx="1229">
                  <c:v>36.9</c:v>
                </c:pt>
                <c:pt idx="1230">
                  <c:v>36.93</c:v>
                </c:pt>
                <c:pt idx="1231">
                  <c:v>36.96</c:v>
                </c:pt>
                <c:pt idx="1232">
                  <c:v>36.99</c:v>
                </c:pt>
                <c:pt idx="1233">
                  <c:v>37.020000000000003</c:v>
                </c:pt>
                <c:pt idx="1234">
                  <c:v>37.049999999999997</c:v>
                </c:pt>
                <c:pt idx="1235">
                  <c:v>37.08</c:v>
                </c:pt>
                <c:pt idx="1236">
                  <c:v>37.11</c:v>
                </c:pt>
                <c:pt idx="1237">
                  <c:v>37.14</c:v>
                </c:pt>
                <c:pt idx="1238">
                  <c:v>37.17</c:v>
                </c:pt>
                <c:pt idx="1239">
                  <c:v>37.200000000000003</c:v>
                </c:pt>
                <c:pt idx="1240">
                  <c:v>37.230000000000011</c:v>
                </c:pt>
                <c:pt idx="1241">
                  <c:v>37.26</c:v>
                </c:pt>
                <c:pt idx="1242">
                  <c:v>37.29</c:v>
                </c:pt>
                <c:pt idx="1243">
                  <c:v>37.32</c:v>
                </c:pt>
                <c:pt idx="1244">
                  <c:v>37.35</c:v>
                </c:pt>
                <c:pt idx="1245">
                  <c:v>37.380000000000003</c:v>
                </c:pt>
                <c:pt idx="1246">
                  <c:v>37.409999999999997</c:v>
                </c:pt>
                <c:pt idx="1247">
                  <c:v>37.44</c:v>
                </c:pt>
                <c:pt idx="1248">
                  <c:v>37.47</c:v>
                </c:pt>
                <c:pt idx="1249">
                  <c:v>37.5</c:v>
                </c:pt>
                <c:pt idx="1250">
                  <c:v>37.53</c:v>
                </c:pt>
                <c:pt idx="1251">
                  <c:v>37.56</c:v>
                </c:pt>
                <c:pt idx="1252">
                  <c:v>37.590000000000003</c:v>
                </c:pt>
                <c:pt idx="1253">
                  <c:v>37.619999999999997</c:v>
                </c:pt>
                <c:pt idx="1254">
                  <c:v>37.65</c:v>
                </c:pt>
                <c:pt idx="1255">
                  <c:v>37.68</c:v>
                </c:pt>
                <c:pt idx="1256">
                  <c:v>37.71</c:v>
                </c:pt>
                <c:pt idx="1257">
                  <c:v>37.74</c:v>
                </c:pt>
                <c:pt idx="1258">
                  <c:v>37.770000000000003</c:v>
                </c:pt>
                <c:pt idx="1259">
                  <c:v>37.799999999999997</c:v>
                </c:pt>
                <c:pt idx="1260">
                  <c:v>37.83</c:v>
                </c:pt>
                <c:pt idx="1261">
                  <c:v>37.86</c:v>
                </c:pt>
                <c:pt idx="1262">
                  <c:v>37.89</c:v>
                </c:pt>
                <c:pt idx="1263">
                  <c:v>37.92</c:v>
                </c:pt>
                <c:pt idx="1264">
                  <c:v>37.950000000000003</c:v>
                </c:pt>
                <c:pt idx="1265">
                  <c:v>37.979999999999997</c:v>
                </c:pt>
                <c:pt idx="1266">
                  <c:v>38.01</c:v>
                </c:pt>
                <c:pt idx="1267">
                  <c:v>38.04</c:v>
                </c:pt>
                <c:pt idx="1268">
                  <c:v>38.07</c:v>
                </c:pt>
                <c:pt idx="1269">
                  <c:v>38.1</c:v>
                </c:pt>
                <c:pt idx="1270">
                  <c:v>38.130000000000003</c:v>
                </c:pt>
                <c:pt idx="1271">
                  <c:v>38.159999999999997</c:v>
                </c:pt>
                <c:pt idx="1272">
                  <c:v>38.19</c:v>
                </c:pt>
                <c:pt idx="1273">
                  <c:v>38.22</c:v>
                </c:pt>
                <c:pt idx="1274">
                  <c:v>38.25</c:v>
                </c:pt>
                <c:pt idx="1275">
                  <c:v>38.28</c:v>
                </c:pt>
                <c:pt idx="1276">
                  <c:v>38.31</c:v>
                </c:pt>
                <c:pt idx="1277">
                  <c:v>38.340000000000003</c:v>
                </c:pt>
                <c:pt idx="1278">
                  <c:v>38.369999999999997</c:v>
                </c:pt>
                <c:pt idx="1279">
                  <c:v>38.4</c:v>
                </c:pt>
                <c:pt idx="1280">
                  <c:v>38.43</c:v>
                </c:pt>
                <c:pt idx="1281">
                  <c:v>38.46</c:v>
                </c:pt>
                <c:pt idx="1282">
                  <c:v>38.49</c:v>
                </c:pt>
                <c:pt idx="1283">
                  <c:v>38.520000000000003</c:v>
                </c:pt>
                <c:pt idx="1284">
                  <c:v>38.549999999999997</c:v>
                </c:pt>
                <c:pt idx="1285">
                  <c:v>38.58</c:v>
                </c:pt>
                <c:pt idx="1286">
                  <c:v>38.61</c:v>
                </c:pt>
                <c:pt idx="1287">
                  <c:v>38.64</c:v>
                </c:pt>
                <c:pt idx="1288">
                  <c:v>38.67</c:v>
                </c:pt>
                <c:pt idx="1289">
                  <c:v>38.700000000000003</c:v>
                </c:pt>
                <c:pt idx="1290">
                  <c:v>38.730000000000011</c:v>
                </c:pt>
                <c:pt idx="1291">
                  <c:v>38.76</c:v>
                </c:pt>
                <c:pt idx="1292">
                  <c:v>38.79</c:v>
                </c:pt>
                <c:pt idx="1293">
                  <c:v>38.82</c:v>
                </c:pt>
                <c:pt idx="1294">
                  <c:v>38.85</c:v>
                </c:pt>
                <c:pt idx="1295">
                  <c:v>38.880000000000003</c:v>
                </c:pt>
                <c:pt idx="1296">
                  <c:v>38.909999999999997</c:v>
                </c:pt>
                <c:pt idx="1297">
                  <c:v>38.94</c:v>
                </c:pt>
                <c:pt idx="1298">
                  <c:v>38.97</c:v>
                </c:pt>
                <c:pt idx="1299">
                  <c:v>39</c:v>
                </c:pt>
                <c:pt idx="1300">
                  <c:v>39.03</c:v>
                </c:pt>
                <c:pt idx="1301">
                  <c:v>39.06</c:v>
                </c:pt>
                <c:pt idx="1302">
                  <c:v>39.090000000000003</c:v>
                </c:pt>
                <c:pt idx="1303">
                  <c:v>39.119999999999997</c:v>
                </c:pt>
                <c:pt idx="1304">
                  <c:v>39.15</c:v>
                </c:pt>
                <c:pt idx="1305">
                  <c:v>39.18</c:v>
                </c:pt>
                <c:pt idx="1306">
                  <c:v>39.21</c:v>
                </c:pt>
                <c:pt idx="1307">
                  <c:v>39.24</c:v>
                </c:pt>
                <c:pt idx="1308">
                  <c:v>39.270000000000003</c:v>
                </c:pt>
                <c:pt idx="1309">
                  <c:v>39.299999999999997</c:v>
                </c:pt>
                <c:pt idx="1310">
                  <c:v>39.33</c:v>
                </c:pt>
                <c:pt idx="1311">
                  <c:v>39.36</c:v>
                </c:pt>
                <c:pt idx="1312">
                  <c:v>39.39</c:v>
                </c:pt>
                <c:pt idx="1313">
                  <c:v>39.42</c:v>
                </c:pt>
                <c:pt idx="1314">
                  <c:v>39.450000000000003</c:v>
                </c:pt>
                <c:pt idx="1315">
                  <c:v>39.479999999999997</c:v>
                </c:pt>
                <c:pt idx="1316">
                  <c:v>39.51</c:v>
                </c:pt>
                <c:pt idx="1317">
                  <c:v>39.54</c:v>
                </c:pt>
                <c:pt idx="1318">
                  <c:v>39.57</c:v>
                </c:pt>
                <c:pt idx="1319">
                  <c:v>39.6</c:v>
                </c:pt>
                <c:pt idx="1320">
                  <c:v>39.630000000000003</c:v>
                </c:pt>
                <c:pt idx="1321">
                  <c:v>39.659999999999997</c:v>
                </c:pt>
                <c:pt idx="1322">
                  <c:v>39.69</c:v>
                </c:pt>
                <c:pt idx="1323">
                  <c:v>39.72</c:v>
                </c:pt>
                <c:pt idx="1324">
                  <c:v>39.75</c:v>
                </c:pt>
                <c:pt idx="1325">
                  <c:v>39.78</c:v>
                </c:pt>
                <c:pt idx="1326">
                  <c:v>39.81</c:v>
                </c:pt>
                <c:pt idx="1327">
                  <c:v>39.840000000000003</c:v>
                </c:pt>
                <c:pt idx="1328">
                  <c:v>39.869999999999997</c:v>
                </c:pt>
                <c:pt idx="1329">
                  <c:v>39.9</c:v>
                </c:pt>
                <c:pt idx="1330">
                  <c:v>39.93</c:v>
                </c:pt>
                <c:pt idx="1331">
                  <c:v>39.96</c:v>
                </c:pt>
                <c:pt idx="1332">
                  <c:v>39.99</c:v>
                </c:pt>
                <c:pt idx="1333">
                  <c:v>40.020000000000003</c:v>
                </c:pt>
                <c:pt idx="1334">
                  <c:v>40.049999999999997</c:v>
                </c:pt>
                <c:pt idx="1335">
                  <c:v>40.08</c:v>
                </c:pt>
                <c:pt idx="1336">
                  <c:v>40.11</c:v>
                </c:pt>
                <c:pt idx="1337">
                  <c:v>40.14</c:v>
                </c:pt>
                <c:pt idx="1338">
                  <c:v>40.17</c:v>
                </c:pt>
                <c:pt idx="1339">
                  <c:v>40.200000000000003</c:v>
                </c:pt>
                <c:pt idx="1340">
                  <c:v>40.230000000000011</c:v>
                </c:pt>
                <c:pt idx="1341">
                  <c:v>40.26</c:v>
                </c:pt>
                <c:pt idx="1342">
                  <c:v>40.29</c:v>
                </c:pt>
                <c:pt idx="1343">
                  <c:v>40.32</c:v>
                </c:pt>
                <c:pt idx="1344">
                  <c:v>40.35</c:v>
                </c:pt>
                <c:pt idx="1345">
                  <c:v>40.380000000000003</c:v>
                </c:pt>
                <c:pt idx="1346">
                  <c:v>40.409999999999997</c:v>
                </c:pt>
                <c:pt idx="1347">
                  <c:v>40.44</c:v>
                </c:pt>
                <c:pt idx="1348">
                  <c:v>40.47</c:v>
                </c:pt>
                <c:pt idx="1349">
                  <c:v>40.5</c:v>
                </c:pt>
                <c:pt idx="1350">
                  <c:v>40.53</c:v>
                </c:pt>
                <c:pt idx="1351">
                  <c:v>40.56</c:v>
                </c:pt>
                <c:pt idx="1352">
                  <c:v>40.590000000000003</c:v>
                </c:pt>
                <c:pt idx="1353">
                  <c:v>40.619999999999997</c:v>
                </c:pt>
                <c:pt idx="1354">
                  <c:v>40.65</c:v>
                </c:pt>
                <c:pt idx="1355">
                  <c:v>40.68</c:v>
                </c:pt>
                <c:pt idx="1356">
                  <c:v>40.71</c:v>
                </c:pt>
                <c:pt idx="1357">
                  <c:v>40.74</c:v>
                </c:pt>
                <c:pt idx="1358">
                  <c:v>40.770000000000003</c:v>
                </c:pt>
                <c:pt idx="1359">
                  <c:v>40.799999999999997</c:v>
                </c:pt>
                <c:pt idx="1360">
                  <c:v>40.83</c:v>
                </c:pt>
                <c:pt idx="1361">
                  <c:v>40.86</c:v>
                </c:pt>
                <c:pt idx="1362">
                  <c:v>40.89</c:v>
                </c:pt>
                <c:pt idx="1363">
                  <c:v>40.92</c:v>
                </c:pt>
                <c:pt idx="1364">
                  <c:v>40.950000000000003</c:v>
                </c:pt>
                <c:pt idx="1365">
                  <c:v>40.98</c:v>
                </c:pt>
                <c:pt idx="1366">
                  <c:v>41.01</c:v>
                </c:pt>
                <c:pt idx="1367">
                  <c:v>41.04</c:v>
                </c:pt>
                <c:pt idx="1368">
                  <c:v>41.07</c:v>
                </c:pt>
                <c:pt idx="1369">
                  <c:v>41.1</c:v>
                </c:pt>
                <c:pt idx="1370">
                  <c:v>41.13</c:v>
                </c:pt>
                <c:pt idx="1371">
                  <c:v>41.16</c:v>
                </c:pt>
                <c:pt idx="1372">
                  <c:v>41.19</c:v>
                </c:pt>
                <c:pt idx="1373">
                  <c:v>41.22</c:v>
                </c:pt>
                <c:pt idx="1374">
                  <c:v>41.25</c:v>
                </c:pt>
                <c:pt idx="1375">
                  <c:v>41.28</c:v>
                </c:pt>
                <c:pt idx="1376">
                  <c:v>41.31</c:v>
                </c:pt>
                <c:pt idx="1377">
                  <c:v>41.34</c:v>
                </c:pt>
                <c:pt idx="1378">
                  <c:v>41.37</c:v>
                </c:pt>
                <c:pt idx="1379">
                  <c:v>41.4</c:v>
                </c:pt>
                <c:pt idx="1380">
                  <c:v>41.43</c:v>
                </c:pt>
                <c:pt idx="1381">
                  <c:v>41.46</c:v>
                </c:pt>
                <c:pt idx="1382">
                  <c:v>41.49</c:v>
                </c:pt>
                <c:pt idx="1383">
                  <c:v>41.52</c:v>
                </c:pt>
                <c:pt idx="1384">
                  <c:v>41.55</c:v>
                </c:pt>
                <c:pt idx="1385">
                  <c:v>41.58</c:v>
                </c:pt>
                <c:pt idx="1386">
                  <c:v>41.61</c:v>
                </c:pt>
                <c:pt idx="1387">
                  <c:v>41.64</c:v>
                </c:pt>
                <c:pt idx="1388">
                  <c:v>41.67</c:v>
                </c:pt>
                <c:pt idx="1389">
                  <c:v>41.7</c:v>
                </c:pt>
                <c:pt idx="1390">
                  <c:v>41.73</c:v>
                </c:pt>
                <c:pt idx="1391">
                  <c:v>41.76</c:v>
                </c:pt>
                <c:pt idx="1392">
                  <c:v>41.79</c:v>
                </c:pt>
                <c:pt idx="1393">
                  <c:v>41.82</c:v>
                </c:pt>
                <c:pt idx="1394">
                  <c:v>41.85</c:v>
                </c:pt>
                <c:pt idx="1395">
                  <c:v>41.88</c:v>
                </c:pt>
                <c:pt idx="1396">
                  <c:v>41.91</c:v>
                </c:pt>
                <c:pt idx="1397">
                  <c:v>41.94</c:v>
                </c:pt>
                <c:pt idx="1398">
                  <c:v>41.97</c:v>
                </c:pt>
                <c:pt idx="1399">
                  <c:v>42</c:v>
                </c:pt>
                <c:pt idx="1400">
                  <c:v>42.03</c:v>
                </c:pt>
                <c:pt idx="1401">
                  <c:v>42.06</c:v>
                </c:pt>
                <c:pt idx="1402">
                  <c:v>42.09</c:v>
                </c:pt>
                <c:pt idx="1403">
                  <c:v>42.12</c:v>
                </c:pt>
                <c:pt idx="1404">
                  <c:v>42.15</c:v>
                </c:pt>
                <c:pt idx="1405">
                  <c:v>42.18</c:v>
                </c:pt>
                <c:pt idx="1406">
                  <c:v>42.21</c:v>
                </c:pt>
                <c:pt idx="1407">
                  <c:v>42.24</c:v>
                </c:pt>
                <c:pt idx="1408">
                  <c:v>42.27</c:v>
                </c:pt>
                <c:pt idx="1409">
                  <c:v>42.3</c:v>
                </c:pt>
                <c:pt idx="1410">
                  <c:v>42.33</c:v>
                </c:pt>
                <c:pt idx="1411">
                  <c:v>42.36</c:v>
                </c:pt>
                <c:pt idx="1412">
                  <c:v>42.39</c:v>
                </c:pt>
                <c:pt idx="1413">
                  <c:v>42.42</c:v>
                </c:pt>
                <c:pt idx="1414">
                  <c:v>42.45</c:v>
                </c:pt>
                <c:pt idx="1415">
                  <c:v>42.48</c:v>
                </c:pt>
                <c:pt idx="1416">
                  <c:v>42.51</c:v>
                </c:pt>
                <c:pt idx="1417">
                  <c:v>42.54</c:v>
                </c:pt>
                <c:pt idx="1418">
                  <c:v>42.57</c:v>
                </c:pt>
                <c:pt idx="1419">
                  <c:v>42.6</c:v>
                </c:pt>
                <c:pt idx="1420">
                  <c:v>42.63</c:v>
                </c:pt>
                <c:pt idx="1421">
                  <c:v>42.66</c:v>
                </c:pt>
                <c:pt idx="1422">
                  <c:v>42.69</c:v>
                </c:pt>
                <c:pt idx="1423">
                  <c:v>42.72</c:v>
                </c:pt>
                <c:pt idx="1424">
                  <c:v>42.75</c:v>
                </c:pt>
                <c:pt idx="1425">
                  <c:v>42.78</c:v>
                </c:pt>
                <c:pt idx="1426">
                  <c:v>42.81</c:v>
                </c:pt>
                <c:pt idx="1427">
                  <c:v>42.84</c:v>
                </c:pt>
                <c:pt idx="1428">
                  <c:v>42.87</c:v>
                </c:pt>
                <c:pt idx="1429">
                  <c:v>42.9</c:v>
                </c:pt>
                <c:pt idx="1430">
                  <c:v>42.93</c:v>
                </c:pt>
                <c:pt idx="1431">
                  <c:v>42.96</c:v>
                </c:pt>
                <c:pt idx="1432">
                  <c:v>42.99</c:v>
                </c:pt>
                <c:pt idx="1433">
                  <c:v>43.02</c:v>
                </c:pt>
                <c:pt idx="1434">
                  <c:v>43.05</c:v>
                </c:pt>
                <c:pt idx="1435">
                  <c:v>43.08</c:v>
                </c:pt>
                <c:pt idx="1436">
                  <c:v>43.11</c:v>
                </c:pt>
                <c:pt idx="1437">
                  <c:v>43.14</c:v>
                </c:pt>
                <c:pt idx="1438">
                  <c:v>43.17</c:v>
                </c:pt>
                <c:pt idx="1439">
                  <c:v>43.2</c:v>
                </c:pt>
                <c:pt idx="1440">
                  <c:v>43.23</c:v>
                </c:pt>
                <c:pt idx="1441">
                  <c:v>43.26</c:v>
                </c:pt>
                <c:pt idx="1442">
                  <c:v>43.29</c:v>
                </c:pt>
                <c:pt idx="1443">
                  <c:v>43.32</c:v>
                </c:pt>
                <c:pt idx="1444">
                  <c:v>43.35</c:v>
                </c:pt>
                <c:pt idx="1445">
                  <c:v>43.38</c:v>
                </c:pt>
                <c:pt idx="1446">
                  <c:v>43.41</c:v>
                </c:pt>
                <c:pt idx="1447">
                  <c:v>43.44</c:v>
                </c:pt>
                <c:pt idx="1448">
                  <c:v>43.47</c:v>
                </c:pt>
                <c:pt idx="1449">
                  <c:v>43.5</c:v>
                </c:pt>
                <c:pt idx="1450">
                  <c:v>43.53</c:v>
                </c:pt>
                <c:pt idx="1451">
                  <c:v>43.56</c:v>
                </c:pt>
                <c:pt idx="1452">
                  <c:v>43.59</c:v>
                </c:pt>
                <c:pt idx="1453">
                  <c:v>43.62</c:v>
                </c:pt>
                <c:pt idx="1454">
                  <c:v>43.65</c:v>
                </c:pt>
                <c:pt idx="1455">
                  <c:v>43.68</c:v>
                </c:pt>
                <c:pt idx="1456">
                  <c:v>43.71</c:v>
                </c:pt>
                <c:pt idx="1457">
                  <c:v>43.74</c:v>
                </c:pt>
                <c:pt idx="1458">
                  <c:v>43.77</c:v>
                </c:pt>
                <c:pt idx="1459">
                  <c:v>43.8</c:v>
                </c:pt>
                <c:pt idx="1460">
                  <c:v>43.83</c:v>
                </c:pt>
                <c:pt idx="1461">
                  <c:v>43.86</c:v>
                </c:pt>
                <c:pt idx="1462">
                  <c:v>43.89</c:v>
                </c:pt>
                <c:pt idx="1463">
                  <c:v>43.92</c:v>
                </c:pt>
                <c:pt idx="1464">
                  <c:v>43.95</c:v>
                </c:pt>
                <c:pt idx="1465">
                  <c:v>43.98</c:v>
                </c:pt>
                <c:pt idx="1466">
                  <c:v>44.01</c:v>
                </c:pt>
                <c:pt idx="1467">
                  <c:v>44.04</c:v>
                </c:pt>
                <c:pt idx="1468">
                  <c:v>44.07</c:v>
                </c:pt>
                <c:pt idx="1469">
                  <c:v>44.1</c:v>
                </c:pt>
                <c:pt idx="1470">
                  <c:v>44.13</c:v>
                </c:pt>
                <c:pt idx="1471">
                  <c:v>44.16</c:v>
                </c:pt>
                <c:pt idx="1472">
                  <c:v>44.19</c:v>
                </c:pt>
                <c:pt idx="1473">
                  <c:v>44.22</c:v>
                </c:pt>
                <c:pt idx="1474">
                  <c:v>44.25</c:v>
                </c:pt>
                <c:pt idx="1475">
                  <c:v>44.28</c:v>
                </c:pt>
                <c:pt idx="1476">
                  <c:v>44.31</c:v>
                </c:pt>
                <c:pt idx="1477">
                  <c:v>44.34</c:v>
                </c:pt>
                <c:pt idx="1478">
                  <c:v>44.37</c:v>
                </c:pt>
                <c:pt idx="1479">
                  <c:v>44.4</c:v>
                </c:pt>
                <c:pt idx="1480">
                  <c:v>44.43</c:v>
                </c:pt>
                <c:pt idx="1481">
                  <c:v>44.46</c:v>
                </c:pt>
                <c:pt idx="1482">
                  <c:v>44.49</c:v>
                </c:pt>
                <c:pt idx="1483">
                  <c:v>44.52</c:v>
                </c:pt>
                <c:pt idx="1484">
                  <c:v>44.55</c:v>
                </c:pt>
                <c:pt idx="1485">
                  <c:v>44.58</c:v>
                </c:pt>
                <c:pt idx="1486">
                  <c:v>44.61</c:v>
                </c:pt>
                <c:pt idx="1487">
                  <c:v>44.64</c:v>
                </c:pt>
                <c:pt idx="1488">
                  <c:v>44.67</c:v>
                </c:pt>
                <c:pt idx="1489">
                  <c:v>44.7</c:v>
                </c:pt>
                <c:pt idx="1490">
                  <c:v>44.73</c:v>
                </c:pt>
                <c:pt idx="1491">
                  <c:v>44.76</c:v>
                </c:pt>
                <c:pt idx="1492">
                  <c:v>44.79</c:v>
                </c:pt>
                <c:pt idx="1493">
                  <c:v>44.82</c:v>
                </c:pt>
                <c:pt idx="1494">
                  <c:v>44.85</c:v>
                </c:pt>
                <c:pt idx="1495">
                  <c:v>44.88</c:v>
                </c:pt>
                <c:pt idx="1496">
                  <c:v>44.91</c:v>
                </c:pt>
                <c:pt idx="1497">
                  <c:v>44.94</c:v>
                </c:pt>
                <c:pt idx="1498">
                  <c:v>44.97</c:v>
                </c:pt>
                <c:pt idx="1499">
                  <c:v>45</c:v>
                </c:pt>
                <c:pt idx="1500">
                  <c:v>45.03</c:v>
                </c:pt>
                <c:pt idx="1501">
                  <c:v>45.06</c:v>
                </c:pt>
                <c:pt idx="1502">
                  <c:v>45.09</c:v>
                </c:pt>
                <c:pt idx="1503">
                  <c:v>45.12</c:v>
                </c:pt>
                <c:pt idx="1504">
                  <c:v>45.15</c:v>
                </c:pt>
                <c:pt idx="1505">
                  <c:v>45.18</c:v>
                </c:pt>
                <c:pt idx="1506">
                  <c:v>45.21</c:v>
                </c:pt>
                <c:pt idx="1507">
                  <c:v>45.24</c:v>
                </c:pt>
                <c:pt idx="1508">
                  <c:v>45.27</c:v>
                </c:pt>
                <c:pt idx="1509">
                  <c:v>45.3</c:v>
                </c:pt>
                <c:pt idx="1510">
                  <c:v>45.33</c:v>
                </c:pt>
                <c:pt idx="1511">
                  <c:v>45.36</c:v>
                </c:pt>
                <c:pt idx="1512">
                  <c:v>45.39</c:v>
                </c:pt>
                <c:pt idx="1513">
                  <c:v>45.42</c:v>
                </c:pt>
                <c:pt idx="1514">
                  <c:v>45.45</c:v>
                </c:pt>
                <c:pt idx="1515">
                  <c:v>45.48</c:v>
                </c:pt>
                <c:pt idx="1516">
                  <c:v>45.51</c:v>
                </c:pt>
                <c:pt idx="1517">
                  <c:v>45.54</c:v>
                </c:pt>
                <c:pt idx="1518">
                  <c:v>45.57</c:v>
                </c:pt>
                <c:pt idx="1519">
                  <c:v>45.6</c:v>
                </c:pt>
                <c:pt idx="1520">
                  <c:v>45.63</c:v>
                </c:pt>
                <c:pt idx="1521">
                  <c:v>45.66</c:v>
                </c:pt>
                <c:pt idx="1522">
                  <c:v>45.69</c:v>
                </c:pt>
                <c:pt idx="1523">
                  <c:v>45.72</c:v>
                </c:pt>
                <c:pt idx="1524">
                  <c:v>45.75</c:v>
                </c:pt>
                <c:pt idx="1525">
                  <c:v>45.78</c:v>
                </c:pt>
                <c:pt idx="1526">
                  <c:v>45.81</c:v>
                </c:pt>
                <c:pt idx="1527">
                  <c:v>45.84</c:v>
                </c:pt>
                <c:pt idx="1528">
                  <c:v>45.87</c:v>
                </c:pt>
                <c:pt idx="1529">
                  <c:v>45.9</c:v>
                </c:pt>
                <c:pt idx="1530">
                  <c:v>45.93</c:v>
                </c:pt>
                <c:pt idx="1531">
                  <c:v>45.96</c:v>
                </c:pt>
                <c:pt idx="1532">
                  <c:v>45.99</c:v>
                </c:pt>
                <c:pt idx="1533">
                  <c:v>46.02</c:v>
                </c:pt>
                <c:pt idx="1534">
                  <c:v>46.05</c:v>
                </c:pt>
                <c:pt idx="1535">
                  <c:v>46.08</c:v>
                </c:pt>
                <c:pt idx="1536">
                  <c:v>46.11</c:v>
                </c:pt>
                <c:pt idx="1537">
                  <c:v>46.14</c:v>
                </c:pt>
                <c:pt idx="1538">
                  <c:v>46.17</c:v>
                </c:pt>
                <c:pt idx="1539">
                  <c:v>46.2</c:v>
                </c:pt>
                <c:pt idx="1540">
                  <c:v>46.23</c:v>
                </c:pt>
                <c:pt idx="1541">
                  <c:v>46.26</c:v>
                </c:pt>
                <c:pt idx="1542">
                  <c:v>46.29</c:v>
                </c:pt>
                <c:pt idx="1543">
                  <c:v>46.32</c:v>
                </c:pt>
                <c:pt idx="1544">
                  <c:v>46.35</c:v>
                </c:pt>
                <c:pt idx="1545">
                  <c:v>46.38</c:v>
                </c:pt>
                <c:pt idx="1546">
                  <c:v>46.41</c:v>
                </c:pt>
                <c:pt idx="1547">
                  <c:v>46.44</c:v>
                </c:pt>
                <c:pt idx="1548">
                  <c:v>46.47</c:v>
                </c:pt>
                <c:pt idx="1549">
                  <c:v>46.5</c:v>
                </c:pt>
                <c:pt idx="1550">
                  <c:v>46.53</c:v>
                </c:pt>
                <c:pt idx="1551">
                  <c:v>46.56</c:v>
                </c:pt>
                <c:pt idx="1552">
                  <c:v>46.59</c:v>
                </c:pt>
                <c:pt idx="1553">
                  <c:v>46.62</c:v>
                </c:pt>
                <c:pt idx="1554">
                  <c:v>46.65</c:v>
                </c:pt>
                <c:pt idx="1555">
                  <c:v>46.68</c:v>
                </c:pt>
                <c:pt idx="1556">
                  <c:v>46.71</c:v>
                </c:pt>
                <c:pt idx="1557">
                  <c:v>46.74</c:v>
                </c:pt>
                <c:pt idx="1558">
                  <c:v>46.77</c:v>
                </c:pt>
                <c:pt idx="1559">
                  <c:v>46.8</c:v>
                </c:pt>
                <c:pt idx="1560">
                  <c:v>46.83</c:v>
                </c:pt>
                <c:pt idx="1561">
                  <c:v>46.86</c:v>
                </c:pt>
                <c:pt idx="1562">
                  <c:v>46.89</c:v>
                </c:pt>
                <c:pt idx="1563">
                  <c:v>46.92</c:v>
                </c:pt>
                <c:pt idx="1564">
                  <c:v>46.95</c:v>
                </c:pt>
                <c:pt idx="1565">
                  <c:v>46.98</c:v>
                </c:pt>
                <c:pt idx="1566">
                  <c:v>47.01</c:v>
                </c:pt>
                <c:pt idx="1567">
                  <c:v>47.04</c:v>
                </c:pt>
                <c:pt idx="1568">
                  <c:v>47.07</c:v>
                </c:pt>
                <c:pt idx="1569">
                  <c:v>47.1</c:v>
                </c:pt>
                <c:pt idx="1570">
                  <c:v>47.13</c:v>
                </c:pt>
                <c:pt idx="1571">
                  <c:v>47.16</c:v>
                </c:pt>
                <c:pt idx="1572">
                  <c:v>47.19</c:v>
                </c:pt>
                <c:pt idx="1573">
                  <c:v>47.22</c:v>
                </c:pt>
                <c:pt idx="1574">
                  <c:v>47.25</c:v>
                </c:pt>
                <c:pt idx="1575">
                  <c:v>47.28</c:v>
                </c:pt>
                <c:pt idx="1576">
                  <c:v>47.31</c:v>
                </c:pt>
                <c:pt idx="1577">
                  <c:v>47.34</c:v>
                </c:pt>
                <c:pt idx="1578">
                  <c:v>47.37</c:v>
                </c:pt>
                <c:pt idx="1579">
                  <c:v>47.4</c:v>
                </c:pt>
                <c:pt idx="1580">
                  <c:v>47.43</c:v>
                </c:pt>
                <c:pt idx="1581">
                  <c:v>47.46</c:v>
                </c:pt>
                <c:pt idx="1582">
                  <c:v>47.49</c:v>
                </c:pt>
                <c:pt idx="1583">
                  <c:v>47.52</c:v>
                </c:pt>
                <c:pt idx="1584">
                  <c:v>47.55</c:v>
                </c:pt>
                <c:pt idx="1585">
                  <c:v>47.58</c:v>
                </c:pt>
                <c:pt idx="1586">
                  <c:v>47.61</c:v>
                </c:pt>
                <c:pt idx="1587">
                  <c:v>47.64</c:v>
                </c:pt>
                <c:pt idx="1588">
                  <c:v>47.67</c:v>
                </c:pt>
                <c:pt idx="1589">
                  <c:v>47.7</c:v>
                </c:pt>
                <c:pt idx="1590">
                  <c:v>47.73</c:v>
                </c:pt>
                <c:pt idx="1591">
                  <c:v>47.76</c:v>
                </c:pt>
                <c:pt idx="1592">
                  <c:v>47.79</c:v>
                </c:pt>
                <c:pt idx="1593">
                  <c:v>47.82</c:v>
                </c:pt>
                <c:pt idx="1594">
                  <c:v>47.85</c:v>
                </c:pt>
                <c:pt idx="1595">
                  <c:v>47.88</c:v>
                </c:pt>
                <c:pt idx="1596">
                  <c:v>47.91</c:v>
                </c:pt>
                <c:pt idx="1597">
                  <c:v>47.94</c:v>
                </c:pt>
                <c:pt idx="1598">
                  <c:v>47.97</c:v>
                </c:pt>
                <c:pt idx="1599">
                  <c:v>48</c:v>
                </c:pt>
                <c:pt idx="1600">
                  <c:v>48.03</c:v>
                </c:pt>
                <c:pt idx="1601">
                  <c:v>48.06</c:v>
                </c:pt>
                <c:pt idx="1602">
                  <c:v>48.09</c:v>
                </c:pt>
                <c:pt idx="1603">
                  <c:v>48.12</c:v>
                </c:pt>
                <c:pt idx="1604">
                  <c:v>48.15</c:v>
                </c:pt>
                <c:pt idx="1605">
                  <c:v>48.18</c:v>
                </c:pt>
                <c:pt idx="1606">
                  <c:v>48.21</c:v>
                </c:pt>
                <c:pt idx="1607">
                  <c:v>48.24</c:v>
                </c:pt>
                <c:pt idx="1608">
                  <c:v>48.27</c:v>
                </c:pt>
                <c:pt idx="1609">
                  <c:v>48.3</c:v>
                </c:pt>
                <c:pt idx="1610">
                  <c:v>48.33</c:v>
                </c:pt>
                <c:pt idx="1611">
                  <c:v>48.36</c:v>
                </c:pt>
                <c:pt idx="1612">
                  <c:v>48.39</c:v>
                </c:pt>
                <c:pt idx="1613">
                  <c:v>48.42</c:v>
                </c:pt>
                <c:pt idx="1614">
                  <c:v>48.45</c:v>
                </c:pt>
                <c:pt idx="1615">
                  <c:v>48.48</c:v>
                </c:pt>
                <c:pt idx="1616">
                  <c:v>48.51</c:v>
                </c:pt>
                <c:pt idx="1617">
                  <c:v>48.54</c:v>
                </c:pt>
                <c:pt idx="1618">
                  <c:v>48.57</c:v>
                </c:pt>
                <c:pt idx="1619">
                  <c:v>48.6</c:v>
                </c:pt>
                <c:pt idx="1620">
                  <c:v>48.63</c:v>
                </c:pt>
                <c:pt idx="1621">
                  <c:v>48.66</c:v>
                </c:pt>
                <c:pt idx="1622">
                  <c:v>48.69</c:v>
                </c:pt>
                <c:pt idx="1623">
                  <c:v>48.72</c:v>
                </c:pt>
                <c:pt idx="1624">
                  <c:v>48.75</c:v>
                </c:pt>
                <c:pt idx="1625">
                  <c:v>48.78</c:v>
                </c:pt>
                <c:pt idx="1626">
                  <c:v>48.81</c:v>
                </c:pt>
                <c:pt idx="1627">
                  <c:v>48.84</c:v>
                </c:pt>
                <c:pt idx="1628">
                  <c:v>48.87</c:v>
                </c:pt>
                <c:pt idx="1629">
                  <c:v>48.9</c:v>
                </c:pt>
                <c:pt idx="1630">
                  <c:v>48.93</c:v>
                </c:pt>
                <c:pt idx="1631">
                  <c:v>48.96</c:v>
                </c:pt>
                <c:pt idx="1632">
                  <c:v>48.99</c:v>
                </c:pt>
                <c:pt idx="1633">
                  <c:v>49.02</c:v>
                </c:pt>
                <c:pt idx="1634">
                  <c:v>49.05</c:v>
                </c:pt>
                <c:pt idx="1635">
                  <c:v>49.08</c:v>
                </c:pt>
                <c:pt idx="1636">
                  <c:v>49.11</c:v>
                </c:pt>
                <c:pt idx="1637">
                  <c:v>49.14</c:v>
                </c:pt>
                <c:pt idx="1638">
                  <c:v>49.17</c:v>
                </c:pt>
                <c:pt idx="1639">
                  <c:v>49.2</c:v>
                </c:pt>
                <c:pt idx="1640">
                  <c:v>49.23</c:v>
                </c:pt>
                <c:pt idx="1641">
                  <c:v>49.26</c:v>
                </c:pt>
                <c:pt idx="1642">
                  <c:v>49.29</c:v>
                </c:pt>
                <c:pt idx="1643">
                  <c:v>49.32</c:v>
                </c:pt>
                <c:pt idx="1644">
                  <c:v>49.35</c:v>
                </c:pt>
                <c:pt idx="1645">
                  <c:v>49.38</c:v>
                </c:pt>
                <c:pt idx="1646">
                  <c:v>49.41</c:v>
                </c:pt>
                <c:pt idx="1647">
                  <c:v>49.44</c:v>
                </c:pt>
                <c:pt idx="1648">
                  <c:v>49.47</c:v>
                </c:pt>
                <c:pt idx="1649">
                  <c:v>49.5</c:v>
                </c:pt>
                <c:pt idx="1650">
                  <c:v>49.53</c:v>
                </c:pt>
                <c:pt idx="1651">
                  <c:v>49.56</c:v>
                </c:pt>
                <c:pt idx="1652">
                  <c:v>49.59</c:v>
                </c:pt>
                <c:pt idx="1653">
                  <c:v>49.62</c:v>
                </c:pt>
                <c:pt idx="1654">
                  <c:v>49.65</c:v>
                </c:pt>
                <c:pt idx="1655">
                  <c:v>49.68</c:v>
                </c:pt>
                <c:pt idx="1656">
                  <c:v>49.71</c:v>
                </c:pt>
                <c:pt idx="1657">
                  <c:v>49.74</c:v>
                </c:pt>
                <c:pt idx="1658">
                  <c:v>49.77</c:v>
                </c:pt>
                <c:pt idx="1659">
                  <c:v>49.8</c:v>
                </c:pt>
                <c:pt idx="1660">
                  <c:v>49.83</c:v>
                </c:pt>
                <c:pt idx="1661">
                  <c:v>49.86</c:v>
                </c:pt>
                <c:pt idx="1662">
                  <c:v>49.89</c:v>
                </c:pt>
                <c:pt idx="1663">
                  <c:v>49.92</c:v>
                </c:pt>
                <c:pt idx="1664">
                  <c:v>49.95</c:v>
                </c:pt>
                <c:pt idx="1665">
                  <c:v>49.98</c:v>
                </c:pt>
                <c:pt idx="1666">
                  <c:v>50.01</c:v>
                </c:pt>
                <c:pt idx="1667">
                  <c:v>50.04</c:v>
                </c:pt>
                <c:pt idx="1668">
                  <c:v>50.07</c:v>
                </c:pt>
                <c:pt idx="1669">
                  <c:v>50.1</c:v>
                </c:pt>
                <c:pt idx="1670">
                  <c:v>50.13</c:v>
                </c:pt>
                <c:pt idx="1671">
                  <c:v>50.16</c:v>
                </c:pt>
                <c:pt idx="1672">
                  <c:v>50.19</c:v>
                </c:pt>
                <c:pt idx="1673">
                  <c:v>50.22</c:v>
                </c:pt>
                <c:pt idx="1674">
                  <c:v>50.25</c:v>
                </c:pt>
                <c:pt idx="1675">
                  <c:v>50.28</c:v>
                </c:pt>
                <c:pt idx="1676">
                  <c:v>50.31</c:v>
                </c:pt>
                <c:pt idx="1677">
                  <c:v>50.34</c:v>
                </c:pt>
                <c:pt idx="1678">
                  <c:v>50.37</c:v>
                </c:pt>
                <c:pt idx="1679">
                  <c:v>50.4</c:v>
                </c:pt>
                <c:pt idx="1680">
                  <c:v>50.43</c:v>
                </c:pt>
                <c:pt idx="1681">
                  <c:v>50.46</c:v>
                </c:pt>
                <c:pt idx="1682">
                  <c:v>50.49</c:v>
                </c:pt>
                <c:pt idx="1683">
                  <c:v>50.52</c:v>
                </c:pt>
                <c:pt idx="1684">
                  <c:v>50.55</c:v>
                </c:pt>
                <c:pt idx="1685">
                  <c:v>50.58</c:v>
                </c:pt>
                <c:pt idx="1686">
                  <c:v>50.61</c:v>
                </c:pt>
                <c:pt idx="1687">
                  <c:v>50.64</c:v>
                </c:pt>
                <c:pt idx="1688">
                  <c:v>50.67</c:v>
                </c:pt>
                <c:pt idx="1689">
                  <c:v>50.7</c:v>
                </c:pt>
                <c:pt idx="1690">
                  <c:v>50.73</c:v>
                </c:pt>
                <c:pt idx="1691">
                  <c:v>50.76</c:v>
                </c:pt>
                <c:pt idx="1692">
                  <c:v>50.79</c:v>
                </c:pt>
                <c:pt idx="1693">
                  <c:v>50.82</c:v>
                </c:pt>
                <c:pt idx="1694">
                  <c:v>50.85</c:v>
                </c:pt>
                <c:pt idx="1695">
                  <c:v>50.88</c:v>
                </c:pt>
                <c:pt idx="1696">
                  <c:v>50.91</c:v>
                </c:pt>
                <c:pt idx="1697">
                  <c:v>50.94</c:v>
                </c:pt>
                <c:pt idx="1698">
                  <c:v>50.97</c:v>
                </c:pt>
                <c:pt idx="1699">
                  <c:v>51</c:v>
                </c:pt>
                <c:pt idx="1700">
                  <c:v>51.03</c:v>
                </c:pt>
                <c:pt idx="1701">
                  <c:v>51.06</c:v>
                </c:pt>
                <c:pt idx="1702">
                  <c:v>51.09</c:v>
                </c:pt>
                <c:pt idx="1703">
                  <c:v>51.12</c:v>
                </c:pt>
                <c:pt idx="1704">
                  <c:v>51.15</c:v>
                </c:pt>
                <c:pt idx="1705">
                  <c:v>51.18</c:v>
                </c:pt>
                <c:pt idx="1706">
                  <c:v>51.21</c:v>
                </c:pt>
                <c:pt idx="1707">
                  <c:v>51.24</c:v>
                </c:pt>
                <c:pt idx="1708">
                  <c:v>51.27</c:v>
                </c:pt>
                <c:pt idx="1709">
                  <c:v>51.3</c:v>
                </c:pt>
                <c:pt idx="1710">
                  <c:v>51.33</c:v>
                </c:pt>
                <c:pt idx="1711">
                  <c:v>51.36</c:v>
                </c:pt>
                <c:pt idx="1712">
                  <c:v>51.39</c:v>
                </c:pt>
                <c:pt idx="1713">
                  <c:v>51.42</c:v>
                </c:pt>
                <c:pt idx="1714">
                  <c:v>51.45</c:v>
                </c:pt>
                <c:pt idx="1715">
                  <c:v>51.48</c:v>
                </c:pt>
                <c:pt idx="1716">
                  <c:v>51.51</c:v>
                </c:pt>
                <c:pt idx="1717">
                  <c:v>51.54</c:v>
                </c:pt>
                <c:pt idx="1718">
                  <c:v>51.57</c:v>
                </c:pt>
                <c:pt idx="1719">
                  <c:v>51.6</c:v>
                </c:pt>
                <c:pt idx="1720">
                  <c:v>51.63</c:v>
                </c:pt>
                <c:pt idx="1721">
                  <c:v>51.66</c:v>
                </c:pt>
                <c:pt idx="1722">
                  <c:v>51.69</c:v>
                </c:pt>
                <c:pt idx="1723">
                  <c:v>51.72</c:v>
                </c:pt>
                <c:pt idx="1724">
                  <c:v>51.75</c:v>
                </c:pt>
                <c:pt idx="1725">
                  <c:v>51.78</c:v>
                </c:pt>
                <c:pt idx="1726">
                  <c:v>51.81</c:v>
                </c:pt>
                <c:pt idx="1727">
                  <c:v>51.84</c:v>
                </c:pt>
                <c:pt idx="1728">
                  <c:v>51.87</c:v>
                </c:pt>
                <c:pt idx="1729">
                  <c:v>51.9</c:v>
                </c:pt>
                <c:pt idx="1730">
                  <c:v>51.93</c:v>
                </c:pt>
                <c:pt idx="1731">
                  <c:v>51.96</c:v>
                </c:pt>
                <c:pt idx="1732">
                  <c:v>51.99</c:v>
                </c:pt>
                <c:pt idx="1733">
                  <c:v>52.02</c:v>
                </c:pt>
                <c:pt idx="1734">
                  <c:v>52.05</c:v>
                </c:pt>
                <c:pt idx="1735">
                  <c:v>52.08</c:v>
                </c:pt>
                <c:pt idx="1736">
                  <c:v>52.11</c:v>
                </c:pt>
                <c:pt idx="1737">
                  <c:v>52.14</c:v>
                </c:pt>
                <c:pt idx="1738">
                  <c:v>52.17</c:v>
                </c:pt>
                <c:pt idx="1739">
                  <c:v>52.2</c:v>
                </c:pt>
                <c:pt idx="1740">
                  <c:v>52.23</c:v>
                </c:pt>
                <c:pt idx="1741">
                  <c:v>52.26</c:v>
                </c:pt>
                <c:pt idx="1742">
                  <c:v>52.29</c:v>
                </c:pt>
                <c:pt idx="1743">
                  <c:v>52.32</c:v>
                </c:pt>
                <c:pt idx="1744">
                  <c:v>52.35</c:v>
                </c:pt>
                <c:pt idx="1745">
                  <c:v>52.38</c:v>
                </c:pt>
                <c:pt idx="1746">
                  <c:v>52.41</c:v>
                </c:pt>
                <c:pt idx="1747">
                  <c:v>52.44</c:v>
                </c:pt>
                <c:pt idx="1748">
                  <c:v>52.47</c:v>
                </c:pt>
                <c:pt idx="1749">
                  <c:v>52.5</c:v>
                </c:pt>
                <c:pt idx="1750">
                  <c:v>52.53</c:v>
                </c:pt>
                <c:pt idx="1751">
                  <c:v>52.56</c:v>
                </c:pt>
                <c:pt idx="1752">
                  <c:v>52.59</c:v>
                </c:pt>
                <c:pt idx="1753">
                  <c:v>52.62</c:v>
                </c:pt>
                <c:pt idx="1754">
                  <c:v>52.65</c:v>
                </c:pt>
                <c:pt idx="1755">
                  <c:v>52.68</c:v>
                </c:pt>
                <c:pt idx="1756">
                  <c:v>52.71</c:v>
                </c:pt>
                <c:pt idx="1757">
                  <c:v>52.74</c:v>
                </c:pt>
                <c:pt idx="1758">
                  <c:v>52.77</c:v>
                </c:pt>
                <c:pt idx="1759">
                  <c:v>52.8</c:v>
                </c:pt>
                <c:pt idx="1760">
                  <c:v>52.83</c:v>
                </c:pt>
                <c:pt idx="1761">
                  <c:v>52.86</c:v>
                </c:pt>
                <c:pt idx="1762">
                  <c:v>52.89</c:v>
                </c:pt>
                <c:pt idx="1763">
                  <c:v>52.92</c:v>
                </c:pt>
                <c:pt idx="1764">
                  <c:v>52.95</c:v>
                </c:pt>
                <c:pt idx="1765">
                  <c:v>52.98</c:v>
                </c:pt>
                <c:pt idx="1766">
                  <c:v>53.01</c:v>
                </c:pt>
                <c:pt idx="1767">
                  <c:v>53.04</c:v>
                </c:pt>
                <c:pt idx="1768">
                  <c:v>53.07</c:v>
                </c:pt>
                <c:pt idx="1769">
                  <c:v>53.1</c:v>
                </c:pt>
                <c:pt idx="1770">
                  <c:v>53.13</c:v>
                </c:pt>
                <c:pt idx="1771">
                  <c:v>53.16</c:v>
                </c:pt>
                <c:pt idx="1772">
                  <c:v>53.19</c:v>
                </c:pt>
                <c:pt idx="1773">
                  <c:v>53.22</c:v>
                </c:pt>
                <c:pt idx="1774">
                  <c:v>53.25</c:v>
                </c:pt>
                <c:pt idx="1775">
                  <c:v>53.28</c:v>
                </c:pt>
                <c:pt idx="1776">
                  <c:v>53.31</c:v>
                </c:pt>
                <c:pt idx="1777">
                  <c:v>53.34</c:v>
                </c:pt>
                <c:pt idx="1778">
                  <c:v>53.37</c:v>
                </c:pt>
                <c:pt idx="1779">
                  <c:v>53.4</c:v>
                </c:pt>
                <c:pt idx="1780">
                  <c:v>53.43</c:v>
                </c:pt>
                <c:pt idx="1781">
                  <c:v>53.46</c:v>
                </c:pt>
                <c:pt idx="1782">
                  <c:v>53.49</c:v>
                </c:pt>
                <c:pt idx="1783">
                  <c:v>53.52</c:v>
                </c:pt>
                <c:pt idx="1784">
                  <c:v>53.55</c:v>
                </c:pt>
                <c:pt idx="1785">
                  <c:v>53.58</c:v>
                </c:pt>
                <c:pt idx="1786">
                  <c:v>53.61</c:v>
                </c:pt>
                <c:pt idx="1787">
                  <c:v>53.64</c:v>
                </c:pt>
                <c:pt idx="1788">
                  <c:v>53.67</c:v>
                </c:pt>
                <c:pt idx="1789">
                  <c:v>53.7</c:v>
                </c:pt>
                <c:pt idx="1790">
                  <c:v>53.73</c:v>
                </c:pt>
                <c:pt idx="1791">
                  <c:v>53.76</c:v>
                </c:pt>
                <c:pt idx="1792">
                  <c:v>53.79</c:v>
                </c:pt>
                <c:pt idx="1793">
                  <c:v>53.82</c:v>
                </c:pt>
                <c:pt idx="1794">
                  <c:v>53.85</c:v>
                </c:pt>
                <c:pt idx="1795">
                  <c:v>53.88</c:v>
                </c:pt>
                <c:pt idx="1796">
                  <c:v>53.91</c:v>
                </c:pt>
                <c:pt idx="1797">
                  <c:v>53.94</c:v>
                </c:pt>
                <c:pt idx="1798">
                  <c:v>53.97</c:v>
                </c:pt>
                <c:pt idx="1799">
                  <c:v>54</c:v>
                </c:pt>
                <c:pt idx="1800">
                  <c:v>54.03</c:v>
                </c:pt>
                <c:pt idx="1801">
                  <c:v>54.06</c:v>
                </c:pt>
                <c:pt idx="1802">
                  <c:v>54.09</c:v>
                </c:pt>
                <c:pt idx="1803">
                  <c:v>54.12</c:v>
                </c:pt>
                <c:pt idx="1804">
                  <c:v>54.15</c:v>
                </c:pt>
                <c:pt idx="1805">
                  <c:v>54.18</c:v>
                </c:pt>
                <c:pt idx="1806">
                  <c:v>54.21</c:v>
                </c:pt>
                <c:pt idx="1807">
                  <c:v>54.24</c:v>
                </c:pt>
                <c:pt idx="1808">
                  <c:v>54.27</c:v>
                </c:pt>
                <c:pt idx="1809">
                  <c:v>54.3</c:v>
                </c:pt>
                <c:pt idx="1810">
                  <c:v>54.33</c:v>
                </c:pt>
                <c:pt idx="1811">
                  <c:v>54.36</c:v>
                </c:pt>
                <c:pt idx="1812">
                  <c:v>54.39</c:v>
                </c:pt>
                <c:pt idx="1813">
                  <c:v>54.42</c:v>
                </c:pt>
                <c:pt idx="1814">
                  <c:v>54.45</c:v>
                </c:pt>
                <c:pt idx="1815">
                  <c:v>54.48</c:v>
                </c:pt>
                <c:pt idx="1816">
                  <c:v>54.51</c:v>
                </c:pt>
                <c:pt idx="1817">
                  <c:v>54.54</c:v>
                </c:pt>
                <c:pt idx="1818">
                  <c:v>54.57</c:v>
                </c:pt>
                <c:pt idx="1819">
                  <c:v>54.6</c:v>
                </c:pt>
                <c:pt idx="1820">
                  <c:v>54.63</c:v>
                </c:pt>
                <c:pt idx="1821">
                  <c:v>54.66</c:v>
                </c:pt>
                <c:pt idx="1822">
                  <c:v>54.69</c:v>
                </c:pt>
                <c:pt idx="1823">
                  <c:v>54.72</c:v>
                </c:pt>
                <c:pt idx="1824">
                  <c:v>54.75</c:v>
                </c:pt>
                <c:pt idx="1825">
                  <c:v>54.78</c:v>
                </c:pt>
                <c:pt idx="1826">
                  <c:v>54.81</c:v>
                </c:pt>
                <c:pt idx="1827">
                  <c:v>54.84</c:v>
                </c:pt>
                <c:pt idx="1828">
                  <c:v>54.87</c:v>
                </c:pt>
                <c:pt idx="1829">
                  <c:v>54.9</c:v>
                </c:pt>
                <c:pt idx="1830">
                  <c:v>54.93</c:v>
                </c:pt>
                <c:pt idx="1831">
                  <c:v>54.96</c:v>
                </c:pt>
                <c:pt idx="1832">
                  <c:v>54.99</c:v>
                </c:pt>
                <c:pt idx="1833">
                  <c:v>55.02</c:v>
                </c:pt>
                <c:pt idx="1834">
                  <c:v>55.05</c:v>
                </c:pt>
                <c:pt idx="1835">
                  <c:v>55.08</c:v>
                </c:pt>
                <c:pt idx="1836">
                  <c:v>55.11</c:v>
                </c:pt>
                <c:pt idx="1837">
                  <c:v>55.14</c:v>
                </c:pt>
                <c:pt idx="1838">
                  <c:v>55.17</c:v>
                </c:pt>
                <c:pt idx="1839">
                  <c:v>55.2</c:v>
                </c:pt>
                <c:pt idx="1840">
                  <c:v>55.23</c:v>
                </c:pt>
                <c:pt idx="1841">
                  <c:v>55.26</c:v>
                </c:pt>
                <c:pt idx="1842">
                  <c:v>55.29</c:v>
                </c:pt>
                <c:pt idx="1843">
                  <c:v>55.32</c:v>
                </c:pt>
                <c:pt idx="1844">
                  <c:v>55.35</c:v>
                </c:pt>
                <c:pt idx="1845">
                  <c:v>55.38</c:v>
                </c:pt>
                <c:pt idx="1846">
                  <c:v>55.41</c:v>
                </c:pt>
                <c:pt idx="1847">
                  <c:v>55.44</c:v>
                </c:pt>
                <c:pt idx="1848">
                  <c:v>55.47</c:v>
                </c:pt>
                <c:pt idx="1849">
                  <c:v>55.5</c:v>
                </c:pt>
                <c:pt idx="1850">
                  <c:v>55.53</c:v>
                </c:pt>
                <c:pt idx="1851">
                  <c:v>55.56</c:v>
                </c:pt>
                <c:pt idx="1852">
                  <c:v>55.59</c:v>
                </c:pt>
                <c:pt idx="1853">
                  <c:v>55.62</c:v>
                </c:pt>
                <c:pt idx="1854">
                  <c:v>55.65</c:v>
                </c:pt>
                <c:pt idx="1855">
                  <c:v>55.68</c:v>
                </c:pt>
                <c:pt idx="1856">
                  <c:v>55.71</c:v>
                </c:pt>
                <c:pt idx="1857">
                  <c:v>55.74</c:v>
                </c:pt>
                <c:pt idx="1858">
                  <c:v>55.77</c:v>
                </c:pt>
                <c:pt idx="1859">
                  <c:v>55.8</c:v>
                </c:pt>
                <c:pt idx="1860">
                  <c:v>55.83</c:v>
                </c:pt>
                <c:pt idx="1861">
                  <c:v>55.86</c:v>
                </c:pt>
                <c:pt idx="1862">
                  <c:v>55.89</c:v>
                </c:pt>
                <c:pt idx="1863">
                  <c:v>55.92</c:v>
                </c:pt>
                <c:pt idx="1864">
                  <c:v>55.95</c:v>
                </c:pt>
                <c:pt idx="1865">
                  <c:v>55.98</c:v>
                </c:pt>
                <c:pt idx="1866">
                  <c:v>56.01</c:v>
                </c:pt>
                <c:pt idx="1867">
                  <c:v>56.04</c:v>
                </c:pt>
                <c:pt idx="1868">
                  <c:v>56.07</c:v>
                </c:pt>
                <c:pt idx="1869">
                  <c:v>56.1</c:v>
                </c:pt>
                <c:pt idx="1870">
                  <c:v>56.13</c:v>
                </c:pt>
                <c:pt idx="1871">
                  <c:v>56.16</c:v>
                </c:pt>
                <c:pt idx="1872">
                  <c:v>56.19</c:v>
                </c:pt>
                <c:pt idx="1873">
                  <c:v>56.22</c:v>
                </c:pt>
                <c:pt idx="1874">
                  <c:v>56.25</c:v>
                </c:pt>
                <c:pt idx="1875">
                  <c:v>56.28</c:v>
                </c:pt>
                <c:pt idx="1876">
                  <c:v>56.31</c:v>
                </c:pt>
                <c:pt idx="1877">
                  <c:v>56.34</c:v>
                </c:pt>
                <c:pt idx="1878">
                  <c:v>56.37</c:v>
                </c:pt>
                <c:pt idx="1879">
                  <c:v>56.4</c:v>
                </c:pt>
                <c:pt idx="1880">
                  <c:v>56.43</c:v>
                </c:pt>
                <c:pt idx="1881">
                  <c:v>56.46</c:v>
                </c:pt>
                <c:pt idx="1882">
                  <c:v>56.49</c:v>
                </c:pt>
                <c:pt idx="1883">
                  <c:v>56.52</c:v>
                </c:pt>
                <c:pt idx="1884">
                  <c:v>56.55</c:v>
                </c:pt>
                <c:pt idx="1885">
                  <c:v>56.58</c:v>
                </c:pt>
                <c:pt idx="1886">
                  <c:v>56.61</c:v>
                </c:pt>
                <c:pt idx="1887">
                  <c:v>56.64</c:v>
                </c:pt>
                <c:pt idx="1888">
                  <c:v>56.67</c:v>
                </c:pt>
                <c:pt idx="1889">
                  <c:v>56.7</c:v>
                </c:pt>
                <c:pt idx="1890">
                  <c:v>56.73</c:v>
                </c:pt>
                <c:pt idx="1891">
                  <c:v>56.76</c:v>
                </c:pt>
                <c:pt idx="1892">
                  <c:v>56.79</c:v>
                </c:pt>
                <c:pt idx="1893">
                  <c:v>56.82</c:v>
                </c:pt>
                <c:pt idx="1894">
                  <c:v>56.85</c:v>
                </c:pt>
                <c:pt idx="1895">
                  <c:v>56.88</c:v>
                </c:pt>
                <c:pt idx="1896">
                  <c:v>56.91</c:v>
                </c:pt>
                <c:pt idx="1897">
                  <c:v>56.94</c:v>
                </c:pt>
                <c:pt idx="1898">
                  <c:v>56.97</c:v>
                </c:pt>
                <c:pt idx="1899">
                  <c:v>57</c:v>
                </c:pt>
                <c:pt idx="1900">
                  <c:v>57.03</c:v>
                </c:pt>
                <c:pt idx="1901">
                  <c:v>57.06</c:v>
                </c:pt>
                <c:pt idx="1902">
                  <c:v>57.09</c:v>
                </c:pt>
                <c:pt idx="1903">
                  <c:v>57.12</c:v>
                </c:pt>
                <c:pt idx="1904">
                  <c:v>57.15</c:v>
                </c:pt>
                <c:pt idx="1905">
                  <c:v>57.18</c:v>
                </c:pt>
                <c:pt idx="1906">
                  <c:v>57.21</c:v>
                </c:pt>
                <c:pt idx="1907">
                  <c:v>57.24</c:v>
                </c:pt>
                <c:pt idx="1908">
                  <c:v>57.27</c:v>
                </c:pt>
                <c:pt idx="1909">
                  <c:v>57.3</c:v>
                </c:pt>
                <c:pt idx="1910">
                  <c:v>57.33</c:v>
                </c:pt>
                <c:pt idx="1911">
                  <c:v>57.36</c:v>
                </c:pt>
                <c:pt idx="1912">
                  <c:v>57.39</c:v>
                </c:pt>
                <c:pt idx="1913">
                  <c:v>57.42</c:v>
                </c:pt>
                <c:pt idx="1914">
                  <c:v>57.45</c:v>
                </c:pt>
                <c:pt idx="1915">
                  <c:v>57.48</c:v>
                </c:pt>
                <c:pt idx="1916">
                  <c:v>57.51</c:v>
                </c:pt>
                <c:pt idx="1917">
                  <c:v>57.54</c:v>
                </c:pt>
                <c:pt idx="1918">
                  <c:v>57.57</c:v>
                </c:pt>
                <c:pt idx="1919">
                  <c:v>57.6</c:v>
                </c:pt>
                <c:pt idx="1920">
                  <c:v>57.63</c:v>
                </c:pt>
                <c:pt idx="1921">
                  <c:v>57.66</c:v>
                </c:pt>
                <c:pt idx="1922">
                  <c:v>57.69</c:v>
                </c:pt>
                <c:pt idx="1923">
                  <c:v>57.72</c:v>
                </c:pt>
                <c:pt idx="1924">
                  <c:v>57.75</c:v>
                </c:pt>
                <c:pt idx="1925">
                  <c:v>57.78</c:v>
                </c:pt>
                <c:pt idx="1926">
                  <c:v>57.81</c:v>
                </c:pt>
                <c:pt idx="1927">
                  <c:v>57.84</c:v>
                </c:pt>
                <c:pt idx="1928">
                  <c:v>57.87</c:v>
                </c:pt>
                <c:pt idx="1929">
                  <c:v>57.9</c:v>
                </c:pt>
                <c:pt idx="1930">
                  <c:v>57.93</c:v>
                </c:pt>
                <c:pt idx="1931">
                  <c:v>57.96</c:v>
                </c:pt>
                <c:pt idx="1932">
                  <c:v>57.99</c:v>
                </c:pt>
                <c:pt idx="1933">
                  <c:v>58.02</c:v>
                </c:pt>
                <c:pt idx="1934">
                  <c:v>58.05</c:v>
                </c:pt>
                <c:pt idx="1935">
                  <c:v>58.08</c:v>
                </c:pt>
                <c:pt idx="1936">
                  <c:v>58.11</c:v>
                </c:pt>
                <c:pt idx="1937">
                  <c:v>58.14</c:v>
                </c:pt>
                <c:pt idx="1938">
                  <c:v>58.17</c:v>
                </c:pt>
                <c:pt idx="1939">
                  <c:v>58.2</c:v>
                </c:pt>
                <c:pt idx="1940">
                  <c:v>58.23</c:v>
                </c:pt>
                <c:pt idx="1941">
                  <c:v>58.26</c:v>
                </c:pt>
                <c:pt idx="1942">
                  <c:v>58.29</c:v>
                </c:pt>
                <c:pt idx="1943">
                  <c:v>58.32</c:v>
                </c:pt>
                <c:pt idx="1944">
                  <c:v>58.35</c:v>
                </c:pt>
                <c:pt idx="1945">
                  <c:v>58.38</c:v>
                </c:pt>
                <c:pt idx="1946">
                  <c:v>58.41</c:v>
                </c:pt>
                <c:pt idx="1947">
                  <c:v>58.44</c:v>
                </c:pt>
                <c:pt idx="1948">
                  <c:v>58.47</c:v>
                </c:pt>
                <c:pt idx="1949">
                  <c:v>58.5</c:v>
                </c:pt>
                <c:pt idx="1950">
                  <c:v>58.53</c:v>
                </c:pt>
                <c:pt idx="1951">
                  <c:v>58.56</c:v>
                </c:pt>
                <c:pt idx="1952">
                  <c:v>58.59</c:v>
                </c:pt>
                <c:pt idx="1953">
                  <c:v>58.62</c:v>
                </c:pt>
                <c:pt idx="1954">
                  <c:v>58.65</c:v>
                </c:pt>
                <c:pt idx="1955">
                  <c:v>58.68</c:v>
                </c:pt>
                <c:pt idx="1956">
                  <c:v>58.71</c:v>
                </c:pt>
                <c:pt idx="1957">
                  <c:v>58.74</c:v>
                </c:pt>
                <c:pt idx="1958">
                  <c:v>58.77</c:v>
                </c:pt>
                <c:pt idx="1959">
                  <c:v>58.8</c:v>
                </c:pt>
                <c:pt idx="1960">
                  <c:v>58.83</c:v>
                </c:pt>
                <c:pt idx="1961">
                  <c:v>58.86</c:v>
                </c:pt>
                <c:pt idx="1962">
                  <c:v>58.89</c:v>
                </c:pt>
                <c:pt idx="1963">
                  <c:v>58.92</c:v>
                </c:pt>
                <c:pt idx="1964">
                  <c:v>58.95</c:v>
                </c:pt>
                <c:pt idx="1965">
                  <c:v>58.98</c:v>
                </c:pt>
                <c:pt idx="1966">
                  <c:v>59.01</c:v>
                </c:pt>
                <c:pt idx="1967">
                  <c:v>59.04</c:v>
                </c:pt>
                <c:pt idx="1968">
                  <c:v>59.07</c:v>
                </c:pt>
                <c:pt idx="1969">
                  <c:v>59.1</c:v>
                </c:pt>
                <c:pt idx="1970">
                  <c:v>59.13</c:v>
                </c:pt>
                <c:pt idx="1971">
                  <c:v>59.16</c:v>
                </c:pt>
                <c:pt idx="1972">
                  <c:v>59.19</c:v>
                </c:pt>
                <c:pt idx="1973">
                  <c:v>59.22</c:v>
                </c:pt>
                <c:pt idx="1974">
                  <c:v>59.25</c:v>
                </c:pt>
                <c:pt idx="1975">
                  <c:v>59.28</c:v>
                </c:pt>
                <c:pt idx="1976">
                  <c:v>59.31</c:v>
                </c:pt>
                <c:pt idx="1977">
                  <c:v>59.34</c:v>
                </c:pt>
                <c:pt idx="1978">
                  <c:v>59.37</c:v>
                </c:pt>
                <c:pt idx="1979">
                  <c:v>59.4</c:v>
                </c:pt>
                <c:pt idx="1980">
                  <c:v>59.43</c:v>
                </c:pt>
                <c:pt idx="1981">
                  <c:v>59.46</c:v>
                </c:pt>
                <c:pt idx="1982">
                  <c:v>59.49</c:v>
                </c:pt>
                <c:pt idx="1983">
                  <c:v>59.52</c:v>
                </c:pt>
                <c:pt idx="1984">
                  <c:v>59.55</c:v>
                </c:pt>
                <c:pt idx="1985">
                  <c:v>59.58</c:v>
                </c:pt>
                <c:pt idx="1986">
                  <c:v>59.61</c:v>
                </c:pt>
                <c:pt idx="1987">
                  <c:v>59.64</c:v>
                </c:pt>
                <c:pt idx="1988">
                  <c:v>59.67</c:v>
                </c:pt>
                <c:pt idx="1989">
                  <c:v>59.7</c:v>
                </c:pt>
                <c:pt idx="1990">
                  <c:v>59.73</c:v>
                </c:pt>
                <c:pt idx="1991">
                  <c:v>59.76</c:v>
                </c:pt>
                <c:pt idx="1992">
                  <c:v>59.79</c:v>
                </c:pt>
                <c:pt idx="1993">
                  <c:v>59.82</c:v>
                </c:pt>
                <c:pt idx="1994">
                  <c:v>59.85</c:v>
                </c:pt>
                <c:pt idx="1995">
                  <c:v>59.88</c:v>
                </c:pt>
                <c:pt idx="1996">
                  <c:v>59.91</c:v>
                </c:pt>
                <c:pt idx="1997">
                  <c:v>59.94</c:v>
                </c:pt>
                <c:pt idx="1998">
                  <c:v>59.97</c:v>
                </c:pt>
                <c:pt idx="1999">
                  <c:v>60</c:v>
                </c:pt>
                <c:pt idx="2000">
                  <c:v>60.03</c:v>
                </c:pt>
                <c:pt idx="2001">
                  <c:v>60.06</c:v>
                </c:pt>
                <c:pt idx="2002">
                  <c:v>60.09</c:v>
                </c:pt>
                <c:pt idx="2003">
                  <c:v>60.12</c:v>
                </c:pt>
                <c:pt idx="2004">
                  <c:v>60.15</c:v>
                </c:pt>
                <c:pt idx="2005">
                  <c:v>60.18</c:v>
                </c:pt>
                <c:pt idx="2006">
                  <c:v>60.21</c:v>
                </c:pt>
                <c:pt idx="2007">
                  <c:v>60.24</c:v>
                </c:pt>
                <c:pt idx="2008">
                  <c:v>60.27</c:v>
                </c:pt>
                <c:pt idx="2009">
                  <c:v>60.3</c:v>
                </c:pt>
                <c:pt idx="2010">
                  <c:v>60.33</c:v>
                </c:pt>
                <c:pt idx="2011">
                  <c:v>60.36</c:v>
                </c:pt>
                <c:pt idx="2012">
                  <c:v>60.39</c:v>
                </c:pt>
                <c:pt idx="2013">
                  <c:v>60.42</c:v>
                </c:pt>
                <c:pt idx="2014">
                  <c:v>60.45</c:v>
                </c:pt>
                <c:pt idx="2015">
                  <c:v>60.48</c:v>
                </c:pt>
                <c:pt idx="2016">
                  <c:v>60.51</c:v>
                </c:pt>
                <c:pt idx="2017">
                  <c:v>60.54</c:v>
                </c:pt>
                <c:pt idx="2018">
                  <c:v>60.57</c:v>
                </c:pt>
                <c:pt idx="2019">
                  <c:v>60.6</c:v>
                </c:pt>
                <c:pt idx="2020">
                  <c:v>60.63</c:v>
                </c:pt>
                <c:pt idx="2021">
                  <c:v>60.66</c:v>
                </c:pt>
                <c:pt idx="2022">
                  <c:v>60.69</c:v>
                </c:pt>
                <c:pt idx="2023">
                  <c:v>60.72</c:v>
                </c:pt>
                <c:pt idx="2024">
                  <c:v>60.75</c:v>
                </c:pt>
                <c:pt idx="2025">
                  <c:v>60.78</c:v>
                </c:pt>
                <c:pt idx="2026">
                  <c:v>60.81</c:v>
                </c:pt>
                <c:pt idx="2027">
                  <c:v>60.84</c:v>
                </c:pt>
                <c:pt idx="2028">
                  <c:v>60.87</c:v>
                </c:pt>
                <c:pt idx="2029">
                  <c:v>60.9</c:v>
                </c:pt>
                <c:pt idx="2030">
                  <c:v>60.93</c:v>
                </c:pt>
                <c:pt idx="2031">
                  <c:v>60.96</c:v>
                </c:pt>
                <c:pt idx="2032">
                  <c:v>60.99</c:v>
                </c:pt>
                <c:pt idx="2033">
                  <c:v>61.02</c:v>
                </c:pt>
                <c:pt idx="2034">
                  <c:v>61.05</c:v>
                </c:pt>
                <c:pt idx="2035">
                  <c:v>61.08</c:v>
                </c:pt>
                <c:pt idx="2036">
                  <c:v>61.11</c:v>
                </c:pt>
                <c:pt idx="2037">
                  <c:v>61.14</c:v>
                </c:pt>
                <c:pt idx="2038">
                  <c:v>61.17</c:v>
                </c:pt>
                <c:pt idx="2039">
                  <c:v>61.2</c:v>
                </c:pt>
                <c:pt idx="2040">
                  <c:v>61.23</c:v>
                </c:pt>
                <c:pt idx="2041">
                  <c:v>61.26</c:v>
                </c:pt>
                <c:pt idx="2042">
                  <c:v>61.29</c:v>
                </c:pt>
                <c:pt idx="2043">
                  <c:v>61.32</c:v>
                </c:pt>
                <c:pt idx="2044">
                  <c:v>61.35</c:v>
                </c:pt>
                <c:pt idx="2045">
                  <c:v>61.38</c:v>
                </c:pt>
                <c:pt idx="2046">
                  <c:v>61.41</c:v>
                </c:pt>
                <c:pt idx="2047">
                  <c:v>61.44</c:v>
                </c:pt>
                <c:pt idx="2048">
                  <c:v>61.47</c:v>
                </c:pt>
                <c:pt idx="2049">
                  <c:v>61.5</c:v>
                </c:pt>
                <c:pt idx="2050">
                  <c:v>61.53</c:v>
                </c:pt>
                <c:pt idx="2051">
                  <c:v>61.56</c:v>
                </c:pt>
                <c:pt idx="2052">
                  <c:v>61.59</c:v>
                </c:pt>
                <c:pt idx="2053">
                  <c:v>61.62</c:v>
                </c:pt>
                <c:pt idx="2054">
                  <c:v>61.65</c:v>
                </c:pt>
                <c:pt idx="2055">
                  <c:v>61.68</c:v>
                </c:pt>
                <c:pt idx="2056">
                  <c:v>61.71</c:v>
                </c:pt>
                <c:pt idx="2057">
                  <c:v>61.74</c:v>
                </c:pt>
                <c:pt idx="2058">
                  <c:v>61.77</c:v>
                </c:pt>
                <c:pt idx="2059">
                  <c:v>61.8</c:v>
                </c:pt>
                <c:pt idx="2060">
                  <c:v>61.83</c:v>
                </c:pt>
                <c:pt idx="2061">
                  <c:v>61.86</c:v>
                </c:pt>
                <c:pt idx="2062">
                  <c:v>61.89</c:v>
                </c:pt>
                <c:pt idx="2063">
                  <c:v>61.92</c:v>
                </c:pt>
                <c:pt idx="2064">
                  <c:v>61.95</c:v>
                </c:pt>
                <c:pt idx="2065">
                  <c:v>61.98</c:v>
                </c:pt>
                <c:pt idx="2066">
                  <c:v>62.01</c:v>
                </c:pt>
                <c:pt idx="2067">
                  <c:v>62.04</c:v>
                </c:pt>
                <c:pt idx="2068">
                  <c:v>62.07</c:v>
                </c:pt>
                <c:pt idx="2069">
                  <c:v>62.1</c:v>
                </c:pt>
                <c:pt idx="2070">
                  <c:v>62.13</c:v>
                </c:pt>
                <c:pt idx="2071">
                  <c:v>62.16</c:v>
                </c:pt>
                <c:pt idx="2072">
                  <c:v>62.19</c:v>
                </c:pt>
                <c:pt idx="2073">
                  <c:v>62.22</c:v>
                </c:pt>
                <c:pt idx="2074">
                  <c:v>62.25</c:v>
                </c:pt>
                <c:pt idx="2075">
                  <c:v>62.28</c:v>
                </c:pt>
                <c:pt idx="2076">
                  <c:v>62.31</c:v>
                </c:pt>
                <c:pt idx="2077">
                  <c:v>62.34</c:v>
                </c:pt>
                <c:pt idx="2078">
                  <c:v>62.37</c:v>
                </c:pt>
                <c:pt idx="2079">
                  <c:v>62.4</c:v>
                </c:pt>
                <c:pt idx="2080">
                  <c:v>62.43</c:v>
                </c:pt>
                <c:pt idx="2081">
                  <c:v>62.46</c:v>
                </c:pt>
                <c:pt idx="2082">
                  <c:v>62.49</c:v>
                </c:pt>
                <c:pt idx="2083">
                  <c:v>62.52</c:v>
                </c:pt>
                <c:pt idx="2084">
                  <c:v>62.55</c:v>
                </c:pt>
                <c:pt idx="2085">
                  <c:v>62.58</c:v>
                </c:pt>
                <c:pt idx="2086">
                  <c:v>62.61</c:v>
                </c:pt>
                <c:pt idx="2087">
                  <c:v>62.64</c:v>
                </c:pt>
                <c:pt idx="2088">
                  <c:v>62.67</c:v>
                </c:pt>
                <c:pt idx="2089">
                  <c:v>62.7</c:v>
                </c:pt>
                <c:pt idx="2090">
                  <c:v>62.73</c:v>
                </c:pt>
                <c:pt idx="2091">
                  <c:v>62.76</c:v>
                </c:pt>
                <c:pt idx="2092">
                  <c:v>62.79</c:v>
                </c:pt>
                <c:pt idx="2093">
                  <c:v>62.82</c:v>
                </c:pt>
                <c:pt idx="2094">
                  <c:v>62.85</c:v>
                </c:pt>
                <c:pt idx="2095">
                  <c:v>62.88</c:v>
                </c:pt>
                <c:pt idx="2096">
                  <c:v>62.91</c:v>
                </c:pt>
                <c:pt idx="2097">
                  <c:v>62.94</c:v>
                </c:pt>
                <c:pt idx="2098">
                  <c:v>62.97</c:v>
                </c:pt>
                <c:pt idx="2099">
                  <c:v>63</c:v>
                </c:pt>
                <c:pt idx="2100">
                  <c:v>63.03</c:v>
                </c:pt>
                <c:pt idx="2101">
                  <c:v>63.06</c:v>
                </c:pt>
                <c:pt idx="2102">
                  <c:v>63.09</c:v>
                </c:pt>
                <c:pt idx="2103">
                  <c:v>63.12</c:v>
                </c:pt>
                <c:pt idx="2104">
                  <c:v>63.15</c:v>
                </c:pt>
                <c:pt idx="2105">
                  <c:v>63.18</c:v>
                </c:pt>
                <c:pt idx="2106">
                  <c:v>63.21</c:v>
                </c:pt>
                <c:pt idx="2107">
                  <c:v>63.24</c:v>
                </c:pt>
                <c:pt idx="2108">
                  <c:v>63.27</c:v>
                </c:pt>
                <c:pt idx="2109">
                  <c:v>63.3</c:v>
                </c:pt>
                <c:pt idx="2110">
                  <c:v>63.33</c:v>
                </c:pt>
                <c:pt idx="2111">
                  <c:v>63.36</c:v>
                </c:pt>
                <c:pt idx="2112">
                  <c:v>63.39</c:v>
                </c:pt>
                <c:pt idx="2113">
                  <c:v>63.42</c:v>
                </c:pt>
                <c:pt idx="2114">
                  <c:v>63.45</c:v>
                </c:pt>
                <c:pt idx="2115">
                  <c:v>63.48</c:v>
                </c:pt>
                <c:pt idx="2116">
                  <c:v>63.51</c:v>
                </c:pt>
                <c:pt idx="2117">
                  <c:v>63.54</c:v>
                </c:pt>
                <c:pt idx="2118">
                  <c:v>63.57</c:v>
                </c:pt>
                <c:pt idx="2119">
                  <c:v>63.6</c:v>
                </c:pt>
                <c:pt idx="2120">
                  <c:v>63.63</c:v>
                </c:pt>
                <c:pt idx="2121">
                  <c:v>63.66</c:v>
                </c:pt>
                <c:pt idx="2122">
                  <c:v>63.69</c:v>
                </c:pt>
                <c:pt idx="2123">
                  <c:v>63.72</c:v>
                </c:pt>
                <c:pt idx="2124">
                  <c:v>63.75</c:v>
                </c:pt>
                <c:pt idx="2125">
                  <c:v>63.78</c:v>
                </c:pt>
                <c:pt idx="2126">
                  <c:v>63.81</c:v>
                </c:pt>
                <c:pt idx="2127">
                  <c:v>63.84</c:v>
                </c:pt>
                <c:pt idx="2128">
                  <c:v>63.87</c:v>
                </c:pt>
                <c:pt idx="2129">
                  <c:v>63.9</c:v>
                </c:pt>
                <c:pt idx="2130">
                  <c:v>63.93</c:v>
                </c:pt>
                <c:pt idx="2131">
                  <c:v>63.96</c:v>
                </c:pt>
                <c:pt idx="2132">
                  <c:v>63.99</c:v>
                </c:pt>
                <c:pt idx="2133">
                  <c:v>64.02</c:v>
                </c:pt>
                <c:pt idx="2134">
                  <c:v>64.05</c:v>
                </c:pt>
                <c:pt idx="2135">
                  <c:v>64.08</c:v>
                </c:pt>
                <c:pt idx="2136">
                  <c:v>64.11</c:v>
                </c:pt>
                <c:pt idx="2137">
                  <c:v>64.14</c:v>
                </c:pt>
                <c:pt idx="2138">
                  <c:v>64.169999999999973</c:v>
                </c:pt>
                <c:pt idx="2139">
                  <c:v>64.2</c:v>
                </c:pt>
                <c:pt idx="2140">
                  <c:v>64.23</c:v>
                </c:pt>
                <c:pt idx="2141">
                  <c:v>64.260000000000005</c:v>
                </c:pt>
                <c:pt idx="2142">
                  <c:v>64.290000000000006</c:v>
                </c:pt>
                <c:pt idx="2143">
                  <c:v>64.319999999999993</c:v>
                </c:pt>
                <c:pt idx="2144">
                  <c:v>64.349999999999994</c:v>
                </c:pt>
                <c:pt idx="2145">
                  <c:v>64.38</c:v>
                </c:pt>
                <c:pt idx="2146">
                  <c:v>64.41</c:v>
                </c:pt>
                <c:pt idx="2147">
                  <c:v>64.44</c:v>
                </c:pt>
                <c:pt idx="2148">
                  <c:v>64.47</c:v>
                </c:pt>
                <c:pt idx="2149">
                  <c:v>64.5</c:v>
                </c:pt>
                <c:pt idx="2150">
                  <c:v>64.53</c:v>
                </c:pt>
                <c:pt idx="2151">
                  <c:v>64.56</c:v>
                </c:pt>
                <c:pt idx="2152">
                  <c:v>64.59</c:v>
                </c:pt>
                <c:pt idx="2153">
                  <c:v>64.62</c:v>
                </c:pt>
                <c:pt idx="2154">
                  <c:v>64.650000000000006</c:v>
                </c:pt>
                <c:pt idx="2155">
                  <c:v>64.679999999999978</c:v>
                </c:pt>
                <c:pt idx="2156">
                  <c:v>64.709999999999994</c:v>
                </c:pt>
                <c:pt idx="2157">
                  <c:v>64.739999999999995</c:v>
                </c:pt>
                <c:pt idx="2158">
                  <c:v>64.77</c:v>
                </c:pt>
                <c:pt idx="2159">
                  <c:v>64.8</c:v>
                </c:pt>
                <c:pt idx="2160">
                  <c:v>64.83</c:v>
                </c:pt>
                <c:pt idx="2161">
                  <c:v>64.86</c:v>
                </c:pt>
                <c:pt idx="2162">
                  <c:v>64.89</c:v>
                </c:pt>
                <c:pt idx="2163">
                  <c:v>64.92</c:v>
                </c:pt>
                <c:pt idx="2164">
                  <c:v>64.95</c:v>
                </c:pt>
                <c:pt idx="2165">
                  <c:v>64.98</c:v>
                </c:pt>
                <c:pt idx="2166">
                  <c:v>65.010000000000005</c:v>
                </c:pt>
                <c:pt idx="2167">
                  <c:v>65.040000000000006</c:v>
                </c:pt>
                <c:pt idx="2168">
                  <c:v>65.069999999999993</c:v>
                </c:pt>
                <c:pt idx="2169">
                  <c:v>65.099999999999994</c:v>
                </c:pt>
                <c:pt idx="2170">
                  <c:v>65.13</c:v>
                </c:pt>
                <c:pt idx="2171">
                  <c:v>65.16</c:v>
                </c:pt>
                <c:pt idx="2172">
                  <c:v>65.19</c:v>
                </c:pt>
                <c:pt idx="2173">
                  <c:v>65.22</c:v>
                </c:pt>
                <c:pt idx="2174">
                  <c:v>65.25</c:v>
                </c:pt>
                <c:pt idx="2175">
                  <c:v>65.28</c:v>
                </c:pt>
                <c:pt idx="2176">
                  <c:v>65.31</c:v>
                </c:pt>
                <c:pt idx="2177">
                  <c:v>65.34</c:v>
                </c:pt>
                <c:pt idx="2178">
                  <c:v>65.37</c:v>
                </c:pt>
                <c:pt idx="2179">
                  <c:v>65.400000000000006</c:v>
                </c:pt>
                <c:pt idx="2180">
                  <c:v>65.430000000000007</c:v>
                </c:pt>
                <c:pt idx="2181">
                  <c:v>65.459999999999994</c:v>
                </c:pt>
                <c:pt idx="2182">
                  <c:v>65.489999999999995</c:v>
                </c:pt>
                <c:pt idx="2183">
                  <c:v>65.52</c:v>
                </c:pt>
                <c:pt idx="2184">
                  <c:v>65.55</c:v>
                </c:pt>
                <c:pt idx="2185">
                  <c:v>65.58</c:v>
                </c:pt>
                <c:pt idx="2186">
                  <c:v>65.61</c:v>
                </c:pt>
                <c:pt idx="2187">
                  <c:v>65.64</c:v>
                </c:pt>
                <c:pt idx="2188">
                  <c:v>65.669999999999973</c:v>
                </c:pt>
                <c:pt idx="2189">
                  <c:v>65.7</c:v>
                </c:pt>
                <c:pt idx="2190">
                  <c:v>65.73</c:v>
                </c:pt>
                <c:pt idx="2191">
                  <c:v>65.760000000000005</c:v>
                </c:pt>
                <c:pt idx="2192">
                  <c:v>65.790000000000006</c:v>
                </c:pt>
                <c:pt idx="2193">
                  <c:v>65.819999999999993</c:v>
                </c:pt>
                <c:pt idx="2194">
                  <c:v>65.849999999999994</c:v>
                </c:pt>
                <c:pt idx="2195">
                  <c:v>65.88</c:v>
                </c:pt>
                <c:pt idx="2196">
                  <c:v>65.91</c:v>
                </c:pt>
                <c:pt idx="2197">
                  <c:v>65.94</c:v>
                </c:pt>
                <c:pt idx="2198">
                  <c:v>65.97</c:v>
                </c:pt>
                <c:pt idx="2199">
                  <c:v>66</c:v>
                </c:pt>
                <c:pt idx="2200">
                  <c:v>66.03</c:v>
                </c:pt>
                <c:pt idx="2201">
                  <c:v>66.06</c:v>
                </c:pt>
                <c:pt idx="2202">
                  <c:v>66.09</c:v>
                </c:pt>
                <c:pt idx="2203">
                  <c:v>66.12</c:v>
                </c:pt>
                <c:pt idx="2204">
                  <c:v>66.150000000000006</c:v>
                </c:pt>
                <c:pt idx="2205">
                  <c:v>66.179999999999978</c:v>
                </c:pt>
                <c:pt idx="2206">
                  <c:v>66.209999999999994</c:v>
                </c:pt>
                <c:pt idx="2207">
                  <c:v>66.239999999999995</c:v>
                </c:pt>
                <c:pt idx="2208">
                  <c:v>66.27</c:v>
                </c:pt>
                <c:pt idx="2209">
                  <c:v>66.3</c:v>
                </c:pt>
                <c:pt idx="2210">
                  <c:v>66.33</c:v>
                </c:pt>
                <c:pt idx="2211">
                  <c:v>66.36</c:v>
                </c:pt>
                <c:pt idx="2212">
                  <c:v>66.39</c:v>
                </c:pt>
                <c:pt idx="2213">
                  <c:v>66.42</c:v>
                </c:pt>
                <c:pt idx="2214">
                  <c:v>66.45</c:v>
                </c:pt>
                <c:pt idx="2215">
                  <c:v>66.48</c:v>
                </c:pt>
                <c:pt idx="2216">
                  <c:v>66.510000000000005</c:v>
                </c:pt>
                <c:pt idx="2217">
                  <c:v>66.540000000000006</c:v>
                </c:pt>
                <c:pt idx="2218">
                  <c:v>66.569999999999993</c:v>
                </c:pt>
                <c:pt idx="2219">
                  <c:v>66.599999999999994</c:v>
                </c:pt>
                <c:pt idx="2220">
                  <c:v>66.63</c:v>
                </c:pt>
                <c:pt idx="2221">
                  <c:v>66.66</c:v>
                </c:pt>
                <c:pt idx="2222">
                  <c:v>66.69</c:v>
                </c:pt>
                <c:pt idx="2223">
                  <c:v>66.72</c:v>
                </c:pt>
                <c:pt idx="2224">
                  <c:v>66.75</c:v>
                </c:pt>
                <c:pt idx="2225">
                  <c:v>66.78</c:v>
                </c:pt>
                <c:pt idx="2226">
                  <c:v>66.81</c:v>
                </c:pt>
                <c:pt idx="2227">
                  <c:v>66.84</c:v>
                </c:pt>
                <c:pt idx="2228">
                  <c:v>66.87</c:v>
                </c:pt>
                <c:pt idx="2229">
                  <c:v>66.900000000000006</c:v>
                </c:pt>
                <c:pt idx="2230">
                  <c:v>66.930000000000007</c:v>
                </c:pt>
                <c:pt idx="2231">
                  <c:v>66.959999999999994</c:v>
                </c:pt>
                <c:pt idx="2232">
                  <c:v>66.989999999999995</c:v>
                </c:pt>
                <c:pt idx="2233">
                  <c:v>67.02</c:v>
                </c:pt>
                <c:pt idx="2234">
                  <c:v>67.05</c:v>
                </c:pt>
                <c:pt idx="2235">
                  <c:v>67.08</c:v>
                </c:pt>
                <c:pt idx="2236">
                  <c:v>67.11</c:v>
                </c:pt>
                <c:pt idx="2237">
                  <c:v>67.14</c:v>
                </c:pt>
                <c:pt idx="2238">
                  <c:v>67.169999999999973</c:v>
                </c:pt>
                <c:pt idx="2239">
                  <c:v>67.2</c:v>
                </c:pt>
                <c:pt idx="2240">
                  <c:v>67.23</c:v>
                </c:pt>
                <c:pt idx="2241">
                  <c:v>67.260000000000005</c:v>
                </c:pt>
                <c:pt idx="2242">
                  <c:v>67.290000000000006</c:v>
                </c:pt>
                <c:pt idx="2243">
                  <c:v>67.319999999999993</c:v>
                </c:pt>
                <c:pt idx="2244">
                  <c:v>67.349999999999994</c:v>
                </c:pt>
                <c:pt idx="2245">
                  <c:v>67.38</c:v>
                </c:pt>
                <c:pt idx="2246">
                  <c:v>67.41</c:v>
                </c:pt>
                <c:pt idx="2247">
                  <c:v>67.44</c:v>
                </c:pt>
                <c:pt idx="2248">
                  <c:v>67.47</c:v>
                </c:pt>
                <c:pt idx="2249">
                  <c:v>67.5</c:v>
                </c:pt>
                <c:pt idx="2250">
                  <c:v>67.53</c:v>
                </c:pt>
                <c:pt idx="2251">
                  <c:v>67.56</c:v>
                </c:pt>
                <c:pt idx="2252">
                  <c:v>67.59</c:v>
                </c:pt>
                <c:pt idx="2253">
                  <c:v>67.62</c:v>
                </c:pt>
                <c:pt idx="2254">
                  <c:v>67.650000000000006</c:v>
                </c:pt>
                <c:pt idx="2255">
                  <c:v>67.679999999999978</c:v>
                </c:pt>
                <c:pt idx="2256">
                  <c:v>67.709999999999994</c:v>
                </c:pt>
                <c:pt idx="2257">
                  <c:v>67.739999999999995</c:v>
                </c:pt>
                <c:pt idx="2258">
                  <c:v>67.77</c:v>
                </c:pt>
                <c:pt idx="2259">
                  <c:v>67.8</c:v>
                </c:pt>
                <c:pt idx="2260">
                  <c:v>67.83</c:v>
                </c:pt>
                <c:pt idx="2261">
                  <c:v>67.86</c:v>
                </c:pt>
                <c:pt idx="2262">
                  <c:v>67.89</c:v>
                </c:pt>
                <c:pt idx="2263">
                  <c:v>67.92</c:v>
                </c:pt>
                <c:pt idx="2264">
                  <c:v>67.95</c:v>
                </c:pt>
                <c:pt idx="2265">
                  <c:v>67.98</c:v>
                </c:pt>
                <c:pt idx="2266">
                  <c:v>68.010000000000005</c:v>
                </c:pt>
                <c:pt idx="2267">
                  <c:v>68.040000000000006</c:v>
                </c:pt>
                <c:pt idx="2268">
                  <c:v>68.069999999999993</c:v>
                </c:pt>
                <c:pt idx="2269">
                  <c:v>68.099999999999994</c:v>
                </c:pt>
                <c:pt idx="2270">
                  <c:v>68.13</c:v>
                </c:pt>
                <c:pt idx="2271">
                  <c:v>68.16</c:v>
                </c:pt>
                <c:pt idx="2272">
                  <c:v>68.19</c:v>
                </c:pt>
                <c:pt idx="2273">
                  <c:v>68.22</c:v>
                </c:pt>
                <c:pt idx="2274">
                  <c:v>68.25</c:v>
                </c:pt>
                <c:pt idx="2275">
                  <c:v>68.28</c:v>
                </c:pt>
                <c:pt idx="2276">
                  <c:v>68.31</c:v>
                </c:pt>
                <c:pt idx="2277">
                  <c:v>68.34</c:v>
                </c:pt>
                <c:pt idx="2278">
                  <c:v>68.37</c:v>
                </c:pt>
                <c:pt idx="2279">
                  <c:v>68.400000000000006</c:v>
                </c:pt>
                <c:pt idx="2280">
                  <c:v>68.430000000000007</c:v>
                </c:pt>
                <c:pt idx="2281">
                  <c:v>68.459999999999994</c:v>
                </c:pt>
                <c:pt idx="2282">
                  <c:v>68.489999999999995</c:v>
                </c:pt>
                <c:pt idx="2283">
                  <c:v>68.52</c:v>
                </c:pt>
                <c:pt idx="2284">
                  <c:v>68.55</c:v>
                </c:pt>
                <c:pt idx="2285">
                  <c:v>68.58</c:v>
                </c:pt>
                <c:pt idx="2286">
                  <c:v>68.61</c:v>
                </c:pt>
                <c:pt idx="2287">
                  <c:v>68.64</c:v>
                </c:pt>
                <c:pt idx="2288">
                  <c:v>68.669999999999973</c:v>
                </c:pt>
                <c:pt idx="2289">
                  <c:v>68.7</c:v>
                </c:pt>
                <c:pt idx="2290">
                  <c:v>68.73</c:v>
                </c:pt>
                <c:pt idx="2291">
                  <c:v>68.760000000000005</c:v>
                </c:pt>
                <c:pt idx="2292">
                  <c:v>68.790000000000006</c:v>
                </c:pt>
                <c:pt idx="2293">
                  <c:v>68.819999999999993</c:v>
                </c:pt>
                <c:pt idx="2294">
                  <c:v>68.849999999999994</c:v>
                </c:pt>
                <c:pt idx="2295">
                  <c:v>68.88</c:v>
                </c:pt>
                <c:pt idx="2296">
                  <c:v>68.91</c:v>
                </c:pt>
                <c:pt idx="2297">
                  <c:v>68.94</c:v>
                </c:pt>
                <c:pt idx="2298">
                  <c:v>68.97</c:v>
                </c:pt>
                <c:pt idx="2299">
                  <c:v>69</c:v>
                </c:pt>
                <c:pt idx="2300">
                  <c:v>69.03</c:v>
                </c:pt>
                <c:pt idx="2301">
                  <c:v>69.06</c:v>
                </c:pt>
                <c:pt idx="2302">
                  <c:v>69.09</c:v>
                </c:pt>
                <c:pt idx="2303">
                  <c:v>69.12</c:v>
                </c:pt>
                <c:pt idx="2304">
                  <c:v>69.150000000000006</c:v>
                </c:pt>
                <c:pt idx="2305">
                  <c:v>69.179999999999978</c:v>
                </c:pt>
                <c:pt idx="2306">
                  <c:v>69.209999999999994</c:v>
                </c:pt>
                <c:pt idx="2307">
                  <c:v>69.239999999999995</c:v>
                </c:pt>
                <c:pt idx="2308">
                  <c:v>69.27</c:v>
                </c:pt>
                <c:pt idx="2309">
                  <c:v>69.3</c:v>
                </c:pt>
                <c:pt idx="2310">
                  <c:v>69.33</c:v>
                </c:pt>
                <c:pt idx="2311">
                  <c:v>69.36</c:v>
                </c:pt>
                <c:pt idx="2312">
                  <c:v>69.39</c:v>
                </c:pt>
                <c:pt idx="2313">
                  <c:v>69.42</c:v>
                </c:pt>
                <c:pt idx="2314">
                  <c:v>69.45</c:v>
                </c:pt>
                <c:pt idx="2315">
                  <c:v>69.48</c:v>
                </c:pt>
                <c:pt idx="2316">
                  <c:v>69.510000000000005</c:v>
                </c:pt>
                <c:pt idx="2317">
                  <c:v>69.540000000000006</c:v>
                </c:pt>
                <c:pt idx="2318">
                  <c:v>69.569999999999993</c:v>
                </c:pt>
                <c:pt idx="2319">
                  <c:v>69.599999999999994</c:v>
                </c:pt>
                <c:pt idx="2320">
                  <c:v>69.63</c:v>
                </c:pt>
                <c:pt idx="2321">
                  <c:v>69.66</c:v>
                </c:pt>
                <c:pt idx="2322">
                  <c:v>69.69</c:v>
                </c:pt>
                <c:pt idx="2323">
                  <c:v>69.72</c:v>
                </c:pt>
                <c:pt idx="2324">
                  <c:v>69.75</c:v>
                </c:pt>
                <c:pt idx="2325">
                  <c:v>69.78</c:v>
                </c:pt>
                <c:pt idx="2326">
                  <c:v>69.81</c:v>
                </c:pt>
                <c:pt idx="2327">
                  <c:v>69.84</c:v>
                </c:pt>
                <c:pt idx="2328">
                  <c:v>69.87</c:v>
                </c:pt>
                <c:pt idx="2329">
                  <c:v>69.900000000000006</c:v>
                </c:pt>
                <c:pt idx="2330">
                  <c:v>69.930000000000007</c:v>
                </c:pt>
                <c:pt idx="2331">
                  <c:v>69.959999999999994</c:v>
                </c:pt>
                <c:pt idx="2332">
                  <c:v>69.989999999999995</c:v>
                </c:pt>
                <c:pt idx="2333">
                  <c:v>70.02</c:v>
                </c:pt>
                <c:pt idx="2334">
                  <c:v>70.05</c:v>
                </c:pt>
                <c:pt idx="2335">
                  <c:v>70.08</c:v>
                </c:pt>
                <c:pt idx="2336">
                  <c:v>70.11</c:v>
                </c:pt>
                <c:pt idx="2337">
                  <c:v>70.14</c:v>
                </c:pt>
                <c:pt idx="2338">
                  <c:v>70.169999999999973</c:v>
                </c:pt>
                <c:pt idx="2339">
                  <c:v>70.2</c:v>
                </c:pt>
                <c:pt idx="2340">
                  <c:v>70.23</c:v>
                </c:pt>
                <c:pt idx="2341">
                  <c:v>70.260000000000005</c:v>
                </c:pt>
                <c:pt idx="2342">
                  <c:v>70.290000000000006</c:v>
                </c:pt>
                <c:pt idx="2343">
                  <c:v>70.319999999999993</c:v>
                </c:pt>
                <c:pt idx="2344">
                  <c:v>70.349999999999994</c:v>
                </c:pt>
                <c:pt idx="2345">
                  <c:v>70.38</c:v>
                </c:pt>
                <c:pt idx="2346">
                  <c:v>70.41</c:v>
                </c:pt>
                <c:pt idx="2347">
                  <c:v>70.44</c:v>
                </c:pt>
                <c:pt idx="2348">
                  <c:v>70.47</c:v>
                </c:pt>
                <c:pt idx="2349">
                  <c:v>70.5</c:v>
                </c:pt>
                <c:pt idx="2350">
                  <c:v>70.53</c:v>
                </c:pt>
                <c:pt idx="2351">
                  <c:v>70.56</c:v>
                </c:pt>
                <c:pt idx="2352">
                  <c:v>70.59</c:v>
                </c:pt>
                <c:pt idx="2353">
                  <c:v>70.62</c:v>
                </c:pt>
                <c:pt idx="2354">
                  <c:v>70.650000000000006</c:v>
                </c:pt>
                <c:pt idx="2355">
                  <c:v>70.679999999999978</c:v>
                </c:pt>
                <c:pt idx="2356">
                  <c:v>70.709999999999994</c:v>
                </c:pt>
                <c:pt idx="2357">
                  <c:v>70.739999999999995</c:v>
                </c:pt>
                <c:pt idx="2358">
                  <c:v>70.77</c:v>
                </c:pt>
                <c:pt idx="2359">
                  <c:v>70.8</c:v>
                </c:pt>
                <c:pt idx="2360">
                  <c:v>70.83</c:v>
                </c:pt>
                <c:pt idx="2361">
                  <c:v>70.86</c:v>
                </c:pt>
                <c:pt idx="2362">
                  <c:v>70.89</c:v>
                </c:pt>
                <c:pt idx="2363">
                  <c:v>70.92</c:v>
                </c:pt>
                <c:pt idx="2364">
                  <c:v>70.95</c:v>
                </c:pt>
                <c:pt idx="2365">
                  <c:v>70.98</c:v>
                </c:pt>
                <c:pt idx="2366">
                  <c:v>71.010000000000005</c:v>
                </c:pt>
                <c:pt idx="2367">
                  <c:v>71.040000000000006</c:v>
                </c:pt>
                <c:pt idx="2368">
                  <c:v>71.069999999999993</c:v>
                </c:pt>
                <c:pt idx="2369">
                  <c:v>71.099999999999994</c:v>
                </c:pt>
                <c:pt idx="2370">
                  <c:v>71.13</c:v>
                </c:pt>
                <c:pt idx="2371">
                  <c:v>71.16</c:v>
                </c:pt>
                <c:pt idx="2372">
                  <c:v>71.19</c:v>
                </c:pt>
                <c:pt idx="2373">
                  <c:v>71.22</c:v>
                </c:pt>
                <c:pt idx="2374">
                  <c:v>71.25</c:v>
                </c:pt>
                <c:pt idx="2375">
                  <c:v>71.28</c:v>
                </c:pt>
                <c:pt idx="2376">
                  <c:v>71.31</c:v>
                </c:pt>
                <c:pt idx="2377">
                  <c:v>71.34</c:v>
                </c:pt>
                <c:pt idx="2378">
                  <c:v>71.37</c:v>
                </c:pt>
                <c:pt idx="2379">
                  <c:v>71.400000000000006</c:v>
                </c:pt>
                <c:pt idx="2380">
                  <c:v>71.430000000000007</c:v>
                </c:pt>
                <c:pt idx="2381">
                  <c:v>71.459999999999994</c:v>
                </c:pt>
                <c:pt idx="2382">
                  <c:v>71.489999999999995</c:v>
                </c:pt>
                <c:pt idx="2383">
                  <c:v>71.52</c:v>
                </c:pt>
                <c:pt idx="2384">
                  <c:v>71.55</c:v>
                </c:pt>
                <c:pt idx="2385">
                  <c:v>71.58</c:v>
                </c:pt>
                <c:pt idx="2386">
                  <c:v>71.61</c:v>
                </c:pt>
                <c:pt idx="2387">
                  <c:v>71.64</c:v>
                </c:pt>
                <c:pt idx="2388">
                  <c:v>71.669999999999973</c:v>
                </c:pt>
                <c:pt idx="2389">
                  <c:v>71.7</c:v>
                </c:pt>
                <c:pt idx="2390">
                  <c:v>71.73</c:v>
                </c:pt>
                <c:pt idx="2391">
                  <c:v>71.760000000000005</c:v>
                </c:pt>
                <c:pt idx="2392">
                  <c:v>71.790000000000006</c:v>
                </c:pt>
                <c:pt idx="2393">
                  <c:v>71.819999999999993</c:v>
                </c:pt>
                <c:pt idx="2394">
                  <c:v>71.849999999999994</c:v>
                </c:pt>
                <c:pt idx="2395">
                  <c:v>71.88</c:v>
                </c:pt>
                <c:pt idx="2396">
                  <c:v>71.91</c:v>
                </c:pt>
                <c:pt idx="2397">
                  <c:v>71.94</c:v>
                </c:pt>
                <c:pt idx="2398">
                  <c:v>71.97</c:v>
                </c:pt>
                <c:pt idx="2399">
                  <c:v>72</c:v>
                </c:pt>
                <c:pt idx="2400">
                  <c:v>72.03</c:v>
                </c:pt>
                <c:pt idx="2401">
                  <c:v>72.06</c:v>
                </c:pt>
                <c:pt idx="2402">
                  <c:v>72.09</c:v>
                </c:pt>
                <c:pt idx="2403">
                  <c:v>72.12</c:v>
                </c:pt>
                <c:pt idx="2404">
                  <c:v>72.150000000000006</c:v>
                </c:pt>
                <c:pt idx="2405">
                  <c:v>72.179999999999978</c:v>
                </c:pt>
                <c:pt idx="2406">
                  <c:v>72.209999999999994</c:v>
                </c:pt>
                <c:pt idx="2407">
                  <c:v>72.239999999999995</c:v>
                </c:pt>
                <c:pt idx="2408">
                  <c:v>72.27</c:v>
                </c:pt>
                <c:pt idx="2409">
                  <c:v>72.3</c:v>
                </c:pt>
                <c:pt idx="2410">
                  <c:v>72.33</c:v>
                </c:pt>
                <c:pt idx="2411">
                  <c:v>72.36</c:v>
                </c:pt>
                <c:pt idx="2412">
                  <c:v>72.39</c:v>
                </c:pt>
                <c:pt idx="2413">
                  <c:v>72.42</c:v>
                </c:pt>
                <c:pt idx="2414">
                  <c:v>72.45</c:v>
                </c:pt>
                <c:pt idx="2415">
                  <c:v>72.48</c:v>
                </c:pt>
                <c:pt idx="2416">
                  <c:v>72.510000000000005</c:v>
                </c:pt>
                <c:pt idx="2417">
                  <c:v>72.540000000000006</c:v>
                </c:pt>
                <c:pt idx="2418">
                  <c:v>72.569999999999993</c:v>
                </c:pt>
                <c:pt idx="2419">
                  <c:v>72.599999999999994</c:v>
                </c:pt>
                <c:pt idx="2420">
                  <c:v>72.63</c:v>
                </c:pt>
                <c:pt idx="2421">
                  <c:v>72.66</c:v>
                </c:pt>
                <c:pt idx="2422">
                  <c:v>72.69</c:v>
                </c:pt>
                <c:pt idx="2423">
                  <c:v>72.72</c:v>
                </c:pt>
                <c:pt idx="2424">
                  <c:v>72.75</c:v>
                </c:pt>
                <c:pt idx="2425">
                  <c:v>72.78</c:v>
                </c:pt>
                <c:pt idx="2426">
                  <c:v>72.81</c:v>
                </c:pt>
                <c:pt idx="2427">
                  <c:v>72.84</c:v>
                </c:pt>
                <c:pt idx="2428">
                  <c:v>72.87</c:v>
                </c:pt>
                <c:pt idx="2429">
                  <c:v>72.900000000000006</c:v>
                </c:pt>
                <c:pt idx="2430">
                  <c:v>72.930000000000007</c:v>
                </c:pt>
                <c:pt idx="2431">
                  <c:v>72.959999999999994</c:v>
                </c:pt>
                <c:pt idx="2432">
                  <c:v>72.989999999999995</c:v>
                </c:pt>
                <c:pt idx="2433">
                  <c:v>73.02</c:v>
                </c:pt>
                <c:pt idx="2434">
                  <c:v>73.05</c:v>
                </c:pt>
                <c:pt idx="2435">
                  <c:v>73.08</c:v>
                </c:pt>
                <c:pt idx="2436">
                  <c:v>73.11</c:v>
                </c:pt>
                <c:pt idx="2437">
                  <c:v>73.14</c:v>
                </c:pt>
                <c:pt idx="2438">
                  <c:v>73.169999999999973</c:v>
                </c:pt>
                <c:pt idx="2439">
                  <c:v>73.2</c:v>
                </c:pt>
                <c:pt idx="2440">
                  <c:v>73.23</c:v>
                </c:pt>
                <c:pt idx="2441">
                  <c:v>73.260000000000005</c:v>
                </c:pt>
                <c:pt idx="2442">
                  <c:v>73.290000000000006</c:v>
                </c:pt>
                <c:pt idx="2443">
                  <c:v>73.319999999999993</c:v>
                </c:pt>
                <c:pt idx="2444">
                  <c:v>73.349999999999994</c:v>
                </c:pt>
                <c:pt idx="2445">
                  <c:v>73.38</c:v>
                </c:pt>
                <c:pt idx="2446">
                  <c:v>73.41</c:v>
                </c:pt>
                <c:pt idx="2447">
                  <c:v>73.44</c:v>
                </c:pt>
                <c:pt idx="2448">
                  <c:v>73.47</c:v>
                </c:pt>
                <c:pt idx="2449">
                  <c:v>73.5</c:v>
                </c:pt>
                <c:pt idx="2450">
                  <c:v>73.53</c:v>
                </c:pt>
                <c:pt idx="2451">
                  <c:v>73.56</c:v>
                </c:pt>
                <c:pt idx="2452">
                  <c:v>73.59</c:v>
                </c:pt>
                <c:pt idx="2453">
                  <c:v>73.62</c:v>
                </c:pt>
                <c:pt idx="2454">
                  <c:v>73.650000000000006</c:v>
                </c:pt>
                <c:pt idx="2455">
                  <c:v>73.679999999999978</c:v>
                </c:pt>
                <c:pt idx="2456">
                  <c:v>73.709999999999994</c:v>
                </c:pt>
                <c:pt idx="2457">
                  <c:v>73.739999999999995</c:v>
                </c:pt>
                <c:pt idx="2458">
                  <c:v>73.77</c:v>
                </c:pt>
                <c:pt idx="2459">
                  <c:v>73.8</c:v>
                </c:pt>
                <c:pt idx="2460">
                  <c:v>73.83</c:v>
                </c:pt>
                <c:pt idx="2461">
                  <c:v>73.86</c:v>
                </c:pt>
                <c:pt idx="2462">
                  <c:v>73.89</c:v>
                </c:pt>
                <c:pt idx="2463">
                  <c:v>73.92</c:v>
                </c:pt>
                <c:pt idx="2464">
                  <c:v>73.95</c:v>
                </c:pt>
                <c:pt idx="2465">
                  <c:v>73.98</c:v>
                </c:pt>
                <c:pt idx="2466">
                  <c:v>74.010000000000005</c:v>
                </c:pt>
                <c:pt idx="2467">
                  <c:v>74.040000000000006</c:v>
                </c:pt>
                <c:pt idx="2468">
                  <c:v>74.069999999999993</c:v>
                </c:pt>
                <c:pt idx="2469">
                  <c:v>74.099999999999994</c:v>
                </c:pt>
                <c:pt idx="2470">
                  <c:v>74.13</c:v>
                </c:pt>
                <c:pt idx="2471">
                  <c:v>74.16</c:v>
                </c:pt>
                <c:pt idx="2472">
                  <c:v>74.19</c:v>
                </c:pt>
                <c:pt idx="2473">
                  <c:v>74.22</c:v>
                </c:pt>
                <c:pt idx="2474">
                  <c:v>74.25</c:v>
                </c:pt>
                <c:pt idx="2475">
                  <c:v>74.28</c:v>
                </c:pt>
                <c:pt idx="2476">
                  <c:v>74.31</c:v>
                </c:pt>
                <c:pt idx="2477">
                  <c:v>74.34</c:v>
                </c:pt>
                <c:pt idx="2478">
                  <c:v>74.37</c:v>
                </c:pt>
                <c:pt idx="2479">
                  <c:v>74.400000000000006</c:v>
                </c:pt>
                <c:pt idx="2480">
                  <c:v>74.430000000000007</c:v>
                </c:pt>
                <c:pt idx="2481">
                  <c:v>74.459999999999994</c:v>
                </c:pt>
                <c:pt idx="2482">
                  <c:v>74.489999999999995</c:v>
                </c:pt>
                <c:pt idx="2483">
                  <c:v>74.52</c:v>
                </c:pt>
                <c:pt idx="2484">
                  <c:v>74.55</c:v>
                </c:pt>
                <c:pt idx="2485">
                  <c:v>74.58</c:v>
                </c:pt>
                <c:pt idx="2486">
                  <c:v>74.61</c:v>
                </c:pt>
                <c:pt idx="2487">
                  <c:v>74.64</c:v>
                </c:pt>
                <c:pt idx="2488">
                  <c:v>74.669999999999973</c:v>
                </c:pt>
                <c:pt idx="2489">
                  <c:v>74.7</c:v>
                </c:pt>
                <c:pt idx="2490">
                  <c:v>74.73</c:v>
                </c:pt>
                <c:pt idx="2491">
                  <c:v>74.760000000000005</c:v>
                </c:pt>
                <c:pt idx="2492">
                  <c:v>74.790000000000006</c:v>
                </c:pt>
                <c:pt idx="2493">
                  <c:v>74.819999999999993</c:v>
                </c:pt>
                <c:pt idx="2494">
                  <c:v>74.849999999999994</c:v>
                </c:pt>
                <c:pt idx="2495">
                  <c:v>74.88</c:v>
                </c:pt>
                <c:pt idx="2496">
                  <c:v>74.91</c:v>
                </c:pt>
                <c:pt idx="2497">
                  <c:v>74.94</c:v>
                </c:pt>
                <c:pt idx="2498">
                  <c:v>74.97</c:v>
                </c:pt>
                <c:pt idx="2499">
                  <c:v>75</c:v>
                </c:pt>
                <c:pt idx="2500">
                  <c:v>75.03</c:v>
                </c:pt>
                <c:pt idx="2501">
                  <c:v>75.06</c:v>
                </c:pt>
                <c:pt idx="2502">
                  <c:v>75.09</c:v>
                </c:pt>
                <c:pt idx="2503">
                  <c:v>75.12</c:v>
                </c:pt>
                <c:pt idx="2504">
                  <c:v>75.150000000000006</c:v>
                </c:pt>
                <c:pt idx="2505">
                  <c:v>75.179999999999978</c:v>
                </c:pt>
                <c:pt idx="2506">
                  <c:v>75.209999999999994</c:v>
                </c:pt>
                <c:pt idx="2507">
                  <c:v>75.239999999999995</c:v>
                </c:pt>
                <c:pt idx="2508">
                  <c:v>75.27</c:v>
                </c:pt>
                <c:pt idx="2509">
                  <c:v>75.3</c:v>
                </c:pt>
                <c:pt idx="2510">
                  <c:v>75.33</c:v>
                </c:pt>
                <c:pt idx="2511">
                  <c:v>75.36</c:v>
                </c:pt>
                <c:pt idx="2512">
                  <c:v>75.39</c:v>
                </c:pt>
                <c:pt idx="2513">
                  <c:v>75.42</c:v>
                </c:pt>
                <c:pt idx="2514">
                  <c:v>75.45</c:v>
                </c:pt>
                <c:pt idx="2515">
                  <c:v>75.48</c:v>
                </c:pt>
                <c:pt idx="2516">
                  <c:v>75.510000000000005</c:v>
                </c:pt>
                <c:pt idx="2517">
                  <c:v>75.540000000000006</c:v>
                </c:pt>
                <c:pt idx="2518">
                  <c:v>75.569999999999993</c:v>
                </c:pt>
                <c:pt idx="2519">
                  <c:v>75.599999999999994</c:v>
                </c:pt>
                <c:pt idx="2520">
                  <c:v>75.63</c:v>
                </c:pt>
                <c:pt idx="2521">
                  <c:v>75.66</c:v>
                </c:pt>
                <c:pt idx="2522">
                  <c:v>75.69</c:v>
                </c:pt>
                <c:pt idx="2523">
                  <c:v>75.72</c:v>
                </c:pt>
                <c:pt idx="2524">
                  <c:v>75.75</c:v>
                </c:pt>
                <c:pt idx="2525">
                  <c:v>75.78</c:v>
                </c:pt>
                <c:pt idx="2526">
                  <c:v>75.81</c:v>
                </c:pt>
                <c:pt idx="2527">
                  <c:v>75.84</c:v>
                </c:pt>
                <c:pt idx="2528">
                  <c:v>75.87</c:v>
                </c:pt>
                <c:pt idx="2529">
                  <c:v>75.900000000000006</c:v>
                </c:pt>
                <c:pt idx="2530">
                  <c:v>75.930000000000007</c:v>
                </c:pt>
                <c:pt idx="2531">
                  <c:v>75.959999999999994</c:v>
                </c:pt>
                <c:pt idx="2532">
                  <c:v>75.989999999999995</c:v>
                </c:pt>
                <c:pt idx="2533">
                  <c:v>76.02</c:v>
                </c:pt>
                <c:pt idx="2534">
                  <c:v>76.05</c:v>
                </c:pt>
                <c:pt idx="2535">
                  <c:v>76.08</c:v>
                </c:pt>
                <c:pt idx="2536">
                  <c:v>76.11</c:v>
                </c:pt>
                <c:pt idx="2537">
                  <c:v>76.14</c:v>
                </c:pt>
                <c:pt idx="2538">
                  <c:v>76.169999999999973</c:v>
                </c:pt>
                <c:pt idx="2539">
                  <c:v>76.2</c:v>
                </c:pt>
                <c:pt idx="2540">
                  <c:v>76.23</c:v>
                </c:pt>
                <c:pt idx="2541">
                  <c:v>76.260000000000005</c:v>
                </c:pt>
                <c:pt idx="2542">
                  <c:v>76.290000000000006</c:v>
                </c:pt>
                <c:pt idx="2543">
                  <c:v>76.319999999999993</c:v>
                </c:pt>
                <c:pt idx="2544">
                  <c:v>76.349999999999994</c:v>
                </c:pt>
                <c:pt idx="2545">
                  <c:v>76.38</c:v>
                </c:pt>
                <c:pt idx="2546">
                  <c:v>76.41</c:v>
                </c:pt>
                <c:pt idx="2547">
                  <c:v>76.44</c:v>
                </c:pt>
                <c:pt idx="2548">
                  <c:v>76.47</c:v>
                </c:pt>
                <c:pt idx="2549">
                  <c:v>76.5</c:v>
                </c:pt>
                <c:pt idx="2550">
                  <c:v>76.53</c:v>
                </c:pt>
                <c:pt idx="2551">
                  <c:v>76.56</c:v>
                </c:pt>
                <c:pt idx="2552">
                  <c:v>76.59</c:v>
                </c:pt>
                <c:pt idx="2553">
                  <c:v>76.62</c:v>
                </c:pt>
                <c:pt idx="2554">
                  <c:v>76.650000000000006</c:v>
                </c:pt>
                <c:pt idx="2555">
                  <c:v>76.679999999999978</c:v>
                </c:pt>
                <c:pt idx="2556">
                  <c:v>76.709999999999994</c:v>
                </c:pt>
                <c:pt idx="2557">
                  <c:v>76.739999999999995</c:v>
                </c:pt>
                <c:pt idx="2558">
                  <c:v>76.77</c:v>
                </c:pt>
                <c:pt idx="2559">
                  <c:v>76.8</c:v>
                </c:pt>
                <c:pt idx="2560">
                  <c:v>76.83</c:v>
                </c:pt>
                <c:pt idx="2561">
                  <c:v>76.86</c:v>
                </c:pt>
                <c:pt idx="2562">
                  <c:v>76.89</c:v>
                </c:pt>
                <c:pt idx="2563">
                  <c:v>76.92</c:v>
                </c:pt>
                <c:pt idx="2564">
                  <c:v>76.95</c:v>
                </c:pt>
                <c:pt idx="2565">
                  <c:v>76.98</c:v>
                </c:pt>
                <c:pt idx="2566">
                  <c:v>77.010000000000005</c:v>
                </c:pt>
                <c:pt idx="2567">
                  <c:v>77.040000000000006</c:v>
                </c:pt>
                <c:pt idx="2568">
                  <c:v>77.069999999999993</c:v>
                </c:pt>
                <c:pt idx="2569">
                  <c:v>77.099999999999994</c:v>
                </c:pt>
                <c:pt idx="2570">
                  <c:v>77.13</c:v>
                </c:pt>
                <c:pt idx="2571">
                  <c:v>77.16</c:v>
                </c:pt>
                <c:pt idx="2572">
                  <c:v>77.19</c:v>
                </c:pt>
                <c:pt idx="2573">
                  <c:v>77.22</c:v>
                </c:pt>
                <c:pt idx="2574">
                  <c:v>77.25</c:v>
                </c:pt>
                <c:pt idx="2575">
                  <c:v>77.28</c:v>
                </c:pt>
                <c:pt idx="2576">
                  <c:v>77.31</c:v>
                </c:pt>
                <c:pt idx="2577">
                  <c:v>77.34</c:v>
                </c:pt>
                <c:pt idx="2578">
                  <c:v>77.37</c:v>
                </c:pt>
                <c:pt idx="2579">
                  <c:v>77.400000000000006</c:v>
                </c:pt>
                <c:pt idx="2580">
                  <c:v>77.430000000000007</c:v>
                </c:pt>
                <c:pt idx="2581">
                  <c:v>77.459999999999994</c:v>
                </c:pt>
                <c:pt idx="2582">
                  <c:v>77.489999999999995</c:v>
                </c:pt>
                <c:pt idx="2583">
                  <c:v>77.52</c:v>
                </c:pt>
                <c:pt idx="2584">
                  <c:v>77.55</c:v>
                </c:pt>
                <c:pt idx="2585">
                  <c:v>77.58</c:v>
                </c:pt>
                <c:pt idx="2586">
                  <c:v>77.61</c:v>
                </c:pt>
                <c:pt idx="2587">
                  <c:v>77.64</c:v>
                </c:pt>
                <c:pt idx="2588">
                  <c:v>77.669999999999973</c:v>
                </c:pt>
                <c:pt idx="2589">
                  <c:v>77.7</c:v>
                </c:pt>
                <c:pt idx="2590">
                  <c:v>77.73</c:v>
                </c:pt>
                <c:pt idx="2591">
                  <c:v>77.760000000000005</c:v>
                </c:pt>
                <c:pt idx="2592">
                  <c:v>77.790000000000006</c:v>
                </c:pt>
                <c:pt idx="2593">
                  <c:v>77.819999999999993</c:v>
                </c:pt>
                <c:pt idx="2594">
                  <c:v>77.849999999999994</c:v>
                </c:pt>
                <c:pt idx="2595">
                  <c:v>77.88</c:v>
                </c:pt>
                <c:pt idx="2596">
                  <c:v>77.91</c:v>
                </c:pt>
                <c:pt idx="2597">
                  <c:v>77.94</c:v>
                </c:pt>
                <c:pt idx="2598">
                  <c:v>77.97</c:v>
                </c:pt>
                <c:pt idx="2599">
                  <c:v>78</c:v>
                </c:pt>
                <c:pt idx="2600">
                  <c:v>78.03</c:v>
                </c:pt>
                <c:pt idx="2601">
                  <c:v>78.06</c:v>
                </c:pt>
                <c:pt idx="2602">
                  <c:v>78.09</c:v>
                </c:pt>
                <c:pt idx="2603">
                  <c:v>78.12</c:v>
                </c:pt>
                <c:pt idx="2604">
                  <c:v>78.150000000000006</c:v>
                </c:pt>
                <c:pt idx="2605">
                  <c:v>78.179999999999978</c:v>
                </c:pt>
                <c:pt idx="2606">
                  <c:v>78.209999999999994</c:v>
                </c:pt>
                <c:pt idx="2607">
                  <c:v>78.239999999999995</c:v>
                </c:pt>
                <c:pt idx="2608">
                  <c:v>78.27</c:v>
                </c:pt>
                <c:pt idx="2609">
                  <c:v>78.3</c:v>
                </c:pt>
                <c:pt idx="2610">
                  <c:v>78.33</c:v>
                </c:pt>
                <c:pt idx="2611">
                  <c:v>78.36</c:v>
                </c:pt>
                <c:pt idx="2612">
                  <c:v>78.39</c:v>
                </c:pt>
                <c:pt idx="2613">
                  <c:v>78.42</c:v>
                </c:pt>
                <c:pt idx="2614">
                  <c:v>78.45</c:v>
                </c:pt>
                <c:pt idx="2615">
                  <c:v>78.48</c:v>
                </c:pt>
                <c:pt idx="2616">
                  <c:v>78.510000000000005</c:v>
                </c:pt>
                <c:pt idx="2617">
                  <c:v>78.540000000000006</c:v>
                </c:pt>
                <c:pt idx="2618">
                  <c:v>78.569999999999993</c:v>
                </c:pt>
                <c:pt idx="2619">
                  <c:v>78.599999999999994</c:v>
                </c:pt>
                <c:pt idx="2620">
                  <c:v>78.63</c:v>
                </c:pt>
                <c:pt idx="2621">
                  <c:v>78.66</c:v>
                </c:pt>
                <c:pt idx="2622">
                  <c:v>78.69</c:v>
                </c:pt>
                <c:pt idx="2623">
                  <c:v>78.72</c:v>
                </c:pt>
                <c:pt idx="2624">
                  <c:v>78.75</c:v>
                </c:pt>
                <c:pt idx="2625">
                  <c:v>78.78</c:v>
                </c:pt>
                <c:pt idx="2626">
                  <c:v>78.81</c:v>
                </c:pt>
                <c:pt idx="2627">
                  <c:v>78.84</c:v>
                </c:pt>
                <c:pt idx="2628">
                  <c:v>78.87</c:v>
                </c:pt>
                <c:pt idx="2629">
                  <c:v>78.900000000000006</c:v>
                </c:pt>
                <c:pt idx="2630">
                  <c:v>78.930000000000007</c:v>
                </c:pt>
                <c:pt idx="2631">
                  <c:v>78.959999999999994</c:v>
                </c:pt>
                <c:pt idx="2632">
                  <c:v>78.989999999999995</c:v>
                </c:pt>
                <c:pt idx="2633">
                  <c:v>79.02</c:v>
                </c:pt>
                <c:pt idx="2634">
                  <c:v>79.05</c:v>
                </c:pt>
                <c:pt idx="2635">
                  <c:v>79.08</c:v>
                </c:pt>
                <c:pt idx="2636">
                  <c:v>79.11</c:v>
                </c:pt>
                <c:pt idx="2637">
                  <c:v>79.14</c:v>
                </c:pt>
                <c:pt idx="2638">
                  <c:v>79.169999999999973</c:v>
                </c:pt>
                <c:pt idx="2639">
                  <c:v>79.2</c:v>
                </c:pt>
                <c:pt idx="2640">
                  <c:v>79.23</c:v>
                </c:pt>
                <c:pt idx="2641">
                  <c:v>79.260000000000005</c:v>
                </c:pt>
                <c:pt idx="2642">
                  <c:v>79.290000000000006</c:v>
                </c:pt>
                <c:pt idx="2643">
                  <c:v>79.319999999999993</c:v>
                </c:pt>
                <c:pt idx="2644">
                  <c:v>79.349999999999994</c:v>
                </c:pt>
                <c:pt idx="2645">
                  <c:v>79.38</c:v>
                </c:pt>
                <c:pt idx="2646">
                  <c:v>79.41</c:v>
                </c:pt>
                <c:pt idx="2647">
                  <c:v>79.44</c:v>
                </c:pt>
                <c:pt idx="2648">
                  <c:v>79.47</c:v>
                </c:pt>
                <c:pt idx="2649">
                  <c:v>79.5</c:v>
                </c:pt>
                <c:pt idx="2650">
                  <c:v>79.53</c:v>
                </c:pt>
                <c:pt idx="2651">
                  <c:v>79.56</c:v>
                </c:pt>
                <c:pt idx="2652">
                  <c:v>79.59</c:v>
                </c:pt>
                <c:pt idx="2653">
                  <c:v>79.62</c:v>
                </c:pt>
                <c:pt idx="2654">
                  <c:v>79.650000000000006</c:v>
                </c:pt>
                <c:pt idx="2655">
                  <c:v>79.679999999999978</c:v>
                </c:pt>
                <c:pt idx="2656">
                  <c:v>79.709999999999994</c:v>
                </c:pt>
                <c:pt idx="2657">
                  <c:v>79.739999999999995</c:v>
                </c:pt>
                <c:pt idx="2658">
                  <c:v>79.77</c:v>
                </c:pt>
                <c:pt idx="2659">
                  <c:v>79.8</c:v>
                </c:pt>
                <c:pt idx="2660">
                  <c:v>79.83</c:v>
                </c:pt>
                <c:pt idx="2661">
                  <c:v>79.86</c:v>
                </c:pt>
                <c:pt idx="2662">
                  <c:v>79.89</c:v>
                </c:pt>
                <c:pt idx="2663">
                  <c:v>79.92</c:v>
                </c:pt>
                <c:pt idx="2664">
                  <c:v>79.95</c:v>
                </c:pt>
                <c:pt idx="2665">
                  <c:v>79.98</c:v>
                </c:pt>
                <c:pt idx="2666">
                  <c:v>80.010000000000005</c:v>
                </c:pt>
                <c:pt idx="2667">
                  <c:v>80.040000000000006</c:v>
                </c:pt>
                <c:pt idx="2668">
                  <c:v>80.069999999999993</c:v>
                </c:pt>
                <c:pt idx="2669">
                  <c:v>80.099999999999994</c:v>
                </c:pt>
                <c:pt idx="2670">
                  <c:v>80.13</c:v>
                </c:pt>
                <c:pt idx="2671">
                  <c:v>80.16</c:v>
                </c:pt>
                <c:pt idx="2672">
                  <c:v>80.19</c:v>
                </c:pt>
                <c:pt idx="2673">
                  <c:v>80.22</c:v>
                </c:pt>
                <c:pt idx="2674">
                  <c:v>80.25</c:v>
                </c:pt>
                <c:pt idx="2675">
                  <c:v>80.28</c:v>
                </c:pt>
                <c:pt idx="2676">
                  <c:v>80.31</c:v>
                </c:pt>
                <c:pt idx="2677">
                  <c:v>80.34</c:v>
                </c:pt>
                <c:pt idx="2678">
                  <c:v>80.37</c:v>
                </c:pt>
                <c:pt idx="2679">
                  <c:v>80.400000000000006</c:v>
                </c:pt>
                <c:pt idx="2680">
                  <c:v>80.430000000000007</c:v>
                </c:pt>
                <c:pt idx="2681">
                  <c:v>80.459999999999994</c:v>
                </c:pt>
                <c:pt idx="2682">
                  <c:v>80.489999999999995</c:v>
                </c:pt>
                <c:pt idx="2683">
                  <c:v>80.52</c:v>
                </c:pt>
                <c:pt idx="2684">
                  <c:v>80.55</c:v>
                </c:pt>
                <c:pt idx="2685">
                  <c:v>80.58</c:v>
                </c:pt>
                <c:pt idx="2686">
                  <c:v>80.61</c:v>
                </c:pt>
                <c:pt idx="2687">
                  <c:v>80.64</c:v>
                </c:pt>
                <c:pt idx="2688">
                  <c:v>80.669999999999973</c:v>
                </c:pt>
                <c:pt idx="2689">
                  <c:v>80.7</c:v>
                </c:pt>
                <c:pt idx="2690">
                  <c:v>80.73</c:v>
                </c:pt>
                <c:pt idx="2691">
                  <c:v>80.760000000000005</c:v>
                </c:pt>
                <c:pt idx="2692">
                  <c:v>80.790000000000006</c:v>
                </c:pt>
                <c:pt idx="2693">
                  <c:v>80.819999999999993</c:v>
                </c:pt>
                <c:pt idx="2694">
                  <c:v>80.849999999999994</c:v>
                </c:pt>
                <c:pt idx="2695">
                  <c:v>80.88</c:v>
                </c:pt>
                <c:pt idx="2696">
                  <c:v>80.91</c:v>
                </c:pt>
                <c:pt idx="2697">
                  <c:v>80.94</c:v>
                </c:pt>
                <c:pt idx="2698">
                  <c:v>80.97</c:v>
                </c:pt>
                <c:pt idx="2699">
                  <c:v>81</c:v>
                </c:pt>
                <c:pt idx="2700">
                  <c:v>81.03</c:v>
                </c:pt>
                <c:pt idx="2701">
                  <c:v>81.06</c:v>
                </c:pt>
                <c:pt idx="2702">
                  <c:v>81.09</c:v>
                </c:pt>
                <c:pt idx="2703">
                  <c:v>81.12</c:v>
                </c:pt>
                <c:pt idx="2704">
                  <c:v>81.150000000000006</c:v>
                </c:pt>
                <c:pt idx="2705">
                  <c:v>81.179999999999978</c:v>
                </c:pt>
                <c:pt idx="2706">
                  <c:v>81.209999999999994</c:v>
                </c:pt>
                <c:pt idx="2707">
                  <c:v>81.239999999999995</c:v>
                </c:pt>
                <c:pt idx="2708">
                  <c:v>81.27</c:v>
                </c:pt>
                <c:pt idx="2709">
                  <c:v>81.3</c:v>
                </c:pt>
                <c:pt idx="2710">
                  <c:v>81.33</c:v>
                </c:pt>
                <c:pt idx="2711">
                  <c:v>81.36</c:v>
                </c:pt>
                <c:pt idx="2712">
                  <c:v>81.39</c:v>
                </c:pt>
                <c:pt idx="2713">
                  <c:v>81.42</c:v>
                </c:pt>
                <c:pt idx="2714">
                  <c:v>81.45</c:v>
                </c:pt>
                <c:pt idx="2715">
                  <c:v>81.48</c:v>
                </c:pt>
                <c:pt idx="2716">
                  <c:v>81.510000000000005</c:v>
                </c:pt>
                <c:pt idx="2717">
                  <c:v>81.540000000000006</c:v>
                </c:pt>
                <c:pt idx="2718">
                  <c:v>81.569999999999993</c:v>
                </c:pt>
                <c:pt idx="2719">
                  <c:v>81.599999999999994</c:v>
                </c:pt>
                <c:pt idx="2720">
                  <c:v>81.63</c:v>
                </c:pt>
                <c:pt idx="2721">
                  <c:v>81.66</c:v>
                </c:pt>
                <c:pt idx="2722">
                  <c:v>81.69</c:v>
                </c:pt>
                <c:pt idx="2723">
                  <c:v>81.72</c:v>
                </c:pt>
                <c:pt idx="2724">
                  <c:v>81.75</c:v>
                </c:pt>
                <c:pt idx="2725">
                  <c:v>81.78</c:v>
                </c:pt>
                <c:pt idx="2726">
                  <c:v>81.81</c:v>
                </c:pt>
                <c:pt idx="2727">
                  <c:v>81.84</c:v>
                </c:pt>
                <c:pt idx="2728">
                  <c:v>81.87</c:v>
                </c:pt>
                <c:pt idx="2729">
                  <c:v>81.900000000000006</c:v>
                </c:pt>
                <c:pt idx="2730">
                  <c:v>81.93</c:v>
                </c:pt>
                <c:pt idx="2731">
                  <c:v>81.96</c:v>
                </c:pt>
                <c:pt idx="2732">
                  <c:v>81.99</c:v>
                </c:pt>
                <c:pt idx="2733">
                  <c:v>82.02</c:v>
                </c:pt>
                <c:pt idx="2734">
                  <c:v>82.05</c:v>
                </c:pt>
                <c:pt idx="2735">
                  <c:v>82.08</c:v>
                </c:pt>
                <c:pt idx="2736">
                  <c:v>82.11</c:v>
                </c:pt>
                <c:pt idx="2737">
                  <c:v>82.14</c:v>
                </c:pt>
                <c:pt idx="2738">
                  <c:v>82.169999999999973</c:v>
                </c:pt>
                <c:pt idx="2739">
                  <c:v>82.2</c:v>
                </c:pt>
                <c:pt idx="2740">
                  <c:v>82.23</c:v>
                </c:pt>
                <c:pt idx="2741">
                  <c:v>82.26</c:v>
                </c:pt>
                <c:pt idx="2742">
                  <c:v>82.29</c:v>
                </c:pt>
                <c:pt idx="2743">
                  <c:v>82.32</c:v>
                </c:pt>
                <c:pt idx="2744">
                  <c:v>82.35</c:v>
                </c:pt>
                <c:pt idx="2745">
                  <c:v>82.38</c:v>
                </c:pt>
                <c:pt idx="2746">
                  <c:v>82.41</c:v>
                </c:pt>
                <c:pt idx="2747">
                  <c:v>82.44</c:v>
                </c:pt>
                <c:pt idx="2748">
                  <c:v>82.47</c:v>
                </c:pt>
                <c:pt idx="2749">
                  <c:v>82.5</c:v>
                </c:pt>
                <c:pt idx="2750">
                  <c:v>82.53</c:v>
                </c:pt>
                <c:pt idx="2751">
                  <c:v>82.56</c:v>
                </c:pt>
                <c:pt idx="2752">
                  <c:v>82.59</c:v>
                </c:pt>
                <c:pt idx="2753">
                  <c:v>82.62</c:v>
                </c:pt>
                <c:pt idx="2754">
                  <c:v>82.65</c:v>
                </c:pt>
                <c:pt idx="2755">
                  <c:v>82.679999999999978</c:v>
                </c:pt>
                <c:pt idx="2756">
                  <c:v>82.71</c:v>
                </c:pt>
                <c:pt idx="2757">
                  <c:v>82.74</c:v>
                </c:pt>
                <c:pt idx="2758">
                  <c:v>82.77</c:v>
                </c:pt>
                <c:pt idx="2759">
                  <c:v>82.8</c:v>
                </c:pt>
                <c:pt idx="2760">
                  <c:v>82.83</c:v>
                </c:pt>
                <c:pt idx="2761">
                  <c:v>82.86</c:v>
                </c:pt>
                <c:pt idx="2762">
                  <c:v>82.89</c:v>
                </c:pt>
                <c:pt idx="2763">
                  <c:v>82.92</c:v>
                </c:pt>
                <c:pt idx="2764">
                  <c:v>82.95</c:v>
                </c:pt>
                <c:pt idx="2765">
                  <c:v>82.98</c:v>
                </c:pt>
                <c:pt idx="2766">
                  <c:v>83.01</c:v>
                </c:pt>
                <c:pt idx="2767">
                  <c:v>83.04</c:v>
                </c:pt>
                <c:pt idx="2768">
                  <c:v>83.07</c:v>
                </c:pt>
                <c:pt idx="2769">
                  <c:v>83.1</c:v>
                </c:pt>
                <c:pt idx="2770">
                  <c:v>83.13</c:v>
                </c:pt>
                <c:pt idx="2771">
                  <c:v>83.16</c:v>
                </c:pt>
                <c:pt idx="2772">
                  <c:v>83.19</c:v>
                </c:pt>
                <c:pt idx="2773">
                  <c:v>83.22</c:v>
                </c:pt>
                <c:pt idx="2774">
                  <c:v>83.25</c:v>
                </c:pt>
                <c:pt idx="2775">
                  <c:v>83.28</c:v>
                </c:pt>
                <c:pt idx="2776">
                  <c:v>83.31</c:v>
                </c:pt>
                <c:pt idx="2777">
                  <c:v>83.34</c:v>
                </c:pt>
                <c:pt idx="2778">
                  <c:v>83.37</c:v>
                </c:pt>
                <c:pt idx="2779">
                  <c:v>83.4</c:v>
                </c:pt>
                <c:pt idx="2780">
                  <c:v>83.43</c:v>
                </c:pt>
                <c:pt idx="2781">
                  <c:v>83.46</c:v>
                </c:pt>
                <c:pt idx="2782">
                  <c:v>83.49</c:v>
                </c:pt>
                <c:pt idx="2783">
                  <c:v>83.52</c:v>
                </c:pt>
                <c:pt idx="2784">
                  <c:v>83.55</c:v>
                </c:pt>
                <c:pt idx="2785">
                  <c:v>83.58</c:v>
                </c:pt>
                <c:pt idx="2786">
                  <c:v>83.61</c:v>
                </c:pt>
                <c:pt idx="2787">
                  <c:v>83.64</c:v>
                </c:pt>
                <c:pt idx="2788">
                  <c:v>83.669999999999973</c:v>
                </c:pt>
                <c:pt idx="2789">
                  <c:v>83.7</c:v>
                </c:pt>
                <c:pt idx="2790">
                  <c:v>83.73</c:v>
                </c:pt>
                <c:pt idx="2791">
                  <c:v>83.76</c:v>
                </c:pt>
                <c:pt idx="2792">
                  <c:v>83.79</c:v>
                </c:pt>
                <c:pt idx="2793">
                  <c:v>83.82</c:v>
                </c:pt>
                <c:pt idx="2794">
                  <c:v>83.85</c:v>
                </c:pt>
                <c:pt idx="2795">
                  <c:v>83.88</c:v>
                </c:pt>
                <c:pt idx="2796">
                  <c:v>83.91</c:v>
                </c:pt>
                <c:pt idx="2797">
                  <c:v>83.94</c:v>
                </c:pt>
                <c:pt idx="2798">
                  <c:v>83.97</c:v>
                </c:pt>
                <c:pt idx="2799">
                  <c:v>84</c:v>
                </c:pt>
                <c:pt idx="2800">
                  <c:v>84.03</c:v>
                </c:pt>
                <c:pt idx="2801">
                  <c:v>84.06</c:v>
                </c:pt>
                <c:pt idx="2802">
                  <c:v>84.09</c:v>
                </c:pt>
                <c:pt idx="2803">
                  <c:v>84.12</c:v>
                </c:pt>
                <c:pt idx="2804">
                  <c:v>84.15</c:v>
                </c:pt>
                <c:pt idx="2805">
                  <c:v>84.179999999999978</c:v>
                </c:pt>
                <c:pt idx="2806">
                  <c:v>84.21</c:v>
                </c:pt>
                <c:pt idx="2807">
                  <c:v>84.24</c:v>
                </c:pt>
                <c:pt idx="2808">
                  <c:v>84.27</c:v>
                </c:pt>
                <c:pt idx="2809">
                  <c:v>84.3</c:v>
                </c:pt>
                <c:pt idx="2810">
                  <c:v>84.33</c:v>
                </c:pt>
                <c:pt idx="2811">
                  <c:v>84.36</c:v>
                </c:pt>
                <c:pt idx="2812">
                  <c:v>84.39</c:v>
                </c:pt>
                <c:pt idx="2813">
                  <c:v>84.42</c:v>
                </c:pt>
                <c:pt idx="2814">
                  <c:v>84.45</c:v>
                </c:pt>
                <c:pt idx="2815">
                  <c:v>84.48</c:v>
                </c:pt>
                <c:pt idx="2816">
                  <c:v>84.51</c:v>
                </c:pt>
                <c:pt idx="2817">
                  <c:v>84.54</c:v>
                </c:pt>
                <c:pt idx="2818">
                  <c:v>84.57</c:v>
                </c:pt>
                <c:pt idx="2819">
                  <c:v>84.6</c:v>
                </c:pt>
                <c:pt idx="2820">
                  <c:v>84.63</c:v>
                </c:pt>
                <c:pt idx="2821">
                  <c:v>84.66</c:v>
                </c:pt>
                <c:pt idx="2822">
                  <c:v>84.69</c:v>
                </c:pt>
                <c:pt idx="2823">
                  <c:v>84.72</c:v>
                </c:pt>
                <c:pt idx="2824">
                  <c:v>84.75</c:v>
                </c:pt>
                <c:pt idx="2825">
                  <c:v>84.78</c:v>
                </c:pt>
                <c:pt idx="2826">
                  <c:v>84.81</c:v>
                </c:pt>
                <c:pt idx="2827">
                  <c:v>84.84</c:v>
                </c:pt>
                <c:pt idx="2828">
                  <c:v>84.87</c:v>
                </c:pt>
                <c:pt idx="2829">
                  <c:v>84.9</c:v>
                </c:pt>
                <c:pt idx="2830">
                  <c:v>84.93</c:v>
                </c:pt>
                <c:pt idx="2831">
                  <c:v>84.96</c:v>
                </c:pt>
                <c:pt idx="2832">
                  <c:v>84.99</c:v>
                </c:pt>
                <c:pt idx="2833">
                  <c:v>85.02</c:v>
                </c:pt>
                <c:pt idx="2834">
                  <c:v>85.05</c:v>
                </c:pt>
                <c:pt idx="2835">
                  <c:v>85.08</c:v>
                </c:pt>
                <c:pt idx="2836">
                  <c:v>85.11</c:v>
                </c:pt>
                <c:pt idx="2837">
                  <c:v>85.14</c:v>
                </c:pt>
                <c:pt idx="2838">
                  <c:v>85.169999999999973</c:v>
                </c:pt>
                <c:pt idx="2839">
                  <c:v>85.2</c:v>
                </c:pt>
                <c:pt idx="2840">
                  <c:v>85.23</c:v>
                </c:pt>
                <c:pt idx="2841">
                  <c:v>85.26</c:v>
                </c:pt>
                <c:pt idx="2842">
                  <c:v>85.29</c:v>
                </c:pt>
                <c:pt idx="2843">
                  <c:v>85.32</c:v>
                </c:pt>
                <c:pt idx="2844">
                  <c:v>85.35</c:v>
                </c:pt>
                <c:pt idx="2845">
                  <c:v>85.38</c:v>
                </c:pt>
                <c:pt idx="2846">
                  <c:v>85.41</c:v>
                </c:pt>
                <c:pt idx="2847">
                  <c:v>85.44</c:v>
                </c:pt>
                <c:pt idx="2848">
                  <c:v>85.47</c:v>
                </c:pt>
                <c:pt idx="2849">
                  <c:v>85.5</c:v>
                </c:pt>
                <c:pt idx="2850">
                  <c:v>85.53</c:v>
                </c:pt>
                <c:pt idx="2851">
                  <c:v>85.56</c:v>
                </c:pt>
                <c:pt idx="2852">
                  <c:v>85.59</c:v>
                </c:pt>
                <c:pt idx="2853">
                  <c:v>85.62</c:v>
                </c:pt>
                <c:pt idx="2854">
                  <c:v>85.65</c:v>
                </c:pt>
                <c:pt idx="2855">
                  <c:v>85.679999999999978</c:v>
                </c:pt>
                <c:pt idx="2856">
                  <c:v>85.71</c:v>
                </c:pt>
                <c:pt idx="2857">
                  <c:v>85.74</c:v>
                </c:pt>
                <c:pt idx="2858">
                  <c:v>85.77</c:v>
                </c:pt>
                <c:pt idx="2859">
                  <c:v>85.8</c:v>
                </c:pt>
                <c:pt idx="2860">
                  <c:v>85.83</c:v>
                </c:pt>
                <c:pt idx="2861">
                  <c:v>85.86</c:v>
                </c:pt>
                <c:pt idx="2862">
                  <c:v>85.89</c:v>
                </c:pt>
                <c:pt idx="2863">
                  <c:v>85.92</c:v>
                </c:pt>
                <c:pt idx="2864">
                  <c:v>85.95</c:v>
                </c:pt>
                <c:pt idx="2865">
                  <c:v>85.98</c:v>
                </c:pt>
                <c:pt idx="2866">
                  <c:v>86.01</c:v>
                </c:pt>
                <c:pt idx="2867">
                  <c:v>86.04</c:v>
                </c:pt>
                <c:pt idx="2868">
                  <c:v>86.07</c:v>
                </c:pt>
                <c:pt idx="2869">
                  <c:v>86.1</c:v>
                </c:pt>
                <c:pt idx="2870">
                  <c:v>86.13</c:v>
                </c:pt>
                <c:pt idx="2871">
                  <c:v>86.16</c:v>
                </c:pt>
                <c:pt idx="2872">
                  <c:v>86.19</c:v>
                </c:pt>
                <c:pt idx="2873">
                  <c:v>86.22</c:v>
                </c:pt>
                <c:pt idx="2874">
                  <c:v>86.25</c:v>
                </c:pt>
                <c:pt idx="2875">
                  <c:v>86.28</c:v>
                </c:pt>
                <c:pt idx="2876">
                  <c:v>86.31</c:v>
                </c:pt>
                <c:pt idx="2877">
                  <c:v>86.34</c:v>
                </c:pt>
                <c:pt idx="2878">
                  <c:v>86.37</c:v>
                </c:pt>
                <c:pt idx="2879">
                  <c:v>86.4</c:v>
                </c:pt>
                <c:pt idx="2880">
                  <c:v>86.43</c:v>
                </c:pt>
                <c:pt idx="2881">
                  <c:v>86.46</c:v>
                </c:pt>
                <c:pt idx="2882">
                  <c:v>86.49</c:v>
                </c:pt>
                <c:pt idx="2883">
                  <c:v>86.52</c:v>
                </c:pt>
                <c:pt idx="2884">
                  <c:v>86.55</c:v>
                </c:pt>
                <c:pt idx="2885">
                  <c:v>86.58</c:v>
                </c:pt>
                <c:pt idx="2886">
                  <c:v>86.61</c:v>
                </c:pt>
                <c:pt idx="2887">
                  <c:v>86.64</c:v>
                </c:pt>
                <c:pt idx="2888">
                  <c:v>86.669999999999973</c:v>
                </c:pt>
                <c:pt idx="2889">
                  <c:v>86.7</c:v>
                </c:pt>
                <c:pt idx="2890">
                  <c:v>86.73</c:v>
                </c:pt>
                <c:pt idx="2891">
                  <c:v>86.76</c:v>
                </c:pt>
                <c:pt idx="2892">
                  <c:v>86.79</c:v>
                </c:pt>
                <c:pt idx="2893">
                  <c:v>86.82</c:v>
                </c:pt>
                <c:pt idx="2894">
                  <c:v>86.85</c:v>
                </c:pt>
                <c:pt idx="2895">
                  <c:v>86.88</c:v>
                </c:pt>
                <c:pt idx="2896">
                  <c:v>86.91</c:v>
                </c:pt>
                <c:pt idx="2897">
                  <c:v>86.94</c:v>
                </c:pt>
                <c:pt idx="2898">
                  <c:v>86.97</c:v>
                </c:pt>
                <c:pt idx="2899">
                  <c:v>87</c:v>
                </c:pt>
                <c:pt idx="2900">
                  <c:v>87.03</c:v>
                </c:pt>
                <c:pt idx="2901">
                  <c:v>87.06</c:v>
                </c:pt>
                <c:pt idx="2902">
                  <c:v>87.09</c:v>
                </c:pt>
                <c:pt idx="2903">
                  <c:v>87.12</c:v>
                </c:pt>
                <c:pt idx="2904">
                  <c:v>87.15</c:v>
                </c:pt>
                <c:pt idx="2905">
                  <c:v>87.179999999999978</c:v>
                </c:pt>
                <c:pt idx="2906">
                  <c:v>87.21</c:v>
                </c:pt>
                <c:pt idx="2907">
                  <c:v>87.24</c:v>
                </c:pt>
                <c:pt idx="2908">
                  <c:v>87.27</c:v>
                </c:pt>
                <c:pt idx="2909">
                  <c:v>87.3</c:v>
                </c:pt>
                <c:pt idx="2910">
                  <c:v>87.33</c:v>
                </c:pt>
                <c:pt idx="2911">
                  <c:v>87.36</c:v>
                </c:pt>
                <c:pt idx="2912">
                  <c:v>87.39</c:v>
                </c:pt>
                <c:pt idx="2913">
                  <c:v>87.42</c:v>
                </c:pt>
                <c:pt idx="2914">
                  <c:v>87.45</c:v>
                </c:pt>
                <c:pt idx="2915">
                  <c:v>87.48</c:v>
                </c:pt>
                <c:pt idx="2916">
                  <c:v>87.51</c:v>
                </c:pt>
                <c:pt idx="2917">
                  <c:v>87.54</c:v>
                </c:pt>
                <c:pt idx="2918">
                  <c:v>87.57</c:v>
                </c:pt>
                <c:pt idx="2919">
                  <c:v>87.6</c:v>
                </c:pt>
                <c:pt idx="2920">
                  <c:v>87.63</c:v>
                </c:pt>
                <c:pt idx="2921">
                  <c:v>87.66</c:v>
                </c:pt>
                <c:pt idx="2922">
                  <c:v>87.69</c:v>
                </c:pt>
                <c:pt idx="2923">
                  <c:v>87.72</c:v>
                </c:pt>
                <c:pt idx="2924">
                  <c:v>87.75</c:v>
                </c:pt>
                <c:pt idx="2925">
                  <c:v>87.78</c:v>
                </c:pt>
                <c:pt idx="2926">
                  <c:v>87.81</c:v>
                </c:pt>
                <c:pt idx="2927">
                  <c:v>87.84</c:v>
                </c:pt>
                <c:pt idx="2928">
                  <c:v>87.87</c:v>
                </c:pt>
                <c:pt idx="2929">
                  <c:v>87.9</c:v>
                </c:pt>
                <c:pt idx="2930">
                  <c:v>87.93</c:v>
                </c:pt>
                <c:pt idx="2931">
                  <c:v>87.96</c:v>
                </c:pt>
                <c:pt idx="2932">
                  <c:v>87.99</c:v>
                </c:pt>
                <c:pt idx="2933">
                  <c:v>88.02</c:v>
                </c:pt>
                <c:pt idx="2934">
                  <c:v>88.05</c:v>
                </c:pt>
                <c:pt idx="2935">
                  <c:v>88.08</c:v>
                </c:pt>
                <c:pt idx="2936">
                  <c:v>88.11</c:v>
                </c:pt>
                <c:pt idx="2937">
                  <c:v>88.14</c:v>
                </c:pt>
                <c:pt idx="2938">
                  <c:v>88.169999999999973</c:v>
                </c:pt>
                <c:pt idx="2939">
                  <c:v>88.2</c:v>
                </c:pt>
                <c:pt idx="2940">
                  <c:v>88.23</c:v>
                </c:pt>
                <c:pt idx="2941">
                  <c:v>88.26</c:v>
                </c:pt>
                <c:pt idx="2942">
                  <c:v>88.29</c:v>
                </c:pt>
                <c:pt idx="2943">
                  <c:v>88.32</c:v>
                </c:pt>
                <c:pt idx="2944">
                  <c:v>88.35</c:v>
                </c:pt>
                <c:pt idx="2945">
                  <c:v>88.38</c:v>
                </c:pt>
                <c:pt idx="2946">
                  <c:v>88.41</c:v>
                </c:pt>
                <c:pt idx="2947">
                  <c:v>88.44</c:v>
                </c:pt>
                <c:pt idx="2948">
                  <c:v>88.47</c:v>
                </c:pt>
                <c:pt idx="2949">
                  <c:v>88.5</c:v>
                </c:pt>
                <c:pt idx="2950">
                  <c:v>88.53</c:v>
                </c:pt>
                <c:pt idx="2951">
                  <c:v>88.56</c:v>
                </c:pt>
                <c:pt idx="2952">
                  <c:v>88.59</c:v>
                </c:pt>
                <c:pt idx="2953">
                  <c:v>88.62</c:v>
                </c:pt>
                <c:pt idx="2954">
                  <c:v>88.65</c:v>
                </c:pt>
                <c:pt idx="2955">
                  <c:v>88.679999999999978</c:v>
                </c:pt>
                <c:pt idx="2956">
                  <c:v>88.71</c:v>
                </c:pt>
                <c:pt idx="2957">
                  <c:v>88.74</c:v>
                </c:pt>
                <c:pt idx="2958">
                  <c:v>88.77</c:v>
                </c:pt>
                <c:pt idx="2959">
                  <c:v>88.8</c:v>
                </c:pt>
                <c:pt idx="2960">
                  <c:v>88.83</c:v>
                </c:pt>
                <c:pt idx="2961">
                  <c:v>88.86</c:v>
                </c:pt>
                <c:pt idx="2962">
                  <c:v>88.89</c:v>
                </c:pt>
                <c:pt idx="2963">
                  <c:v>88.92</c:v>
                </c:pt>
                <c:pt idx="2964">
                  <c:v>88.95</c:v>
                </c:pt>
                <c:pt idx="2965">
                  <c:v>88.98</c:v>
                </c:pt>
                <c:pt idx="2966">
                  <c:v>89.01</c:v>
                </c:pt>
                <c:pt idx="2967">
                  <c:v>89.04</c:v>
                </c:pt>
                <c:pt idx="2968">
                  <c:v>89.07</c:v>
                </c:pt>
                <c:pt idx="2969">
                  <c:v>89.1</c:v>
                </c:pt>
                <c:pt idx="2970">
                  <c:v>89.13</c:v>
                </c:pt>
                <c:pt idx="2971">
                  <c:v>89.16</c:v>
                </c:pt>
                <c:pt idx="2972">
                  <c:v>89.19</c:v>
                </c:pt>
                <c:pt idx="2973">
                  <c:v>89.22</c:v>
                </c:pt>
                <c:pt idx="2974">
                  <c:v>89.25</c:v>
                </c:pt>
                <c:pt idx="2975">
                  <c:v>89.28</c:v>
                </c:pt>
                <c:pt idx="2976">
                  <c:v>89.31</c:v>
                </c:pt>
                <c:pt idx="2977">
                  <c:v>89.34</c:v>
                </c:pt>
                <c:pt idx="2978">
                  <c:v>89.37</c:v>
                </c:pt>
                <c:pt idx="2979">
                  <c:v>89.4</c:v>
                </c:pt>
                <c:pt idx="2980">
                  <c:v>89.43</c:v>
                </c:pt>
                <c:pt idx="2981">
                  <c:v>89.46</c:v>
                </c:pt>
                <c:pt idx="2982">
                  <c:v>89.49</c:v>
                </c:pt>
                <c:pt idx="2983">
                  <c:v>89.52</c:v>
                </c:pt>
                <c:pt idx="2984">
                  <c:v>89.55</c:v>
                </c:pt>
                <c:pt idx="2985">
                  <c:v>89.58</c:v>
                </c:pt>
                <c:pt idx="2986">
                  <c:v>89.61</c:v>
                </c:pt>
                <c:pt idx="2987">
                  <c:v>89.64</c:v>
                </c:pt>
                <c:pt idx="2988">
                  <c:v>89.669999999999973</c:v>
                </c:pt>
                <c:pt idx="2989">
                  <c:v>89.7</c:v>
                </c:pt>
                <c:pt idx="2990">
                  <c:v>89.73</c:v>
                </c:pt>
                <c:pt idx="2991">
                  <c:v>89.76</c:v>
                </c:pt>
                <c:pt idx="2992">
                  <c:v>89.79</c:v>
                </c:pt>
                <c:pt idx="2993">
                  <c:v>89.82</c:v>
                </c:pt>
                <c:pt idx="2994">
                  <c:v>89.85</c:v>
                </c:pt>
                <c:pt idx="2995">
                  <c:v>89.88</c:v>
                </c:pt>
                <c:pt idx="2996">
                  <c:v>89.91</c:v>
                </c:pt>
                <c:pt idx="2997">
                  <c:v>89.94</c:v>
                </c:pt>
                <c:pt idx="2998">
                  <c:v>89.97</c:v>
                </c:pt>
                <c:pt idx="2999">
                  <c:v>90</c:v>
                </c:pt>
                <c:pt idx="3000">
                  <c:v>90.03</c:v>
                </c:pt>
                <c:pt idx="3001">
                  <c:v>90.06</c:v>
                </c:pt>
                <c:pt idx="3002">
                  <c:v>90.09</c:v>
                </c:pt>
                <c:pt idx="3003">
                  <c:v>90.12</c:v>
                </c:pt>
                <c:pt idx="3004">
                  <c:v>90.15</c:v>
                </c:pt>
                <c:pt idx="3005">
                  <c:v>90.179999999999978</c:v>
                </c:pt>
                <c:pt idx="3006">
                  <c:v>90.21</c:v>
                </c:pt>
                <c:pt idx="3007">
                  <c:v>90.24</c:v>
                </c:pt>
                <c:pt idx="3008">
                  <c:v>90.27</c:v>
                </c:pt>
                <c:pt idx="3009">
                  <c:v>90.3</c:v>
                </c:pt>
                <c:pt idx="3010">
                  <c:v>90.33</c:v>
                </c:pt>
                <c:pt idx="3011">
                  <c:v>90.36</c:v>
                </c:pt>
                <c:pt idx="3012">
                  <c:v>90.39</c:v>
                </c:pt>
                <c:pt idx="3013">
                  <c:v>90.42</c:v>
                </c:pt>
                <c:pt idx="3014">
                  <c:v>90.45</c:v>
                </c:pt>
                <c:pt idx="3015">
                  <c:v>90.48</c:v>
                </c:pt>
                <c:pt idx="3016">
                  <c:v>90.51</c:v>
                </c:pt>
                <c:pt idx="3017">
                  <c:v>90.54</c:v>
                </c:pt>
                <c:pt idx="3018">
                  <c:v>90.57</c:v>
                </c:pt>
                <c:pt idx="3019">
                  <c:v>90.6</c:v>
                </c:pt>
                <c:pt idx="3020">
                  <c:v>90.63</c:v>
                </c:pt>
                <c:pt idx="3021">
                  <c:v>90.66</c:v>
                </c:pt>
                <c:pt idx="3022">
                  <c:v>90.69</c:v>
                </c:pt>
                <c:pt idx="3023">
                  <c:v>90.72</c:v>
                </c:pt>
                <c:pt idx="3024">
                  <c:v>90.75</c:v>
                </c:pt>
                <c:pt idx="3025">
                  <c:v>90.78</c:v>
                </c:pt>
                <c:pt idx="3026">
                  <c:v>90.81</c:v>
                </c:pt>
                <c:pt idx="3027">
                  <c:v>90.84</c:v>
                </c:pt>
                <c:pt idx="3028">
                  <c:v>90.87</c:v>
                </c:pt>
                <c:pt idx="3029">
                  <c:v>90.9</c:v>
                </c:pt>
                <c:pt idx="3030">
                  <c:v>90.93</c:v>
                </c:pt>
                <c:pt idx="3031">
                  <c:v>90.96</c:v>
                </c:pt>
                <c:pt idx="3032">
                  <c:v>90.99</c:v>
                </c:pt>
                <c:pt idx="3033">
                  <c:v>91.02</c:v>
                </c:pt>
                <c:pt idx="3034">
                  <c:v>91.05</c:v>
                </c:pt>
                <c:pt idx="3035">
                  <c:v>91.08</c:v>
                </c:pt>
                <c:pt idx="3036">
                  <c:v>91.11</c:v>
                </c:pt>
                <c:pt idx="3037">
                  <c:v>91.14</c:v>
                </c:pt>
                <c:pt idx="3038">
                  <c:v>91.169999999999973</c:v>
                </c:pt>
                <c:pt idx="3039">
                  <c:v>91.2</c:v>
                </c:pt>
                <c:pt idx="3040">
                  <c:v>91.23</c:v>
                </c:pt>
                <c:pt idx="3041">
                  <c:v>91.26</c:v>
                </c:pt>
                <c:pt idx="3042">
                  <c:v>91.29</c:v>
                </c:pt>
                <c:pt idx="3043">
                  <c:v>91.32</c:v>
                </c:pt>
                <c:pt idx="3044">
                  <c:v>91.35</c:v>
                </c:pt>
                <c:pt idx="3045">
                  <c:v>91.38</c:v>
                </c:pt>
                <c:pt idx="3046">
                  <c:v>91.41</c:v>
                </c:pt>
                <c:pt idx="3047">
                  <c:v>91.44</c:v>
                </c:pt>
                <c:pt idx="3048">
                  <c:v>91.47</c:v>
                </c:pt>
                <c:pt idx="3049">
                  <c:v>91.5</c:v>
                </c:pt>
                <c:pt idx="3050">
                  <c:v>91.53</c:v>
                </c:pt>
                <c:pt idx="3051">
                  <c:v>91.56</c:v>
                </c:pt>
                <c:pt idx="3052">
                  <c:v>91.59</c:v>
                </c:pt>
                <c:pt idx="3053">
                  <c:v>91.62</c:v>
                </c:pt>
                <c:pt idx="3054">
                  <c:v>91.65</c:v>
                </c:pt>
                <c:pt idx="3055">
                  <c:v>91.679999999999978</c:v>
                </c:pt>
                <c:pt idx="3056">
                  <c:v>91.71</c:v>
                </c:pt>
                <c:pt idx="3057">
                  <c:v>91.74</c:v>
                </c:pt>
                <c:pt idx="3058">
                  <c:v>91.77</c:v>
                </c:pt>
                <c:pt idx="3059">
                  <c:v>91.8</c:v>
                </c:pt>
                <c:pt idx="3060">
                  <c:v>91.83</c:v>
                </c:pt>
                <c:pt idx="3061">
                  <c:v>91.86</c:v>
                </c:pt>
                <c:pt idx="3062">
                  <c:v>91.89</c:v>
                </c:pt>
                <c:pt idx="3063">
                  <c:v>91.92</c:v>
                </c:pt>
                <c:pt idx="3064">
                  <c:v>91.95</c:v>
                </c:pt>
                <c:pt idx="3065">
                  <c:v>91.98</c:v>
                </c:pt>
                <c:pt idx="3066">
                  <c:v>92.01</c:v>
                </c:pt>
                <c:pt idx="3067">
                  <c:v>92.04</c:v>
                </c:pt>
                <c:pt idx="3068">
                  <c:v>92.07</c:v>
                </c:pt>
                <c:pt idx="3069">
                  <c:v>92.1</c:v>
                </c:pt>
                <c:pt idx="3070">
                  <c:v>92.13</c:v>
                </c:pt>
                <c:pt idx="3071">
                  <c:v>92.16</c:v>
                </c:pt>
                <c:pt idx="3072">
                  <c:v>92.19</c:v>
                </c:pt>
                <c:pt idx="3073">
                  <c:v>92.22</c:v>
                </c:pt>
                <c:pt idx="3074">
                  <c:v>92.25</c:v>
                </c:pt>
                <c:pt idx="3075">
                  <c:v>92.28</c:v>
                </c:pt>
                <c:pt idx="3076">
                  <c:v>92.31</c:v>
                </c:pt>
                <c:pt idx="3077">
                  <c:v>92.34</c:v>
                </c:pt>
                <c:pt idx="3078">
                  <c:v>92.37</c:v>
                </c:pt>
                <c:pt idx="3079">
                  <c:v>92.4</c:v>
                </c:pt>
                <c:pt idx="3080">
                  <c:v>92.43</c:v>
                </c:pt>
                <c:pt idx="3081">
                  <c:v>92.46</c:v>
                </c:pt>
                <c:pt idx="3082">
                  <c:v>92.49</c:v>
                </c:pt>
                <c:pt idx="3083">
                  <c:v>92.52</c:v>
                </c:pt>
                <c:pt idx="3084">
                  <c:v>92.55</c:v>
                </c:pt>
                <c:pt idx="3085">
                  <c:v>92.58</c:v>
                </c:pt>
                <c:pt idx="3086">
                  <c:v>92.61</c:v>
                </c:pt>
                <c:pt idx="3087">
                  <c:v>92.64</c:v>
                </c:pt>
                <c:pt idx="3088">
                  <c:v>92.669999999999973</c:v>
                </c:pt>
                <c:pt idx="3089">
                  <c:v>92.7</c:v>
                </c:pt>
                <c:pt idx="3090">
                  <c:v>92.73</c:v>
                </c:pt>
                <c:pt idx="3091">
                  <c:v>92.76</c:v>
                </c:pt>
                <c:pt idx="3092">
                  <c:v>92.79</c:v>
                </c:pt>
                <c:pt idx="3093">
                  <c:v>92.82</c:v>
                </c:pt>
                <c:pt idx="3094">
                  <c:v>92.85</c:v>
                </c:pt>
                <c:pt idx="3095">
                  <c:v>92.88</c:v>
                </c:pt>
                <c:pt idx="3096">
                  <c:v>92.91</c:v>
                </c:pt>
                <c:pt idx="3097">
                  <c:v>92.94</c:v>
                </c:pt>
                <c:pt idx="3098">
                  <c:v>92.97</c:v>
                </c:pt>
                <c:pt idx="3099">
                  <c:v>93</c:v>
                </c:pt>
                <c:pt idx="3100">
                  <c:v>93.03</c:v>
                </c:pt>
                <c:pt idx="3101">
                  <c:v>93.06</c:v>
                </c:pt>
                <c:pt idx="3102">
                  <c:v>93.09</c:v>
                </c:pt>
                <c:pt idx="3103">
                  <c:v>93.12</c:v>
                </c:pt>
                <c:pt idx="3104">
                  <c:v>93.15</c:v>
                </c:pt>
                <c:pt idx="3105">
                  <c:v>93.179999999999978</c:v>
                </c:pt>
                <c:pt idx="3106">
                  <c:v>93.21</c:v>
                </c:pt>
                <c:pt idx="3107">
                  <c:v>93.24</c:v>
                </c:pt>
                <c:pt idx="3108">
                  <c:v>93.27</c:v>
                </c:pt>
                <c:pt idx="3109">
                  <c:v>93.3</c:v>
                </c:pt>
                <c:pt idx="3110">
                  <c:v>93.33</c:v>
                </c:pt>
                <c:pt idx="3111">
                  <c:v>93.36</c:v>
                </c:pt>
                <c:pt idx="3112">
                  <c:v>93.39</c:v>
                </c:pt>
                <c:pt idx="3113">
                  <c:v>93.42</c:v>
                </c:pt>
                <c:pt idx="3114">
                  <c:v>93.45</c:v>
                </c:pt>
                <c:pt idx="3115">
                  <c:v>93.48</c:v>
                </c:pt>
                <c:pt idx="3116">
                  <c:v>93.51</c:v>
                </c:pt>
                <c:pt idx="3117">
                  <c:v>93.54</c:v>
                </c:pt>
                <c:pt idx="3118">
                  <c:v>93.57</c:v>
                </c:pt>
                <c:pt idx="3119">
                  <c:v>93.6</c:v>
                </c:pt>
                <c:pt idx="3120">
                  <c:v>93.63</c:v>
                </c:pt>
                <c:pt idx="3121">
                  <c:v>93.66</c:v>
                </c:pt>
                <c:pt idx="3122">
                  <c:v>93.69</c:v>
                </c:pt>
                <c:pt idx="3123">
                  <c:v>93.72</c:v>
                </c:pt>
                <c:pt idx="3124">
                  <c:v>93.75</c:v>
                </c:pt>
                <c:pt idx="3125">
                  <c:v>93.78</c:v>
                </c:pt>
                <c:pt idx="3126">
                  <c:v>93.81</c:v>
                </c:pt>
                <c:pt idx="3127">
                  <c:v>93.84</c:v>
                </c:pt>
                <c:pt idx="3128">
                  <c:v>93.87</c:v>
                </c:pt>
                <c:pt idx="3129">
                  <c:v>93.9</c:v>
                </c:pt>
                <c:pt idx="3130">
                  <c:v>93.93</c:v>
                </c:pt>
                <c:pt idx="3131">
                  <c:v>93.96</c:v>
                </c:pt>
                <c:pt idx="3132">
                  <c:v>93.99</c:v>
                </c:pt>
                <c:pt idx="3133">
                  <c:v>94.02</c:v>
                </c:pt>
                <c:pt idx="3134">
                  <c:v>94.05</c:v>
                </c:pt>
                <c:pt idx="3135">
                  <c:v>94.08</c:v>
                </c:pt>
                <c:pt idx="3136">
                  <c:v>94.11</c:v>
                </c:pt>
                <c:pt idx="3137">
                  <c:v>94.14</c:v>
                </c:pt>
                <c:pt idx="3138">
                  <c:v>94.169999999999973</c:v>
                </c:pt>
                <c:pt idx="3139">
                  <c:v>94.2</c:v>
                </c:pt>
                <c:pt idx="3140">
                  <c:v>94.23</c:v>
                </c:pt>
                <c:pt idx="3141">
                  <c:v>94.26</c:v>
                </c:pt>
                <c:pt idx="3142">
                  <c:v>94.29</c:v>
                </c:pt>
                <c:pt idx="3143">
                  <c:v>94.32</c:v>
                </c:pt>
                <c:pt idx="3144">
                  <c:v>94.35</c:v>
                </c:pt>
                <c:pt idx="3145">
                  <c:v>94.38</c:v>
                </c:pt>
                <c:pt idx="3146">
                  <c:v>94.41</c:v>
                </c:pt>
                <c:pt idx="3147">
                  <c:v>94.44</c:v>
                </c:pt>
                <c:pt idx="3148">
                  <c:v>94.47</c:v>
                </c:pt>
                <c:pt idx="3149">
                  <c:v>94.5</c:v>
                </c:pt>
                <c:pt idx="3150">
                  <c:v>94.53</c:v>
                </c:pt>
                <c:pt idx="3151">
                  <c:v>94.56</c:v>
                </c:pt>
                <c:pt idx="3152">
                  <c:v>94.59</c:v>
                </c:pt>
                <c:pt idx="3153">
                  <c:v>94.62</c:v>
                </c:pt>
                <c:pt idx="3154">
                  <c:v>94.65</c:v>
                </c:pt>
                <c:pt idx="3155">
                  <c:v>94.679999999999978</c:v>
                </c:pt>
                <c:pt idx="3156">
                  <c:v>94.71</c:v>
                </c:pt>
                <c:pt idx="3157">
                  <c:v>94.74</c:v>
                </c:pt>
                <c:pt idx="3158">
                  <c:v>94.77</c:v>
                </c:pt>
                <c:pt idx="3159">
                  <c:v>94.8</c:v>
                </c:pt>
                <c:pt idx="3160">
                  <c:v>94.83</c:v>
                </c:pt>
                <c:pt idx="3161">
                  <c:v>94.86</c:v>
                </c:pt>
                <c:pt idx="3162">
                  <c:v>94.89</c:v>
                </c:pt>
                <c:pt idx="3163">
                  <c:v>94.92</c:v>
                </c:pt>
                <c:pt idx="3164">
                  <c:v>94.95</c:v>
                </c:pt>
                <c:pt idx="3165">
                  <c:v>94.98</c:v>
                </c:pt>
                <c:pt idx="3166">
                  <c:v>95.01</c:v>
                </c:pt>
                <c:pt idx="3167">
                  <c:v>95.04</c:v>
                </c:pt>
                <c:pt idx="3168">
                  <c:v>95.07</c:v>
                </c:pt>
                <c:pt idx="3169">
                  <c:v>95.1</c:v>
                </c:pt>
                <c:pt idx="3170">
                  <c:v>95.13</c:v>
                </c:pt>
                <c:pt idx="3171">
                  <c:v>95.16</c:v>
                </c:pt>
                <c:pt idx="3172">
                  <c:v>95.19</c:v>
                </c:pt>
                <c:pt idx="3173">
                  <c:v>95.22</c:v>
                </c:pt>
                <c:pt idx="3174">
                  <c:v>95.25</c:v>
                </c:pt>
                <c:pt idx="3175">
                  <c:v>95.28</c:v>
                </c:pt>
                <c:pt idx="3176">
                  <c:v>95.31</c:v>
                </c:pt>
                <c:pt idx="3177">
                  <c:v>95.34</c:v>
                </c:pt>
                <c:pt idx="3178">
                  <c:v>95.37</c:v>
                </c:pt>
                <c:pt idx="3179">
                  <c:v>95.4</c:v>
                </c:pt>
                <c:pt idx="3180">
                  <c:v>95.43</c:v>
                </c:pt>
                <c:pt idx="3181">
                  <c:v>95.46</c:v>
                </c:pt>
                <c:pt idx="3182">
                  <c:v>95.49</c:v>
                </c:pt>
                <c:pt idx="3183">
                  <c:v>95.52</c:v>
                </c:pt>
                <c:pt idx="3184">
                  <c:v>95.55</c:v>
                </c:pt>
                <c:pt idx="3185">
                  <c:v>95.58</c:v>
                </c:pt>
                <c:pt idx="3186">
                  <c:v>95.61</c:v>
                </c:pt>
                <c:pt idx="3187">
                  <c:v>95.64</c:v>
                </c:pt>
                <c:pt idx="3188">
                  <c:v>95.669999999999973</c:v>
                </c:pt>
                <c:pt idx="3189">
                  <c:v>95.7</c:v>
                </c:pt>
                <c:pt idx="3190">
                  <c:v>95.73</c:v>
                </c:pt>
                <c:pt idx="3191">
                  <c:v>95.76</c:v>
                </c:pt>
                <c:pt idx="3192">
                  <c:v>95.79</c:v>
                </c:pt>
                <c:pt idx="3193">
                  <c:v>95.82</c:v>
                </c:pt>
                <c:pt idx="3194">
                  <c:v>95.85</c:v>
                </c:pt>
                <c:pt idx="3195">
                  <c:v>95.88</c:v>
                </c:pt>
                <c:pt idx="3196">
                  <c:v>95.91</c:v>
                </c:pt>
                <c:pt idx="3197">
                  <c:v>95.94</c:v>
                </c:pt>
                <c:pt idx="3198">
                  <c:v>95.97</c:v>
                </c:pt>
                <c:pt idx="3199">
                  <c:v>96</c:v>
                </c:pt>
                <c:pt idx="3200">
                  <c:v>96.03</c:v>
                </c:pt>
                <c:pt idx="3201">
                  <c:v>96.06</c:v>
                </c:pt>
                <c:pt idx="3202">
                  <c:v>96.09</c:v>
                </c:pt>
                <c:pt idx="3203">
                  <c:v>96.12</c:v>
                </c:pt>
                <c:pt idx="3204">
                  <c:v>96.15</c:v>
                </c:pt>
                <c:pt idx="3205">
                  <c:v>96.179999999999978</c:v>
                </c:pt>
                <c:pt idx="3206">
                  <c:v>96.21</c:v>
                </c:pt>
                <c:pt idx="3207">
                  <c:v>96.24</c:v>
                </c:pt>
                <c:pt idx="3208">
                  <c:v>96.27</c:v>
                </c:pt>
                <c:pt idx="3209">
                  <c:v>96.3</c:v>
                </c:pt>
                <c:pt idx="3210">
                  <c:v>96.33</c:v>
                </c:pt>
                <c:pt idx="3211">
                  <c:v>96.36</c:v>
                </c:pt>
                <c:pt idx="3212">
                  <c:v>96.39</c:v>
                </c:pt>
                <c:pt idx="3213">
                  <c:v>96.42</c:v>
                </c:pt>
                <c:pt idx="3214">
                  <c:v>96.45</c:v>
                </c:pt>
                <c:pt idx="3215">
                  <c:v>96.48</c:v>
                </c:pt>
                <c:pt idx="3216">
                  <c:v>96.51</c:v>
                </c:pt>
                <c:pt idx="3217">
                  <c:v>96.54</c:v>
                </c:pt>
                <c:pt idx="3218">
                  <c:v>96.57</c:v>
                </c:pt>
                <c:pt idx="3219">
                  <c:v>96.6</c:v>
                </c:pt>
                <c:pt idx="3220">
                  <c:v>96.63</c:v>
                </c:pt>
                <c:pt idx="3221">
                  <c:v>96.66</c:v>
                </c:pt>
                <c:pt idx="3222">
                  <c:v>96.69</c:v>
                </c:pt>
                <c:pt idx="3223">
                  <c:v>96.72</c:v>
                </c:pt>
                <c:pt idx="3224">
                  <c:v>96.75</c:v>
                </c:pt>
                <c:pt idx="3225">
                  <c:v>96.78</c:v>
                </c:pt>
                <c:pt idx="3226">
                  <c:v>96.81</c:v>
                </c:pt>
                <c:pt idx="3227">
                  <c:v>96.84</c:v>
                </c:pt>
                <c:pt idx="3228">
                  <c:v>96.87</c:v>
                </c:pt>
                <c:pt idx="3229">
                  <c:v>96.9</c:v>
                </c:pt>
                <c:pt idx="3230">
                  <c:v>96.93</c:v>
                </c:pt>
                <c:pt idx="3231">
                  <c:v>96.96</c:v>
                </c:pt>
                <c:pt idx="3232">
                  <c:v>96.99</c:v>
                </c:pt>
                <c:pt idx="3233">
                  <c:v>97.02</c:v>
                </c:pt>
                <c:pt idx="3234">
                  <c:v>97.05</c:v>
                </c:pt>
                <c:pt idx="3235">
                  <c:v>97.08</c:v>
                </c:pt>
                <c:pt idx="3236">
                  <c:v>97.11</c:v>
                </c:pt>
                <c:pt idx="3237">
                  <c:v>97.14</c:v>
                </c:pt>
                <c:pt idx="3238">
                  <c:v>97.169999999999973</c:v>
                </c:pt>
                <c:pt idx="3239">
                  <c:v>97.2</c:v>
                </c:pt>
                <c:pt idx="3240">
                  <c:v>97.23</c:v>
                </c:pt>
                <c:pt idx="3241">
                  <c:v>97.26</c:v>
                </c:pt>
                <c:pt idx="3242">
                  <c:v>97.29</c:v>
                </c:pt>
                <c:pt idx="3243">
                  <c:v>97.32</c:v>
                </c:pt>
                <c:pt idx="3244">
                  <c:v>97.35</c:v>
                </c:pt>
                <c:pt idx="3245">
                  <c:v>97.38</c:v>
                </c:pt>
                <c:pt idx="3246">
                  <c:v>97.41</c:v>
                </c:pt>
                <c:pt idx="3247">
                  <c:v>97.44</c:v>
                </c:pt>
                <c:pt idx="3248">
                  <c:v>97.47</c:v>
                </c:pt>
                <c:pt idx="3249">
                  <c:v>97.5</c:v>
                </c:pt>
                <c:pt idx="3250">
                  <c:v>97.53</c:v>
                </c:pt>
                <c:pt idx="3251">
                  <c:v>97.56</c:v>
                </c:pt>
                <c:pt idx="3252">
                  <c:v>97.59</c:v>
                </c:pt>
                <c:pt idx="3253">
                  <c:v>97.62</c:v>
                </c:pt>
                <c:pt idx="3254">
                  <c:v>97.65</c:v>
                </c:pt>
                <c:pt idx="3255">
                  <c:v>97.679999999999978</c:v>
                </c:pt>
                <c:pt idx="3256">
                  <c:v>97.71</c:v>
                </c:pt>
                <c:pt idx="3257">
                  <c:v>97.74</c:v>
                </c:pt>
                <c:pt idx="3258">
                  <c:v>97.77</c:v>
                </c:pt>
                <c:pt idx="3259">
                  <c:v>97.8</c:v>
                </c:pt>
                <c:pt idx="3260">
                  <c:v>97.83</c:v>
                </c:pt>
                <c:pt idx="3261">
                  <c:v>97.86</c:v>
                </c:pt>
                <c:pt idx="3262">
                  <c:v>97.89</c:v>
                </c:pt>
                <c:pt idx="3263">
                  <c:v>97.92</c:v>
                </c:pt>
                <c:pt idx="3264">
                  <c:v>97.95</c:v>
                </c:pt>
                <c:pt idx="3265">
                  <c:v>97.98</c:v>
                </c:pt>
                <c:pt idx="3266">
                  <c:v>98.01</c:v>
                </c:pt>
                <c:pt idx="3267">
                  <c:v>98.04</c:v>
                </c:pt>
                <c:pt idx="3268">
                  <c:v>98.07</c:v>
                </c:pt>
                <c:pt idx="3269">
                  <c:v>98.1</c:v>
                </c:pt>
                <c:pt idx="3270">
                  <c:v>98.13</c:v>
                </c:pt>
                <c:pt idx="3271">
                  <c:v>98.16</c:v>
                </c:pt>
                <c:pt idx="3272">
                  <c:v>98.19</c:v>
                </c:pt>
                <c:pt idx="3273">
                  <c:v>98.22</c:v>
                </c:pt>
                <c:pt idx="3274">
                  <c:v>98.25</c:v>
                </c:pt>
                <c:pt idx="3275">
                  <c:v>98.28</c:v>
                </c:pt>
                <c:pt idx="3276">
                  <c:v>98.31</c:v>
                </c:pt>
                <c:pt idx="3277">
                  <c:v>98.34</c:v>
                </c:pt>
                <c:pt idx="3278">
                  <c:v>98.37</c:v>
                </c:pt>
                <c:pt idx="3279">
                  <c:v>98.4</c:v>
                </c:pt>
                <c:pt idx="3280">
                  <c:v>98.43</c:v>
                </c:pt>
                <c:pt idx="3281">
                  <c:v>98.46</c:v>
                </c:pt>
                <c:pt idx="3282">
                  <c:v>98.49</c:v>
                </c:pt>
                <c:pt idx="3283">
                  <c:v>98.52</c:v>
                </c:pt>
                <c:pt idx="3284">
                  <c:v>98.55</c:v>
                </c:pt>
                <c:pt idx="3285">
                  <c:v>98.58</c:v>
                </c:pt>
                <c:pt idx="3286">
                  <c:v>98.61</c:v>
                </c:pt>
                <c:pt idx="3287">
                  <c:v>98.64</c:v>
                </c:pt>
                <c:pt idx="3288">
                  <c:v>98.669999999999973</c:v>
                </c:pt>
                <c:pt idx="3289">
                  <c:v>98.7</c:v>
                </c:pt>
                <c:pt idx="3290">
                  <c:v>98.73</c:v>
                </c:pt>
                <c:pt idx="3291">
                  <c:v>98.76</c:v>
                </c:pt>
                <c:pt idx="3292">
                  <c:v>98.79</c:v>
                </c:pt>
                <c:pt idx="3293">
                  <c:v>98.82</c:v>
                </c:pt>
                <c:pt idx="3294">
                  <c:v>98.85</c:v>
                </c:pt>
                <c:pt idx="3295">
                  <c:v>98.88</c:v>
                </c:pt>
                <c:pt idx="3296">
                  <c:v>98.91</c:v>
                </c:pt>
                <c:pt idx="3297">
                  <c:v>98.94</c:v>
                </c:pt>
                <c:pt idx="3298">
                  <c:v>98.97</c:v>
                </c:pt>
                <c:pt idx="3299">
                  <c:v>99</c:v>
                </c:pt>
                <c:pt idx="3300">
                  <c:v>99.03</c:v>
                </c:pt>
                <c:pt idx="3301">
                  <c:v>99.06</c:v>
                </c:pt>
                <c:pt idx="3302">
                  <c:v>99.09</c:v>
                </c:pt>
                <c:pt idx="3303">
                  <c:v>99.12</c:v>
                </c:pt>
                <c:pt idx="3304">
                  <c:v>99.15</c:v>
                </c:pt>
                <c:pt idx="3305">
                  <c:v>99.179999999999978</c:v>
                </c:pt>
                <c:pt idx="3306">
                  <c:v>99.21</c:v>
                </c:pt>
                <c:pt idx="3307">
                  <c:v>99.24</c:v>
                </c:pt>
                <c:pt idx="3308">
                  <c:v>99.27</c:v>
                </c:pt>
                <c:pt idx="3309">
                  <c:v>99.3</c:v>
                </c:pt>
                <c:pt idx="3310">
                  <c:v>99.33</c:v>
                </c:pt>
                <c:pt idx="3311">
                  <c:v>99.36</c:v>
                </c:pt>
                <c:pt idx="3312">
                  <c:v>99.39</c:v>
                </c:pt>
                <c:pt idx="3313">
                  <c:v>99.42</c:v>
                </c:pt>
                <c:pt idx="3314">
                  <c:v>99.45</c:v>
                </c:pt>
                <c:pt idx="3315">
                  <c:v>99.48</c:v>
                </c:pt>
                <c:pt idx="3316">
                  <c:v>99.51</c:v>
                </c:pt>
                <c:pt idx="3317">
                  <c:v>99.54</c:v>
                </c:pt>
                <c:pt idx="3318">
                  <c:v>99.57</c:v>
                </c:pt>
                <c:pt idx="3319">
                  <c:v>99.6</c:v>
                </c:pt>
                <c:pt idx="3320">
                  <c:v>99.63</c:v>
                </c:pt>
                <c:pt idx="3321">
                  <c:v>99.66</c:v>
                </c:pt>
                <c:pt idx="3322">
                  <c:v>99.69</c:v>
                </c:pt>
                <c:pt idx="3323">
                  <c:v>99.72</c:v>
                </c:pt>
                <c:pt idx="3324">
                  <c:v>99.75</c:v>
                </c:pt>
                <c:pt idx="3325">
                  <c:v>99.78</c:v>
                </c:pt>
                <c:pt idx="3326">
                  <c:v>99.81</c:v>
                </c:pt>
                <c:pt idx="3327">
                  <c:v>99.84</c:v>
                </c:pt>
                <c:pt idx="3328">
                  <c:v>99.87</c:v>
                </c:pt>
                <c:pt idx="3329">
                  <c:v>99.9</c:v>
                </c:pt>
                <c:pt idx="3330">
                  <c:v>99.93</c:v>
                </c:pt>
                <c:pt idx="3331">
                  <c:v>99.96</c:v>
                </c:pt>
                <c:pt idx="3332">
                  <c:v>99.99</c:v>
                </c:pt>
                <c:pt idx="3333">
                  <c:v>100.02</c:v>
                </c:pt>
                <c:pt idx="3334">
                  <c:v>100.05</c:v>
                </c:pt>
                <c:pt idx="3335">
                  <c:v>100.08</c:v>
                </c:pt>
                <c:pt idx="3336">
                  <c:v>100.11</c:v>
                </c:pt>
                <c:pt idx="3337">
                  <c:v>100.14</c:v>
                </c:pt>
                <c:pt idx="3338">
                  <c:v>100.17</c:v>
                </c:pt>
                <c:pt idx="3339">
                  <c:v>100.2</c:v>
                </c:pt>
                <c:pt idx="3340">
                  <c:v>100.23</c:v>
                </c:pt>
                <c:pt idx="3341">
                  <c:v>100.26</c:v>
                </c:pt>
                <c:pt idx="3342">
                  <c:v>100.29</c:v>
                </c:pt>
                <c:pt idx="3343">
                  <c:v>100.32</c:v>
                </c:pt>
                <c:pt idx="3344">
                  <c:v>100.35</c:v>
                </c:pt>
                <c:pt idx="3345">
                  <c:v>100.38</c:v>
                </c:pt>
                <c:pt idx="3346">
                  <c:v>100.41</c:v>
                </c:pt>
                <c:pt idx="3347">
                  <c:v>100.44</c:v>
                </c:pt>
                <c:pt idx="3348">
                  <c:v>100.47</c:v>
                </c:pt>
                <c:pt idx="3349">
                  <c:v>100.5</c:v>
                </c:pt>
                <c:pt idx="3350">
                  <c:v>100.53</c:v>
                </c:pt>
                <c:pt idx="3351">
                  <c:v>100.56</c:v>
                </c:pt>
                <c:pt idx="3352">
                  <c:v>100.59</c:v>
                </c:pt>
                <c:pt idx="3353">
                  <c:v>100.62</c:v>
                </c:pt>
                <c:pt idx="3354">
                  <c:v>100.65</c:v>
                </c:pt>
                <c:pt idx="3355">
                  <c:v>100.68</c:v>
                </c:pt>
                <c:pt idx="3356">
                  <c:v>100.71</c:v>
                </c:pt>
                <c:pt idx="3357">
                  <c:v>100.74</c:v>
                </c:pt>
                <c:pt idx="3358">
                  <c:v>100.77</c:v>
                </c:pt>
                <c:pt idx="3359">
                  <c:v>100.8</c:v>
                </c:pt>
                <c:pt idx="3360">
                  <c:v>100.83</c:v>
                </c:pt>
                <c:pt idx="3361">
                  <c:v>100.86</c:v>
                </c:pt>
                <c:pt idx="3362">
                  <c:v>100.89</c:v>
                </c:pt>
                <c:pt idx="3363">
                  <c:v>100.92</c:v>
                </c:pt>
                <c:pt idx="3364">
                  <c:v>100.95</c:v>
                </c:pt>
                <c:pt idx="3365">
                  <c:v>100.98</c:v>
                </c:pt>
                <c:pt idx="3366">
                  <c:v>101.01</c:v>
                </c:pt>
                <c:pt idx="3367">
                  <c:v>101.04</c:v>
                </c:pt>
                <c:pt idx="3368">
                  <c:v>101.07</c:v>
                </c:pt>
                <c:pt idx="3369">
                  <c:v>101.1</c:v>
                </c:pt>
                <c:pt idx="3370">
                  <c:v>101.13</c:v>
                </c:pt>
                <c:pt idx="3371">
                  <c:v>101.16</c:v>
                </c:pt>
                <c:pt idx="3372">
                  <c:v>101.19</c:v>
                </c:pt>
                <c:pt idx="3373">
                  <c:v>101.22</c:v>
                </c:pt>
                <c:pt idx="3374">
                  <c:v>101.25</c:v>
                </c:pt>
                <c:pt idx="3375">
                  <c:v>101.28</c:v>
                </c:pt>
                <c:pt idx="3376">
                  <c:v>101.31</c:v>
                </c:pt>
                <c:pt idx="3377">
                  <c:v>101.34</c:v>
                </c:pt>
                <c:pt idx="3378">
                  <c:v>101.37</c:v>
                </c:pt>
                <c:pt idx="3379">
                  <c:v>101.4</c:v>
                </c:pt>
                <c:pt idx="3380">
                  <c:v>101.43</c:v>
                </c:pt>
                <c:pt idx="3381">
                  <c:v>101.46</c:v>
                </c:pt>
                <c:pt idx="3382">
                  <c:v>101.49</c:v>
                </c:pt>
                <c:pt idx="3383">
                  <c:v>101.52</c:v>
                </c:pt>
                <c:pt idx="3384">
                  <c:v>101.55</c:v>
                </c:pt>
                <c:pt idx="3385">
                  <c:v>101.58</c:v>
                </c:pt>
                <c:pt idx="3386">
                  <c:v>101.61</c:v>
                </c:pt>
                <c:pt idx="3387">
                  <c:v>101.64</c:v>
                </c:pt>
                <c:pt idx="3388">
                  <c:v>101.67</c:v>
                </c:pt>
                <c:pt idx="3389">
                  <c:v>101.7</c:v>
                </c:pt>
                <c:pt idx="3390">
                  <c:v>101.73</c:v>
                </c:pt>
                <c:pt idx="3391">
                  <c:v>101.76</c:v>
                </c:pt>
                <c:pt idx="3392">
                  <c:v>101.79</c:v>
                </c:pt>
                <c:pt idx="3393">
                  <c:v>101.82</c:v>
                </c:pt>
                <c:pt idx="3394">
                  <c:v>101.85</c:v>
                </c:pt>
                <c:pt idx="3395">
                  <c:v>101.88</c:v>
                </c:pt>
                <c:pt idx="3396">
                  <c:v>101.91</c:v>
                </c:pt>
                <c:pt idx="3397">
                  <c:v>101.94</c:v>
                </c:pt>
                <c:pt idx="3398">
                  <c:v>101.97</c:v>
                </c:pt>
                <c:pt idx="3399">
                  <c:v>102</c:v>
                </c:pt>
                <c:pt idx="3400">
                  <c:v>102.03</c:v>
                </c:pt>
                <c:pt idx="3401">
                  <c:v>102.06</c:v>
                </c:pt>
                <c:pt idx="3402">
                  <c:v>102.09</c:v>
                </c:pt>
                <c:pt idx="3403">
                  <c:v>102.12</c:v>
                </c:pt>
                <c:pt idx="3404">
                  <c:v>102.15</c:v>
                </c:pt>
                <c:pt idx="3405">
                  <c:v>102.18</c:v>
                </c:pt>
                <c:pt idx="3406">
                  <c:v>102.21</c:v>
                </c:pt>
                <c:pt idx="3407">
                  <c:v>102.24</c:v>
                </c:pt>
                <c:pt idx="3408">
                  <c:v>102.27</c:v>
                </c:pt>
                <c:pt idx="3409">
                  <c:v>102.3</c:v>
                </c:pt>
                <c:pt idx="3410">
                  <c:v>102.33</c:v>
                </c:pt>
                <c:pt idx="3411">
                  <c:v>102.36</c:v>
                </c:pt>
                <c:pt idx="3412">
                  <c:v>102.39</c:v>
                </c:pt>
                <c:pt idx="3413">
                  <c:v>102.42</c:v>
                </c:pt>
                <c:pt idx="3414">
                  <c:v>102.45</c:v>
                </c:pt>
                <c:pt idx="3415">
                  <c:v>102.48</c:v>
                </c:pt>
                <c:pt idx="3416">
                  <c:v>102.51</c:v>
                </c:pt>
                <c:pt idx="3417">
                  <c:v>102.54</c:v>
                </c:pt>
                <c:pt idx="3418">
                  <c:v>102.57</c:v>
                </c:pt>
                <c:pt idx="3419">
                  <c:v>102.6</c:v>
                </c:pt>
                <c:pt idx="3420">
                  <c:v>102.63</c:v>
                </c:pt>
                <c:pt idx="3421">
                  <c:v>102.66</c:v>
                </c:pt>
                <c:pt idx="3422">
                  <c:v>102.69</c:v>
                </c:pt>
                <c:pt idx="3423">
                  <c:v>102.72</c:v>
                </c:pt>
                <c:pt idx="3424">
                  <c:v>102.75</c:v>
                </c:pt>
                <c:pt idx="3425">
                  <c:v>102.78</c:v>
                </c:pt>
                <c:pt idx="3426">
                  <c:v>102.81</c:v>
                </c:pt>
                <c:pt idx="3427">
                  <c:v>102.84</c:v>
                </c:pt>
                <c:pt idx="3428">
                  <c:v>102.87</c:v>
                </c:pt>
                <c:pt idx="3429">
                  <c:v>102.9</c:v>
                </c:pt>
                <c:pt idx="3430">
                  <c:v>102.93</c:v>
                </c:pt>
                <c:pt idx="3431">
                  <c:v>102.96</c:v>
                </c:pt>
                <c:pt idx="3432">
                  <c:v>102.99</c:v>
                </c:pt>
                <c:pt idx="3433">
                  <c:v>103.02</c:v>
                </c:pt>
                <c:pt idx="3434">
                  <c:v>103.05</c:v>
                </c:pt>
                <c:pt idx="3435">
                  <c:v>103.08</c:v>
                </c:pt>
                <c:pt idx="3436">
                  <c:v>103.11</c:v>
                </c:pt>
                <c:pt idx="3437">
                  <c:v>103.14</c:v>
                </c:pt>
                <c:pt idx="3438">
                  <c:v>103.17</c:v>
                </c:pt>
                <c:pt idx="3439">
                  <c:v>103.2</c:v>
                </c:pt>
                <c:pt idx="3440">
                  <c:v>103.23</c:v>
                </c:pt>
                <c:pt idx="3441">
                  <c:v>103.26</c:v>
                </c:pt>
                <c:pt idx="3442">
                  <c:v>103.29</c:v>
                </c:pt>
                <c:pt idx="3443">
                  <c:v>103.32</c:v>
                </c:pt>
                <c:pt idx="3444">
                  <c:v>103.35</c:v>
                </c:pt>
                <c:pt idx="3445">
                  <c:v>103.38</c:v>
                </c:pt>
                <c:pt idx="3446">
                  <c:v>103.41</c:v>
                </c:pt>
                <c:pt idx="3447">
                  <c:v>103.44</c:v>
                </c:pt>
                <c:pt idx="3448">
                  <c:v>103.47</c:v>
                </c:pt>
                <c:pt idx="3449">
                  <c:v>103.5</c:v>
                </c:pt>
                <c:pt idx="3450">
                  <c:v>103.53</c:v>
                </c:pt>
                <c:pt idx="3451">
                  <c:v>103.56</c:v>
                </c:pt>
                <c:pt idx="3452">
                  <c:v>103.59</c:v>
                </c:pt>
                <c:pt idx="3453">
                  <c:v>103.62</c:v>
                </c:pt>
                <c:pt idx="3454">
                  <c:v>103.65</c:v>
                </c:pt>
                <c:pt idx="3455">
                  <c:v>103.68</c:v>
                </c:pt>
                <c:pt idx="3456">
                  <c:v>103.71</c:v>
                </c:pt>
                <c:pt idx="3457">
                  <c:v>103.74</c:v>
                </c:pt>
                <c:pt idx="3458">
                  <c:v>103.77</c:v>
                </c:pt>
                <c:pt idx="3459">
                  <c:v>103.8</c:v>
                </c:pt>
                <c:pt idx="3460">
                  <c:v>103.83</c:v>
                </c:pt>
                <c:pt idx="3461">
                  <c:v>103.86</c:v>
                </c:pt>
                <c:pt idx="3462">
                  <c:v>103.89</c:v>
                </c:pt>
                <c:pt idx="3463">
                  <c:v>103.92</c:v>
                </c:pt>
                <c:pt idx="3464">
                  <c:v>103.95</c:v>
                </c:pt>
                <c:pt idx="3465">
                  <c:v>103.98</c:v>
                </c:pt>
                <c:pt idx="3466">
                  <c:v>104.01</c:v>
                </c:pt>
                <c:pt idx="3467">
                  <c:v>104.04</c:v>
                </c:pt>
                <c:pt idx="3468">
                  <c:v>104.07</c:v>
                </c:pt>
                <c:pt idx="3469">
                  <c:v>104.1</c:v>
                </c:pt>
                <c:pt idx="3470">
                  <c:v>104.13</c:v>
                </c:pt>
                <c:pt idx="3471">
                  <c:v>104.16</c:v>
                </c:pt>
                <c:pt idx="3472">
                  <c:v>104.19</c:v>
                </c:pt>
                <c:pt idx="3473">
                  <c:v>104.22</c:v>
                </c:pt>
                <c:pt idx="3474">
                  <c:v>104.25</c:v>
                </c:pt>
                <c:pt idx="3475">
                  <c:v>104.28</c:v>
                </c:pt>
                <c:pt idx="3476">
                  <c:v>104.31</c:v>
                </c:pt>
                <c:pt idx="3477">
                  <c:v>104.34</c:v>
                </c:pt>
                <c:pt idx="3478">
                  <c:v>104.37</c:v>
                </c:pt>
                <c:pt idx="3479">
                  <c:v>104.4</c:v>
                </c:pt>
                <c:pt idx="3480">
                  <c:v>104.43</c:v>
                </c:pt>
                <c:pt idx="3481">
                  <c:v>104.46</c:v>
                </c:pt>
                <c:pt idx="3482">
                  <c:v>104.49</c:v>
                </c:pt>
                <c:pt idx="3483">
                  <c:v>104.52</c:v>
                </c:pt>
                <c:pt idx="3484">
                  <c:v>104.55</c:v>
                </c:pt>
                <c:pt idx="3485">
                  <c:v>104.58</c:v>
                </c:pt>
                <c:pt idx="3486">
                  <c:v>104.61</c:v>
                </c:pt>
                <c:pt idx="3487">
                  <c:v>104.64</c:v>
                </c:pt>
                <c:pt idx="3488">
                  <c:v>104.67</c:v>
                </c:pt>
                <c:pt idx="3489">
                  <c:v>104.7</c:v>
                </c:pt>
                <c:pt idx="3490">
                  <c:v>104.73</c:v>
                </c:pt>
                <c:pt idx="3491">
                  <c:v>104.76</c:v>
                </c:pt>
                <c:pt idx="3492">
                  <c:v>104.79</c:v>
                </c:pt>
                <c:pt idx="3493">
                  <c:v>104.82</c:v>
                </c:pt>
                <c:pt idx="3494">
                  <c:v>104.85</c:v>
                </c:pt>
                <c:pt idx="3495">
                  <c:v>104.88</c:v>
                </c:pt>
                <c:pt idx="3496">
                  <c:v>104.91</c:v>
                </c:pt>
                <c:pt idx="3497">
                  <c:v>104.94</c:v>
                </c:pt>
                <c:pt idx="3498">
                  <c:v>104.97</c:v>
                </c:pt>
                <c:pt idx="3499">
                  <c:v>105</c:v>
                </c:pt>
                <c:pt idx="3500">
                  <c:v>105.03</c:v>
                </c:pt>
                <c:pt idx="3501">
                  <c:v>105.06</c:v>
                </c:pt>
                <c:pt idx="3502">
                  <c:v>105.09</c:v>
                </c:pt>
                <c:pt idx="3503">
                  <c:v>105.12</c:v>
                </c:pt>
                <c:pt idx="3504">
                  <c:v>105.15</c:v>
                </c:pt>
                <c:pt idx="3505">
                  <c:v>105.18</c:v>
                </c:pt>
                <c:pt idx="3506">
                  <c:v>105.21</c:v>
                </c:pt>
                <c:pt idx="3507">
                  <c:v>105.24</c:v>
                </c:pt>
                <c:pt idx="3508">
                  <c:v>105.27</c:v>
                </c:pt>
                <c:pt idx="3509">
                  <c:v>105.3</c:v>
                </c:pt>
                <c:pt idx="3510">
                  <c:v>105.33</c:v>
                </c:pt>
                <c:pt idx="3511">
                  <c:v>105.36</c:v>
                </c:pt>
                <c:pt idx="3512">
                  <c:v>105.39</c:v>
                </c:pt>
                <c:pt idx="3513">
                  <c:v>105.42</c:v>
                </c:pt>
                <c:pt idx="3514">
                  <c:v>105.45</c:v>
                </c:pt>
                <c:pt idx="3515">
                  <c:v>105.48</c:v>
                </c:pt>
                <c:pt idx="3516">
                  <c:v>105.51</c:v>
                </c:pt>
                <c:pt idx="3517">
                  <c:v>105.54</c:v>
                </c:pt>
                <c:pt idx="3518">
                  <c:v>105.57</c:v>
                </c:pt>
                <c:pt idx="3519">
                  <c:v>105.6</c:v>
                </c:pt>
                <c:pt idx="3520">
                  <c:v>105.63</c:v>
                </c:pt>
                <c:pt idx="3521">
                  <c:v>105.66</c:v>
                </c:pt>
                <c:pt idx="3522">
                  <c:v>105.69</c:v>
                </c:pt>
                <c:pt idx="3523">
                  <c:v>105.72</c:v>
                </c:pt>
                <c:pt idx="3524">
                  <c:v>105.75</c:v>
                </c:pt>
                <c:pt idx="3525">
                  <c:v>105.78</c:v>
                </c:pt>
                <c:pt idx="3526">
                  <c:v>105.81</c:v>
                </c:pt>
                <c:pt idx="3527">
                  <c:v>105.84</c:v>
                </c:pt>
                <c:pt idx="3528">
                  <c:v>105.87</c:v>
                </c:pt>
                <c:pt idx="3529">
                  <c:v>105.9</c:v>
                </c:pt>
                <c:pt idx="3530">
                  <c:v>105.93</c:v>
                </c:pt>
                <c:pt idx="3531">
                  <c:v>105.96</c:v>
                </c:pt>
                <c:pt idx="3532">
                  <c:v>105.99</c:v>
                </c:pt>
                <c:pt idx="3533">
                  <c:v>106.02</c:v>
                </c:pt>
                <c:pt idx="3534">
                  <c:v>106.05</c:v>
                </c:pt>
                <c:pt idx="3535">
                  <c:v>106.08</c:v>
                </c:pt>
                <c:pt idx="3536">
                  <c:v>106.11</c:v>
                </c:pt>
                <c:pt idx="3537">
                  <c:v>106.14</c:v>
                </c:pt>
                <c:pt idx="3538">
                  <c:v>106.17</c:v>
                </c:pt>
                <c:pt idx="3539">
                  <c:v>106.2</c:v>
                </c:pt>
                <c:pt idx="3540">
                  <c:v>106.23</c:v>
                </c:pt>
                <c:pt idx="3541">
                  <c:v>106.26</c:v>
                </c:pt>
                <c:pt idx="3542">
                  <c:v>106.29</c:v>
                </c:pt>
                <c:pt idx="3543">
                  <c:v>106.32</c:v>
                </c:pt>
                <c:pt idx="3544">
                  <c:v>106.35</c:v>
                </c:pt>
                <c:pt idx="3545">
                  <c:v>106.38</c:v>
                </c:pt>
                <c:pt idx="3546">
                  <c:v>106.41</c:v>
                </c:pt>
                <c:pt idx="3547">
                  <c:v>106.44</c:v>
                </c:pt>
                <c:pt idx="3548">
                  <c:v>106.47</c:v>
                </c:pt>
                <c:pt idx="3549">
                  <c:v>106.5</c:v>
                </c:pt>
                <c:pt idx="3550">
                  <c:v>106.53</c:v>
                </c:pt>
                <c:pt idx="3551">
                  <c:v>106.56</c:v>
                </c:pt>
                <c:pt idx="3552">
                  <c:v>106.59</c:v>
                </c:pt>
                <c:pt idx="3553">
                  <c:v>106.62</c:v>
                </c:pt>
                <c:pt idx="3554">
                  <c:v>106.65</c:v>
                </c:pt>
                <c:pt idx="3555">
                  <c:v>106.68</c:v>
                </c:pt>
                <c:pt idx="3556">
                  <c:v>106.71</c:v>
                </c:pt>
                <c:pt idx="3557">
                  <c:v>106.74</c:v>
                </c:pt>
                <c:pt idx="3558">
                  <c:v>106.77</c:v>
                </c:pt>
                <c:pt idx="3559">
                  <c:v>106.8</c:v>
                </c:pt>
                <c:pt idx="3560">
                  <c:v>106.83</c:v>
                </c:pt>
                <c:pt idx="3561">
                  <c:v>106.86</c:v>
                </c:pt>
                <c:pt idx="3562">
                  <c:v>106.89</c:v>
                </c:pt>
                <c:pt idx="3563">
                  <c:v>106.92</c:v>
                </c:pt>
                <c:pt idx="3564">
                  <c:v>106.95</c:v>
                </c:pt>
                <c:pt idx="3565">
                  <c:v>106.98</c:v>
                </c:pt>
                <c:pt idx="3566">
                  <c:v>107.01</c:v>
                </c:pt>
                <c:pt idx="3567">
                  <c:v>107.04</c:v>
                </c:pt>
                <c:pt idx="3568">
                  <c:v>107.07</c:v>
                </c:pt>
                <c:pt idx="3569">
                  <c:v>107.1</c:v>
                </c:pt>
                <c:pt idx="3570">
                  <c:v>107.13</c:v>
                </c:pt>
                <c:pt idx="3571">
                  <c:v>107.16</c:v>
                </c:pt>
                <c:pt idx="3572">
                  <c:v>107.19</c:v>
                </c:pt>
                <c:pt idx="3573">
                  <c:v>107.22</c:v>
                </c:pt>
                <c:pt idx="3574">
                  <c:v>107.25</c:v>
                </c:pt>
                <c:pt idx="3575">
                  <c:v>107.28</c:v>
                </c:pt>
                <c:pt idx="3576">
                  <c:v>107.31</c:v>
                </c:pt>
                <c:pt idx="3577">
                  <c:v>107.34</c:v>
                </c:pt>
                <c:pt idx="3578">
                  <c:v>107.37</c:v>
                </c:pt>
                <c:pt idx="3579">
                  <c:v>107.4</c:v>
                </c:pt>
                <c:pt idx="3580">
                  <c:v>107.43</c:v>
                </c:pt>
                <c:pt idx="3581">
                  <c:v>107.46</c:v>
                </c:pt>
                <c:pt idx="3582">
                  <c:v>107.49</c:v>
                </c:pt>
                <c:pt idx="3583">
                  <c:v>107.52</c:v>
                </c:pt>
                <c:pt idx="3584">
                  <c:v>107.55</c:v>
                </c:pt>
                <c:pt idx="3585">
                  <c:v>107.58</c:v>
                </c:pt>
                <c:pt idx="3586">
                  <c:v>107.61</c:v>
                </c:pt>
                <c:pt idx="3587">
                  <c:v>107.64</c:v>
                </c:pt>
                <c:pt idx="3588">
                  <c:v>107.67</c:v>
                </c:pt>
                <c:pt idx="3589">
                  <c:v>107.7</c:v>
                </c:pt>
                <c:pt idx="3590">
                  <c:v>107.73</c:v>
                </c:pt>
                <c:pt idx="3591">
                  <c:v>107.76</c:v>
                </c:pt>
                <c:pt idx="3592">
                  <c:v>107.79</c:v>
                </c:pt>
                <c:pt idx="3593">
                  <c:v>107.82</c:v>
                </c:pt>
                <c:pt idx="3594">
                  <c:v>107.85</c:v>
                </c:pt>
                <c:pt idx="3595">
                  <c:v>107.88</c:v>
                </c:pt>
                <c:pt idx="3596">
                  <c:v>107.91</c:v>
                </c:pt>
                <c:pt idx="3597">
                  <c:v>107.94</c:v>
                </c:pt>
                <c:pt idx="3598">
                  <c:v>107.97</c:v>
                </c:pt>
                <c:pt idx="3599">
                  <c:v>108</c:v>
                </c:pt>
                <c:pt idx="3600">
                  <c:v>108.03</c:v>
                </c:pt>
                <c:pt idx="3601">
                  <c:v>108.06</c:v>
                </c:pt>
                <c:pt idx="3602">
                  <c:v>108.09</c:v>
                </c:pt>
                <c:pt idx="3603">
                  <c:v>108.12</c:v>
                </c:pt>
                <c:pt idx="3604">
                  <c:v>108.15</c:v>
                </c:pt>
                <c:pt idx="3605">
                  <c:v>108.18</c:v>
                </c:pt>
                <c:pt idx="3606">
                  <c:v>108.21</c:v>
                </c:pt>
                <c:pt idx="3607">
                  <c:v>108.24</c:v>
                </c:pt>
                <c:pt idx="3608">
                  <c:v>108.27</c:v>
                </c:pt>
                <c:pt idx="3609">
                  <c:v>108.3</c:v>
                </c:pt>
                <c:pt idx="3610">
                  <c:v>108.33</c:v>
                </c:pt>
                <c:pt idx="3611">
                  <c:v>108.36</c:v>
                </c:pt>
                <c:pt idx="3612">
                  <c:v>108.39</c:v>
                </c:pt>
                <c:pt idx="3613">
                  <c:v>108.42</c:v>
                </c:pt>
                <c:pt idx="3614">
                  <c:v>108.45</c:v>
                </c:pt>
                <c:pt idx="3615">
                  <c:v>108.48</c:v>
                </c:pt>
                <c:pt idx="3616">
                  <c:v>108.51</c:v>
                </c:pt>
                <c:pt idx="3617">
                  <c:v>108.54</c:v>
                </c:pt>
                <c:pt idx="3618">
                  <c:v>108.57</c:v>
                </c:pt>
                <c:pt idx="3619">
                  <c:v>108.6</c:v>
                </c:pt>
                <c:pt idx="3620">
                  <c:v>108.63</c:v>
                </c:pt>
                <c:pt idx="3621">
                  <c:v>108.66</c:v>
                </c:pt>
                <c:pt idx="3622">
                  <c:v>108.69</c:v>
                </c:pt>
                <c:pt idx="3623">
                  <c:v>108.72</c:v>
                </c:pt>
                <c:pt idx="3624">
                  <c:v>108.75</c:v>
                </c:pt>
                <c:pt idx="3625">
                  <c:v>108.78</c:v>
                </c:pt>
                <c:pt idx="3626">
                  <c:v>108.81</c:v>
                </c:pt>
                <c:pt idx="3627">
                  <c:v>108.84</c:v>
                </c:pt>
                <c:pt idx="3628">
                  <c:v>108.87</c:v>
                </c:pt>
                <c:pt idx="3629">
                  <c:v>108.9</c:v>
                </c:pt>
                <c:pt idx="3630">
                  <c:v>108.93</c:v>
                </c:pt>
                <c:pt idx="3631">
                  <c:v>108.96</c:v>
                </c:pt>
                <c:pt idx="3632">
                  <c:v>108.99</c:v>
                </c:pt>
                <c:pt idx="3633">
                  <c:v>109.02</c:v>
                </c:pt>
                <c:pt idx="3634">
                  <c:v>109.05</c:v>
                </c:pt>
                <c:pt idx="3635">
                  <c:v>109.08</c:v>
                </c:pt>
                <c:pt idx="3636">
                  <c:v>109.11</c:v>
                </c:pt>
                <c:pt idx="3637">
                  <c:v>109.14</c:v>
                </c:pt>
                <c:pt idx="3638">
                  <c:v>109.17</c:v>
                </c:pt>
                <c:pt idx="3639">
                  <c:v>109.2</c:v>
                </c:pt>
                <c:pt idx="3640">
                  <c:v>109.23</c:v>
                </c:pt>
                <c:pt idx="3641">
                  <c:v>109.26</c:v>
                </c:pt>
                <c:pt idx="3642">
                  <c:v>109.29</c:v>
                </c:pt>
                <c:pt idx="3643">
                  <c:v>109.32</c:v>
                </c:pt>
                <c:pt idx="3644">
                  <c:v>109.35</c:v>
                </c:pt>
                <c:pt idx="3645">
                  <c:v>109.38</c:v>
                </c:pt>
                <c:pt idx="3646">
                  <c:v>109.41</c:v>
                </c:pt>
                <c:pt idx="3647">
                  <c:v>109.44</c:v>
                </c:pt>
                <c:pt idx="3648">
                  <c:v>109.47</c:v>
                </c:pt>
                <c:pt idx="3649">
                  <c:v>109.5</c:v>
                </c:pt>
                <c:pt idx="3650">
                  <c:v>109.53</c:v>
                </c:pt>
                <c:pt idx="3651">
                  <c:v>109.56</c:v>
                </c:pt>
                <c:pt idx="3652">
                  <c:v>109.59</c:v>
                </c:pt>
                <c:pt idx="3653">
                  <c:v>109.62</c:v>
                </c:pt>
                <c:pt idx="3654">
                  <c:v>109.65</c:v>
                </c:pt>
                <c:pt idx="3655">
                  <c:v>109.68</c:v>
                </c:pt>
                <c:pt idx="3656">
                  <c:v>109.71</c:v>
                </c:pt>
                <c:pt idx="3657">
                  <c:v>109.74</c:v>
                </c:pt>
                <c:pt idx="3658">
                  <c:v>109.77</c:v>
                </c:pt>
                <c:pt idx="3659">
                  <c:v>109.8</c:v>
                </c:pt>
                <c:pt idx="3660">
                  <c:v>109.83</c:v>
                </c:pt>
                <c:pt idx="3661">
                  <c:v>109.86</c:v>
                </c:pt>
                <c:pt idx="3662">
                  <c:v>109.89</c:v>
                </c:pt>
                <c:pt idx="3663">
                  <c:v>109.92</c:v>
                </c:pt>
                <c:pt idx="3664">
                  <c:v>109.95</c:v>
                </c:pt>
                <c:pt idx="3665">
                  <c:v>109.98</c:v>
                </c:pt>
                <c:pt idx="3666">
                  <c:v>110.01</c:v>
                </c:pt>
                <c:pt idx="3667">
                  <c:v>110.04</c:v>
                </c:pt>
                <c:pt idx="3668">
                  <c:v>110.07</c:v>
                </c:pt>
                <c:pt idx="3669">
                  <c:v>110.1</c:v>
                </c:pt>
                <c:pt idx="3670">
                  <c:v>110.13</c:v>
                </c:pt>
                <c:pt idx="3671">
                  <c:v>110.16</c:v>
                </c:pt>
                <c:pt idx="3672">
                  <c:v>110.19</c:v>
                </c:pt>
                <c:pt idx="3673">
                  <c:v>110.22</c:v>
                </c:pt>
                <c:pt idx="3674">
                  <c:v>110.25</c:v>
                </c:pt>
                <c:pt idx="3675">
                  <c:v>110.28</c:v>
                </c:pt>
                <c:pt idx="3676">
                  <c:v>110.31</c:v>
                </c:pt>
                <c:pt idx="3677">
                  <c:v>110.34</c:v>
                </c:pt>
                <c:pt idx="3678">
                  <c:v>110.37</c:v>
                </c:pt>
                <c:pt idx="3679">
                  <c:v>110.4</c:v>
                </c:pt>
                <c:pt idx="3680">
                  <c:v>110.43</c:v>
                </c:pt>
                <c:pt idx="3681">
                  <c:v>110.46</c:v>
                </c:pt>
                <c:pt idx="3682">
                  <c:v>110.49</c:v>
                </c:pt>
                <c:pt idx="3683">
                  <c:v>110.52</c:v>
                </c:pt>
                <c:pt idx="3684">
                  <c:v>110.55</c:v>
                </c:pt>
                <c:pt idx="3685">
                  <c:v>110.58</c:v>
                </c:pt>
                <c:pt idx="3686">
                  <c:v>110.61</c:v>
                </c:pt>
                <c:pt idx="3687">
                  <c:v>110.64</c:v>
                </c:pt>
                <c:pt idx="3688">
                  <c:v>110.67</c:v>
                </c:pt>
                <c:pt idx="3689">
                  <c:v>110.7</c:v>
                </c:pt>
                <c:pt idx="3690">
                  <c:v>110.73</c:v>
                </c:pt>
                <c:pt idx="3691">
                  <c:v>110.76</c:v>
                </c:pt>
                <c:pt idx="3692">
                  <c:v>110.79</c:v>
                </c:pt>
                <c:pt idx="3693">
                  <c:v>110.82</c:v>
                </c:pt>
                <c:pt idx="3694">
                  <c:v>110.85</c:v>
                </c:pt>
                <c:pt idx="3695">
                  <c:v>110.88</c:v>
                </c:pt>
                <c:pt idx="3696">
                  <c:v>110.91</c:v>
                </c:pt>
                <c:pt idx="3697">
                  <c:v>110.94</c:v>
                </c:pt>
                <c:pt idx="3698">
                  <c:v>110.97</c:v>
                </c:pt>
                <c:pt idx="3699">
                  <c:v>111</c:v>
                </c:pt>
                <c:pt idx="3700">
                  <c:v>111.03</c:v>
                </c:pt>
                <c:pt idx="3701">
                  <c:v>111.06</c:v>
                </c:pt>
                <c:pt idx="3702">
                  <c:v>111.09</c:v>
                </c:pt>
                <c:pt idx="3703">
                  <c:v>111.12</c:v>
                </c:pt>
                <c:pt idx="3704">
                  <c:v>111.15</c:v>
                </c:pt>
                <c:pt idx="3705">
                  <c:v>111.18</c:v>
                </c:pt>
                <c:pt idx="3706">
                  <c:v>111.21</c:v>
                </c:pt>
                <c:pt idx="3707">
                  <c:v>111.24</c:v>
                </c:pt>
                <c:pt idx="3708">
                  <c:v>111.27</c:v>
                </c:pt>
                <c:pt idx="3709">
                  <c:v>111.3</c:v>
                </c:pt>
                <c:pt idx="3710">
                  <c:v>111.33</c:v>
                </c:pt>
                <c:pt idx="3711">
                  <c:v>111.36</c:v>
                </c:pt>
                <c:pt idx="3712">
                  <c:v>111.39</c:v>
                </c:pt>
                <c:pt idx="3713">
                  <c:v>111.42</c:v>
                </c:pt>
                <c:pt idx="3714">
                  <c:v>111.45</c:v>
                </c:pt>
                <c:pt idx="3715">
                  <c:v>111.48</c:v>
                </c:pt>
                <c:pt idx="3716">
                  <c:v>111.51</c:v>
                </c:pt>
                <c:pt idx="3717">
                  <c:v>111.54</c:v>
                </c:pt>
                <c:pt idx="3718">
                  <c:v>111.57</c:v>
                </c:pt>
                <c:pt idx="3719">
                  <c:v>111.6</c:v>
                </c:pt>
                <c:pt idx="3720">
                  <c:v>111.63</c:v>
                </c:pt>
                <c:pt idx="3721">
                  <c:v>111.66</c:v>
                </c:pt>
                <c:pt idx="3722">
                  <c:v>111.69</c:v>
                </c:pt>
                <c:pt idx="3723">
                  <c:v>111.72</c:v>
                </c:pt>
                <c:pt idx="3724">
                  <c:v>111.75</c:v>
                </c:pt>
                <c:pt idx="3725">
                  <c:v>111.78</c:v>
                </c:pt>
                <c:pt idx="3726">
                  <c:v>111.81</c:v>
                </c:pt>
                <c:pt idx="3727">
                  <c:v>111.84</c:v>
                </c:pt>
                <c:pt idx="3728">
                  <c:v>111.87</c:v>
                </c:pt>
                <c:pt idx="3729">
                  <c:v>111.9</c:v>
                </c:pt>
                <c:pt idx="3730">
                  <c:v>111.93</c:v>
                </c:pt>
                <c:pt idx="3731">
                  <c:v>111.96</c:v>
                </c:pt>
                <c:pt idx="3732">
                  <c:v>111.99</c:v>
                </c:pt>
                <c:pt idx="3733">
                  <c:v>112.02</c:v>
                </c:pt>
                <c:pt idx="3734">
                  <c:v>112.05</c:v>
                </c:pt>
                <c:pt idx="3735">
                  <c:v>112.08</c:v>
                </c:pt>
                <c:pt idx="3736">
                  <c:v>112.11</c:v>
                </c:pt>
                <c:pt idx="3737">
                  <c:v>112.14</c:v>
                </c:pt>
                <c:pt idx="3738">
                  <c:v>112.17</c:v>
                </c:pt>
                <c:pt idx="3739">
                  <c:v>112.2</c:v>
                </c:pt>
                <c:pt idx="3740">
                  <c:v>112.23</c:v>
                </c:pt>
                <c:pt idx="3741">
                  <c:v>112.26</c:v>
                </c:pt>
                <c:pt idx="3742">
                  <c:v>112.29</c:v>
                </c:pt>
                <c:pt idx="3743">
                  <c:v>112.32</c:v>
                </c:pt>
                <c:pt idx="3744">
                  <c:v>112.35</c:v>
                </c:pt>
                <c:pt idx="3745">
                  <c:v>112.38</c:v>
                </c:pt>
                <c:pt idx="3746">
                  <c:v>112.41</c:v>
                </c:pt>
                <c:pt idx="3747">
                  <c:v>112.44</c:v>
                </c:pt>
                <c:pt idx="3748">
                  <c:v>112.47</c:v>
                </c:pt>
                <c:pt idx="3749">
                  <c:v>112.5</c:v>
                </c:pt>
                <c:pt idx="3750">
                  <c:v>112.53</c:v>
                </c:pt>
                <c:pt idx="3751">
                  <c:v>112.56</c:v>
                </c:pt>
                <c:pt idx="3752">
                  <c:v>112.59</c:v>
                </c:pt>
                <c:pt idx="3753">
                  <c:v>112.62</c:v>
                </c:pt>
                <c:pt idx="3754">
                  <c:v>112.65</c:v>
                </c:pt>
                <c:pt idx="3755">
                  <c:v>112.68</c:v>
                </c:pt>
                <c:pt idx="3756">
                  <c:v>112.71</c:v>
                </c:pt>
                <c:pt idx="3757">
                  <c:v>112.74</c:v>
                </c:pt>
                <c:pt idx="3758">
                  <c:v>112.77</c:v>
                </c:pt>
                <c:pt idx="3759">
                  <c:v>112.8</c:v>
                </c:pt>
                <c:pt idx="3760">
                  <c:v>112.83</c:v>
                </c:pt>
                <c:pt idx="3761">
                  <c:v>112.86</c:v>
                </c:pt>
                <c:pt idx="3762">
                  <c:v>112.89</c:v>
                </c:pt>
                <c:pt idx="3763">
                  <c:v>112.92</c:v>
                </c:pt>
                <c:pt idx="3764">
                  <c:v>112.95</c:v>
                </c:pt>
                <c:pt idx="3765">
                  <c:v>112.98</c:v>
                </c:pt>
                <c:pt idx="3766">
                  <c:v>113.01</c:v>
                </c:pt>
                <c:pt idx="3767">
                  <c:v>113.04</c:v>
                </c:pt>
                <c:pt idx="3768">
                  <c:v>113.07</c:v>
                </c:pt>
                <c:pt idx="3769">
                  <c:v>113.1</c:v>
                </c:pt>
                <c:pt idx="3770">
                  <c:v>113.13</c:v>
                </c:pt>
                <c:pt idx="3771">
                  <c:v>113.16</c:v>
                </c:pt>
                <c:pt idx="3772">
                  <c:v>113.19</c:v>
                </c:pt>
                <c:pt idx="3773">
                  <c:v>113.22</c:v>
                </c:pt>
                <c:pt idx="3774">
                  <c:v>113.25</c:v>
                </c:pt>
                <c:pt idx="3775">
                  <c:v>113.28</c:v>
                </c:pt>
                <c:pt idx="3776">
                  <c:v>113.31</c:v>
                </c:pt>
                <c:pt idx="3777">
                  <c:v>113.34</c:v>
                </c:pt>
                <c:pt idx="3778">
                  <c:v>113.37</c:v>
                </c:pt>
                <c:pt idx="3779">
                  <c:v>113.4</c:v>
                </c:pt>
                <c:pt idx="3780">
                  <c:v>113.43</c:v>
                </c:pt>
                <c:pt idx="3781">
                  <c:v>113.46</c:v>
                </c:pt>
                <c:pt idx="3782">
                  <c:v>113.49</c:v>
                </c:pt>
                <c:pt idx="3783">
                  <c:v>113.52</c:v>
                </c:pt>
                <c:pt idx="3784">
                  <c:v>113.55</c:v>
                </c:pt>
                <c:pt idx="3785">
                  <c:v>113.58</c:v>
                </c:pt>
                <c:pt idx="3786">
                  <c:v>113.61</c:v>
                </c:pt>
                <c:pt idx="3787">
                  <c:v>113.64</c:v>
                </c:pt>
                <c:pt idx="3788">
                  <c:v>113.67</c:v>
                </c:pt>
                <c:pt idx="3789">
                  <c:v>113.7</c:v>
                </c:pt>
                <c:pt idx="3790">
                  <c:v>113.73</c:v>
                </c:pt>
                <c:pt idx="3791">
                  <c:v>113.76</c:v>
                </c:pt>
                <c:pt idx="3792">
                  <c:v>113.79</c:v>
                </c:pt>
                <c:pt idx="3793">
                  <c:v>113.82</c:v>
                </c:pt>
                <c:pt idx="3794">
                  <c:v>113.85</c:v>
                </c:pt>
                <c:pt idx="3795">
                  <c:v>113.88</c:v>
                </c:pt>
                <c:pt idx="3796">
                  <c:v>113.91</c:v>
                </c:pt>
                <c:pt idx="3797">
                  <c:v>113.94</c:v>
                </c:pt>
                <c:pt idx="3798">
                  <c:v>113.97</c:v>
                </c:pt>
                <c:pt idx="3799">
                  <c:v>114</c:v>
                </c:pt>
                <c:pt idx="3800">
                  <c:v>114.03</c:v>
                </c:pt>
                <c:pt idx="3801">
                  <c:v>114.06</c:v>
                </c:pt>
                <c:pt idx="3802">
                  <c:v>114.09</c:v>
                </c:pt>
                <c:pt idx="3803">
                  <c:v>114.12</c:v>
                </c:pt>
                <c:pt idx="3804">
                  <c:v>114.15</c:v>
                </c:pt>
                <c:pt idx="3805">
                  <c:v>114.18</c:v>
                </c:pt>
                <c:pt idx="3806">
                  <c:v>114.21</c:v>
                </c:pt>
                <c:pt idx="3807">
                  <c:v>114.24</c:v>
                </c:pt>
                <c:pt idx="3808">
                  <c:v>114.27</c:v>
                </c:pt>
                <c:pt idx="3809">
                  <c:v>114.3</c:v>
                </c:pt>
                <c:pt idx="3810">
                  <c:v>114.33</c:v>
                </c:pt>
                <c:pt idx="3811">
                  <c:v>114.36</c:v>
                </c:pt>
                <c:pt idx="3812">
                  <c:v>114.39</c:v>
                </c:pt>
                <c:pt idx="3813">
                  <c:v>114.42</c:v>
                </c:pt>
                <c:pt idx="3814">
                  <c:v>114.45</c:v>
                </c:pt>
                <c:pt idx="3815">
                  <c:v>114.48</c:v>
                </c:pt>
                <c:pt idx="3816">
                  <c:v>114.51</c:v>
                </c:pt>
                <c:pt idx="3817">
                  <c:v>114.54</c:v>
                </c:pt>
                <c:pt idx="3818">
                  <c:v>114.57</c:v>
                </c:pt>
                <c:pt idx="3819">
                  <c:v>114.6</c:v>
                </c:pt>
                <c:pt idx="3820">
                  <c:v>114.63</c:v>
                </c:pt>
                <c:pt idx="3821">
                  <c:v>114.66</c:v>
                </c:pt>
                <c:pt idx="3822">
                  <c:v>114.69</c:v>
                </c:pt>
                <c:pt idx="3823">
                  <c:v>114.72</c:v>
                </c:pt>
                <c:pt idx="3824">
                  <c:v>114.75</c:v>
                </c:pt>
                <c:pt idx="3825">
                  <c:v>114.78</c:v>
                </c:pt>
                <c:pt idx="3826">
                  <c:v>114.81</c:v>
                </c:pt>
                <c:pt idx="3827">
                  <c:v>114.84</c:v>
                </c:pt>
                <c:pt idx="3828">
                  <c:v>114.87</c:v>
                </c:pt>
                <c:pt idx="3829">
                  <c:v>114.9</c:v>
                </c:pt>
                <c:pt idx="3830">
                  <c:v>114.93</c:v>
                </c:pt>
                <c:pt idx="3831">
                  <c:v>114.96</c:v>
                </c:pt>
                <c:pt idx="3832">
                  <c:v>114.99</c:v>
                </c:pt>
                <c:pt idx="3833">
                  <c:v>115.02</c:v>
                </c:pt>
                <c:pt idx="3834">
                  <c:v>115.05</c:v>
                </c:pt>
                <c:pt idx="3835">
                  <c:v>115.08</c:v>
                </c:pt>
                <c:pt idx="3836">
                  <c:v>115.11</c:v>
                </c:pt>
                <c:pt idx="3837">
                  <c:v>115.14</c:v>
                </c:pt>
                <c:pt idx="3838">
                  <c:v>115.17</c:v>
                </c:pt>
                <c:pt idx="3839">
                  <c:v>115.2</c:v>
                </c:pt>
                <c:pt idx="3840">
                  <c:v>115.23</c:v>
                </c:pt>
                <c:pt idx="3841">
                  <c:v>115.26</c:v>
                </c:pt>
                <c:pt idx="3842">
                  <c:v>115.29</c:v>
                </c:pt>
                <c:pt idx="3843">
                  <c:v>115.32</c:v>
                </c:pt>
                <c:pt idx="3844">
                  <c:v>115.35</c:v>
                </c:pt>
                <c:pt idx="3845">
                  <c:v>115.38</c:v>
                </c:pt>
                <c:pt idx="3846">
                  <c:v>115.41</c:v>
                </c:pt>
                <c:pt idx="3847">
                  <c:v>115.44</c:v>
                </c:pt>
                <c:pt idx="3848">
                  <c:v>115.47</c:v>
                </c:pt>
                <c:pt idx="3849">
                  <c:v>115.5</c:v>
                </c:pt>
                <c:pt idx="3850">
                  <c:v>115.53</c:v>
                </c:pt>
                <c:pt idx="3851">
                  <c:v>115.56</c:v>
                </c:pt>
                <c:pt idx="3852">
                  <c:v>115.59</c:v>
                </c:pt>
                <c:pt idx="3853">
                  <c:v>115.62</c:v>
                </c:pt>
                <c:pt idx="3854">
                  <c:v>115.65</c:v>
                </c:pt>
                <c:pt idx="3855">
                  <c:v>115.68</c:v>
                </c:pt>
                <c:pt idx="3856">
                  <c:v>115.71</c:v>
                </c:pt>
                <c:pt idx="3857">
                  <c:v>115.74</c:v>
                </c:pt>
                <c:pt idx="3858">
                  <c:v>115.77</c:v>
                </c:pt>
                <c:pt idx="3859">
                  <c:v>115.8</c:v>
                </c:pt>
                <c:pt idx="3860">
                  <c:v>115.83</c:v>
                </c:pt>
                <c:pt idx="3861">
                  <c:v>115.86</c:v>
                </c:pt>
                <c:pt idx="3862">
                  <c:v>115.89</c:v>
                </c:pt>
                <c:pt idx="3863">
                  <c:v>115.92</c:v>
                </c:pt>
                <c:pt idx="3864">
                  <c:v>115.95</c:v>
                </c:pt>
                <c:pt idx="3865">
                  <c:v>115.98</c:v>
                </c:pt>
                <c:pt idx="3866">
                  <c:v>116.01</c:v>
                </c:pt>
                <c:pt idx="3867">
                  <c:v>116.04</c:v>
                </c:pt>
                <c:pt idx="3868">
                  <c:v>116.07</c:v>
                </c:pt>
                <c:pt idx="3869">
                  <c:v>116.1</c:v>
                </c:pt>
                <c:pt idx="3870">
                  <c:v>116.13</c:v>
                </c:pt>
                <c:pt idx="3871">
                  <c:v>116.16</c:v>
                </c:pt>
                <c:pt idx="3872">
                  <c:v>116.19</c:v>
                </c:pt>
                <c:pt idx="3873">
                  <c:v>116.22</c:v>
                </c:pt>
                <c:pt idx="3874">
                  <c:v>116.25</c:v>
                </c:pt>
                <c:pt idx="3875">
                  <c:v>116.28</c:v>
                </c:pt>
                <c:pt idx="3876">
                  <c:v>116.31</c:v>
                </c:pt>
                <c:pt idx="3877">
                  <c:v>116.34</c:v>
                </c:pt>
                <c:pt idx="3878">
                  <c:v>116.37</c:v>
                </c:pt>
                <c:pt idx="3879">
                  <c:v>116.4</c:v>
                </c:pt>
                <c:pt idx="3880">
                  <c:v>116.43</c:v>
                </c:pt>
                <c:pt idx="3881">
                  <c:v>116.46</c:v>
                </c:pt>
                <c:pt idx="3882">
                  <c:v>116.49</c:v>
                </c:pt>
                <c:pt idx="3883">
                  <c:v>116.52</c:v>
                </c:pt>
                <c:pt idx="3884">
                  <c:v>116.55</c:v>
                </c:pt>
                <c:pt idx="3885">
                  <c:v>116.58</c:v>
                </c:pt>
                <c:pt idx="3886">
                  <c:v>116.61</c:v>
                </c:pt>
                <c:pt idx="3887">
                  <c:v>116.64</c:v>
                </c:pt>
                <c:pt idx="3888">
                  <c:v>116.67</c:v>
                </c:pt>
                <c:pt idx="3889">
                  <c:v>116.7</c:v>
                </c:pt>
                <c:pt idx="3890">
                  <c:v>116.73</c:v>
                </c:pt>
                <c:pt idx="3891">
                  <c:v>116.76</c:v>
                </c:pt>
                <c:pt idx="3892">
                  <c:v>116.79</c:v>
                </c:pt>
                <c:pt idx="3893">
                  <c:v>116.82</c:v>
                </c:pt>
                <c:pt idx="3894">
                  <c:v>116.85</c:v>
                </c:pt>
                <c:pt idx="3895">
                  <c:v>116.88</c:v>
                </c:pt>
                <c:pt idx="3896">
                  <c:v>116.91</c:v>
                </c:pt>
                <c:pt idx="3897">
                  <c:v>116.94</c:v>
                </c:pt>
                <c:pt idx="3898">
                  <c:v>116.97</c:v>
                </c:pt>
                <c:pt idx="3899">
                  <c:v>117</c:v>
                </c:pt>
                <c:pt idx="3900">
                  <c:v>117.03</c:v>
                </c:pt>
                <c:pt idx="3901">
                  <c:v>117.06</c:v>
                </c:pt>
                <c:pt idx="3902">
                  <c:v>117.09</c:v>
                </c:pt>
                <c:pt idx="3903">
                  <c:v>117.12</c:v>
                </c:pt>
                <c:pt idx="3904">
                  <c:v>117.15</c:v>
                </c:pt>
                <c:pt idx="3905">
                  <c:v>117.18</c:v>
                </c:pt>
                <c:pt idx="3906">
                  <c:v>117.21</c:v>
                </c:pt>
                <c:pt idx="3907">
                  <c:v>117.24</c:v>
                </c:pt>
                <c:pt idx="3908">
                  <c:v>117.27</c:v>
                </c:pt>
                <c:pt idx="3909">
                  <c:v>117.3</c:v>
                </c:pt>
                <c:pt idx="3910">
                  <c:v>117.33</c:v>
                </c:pt>
                <c:pt idx="3911">
                  <c:v>117.36</c:v>
                </c:pt>
                <c:pt idx="3912">
                  <c:v>117.39</c:v>
                </c:pt>
                <c:pt idx="3913">
                  <c:v>117.42</c:v>
                </c:pt>
                <c:pt idx="3914">
                  <c:v>117.45</c:v>
                </c:pt>
                <c:pt idx="3915">
                  <c:v>117.48</c:v>
                </c:pt>
                <c:pt idx="3916">
                  <c:v>117.51</c:v>
                </c:pt>
                <c:pt idx="3917">
                  <c:v>117.54</c:v>
                </c:pt>
                <c:pt idx="3918">
                  <c:v>117.57</c:v>
                </c:pt>
                <c:pt idx="3919">
                  <c:v>117.6</c:v>
                </c:pt>
                <c:pt idx="3920">
                  <c:v>117.63</c:v>
                </c:pt>
                <c:pt idx="3921">
                  <c:v>117.66</c:v>
                </c:pt>
                <c:pt idx="3922">
                  <c:v>117.69</c:v>
                </c:pt>
                <c:pt idx="3923">
                  <c:v>117.72</c:v>
                </c:pt>
                <c:pt idx="3924">
                  <c:v>117.75</c:v>
                </c:pt>
                <c:pt idx="3925">
                  <c:v>117.78</c:v>
                </c:pt>
                <c:pt idx="3926">
                  <c:v>117.81</c:v>
                </c:pt>
                <c:pt idx="3927">
                  <c:v>117.84</c:v>
                </c:pt>
                <c:pt idx="3928">
                  <c:v>117.87</c:v>
                </c:pt>
                <c:pt idx="3929">
                  <c:v>117.9</c:v>
                </c:pt>
                <c:pt idx="3930">
                  <c:v>117.93</c:v>
                </c:pt>
                <c:pt idx="3931">
                  <c:v>117.96</c:v>
                </c:pt>
                <c:pt idx="3932">
                  <c:v>117.99</c:v>
                </c:pt>
                <c:pt idx="3933">
                  <c:v>118.02</c:v>
                </c:pt>
                <c:pt idx="3934">
                  <c:v>118.05</c:v>
                </c:pt>
                <c:pt idx="3935">
                  <c:v>118.08</c:v>
                </c:pt>
                <c:pt idx="3936">
                  <c:v>118.11</c:v>
                </c:pt>
                <c:pt idx="3937">
                  <c:v>118.14</c:v>
                </c:pt>
                <c:pt idx="3938">
                  <c:v>118.17</c:v>
                </c:pt>
                <c:pt idx="3939">
                  <c:v>118.2</c:v>
                </c:pt>
                <c:pt idx="3940">
                  <c:v>118.23</c:v>
                </c:pt>
                <c:pt idx="3941">
                  <c:v>118.26</c:v>
                </c:pt>
                <c:pt idx="3942">
                  <c:v>118.29</c:v>
                </c:pt>
                <c:pt idx="3943">
                  <c:v>118.32</c:v>
                </c:pt>
                <c:pt idx="3944">
                  <c:v>118.35</c:v>
                </c:pt>
                <c:pt idx="3945">
                  <c:v>118.38</c:v>
                </c:pt>
                <c:pt idx="3946">
                  <c:v>118.41</c:v>
                </c:pt>
                <c:pt idx="3947">
                  <c:v>118.44</c:v>
                </c:pt>
                <c:pt idx="3948">
                  <c:v>118.47</c:v>
                </c:pt>
                <c:pt idx="3949">
                  <c:v>118.5</c:v>
                </c:pt>
                <c:pt idx="3950">
                  <c:v>118.53</c:v>
                </c:pt>
                <c:pt idx="3951">
                  <c:v>118.56</c:v>
                </c:pt>
                <c:pt idx="3952">
                  <c:v>118.59</c:v>
                </c:pt>
                <c:pt idx="3953">
                  <c:v>118.62</c:v>
                </c:pt>
                <c:pt idx="3954">
                  <c:v>118.65</c:v>
                </c:pt>
                <c:pt idx="3955">
                  <c:v>118.68</c:v>
                </c:pt>
                <c:pt idx="3956">
                  <c:v>118.71</c:v>
                </c:pt>
                <c:pt idx="3957">
                  <c:v>118.74</c:v>
                </c:pt>
                <c:pt idx="3958">
                  <c:v>118.77</c:v>
                </c:pt>
                <c:pt idx="3959">
                  <c:v>118.8</c:v>
                </c:pt>
                <c:pt idx="3960">
                  <c:v>118.83</c:v>
                </c:pt>
                <c:pt idx="3961">
                  <c:v>118.86</c:v>
                </c:pt>
                <c:pt idx="3962">
                  <c:v>118.89</c:v>
                </c:pt>
                <c:pt idx="3963">
                  <c:v>118.92</c:v>
                </c:pt>
                <c:pt idx="3964">
                  <c:v>118.95</c:v>
                </c:pt>
                <c:pt idx="3965">
                  <c:v>118.98</c:v>
                </c:pt>
                <c:pt idx="3966">
                  <c:v>119.01</c:v>
                </c:pt>
                <c:pt idx="3967">
                  <c:v>119.04</c:v>
                </c:pt>
                <c:pt idx="3968">
                  <c:v>119.07</c:v>
                </c:pt>
                <c:pt idx="3969">
                  <c:v>119.1</c:v>
                </c:pt>
                <c:pt idx="3970">
                  <c:v>119.13</c:v>
                </c:pt>
                <c:pt idx="3971">
                  <c:v>119.16</c:v>
                </c:pt>
                <c:pt idx="3972">
                  <c:v>119.19</c:v>
                </c:pt>
                <c:pt idx="3973">
                  <c:v>119.22</c:v>
                </c:pt>
                <c:pt idx="3974">
                  <c:v>119.25</c:v>
                </c:pt>
                <c:pt idx="3975">
                  <c:v>119.28</c:v>
                </c:pt>
                <c:pt idx="3976">
                  <c:v>119.31</c:v>
                </c:pt>
                <c:pt idx="3977">
                  <c:v>119.34</c:v>
                </c:pt>
                <c:pt idx="3978">
                  <c:v>119.37</c:v>
                </c:pt>
                <c:pt idx="3979">
                  <c:v>119.4</c:v>
                </c:pt>
                <c:pt idx="3980">
                  <c:v>119.43</c:v>
                </c:pt>
                <c:pt idx="3981">
                  <c:v>119.46</c:v>
                </c:pt>
                <c:pt idx="3982">
                  <c:v>119.49</c:v>
                </c:pt>
                <c:pt idx="3983">
                  <c:v>119.52</c:v>
                </c:pt>
                <c:pt idx="3984">
                  <c:v>119.55</c:v>
                </c:pt>
                <c:pt idx="3985">
                  <c:v>119.58</c:v>
                </c:pt>
                <c:pt idx="3986">
                  <c:v>119.61</c:v>
                </c:pt>
                <c:pt idx="3987">
                  <c:v>119.64</c:v>
                </c:pt>
                <c:pt idx="3988">
                  <c:v>119.67</c:v>
                </c:pt>
                <c:pt idx="3989">
                  <c:v>119.7</c:v>
                </c:pt>
                <c:pt idx="3990">
                  <c:v>119.73</c:v>
                </c:pt>
                <c:pt idx="3991">
                  <c:v>119.76</c:v>
                </c:pt>
                <c:pt idx="3992">
                  <c:v>119.79</c:v>
                </c:pt>
                <c:pt idx="3993">
                  <c:v>119.82</c:v>
                </c:pt>
                <c:pt idx="3994">
                  <c:v>119.85</c:v>
                </c:pt>
                <c:pt idx="3995">
                  <c:v>119.88</c:v>
                </c:pt>
                <c:pt idx="3996">
                  <c:v>119.91</c:v>
                </c:pt>
                <c:pt idx="3997">
                  <c:v>119.94</c:v>
                </c:pt>
                <c:pt idx="3998">
                  <c:v>119.97</c:v>
                </c:pt>
                <c:pt idx="3999">
                  <c:v>120</c:v>
                </c:pt>
              </c:numCache>
            </c:numRef>
          </c:xVal>
          <c:yVal>
            <c:numRef>
              <c:f>Sheet1!$C$2:$C$4001</c:f>
              <c:numCache>
                <c:formatCode>General</c:formatCode>
                <c:ptCount val="4000"/>
                <c:pt idx="0">
                  <c:v>92.444000000000003</c:v>
                </c:pt>
                <c:pt idx="1">
                  <c:v>92.444000000000003</c:v>
                </c:pt>
                <c:pt idx="2">
                  <c:v>92.444000000000003</c:v>
                </c:pt>
                <c:pt idx="3">
                  <c:v>92.444000000000003</c:v>
                </c:pt>
                <c:pt idx="4">
                  <c:v>92.444000000000003</c:v>
                </c:pt>
                <c:pt idx="5">
                  <c:v>92.444000000000003</c:v>
                </c:pt>
                <c:pt idx="6">
                  <c:v>92.444000000000003</c:v>
                </c:pt>
                <c:pt idx="7">
                  <c:v>92.444000000000003</c:v>
                </c:pt>
                <c:pt idx="8">
                  <c:v>92.436999999999998</c:v>
                </c:pt>
                <c:pt idx="9">
                  <c:v>92.429000000000002</c:v>
                </c:pt>
                <c:pt idx="10">
                  <c:v>92.361000000000004</c:v>
                </c:pt>
                <c:pt idx="11">
                  <c:v>92.304000000000002</c:v>
                </c:pt>
                <c:pt idx="12">
                  <c:v>92.256</c:v>
                </c:pt>
                <c:pt idx="13">
                  <c:v>92.215000000000003</c:v>
                </c:pt>
                <c:pt idx="14">
                  <c:v>92.180999999999983</c:v>
                </c:pt>
                <c:pt idx="15">
                  <c:v>92.151999999999987</c:v>
                </c:pt>
                <c:pt idx="16">
                  <c:v>92.127999999999986</c:v>
                </c:pt>
                <c:pt idx="17">
                  <c:v>92.107999999999976</c:v>
                </c:pt>
                <c:pt idx="18">
                  <c:v>92.090999999999994</c:v>
                </c:pt>
                <c:pt idx="19">
                  <c:v>92.075999999999979</c:v>
                </c:pt>
                <c:pt idx="20">
                  <c:v>92.063999999999993</c:v>
                </c:pt>
                <c:pt idx="21">
                  <c:v>92.054000000000002</c:v>
                </c:pt>
                <c:pt idx="22">
                  <c:v>92.045000000000002</c:v>
                </c:pt>
                <c:pt idx="23">
                  <c:v>92.037999999999997</c:v>
                </c:pt>
                <c:pt idx="24">
                  <c:v>92.031999999999996</c:v>
                </c:pt>
                <c:pt idx="25">
                  <c:v>92.027000000000001</c:v>
                </c:pt>
                <c:pt idx="26">
                  <c:v>92.022999999999982</c:v>
                </c:pt>
                <c:pt idx="27">
                  <c:v>92.019000000000005</c:v>
                </c:pt>
                <c:pt idx="28">
                  <c:v>92.016000000000005</c:v>
                </c:pt>
                <c:pt idx="29">
                  <c:v>92.013999999999996</c:v>
                </c:pt>
                <c:pt idx="30">
                  <c:v>92.010999999999996</c:v>
                </c:pt>
                <c:pt idx="31">
                  <c:v>92.01</c:v>
                </c:pt>
                <c:pt idx="32">
                  <c:v>92.007999999999996</c:v>
                </c:pt>
                <c:pt idx="33">
                  <c:v>92.007000000000005</c:v>
                </c:pt>
                <c:pt idx="34">
                  <c:v>92.006</c:v>
                </c:pt>
                <c:pt idx="35">
                  <c:v>92.004999999999995</c:v>
                </c:pt>
                <c:pt idx="36">
                  <c:v>92.004000000000005</c:v>
                </c:pt>
                <c:pt idx="37">
                  <c:v>91.882999999999981</c:v>
                </c:pt>
                <c:pt idx="38">
                  <c:v>91.778999999999982</c:v>
                </c:pt>
                <c:pt idx="39">
                  <c:v>91.686999999999998</c:v>
                </c:pt>
                <c:pt idx="40">
                  <c:v>91.607999999999976</c:v>
                </c:pt>
                <c:pt idx="41">
                  <c:v>91.54</c:v>
                </c:pt>
                <c:pt idx="42">
                  <c:v>91.478999999999999</c:v>
                </c:pt>
                <c:pt idx="43">
                  <c:v>91.427999999999997</c:v>
                </c:pt>
                <c:pt idx="44">
                  <c:v>91.385000000000005</c:v>
                </c:pt>
                <c:pt idx="45">
                  <c:v>91.346999999999994</c:v>
                </c:pt>
                <c:pt idx="46">
                  <c:v>91.313999999999993</c:v>
                </c:pt>
                <c:pt idx="47">
                  <c:v>91.284999999999997</c:v>
                </c:pt>
                <c:pt idx="48">
                  <c:v>91.259</c:v>
                </c:pt>
                <c:pt idx="49">
                  <c:v>91.236000000000004</c:v>
                </c:pt>
                <c:pt idx="50">
                  <c:v>91.215000000000003</c:v>
                </c:pt>
                <c:pt idx="51">
                  <c:v>91.192999999999998</c:v>
                </c:pt>
                <c:pt idx="52">
                  <c:v>91.162000000000006</c:v>
                </c:pt>
                <c:pt idx="53">
                  <c:v>91.128999999999948</c:v>
                </c:pt>
                <c:pt idx="54">
                  <c:v>91.100999999999999</c:v>
                </c:pt>
                <c:pt idx="55">
                  <c:v>91.054000000000002</c:v>
                </c:pt>
                <c:pt idx="56">
                  <c:v>90.992000000000004</c:v>
                </c:pt>
                <c:pt idx="57">
                  <c:v>90.94</c:v>
                </c:pt>
                <c:pt idx="58">
                  <c:v>90.897000000000006</c:v>
                </c:pt>
                <c:pt idx="59">
                  <c:v>90.86</c:v>
                </c:pt>
                <c:pt idx="60">
                  <c:v>90.83</c:v>
                </c:pt>
                <c:pt idx="61">
                  <c:v>90.804000000000002</c:v>
                </c:pt>
                <c:pt idx="62">
                  <c:v>90.781999999999996</c:v>
                </c:pt>
                <c:pt idx="63">
                  <c:v>90.763999999999996</c:v>
                </c:pt>
                <c:pt idx="64">
                  <c:v>90.748000000000005</c:v>
                </c:pt>
                <c:pt idx="65">
                  <c:v>90.735000000000014</c:v>
                </c:pt>
                <c:pt idx="66">
                  <c:v>90.724000000000004</c:v>
                </c:pt>
                <c:pt idx="67">
                  <c:v>90.715000000000003</c:v>
                </c:pt>
                <c:pt idx="68">
                  <c:v>90.706999999999994</c:v>
                </c:pt>
                <c:pt idx="69">
                  <c:v>90.700999999999993</c:v>
                </c:pt>
                <c:pt idx="70">
                  <c:v>90.695999999999998</c:v>
                </c:pt>
                <c:pt idx="71">
                  <c:v>90.691000000000003</c:v>
                </c:pt>
                <c:pt idx="72">
                  <c:v>90.686999999999998</c:v>
                </c:pt>
                <c:pt idx="73">
                  <c:v>90.683999999999983</c:v>
                </c:pt>
                <c:pt idx="74">
                  <c:v>90.680999999999983</c:v>
                </c:pt>
                <c:pt idx="75">
                  <c:v>90.678999999999917</c:v>
                </c:pt>
                <c:pt idx="76">
                  <c:v>90.676999999999978</c:v>
                </c:pt>
                <c:pt idx="77">
                  <c:v>90.674999999999983</c:v>
                </c:pt>
                <c:pt idx="78">
                  <c:v>90.673999999999978</c:v>
                </c:pt>
                <c:pt idx="79">
                  <c:v>90.672999999999845</c:v>
                </c:pt>
                <c:pt idx="80">
                  <c:v>90.671999999999983</c:v>
                </c:pt>
                <c:pt idx="81">
                  <c:v>90.670999999999978</c:v>
                </c:pt>
                <c:pt idx="82">
                  <c:v>90.669999999999973</c:v>
                </c:pt>
                <c:pt idx="83">
                  <c:v>90.669999999999973</c:v>
                </c:pt>
                <c:pt idx="84">
                  <c:v>90.668999999999983</c:v>
                </c:pt>
                <c:pt idx="85">
                  <c:v>90.668999999999983</c:v>
                </c:pt>
                <c:pt idx="86">
                  <c:v>90.668000000000006</c:v>
                </c:pt>
                <c:pt idx="87">
                  <c:v>90.668000000000006</c:v>
                </c:pt>
                <c:pt idx="88">
                  <c:v>90.668000000000006</c:v>
                </c:pt>
                <c:pt idx="89">
                  <c:v>90.668000000000006</c:v>
                </c:pt>
                <c:pt idx="90">
                  <c:v>90.668000000000006</c:v>
                </c:pt>
                <c:pt idx="91">
                  <c:v>90.667000000000002</c:v>
                </c:pt>
                <c:pt idx="92">
                  <c:v>90.667000000000002</c:v>
                </c:pt>
                <c:pt idx="93">
                  <c:v>90.667000000000002</c:v>
                </c:pt>
                <c:pt idx="94">
                  <c:v>90.667000000000002</c:v>
                </c:pt>
                <c:pt idx="95">
                  <c:v>90.667000000000002</c:v>
                </c:pt>
                <c:pt idx="96">
                  <c:v>90.667000000000002</c:v>
                </c:pt>
                <c:pt idx="97">
                  <c:v>90.667000000000002</c:v>
                </c:pt>
                <c:pt idx="98">
                  <c:v>90.667000000000002</c:v>
                </c:pt>
                <c:pt idx="99">
                  <c:v>90.667000000000002</c:v>
                </c:pt>
                <c:pt idx="100">
                  <c:v>90.667000000000002</c:v>
                </c:pt>
                <c:pt idx="101">
                  <c:v>90.315000000000012</c:v>
                </c:pt>
                <c:pt idx="102">
                  <c:v>89.947000000000003</c:v>
                </c:pt>
                <c:pt idx="103">
                  <c:v>89.638000000000005</c:v>
                </c:pt>
                <c:pt idx="104">
                  <c:v>89.377999999999986</c:v>
                </c:pt>
                <c:pt idx="105">
                  <c:v>89.158999999999978</c:v>
                </c:pt>
                <c:pt idx="106">
                  <c:v>88.974999999999994</c:v>
                </c:pt>
                <c:pt idx="107">
                  <c:v>88.82</c:v>
                </c:pt>
                <c:pt idx="108">
                  <c:v>88.69</c:v>
                </c:pt>
                <c:pt idx="109">
                  <c:v>88.58</c:v>
                </c:pt>
                <c:pt idx="110">
                  <c:v>88.488</c:v>
                </c:pt>
                <c:pt idx="111">
                  <c:v>88.41</c:v>
                </c:pt>
                <c:pt idx="112">
                  <c:v>88.26</c:v>
                </c:pt>
                <c:pt idx="113">
                  <c:v>88.134</c:v>
                </c:pt>
                <c:pt idx="114">
                  <c:v>88.028000000000006</c:v>
                </c:pt>
                <c:pt idx="115">
                  <c:v>87.938999999999993</c:v>
                </c:pt>
                <c:pt idx="116">
                  <c:v>87.864000000000004</c:v>
                </c:pt>
                <c:pt idx="117">
                  <c:v>87.801000000000002</c:v>
                </c:pt>
                <c:pt idx="118">
                  <c:v>87.748000000000005</c:v>
                </c:pt>
                <c:pt idx="119">
                  <c:v>87.703000000000003</c:v>
                </c:pt>
                <c:pt idx="120">
                  <c:v>87.665999999999983</c:v>
                </c:pt>
                <c:pt idx="121">
                  <c:v>87.634</c:v>
                </c:pt>
                <c:pt idx="122">
                  <c:v>87.606999999999999</c:v>
                </c:pt>
                <c:pt idx="123">
                  <c:v>87.584999999999994</c:v>
                </c:pt>
                <c:pt idx="124">
                  <c:v>87.566000000000003</c:v>
                </c:pt>
                <c:pt idx="125">
                  <c:v>87.55</c:v>
                </c:pt>
                <c:pt idx="126">
                  <c:v>87.466999999999999</c:v>
                </c:pt>
                <c:pt idx="127">
                  <c:v>87.396000000000001</c:v>
                </c:pt>
                <c:pt idx="128">
                  <c:v>87.334000000000003</c:v>
                </c:pt>
                <c:pt idx="129">
                  <c:v>87.281999999999996</c:v>
                </c:pt>
                <c:pt idx="130">
                  <c:v>87.236000000000004</c:v>
                </c:pt>
                <c:pt idx="131">
                  <c:v>87.197000000000003</c:v>
                </c:pt>
                <c:pt idx="132">
                  <c:v>87.162999999999982</c:v>
                </c:pt>
                <c:pt idx="133">
                  <c:v>87.134</c:v>
                </c:pt>
                <c:pt idx="134">
                  <c:v>87.10899999999998</c:v>
                </c:pt>
                <c:pt idx="135">
                  <c:v>87.085999999999999</c:v>
                </c:pt>
                <c:pt idx="136">
                  <c:v>87.066999999999993</c:v>
                </c:pt>
                <c:pt idx="137">
                  <c:v>87.052000000000007</c:v>
                </c:pt>
                <c:pt idx="138">
                  <c:v>87.037999999999997</c:v>
                </c:pt>
                <c:pt idx="139">
                  <c:v>86.834000000000003</c:v>
                </c:pt>
                <c:pt idx="140">
                  <c:v>86.596000000000004</c:v>
                </c:pt>
                <c:pt idx="141">
                  <c:v>86.394999999999996</c:v>
                </c:pt>
                <c:pt idx="142">
                  <c:v>86.225999999999999</c:v>
                </c:pt>
                <c:pt idx="143">
                  <c:v>86.084999999999994</c:v>
                </c:pt>
                <c:pt idx="144">
                  <c:v>85.965000000000003</c:v>
                </c:pt>
                <c:pt idx="145">
                  <c:v>85.864999999999995</c:v>
                </c:pt>
                <c:pt idx="146">
                  <c:v>85.78</c:v>
                </c:pt>
                <c:pt idx="147">
                  <c:v>85.709000000000003</c:v>
                </c:pt>
                <c:pt idx="148">
                  <c:v>85.65</c:v>
                </c:pt>
                <c:pt idx="149">
                  <c:v>85.599000000000004</c:v>
                </c:pt>
                <c:pt idx="150">
                  <c:v>85.557000000000002</c:v>
                </c:pt>
                <c:pt idx="151">
                  <c:v>85.522000000000006</c:v>
                </c:pt>
                <c:pt idx="152">
                  <c:v>85.492000000000004</c:v>
                </c:pt>
                <c:pt idx="153">
                  <c:v>85.466999999999999</c:v>
                </c:pt>
                <c:pt idx="154">
                  <c:v>85.444999999999993</c:v>
                </c:pt>
                <c:pt idx="155">
                  <c:v>85.427999999999997</c:v>
                </c:pt>
                <c:pt idx="156">
                  <c:v>85.412999999999997</c:v>
                </c:pt>
                <c:pt idx="157">
                  <c:v>85.4</c:v>
                </c:pt>
                <c:pt idx="158">
                  <c:v>85.388999999999982</c:v>
                </c:pt>
                <c:pt idx="159">
                  <c:v>85.381</c:v>
                </c:pt>
                <c:pt idx="160">
                  <c:v>85.372999999999948</c:v>
                </c:pt>
                <c:pt idx="161">
                  <c:v>85.367000000000004</c:v>
                </c:pt>
                <c:pt idx="162">
                  <c:v>85.361000000000004</c:v>
                </c:pt>
                <c:pt idx="163">
                  <c:v>85.356999999999999</c:v>
                </c:pt>
                <c:pt idx="164">
                  <c:v>85.35299999999998</c:v>
                </c:pt>
                <c:pt idx="165">
                  <c:v>85.35</c:v>
                </c:pt>
                <c:pt idx="166">
                  <c:v>85.346999999999994</c:v>
                </c:pt>
                <c:pt idx="167">
                  <c:v>85.345000000000013</c:v>
                </c:pt>
                <c:pt idx="168">
                  <c:v>85.343000000000004</c:v>
                </c:pt>
                <c:pt idx="169">
                  <c:v>85.342000000000013</c:v>
                </c:pt>
                <c:pt idx="170">
                  <c:v>85.34</c:v>
                </c:pt>
                <c:pt idx="171">
                  <c:v>85.338999999999999</c:v>
                </c:pt>
                <c:pt idx="172">
                  <c:v>85.337999999999994</c:v>
                </c:pt>
                <c:pt idx="173">
                  <c:v>85.337999999999994</c:v>
                </c:pt>
                <c:pt idx="174">
                  <c:v>85.337000000000003</c:v>
                </c:pt>
                <c:pt idx="175">
                  <c:v>85.335999999999999</c:v>
                </c:pt>
                <c:pt idx="176">
                  <c:v>85.335999999999999</c:v>
                </c:pt>
                <c:pt idx="177">
                  <c:v>85.334999999999994</c:v>
                </c:pt>
                <c:pt idx="178">
                  <c:v>85.334999999999994</c:v>
                </c:pt>
                <c:pt idx="179">
                  <c:v>85.334999999999994</c:v>
                </c:pt>
                <c:pt idx="180">
                  <c:v>85.334999999999994</c:v>
                </c:pt>
                <c:pt idx="181">
                  <c:v>85.334000000000003</c:v>
                </c:pt>
                <c:pt idx="182">
                  <c:v>85.334000000000003</c:v>
                </c:pt>
                <c:pt idx="183">
                  <c:v>85.334000000000003</c:v>
                </c:pt>
                <c:pt idx="184">
                  <c:v>85.334000000000003</c:v>
                </c:pt>
                <c:pt idx="185">
                  <c:v>85.334000000000003</c:v>
                </c:pt>
                <c:pt idx="186">
                  <c:v>85.334000000000003</c:v>
                </c:pt>
                <c:pt idx="187">
                  <c:v>85.334000000000003</c:v>
                </c:pt>
                <c:pt idx="188">
                  <c:v>85.334000000000003</c:v>
                </c:pt>
                <c:pt idx="189">
                  <c:v>85.334000000000003</c:v>
                </c:pt>
                <c:pt idx="190">
                  <c:v>85.334000000000003</c:v>
                </c:pt>
                <c:pt idx="191">
                  <c:v>85.334000000000003</c:v>
                </c:pt>
                <c:pt idx="192">
                  <c:v>85.332999999999998</c:v>
                </c:pt>
                <c:pt idx="193">
                  <c:v>85.332999999999998</c:v>
                </c:pt>
                <c:pt idx="194">
                  <c:v>85.332999999999998</c:v>
                </c:pt>
                <c:pt idx="195">
                  <c:v>85.332999999999998</c:v>
                </c:pt>
                <c:pt idx="196">
                  <c:v>85.332999999999998</c:v>
                </c:pt>
                <c:pt idx="197">
                  <c:v>85.332999999999998</c:v>
                </c:pt>
                <c:pt idx="198">
                  <c:v>85.332999999999998</c:v>
                </c:pt>
                <c:pt idx="199">
                  <c:v>85.332999999999998</c:v>
                </c:pt>
                <c:pt idx="200">
                  <c:v>85.332999999999998</c:v>
                </c:pt>
                <c:pt idx="201">
                  <c:v>85.332999999999998</c:v>
                </c:pt>
                <c:pt idx="202">
                  <c:v>85.332999999999998</c:v>
                </c:pt>
                <c:pt idx="203">
                  <c:v>85.332999999999998</c:v>
                </c:pt>
                <c:pt idx="204">
                  <c:v>85.332999999999998</c:v>
                </c:pt>
                <c:pt idx="205">
                  <c:v>85.332999999999998</c:v>
                </c:pt>
                <c:pt idx="206">
                  <c:v>85.332999999999998</c:v>
                </c:pt>
                <c:pt idx="207">
                  <c:v>85.332999999999998</c:v>
                </c:pt>
                <c:pt idx="208">
                  <c:v>85.332999999999998</c:v>
                </c:pt>
                <c:pt idx="209">
                  <c:v>85.332999999999998</c:v>
                </c:pt>
                <c:pt idx="210">
                  <c:v>85.332999999999998</c:v>
                </c:pt>
                <c:pt idx="211">
                  <c:v>85.332999999999998</c:v>
                </c:pt>
                <c:pt idx="212">
                  <c:v>85.332999999999998</c:v>
                </c:pt>
                <c:pt idx="213">
                  <c:v>85.332999999999998</c:v>
                </c:pt>
                <c:pt idx="214">
                  <c:v>85.332999999999998</c:v>
                </c:pt>
                <c:pt idx="215">
                  <c:v>85.332999999999998</c:v>
                </c:pt>
                <c:pt idx="216">
                  <c:v>85.332999999999998</c:v>
                </c:pt>
                <c:pt idx="217">
                  <c:v>85.332999999999998</c:v>
                </c:pt>
                <c:pt idx="218">
                  <c:v>85.332999999999998</c:v>
                </c:pt>
                <c:pt idx="219">
                  <c:v>85.332999999999998</c:v>
                </c:pt>
                <c:pt idx="220">
                  <c:v>85.332999999999998</c:v>
                </c:pt>
                <c:pt idx="221">
                  <c:v>85.332999999999998</c:v>
                </c:pt>
                <c:pt idx="222">
                  <c:v>85.332999999999998</c:v>
                </c:pt>
                <c:pt idx="223">
                  <c:v>85.332999999999998</c:v>
                </c:pt>
                <c:pt idx="224">
                  <c:v>85.332999999999998</c:v>
                </c:pt>
                <c:pt idx="225">
                  <c:v>85.121999999999986</c:v>
                </c:pt>
                <c:pt idx="226">
                  <c:v>84.942999999999998</c:v>
                </c:pt>
                <c:pt idx="227">
                  <c:v>84.793999999999997</c:v>
                </c:pt>
                <c:pt idx="228">
                  <c:v>84.667000000000002</c:v>
                </c:pt>
                <c:pt idx="229">
                  <c:v>84.561000000000007</c:v>
                </c:pt>
                <c:pt idx="230">
                  <c:v>84.471999999999994</c:v>
                </c:pt>
                <c:pt idx="231">
                  <c:v>84.397000000000006</c:v>
                </c:pt>
                <c:pt idx="232">
                  <c:v>84.334000000000003</c:v>
                </c:pt>
                <c:pt idx="233">
                  <c:v>84.281000000000006</c:v>
                </c:pt>
                <c:pt idx="234">
                  <c:v>84.236000000000004</c:v>
                </c:pt>
                <c:pt idx="235">
                  <c:v>84.198999999999998</c:v>
                </c:pt>
                <c:pt idx="236">
                  <c:v>84.167000000000002</c:v>
                </c:pt>
                <c:pt idx="237">
                  <c:v>84.141000000000005</c:v>
                </c:pt>
                <c:pt idx="238">
                  <c:v>84.117999999999995</c:v>
                </c:pt>
                <c:pt idx="239">
                  <c:v>84.1</c:v>
                </c:pt>
                <c:pt idx="240">
                  <c:v>84.084000000000003</c:v>
                </c:pt>
                <c:pt idx="241">
                  <c:v>84.07</c:v>
                </c:pt>
                <c:pt idx="242">
                  <c:v>83.989000000000004</c:v>
                </c:pt>
                <c:pt idx="243">
                  <c:v>83.92</c:v>
                </c:pt>
                <c:pt idx="244">
                  <c:v>83.861999999999995</c:v>
                </c:pt>
                <c:pt idx="245">
                  <c:v>83.813000000000002</c:v>
                </c:pt>
                <c:pt idx="246">
                  <c:v>83.772000000000006</c:v>
                </c:pt>
                <c:pt idx="247">
                  <c:v>83.738</c:v>
                </c:pt>
                <c:pt idx="248">
                  <c:v>83.709000000000003</c:v>
                </c:pt>
                <c:pt idx="249">
                  <c:v>83.684999999999974</c:v>
                </c:pt>
                <c:pt idx="250">
                  <c:v>83.664000000000001</c:v>
                </c:pt>
                <c:pt idx="251">
                  <c:v>83.647000000000006</c:v>
                </c:pt>
                <c:pt idx="252">
                  <c:v>83.632000000000005</c:v>
                </c:pt>
                <c:pt idx="253">
                  <c:v>83.62</c:v>
                </c:pt>
                <c:pt idx="254">
                  <c:v>83.61</c:v>
                </c:pt>
                <c:pt idx="255">
                  <c:v>83.600999999999999</c:v>
                </c:pt>
                <c:pt idx="256">
                  <c:v>83.593999999999994</c:v>
                </c:pt>
                <c:pt idx="257">
                  <c:v>83.587999999999994</c:v>
                </c:pt>
                <c:pt idx="258">
                  <c:v>83.582999999999998</c:v>
                </c:pt>
                <c:pt idx="259">
                  <c:v>83.577999999999975</c:v>
                </c:pt>
                <c:pt idx="260">
                  <c:v>83.574999999999974</c:v>
                </c:pt>
                <c:pt idx="261">
                  <c:v>83.571999999999974</c:v>
                </c:pt>
                <c:pt idx="262">
                  <c:v>83.569000000000003</c:v>
                </c:pt>
                <c:pt idx="263">
                  <c:v>83.566999999999993</c:v>
                </c:pt>
                <c:pt idx="264">
                  <c:v>83.565000000000012</c:v>
                </c:pt>
                <c:pt idx="265">
                  <c:v>83.563999999999993</c:v>
                </c:pt>
                <c:pt idx="266">
                  <c:v>83.562000000000012</c:v>
                </c:pt>
                <c:pt idx="267">
                  <c:v>83.561000000000007</c:v>
                </c:pt>
                <c:pt idx="268">
                  <c:v>83.56</c:v>
                </c:pt>
                <c:pt idx="269">
                  <c:v>83.56</c:v>
                </c:pt>
                <c:pt idx="270">
                  <c:v>83.558999999999983</c:v>
                </c:pt>
                <c:pt idx="271">
                  <c:v>83.558000000000007</c:v>
                </c:pt>
                <c:pt idx="272">
                  <c:v>83.558000000000007</c:v>
                </c:pt>
                <c:pt idx="273">
                  <c:v>83.558000000000007</c:v>
                </c:pt>
                <c:pt idx="274">
                  <c:v>83.557000000000002</c:v>
                </c:pt>
                <c:pt idx="275">
                  <c:v>83.557000000000002</c:v>
                </c:pt>
                <c:pt idx="276">
                  <c:v>83.557000000000002</c:v>
                </c:pt>
                <c:pt idx="277">
                  <c:v>83.557000000000002</c:v>
                </c:pt>
                <c:pt idx="278">
                  <c:v>83.555999999999983</c:v>
                </c:pt>
                <c:pt idx="279">
                  <c:v>83.555999999999983</c:v>
                </c:pt>
                <c:pt idx="280">
                  <c:v>83.555999999999983</c:v>
                </c:pt>
                <c:pt idx="281">
                  <c:v>83.555999999999983</c:v>
                </c:pt>
                <c:pt idx="282">
                  <c:v>83.555999999999983</c:v>
                </c:pt>
                <c:pt idx="283">
                  <c:v>83.555999999999983</c:v>
                </c:pt>
                <c:pt idx="284">
                  <c:v>83.555999999999983</c:v>
                </c:pt>
                <c:pt idx="285">
                  <c:v>83.555999999999983</c:v>
                </c:pt>
                <c:pt idx="286">
                  <c:v>83.555999999999983</c:v>
                </c:pt>
                <c:pt idx="287">
                  <c:v>83.555999999999983</c:v>
                </c:pt>
                <c:pt idx="288">
                  <c:v>83.555999999999983</c:v>
                </c:pt>
                <c:pt idx="289">
                  <c:v>83.555999999999983</c:v>
                </c:pt>
                <c:pt idx="290">
                  <c:v>83.555999999999983</c:v>
                </c:pt>
                <c:pt idx="291">
                  <c:v>83.555999999999983</c:v>
                </c:pt>
                <c:pt idx="292">
                  <c:v>83.555999999999983</c:v>
                </c:pt>
                <c:pt idx="293">
                  <c:v>83.555999999999983</c:v>
                </c:pt>
                <c:pt idx="294">
                  <c:v>83.555999999999983</c:v>
                </c:pt>
                <c:pt idx="295">
                  <c:v>83.555999999999983</c:v>
                </c:pt>
                <c:pt idx="296">
                  <c:v>83.555999999999983</c:v>
                </c:pt>
                <c:pt idx="297">
                  <c:v>83.555999999999983</c:v>
                </c:pt>
                <c:pt idx="298">
                  <c:v>83.555999999999983</c:v>
                </c:pt>
                <c:pt idx="299">
                  <c:v>83.555999999999983</c:v>
                </c:pt>
                <c:pt idx="300">
                  <c:v>83.555999999999983</c:v>
                </c:pt>
                <c:pt idx="301">
                  <c:v>83.555999999999983</c:v>
                </c:pt>
                <c:pt idx="302">
                  <c:v>83.555999999999983</c:v>
                </c:pt>
                <c:pt idx="303">
                  <c:v>83.555999999999983</c:v>
                </c:pt>
                <c:pt idx="304">
                  <c:v>83.555999999999983</c:v>
                </c:pt>
                <c:pt idx="305">
                  <c:v>83.555999999999983</c:v>
                </c:pt>
                <c:pt idx="306">
                  <c:v>83.555999999999983</c:v>
                </c:pt>
                <c:pt idx="307">
                  <c:v>83.555999999999983</c:v>
                </c:pt>
                <c:pt idx="308">
                  <c:v>83.555999999999983</c:v>
                </c:pt>
                <c:pt idx="309">
                  <c:v>83.555999999999983</c:v>
                </c:pt>
                <c:pt idx="310">
                  <c:v>83.555999999999983</c:v>
                </c:pt>
                <c:pt idx="311">
                  <c:v>83.527000000000001</c:v>
                </c:pt>
                <c:pt idx="312">
                  <c:v>83.504000000000005</c:v>
                </c:pt>
                <c:pt idx="313">
                  <c:v>83.46</c:v>
                </c:pt>
                <c:pt idx="314">
                  <c:v>83.423000000000002</c:v>
                </c:pt>
                <c:pt idx="315">
                  <c:v>83.388999999999982</c:v>
                </c:pt>
                <c:pt idx="316">
                  <c:v>83.35899999999998</c:v>
                </c:pt>
                <c:pt idx="317">
                  <c:v>83.334000000000003</c:v>
                </c:pt>
                <c:pt idx="318">
                  <c:v>83.313000000000002</c:v>
                </c:pt>
                <c:pt idx="319">
                  <c:v>83.295000000000002</c:v>
                </c:pt>
                <c:pt idx="320">
                  <c:v>83.28</c:v>
                </c:pt>
                <c:pt idx="321">
                  <c:v>83.266999999999996</c:v>
                </c:pt>
                <c:pt idx="322">
                  <c:v>83.256</c:v>
                </c:pt>
                <c:pt idx="323">
                  <c:v>83.247</c:v>
                </c:pt>
                <c:pt idx="324">
                  <c:v>83.24</c:v>
                </c:pt>
                <c:pt idx="325">
                  <c:v>83.233999999999995</c:v>
                </c:pt>
                <c:pt idx="326">
                  <c:v>83.227999999999994</c:v>
                </c:pt>
                <c:pt idx="327">
                  <c:v>83.224000000000004</c:v>
                </c:pt>
                <c:pt idx="328">
                  <c:v>83.22</c:v>
                </c:pt>
                <c:pt idx="329">
                  <c:v>83.216999999999999</c:v>
                </c:pt>
                <c:pt idx="330">
                  <c:v>83.213999999999999</c:v>
                </c:pt>
                <c:pt idx="331">
                  <c:v>83.212000000000003</c:v>
                </c:pt>
                <c:pt idx="332">
                  <c:v>83.21</c:v>
                </c:pt>
                <c:pt idx="333">
                  <c:v>83.208000000000013</c:v>
                </c:pt>
                <c:pt idx="334">
                  <c:v>83.206999999999994</c:v>
                </c:pt>
                <c:pt idx="335">
                  <c:v>83.206000000000003</c:v>
                </c:pt>
                <c:pt idx="336">
                  <c:v>83.205000000000013</c:v>
                </c:pt>
                <c:pt idx="337">
                  <c:v>83.203999999999994</c:v>
                </c:pt>
                <c:pt idx="338">
                  <c:v>83.203999999999994</c:v>
                </c:pt>
                <c:pt idx="339">
                  <c:v>83.203000000000003</c:v>
                </c:pt>
                <c:pt idx="340">
                  <c:v>83.203000000000003</c:v>
                </c:pt>
                <c:pt idx="341">
                  <c:v>83.202000000000012</c:v>
                </c:pt>
                <c:pt idx="342">
                  <c:v>83.202000000000012</c:v>
                </c:pt>
                <c:pt idx="343">
                  <c:v>83.200999999999993</c:v>
                </c:pt>
                <c:pt idx="344">
                  <c:v>83.198999999999998</c:v>
                </c:pt>
                <c:pt idx="345">
                  <c:v>83.191000000000003</c:v>
                </c:pt>
                <c:pt idx="346">
                  <c:v>83.180999999999983</c:v>
                </c:pt>
                <c:pt idx="347">
                  <c:v>83.169999999999973</c:v>
                </c:pt>
                <c:pt idx="348">
                  <c:v>83.156999999999982</c:v>
                </c:pt>
                <c:pt idx="349">
                  <c:v>83.141000000000005</c:v>
                </c:pt>
                <c:pt idx="350">
                  <c:v>83.125999999999948</c:v>
                </c:pt>
                <c:pt idx="351">
                  <c:v>83.111999999999995</c:v>
                </c:pt>
                <c:pt idx="352">
                  <c:v>83.100999999999999</c:v>
                </c:pt>
                <c:pt idx="353">
                  <c:v>83.09</c:v>
                </c:pt>
                <c:pt idx="354">
                  <c:v>83.077999999999975</c:v>
                </c:pt>
                <c:pt idx="355">
                  <c:v>83.065000000000012</c:v>
                </c:pt>
                <c:pt idx="356">
                  <c:v>83.054000000000002</c:v>
                </c:pt>
                <c:pt idx="357">
                  <c:v>83.043000000000006</c:v>
                </c:pt>
                <c:pt idx="358">
                  <c:v>83.03</c:v>
                </c:pt>
                <c:pt idx="359">
                  <c:v>83.016999999999996</c:v>
                </c:pt>
                <c:pt idx="360">
                  <c:v>83.007000000000005</c:v>
                </c:pt>
                <c:pt idx="361">
                  <c:v>82.997</c:v>
                </c:pt>
                <c:pt idx="362">
                  <c:v>82.988</c:v>
                </c:pt>
                <c:pt idx="363">
                  <c:v>82.98</c:v>
                </c:pt>
                <c:pt idx="364">
                  <c:v>82.972999999999999</c:v>
                </c:pt>
                <c:pt idx="365">
                  <c:v>82.965999999999994</c:v>
                </c:pt>
                <c:pt idx="366">
                  <c:v>82.960999999999999</c:v>
                </c:pt>
                <c:pt idx="367">
                  <c:v>82.953999999999994</c:v>
                </c:pt>
                <c:pt idx="368">
                  <c:v>82.947000000000003</c:v>
                </c:pt>
                <c:pt idx="369">
                  <c:v>82.94</c:v>
                </c:pt>
                <c:pt idx="370">
                  <c:v>82.933999999999997</c:v>
                </c:pt>
                <c:pt idx="371">
                  <c:v>82.929000000000002</c:v>
                </c:pt>
                <c:pt idx="372">
                  <c:v>82.924999999999997</c:v>
                </c:pt>
                <c:pt idx="373">
                  <c:v>82.921000000000006</c:v>
                </c:pt>
                <c:pt idx="374">
                  <c:v>82.918000000000006</c:v>
                </c:pt>
                <c:pt idx="375">
                  <c:v>82.918000000000006</c:v>
                </c:pt>
                <c:pt idx="376">
                  <c:v>82.918000000000006</c:v>
                </c:pt>
                <c:pt idx="377">
                  <c:v>82.918000000000006</c:v>
                </c:pt>
                <c:pt idx="378">
                  <c:v>82.918000000000006</c:v>
                </c:pt>
                <c:pt idx="379">
                  <c:v>82.917000000000002</c:v>
                </c:pt>
                <c:pt idx="380">
                  <c:v>82.917000000000002</c:v>
                </c:pt>
                <c:pt idx="381">
                  <c:v>82.917000000000002</c:v>
                </c:pt>
                <c:pt idx="382">
                  <c:v>82.915999999999997</c:v>
                </c:pt>
                <c:pt idx="383">
                  <c:v>82.915999999999997</c:v>
                </c:pt>
                <c:pt idx="384">
                  <c:v>82.914000000000001</c:v>
                </c:pt>
                <c:pt idx="385">
                  <c:v>82.914000000000001</c:v>
                </c:pt>
                <c:pt idx="386">
                  <c:v>82.912999999999997</c:v>
                </c:pt>
                <c:pt idx="387">
                  <c:v>82.912000000000006</c:v>
                </c:pt>
                <c:pt idx="388">
                  <c:v>82.912000000000006</c:v>
                </c:pt>
                <c:pt idx="389">
                  <c:v>82.911000000000001</c:v>
                </c:pt>
                <c:pt idx="390">
                  <c:v>82.91</c:v>
                </c:pt>
                <c:pt idx="391">
                  <c:v>82.91</c:v>
                </c:pt>
                <c:pt idx="392">
                  <c:v>82.909000000000006</c:v>
                </c:pt>
                <c:pt idx="393">
                  <c:v>82.908000000000001</c:v>
                </c:pt>
                <c:pt idx="394">
                  <c:v>82.906999999999996</c:v>
                </c:pt>
                <c:pt idx="395">
                  <c:v>82.906999999999996</c:v>
                </c:pt>
                <c:pt idx="396">
                  <c:v>82.906999999999996</c:v>
                </c:pt>
                <c:pt idx="397">
                  <c:v>82.906000000000006</c:v>
                </c:pt>
                <c:pt idx="398">
                  <c:v>82.906000000000006</c:v>
                </c:pt>
                <c:pt idx="399">
                  <c:v>82.905000000000001</c:v>
                </c:pt>
                <c:pt idx="400">
                  <c:v>82.905000000000001</c:v>
                </c:pt>
                <c:pt idx="401">
                  <c:v>82.903999999999996</c:v>
                </c:pt>
                <c:pt idx="402">
                  <c:v>82.903999999999996</c:v>
                </c:pt>
                <c:pt idx="403">
                  <c:v>82.902000000000001</c:v>
                </c:pt>
                <c:pt idx="404">
                  <c:v>82.9</c:v>
                </c:pt>
                <c:pt idx="405">
                  <c:v>82.9</c:v>
                </c:pt>
                <c:pt idx="406">
                  <c:v>82.897000000000006</c:v>
                </c:pt>
                <c:pt idx="407">
                  <c:v>82.896000000000001</c:v>
                </c:pt>
                <c:pt idx="408">
                  <c:v>82.896000000000001</c:v>
                </c:pt>
                <c:pt idx="409">
                  <c:v>82.893000000000001</c:v>
                </c:pt>
                <c:pt idx="410">
                  <c:v>82.891000000000005</c:v>
                </c:pt>
                <c:pt idx="411">
                  <c:v>82.888000000000005</c:v>
                </c:pt>
                <c:pt idx="412">
                  <c:v>82.887</c:v>
                </c:pt>
                <c:pt idx="413">
                  <c:v>82.884</c:v>
                </c:pt>
                <c:pt idx="414">
                  <c:v>82.882999999999981</c:v>
                </c:pt>
                <c:pt idx="415">
                  <c:v>82.878999999999948</c:v>
                </c:pt>
                <c:pt idx="416">
                  <c:v>82.877999999999986</c:v>
                </c:pt>
                <c:pt idx="417">
                  <c:v>82.876999999999981</c:v>
                </c:pt>
                <c:pt idx="418">
                  <c:v>82.872999999999948</c:v>
                </c:pt>
                <c:pt idx="419">
                  <c:v>82.87</c:v>
                </c:pt>
                <c:pt idx="420">
                  <c:v>82.87</c:v>
                </c:pt>
                <c:pt idx="421">
                  <c:v>82.867999999999995</c:v>
                </c:pt>
                <c:pt idx="422">
                  <c:v>82.861999999999995</c:v>
                </c:pt>
                <c:pt idx="423">
                  <c:v>82.861999999999995</c:v>
                </c:pt>
                <c:pt idx="424">
                  <c:v>82.861999999999995</c:v>
                </c:pt>
                <c:pt idx="425">
                  <c:v>82.85599999999998</c:v>
                </c:pt>
                <c:pt idx="426">
                  <c:v>82.85599999999998</c:v>
                </c:pt>
                <c:pt idx="427">
                  <c:v>82.853999999999999</c:v>
                </c:pt>
                <c:pt idx="428">
                  <c:v>82.850999999999999</c:v>
                </c:pt>
                <c:pt idx="429">
                  <c:v>82.85</c:v>
                </c:pt>
                <c:pt idx="430">
                  <c:v>82.846999999999994</c:v>
                </c:pt>
                <c:pt idx="431">
                  <c:v>82.845000000000013</c:v>
                </c:pt>
                <c:pt idx="432">
                  <c:v>82.845000000000013</c:v>
                </c:pt>
                <c:pt idx="433">
                  <c:v>82.843000000000004</c:v>
                </c:pt>
                <c:pt idx="434">
                  <c:v>82.84</c:v>
                </c:pt>
                <c:pt idx="435">
                  <c:v>82.84</c:v>
                </c:pt>
                <c:pt idx="436">
                  <c:v>82.837999999999994</c:v>
                </c:pt>
                <c:pt idx="437">
                  <c:v>82.837000000000003</c:v>
                </c:pt>
                <c:pt idx="438">
                  <c:v>82.835999999999999</c:v>
                </c:pt>
                <c:pt idx="439">
                  <c:v>82.834999999999994</c:v>
                </c:pt>
                <c:pt idx="440">
                  <c:v>82.834000000000003</c:v>
                </c:pt>
                <c:pt idx="441">
                  <c:v>82.831999999999994</c:v>
                </c:pt>
                <c:pt idx="442">
                  <c:v>82.831999999999994</c:v>
                </c:pt>
                <c:pt idx="443">
                  <c:v>82.831999999999994</c:v>
                </c:pt>
                <c:pt idx="444">
                  <c:v>82.831000000000003</c:v>
                </c:pt>
                <c:pt idx="445">
                  <c:v>82.83</c:v>
                </c:pt>
                <c:pt idx="446">
                  <c:v>82.828999999999979</c:v>
                </c:pt>
                <c:pt idx="447">
                  <c:v>82.828999999999979</c:v>
                </c:pt>
                <c:pt idx="448">
                  <c:v>82.827999999999975</c:v>
                </c:pt>
                <c:pt idx="449">
                  <c:v>82.827999999999975</c:v>
                </c:pt>
                <c:pt idx="450">
                  <c:v>82.826999999999998</c:v>
                </c:pt>
                <c:pt idx="451">
                  <c:v>82.826999999999998</c:v>
                </c:pt>
                <c:pt idx="452">
                  <c:v>82.825999999999979</c:v>
                </c:pt>
                <c:pt idx="453">
                  <c:v>82.825999999999979</c:v>
                </c:pt>
                <c:pt idx="454">
                  <c:v>82.825999999999979</c:v>
                </c:pt>
                <c:pt idx="455">
                  <c:v>82.825999999999979</c:v>
                </c:pt>
                <c:pt idx="456">
                  <c:v>82.824999999999974</c:v>
                </c:pt>
                <c:pt idx="457">
                  <c:v>82.823999999999998</c:v>
                </c:pt>
                <c:pt idx="458">
                  <c:v>82.82</c:v>
                </c:pt>
                <c:pt idx="459">
                  <c:v>82.816000000000003</c:v>
                </c:pt>
                <c:pt idx="460">
                  <c:v>82.813000000000002</c:v>
                </c:pt>
                <c:pt idx="461">
                  <c:v>82.808000000000007</c:v>
                </c:pt>
                <c:pt idx="462">
                  <c:v>82.804000000000002</c:v>
                </c:pt>
                <c:pt idx="463">
                  <c:v>82.799000000000007</c:v>
                </c:pt>
                <c:pt idx="464">
                  <c:v>82.795000000000002</c:v>
                </c:pt>
                <c:pt idx="465">
                  <c:v>82.79</c:v>
                </c:pt>
                <c:pt idx="466">
                  <c:v>82.784999999999997</c:v>
                </c:pt>
                <c:pt idx="467">
                  <c:v>82.78</c:v>
                </c:pt>
                <c:pt idx="468">
                  <c:v>82.775000000000006</c:v>
                </c:pt>
                <c:pt idx="469">
                  <c:v>82.771000000000001</c:v>
                </c:pt>
                <c:pt idx="470">
                  <c:v>82.765000000000001</c:v>
                </c:pt>
                <c:pt idx="471">
                  <c:v>82.76</c:v>
                </c:pt>
                <c:pt idx="472">
                  <c:v>82.754000000000005</c:v>
                </c:pt>
                <c:pt idx="473">
                  <c:v>82.748999999999995</c:v>
                </c:pt>
                <c:pt idx="474">
                  <c:v>82.742999999999995</c:v>
                </c:pt>
                <c:pt idx="475">
                  <c:v>82.736000000000004</c:v>
                </c:pt>
                <c:pt idx="476">
                  <c:v>82.728999999999999</c:v>
                </c:pt>
                <c:pt idx="477">
                  <c:v>82.722999999999999</c:v>
                </c:pt>
                <c:pt idx="478">
                  <c:v>82.715999999999994</c:v>
                </c:pt>
                <c:pt idx="479">
                  <c:v>82.709000000000003</c:v>
                </c:pt>
                <c:pt idx="480">
                  <c:v>82.703999999999994</c:v>
                </c:pt>
                <c:pt idx="481">
                  <c:v>82.697999999999993</c:v>
                </c:pt>
                <c:pt idx="482">
                  <c:v>82.692999999999998</c:v>
                </c:pt>
                <c:pt idx="483">
                  <c:v>82.688999999999979</c:v>
                </c:pt>
                <c:pt idx="484">
                  <c:v>82.684999999999974</c:v>
                </c:pt>
                <c:pt idx="485">
                  <c:v>82.681999999999974</c:v>
                </c:pt>
                <c:pt idx="486">
                  <c:v>82.679999999999978</c:v>
                </c:pt>
                <c:pt idx="487">
                  <c:v>82.677999999999983</c:v>
                </c:pt>
                <c:pt idx="488">
                  <c:v>82.675999999999846</c:v>
                </c:pt>
                <c:pt idx="489">
                  <c:v>82.674999999999983</c:v>
                </c:pt>
                <c:pt idx="490">
                  <c:v>82.672999999999845</c:v>
                </c:pt>
                <c:pt idx="491">
                  <c:v>82.671999999999983</c:v>
                </c:pt>
                <c:pt idx="492">
                  <c:v>82.670999999999978</c:v>
                </c:pt>
                <c:pt idx="493">
                  <c:v>82.670999999999978</c:v>
                </c:pt>
                <c:pt idx="494">
                  <c:v>82.669999999999973</c:v>
                </c:pt>
                <c:pt idx="495">
                  <c:v>82.668999999999983</c:v>
                </c:pt>
                <c:pt idx="496">
                  <c:v>82.668999999999983</c:v>
                </c:pt>
                <c:pt idx="497">
                  <c:v>82.668999999999983</c:v>
                </c:pt>
                <c:pt idx="498">
                  <c:v>82.668000000000006</c:v>
                </c:pt>
                <c:pt idx="499">
                  <c:v>82.668000000000006</c:v>
                </c:pt>
                <c:pt idx="500">
                  <c:v>82.668000000000006</c:v>
                </c:pt>
                <c:pt idx="501">
                  <c:v>82.668000000000006</c:v>
                </c:pt>
                <c:pt idx="502">
                  <c:v>82.667000000000002</c:v>
                </c:pt>
                <c:pt idx="503">
                  <c:v>82.667000000000002</c:v>
                </c:pt>
                <c:pt idx="504">
                  <c:v>82.667000000000002</c:v>
                </c:pt>
                <c:pt idx="505">
                  <c:v>82.667000000000002</c:v>
                </c:pt>
                <c:pt idx="506">
                  <c:v>82.667000000000002</c:v>
                </c:pt>
                <c:pt idx="507">
                  <c:v>82.667000000000002</c:v>
                </c:pt>
                <c:pt idx="508">
                  <c:v>82.667000000000002</c:v>
                </c:pt>
                <c:pt idx="509">
                  <c:v>82.667000000000002</c:v>
                </c:pt>
                <c:pt idx="510">
                  <c:v>82.667000000000002</c:v>
                </c:pt>
                <c:pt idx="511">
                  <c:v>82.667000000000002</c:v>
                </c:pt>
                <c:pt idx="512">
                  <c:v>82.667000000000002</c:v>
                </c:pt>
                <c:pt idx="513">
                  <c:v>82.667000000000002</c:v>
                </c:pt>
                <c:pt idx="514">
                  <c:v>82.667000000000002</c:v>
                </c:pt>
                <c:pt idx="515">
                  <c:v>82.667000000000002</c:v>
                </c:pt>
                <c:pt idx="516">
                  <c:v>82.667000000000002</c:v>
                </c:pt>
                <c:pt idx="517">
                  <c:v>82.667000000000002</c:v>
                </c:pt>
                <c:pt idx="518">
                  <c:v>82.667000000000002</c:v>
                </c:pt>
                <c:pt idx="519">
                  <c:v>82.667000000000002</c:v>
                </c:pt>
                <c:pt idx="520">
                  <c:v>82.667000000000002</c:v>
                </c:pt>
                <c:pt idx="521">
                  <c:v>82.667000000000002</c:v>
                </c:pt>
                <c:pt idx="522">
                  <c:v>82.667000000000002</c:v>
                </c:pt>
                <c:pt idx="523">
                  <c:v>82.667000000000002</c:v>
                </c:pt>
                <c:pt idx="524">
                  <c:v>82.665999999999983</c:v>
                </c:pt>
                <c:pt idx="525">
                  <c:v>82.664000000000001</c:v>
                </c:pt>
                <c:pt idx="526">
                  <c:v>82.661000000000001</c:v>
                </c:pt>
                <c:pt idx="527">
                  <c:v>82.657999999999987</c:v>
                </c:pt>
                <c:pt idx="528">
                  <c:v>82.654999999999987</c:v>
                </c:pt>
                <c:pt idx="529">
                  <c:v>82.650999999999982</c:v>
                </c:pt>
                <c:pt idx="530">
                  <c:v>82.646000000000001</c:v>
                </c:pt>
                <c:pt idx="531">
                  <c:v>82.638999999999982</c:v>
                </c:pt>
                <c:pt idx="532">
                  <c:v>82.631</c:v>
                </c:pt>
                <c:pt idx="533">
                  <c:v>82.624999999999986</c:v>
                </c:pt>
                <c:pt idx="534">
                  <c:v>82.62</c:v>
                </c:pt>
                <c:pt idx="535">
                  <c:v>82.614999999999995</c:v>
                </c:pt>
                <c:pt idx="536">
                  <c:v>82.61</c:v>
                </c:pt>
                <c:pt idx="537">
                  <c:v>82.60599999999998</c:v>
                </c:pt>
                <c:pt idx="538">
                  <c:v>82.600999999999999</c:v>
                </c:pt>
                <c:pt idx="539">
                  <c:v>82.595000000000013</c:v>
                </c:pt>
                <c:pt idx="540">
                  <c:v>82.59</c:v>
                </c:pt>
                <c:pt idx="541">
                  <c:v>82.581000000000003</c:v>
                </c:pt>
                <c:pt idx="542">
                  <c:v>82.572999999999979</c:v>
                </c:pt>
                <c:pt idx="543">
                  <c:v>82.565000000000012</c:v>
                </c:pt>
                <c:pt idx="544">
                  <c:v>82.554000000000002</c:v>
                </c:pt>
                <c:pt idx="545">
                  <c:v>82.545000000000002</c:v>
                </c:pt>
                <c:pt idx="546">
                  <c:v>82.534999999999997</c:v>
                </c:pt>
                <c:pt idx="547">
                  <c:v>82.528000000000006</c:v>
                </c:pt>
                <c:pt idx="548">
                  <c:v>82.521000000000001</c:v>
                </c:pt>
                <c:pt idx="549">
                  <c:v>82.515000000000001</c:v>
                </c:pt>
                <c:pt idx="550">
                  <c:v>82.504999999999995</c:v>
                </c:pt>
                <c:pt idx="551">
                  <c:v>82.477000000000004</c:v>
                </c:pt>
                <c:pt idx="552">
                  <c:v>82.452000000000012</c:v>
                </c:pt>
                <c:pt idx="553">
                  <c:v>82.144999999999996</c:v>
                </c:pt>
                <c:pt idx="554">
                  <c:v>81.863</c:v>
                </c:pt>
                <c:pt idx="555">
                  <c:v>81.621999999999986</c:v>
                </c:pt>
                <c:pt idx="556">
                  <c:v>81.418000000000006</c:v>
                </c:pt>
                <c:pt idx="557">
                  <c:v>81.230999999999995</c:v>
                </c:pt>
                <c:pt idx="558">
                  <c:v>81.066000000000003</c:v>
                </c:pt>
                <c:pt idx="559">
                  <c:v>80.92</c:v>
                </c:pt>
                <c:pt idx="560">
                  <c:v>80.783000000000001</c:v>
                </c:pt>
                <c:pt idx="561">
                  <c:v>80.654999999999987</c:v>
                </c:pt>
                <c:pt idx="562">
                  <c:v>80.534999999999997</c:v>
                </c:pt>
                <c:pt idx="563">
                  <c:v>80.421000000000006</c:v>
                </c:pt>
                <c:pt idx="564">
                  <c:v>80.319000000000003</c:v>
                </c:pt>
                <c:pt idx="565">
                  <c:v>80.215999999999994</c:v>
                </c:pt>
                <c:pt idx="566">
                  <c:v>80.121999999999986</c:v>
                </c:pt>
                <c:pt idx="567">
                  <c:v>79.838999999999999</c:v>
                </c:pt>
                <c:pt idx="568">
                  <c:v>79.581999999999994</c:v>
                </c:pt>
                <c:pt idx="569">
                  <c:v>79.366</c:v>
                </c:pt>
                <c:pt idx="570">
                  <c:v>79.183999999999983</c:v>
                </c:pt>
                <c:pt idx="571">
                  <c:v>79.031999999999996</c:v>
                </c:pt>
                <c:pt idx="572">
                  <c:v>78.903000000000006</c:v>
                </c:pt>
                <c:pt idx="573">
                  <c:v>78.795000000000002</c:v>
                </c:pt>
                <c:pt idx="574">
                  <c:v>78.703999999999994</c:v>
                </c:pt>
                <c:pt idx="575">
                  <c:v>78.626999999999981</c:v>
                </c:pt>
                <c:pt idx="576">
                  <c:v>78.563000000000002</c:v>
                </c:pt>
                <c:pt idx="577">
                  <c:v>78.509</c:v>
                </c:pt>
                <c:pt idx="578">
                  <c:v>78.462999999999994</c:v>
                </c:pt>
                <c:pt idx="579">
                  <c:v>78.424999999999997</c:v>
                </c:pt>
                <c:pt idx="580">
                  <c:v>78.393000000000001</c:v>
                </c:pt>
                <c:pt idx="581">
                  <c:v>78.321999999999974</c:v>
                </c:pt>
                <c:pt idx="582">
                  <c:v>78.256</c:v>
                </c:pt>
                <c:pt idx="583">
                  <c:v>78.195999999999998</c:v>
                </c:pt>
                <c:pt idx="584">
                  <c:v>78.144000000000005</c:v>
                </c:pt>
                <c:pt idx="585">
                  <c:v>78.099999999999994</c:v>
                </c:pt>
                <c:pt idx="586">
                  <c:v>78.063000000000002</c:v>
                </c:pt>
                <c:pt idx="587">
                  <c:v>78.031000000000006</c:v>
                </c:pt>
                <c:pt idx="588">
                  <c:v>78.004999999999995</c:v>
                </c:pt>
                <c:pt idx="589">
                  <c:v>77.983000000000004</c:v>
                </c:pt>
                <c:pt idx="590">
                  <c:v>77.965000000000003</c:v>
                </c:pt>
                <c:pt idx="591">
                  <c:v>77.948999999999998</c:v>
                </c:pt>
                <c:pt idx="592">
                  <c:v>77.936000000000007</c:v>
                </c:pt>
                <c:pt idx="593">
                  <c:v>77.924999999999997</c:v>
                </c:pt>
                <c:pt idx="594">
                  <c:v>77.915999999999997</c:v>
                </c:pt>
                <c:pt idx="595">
                  <c:v>77.908000000000001</c:v>
                </c:pt>
                <c:pt idx="596">
                  <c:v>77.900999999999996</c:v>
                </c:pt>
                <c:pt idx="597">
                  <c:v>77.896000000000001</c:v>
                </c:pt>
                <c:pt idx="598">
                  <c:v>77.891000000000005</c:v>
                </c:pt>
                <c:pt idx="599">
                  <c:v>77.887</c:v>
                </c:pt>
                <c:pt idx="600">
                  <c:v>77.884</c:v>
                </c:pt>
                <c:pt idx="601">
                  <c:v>77.881</c:v>
                </c:pt>
                <c:pt idx="602">
                  <c:v>77.878999999999948</c:v>
                </c:pt>
                <c:pt idx="603">
                  <c:v>77.876999999999981</c:v>
                </c:pt>
                <c:pt idx="604">
                  <c:v>77.874999999999986</c:v>
                </c:pt>
                <c:pt idx="605">
                  <c:v>77.873999999999981</c:v>
                </c:pt>
                <c:pt idx="606">
                  <c:v>77.872999999999948</c:v>
                </c:pt>
                <c:pt idx="607">
                  <c:v>77.871999999999986</c:v>
                </c:pt>
                <c:pt idx="608">
                  <c:v>77.870999999999981</c:v>
                </c:pt>
                <c:pt idx="609">
                  <c:v>77.87</c:v>
                </c:pt>
                <c:pt idx="610">
                  <c:v>77.87</c:v>
                </c:pt>
                <c:pt idx="611">
                  <c:v>77.869</c:v>
                </c:pt>
                <c:pt idx="612">
                  <c:v>77.869</c:v>
                </c:pt>
                <c:pt idx="613">
                  <c:v>77.869</c:v>
                </c:pt>
                <c:pt idx="614">
                  <c:v>77.85899999999998</c:v>
                </c:pt>
                <c:pt idx="615">
                  <c:v>77.843999999999994</c:v>
                </c:pt>
                <c:pt idx="616">
                  <c:v>77.824999999999974</c:v>
                </c:pt>
                <c:pt idx="617">
                  <c:v>77.807000000000002</c:v>
                </c:pt>
                <c:pt idx="618">
                  <c:v>77.790999999999997</c:v>
                </c:pt>
                <c:pt idx="619">
                  <c:v>77.775000000000006</c:v>
                </c:pt>
                <c:pt idx="620">
                  <c:v>77.760999999999996</c:v>
                </c:pt>
                <c:pt idx="621">
                  <c:v>77.748999999999995</c:v>
                </c:pt>
                <c:pt idx="622">
                  <c:v>77.738</c:v>
                </c:pt>
                <c:pt idx="623">
                  <c:v>77.727999999999994</c:v>
                </c:pt>
                <c:pt idx="624">
                  <c:v>77.718000000000004</c:v>
                </c:pt>
                <c:pt idx="625">
                  <c:v>77.706999999999994</c:v>
                </c:pt>
                <c:pt idx="626">
                  <c:v>77.697000000000003</c:v>
                </c:pt>
                <c:pt idx="627">
                  <c:v>77.688999999999979</c:v>
                </c:pt>
                <c:pt idx="628">
                  <c:v>77.679999999999978</c:v>
                </c:pt>
                <c:pt idx="629">
                  <c:v>77.672999999999845</c:v>
                </c:pt>
                <c:pt idx="630">
                  <c:v>77.665000000000006</c:v>
                </c:pt>
                <c:pt idx="631">
                  <c:v>77.657999999999987</c:v>
                </c:pt>
                <c:pt idx="632">
                  <c:v>77.650999999999982</c:v>
                </c:pt>
                <c:pt idx="633">
                  <c:v>77.644999999999996</c:v>
                </c:pt>
                <c:pt idx="634">
                  <c:v>77.64</c:v>
                </c:pt>
                <c:pt idx="635">
                  <c:v>77.635000000000005</c:v>
                </c:pt>
                <c:pt idx="636">
                  <c:v>77.63</c:v>
                </c:pt>
                <c:pt idx="637">
                  <c:v>77.624999999999986</c:v>
                </c:pt>
                <c:pt idx="638">
                  <c:v>77.620999999999981</c:v>
                </c:pt>
                <c:pt idx="639">
                  <c:v>77.617000000000004</c:v>
                </c:pt>
                <c:pt idx="640">
                  <c:v>77.604999999999976</c:v>
                </c:pt>
                <c:pt idx="641">
                  <c:v>77.592000000000013</c:v>
                </c:pt>
                <c:pt idx="642">
                  <c:v>77.58</c:v>
                </c:pt>
                <c:pt idx="643">
                  <c:v>77.566999999999993</c:v>
                </c:pt>
                <c:pt idx="644">
                  <c:v>77.554000000000002</c:v>
                </c:pt>
                <c:pt idx="645">
                  <c:v>77.543000000000006</c:v>
                </c:pt>
                <c:pt idx="646">
                  <c:v>77.533000000000001</c:v>
                </c:pt>
                <c:pt idx="647">
                  <c:v>77.524000000000001</c:v>
                </c:pt>
                <c:pt idx="648">
                  <c:v>77.510000000000005</c:v>
                </c:pt>
                <c:pt idx="649">
                  <c:v>77.498000000000005</c:v>
                </c:pt>
                <c:pt idx="650">
                  <c:v>77.485000000000014</c:v>
                </c:pt>
                <c:pt idx="651">
                  <c:v>77.474000000000004</c:v>
                </c:pt>
                <c:pt idx="652">
                  <c:v>77.455000000000013</c:v>
                </c:pt>
                <c:pt idx="653">
                  <c:v>77.436000000000007</c:v>
                </c:pt>
                <c:pt idx="654">
                  <c:v>77.418999999999997</c:v>
                </c:pt>
                <c:pt idx="655">
                  <c:v>77.406000000000006</c:v>
                </c:pt>
                <c:pt idx="656">
                  <c:v>77.394000000000005</c:v>
                </c:pt>
                <c:pt idx="657">
                  <c:v>77.385000000000005</c:v>
                </c:pt>
                <c:pt idx="658">
                  <c:v>77.375999999999948</c:v>
                </c:pt>
                <c:pt idx="659">
                  <c:v>77.335999999999999</c:v>
                </c:pt>
                <c:pt idx="660">
                  <c:v>77.194999999999993</c:v>
                </c:pt>
                <c:pt idx="661">
                  <c:v>77.075999999999979</c:v>
                </c:pt>
                <c:pt idx="662">
                  <c:v>76.974999999999994</c:v>
                </c:pt>
                <c:pt idx="663">
                  <c:v>76.891000000000005</c:v>
                </c:pt>
                <c:pt idx="664">
                  <c:v>76.819999999999993</c:v>
                </c:pt>
                <c:pt idx="665">
                  <c:v>76.760000000000005</c:v>
                </c:pt>
                <c:pt idx="666">
                  <c:v>76.709999999999994</c:v>
                </c:pt>
                <c:pt idx="667">
                  <c:v>76.668000000000006</c:v>
                </c:pt>
                <c:pt idx="668">
                  <c:v>76.562000000000012</c:v>
                </c:pt>
                <c:pt idx="669">
                  <c:v>76.472999999999999</c:v>
                </c:pt>
                <c:pt idx="670">
                  <c:v>76.397999999999996</c:v>
                </c:pt>
                <c:pt idx="671">
                  <c:v>76.334000000000003</c:v>
                </c:pt>
                <c:pt idx="672">
                  <c:v>76.281000000000006</c:v>
                </c:pt>
                <c:pt idx="673">
                  <c:v>76.128999999999948</c:v>
                </c:pt>
                <c:pt idx="674">
                  <c:v>76.001000000000005</c:v>
                </c:pt>
                <c:pt idx="675">
                  <c:v>75.884</c:v>
                </c:pt>
                <c:pt idx="676">
                  <c:v>75.775999999999982</c:v>
                </c:pt>
                <c:pt idx="677">
                  <c:v>75.684999999999974</c:v>
                </c:pt>
                <c:pt idx="678">
                  <c:v>75.599999999999994</c:v>
                </c:pt>
                <c:pt idx="679">
                  <c:v>75.525999999999982</c:v>
                </c:pt>
                <c:pt idx="680">
                  <c:v>75.462999999999994</c:v>
                </c:pt>
                <c:pt idx="681">
                  <c:v>75.403000000000006</c:v>
                </c:pt>
                <c:pt idx="682">
                  <c:v>75.350999999999999</c:v>
                </c:pt>
                <c:pt idx="683">
                  <c:v>75.305999999999983</c:v>
                </c:pt>
                <c:pt idx="684">
                  <c:v>75.268000000000001</c:v>
                </c:pt>
                <c:pt idx="685">
                  <c:v>75.236000000000004</c:v>
                </c:pt>
                <c:pt idx="686">
                  <c:v>75.206000000000003</c:v>
                </c:pt>
                <c:pt idx="687">
                  <c:v>75.176999999999978</c:v>
                </c:pt>
                <c:pt idx="688">
                  <c:v>75.152999999999977</c:v>
                </c:pt>
                <c:pt idx="689">
                  <c:v>75.132000000000005</c:v>
                </c:pt>
                <c:pt idx="690">
                  <c:v>75.114999999999995</c:v>
                </c:pt>
                <c:pt idx="691">
                  <c:v>75.100999999999999</c:v>
                </c:pt>
                <c:pt idx="692">
                  <c:v>75.088999999999999</c:v>
                </c:pt>
                <c:pt idx="693">
                  <c:v>75.077999999999975</c:v>
                </c:pt>
                <c:pt idx="694">
                  <c:v>75.069999999999993</c:v>
                </c:pt>
                <c:pt idx="695">
                  <c:v>75.063000000000002</c:v>
                </c:pt>
                <c:pt idx="696">
                  <c:v>75.057000000000002</c:v>
                </c:pt>
                <c:pt idx="697">
                  <c:v>75.052000000000007</c:v>
                </c:pt>
                <c:pt idx="698">
                  <c:v>75.046999999999997</c:v>
                </c:pt>
                <c:pt idx="699">
                  <c:v>75.043999999999997</c:v>
                </c:pt>
                <c:pt idx="700">
                  <c:v>75.040999999999997</c:v>
                </c:pt>
                <c:pt idx="701">
                  <c:v>75.037999999999997</c:v>
                </c:pt>
                <c:pt idx="702">
                  <c:v>75.036000000000001</c:v>
                </c:pt>
                <c:pt idx="703">
                  <c:v>75.034000000000006</c:v>
                </c:pt>
                <c:pt idx="704">
                  <c:v>75.033000000000001</c:v>
                </c:pt>
                <c:pt idx="705">
                  <c:v>75.031000000000006</c:v>
                </c:pt>
                <c:pt idx="706">
                  <c:v>75.03</c:v>
                </c:pt>
                <c:pt idx="707">
                  <c:v>75.028999999999982</c:v>
                </c:pt>
                <c:pt idx="708">
                  <c:v>75.028999999999982</c:v>
                </c:pt>
                <c:pt idx="709">
                  <c:v>75.028000000000006</c:v>
                </c:pt>
                <c:pt idx="710">
                  <c:v>75.027000000000001</c:v>
                </c:pt>
                <c:pt idx="711">
                  <c:v>75.027000000000001</c:v>
                </c:pt>
                <c:pt idx="712">
                  <c:v>75.025999999999982</c:v>
                </c:pt>
                <c:pt idx="713">
                  <c:v>75.025999999999982</c:v>
                </c:pt>
                <c:pt idx="714">
                  <c:v>75.025999999999982</c:v>
                </c:pt>
                <c:pt idx="715">
                  <c:v>75.025999999999982</c:v>
                </c:pt>
                <c:pt idx="716">
                  <c:v>75.025000000000006</c:v>
                </c:pt>
                <c:pt idx="717">
                  <c:v>75.018000000000001</c:v>
                </c:pt>
                <c:pt idx="718">
                  <c:v>75.006</c:v>
                </c:pt>
                <c:pt idx="719">
                  <c:v>74.994</c:v>
                </c:pt>
                <c:pt idx="720">
                  <c:v>74.983000000000004</c:v>
                </c:pt>
                <c:pt idx="721">
                  <c:v>74.972999999999999</c:v>
                </c:pt>
                <c:pt idx="722">
                  <c:v>74.963999999999999</c:v>
                </c:pt>
                <c:pt idx="723">
                  <c:v>74.947000000000003</c:v>
                </c:pt>
                <c:pt idx="724">
                  <c:v>74.930999999999997</c:v>
                </c:pt>
                <c:pt idx="725">
                  <c:v>74.903000000000006</c:v>
                </c:pt>
                <c:pt idx="726">
                  <c:v>74.878999999999948</c:v>
                </c:pt>
                <c:pt idx="727">
                  <c:v>74.85899999999998</c:v>
                </c:pt>
                <c:pt idx="728">
                  <c:v>74.84</c:v>
                </c:pt>
                <c:pt idx="729">
                  <c:v>74.822999999999979</c:v>
                </c:pt>
                <c:pt idx="730">
                  <c:v>74.808000000000007</c:v>
                </c:pt>
                <c:pt idx="731">
                  <c:v>74.793000000000006</c:v>
                </c:pt>
                <c:pt idx="732">
                  <c:v>74.777000000000001</c:v>
                </c:pt>
                <c:pt idx="733">
                  <c:v>74.763000000000005</c:v>
                </c:pt>
                <c:pt idx="734">
                  <c:v>74.748000000000005</c:v>
                </c:pt>
                <c:pt idx="735">
                  <c:v>74.735000000000014</c:v>
                </c:pt>
                <c:pt idx="736">
                  <c:v>74.724000000000004</c:v>
                </c:pt>
                <c:pt idx="737">
                  <c:v>74.724000000000004</c:v>
                </c:pt>
                <c:pt idx="738">
                  <c:v>74.724000000000004</c:v>
                </c:pt>
                <c:pt idx="739">
                  <c:v>74.724000000000004</c:v>
                </c:pt>
                <c:pt idx="740">
                  <c:v>74.724000000000004</c:v>
                </c:pt>
                <c:pt idx="741">
                  <c:v>74.724000000000004</c:v>
                </c:pt>
                <c:pt idx="742">
                  <c:v>74.724000000000004</c:v>
                </c:pt>
                <c:pt idx="743">
                  <c:v>74.724000000000004</c:v>
                </c:pt>
                <c:pt idx="744">
                  <c:v>74.724000000000004</c:v>
                </c:pt>
                <c:pt idx="745">
                  <c:v>74.724000000000004</c:v>
                </c:pt>
                <c:pt idx="746">
                  <c:v>74.724000000000004</c:v>
                </c:pt>
                <c:pt idx="747">
                  <c:v>74.724000000000004</c:v>
                </c:pt>
                <c:pt idx="748">
                  <c:v>74.724000000000004</c:v>
                </c:pt>
                <c:pt idx="749">
                  <c:v>74.724000000000004</c:v>
                </c:pt>
                <c:pt idx="750">
                  <c:v>74.724000000000004</c:v>
                </c:pt>
                <c:pt idx="751">
                  <c:v>74.724000000000004</c:v>
                </c:pt>
                <c:pt idx="752">
                  <c:v>74.724000000000004</c:v>
                </c:pt>
                <c:pt idx="753">
                  <c:v>74.724000000000004</c:v>
                </c:pt>
                <c:pt idx="754">
                  <c:v>74.724000000000004</c:v>
                </c:pt>
                <c:pt idx="755">
                  <c:v>74.724000000000004</c:v>
                </c:pt>
                <c:pt idx="756">
                  <c:v>74.724000000000004</c:v>
                </c:pt>
                <c:pt idx="757">
                  <c:v>74.724000000000004</c:v>
                </c:pt>
                <c:pt idx="758">
                  <c:v>74.724000000000004</c:v>
                </c:pt>
                <c:pt idx="759">
                  <c:v>74.724000000000004</c:v>
                </c:pt>
                <c:pt idx="760">
                  <c:v>74.724000000000004</c:v>
                </c:pt>
                <c:pt idx="761">
                  <c:v>74.724000000000004</c:v>
                </c:pt>
                <c:pt idx="762">
                  <c:v>74.724000000000004</c:v>
                </c:pt>
                <c:pt idx="763">
                  <c:v>74.724000000000004</c:v>
                </c:pt>
                <c:pt idx="764">
                  <c:v>74.724000000000004</c:v>
                </c:pt>
                <c:pt idx="765">
                  <c:v>74.724000000000004</c:v>
                </c:pt>
                <c:pt idx="766">
                  <c:v>74.724000000000004</c:v>
                </c:pt>
                <c:pt idx="767">
                  <c:v>74.724000000000004</c:v>
                </c:pt>
                <c:pt idx="768">
                  <c:v>74.724000000000004</c:v>
                </c:pt>
                <c:pt idx="769">
                  <c:v>74.724000000000004</c:v>
                </c:pt>
                <c:pt idx="770">
                  <c:v>74.724000000000004</c:v>
                </c:pt>
                <c:pt idx="771">
                  <c:v>74.724000000000004</c:v>
                </c:pt>
                <c:pt idx="772">
                  <c:v>74.724000000000004</c:v>
                </c:pt>
                <c:pt idx="773">
                  <c:v>74.724000000000004</c:v>
                </c:pt>
                <c:pt idx="774">
                  <c:v>74.724000000000004</c:v>
                </c:pt>
                <c:pt idx="775">
                  <c:v>74.724000000000004</c:v>
                </c:pt>
                <c:pt idx="776">
                  <c:v>74.724000000000004</c:v>
                </c:pt>
                <c:pt idx="777">
                  <c:v>74.724000000000004</c:v>
                </c:pt>
                <c:pt idx="778">
                  <c:v>74.724000000000004</c:v>
                </c:pt>
                <c:pt idx="779">
                  <c:v>74.724000000000004</c:v>
                </c:pt>
                <c:pt idx="780">
                  <c:v>74.724000000000004</c:v>
                </c:pt>
                <c:pt idx="781">
                  <c:v>74.724000000000004</c:v>
                </c:pt>
                <c:pt idx="782">
                  <c:v>74.724000000000004</c:v>
                </c:pt>
                <c:pt idx="783">
                  <c:v>74.724000000000004</c:v>
                </c:pt>
                <c:pt idx="784">
                  <c:v>74.724000000000004</c:v>
                </c:pt>
                <c:pt idx="785">
                  <c:v>74.724000000000004</c:v>
                </c:pt>
                <c:pt idx="786">
                  <c:v>74.724000000000004</c:v>
                </c:pt>
                <c:pt idx="787">
                  <c:v>74.724000000000004</c:v>
                </c:pt>
                <c:pt idx="788">
                  <c:v>74.724000000000004</c:v>
                </c:pt>
                <c:pt idx="789">
                  <c:v>74.724000000000004</c:v>
                </c:pt>
                <c:pt idx="790">
                  <c:v>74.724000000000004</c:v>
                </c:pt>
                <c:pt idx="791">
                  <c:v>74.724000000000004</c:v>
                </c:pt>
                <c:pt idx="792">
                  <c:v>74.724000000000004</c:v>
                </c:pt>
                <c:pt idx="793">
                  <c:v>74.724000000000004</c:v>
                </c:pt>
                <c:pt idx="794">
                  <c:v>74.724000000000004</c:v>
                </c:pt>
                <c:pt idx="795">
                  <c:v>74.724000000000004</c:v>
                </c:pt>
                <c:pt idx="796">
                  <c:v>74.724000000000004</c:v>
                </c:pt>
                <c:pt idx="797">
                  <c:v>74.724000000000004</c:v>
                </c:pt>
                <c:pt idx="798">
                  <c:v>74.724000000000004</c:v>
                </c:pt>
                <c:pt idx="799">
                  <c:v>74.724000000000004</c:v>
                </c:pt>
                <c:pt idx="800">
                  <c:v>74.724000000000004</c:v>
                </c:pt>
                <c:pt idx="801">
                  <c:v>74.724000000000004</c:v>
                </c:pt>
                <c:pt idx="802">
                  <c:v>74.724000000000004</c:v>
                </c:pt>
                <c:pt idx="803">
                  <c:v>74.724000000000004</c:v>
                </c:pt>
                <c:pt idx="804">
                  <c:v>74.724000000000004</c:v>
                </c:pt>
                <c:pt idx="805">
                  <c:v>74.724000000000004</c:v>
                </c:pt>
                <c:pt idx="806">
                  <c:v>74.724000000000004</c:v>
                </c:pt>
                <c:pt idx="807">
                  <c:v>74.724000000000004</c:v>
                </c:pt>
                <c:pt idx="808">
                  <c:v>74.724000000000004</c:v>
                </c:pt>
                <c:pt idx="809">
                  <c:v>74.724000000000004</c:v>
                </c:pt>
                <c:pt idx="810">
                  <c:v>74.724000000000004</c:v>
                </c:pt>
                <c:pt idx="811">
                  <c:v>74.724000000000004</c:v>
                </c:pt>
                <c:pt idx="812">
                  <c:v>74.736000000000004</c:v>
                </c:pt>
                <c:pt idx="813">
                  <c:v>74.747</c:v>
                </c:pt>
                <c:pt idx="814">
                  <c:v>74.757999999999996</c:v>
                </c:pt>
                <c:pt idx="815">
                  <c:v>74.769000000000005</c:v>
                </c:pt>
                <c:pt idx="816">
                  <c:v>74.778000000000006</c:v>
                </c:pt>
                <c:pt idx="817">
                  <c:v>74.787000000000006</c:v>
                </c:pt>
                <c:pt idx="818">
                  <c:v>74.804000000000002</c:v>
                </c:pt>
                <c:pt idx="819">
                  <c:v>74.828999999999979</c:v>
                </c:pt>
                <c:pt idx="820">
                  <c:v>74.85899999999998</c:v>
                </c:pt>
                <c:pt idx="821">
                  <c:v>74.884</c:v>
                </c:pt>
                <c:pt idx="822">
                  <c:v>74.933999999999997</c:v>
                </c:pt>
                <c:pt idx="823">
                  <c:v>74.975999999999999</c:v>
                </c:pt>
                <c:pt idx="824">
                  <c:v>75.012</c:v>
                </c:pt>
                <c:pt idx="825">
                  <c:v>75.042000000000002</c:v>
                </c:pt>
                <c:pt idx="826">
                  <c:v>75.066999999999993</c:v>
                </c:pt>
                <c:pt idx="827">
                  <c:v>75.087999999999994</c:v>
                </c:pt>
                <c:pt idx="828">
                  <c:v>75.106999999999999</c:v>
                </c:pt>
                <c:pt idx="829">
                  <c:v>75.128999999999948</c:v>
                </c:pt>
                <c:pt idx="830">
                  <c:v>75.167000000000002</c:v>
                </c:pt>
                <c:pt idx="831">
                  <c:v>75.198999999999998</c:v>
                </c:pt>
                <c:pt idx="832">
                  <c:v>75.236000000000004</c:v>
                </c:pt>
                <c:pt idx="833">
                  <c:v>75.281000000000006</c:v>
                </c:pt>
                <c:pt idx="834">
                  <c:v>75.320999999999998</c:v>
                </c:pt>
                <c:pt idx="835">
                  <c:v>75.354999999999976</c:v>
                </c:pt>
                <c:pt idx="836">
                  <c:v>75.403999999999996</c:v>
                </c:pt>
                <c:pt idx="837">
                  <c:v>75.444999999999993</c:v>
                </c:pt>
                <c:pt idx="838">
                  <c:v>75.491</c:v>
                </c:pt>
                <c:pt idx="839">
                  <c:v>75.528999999999982</c:v>
                </c:pt>
                <c:pt idx="840">
                  <c:v>75.562000000000012</c:v>
                </c:pt>
                <c:pt idx="841">
                  <c:v>75.588999999999999</c:v>
                </c:pt>
                <c:pt idx="842">
                  <c:v>75.611999999999995</c:v>
                </c:pt>
                <c:pt idx="843">
                  <c:v>75.631</c:v>
                </c:pt>
                <c:pt idx="844">
                  <c:v>75.647000000000006</c:v>
                </c:pt>
                <c:pt idx="845">
                  <c:v>75.661000000000001</c:v>
                </c:pt>
                <c:pt idx="846">
                  <c:v>75.672999999999845</c:v>
                </c:pt>
                <c:pt idx="847">
                  <c:v>75.681999999999974</c:v>
                </c:pt>
                <c:pt idx="848">
                  <c:v>75.69</c:v>
                </c:pt>
                <c:pt idx="849">
                  <c:v>75.697000000000003</c:v>
                </c:pt>
                <c:pt idx="850">
                  <c:v>75.703000000000003</c:v>
                </c:pt>
                <c:pt idx="851">
                  <c:v>75.708000000000013</c:v>
                </c:pt>
                <c:pt idx="852">
                  <c:v>75.712000000000003</c:v>
                </c:pt>
                <c:pt idx="853">
                  <c:v>75.715000000000003</c:v>
                </c:pt>
                <c:pt idx="854">
                  <c:v>75.718000000000004</c:v>
                </c:pt>
                <c:pt idx="855">
                  <c:v>75.721000000000004</c:v>
                </c:pt>
                <c:pt idx="856">
                  <c:v>75.722999999999999</c:v>
                </c:pt>
                <c:pt idx="857">
                  <c:v>75.724000000000004</c:v>
                </c:pt>
                <c:pt idx="858">
                  <c:v>75.725999999999999</c:v>
                </c:pt>
                <c:pt idx="859">
                  <c:v>75.727000000000004</c:v>
                </c:pt>
                <c:pt idx="860">
                  <c:v>75.727999999999994</c:v>
                </c:pt>
                <c:pt idx="861">
                  <c:v>75.728999999999999</c:v>
                </c:pt>
                <c:pt idx="862">
                  <c:v>75.787999999999997</c:v>
                </c:pt>
                <c:pt idx="863">
                  <c:v>75.885999999999981</c:v>
                </c:pt>
                <c:pt idx="864">
                  <c:v>75.983999999999995</c:v>
                </c:pt>
                <c:pt idx="865">
                  <c:v>76.082999999999998</c:v>
                </c:pt>
                <c:pt idx="866">
                  <c:v>76.182999999999979</c:v>
                </c:pt>
                <c:pt idx="867">
                  <c:v>76.266999999999996</c:v>
                </c:pt>
                <c:pt idx="868">
                  <c:v>76.340999999999994</c:v>
                </c:pt>
                <c:pt idx="869">
                  <c:v>76.403999999999996</c:v>
                </c:pt>
                <c:pt idx="870">
                  <c:v>76.458000000000013</c:v>
                </c:pt>
                <c:pt idx="871">
                  <c:v>76.506</c:v>
                </c:pt>
                <c:pt idx="872">
                  <c:v>76.546999999999997</c:v>
                </c:pt>
                <c:pt idx="873">
                  <c:v>76.585999999999999</c:v>
                </c:pt>
                <c:pt idx="874">
                  <c:v>76.622999999999948</c:v>
                </c:pt>
                <c:pt idx="875">
                  <c:v>76.657999999999987</c:v>
                </c:pt>
                <c:pt idx="876">
                  <c:v>76.69</c:v>
                </c:pt>
                <c:pt idx="877">
                  <c:v>76.716999999999999</c:v>
                </c:pt>
                <c:pt idx="878">
                  <c:v>76.747</c:v>
                </c:pt>
                <c:pt idx="879">
                  <c:v>76.771000000000001</c:v>
                </c:pt>
                <c:pt idx="880">
                  <c:v>76.798000000000002</c:v>
                </c:pt>
                <c:pt idx="881">
                  <c:v>76.823999999999998</c:v>
                </c:pt>
                <c:pt idx="882">
                  <c:v>76.846999999999994</c:v>
                </c:pt>
                <c:pt idx="883">
                  <c:v>76.869</c:v>
                </c:pt>
                <c:pt idx="884">
                  <c:v>76.891999999999996</c:v>
                </c:pt>
                <c:pt idx="885">
                  <c:v>76.912000000000006</c:v>
                </c:pt>
                <c:pt idx="886">
                  <c:v>76.933000000000007</c:v>
                </c:pt>
                <c:pt idx="887">
                  <c:v>76.958000000000013</c:v>
                </c:pt>
                <c:pt idx="888">
                  <c:v>76.980999999999995</c:v>
                </c:pt>
                <c:pt idx="889">
                  <c:v>77.007000000000005</c:v>
                </c:pt>
                <c:pt idx="890">
                  <c:v>77.034000000000006</c:v>
                </c:pt>
                <c:pt idx="891">
                  <c:v>77.061000000000007</c:v>
                </c:pt>
                <c:pt idx="892">
                  <c:v>77.084000000000003</c:v>
                </c:pt>
                <c:pt idx="893">
                  <c:v>77.104999999999976</c:v>
                </c:pt>
                <c:pt idx="894">
                  <c:v>77.121999999999986</c:v>
                </c:pt>
                <c:pt idx="895">
                  <c:v>77.137</c:v>
                </c:pt>
                <c:pt idx="896">
                  <c:v>77.149000000000001</c:v>
                </c:pt>
                <c:pt idx="897">
                  <c:v>77.162000000000006</c:v>
                </c:pt>
                <c:pt idx="898">
                  <c:v>77.185999999999979</c:v>
                </c:pt>
                <c:pt idx="899">
                  <c:v>77.206999999999994</c:v>
                </c:pt>
                <c:pt idx="900">
                  <c:v>77.227000000000004</c:v>
                </c:pt>
                <c:pt idx="901">
                  <c:v>77.244</c:v>
                </c:pt>
                <c:pt idx="902">
                  <c:v>77.257999999999996</c:v>
                </c:pt>
                <c:pt idx="903">
                  <c:v>77.27</c:v>
                </c:pt>
                <c:pt idx="904">
                  <c:v>77.28</c:v>
                </c:pt>
                <c:pt idx="905">
                  <c:v>77.287999999999997</c:v>
                </c:pt>
                <c:pt idx="906">
                  <c:v>77.296000000000006</c:v>
                </c:pt>
                <c:pt idx="907">
                  <c:v>77.302000000000007</c:v>
                </c:pt>
                <c:pt idx="908">
                  <c:v>77.307000000000002</c:v>
                </c:pt>
                <c:pt idx="909">
                  <c:v>77.311000000000007</c:v>
                </c:pt>
                <c:pt idx="910">
                  <c:v>77.313999999999993</c:v>
                </c:pt>
                <c:pt idx="911">
                  <c:v>77.316999999999993</c:v>
                </c:pt>
                <c:pt idx="912">
                  <c:v>77.319999999999993</c:v>
                </c:pt>
                <c:pt idx="913">
                  <c:v>77.321999999999974</c:v>
                </c:pt>
                <c:pt idx="914">
                  <c:v>77.323999999999998</c:v>
                </c:pt>
                <c:pt idx="915">
                  <c:v>77.327999999999975</c:v>
                </c:pt>
                <c:pt idx="916">
                  <c:v>77.327999999999975</c:v>
                </c:pt>
                <c:pt idx="917">
                  <c:v>77.327999999999975</c:v>
                </c:pt>
                <c:pt idx="918">
                  <c:v>77.327999999999975</c:v>
                </c:pt>
                <c:pt idx="919">
                  <c:v>77.327999999999975</c:v>
                </c:pt>
                <c:pt idx="920">
                  <c:v>77.327999999999975</c:v>
                </c:pt>
                <c:pt idx="921">
                  <c:v>77.327999999999975</c:v>
                </c:pt>
                <c:pt idx="922">
                  <c:v>77.327999999999975</c:v>
                </c:pt>
                <c:pt idx="923">
                  <c:v>77.327999999999975</c:v>
                </c:pt>
                <c:pt idx="924">
                  <c:v>77.327999999999975</c:v>
                </c:pt>
                <c:pt idx="925">
                  <c:v>77.327999999999975</c:v>
                </c:pt>
                <c:pt idx="926">
                  <c:v>77.327999999999975</c:v>
                </c:pt>
                <c:pt idx="927">
                  <c:v>77.327999999999975</c:v>
                </c:pt>
                <c:pt idx="928">
                  <c:v>77.327999999999975</c:v>
                </c:pt>
                <c:pt idx="929">
                  <c:v>77.327999999999975</c:v>
                </c:pt>
                <c:pt idx="930">
                  <c:v>77.327999999999975</c:v>
                </c:pt>
                <c:pt idx="931">
                  <c:v>77.327999999999975</c:v>
                </c:pt>
                <c:pt idx="932">
                  <c:v>77.327999999999975</c:v>
                </c:pt>
                <c:pt idx="933">
                  <c:v>77.327999999999975</c:v>
                </c:pt>
                <c:pt idx="934">
                  <c:v>77.327999999999975</c:v>
                </c:pt>
                <c:pt idx="935">
                  <c:v>77.327999999999975</c:v>
                </c:pt>
                <c:pt idx="936">
                  <c:v>77.327999999999975</c:v>
                </c:pt>
                <c:pt idx="937">
                  <c:v>77.327999999999975</c:v>
                </c:pt>
                <c:pt idx="938">
                  <c:v>77.327999999999975</c:v>
                </c:pt>
                <c:pt idx="939">
                  <c:v>77.327999999999975</c:v>
                </c:pt>
                <c:pt idx="940">
                  <c:v>77.327999999999975</c:v>
                </c:pt>
                <c:pt idx="941">
                  <c:v>77.327999999999975</c:v>
                </c:pt>
                <c:pt idx="942">
                  <c:v>77.327999999999975</c:v>
                </c:pt>
                <c:pt idx="943">
                  <c:v>77.327999999999975</c:v>
                </c:pt>
                <c:pt idx="944">
                  <c:v>77.327999999999975</c:v>
                </c:pt>
                <c:pt idx="945">
                  <c:v>77.327999999999975</c:v>
                </c:pt>
                <c:pt idx="946">
                  <c:v>77.327999999999975</c:v>
                </c:pt>
                <c:pt idx="947">
                  <c:v>77.327999999999975</c:v>
                </c:pt>
                <c:pt idx="948">
                  <c:v>77.327999999999975</c:v>
                </c:pt>
                <c:pt idx="949">
                  <c:v>77.327999999999975</c:v>
                </c:pt>
                <c:pt idx="950">
                  <c:v>77.327999999999975</c:v>
                </c:pt>
                <c:pt idx="951">
                  <c:v>77.327999999999975</c:v>
                </c:pt>
                <c:pt idx="952">
                  <c:v>77.327999999999975</c:v>
                </c:pt>
                <c:pt idx="953">
                  <c:v>77.327999999999975</c:v>
                </c:pt>
                <c:pt idx="954">
                  <c:v>77.327999999999975</c:v>
                </c:pt>
                <c:pt idx="955">
                  <c:v>77.327999999999975</c:v>
                </c:pt>
                <c:pt idx="956">
                  <c:v>77.327999999999975</c:v>
                </c:pt>
                <c:pt idx="957">
                  <c:v>77.327999999999975</c:v>
                </c:pt>
                <c:pt idx="958">
                  <c:v>77.327999999999975</c:v>
                </c:pt>
                <c:pt idx="959">
                  <c:v>77.327999999999975</c:v>
                </c:pt>
                <c:pt idx="960">
                  <c:v>77.327999999999975</c:v>
                </c:pt>
                <c:pt idx="961">
                  <c:v>77.327999999999975</c:v>
                </c:pt>
                <c:pt idx="962">
                  <c:v>77.327999999999975</c:v>
                </c:pt>
                <c:pt idx="963">
                  <c:v>77.327999999999975</c:v>
                </c:pt>
                <c:pt idx="964">
                  <c:v>77.327999999999975</c:v>
                </c:pt>
                <c:pt idx="965">
                  <c:v>77.327999999999975</c:v>
                </c:pt>
                <c:pt idx="966">
                  <c:v>77.327999999999975</c:v>
                </c:pt>
                <c:pt idx="967">
                  <c:v>77.327999999999975</c:v>
                </c:pt>
                <c:pt idx="968">
                  <c:v>77.327999999999975</c:v>
                </c:pt>
                <c:pt idx="969">
                  <c:v>77.327999999999975</c:v>
                </c:pt>
                <c:pt idx="970">
                  <c:v>77.327999999999975</c:v>
                </c:pt>
                <c:pt idx="971">
                  <c:v>77.327999999999975</c:v>
                </c:pt>
                <c:pt idx="972">
                  <c:v>77.327999999999975</c:v>
                </c:pt>
                <c:pt idx="973">
                  <c:v>77.327999999999975</c:v>
                </c:pt>
                <c:pt idx="974">
                  <c:v>77.327999999999975</c:v>
                </c:pt>
                <c:pt idx="975">
                  <c:v>77.327999999999975</c:v>
                </c:pt>
                <c:pt idx="976">
                  <c:v>77.327999999999975</c:v>
                </c:pt>
                <c:pt idx="977">
                  <c:v>77.327999999999975</c:v>
                </c:pt>
                <c:pt idx="978">
                  <c:v>77.327999999999975</c:v>
                </c:pt>
                <c:pt idx="979">
                  <c:v>77.327999999999975</c:v>
                </c:pt>
                <c:pt idx="980">
                  <c:v>77.327999999999975</c:v>
                </c:pt>
                <c:pt idx="981">
                  <c:v>77.327999999999975</c:v>
                </c:pt>
                <c:pt idx="982">
                  <c:v>77.327999999999975</c:v>
                </c:pt>
                <c:pt idx="983">
                  <c:v>77.327999999999975</c:v>
                </c:pt>
                <c:pt idx="984">
                  <c:v>77.327999999999975</c:v>
                </c:pt>
                <c:pt idx="985">
                  <c:v>77.327999999999975</c:v>
                </c:pt>
                <c:pt idx="986">
                  <c:v>77.327999999999975</c:v>
                </c:pt>
                <c:pt idx="987">
                  <c:v>77.327999999999975</c:v>
                </c:pt>
                <c:pt idx="988">
                  <c:v>77.327999999999975</c:v>
                </c:pt>
                <c:pt idx="989">
                  <c:v>77.327999999999975</c:v>
                </c:pt>
                <c:pt idx="990">
                  <c:v>77.327999999999975</c:v>
                </c:pt>
                <c:pt idx="991">
                  <c:v>77.326999999999998</c:v>
                </c:pt>
                <c:pt idx="992">
                  <c:v>77.315000000000012</c:v>
                </c:pt>
                <c:pt idx="993">
                  <c:v>77.302000000000007</c:v>
                </c:pt>
                <c:pt idx="994">
                  <c:v>77.290999999999997</c:v>
                </c:pt>
                <c:pt idx="995">
                  <c:v>77.278999999999982</c:v>
                </c:pt>
                <c:pt idx="996">
                  <c:v>77.257999999999996</c:v>
                </c:pt>
                <c:pt idx="997">
                  <c:v>77.233000000000004</c:v>
                </c:pt>
                <c:pt idx="998">
                  <c:v>77.212000000000003</c:v>
                </c:pt>
                <c:pt idx="999">
                  <c:v>77.184999999999974</c:v>
                </c:pt>
                <c:pt idx="1000">
                  <c:v>77.068000000000012</c:v>
                </c:pt>
                <c:pt idx="1001">
                  <c:v>76.968999999999994</c:v>
                </c:pt>
                <c:pt idx="1002">
                  <c:v>76.885000000000005</c:v>
                </c:pt>
                <c:pt idx="1003">
                  <c:v>76.784999999999997</c:v>
                </c:pt>
                <c:pt idx="1004">
                  <c:v>76.694000000000003</c:v>
                </c:pt>
                <c:pt idx="1005">
                  <c:v>76.613</c:v>
                </c:pt>
                <c:pt idx="1006">
                  <c:v>76.540999999999997</c:v>
                </c:pt>
                <c:pt idx="1007">
                  <c:v>76.478999999999999</c:v>
                </c:pt>
                <c:pt idx="1008">
                  <c:v>76.424999999999997</c:v>
                </c:pt>
                <c:pt idx="1009">
                  <c:v>76.377999999999986</c:v>
                </c:pt>
                <c:pt idx="1010">
                  <c:v>76.334999999999994</c:v>
                </c:pt>
                <c:pt idx="1011">
                  <c:v>76.295000000000002</c:v>
                </c:pt>
                <c:pt idx="1012">
                  <c:v>76.260000000000005</c:v>
                </c:pt>
                <c:pt idx="1013">
                  <c:v>76.23</c:v>
                </c:pt>
                <c:pt idx="1014">
                  <c:v>76.198999999999998</c:v>
                </c:pt>
                <c:pt idx="1015">
                  <c:v>76.168000000000006</c:v>
                </c:pt>
                <c:pt idx="1016">
                  <c:v>76.141000000000005</c:v>
                </c:pt>
                <c:pt idx="1017">
                  <c:v>76.119</c:v>
                </c:pt>
                <c:pt idx="1018">
                  <c:v>76.099999999999994</c:v>
                </c:pt>
                <c:pt idx="1019">
                  <c:v>76.084000000000003</c:v>
                </c:pt>
                <c:pt idx="1020">
                  <c:v>76.070999999999998</c:v>
                </c:pt>
                <c:pt idx="1021">
                  <c:v>76.06</c:v>
                </c:pt>
                <c:pt idx="1022">
                  <c:v>76.05</c:v>
                </c:pt>
                <c:pt idx="1023">
                  <c:v>76.042000000000002</c:v>
                </c:pt>
                <c:pt idx="1024">
                  <c:v>76.034999999999997</c:v>
                </c:pt>
                <c:pt idx="1025">
                  <c:v>76.03</c:v>
                </c:pt>
                <c:pt idx="1026">
                  <c:v>76.025000000000006</c:v>
                </c:pt>
                <c:pt idx="1027">
                  <c:v>76.021000000000001</c:v>
                </c:pt>
                <c:pt idx="1028">
                  <c:v>76.018000000000001</c:v>
                </c:pt>
                <c:pt idx="1029">
                  <c:v>76.015000000000001</c:v>
                </c:pt>
                <c:pt idx="1030">
                  <c:v>76.013000000000005</c:v>
                </c:pt>
                <c:pt idx="1031">
                  <c:v>76.010999999999996</c:v>
                </c:pt>
                <c:pt idx="1032">
                  <c:v>76.009</c:v>
                </c:pt>
                <c:pt idx="1033">
                  <c:v>76.007000000000005</c:v>
                </c:pt>
                <c:pt idx="1034">
                  <c:v>76.006</c:v>
                </c:pt>
                <c:pt idx="1035">
                  <c:v>76.004999999999995</c:v>
                </c:pt>
                <c:pt idx="1036">
                  <c:v>76.004000000000005</c:v>
                </c:pt>
                <c:pt idx="1037">
                  <c:v>76.004000000000005</c:v>
                </c:pt>
                <c:pt idx="1038">
                  <c:v>76.003</c:v>
                </c:pt>
                <c:pt idx="1039">
                  <c:v>76.003</c:v>
                </c:pt>
                <c:pt idx="1040">
                  <c:v>76.001999999999995</c:v>
                </c:pt>
                <c:pt idx="1041">
                  <c:v>76.001999999999995</c:v>
                </c:pt>
                <c:pt idx="1042">
                  <c:v>76.001999999999995</c:v>
                </c:pt>
                <c:pt idx="1043">
                  <c:v>76.001000000000005</c:v>
                </c:pt>
                <c:pt idx="1044">
                  <c:v>76.001000000000005</c:v>
                </c:pt>
                <c:pt idx="1045">
                  <c:v>76.001000000000005</c:v>
                </c:pt>
                <c:pt idx="1046">
                  <c:v>76.001000000000005</c:v>
                </c:pt>
                <c:pt idx="1047">
                  <c:v>76.001000000000005</c:v>
                </c:pt>
                <c:pt idx="1048">
                  <c:v>76.001000000000005</c:v>
                </c:pt>
                <c:pt idx="1049">
                  <c:v>76</c:v>
                </c:pt>
                <c:pt idx="1050">
                  <c:v>76</c:v>
                </c:pt>
                <c:pt idx="1051">
                  <c:v>76</c:v>
                </c:pt>
                <c:pt idx="1052">
                  <c:v>76</c:v>
                </c:pt>
                <c:pt idx="1053">
                  <c:v>76</c:v>
                </c:pt>
                <c:pt idx="1054">
                  <c:v>76</c:v>
                </c:pt>
                <c:pt idx="1055">
                  <c:v>76</c:v>
                </c:pt>
                <c:pt idx="1056">
                  <c:v>76</c:v>
                </c:pt>
                <c:pt idx="1057">
                  <c:v>76</c:v>
                </c:pt>
                <c:pt idx="1058">
                  <c:v>76</c:v>
                </c:pt>
                <c:pt idx="1059">
                  <c:v>76</c:v>
                </c:pt>
                <c:pt idx="1060">
                  <c:v>76</c:v>
                </c:pt>
                <c:pt idx="1061">
                  <c:v>76</c:v>
                </c:pt>
                <c:pt idx="1062">
                  <c:v>76</c:v>
                </c:pt>
                <c:pt idx="1063">
                  <c:v>76</c:v>
                </c:pt>
                <c:pt idx="1064">
                  <c:v>76</c:v>
                </c:pt>
                <c:pt idx="1065">
                  <c:v>76</c:v>
                </c:pt>
                <c:pt idx="1066">
                  <c:v>76</c:v>
                </c:pt>
                <c:pt idx="1067">
                  <c:v>76</c:v>
                </c:pt>
                <c:pt idx="1068">
                  <c:v>76</c:v>
                </c:pt>
                <c:pt idx="1069">
                  <c:v>76</c:v>
                </c:pt>
                <c:pt idx="1070">
                  <c:v>76</c:v>
                </c:pt>
                <c:pt idx="1071">
                  <c:v>76</c:v>
                </c:pt>
                <c:pt idx="1072">
                  <c:v>76</c:v>
                </c:pt>
                <c:pt idx="1073">
                  <c:v>76</c:v>
                </c:pt>
                <c:pt idx="1074">
                  <c:v>76</c:v>
                </c:pt>
                <c:pt idx="1075">
                  <c:v>76</c:v>
                </c:pt>
                <c:pt idx="1076">
                  <c:v>76</c:v>
                </c:pt>
                <c:pt idx="1077">
                  <c:v>76</c:v>
                </c:pt>
                <c:pt idx="1078">
                  <c:v>76</c:v>
                </c:pt>
                <c:pt idx="1079">
                  <c:v>76</c:v>
                </c:pt>
                <c:pt idx="1080">
                  <c:v>76</c:v>
                </c:pt>
                <c:pt idx="1081">
                  <c:v>76</c:v>
                </c:pt>
                <c:pt idx="1082">
                  <c:v>75.861000000000004</c:v>
                </c:pt>
                <c:pt idx="1083">
                  <c:v>75.739000000000004</c:v>
                </c:pt>
                <c:pt idx="1084">
                  <c:v>75.635000000000005</c:v>
                </c:pt>
                <c:pt idx="1085">
                  <c:v>75.546999999999997</c:v>
                </c:pt>
                <c:pt idx="1086">
                  <c:v>75.472999999999999</c:v>
                </c:pt>
                <c:pt idx="1087">
                  <c:v>75.409000000000006</c:v>
                </c:pt>
                <c:pt idx="1088">
                  <c:v>75.354999999999976</c:v>
                </c:pt>
                <c:pt idx="1089">
                  <c:v>75.308999999999983</c:v>
                </c:pt>
                <c:pt idx="1090">
                  <c:v>75.266000000000005</c:v>
                </c:pt>
                <c:pt idx="1091">
                  <c:v>75.228999999999999</c:v>
                </c:pt>
                <c:pt idx="1092">
                  <c:v>75.197999999999993</c:v>
                </c:pt>
                <c:pt idx="1093">
                  <c:v>75.169999999999973</c:v>
                </c:pt>
                <c:pt idx="1094">
                  <c:v>75.144999999999996</c:v>
                </c:pt>
                <c:pt idx="1095">
                  <c:v>75.123999999999981</c:v>
                </c:pt>
                <c:pt idx="1096">
                  <c:v>75.103999999999999</c:v>
                </c:pt>
                <c:pt idx="1097">
                  <c:v>75.087999999999994</c:v>
                </c:pt>
                <c:pt idx="1098">
                  <c:v>75.071999999999974</c:v>
                </c:pt>
                <c:pt idx="1099">
                  <c:v>75.057000000000002</c:v>
                </c:pt>
                <c:pt idx="1100">
                  <c:v>75.043000000000006</c:v>
                </c:pt>
                <c:pt idx="1101">
                  <c:v>75.031000000000006</c:v>
                </c:pt>
                <c:pt idx="1102">
                  <c:v>75.019000000000005</c:v>
                </c:pt>
                <c:pt idx="1103">
                  <c:v>75.009</c:v>
                </c:pt>
                <c:pt idx="1104">
                  <c:v>75</c:v>
                </c:pt>
                <c:pt idx="1105">
                  <c:v>74.989999999999995</c:v>
                </c:pt>
                <c:pt idx="1106">
                  <c:v>74.980999999999995</c:v>
                </c:pt>
                <c:pt idx="1107">
                  <c:v>74.971999999999994</c:v>
                </c:pt>
                <c:pt idx="1108">
                  <c:v>74.965000000000003</c:v>
                </c:pt>
                <c:pt idx="1109">
                  <c:v>74.958000000000013</c:v>
                </c:pt>
                <c:pt idx="1110">
                  <c:v>74.944999999999993</c:v>
                </c:pt>
                <c:pt idx="1111">
                  <c:v>74.927999999999997</c:v>
                </c:pt>
                <c:pt idx="1112">
                  <c:v>74.912000000000006</c:v>
                </c:pt>
                <c:pt idx="1113">
                  <c:v>74.897999999999996</c:v>
                </c:pt>
                <c:pt idx="1114">
                  <c:v>74.885999999999981</c:v>
                </c:pt>
                <c:pt idx="1115">
                  <c:v>74.873999999999981</c:v>
                </c:pt>
                <c:pt idx="1116">
                  <c:v>74.861999999999995</c:v>
                </c:pt>
                <c:pt idx="1117">
                  <c:v>74.85299999999998</c:v>
                </c:pt>
                <c:pt idx="1118">
                  <c:v>74.837999999999994</c:v>
                </c:pt>
                <c:pt idx="1119">
                  <c:v>74.816000000000003</c:v>
                </c:pt>
                <c:pt idx="1120">
                  <c:v>74.792000000000002</c:v>
                </c:pt>
                <c:pt idx="1121">
                  <c:v>74.772000000000006</c:v>
                </c:pt>
                <c:pt idx="1122">
                  <c:v>74.754999999999995</c:v>
                </c:pt>
                <c:pt idx="1123">
                  <c:v>74.741</c:v>
                </c:pt>
                <c:pt idx="1124">
                  <c:v>74.728999999999999</c:v>
                </c:pt>
                <c:pt idx="1125">
                  <c:v>74.718999999999994</c:v>
                </c:pt>
                <c:pt idx="1126">
                  <c:v>74.710999999999999</c:v>
                </c:pt>
                <c:pt idx="1127">
                  <c:v>74.703999999999994</c:v>
                </c:pt>
                <c:pt idx="1128">
                  <c:v>74.697999999999993</c:v>
                </c:pt>
                <c:pt idx="1129">
                  <c:v>74.692999999999998</c:v>
                </c:pt>
                <c:pt idx="1130">
                  <c:v>74.688999999999979</c:v>
                </c:pt>
                <c:pt idx="1131">
                  <c:v>74.684999999999974</c:v>
                </c:pt>
                <c:pt idx="1132">
                  <c:v>74.681999999999974</c:v>
                </c:pt>
                <c:pt idx="1133">
                  <c:v>74.679999999999978</c:v>
                </c:pt>
                <c:pt idx="1134">
                  <c:v>74.677999999999983</c:v>
                </c:pt>
                <c:pt idx="1135">
                  <c:v>74.675999999999846</c:v>
                </c:pt>
                <c:pt idx="1136">
                  <c:v>74.674999999999983</c:v>
                </c:pt>
                <c:pt idx="1137">
                  <c:v>74.672999999999845</c:v>
                </c:pt>
                <c:pt idx="1138">
                  <c:v>74.668000000000006</c:v>
                </c:pt>
                <c:pt idx="1139">
                  <c:v>74.456000000000003</c:v>
                </c:pt>
                <c:pt idx="1140">
                  <c:v>74.277000000000001</c:v>
                </c:pt>
                <c:pt idx="1141">
                  <c:v>74.126999999999981</c:v>
                </c:pt>
                <c:pt idx="1142">
                  <c:v>74.001000000000005</c:v>
                </c:pt>
                <c:pt idx="1143">
                  <c:v>73.894999999999996</c:v>
                </c:pt>
                <c:pt idx="1144">
                  <c:v>73.805999999999983</c:v>
                </c:pt>
                <c:pt idx="1145">
                  <c:v>73.730999999999995</c:v>
                </c:pt>
                <c:pt idx="1146">
                  <c:v>73.668000000000006</c:v>
                </c:pt>
                <c:pt idx="1147">
                  <c:v>73.614999999999995</c:v>
                </c:pt>
                <c:pt idx="1148">
                  <c:v>73.569999999999993</c:v>
                </c:pt>
                <c:pt idx="1149">
                  <c:v>73.531999999999996</c:v>
                </c:pt>
                <c:pt idx="1150">
                  <c:v>73.501000000000005</c:v>
                </c:pt>
                <c:pt idx="1151">
                  <c:v>73.474000000000004</c:v>
                </c:pt>
                <c:pt idx="1152">
                  <c:v>73.452000000000012</c:v>
                </c:pt>
                <c:pt idx="1153">
                  <c:v>73.433000000000007</c:v>
                </c:pt>
                <c:pt idx="1154">
                  <c:v>73.417000000000002</c:v>
                </c:pt>
                <c:pt idx="1155">
                  <c:v>73.403999999999996</c:v>
                </c:pt>
                <c:pt idx="1156">
                  <c:v>73.393000000000001</c:v>
                </c:pt>
                <c:pt idx="1157">
                  <c:v>73.382999999999981</c:v>
                </c:pt>
                <c:pt idx="1158">
                  <c:v>73.374999999999986</c:v>
                </c:pt>
                <c:pt idx="1159">
                  <c:v>73.369</c:v>
                </c:pt>
                <c:pt idx="1160">
                  <c:v>73.363</c:v>
                </c:pt>
                <c:pt idx="1161">
                  <c:v>73.357999999999976</c:v>
                </c:pt>
                <c:pt idx="1162">
                  <c:v>73.353999999999999</c:v>
                </c:pt>
                <c:pt idx="1163">
                  <c:v>73.350999999999999</c:v>
                </c:pt>
                <c:pt idx="1164">
                  <c:v>73.348000000000013</c:v>
                </c:pt>
                <c:pt idx="1165">
                  <c:v>73.346000000000004</c:v>
                </c:pt>
                <c:pt idx="1166">
                  <c:v>73.343999999999994</c:v>
                </c:pt>
                <c:pt idx="1167">
                  <c:v>73.342000000000013</c:v>
                </c:pt>
                <c:pt idx="1168">
                  <c:v>73.340999999999994</c:v>
                </c:pt>
                <c:pt idx="1169">
                  <c:v>73.34</c:v>
                </c:pt>
                <c:pt idx="1170">
                  <c:v>73.338999999999999</c:v>
                </c:pt>
                <c:pt idx="1171">
                  <c:v>73.337999999999994</c:v>
                </c:pt>
                <c:pt idx="1172">
                  <c:v>73.337000000000003</c:v>
                </c:pt>
                <c:pt idx="1173">
                  <c:v>73.335999999999999</c:v>
                </c:pt>
                <c:pt idx="1174">
                  <c:v>73.335999999999999</c:v>
                </c:pt>
                <c:pt idx="1175">
                  <c:v>73.335999999999999</c:v>
                </c:pt>
                <c:pt idx="1176">
                  <c:v>73.334999999999994</c:v>
                </c:pt>
                <c:pt idx="1177">
                  <c:v>73.334999999999994</c:v>
                </c:pt>
                <c:pt idx="1178">
                  <c:v>73.334999999999994</c:v>
                </c:pt>
                <c:pt idx="1179">
                  <c:v>73.334000000000003</c:v>
                </c:pt>
                <c:pt idx="1180">
                  <c:v>73.334000000000003</c:v>
                </c:pt>
                <c:pt idx="1181">
                  <c:v>73.334000000000003</c:v>
                </c:pt>
                <c:pt idx="1182">
                  <c:v>73.272999999999982</c:v>
                </c:pt>
                <c:pt idx="1183">
                  <c:v>73.212000000000003</c:v>
                </c:pt>
                <c:pt idx="1184">
                  <c:v>73.16</c:v>
                </c:pt>
                <c:pt idx="1185">
                  <c:v>73.117000000000004</c:v>
                </c:pt>
                <c:pt idx="1186">
                  <c:v>73.081000000000003</c:v>
                </c:pt>
                <c:pt idx="1187">
                  <c:v>73.05</c:v>
                </c:pt>
                <c:pt idx="1188">
                  <c:v>73.025000000000006</c:v>
                </c:pt>
                <c:pt idx="1189">
                  <c:v>73.003</c:v>
                </c:pt>
                <c:pt idx="1190">
                  <c:v>72.985000000000014</c:v>
                </c:pt>
                <c:pt idx="1191">
                  <c:v>72.97</c:v>
                </c:pt>
                <c:pt idx="1192">
                  <c:v>72.956999999999994</c:v>
                </c:pt>
                <c:pt idx="1193">
                  <c:v>72.945999999999998</c:v>
                </c:pt>
                <c:pt idx="1194">
                  <c:v>72.936999999999998</c:v>
                </c:pt>
                <c:pt idx="1195">
                  <c:v>72.929000000000002</c:v>
                </c:pt>
                <c:pt idx="1196">
                  <c:v>72.923000000000002</c:v>
                </c:pt>
                <c:pt idx="1197">
                  <c:v>72.918000000000006</c:v>
                </c:pt>
                <c:pt idx="1198">
                  <c:v>72.912999999999997</c:v>
                </c:pt>
                <c:pt idx="1199">
                  <c:v>72.909000000000006</c:v>
                </c:pt>
                <c:pt idx="1200">
                  <c:v>72.906000000000006</c:v>
                </c:pt>
                <c:pt idx="1201">
                  <c:v>72.903000000000006</c:v>
                </c:pt>
                <c:pt idx="1202">
                  <c:v>72.900999999999996</c:v>
                </c:pt>
                <c:pt idx="1203">
                  <c:v>72.899000000000001</c:v>
                </c:pt>
                <c:pt idx="1204">
                  <c:v>72.897000000000006</c:v>
                </c:pt>
                <c:pt idx="1205">
                  <c:v>72.896000000000001</c:v>
                </c:pt>
                <c:pt idx="1206">
                  <c:v>72.894999999999996</c:v>
                </c:pt>
                <c:pt idx="1207">
                  <c:v>72.894000000000005</c:v>
                </c:pt>
                <c:pt idx="1208">
                  <c:v>72.893000000000001</c:v>
                </c:pt>
                <c:pt idx="1209">
                  <c:v>72.891999999999996</c:v>
                </c:pt>
                <c:pt idx="1210">
                  <c:v>72.891999999999996</c:v>
                </c:pt>
                <c:pt idx="1211">
                  <c:v>72.891000000000005</c:v>
                </c:pt>
                <c:pt idx="1212">
                  <c:v>72.891000000000005</c:v>
                </c:pt>
                <c:pt idx="1213">
                  <c:v>72.891000000000005</c:v>
                </c:pt>
                <c:pt idx="1214">
                  <c:v>72.89</c:v>
                </c:pt>
                <c:pt idx="1215">
                  <c:v>72.89</c:v>
                </c:pt>
                <c:pt idx="1216">
                  <c:v>72.89</c:v>
                </c:pt>
                <c:pt idx="1217">
                  <c:v>72.89</c:v>
                </c:pt>
                <c:pt idx="1218">
                  <c:v>72.89</c:v>
                </c:pt>
                <c:pt idx="1219">
                  <c:v>72.89</c:v>
                </c:pt>
                <c:pt idx="1220">
                  <c:v>72.856999999999999</c:v>
                </c:pt>
                <c:pt idx="1221">
                  <c:v>72.828999999999979</c:v>
                </c:pt>
                <c:pt idx="1222">
                  <c:v>72.802000000000007</c:v>
                </c:pt>
                <c:pt idx="1223">
                  <c:v>72.774000000000001</c:v>
                </c:pt>
                <c:pt idx="1224">
                  <c:v>72.748999999999995</c:v>
                </c:pt>
                <c:pt idx="1225">
                  <c:v>72.716999999999999</c:v>
                </c:pt>
                <c:pt idx="1226">
                  <c:v>72.687999999999974</c:v>
                </c:pt>
                <c:pt idx="1227">
                  <c:v>72.662000000000006</c:v>
                </c:pt>
                <c:pt idx="1228">
                  <c:v>72.638000000000005</c:v>
                </c:pt>
                <c:pt idx="1229">
                  <c:v>72.61</c:v>
                </c:pt>
                <c:pt idx="1230">
                  <c:v>72.582999999999998</c:v>
                </c:pt>
                <c:pt idx="1231">
                  <c:v>72.56</c:v>
                </c:pt>
                <c:pt idx="1232">
                  <c:v>72.540000000000006</c:v>
                </c:pt>
                <c:pt idx="1233">
                  <c:v>72.521000000000001</c:v>
                </c:pt>
                <c:pt idx="1234">
                  <c:v>72.504999999999995</c:v>
                </c:pt>
                <c:pt idx="1235">
                  <c:v>72.491</c:v>
                </c:pt>
                <c:pt idx="1236">
                  <c:v>72.477999999999994</c:v>
                </c:pt>
                <c:pt idx="1237">
                  <c:v>72.466999999999999</c:v>
                </c:pt>
                <c:pt idx="1238">
                  <c:v>72.456999999999994</c:v>
                </c:pt>
                <c:pt idx="1239">
                  <c:v>72.448999999999998</c:v>
                </c:pt>
                <c:pt idx="1240">
                  <c:v>72.441999999999993</c:v>
                </c:pt>
                <c:pt idx="1241">
                  <c:v>72.435000000000002</c:v>
                </c:pt>
                <c:pt idx="1242">
                  <c:v>72.429000000000002</c:v>
                </c:pt>
                <c:pt idx="1243">
                  <c:v>72.424000000000007</c:v>
                </c:pt>
                <c:pt idx="1244">
                  <c:v>72.418000000000006</c:v>
                </c:pt>
                <c:pt idx="1245">
                  <c:v>72.412000000000006</c:v>
                </c:pt>
                <c:pt idx="1246">
                  <c:v>72.406999999999996</c:v>
                </c:pt>
                <c:pt idx="1247">
                  <c:v>72.402000000000001</c:v>
                </c:pt>
                <c:pt idx="1248">
                  <c:v>72.394000000000005</c:v>
                </c:pt>
                <c:pt idx="1249">
                  <c:v>72.387</c:v>
                </c:pt>
                <c:pt idx="1250">
                  <c:v>72.381</c:v>
                </c:pt>
                <c:pt idx="1251">
                  <c:v>72.376999999999981</c:v>
                </c:pt>
                <c:pt idx="1252">
                  <c:v>72.367999999999995</c:v>
                </c:pt>
                <c:pt idx="1253">
                  <c:v>72.361000000000004</c:v>
                </c:pt>
                <c:pt idx="1254">
                  <c:v>72.354999999999976</c:v>
                </c:pt>
                <c:pt idx="1255">
                  <c:v>72.349999999999994</c:v>
                </c:pt>
                <c:pt idx="1256">
                  <c:v>72.342000000000013</c:v>
                </c:pt>
                <c:pt idx="1257">
                  <c:v>72.335999999999999</c:v>
                </c:pt>
                <c:pt idx="1258">
                  <c:v>72.335999999999999</c:v>
                </c:pt>
                <c:pt idx="1259">
                  <c:v>72.335999999999999</c:v>
                </c:pt>
                <c:pt idx="1260">
                  <c:v>72.335999999999999</c:v>
                </c:pt>
                <c:pt idx="1261">
                  <c:v>72.335999999999999</c:v>
                </c:pt>
                <c:pt idx="1262">
                  <c:v>72.335999999999999</c:v>
                </c:pt>
                <c:pt idx="1263">
                  <c:v>72.335999999999999</c:v>
                </c:pt>
                <c:pt idx="1264">
                  <c:v>72.335999999999999</c:v>
                </c:pt>
                <c:pt idx="1265">
                  <c:v>72.335999999999999</c:v>
                </c:pt>
                <c:pt idx="1266">
                  <c:v>72.335999999999999</c:v>
                </c:pt>
                <c:pt idx="1267">
                  <c:v>72.335999999999999</c:v>
                </c:pt>
                <c:pt idx="1268">
                  <c:v>72.335999999999999</c:v>
                </c:pt>
                <c:pt idx="1269">
                  <c:v>72.335999999999999</c:v>
                </c:pt>
                <c:pt idx="1270">
                  <c:v>72.335999999999999</c:v>
                </c:pt>
                <c:pt idx="1271">
                  <c:v>72.335999999999999</c:v>
                </c:pt>
                <c:pt idx="1272">
                  <c:v>72.335999999999999</c:v>
                </c:pt>
                <c:pt idx="1273">
                  <c:v>72.335999999999999</c:v>
                </c:pt>
                <c:pt idx="1274">
                  <c:v>72.335999999999999</c:v>
                </c:pt>
                <c:pt idx="1275">
                  <c:v>72.335999999999999</c:v>
                </c:pt>
                <c:pt idx="1276">
                  <c:v>72.335999999999999</c:v>
                </c:pt>
                <c:pt idx="1277">
                  <c:v>72.335999999999999</c:v>
                </c:pt>
                <c:pt idx="1278">
                  <c:v>72.335999999999999</c:v>
                </c:pt>
                <c:pt idx="1279">
                  <c:v>72.335999999999999</c:v>
                </c:pt>
                <c:pt idx="1280">
                  <c:v>72.335999999999999</c:v>
                </c:pt>
                <c:pt idx="1281">
                  <c:v>72.335999999999999</c:v>
                </c:pt>
                <c:pt idx="1282">
                  <c:v>72.335999999999999</c:v>
                </c:pt>
                <c:pt idx="1283">
                  <c:v>72.335999999999999</c:v>
                </c:pt>
                <c:pt idx="1284">
                  <c:v>72.335999999999999</c:v>
                </c:pt>
                <c:pt idx="1285">
                  <c:v>72.335999999999999</c:v>
                </c:pt>
                <c:pt idx="1286">
                  <c:v>72.335999999999999</c:v>
                </c:pt>
                <c:pt idx="1287">
                  <c:v>72.335999999999999</c:v>
                </c:pt>
                <c:pt idx="1288">
                  <c:v>72.335999999999999</c:v>
                </c:pt>
                <c:pt idx="1289">
                  <c:v>72.335999999999999</c:v>
                </c:pt>
                <c:pt idx="1290">
                  <c:v>72.335999999999999</c:v>
                </c:pt>
                <c:pt idx="1291">
                  <c:v>72.335999999999999</c:v>
                </c:pt>
                <c:pt idx="1292">
                  <c:v>72.335999999999999</c:v>
                </c:pt>
                <c:pt idx="1293">
                  <c:v>72.335999999999999</c:v>
                </c:pt>
                <c:pt idx="1294">
                  <c:v>72.335999999999999</c:v>
                </c:pt>
                <c:pt idx="1295">
                  <c:v>72.335999999999999</c:v>
                </c:pt>
                <c:pt idx="1296">
                  <c:v>72.335999999999999</c:v>
                </c:pt>
                <c:pt idx="1297">
                  <c:v>72.335999999999999</c:v>
                </c:pt>
                <c:pt idx="1298">
                  <c:v>72.335999999999999</c:v>
                </c:pt>
                <c:pt idx="1299">
                  <c:v>72.335999999999999</c:v>
                </c:pt>
                <c:pt idx="1300">
                  <c:v>72.335999999999999</c:v>
                </c:pt>
                <c:pt idx="1301">
                  <c:v>72.335999999999999</c:v>
                </c:pt>
                <c:pt idx="1302">
                  <c:v>72.335999999999999</c:v>
                </c:pt>
                <c:pt idx="1303">
                  <c:v>72.335999999999999</c:v>
                </c:pt>
                <c:pt idx="1304">
                  <c:v>72.335999999999999</c:v>
                </c:pt>
                <c:pt idx="1305">
                  <c:v>72.335999999999999</c:v>
                </c:pt>
                <c:pt idx="1306">
                  <c:v>72.335999999999999</c:v>
                </c:pt>
                <c:pt idx="1307">
                  <c:v>72.335999999999999</c:v>
                </c:pt>
                <c:pt idx="1308">
                  <c:v>72.335999999999999</c:v>
                </c:pt>
                <c:pt idx="1309">
                  <c:v>72.335999999999999</c:v>
                </c:pt>
                <c:pt idx="1310">
                  <c:v>72.335999999999999</c:v>
                </c:pt>
                <c:pt idx="1311">
                  <c:v>72.335999999999999</c:v>
                </c:pt>
                <c:pt idx="1312">
                  <c:v>72.335999999999999</c:v>
                </c:pt>
                <c:pt idx="1313">
                  <c:v>72.335999999999999</c:v>
                </c:pt>
                <c:pt idx="1314">
                  <c:v>72.335999999999999</c:v>
                </c:pt>
                <c:pt idx="1315">
                  <c:v>72.335999999999999</c:v>
                </c:pt>
                <c:pt idx="1316">
                  <c:v>72.335999999999999</c:v>
                </c:pt>
                <c:pt idx="1317">
                  <c:v>72.335999999999999</c:v>
                </c:pt>
                <c:pt idx="1318">
                  <c:v>72.335999999999999</c:v>
                </c:pt>
                <c:pt idx="1319">
                  <c:v>72.335999999999999</c:v>
                </c:pt>
                <c:pt idx="1320">
                  <c:v>72.335999999999999</c:v>
                </c:pt>
                <c:pt idx="1321">
                  <c:v>72.335999999999999</c:v>
                </c:pt>
                <c:pt idx="1322">
                  <c:v>72.335999999999999</c:v>
                </c:pt>
                <c:pt idx="1323">
                  <c:v>72.335999999999999</c:v>
                </c:pt>
                <c:pt idx="1324">
                  <c:v>72.335999999999999</c:v>
                </c:pt>
                <c:pt idx="1325">
                  <c:v>72.335999999999999</c:v>
                </c:pt>
                <c:pt idx="1326">
                  <c:v>72.335999999999999</c:v>
                </c:pt>
                <c:pt idx="1327">
                  <c:v>72.335999999999999</c:v>
                </c:pt>
                <c:pt idx="1328">
                  <c:v>72.335999999999999</c:v>
                </c:pt>
                <c:pt idx="1329">
                  <c:v>72.335999999999999</c:v>
                </c:pt>
                <c:pt idx="1330">
                  <c:v>72.335999999999999</c:v>
                </c:pt>
                <c:pt idx="1331">
                  <c:v>72.335999999999999</c:v>
                </c:pt>
                <c:pt idx="1332">
                  <c:v>72.335999999999999</c:v>
                </c:pt>
                <c:pt idx="1333">
                  <c:v>72.343000000000004</c:v>
                </c:pt>
                <c:pt idx="1334">
                  <c:v>72.35299999999998</c:v>
                </c:pt>
                <c:pt idx="1335">
                  <c:v>72.361999999999995</c:v>
                </c:pt>
                <c:pt idx="1336">
                  <c:v>72.369</c:v>
                </c:pt>
                <c:pt idx="1337">
                  <c:v>72.375999999999948</c:v>
                </c:pt>
                <c:pt idx="1338">
                  <c:v>72.381</c:v>
                </c:pt>
                <c:pt idx="1339">
                  <c:v>72.403999999999996</c:v>
                </c:pt>
                <c:pt idx="1340">
                  <c:v>72.424000000000007</c:v>
                </c:pt>
                <c:pt idx="1341">
                  <c:v>72.441999999999993</c:v>
                </c:pt>
                <c:pt idx="1342">
                  <c:v>72.456000000000003</c:v>
                </c:pt>
                <c:pt idx="1343">
                  <c:v>72.468000000000004</c:v>
                </c:pt>
                <c:pt idx="1344">
                  <c:v>72.478999999999999</c:v>
                </c:pt>
                <c:pt idx="1345">
                  <c:v>72.486999999999995</c:v>
                </c:pt>
                <c:pt idx="1346">
                  <c:v>72.495000000000005</c:v>
                </c:pt>
                <c:pt idx="1347">
                  <c:v>72.501000000000005</c:v>
                </c:pt>
                <c:pt idx="1348">
                  <c:v>72.506</c:v>
                </c:pt>
                <c:pt idx="1349">
                  <c:v>72.510000000000005</c:v>
                </c:pt>
                <c:pt idx="1350">
                  <c:v>72.513999999999996</c:v>
                </c:pt>
                <c:pt idx="1351">
                  <c:v>72.516999999999996</c:v>
                </c:pt>
                <c:pt idx="1352">
                  <c:v>72.52</c:v>
                </c:pt>
                <c:pt idx="1353">
                  <c:v>72.522000000000006</c:v>
                </c:pt>
                <c:pt idx="1354">
                  <c:v>72.524000000000001</c:v>
                </c:pt>
                <c:pt idx="1355">
                  <c:v>72.525000000000006</c:v>
                </c:pt>
                <c:pt idx="1356">
                  <c:v>72.525999999999982</c:v>
                </c:pt>
                <c:pt idx="1357">
                  <c:v>72.528000000000006</c:v>
                </c:pt>
                <c:pt idx="1358">
                  <c:v>72.528000000000006</c:v>
                </c:pt>
                <c:pt idx="1359">
                  <c:v>72.528999999999982</c:v>
                </c:pt>
                <c:pt idx="1360">
                  <c:v>72.53</c:v>
                </c:pt>
                <c:pt idx="1361">
                  <c:v>72.53</c:v>
                </c:pt>
                <c:pt idx="1362">
                  <c:v>72.531000000000006</c:v>
                </c:pt>
                <c:pt idx="1363">
                  <c:v>72.531000000000006</c:v>
                </c:pt>
                <c:pt idx="1364">
                  <c:v>72.531999999999996</c:v>
                </c:pt>
                <c:pt idx="1365">
                  <c:v>72.531999999999996</c:v>
                </c:pt>
                <c:pt idx="1366">
                  <c:v>72.531999999999996</c:v>
                </c:pt>
                <c:pt idx="1367">
                  <c:v>72.531999999999996</c:v>
                </c:pt>
                <c:pt idx="1368">
                  <c:v>72.531999999999996</c:v>
                </c:pt>
                <c:pt idx="1369">
                  <c:v>72.533000000000001</c:v>
                </c:pt>
                <c:pt idx="1370">
                  <c:v>72.533000000000001</c:v>
                </c:pt>
                <c:pt idx="1371">
                  <c:v>72.533000000000001</c:v>
                </c:pt>
                <c:pt idx="1372">
                  <c:v>72.533000000000001</c:v>
                </c:pt>
                <c:pt idx="1373">
                  <c:v>72.533000000000001</c:v>
                </c:pt>
                <c:pt idx="1374">
                  <c:v>72.533000000000001</c:v>
                </c:pt>
                <c:pt idx="1375">
                  <c:v>72.533000000000001</c:v>
                </c:pt>
                <c:pt idx="1376">
                  <c:v>72.533000000000001</c:v>
                </c:pt>
                <c:pt idx="1377">
                  <c:v>72.533000000000001</c:v>
                </c:pt>
                <c:pt idx="1378">
                  <c:v>72.533000000000001</c:v>
                </c:pt>
                <c:pt idx="1379">
                  <c:v>72.533000000000001</c:v>
                </c:pt>
                <c:pt idx="1380">
                  <c:v>72.533000000000001</c:v>
                </c:pt>
                <c:pt idx="1381">
                  <c:v>72.533000000000001</c:v>
                </c:pt>
                <c:pt idx="1382">
                  <c:v>72.533000000000001</c:v>
                </c:pt>
                <c:pt idx="1383">
                  <c:v>72.533000000000001</c:v>
                </c:pt>
                <c:pt idx="1384">
                  <c:v>72.533000000000001</c:v>
                </c:pt>
                <c:pt idx="1385">
                  <c:v>72.59</c:v>
                </c:pt>
                <c:pt idx="1386">
                  <c:v>72.637</c:v>
                </c:pt>
                <c:pt idx="1387">
                  <c:v>72.676999999999978</c:v>
                </c:pt>
                <c:pt idx="1388">
                  <c:v>72.710999999999999</c:v>
                </c:pt>
                <c:pt idx="1389">
                  <c:v>72.739000000000004</c:v>
                </c:pt>
                <c:pt idx="1390">
                  <c:v>72.754999999999995</c:v>
                </c:pt>
                <c:pt idx="1391">
                  <c:v>72.754999999999995</c:v>
                </c:pt>
                <c:pt idx="1392">
                  <c:v>72.754999999999995</c:v>
                </c:pt>
                <c:pt idx="1393">
                  <c:v>72.754999999999995</c:v>
                </c:pt>
                <c:pt idx="1394">
                  <c:v>72.754999999999995</c:v>
                </c:pt>
                <c:pt idx="1395">
                  <c:v>72.754999999999995</c:v>
                </c:pt>
                <c:pt idx="1396">
                  <c:v>72.754999999999995</c:v>
                </c:pt>
                <c:pt idx="1397">
                  <c:v>72.754999999999995</c:v>
                </c:pt>
                <c:pt idx="1398">
                  <c:v>72.754999999999995</c:v>
                </c:pt>
                <c:pt idx="1399">
                  <c:v>72.754999999999995</c:v>
                </c:pt>
                <c:pt idx="1400">
                  <c:v>72.754999999999995</c:v>
                </c:pt>
                <c:pt idx="1401">
                  <c:v>72.754999999999995</c:v>
                </c:pt>
                <c:pt idx="1402">
                  <c:v>72.754999999999995</c:v>
                </c:pt>
                <c:pt idx="1403">
                  <c:v>72.754999999999995</c:v>
                </c:pt>
                <c:pt idx="1404">
                  <c:v>72.754999999999995</c:v>
                </c:pt>
                <c:pt idx="1405">
                  <c:v>72.754999999999995</c:v>
                </c:pt>
                <c:pt idx="1406">
                  <c:v>72.754999999999995</c:v>
                </c:pt>
                <c:pt idx="1407">
                  <c:v>72.754999999999995</c:v>
                </c:pt>
                <c:pt idx="1408">
                  <c:v>72.754999999999995</c:v>
                </c:pt>
                <c:pt idx="1409">
                  <c:v>72.754999999999995</c:v>
                </c:pt>
                <c:pt idx="1410">
                  <c:v>72.754999999999995</c:v>
                </c:pt>
                <c:pt idx="1411">
                  <c:v>72.754999999999995</c:v>
                </c:pt>
                <c:pt idx="1412">
                  <c:v>72.754999999999995</c:v>
                </c:pt>
                <c:pt idx="1413">
                  <c:v>72.754999999999995</c:v>
                </c:pt>
                <c:pt idx="1414">
                  <c:v>72.754999999999995</c:v>
                </c:pt>
                <c:pt idx="1415">
                  <c:v>72.754999999999995</c:v>
                </c:pt>
                <c:pt idx="1416">
                  <c:v>72.754999999999995</c:v>
                </c:pt>
                <c:pt idx="1417">
                  <c:v>72.754999999999995</c:v>
                </c:pt>
                <c:pt idx="1418">
                  <c:v>72.754999999999995</c:v>
                </c:pt>
                <c:pt idx="1419">
                  <c:v>72.754999999999995</c:v>
                </c:pt>
                <c:pt idx="1420">
                  <c:v>72.754999999999995</c:v>
                </c:pt>
                <c:pt idx="1421">
                  <c:v>72.754999999999995</c:v>
                </c:pt>
                <c:pt idx="1422">
                  <c:v>72.754999999999995</c:v>
                </c:pt>
                <c:pt idx="1423">
                  <c:v>72.754999999999995</c:v>
                </c:pt>
                <c:pt idx="1424">
                  <c:v>72.754999999999995</c:v>
                </c:pt>
                <c:pt idx="1425">
                  <c:v>72.754999999999995</c:v>
                </c:pt>
                <c:pt idx="1426">
                  <c:v>72.754999999999995</c:v>
                </c:pt>
                <c:pt idx="1427">
                  <c:v>72.754999999999995</c:v>
                </c:pt>
                <c:pt idx="1428">
                  <c:v>72.754999999999995</c:v>
                </c:pt>
                <c:pt idx="1429">
                  <c:v>72.754999999999995</c:v>
                </c:pt>
                <c:pt idx="1430">
                  <c:v>72.754999999999995</c:v>
                </c:pt>
                <c:pt idx="1431">
                  <c:v>72.754999999999995</c:v>
                </c:pt>
                <c:pt idx="1432">
                  <c:v>72.763000000000005</c:v>
                </c:pt>
                <c:pt idx="1433">
                  <c:v>72.765000000000001</c:v>
                </c:pt>
                <c:pt idx="1434">
                  <c:v>72.766000000000005</c:v>
                </c:pt>
                <c:pt idx="1435">
                  <c:v>72.777000000000001</c:v>
                </c:pt>
                <c:pt idx="1436">
                  <c:v>72.778000000000006</c:v>
                </c:pt>
                <c:pt idx="1437">
                  <c:v>72.783000000000001</c:v>
                </c:pt>
                <c:pt idx="1438">
                  <c:v>72.787999999999997</c:v>
                </c:pt>
                <c:pt idx="1439">
                  <c:v>72.793000000000006</c:v>
                </c:pt>
                <c:pt idx="1440">
                  <c:v>72.796000000000006</c:v>
                </c:pt>
                <c:pt idx="1441">
                  <c:v>72.796000000000006</c:v>
                </c:pt>
                <c:pt idx="1442">
                  <c:v>72.796000000000006</c:v>
                </c:pt>
                <c:pt idx="1443">
                  <c:v>72.796000000000006</c:v>
                </c:pt>
                <c:pt idx="1444">
                  <c:v>72.796000000000006</c:v>
                </c:pt>
                <c:pt idx="1445">
                  <c:v>72.796000000000006</c:v>
                </c:pt>
                <c:pt idx="1446">
                  <c:v>72.796000000000006</c:v>
                </c:pt>
                <c:pt idx="1447">
                  <c:v>72.796000000000006</c:v>
                </c:pt>
                <c:pt idx="1448">
                  <c:v>72.796000000000006</c:v>
                </c:pt>
                <c:pt idx="1449">
                  <c:v>72.796000000000006</c:v>
                </c:pt>
                <c:pt idx="1450">
                  <c:v>72.796000000000006</c:v>
                </c:pt>
                <c:pt idx="1451">
                  <c:v>72.796000000000006</c:v>
                </c:pt>
                <c:pt idx="1452">
                  <c:v>72.796000000000006</c:v>
                </c:pt>
                <c:pt idx="1453">
                  <c:v>72.796000000000006</c:v>
                </c:pt>
                <c:pt idx="1454">
                  <c:v>72.796000000000006</c:v>
                </c:pt>
                <c:pt idx="1455">
                  <c:v>72.796000000000006</c:v>
                </c:pt>
                <c:pt idx="1456">
                  <c:v>72.796000000000006</c:v>
                </c:pt>
                <c:pt idx="1457">
                  <c:v>72.796000000000006</c:v>
                </c:pt>
                <c:pt idx="1458">
                  <c:v>72.796000000000006</c:v>
                </c:pt>
                <c:pt idx="1459">
                  <c:v>72.796000000000006</c:v>
                </c:pt>
                <c:pt idx="1460">
                  <c:v>72.796000000000006</c:v>
                </c:pt>
                <c:pt idx="1461">
                  <c:v>72.796000000000006</c:v>
                </c:pt>
                <c:pt idx="1462">
                  <c:v>72.796000000000006</c:v>
                </c:pt>
                <c:pt idx="1463">
                  <c:v>72.796000000000006</c:v>
                </c:pt>
                <c:pt idx="1464">
                  <c:v>72.796000000000006</c:v>
                </c:pt>
                <c:pt idx="1465">
                  <c:v>72.796000000000006</c:v>
                </c:pt>
                <c:pt idx="1466">
                  <c:v>72.796000000000006</c:v>
                </c:pt>
                <c:pt idx="1467">
                  <c:v>72.796000000000006</c:v>
                </c:pt>
                <c:pt idx="1468">
                  <c:v>72.796000000000006</c:v>
                </c:pt>
                <c:pt idx="1469">
                  <c:v>72.793000000000006</c:v>
                </c:pt>
                <c:pt idx="1470">
                  <c:v>72.787999999999997</c:v>
                </c:pt>
                <c:pt idx="1471">
                  <c:v>72.787999999999997</c:v>
                </c:pt>
                <c:pt idx="1472">
                  <c:v>72.781000000000006</c:v>
                </c:pt>
                <c:pt idx="1473">
                  <c:v>72.778000000000006</c:v>
                </c:pt>
                <c:pt idx="1474">
                  <c:v>72.777000000000001</c:v>
                </c:pt>
                <c:pt idx="1475">
                  <c:v>72.768000000000001</c:v>
                </c:pt>
                <c:pt idx="1476">
                  <c:v>72.766000000000005</c:v>
                </c:pt>
                <c:pt idx="1477">
                  <c:v>72.765000000000001</c:v>
                </c:pt>
                <c:pt idx="1478">
                  <c:v>72.757000000000005</c:v>
                </c:pt>
                <c:pt idx="1479">
                  <c:v>72.754999999999995</c:v>
                </c:pt>
                <c:pt idx="1480">
                  <c:v>72.754000000000005</c:v>
                </c:pt>
                <c:pt idx="1481">
                  <c:v>72.747</c:v>
                </c:pt>
                <c:pt idx="1482">
                  <c:v>72.739999999999995</c:v>
                </c:pt>
                <c:pt idx="1483">
                  <c:v>72.739999999999995</c:v>
                </c:pt>
                <c:pt idx="1484">
                  <c:v>72.733000000000004</c:v>
                </c:pt>
                <c:pt idx="1485">
                  <c:v>72.733000000000004</c:v>
                </c:pt>
                <c:pt idx="1486">
                  <c:v>72.727000000000004</c:v>
                </c:pt>
                <c:pt idx="1487">
                  <c:v>72.724000000000004</c:v>
                </c:pt>
                <c:pt idx="1488">
                  <c:v>72.722999999999999</c:v>
                </c:pt>
                <c:pt idx="1489">
                  <c:v>72.718999999999994</c:v>
                </c:pt>
                <c:pt idx="1490">
                  <c:v>72.715999999999994</c:v>
                </c:pt>
                <c:pt idx="1491">
                  <c:v>72.715999999999994</c:v>
                </c:pt>
                <c:pt idx="1492">
                  <c:v>72.713999999999999</c:v>
                </c:pt>
                <c:pt idx="1493">
                  <c:v>72.712999999999994</c:v>
                </c:pt>
                <c:pt idx="1494">
                  <c:v>72.710999999999999</c:v>
                </c:pt>
                <c:pt idx="1495">
                  <c:v>72.709000000000003</c:v>
                </c:pt>
                <c:pt idx="1496">
                  <c:v>72.706999999999994</c:v>
                </c:pt>
                <c:pt idx="1497">
                  <c:v>72.706000000000003</c:v>
                </c:pt>
                <c:pt idx="1498">
                  <c:v>72.703999999999994</c:v>
                </c:pt>
                <c:pt idx="1499">
                  <c:v>72.702000000000012</c:v>
                </c:pt>
                <c:pt idx="1500">
                  <c:v>72.700999999999993</c:v>
                </c:pt>
                <c:pt idx="1501">
                  <c:v>72.691000000000003</c:v>
                </c:pt>
                <c:pt idx="1502">
                  <c:v>72.688999999999979</c:v>
                </c:pt>
                <c:pt idx="1503">
                  <c:v>72.688999999999979</c:v>
                </c:pt>
                <c:pt idx="1504">
                  <c:v>72.688999999999979</c:v>
                </c:pt>
                <c:pt idx="1505">
                  <c:v>72.688999999999979</c:v>
                </c:pt>
                <c:pt idx="1506">
                  <c:v>72.688999999999979</c:v>
                </c:pt>
                <c:pt idx="1507">
                  <c:v>72.688999999999979</c:v>
                </c:pt>
                <c:pt idx="1508">
                  <c:v>72.688999999999979</c:v>
                </c:pt>
                <c:pt idx="1509">
                  <c:v>72.688999999999979</c:v>
                </c:pt>
                <c:pt idx="1510">
                  <c:v>72.688999999999979</c:v>
                </c:pt>
                <c:pt idx="1511">
                  <c:v>72.688999999999979</c:v>
                </c:pt>
                <c:pt idx="1512">
                  <c:v>72.688999999999979</c:v>
                </c:pt>
                <c:pt idx="1513">
                  <c:v>72.688999999999979</c:v>
                </c:pt>
                <c:pt idx="1514">
                  <c:v>72.688999999999979</c:v>
                </c:pt>
                <c:pt idx="1515">
                  <c:v>72.688999999999979</c:v>
                </c:pt>
                <c:pt idx="1516">
                  <c:v>72.688999999999979</c:v>
                </c:pt>
                <c:pt idx="1517">
                  <c:v>72.688999999999979</c:v>
                </c:pt>
                <c:pt idx="1518">
                  <c:v>72.688999999999979</c:v>
                </c:pt>
                <c:pt idx="1519">
                  <c:v>72.688999999999979</c:v>
                </c:pt>
                <c:pt idx="1520">
                  <c:v>72.688999999999979</c:v>
                </c:pt>
                <c:pt idx="1521">
                  <c:v>72.688999999999979</c:v>
                </c:pt>
                <c:pt idx="1522">
                  <c:v>72.688999999999979</c:v>
                </c:pt>
                <c:pt idx="1523">
                  <c:v>72.688999999999979</c:v>
                </c:pt>
                <c:pt idx="1524">
                  <c:v>72.688999999999979</c:v>
                </c:pt>
                <c:pt idx="1525">
                  <c:v>72.688999999999979</c:v>
                </c:pt>
                <c:pt idx="1526">
                  <c:v>72.688999999999979</c:v>
                </c:pt>
                <c:pt idx="1527">
                  <c:v>72.688999999999979</c:v>
                </c:pt>
                <c:pt idx="1528">
                  <c:v>72.688999999999979</c:v>
                </c:pt>
                <c:pt idx="1529">
                  <c:v>72.688999999999979</c:v>
                </c:pt>
                <c:pt idx="1530">
                  <c:v>72.688999999999979</c:v>
                </c:pt>
                <c:pt idx="1531">
                  <c:v>72.688999999999979</c:v>
                </c:pt>
                <c:pt idx="1532">
                  <c:v>72.688999999999979</c:v>
                </c:pt>
                <c:pt idx="1533">
                  <c:v>72.688999999999979</c:v>
                </c:pt>
                <c:pt idx="1534">
                  <c:v>72.688999999999979</c:v>
                </c:pt>
                <c:pt idx="1535">
                  <c:v>72.688999999999979</c:v>
                </c:pt>
                <c:pt idx="1536">
                  <c:v>72.688999999999979</c:v>
                </c:pt>
                <c:pt idx="1537">
                  <c:v>72.688999999999979</c:v>
                </c:pt>
                <c:pt idx="1538">
                  <c:v>72.688999999999979</c:v>
                </c:pt>
                <c:pt idx="1539">
                  <c:v>72.688999999999979</c:v>
                </c:pt>
                <c:pt idx="1540">
                  <c:v>72.688999999999979</c:v>
                </c:pt>
                <c:pt idx="1541">
                  <c:v>72.688999999999979</c:v>
                </c:pt>
                <c:pt idx="1542">
                  <c:v>72.688999999999979</c:v>
                </c:pt>
                <c:pt idx="1543">
                  <c:v>72.688999999999979</c:v>
                </c:pt>
                <c:pt idx="1544">
                  <c:v>72.688999999999979</c:v>
                </c:pt>
                <c:pt idx="1545">
                  <c:v>72.691000000000003</c:v>
                </c:pt>
                <c:pt idx="1546">
                  <c:v>72.691999999999993</c:v>
                </c:pt>
                <c:pt idx="1547">
                  <c:v>72.702000000000012</c:v>
                </c:pt>
                <c:pt idx="1548">
                  <c:v>72.703999999999994</c:v>
                </c:pt>
                <c:pt idx="1549">
                  <c:v>72.706000000000003</c:v>
                </c:pt>
                <c:pt idx="1550">
                  <c:v>72.706999999999994</c:v>
                </c:pt>
                <c:pt idx="1551">
                  <c:v>72.709000000000003</c:v>
                </c:pt>
                <c:pt idx="1552">
                  <c:v>72.710999999999999</c:v>
                </c:pt>
                <c:pt idx="1553">
                  <c:v>72.712999999999994</c:v>
                </c:pt>
                <c:pt idx="1554">
                  <c:v>72.713999999999999</c:v>
                </c:pt>
                <c:pt idx="1555">
                  <c:v>72.715999999999994</c:v>
                </c:pt>
                <c:pt idx="1556">
                  <c:v>72.715999999999994</c:v>
                </c:pt>
                <c:pt idx="1557">
                  <c:v>72.718999999999994</c:v>
                </c:pt>
                <c:pt idx="1558">
                  <c:v>72.722999999999999</c:v>
                </c:pt>
                <c:pt idx="1559">
                  <c:v>72.724000000000004</c:v>
                </c:pt>
                <c:pt idx="1560">
                  <c:v>72.727000000000004</c:v>
                </c:pt>
                <c:pt idx="1561">
                  <c:v>72.733000000000004</c:v>
                </c:pt>
                <c:pt idx="1562">
                  <c:v>72.736000000000004</c:v>
                </c:pt>
                <c:pt idx="1563">
                  <c:v>72.739999999999995</c:v>
                </c:pt>
                <c:pt idx="1564">
                  <c:v>72.739999999999995</c:v>
                </c:pt>
                <c:pt idx="1565">
                  <c:v>72.747</c:v>
                </c:pt>
                <c:pt idx="1566">
                  <c:v>72.753</c:v>
                </c:pt>
                <c:pt idx="1567">
                  <c:v>72.754000000000005</c:v>
                </c:pt>
                <c:pt idx="1568">
                  <c:v>72.757000000000005</c:v>
                </c:pt>
                <c:pt idx="1569">
                  <c:v>72.766000000000005</c:v>
                </c:pt>
                <c:pt idx="1570">
                  <c:v>72.768000000000001</c:v>
                </c:pt>
                <c:pt idx="1571">
                  <c:v>72.769000000000005</c:v>
                </c:pt>
                <c:pt idx="1572">
                  <c:v>72.777000000000001</c:v>
                </c:pt>
                <c:pt idx="1573">
                  <c:v>72.781000000000006</c:v>
                </c:pt>
                <c:pt idx="1574">
                  <c:v>72.783000000000001</c:v>
                </c:pt>
                <c:pt idx="1575">
                  <c:v>72.787999999999997</c:v>
                </c:pt>
                <c:pt idx="1576">
                  <c:v>72.787999999999997</c:v>
                </c:pt>
                <c:pt idx="1577">
                  <c:v>72.796000000000006</c:v>
                </c:pt>
                <c:pt idx="1578">
                  <c:v>72.796000000000006</c:v>
                </c:pt>
                <c:pt idx="1579">
                  <c:v>72.8</c:v>
                </c:pt>
                <c:pt idx="1580">
                  <c:v>72.8</c:v>
                </c:pt>
                <c:pt idx="1581">
                  <c:v>72.802999999999983</c:v>
                </c:pt>
                <c:pt idx="1582">
                  <c:v>72.805999999999983</c:v>
                </c:pt>
                <c:pt idx="1583">
                  <c:v>72.808999999999983</c:v>
                </c:pt>
                <c:pt idx="1584">
                  <c:v>72.812000000000012</c:v>
                </c:pt>
                <c:pt idx="1585">
                  <c:v>72.813999999999993</c:v>
                </c:pt>
                <c:pt idx="1586">
                  <c:v>72.825999999999979</c:v>
                </c:pt>
                <c:pt idx="1587">
                  <c:v>72.838999999999999</c:v>
                </c:pt>
                <c:pt idx="1588">
                  <c:v>72.850999999999999</c:v>
                </c:pt>
                <c:pt idx="1589">
                  <c:v>72.861999999999995</c:v>
                </c:pt>
                <c:pt idx="1590">
                  <c:v>72.872999999999948</c:v>
                </c:pt>
                <c:pt idx="1591">
                  <c:v>72.887</c:v>
                </c:pt>
                <c:pt idx="1592">
                  <c:v>72.899000000000001</c:v>
                </c:pt>
                <c:pt idx="1593">
                  <c:v>72.915000000000006</c:v>
                </c:pt>
                <c:pt idx="1594">
                  <c:v>72.948999999999998</c:v>
                </c:pt>
                <c:pt idx="1595">
                  <c:v>72.988</c:v>
                </c:pt>
                <c:pt idx="1596">
                  <c:v>73.039000000000001</c:v>
                </c:pt>
                <c:pt idx="1597">
                  <c:v>73.081000000000003</c:v>
                </c:pt>
                <c:pt idx="1598">
                  <c:v>73.120999999999981</c:v>
                </c:pt>
                <c:pt idx="1599">
                  <c:v>73.154999999999987</c:v>
                </c:pt>
                <c:pt idx="1600">
                  <c:v>73.182999999999979</c:v>
                </c:pt>
                <c:pt idx="1601">
                  <c:v>73.206999999999994</c:v>
                </c:pt>
                <c:pt idx="1602">
                  <c:v>73.227000000000004</c:v>
                </c:pt>
                <c:pt idx="1603">
                  <c:v>73.244</c:v>
                </c:pt>
                <c:pt idx="1604">
                  <c:v>73.257999999999996</c:v>
                </c:pt>
                <c:pt idx="1605">
                  <c:v>73.331000000000003</c:v>
                </c:pt>
                <c:pt idx="1606">
                  <c:v>73.397999999999996</c:v>
                </c:pt>
                <c:pt idx="1607">
                  <c:v>73.456000000000003</c:v>
                </c:pt>
                <c:pt idx="1608">
                  <c:v>73.504999999999995</c:v>
                </c:pt>
                <c:pt idx="1609">
                  <c:v>73.548000000000002</c:v>
                </c:pt>
                <c:pt idx="1610">
                  <c:v>73.598000000000013</c:v>
                </c:pt>
                <c:pt idx="1611">
                  <c:v>73.641000000000005</c:v>
                </c:pt>
                <c:pt idx="1612">
                  <c:v>73.681999999999974</c:v>
                </c:pt>
                <c:pt idx="1613">
                  <c:v>73.715999999999994</c:v>
                </c:pt>
                <c:pt idx="1614">
                  <c:v>73.745000000000005</c:v>
                </c:pt>
                <c:pt idx="1615">
                  <c:v>73.77</c:v>
                </c:pt>
                <c:pt idx="1616">
                  <c:v>73.790000000000006</c:v>
                </c:pt>
                <c:pt idx="1617">
                  <c:v>73.808000000000007</c:v>
                </c:pt>
                <c:pt idx="1618">
                  <c:v>73.821999999999974</c:v>
                </c:pt>
                <c:pt idx="1619">
                  <c:v>73.837999999999994</c:v>
                </c:pt>
                <c:pt idx="1620">
                  <c:v>73.851999999999975</c:v>
                </c:pt>
                <c:pt idx="1621">
                  <c:v>73.867000000000004</c:v>
                </c:pt>
                <c:pt idx="1622">
                  <c:v>73.877999999999986</c:v>
                </c:pt>
                <c:pt idx="1623">
                  <c:v>73.888999999999982</c:v>
                </c:pt>
                <c:pt idx="1624">
                  <c:v>73.900000000000006</c:v>
                </c:pt>
                <c:pt idx="1625">
                  <c:v>73.911000000000001</c:v>
                </c:pt>
                <c:pt idx="1626">
                  <c:v>73.924999999999997</c:v>
                </c:pt>
                <c:pt idx="1627">
                  <c:v>73.936999999999998</c:v>
                </c:pt>
                <c:pt idx="1628">
                  <c:v>73.95</c:v>
                </c:pt>
                <c:pt idx="1629">
                  <c:v>73.959999999999994</c:v>
                </c:pt>
                <c:pt idx="1630">
                  <c:v>73.971000000000004</c:v>
                </c:pt>
                <c:pt idx="1631">
                  <c:v>73.982000000000014</c:v>
                </c:pt>
                <c:pt idx="1632">
                  <c:v>73.992000000000004</c:v>
                </c:pt>
                <c:pt idx="1633">
                  <c:v>74</c:v>
                </c:pt>
                <c:pt idx="1634">
                  <c:v>74.007999999999996</c:v>
                </c:pt>
                <c:pt idx="1635">
                  <c:v>74.016000000000005</c:v>
                </c:pt>
                <c:pt idx="1636">
                  <c:v>74.024000000000001</c:v>
                </c:pt>
                <c:pt idx="1637">
                  <c:v>74.033000000000001</c:v>
                </c:pt>
                <c:pt idx="1638">
                  <c:v>74.043000000000006</c:v>
                </c:pt>
                <c:pt idx="1639">
                  <c:v>74.051000000000002</c:v>
                </c:pt>
                <c:pt idx="1640">
                  <c:v>74.06</c:v>
                </c:pt>
                <c:pt idx="1641">
                  <c:v>74.070999999999998</c:v>
                </c:pt>
                <c:pt idx="1642">
                  <c:v>74.081999999999994</c:v>
                </c:pt>
                <c:pt idx="1643">
                  <c:v>74.093000000000004</c:v>
                </c:pt>
                <c:pt idx="1644">
                  <c:v>74.103999999999999</c:v>
                </c:pt>
                <c:pt idx="1645">
                  <c:v>74.113</c:v>
                </c:pt>
                <c:pt idx="1646">
                  <c:v>74.121999999999986</c:v>
                </c:pt>
                <c:pt idx="1647">
                  <c:v>74.132000000000005</c:v>
                </c:pt>
                <c:pt idx="1648">
                  <c:v>74.146000000000001</c:v>
                </c:pt>
                <c:pt idx="1649">
                  <c:v>74.16</c:v>
                </c:pt>
                <c:pt idx="1650">
                  <c:v>74.173999999999978</c:v>
                </c:pt>
                <c:pt idx="1651">
                  <c:v>74.185999999999979</c:v>
                </c:pt>
                <c:pt idx="1652">
                  <c:v>74.195999999999998</c:v>
                </c:pt>
                <c:pt idx="1653">
                  <c:v>74.206000000000003</c:v>
                </c:pt>
                <c:pt idx="1654">
                  <c:v>74.213999999999999</c:v>
                </c:pt>
                <c:pt idx="1655">
                  <c:v>74.221000000000004</c:v>
                </c:pt>
                <c:pt idx="1656">
                  <c:v>74.23</c:v>
                </c:pt>
                <c:pt idx="1657">
                  <c:v>74.238</c:v>
                </c:pt>
                <c:pt idx="1658">
                  <c:v>74.247</c:v>
                </c:pt>
                <c:pt idx="1659">
                  <c:v>74.254000000000005</c:v>
                </c:pt>
                <c:pt idx="1660">
                  <c:v>74.260000000000005</c:v>
                </c:pt>
                <c:pt idx="1661">
                  <c:v>74.27</c:v>
                </c:pt>
                <c:pt idx="1662">
                  <c:v>74.281999999999996</c:v>
                </c:pt>
                <c:pt idx="1663">
                  <c:v>74.292000000000002</c:v>
                </c:pt>
                <c:pt idx="1664">
                  <c:v>74.292000000000002</c:v>
                </c:pt>
                <c:pt idx="1665">
                  <c:v>74.292000000000002</c:v>
                </c:pt>
                <c:pt idx="1666">
                  <c:v>74.292000000000002</c:v>
                </c:pt>
                <c:pt idx="1667">
                  <c:v>74.292000000000002</c:v>
                </c:pt>
                <c:pt idx="1668">
                  <c:v>74.292000000000002</c:v>
                </c:pt>
                <c:pt idx="1669">
                  <c:v>74.292000000000002</c:v>
                </c:pt>
                <c:pt idx="1670">
                  <c:v>74.292000000000002</c:v>
                </c:pt>
                <c:pt idx="1671">
                  <c:v>74.292000000000002</c:v>
                </c:pt>
                <c:pt idx="1672">
                  <c:v>74.292000000000002</c:v>
                </c:pt>
                <c:pt idx="1673">
                  <c:v>74.292000000000002</c:v>
                </c:pt>
                <c:pt idx="1674">
                  <c:v>74.292000000000002</c:v>
                </c:pt>
                <c:pt idx="1675">
                  <c:v>74.292000000000002</c:v>
                </c:pt>
                <c:pt idx="1676">
                  <c:v>74.292000000000002</c:v>
                </c:pt>
                <c:pt idx="1677">
                  <c:v>74.292000000000002</c:v>
                </c:pt>
                <c:pt idx="1678">
                  <c:v>74.292000000000002</c:v>
                </c:pt>
                <c:pt idx="1679">
                  <c:v>74.292000000000002</c:v>
                </c:pt>
                <c:pt idx="1680">
                  <c:v>74.292000000000002</c:v>
                </c:pt>
                <c:pt idx="1681">
                  <c:v>74.292000000000002</c:v>
                </c:pt>
                <c:pt idx="1682">
                  <c:v>74.292000000000002</c:v>
                </c:pt>
                <c:pt idx="1683">
                  <c:v>74.292000000000002</c:v>
                </c:pt>
                <c:pt idx="1684">
                  <c:v>74.292000000000002</c:v>
                </c:pt>
                <c:pt idx="1685">
                  <c:v>74.292000000000002</c:v>
                </c:pt>
                <c:pt idx="1686">
                  <c:v>74.292000000000002</c:v>
                </c:pt>
                <c:pt idx="1687">
                  <c:v>74.292000000000002</c:v>
                </c:pt>
                <c:pt idx="1688">
                  <c:v>74.292000000000002</c:v>
                </c:pt>
                <c:pt idx="1689">
                  <c:v>74.292000000000002</c:v>
                </c:pt>
                <c:pt idx="1690">
                  <c:v>74.292000000000002</c:v>
                </c:pt>
                <c:pt idx="1691">
                  <c:v>74.292000000000002</c:v>
                </c:pt>
                <c:pt idx="1692">
                  <c:v>74.292000000000002</c:v>
                </c:pt>
                <c:pt idx="1693">
                  <c:v>74.292000000000002</c:v>
                </c:pt>
                <c:pt idx="1694">
                  <c:v>74.292000000000002</c:v>
                </c:pt>
                <c:pt idx="1695">
                  <c:v>74.292000000000002</c:v>
                </c:pt>
                <c:pt idx="1696">
                  <c:v>74.292000000000002</c:v>
                </c:pt>
                <c:pt idx="1697">
                  <c:v>74.292000000000002</c:v>
                </c:pt>
                <c:pt idx="1698">
                  <c:v>74.292000000000002</c:v>
                </c:pt>
                <c:pt idx="1699">
                  <c:v>74.292000000000002</c:v>
                </c:pt>
                <c:pt idx="1700">
                  <c:v>74.292000000000002</c:v>
                </c:pt>
                <c:pt idx="1701">
                  <c:v>74.292000000000002</c:v>
                </c:pt>
                <c:pt idx="1702">
                  <c:v>74.292000000000002</c:v>
                </c:pt>
                <c:pt idx="1703">
                  <c:v>74.292000000000002</c:v>
                </c:pt>
                <c:pt idx="1704">
                  <c:v>74.292000000000002</c:v>
                </c:pt>
                <c:pt idx="1705">
                  <c:v>74.292000000000002</c:v>
                </c:pt>
                <c:pt idx="1706">
                  <c:v>74.292000000000002</c:v>
                </c:pt>
                <c:pt idx="1707">
                  <c:v>74.292000000000002</c:v>
                </c:pt>
                <c:pt idx="1708">
                  <c:v>74.292000000000002</c:v>
                </c:pt>
                <c:pt idx="1709">
                  <c:v>74.292000000000002</c:v>
                </c:pt>
                <c:pt idx="1710">
                  <c:v>74.292000000000002</c:v>
                </c:pt>
                <c:pt idx="1711">
                  <c:v>74.292000000000002</c:v>
                </c:pt>
                <c:pt idx="1712">
                  <c:v>74.292000000000002</c:v>
                </c:pt>
                <c:pt idx="1713">
                  <c:v>74.292000000000002</c:v>
                </c:pt>
                <c:pt idx="1714">
                  <c:v>74.292000000000002</c:v>
                </c:pt>
                <c:pt idx="1715">
                  <c:v>74.292000000000002</c:v>
                </c:pt>
                <c:pt idx="1716">
                  <c:v>74.292000000000002</c:v>
                </c:pt>
                <c:pt idx="1717">
                  <c:v>74.292000000000002</c:v>
                </c:pt>
                <c:pt idx="1718">
                  <c:v>74.292000000000002</c:v>
                </c:pt>
                <c:pt idx="1719">
                  <c:v>74.292000000000002</c:v>
                </c:pt>
                <c:pt idx="1720">
                  <c:v>74.292000000000002</c:v>
                </c:pt>
                <c:pt idx="1721">
                  <c:v>74.292000000000002</c:v>
                </c:pt>
                <c:pt idx="1722">
                  <c:v>74.292000000000002</c:v>
                </c:pt>
                <c:pt idx="1723">
                  <c:v>74.292000000000002</c:v>
                </c:pt>
                <c:pt idx="1724">
                  <c:v>74.292000000000002</c:v>
                </c:pt>
                <c:pt idx="1725">
                  <c:v>74.292000000000002</c:v>
                </c:pt>
                <c:pt idx="1726">
                  <c:v>74.292000000000002</c:v>
                </c:pt>
                <c:pt idx="1727">
                  <c:v>74.292000000000002</c:v>
                </c:pt>
                <c:pt idx="1728">
                  <c:v>74.292000000000002</c:v>
                </c:pt>
                <c:pt idx="1729">
                  <c:v>74.292000000000002</c:v>
                </c:pt>
                <c:pt idx="1730">
                  <c:v>74.292000000000002</c:v>
                </c:pt>
                <c:pt idx="1731">
                  <c:v>74.292000000000002</c:v>
                </c:pt>
                <c:pt idx="1732">
                  <c:v>74.292000000000002</c:v>
                </c:pt>
                <c:pt idx="1733">
                  <c:v>74.292000000000002</c:v>
                </c:pt>
                <c:pt idx="1734">
                  <c:v>74.292000000000002</c:v>
                </c:pt>
                <c:pt idx="1735">
                  <c:v>74.292000000000002</c:v>
                </c:pt>
                <c:pt idx="1736">
                  <c:v>74.292000000000002</c:v>
                </c:pt>
                <c:pt idx="1737">
                  <c:v>74.292000000000002</c:v>
                </c:pt>
                <c:pt idx="1738">
                  <c:v>74.292000000000002</c:v>
                </c:pt>
                <c:pt idx="1739">
                  <c:v>74.275000000000006</c:v>
                </c:pt>
                <c:pt idx="1740">
                  <c:v>74.254999999999995</c:v>
                </c:pt>
                <c:pt idx="1741">
                  <c:v>74.236999999999995</c:v>
                </c:pt>
                <c:pt idx="1742">
                  <c:v>74.221999999999994</c:v>
                </c:pt>
                <c:pt idx="1743">
                  <c:v>74.209000000000003</c:v>
                </c:pt>
                <c:pt idx="1744">
                  <c:v>74.197999999999993</c:v>
                </c:pt>
                <c:pt idx="1745">
                  <c:v>74.188999999999979</c:v>
                </c:pt>
                <c:pt idx="1746">
                  <c:v>74.181999999999974</c:v>
                </c:pt>
                <c:pt idx="1747">
                  <c:v>74.174999999999983</c:v>
                </c:pt>
                <c:pt idx="1748">
                  <c:v>74.169999999999973</c:v>
                </c:pt>
                <c:pt idx="1749">
                  <c:v>74.162999999999982</c:v>
                </c:pt>
                <c:pt idx="1750">
                  <c:v>74.153999999999982</c:v>
                </c:pt>
                <c:pt idx="1751">
                  <c:v>74.147000000000006</c:v>
                </c:pt>
                <c:pt idx="1752">
                  <c:v>74.141000000000005</c:v>
                </c:pt>
                <c:pt idx="1753">
                  <c:v>74.135999999999981</c:v>
                </c:pt>
                <c:pt idx="1754">
                  <c:v>74.131</c:v>
                </c:pt>
                <c:pt idx="1755">
                  <c:v>74.127999999999986</c:v>
                </c:pt>
                <c:pt idx="1756">
                  <c:v>74.123999999999981</c:v>
                </c:pt>
                <c:pt idx="1757">
                  <c:v>74.121999999999986</c:v>
                </c:pt>
                <c:pt idx="1758">
                  <c:v>74.12</c:v>
                </c:pt>
                <c:pt idx="1759">
                  <c:v>74.117999999999995</c:v>
                </c:pt>
                <c:pt idx="1760">
                  <c:v>74.116</c:v>
                </c:pt>
                <c:pt idx="1761">
                  <c:v>74.114999999999995</c:v>
                </c:pt>
                <c:pt idx="1762">
                  <c:v>74.114000000000004</c:v>
                </c:pt>
                <c:pt idx="1763">
                  <c:v>74.113</c:v>
                </c:pt>
                <c:pt idx="1764">
                  <c:v>74.111999999999995</c:v>
                </c:pt>
                <c:pt idx="1765">
                  <c:v>74.111000000000004</c:v>
                </c:pt>
                <c:pt idx="1766">
                  <c:v>74.111000000000004</c:v>
                </c:pt>
                <c:pt idx="1767">
                  <c:v>74.11</c:v>
                </c:pt>
                <c:pt idx="1768">
                  <c:v>74.11</c:v>
                </c:pt>
                <c:pt idx="1769">
                  <c:v>74.11</c:v>
                </c:pt>
                <c:pt idx="1770">
                  <c:v>74.10899999999998</c:v>
                </c:pt>
                <c:pt idx="1771">
                  <c:v>74.098000000000013</c:v>
                </c:pt>
                <c:pt idx="1772">
                  <c:v>73.921999999999997</c:v>
                </c:pt>
                <c:pt idx="1773">
                  <c:v>73.774000000000001</c:v>
                </c:pt>
                <c:pt idx="1774">
                  <c:v>73.622999999999948</c:v>
                </c:pt>
                <c:pt idx="1775">
                  <c:v>73.489999999999995</c:v>
                </c:pt>
                <c:pt idx="1776">
                  <c:v>73.376999999999981</c:v>
                </c:pt>
                <c:pt idx="1777">
                  <c:v>73.278000000000006</c:v>
                </c:pt>
                <c:pt idx="1778">
                  <c:v>73.194000000000003</c:v>
                </c:pt>
                <c:pt idx="1779">
                  <c:v>73.123999999999981</c:v>
                </c:pt>
                <c:pt idx="1780">
                  <c:v>73.063999999999993</c:v>
                </c:pt>
                <c:pt idx="1781">
                  <c:v>73.001000000000005</c:v>
                </c:pt>
                <c:pt idx="1782">
                  <c:v>72.938000000000002</c:v>
                </c:pt>
                <c:pt idx="1783">
                  <c:v>72.882999999999981</c:v>
                </c:pt>
                <c:pt idx="1784">
                  <c:v>72.824999999999974</c:v>
                </c:pt>
                <c:pt idx="1785">
                  <c:v>72.765000000000001</c:v>
                </c:pt>
                <c:pt idx="1786">
                  <c:v>72.710999999999999</c:v>
                </c:pt>
                <c:pt idx="1787">
                  <c:v>72.665999999999983</c:v>
                </c:pt>
                <c:pt idx="1788">
                  <c:v>72.62</c:v>
                </c:pt>
                <c:pt idx="1789">
                  <c:v>72.58</c:v>
                </c:pt>
                <c:pt idx="1790">
                  <c:v>72.522999999999982</c:v>
                </c:pt>
                <c:pt idx="1791">
                  <c:v>72.471999999999994</c:v>
                </c:pt>
                <c:pt idx="1792">
                  <c:v>72.412000000000006</c:v>
                </c:pt>
                <c:pt idx="1793">
                  <c:v>72.361000000000004</c:v>
                </c:pt>
                <c:pt idx="1794">
                  <c:v>72.31</c:v>
                </c:pt>
                <c:pt idx="1795">
                  <c:v>72.265000000000001</c:v>
                </c:pt>
                <c:pt idx="1796">
                  <c:v>72.227999999999994</c:v>
                </c:pt>
                <c:pt idx="1797">
                  <c:v>72.191000000000003</c:v>
                </c:pt>
                <c:pt idx="1798">
                  <c:v>72.161000000000001</c:v>
                </c:pt>
                <c:pt idx="1799">
                  <c:v>72.135000000000005</c:v>
                </c:pt>
                <c:pt idx="1800">
                  <c:v>72.114000000000004</c:v>
                </c:pt>
                <c:pt idx="1801">
                  <c:v>72.096000000000004</c:v>
                </c:pt>
                <c:pt idx="1802">
                  <c:v>72.081000000000003</c:v>
                </c:pt>
                <c:pt idx="1803">
                  <c:v>72.068000000000012</c:v>
                </c:pt>
                <c:pt idx="1804">
                  <c:v>72.057000000000002</c:v>
                </c:pt>
                <c:pt idx="1805">
                  <c:v>72.048000000000002</c:v>
                </c:pt>
                <c:pt idx="1806">
                  <c:v>72.040000000000006</c:v>
                </c:pt>
                <c:pt idx="1807">
                  <c:v>72.034000000000006</c:v>
                </c:pt>
                <c:pt idx="1808">
                  <c:v>72.028999999999982</c:v>
                </c:pt>
                <c:pt idx="1809">
                  <c:v>72.024000000000001</c:v>
                </c:pt>
                <c:pt idx="1810">
                  <c:v>72.02</c:v>
                </c:pt>
                <c:pt idx="1811">
                  <c:v>72.016999999999996</c:v>
                </c:pt>
                <c:pt idx="1812">
                  <c:v>72.013999999999996</c:v>
                </c:pt>
                <c:pt idx="1813">
                  <c:v>72.012</c:v>
                </c:pt>
                <c:pt idx="1814">
                  <c:v>72.010000000000005</c:v>
                </c:pt>
                <c:pt idx="1815">
                  <c:v>72.009</c:v>
                </c:pt>
                <c:pt idx="1816">
                  <c:v>72.007000000000005</c:v>
                </c:pt>
                <c:pt idx="1817">
                  <c:v>72.006</c:v>
                </c:pt>
                <c:pt idx="1818">
                  <c:v>72.004999999999995</c:v>
                </c:pt>
                <c:pt idx="1819">
                  <c:v>72.004000000000005</c:v>
                </c:pt>
                <c:pt idx="1820">
                  <c:v>72.004000000000005</c:v>
                </c:pt>
                <c:pt idx="1821">
                  <c:v>72.003</c:v>
                </c:pt>
                <c:pt idx="1822">
                  <c:v>72.003</c:v>
                </c:pt>
                <c:pt idx="1823">
                  <c:v>72.001999999999995</c:v>
                </c:pt>
                <c:pt idx="1824">
                  <c:v>71.998999999999995</c:v>
                </c:pt>
                <c:pt idx="1825">
                  <c:v>71.991</c:v>
                </c:pt>
                <c:pt idx="1826">
                  <c:v>71.977000000000004</c:v>
                </c:pt>
                <c:pt idx="1827">
                  <c:v>71.962000000000003</c:v>
                </c:pt>
                <c:pt idx="1828">
                  <c:v>71.947000000000003</c:v>
                </c:pt>
                <c:pt idx="1829">
                  <c:v>71.924999999999997</c:v>
                </c:pt>
                <c:pt idx="1830">
                  <c:v>71.906000000000006</c:v>
                </c:pt>
                <c:pt idx="1831">
                  <c:v>71.884</c:v>
                </c:pt>
                <c:pt idx="1832">
                  <c:v>71.853999999999999</c:v>
                </c:pt>
                <c:pt idx="1833">
                  <c:v>71.826999999999998</c:v>
                </c:pt>
                <c:pt idx="1834">
                  <c:v>71.802000000000007</c:v>
                </c:pt>
                <c:pt idx="1835">
                  <c:v>71.775000000000006</c:v>
                </c:pt>
                <c:pt idx="1836">
                  <c:v>71.748999999999995</c:v>
                </c:pt>
                <c:pt idx="1837">
                  <c:v>71.724999999999994</c:v>
                </c:pt>
                <c:pt idx="1838">
                  <c:v>71.703999999999994</c:v>
                </c:pt>
                <c:pt idx="1839">
                  <c:v>71.686999999999998</c:v>
                </c:pt>
                <c:pt idx="1840">
                  <c:v>71.670999999999978</c:v>
                </c:pt>
                <c:pt idx="1841">
                  <c:v>71.654999999999987</c:v>
                </c:pt>
                <c:pt idx="1842">
                  <c:v>71.64</c:v>
                </c:pt>
                <c:pt idx="1843">
                  <c:v>71.625999999999948</c:v>
                </c:pt>
                <c:pt idx="1844">
                  <c:v>71.61</c:v>
                </c:pt>
                <c:pt idx="1845">
                  <c:v>71.593000000000004</c:v>
                </c:pt>
                <c:pt idx="1846">
                  <c:v>71.578999999999979</c:v>
                </c:pt>
                <c:pt idx="1847">
                  <c:v>71.565000000000012</c:v>
                </c:pt>
                <c:pt idx="1848">
                  <c:v>71.55</c:v>
                </c:pt>
                <c:pt idx="1849">
                  <c:v>71.537000000000006</c:v>
                </c:pt>
                <c:pt idx="1850">
                  <c:v>71.525999999999982</c:v>
                </c:pt>
                <c:pt idx="1851">
                  <c:v>71.516000000000005</c:v>
                </c:pt>
                <c:pt idx="1852">
                  <c:v>71.507999999999996</c:v>
                </c:pt>
                <c:pt idx="1853">
                  <c:v>71.491</c:v>
                </c:pt>
                <c:pt idx="1854">
                  <c:v>71.458000000000013</c:v>
                </c:pt>
                <c:pt idx="1855">
                  <c:v>71.418000000000006</c:v>
                </c:pt>
                <c:pt idx="1856">
                  <c:v>71.382000000000005</c:v>
                </c:pt>
                <c:pt idx="1857">
                  <c:v>71.338999999999999</c:v>
                </c:pt>
                <c:pt idx="1858">
                  <c:v>71.302000000000007</c:v>
                </c:pt>
                <c:pt idx="1859">
                  <c:v>71.272000000000006</c:v>
                </c:pt>
                <c:pt idx="1860">
                  <c:v>71.247</c:v>
                </c:pt>
                <c:pt idx="1861">
                  <c:v>71.224999999999994</c:v>
                </c:pt>
                <c:pt idx="1862">
                  <c:v>71.206999999999994</c:v>
                </c:pt>
                <c:pt idx="1863">
                  <c:v>71.191999999999993</c:v>
                </c:pt>
                <c:pt idx="1864">
                  <c:v>71.178999999999917</c:v>
                </c:pt>
                <c:pt idx="1865">
                  <c:v>71.098000000000013</c:v>
                </c:pt>
                <c:pt idx="1866">
                  <c:v>71.028999999999982</c:v>
                </c:pt>
                <c:pt idx="1867">
                  <c:v>70.971999999999994</c:v>
                </c:pt>
                <c:pt idx="1868">
                  <c:v>70.923000000000002</c:v>
                </c:pt>
                <c:pt idx="1869">
                  <c:v>70.882000000000005</c:v>
                </c:pt>
                <c:pt idx="1870">
                  <c:v>70.848000000000013</c:v>
                </c:pt>
                <c:pt idx="1871">
                  <c:v>70.819000000000003</c:v>
                </c:pt>
                <c:pt idx="1872">
                  <c:v>70.795000000000002</c:v>
                </c:pt>
                <c:pt idx="1873">
                  <c:v>70.775000000000006</c:v>
                </c:pt>
                <c:pt idx="1874">
                  <c:v>70.757000000000005</c:v>
                </c:pt>
                <c:pt idx="1875">
                  <c:v>70.742999999999995</c:v>
                </c:pt>
                <c:pt idx="1876">
                  <c:v>70.730999999999995</c:v>
                </c:pt>
                <c:pt idx="1877">
                  <c:v>70.721000000000004</c:v>
                </c:pt>
                <c:pt idx="1878">
                  <c:v>70.712000000000003</c:v>
                </c:pt>
                <c:pt idx="1879">
                  <c:v>70.705000000000013</c:v>
                </c:pt>
                <c:pt idx="1880">
                  <c:v>70.698999999999998</c:v>
                </c:pt>
                <c:pt idx="1881">
                  <c:v>70.694000000000003</c:v>
                </c:pt>
                <c:pt idx="1882">
                  <c:v>70.688999999999979</c:v>
                </c:pt>
                <c:pt idx="1883">
                  <c:v>70.685999999999979</c:v>
                </c:pt>
                <c:pt idx="1884">
                  <c:v>70.682999999999979</c:v>
                </c:pt>
                <c:pt idx="1885">
                  <c:v>70.679999999999978</c:v>
                </c:pt>
                <c:pt idx="1886">
                  <c:v>70.677999999999983</c:v>
                </c:pt>
                <c:pt idx="1887">
                  <c:v>70.675999999999846</c:v>
                </c:pt>
                <c:pt idx="1888">
                  <c:v>70.674999999999983</c:v>
                </c:pt>
                <c:pt idx="1889">
                  <c:v>70.672999999999845</c:v>
                </c:pt>
                <c:pt idx="1890">
                  <c:v>70.671999999999983</c:v>
                </c:pt>
                <c:pt idx="1891">
                  <c:v>70.670999999999978</c:v>
                </c:pt>
                <c:pt idx="1892">
                  <c:v>70.670999999999978</c:v>
                </c:pt>
                <c:pt idx="1893">
                  <c:v>70.669999999999973</c:v>
                </c:pt>
                <c:pt idx="1894">
                  <c:v>70.669999999999973</c:v>
                </c:pt>
                <c:pt idx="1895">
                  <c:v>70.668999999999983</c:v>
                </c:pt>
                <c:pt idx="1896">
                  <c:v>70.668999999999983</c:v>
                </c:pt>
                <c:pt idx="1897">
                  <c:v>70.668000000000006</c:v>
                </c:pt>
                <c:pt idx="1898">
                  <c:v>70.668000000000006</c:v>
                </c:pt>
                <c:pt idx="1899">
                  <c:v>70.668000000000006</c:v>
                </c:pt>
                <c:pt idx="1900">
                  <c:v>70.668000000000006</c:v>
                </c:pt>
                <c:pt idx="1901">
                  <c:v>70.668000000000006</c:v>
                </c:pt>
                <c:pt idx="1902">
                  <c:v>70.667000000000002</c:v>
                </c:pt>
                <c:pt idx="1903">
                  <c:v>70.667000000000002</c:v>
                </c:pt>
                <c:pt idx="1904">
                  <c:v>70.667000000000002</c:v>
                </c:pt>
                <c:pt idx="1905">
                  <c:v>70.667000000000002</c:v>
                </c:pt>
                <c:pt idx="1906">
                  <c:v>70.667000000000002</c:v>
                </c:pt>
                <c:pt idx="1907">
                  <c:v>70.667000000000002</c:v>
                </c:pt>
                <c:pt idx="1908">
                  <c:v>70.667000000000002</c:v>
                </c:pt>
                <c:pt idx="1909">
                  <c:v>70.667000000000002</c:v>
                </c:pt>
                <c:pt idx="1910">
                  <c:v>70.667000000000002</c:v>
                </c:pt>
                <c:pt idx="1911">
                  <c:v>70.667000000000002</c:v>
                </c:pt>
                <c:pt idx="1912">
                  <c:v>70.667000000000002</c:v>
                </c:pt>
                <c:pt idx="1913">
                  <c:v>70.667000000000002</c:v>
                </c:pt>
                <c:pt idx="1914">
                  <c:v>70.667000000000002</c:v>
                </c:pt>
                <c:pt idx="1915">
                  <c:v>70.667000000000002</c:v>
                </c:pt>
                <c:pt idx="1916">
                  <c:v>70.667000000000002</c:v>
                </c:pt>
                <c:pt idx="1917">
                  <c:v>70.667000000000002</c:v>
                </c:pt>
                <c:pt idx="1918">
                  <c:v>70.667000000000002</c:v>
                </c:pt>
                <c:pt idx="1919">
                  <c:v>70.667000000000002</c:v>
                </c:pt>
                <c:pt idx="1920">
                  <c:v>70.667000000000002</c:v>
                </c:pt>
                <c:pt idx="1921">
                  <c:v>70.667000000000002</c:v>
                </c:pt>
                <c:pt idx="1922">
                  <c:v>70.667000000000002</c:v>
                </c:pt>
                <c:pt idx="1923">
                  <c:v>70.667000000000002</c:v>
                </c:pt>
                <c:pt idx="1924">
                  <c:v>70.667000000000002</c:v>
                </c:pt>
                <c:pt idx="1925">
                  <c:v>70.667000000000002</c:v>
                </c:pt>
                <c:pt idx="1926">
                  <c:v>70.667000000000002</c:v>
                </c:pt>
                <c:pt idx="1927">
                  <c:v>70.667000000000002</c:v>
                </c:pt>
                <c:pt idx="1928">
                  <c:v>70.667000000000002</c:v>
                </c:pt>
                <c:pt idx="1929">
                  <c:v>70.667000000000002</c:v>
                </c:pt>
                <c:pt idx="1930">
                  <c:v>70.667000000000002</c:v>
                </c:pt>
                <c:pt idx="1931">
                  <c:v>70.667000000000002</c:v>
                </c:pt>
                <c:pt idx="1932">
                  <c:v>70.667000000000002</c:v>
                </c:pt>
                <c:pt idx="1933">
                  <c:v>70.667000000000002</c:v>
                </c:pt>
                <c:pt idx="1934">
                  <c:v>70.667000000000002</c:v>
                </c:pt>
                <c:pt idx="1935">
                  <c:v>70.667000000000002</c:v>
                </c:pt>
                <c:pt idx="1936">
                  <c:v>70.667000000000002</c:v>
                </c:pt>
                <c:pt idx="1937">
                  <c:v>70.667000000000002</c:v>
                </c:pt>
                <c:pt idx="1938">
                  <c:v>70.667000000000002</c:v>
                </c:pt>
                <c:pt idx="1939">
                  <c:v>70.667000000000002</c:v>
                </c:pt>
                <c:pt idx="1940">
                  <c:v>70.667000000000002</c:v>
                </c:pt>
                <c:pt idx="1941">
                  <c:v>70.667000000000002</c:v>
                </c:pt>
                <c:pt idx="1942">
                  <c:v>70.667000000000002</c:v>
                </c:pt>
                <c:pt idx="1943">
                  <c:v>70.667000000000002</c:v>
                </c:pt>
                <c:pt idx="1944">
                  <c:v>70.667000000000002</c:v>
                </c:pt>
                <c:pt idx="1945">
                  <c:v>70.667000000000002</c:v>
                </c:pt>
                <c:pt idx="1946">
                  <c:v>70.667000000000002</c:v>
                </c:pt>
                <c:pt idx="1947">
                  <c:v>70.667000000000002</c:v>
                </c:pt>
                <c:pt idx="1948">
                  <c:v>70.667000000000002</c:v>
                </c:pt>
                <c:pt idx="1949">
                  <c:v>70.667000000000002</c:v>
                </c:pt>
                <c:pt idx="1950">
                  <c:v>70.667000000000002</c:v>
                </c:pt>
                <c:pt idx="1951">
                  <c:v>70.667000000000002</c:v>
                </c:pt>
                <c:pt idx="1952">
                  <c:v>70.667000000000002</c:v>
                </c:pt>
                <c:pt idx="1953">
                  <c:v>70.667000000000002</c:v>
                </c:pt>
                <c:pt idx="1954">
                  <c:v>70.667000000000002</c:v>
                </c:pt>
                <c:pt idx="1955">
                  <c:v>70.667000000000002</c:v>
                </c:pt>
                <c:pt idx="1956">
                  <c:v>70.667000000000002</c:v>
                </c:pt>
                <c:pt idx="1957">
                  <c:v>70.667000000000002</c:v>
                </c:pt>
                <c:pt idx="1958">
                  <c:v>70.667000000000002</c:v>
                </c:pt>
                <c:pt idx="1959">
                  <c:v>70.667000000000002</c:v>
                </c:pt>
                <c:pt idx="1960">
                  <c:v>70.667000000000002</c:v>
                </c:pt>
                <c:pt idx="1961">
                  <c:v>70.667000000000002</c:v>
                </c:pt>
                <c:pt idx="1962">
                  <c:v>70.667000000000002</c:v>
                </c:pt>
                <c:pt idx="1963">
                  <c:v>70.667000000000002</c:v>
                </c:pt>
                <c:pt idx="1964">
                  <c:v>70.667000000000002</c:v>
                </c:pt>
                <c:pt idx="1965">
                  <c:v>70.667000000000002</c:v>
                </c:pt>
                <c:pt idx="1966">
                  <c:v>70.667000000000002</c:v>
                </c:pt>
                <c:pt idx="1967">
                  <c:v>70.667000000000002</c:v>
                </c:pt>
                <c:pt idx="1968">
                  <c:v>70.667000000000002</c:v>
                </c:pt>
                <c:pt idx="1969">
                  <c:v>70.667000000000002</c:v>
                </c:pt>
                <c:pt idx="1970">
                  <c:v>70.667000000000002</c:v>
                </c:pt>
                <c:pt idx="1971">
                  <c:v>70.667000000000002</c:v>
                </c:pt>
                <c:pt idx="1972">
                  <c:v>70.667000000000002</c:v>
                </c:pt>
                <c:pt idx="1973">
                  <c:v>70.667000000000002</c:v>
                </c:pt>
                <c:pt idx="1974">
                  <c:v>70.667000000000002</c:v>
                </c:pt>
                <c:pt idx="1975">
                  <c:v>70.667000000000002</c:v>
                </c:pt>
                <c:pt idx="1976">
                  <c:v>70.667000000000002</c:v>
                </c:pt>
                <c:pt idx="1977">
                  <c:v>70.667000000000002</c:v>
                </c:pt>
                <c:pt idx="1978">
                  <c:v>70.667000000000002</c:v>
                </c:pt>
                <c:pt idx="1979">
                  <c:v>70.667000000000002</c:v>
                </c:pt>
                <c:pt idx="1980">
                  <c:v>70.667000000000002</c:v>
                </c:pt>
                <c:pt idx="1981">
                  <c:v>70.667000000000002</c:v>
                </c:pt>
                <c:pt idx="1982">
                  <c:v>70.667000000000002</c:v>
                </c:pt>
                <c:pt idx="1983">
                  <c:v>70.667000000000002</c:v>
                </c:pt>
                <c:pt idx="1984">
                  <c:v>70.667000000000002</c:v>
                </c:pt>
                <c:pt idx="1985">
                  <c:v>70.667000000000002</c:v>
                </c:pt>
                <c:pt idx="1986">
                  <c:v>70.667000000000002</c:v>
                </c:pt>
                <c:pt idx="1987">
                  <c:v>70.667000000000002</c:v>
                </c:pt>
                <c:pt idx="1988">
                  <c:v>70.667000000000002</c:v>
                </c:pt>
                <c:pt idx="1989">
                  <c:v>70.667000000000002</c:v>
                </c:pt>
                <c:pt idx="1990">
                  <c:v>70.667000000000002</c:v>
                </c:pt>
                <c:pt idx="1991">
                  <c:v>70.667000000000002</c:v>
                </c:pt>
                <c:pt idx="1992">
                  <c:v>70.667000000000002</c:v>
                </c:pt>
                <c:pt idx="1993">
                  <c:v>70.667000000000002</c:v>
                </c:pt>
                <c:pt idx="1994">
                  <c:v>70.667000000000002</c:v>
                </c:pt>
                <c:pt idx="1995">
                  <c:v>70.667000000000002</c:v>
                </c:pt>
                <c:pt idx="1996">
                  <c:v>70.667000000000002</c:v>
                </c:pt>
                <c:pt idx="1997">
                  <c:v>70.667000000000002</c:v>
                </c:pt>
                <c:pt idx="1998">
                  <c:v>70.667000000000002</c:v>
                </c:pt>
                <c:pt idx="1999">
                  <c:v>70.667000000000002</c:v>
                </c:pt>
                <c:pt idx="2000">
                  <c:v>70.667000000000002</c:v>
                </c:pt>
                <c:pt idx="2001">
                  <c:v>70.667000000000002</c:v>
                </c:pt>
                <c:pt idx="2002">
                  <c:v>70.667000000000002</c:v>
                </c:pt>
                <c:pt idx="2003">
                  <c:v>70.667000000000002</c:v>
                </c:pt>
                <c:pt idx="2004">
                  <c:v>70.667000000000002</c:v>
                </c:pt>
                <c:pt idx="2005">
                  <c:v>70.667000000000002</c:v>
                </c:pt>
                <c:pt idx="2006">
                  <c:v>70.667000000000002</c:v>
                </c:pt>
                <c:pt idx="2007">
                  <c:v>70.667000000000002</c:v>
                </c:pt>
                <c:pt idx="2008">
                  <c:v>70.667000000000002</c:v>
                </c:pt>
                <c:pt idx="2009">
                  <c:v>70.667000000000002</c:v>
                </c:pt>
                <c:pt idx="2010">
                  <c:v>70.667000000000002</c:v>
                </c:pt>
                <c:pt idx="2011">
                  <c:v>70.667000000000002</c:v>
                </c:pt>
                <c:pt idx="2012">
                  <c:v>70.667000000000002</c:v>
                </c:pt>
                <c:pt idx="2013">
                  <c:v>70.667000000000002</c:v>
                </c:pt>
                <c:pt idx="2014">
                  <c:v>70.667000000000002</c:v>
                </c:pt>
                <c:pt idx="2015">
                  <c:v>70.667000000000002</c:v>
                </c:pt>
                <c:pt idx="2016">
                  <c:v>70.667000000000002</c:v>
                </c:pt>
                <c:pt idx="2017">
                  <c:v>70.667000000000002</c:v>
                </c:pt>
                <c:pt idx="2018">
                  <c:v>70.667000000000002</c:v>
                </c:pt>
                <c:pt idx="2019">
                  <c:v>70.667000000000002</c:v>
                </c:pt>
                <c:pt idx="2020">
                  <c:v>70.667000000000002</c:v>
                </c:pt>
                <c:pt idx="2021">
                  <c:v>70.667000000000002</c:v>
                </c:pt>
                <c:pt idx="2022">
                  <c:v>70.667000000000002</c:v>
                </c:pt>
                <c:pt idx="2023">
                  <c:v>70.667000000000002</c:v>
                </c:pt>
                <c:pt idx="2024">
                  <c:v>70.667000000000002</c:v>
                </c:pt>
                <c:pt idx="2025">
                  <c:v>70.667000000000002</c:v>
                </c:pt>
                <c:pt idx="2026">
                  <c:v>70.667000000000002</c:v>
                </c:pt>
                <c:pt idx="2027">
                  <c:v>70.620999999999981</c:v>
                </c:pt>
                <c:pt idx="2028">
                  <c:v>70.578999999999979</c:v>
                </c:pt>
                <c:pt idx="2029">
                  <c:v>70.536000000000001</c:v>
                </c:pt>
                <c:pt idx="2030">
                  <c:v>70.492000000000004</c:v>
                </c:pt>
                <c:pt idx="2031">
                  <c:v>70.456000000000003</c:v>
                </c:pt>
                <c:pt idx="2032">
                  <c:v>70.423000000000002</c:v>
                </c:pt>
                <c:pt idx="2033">
                  <c:v>70.382000000000005</c:v>
                </c:pt>
                <c:pt idx="2034">
                  <c:v>70.346000000000004</c:v>
                </c:pt>
                <c:pt idx="2035">
                  <c:v>70.315000000000012</c:v>
                </c:pt>
                <c:pt idx="2036">
                  <c:v>70.290000000000006</c:v>
                </c:pt>
                <c:pt idx="2037">
                  <c:v>70.268000000000001</c:v>
                </c:pt>
                <c:pt idx="2038">
                  <c:v>70.247</c:v>
                </c:pt>
                <c:pt idx="2039">
                  <c:v>70.228999999999999</c:v>
                </c:pt>
                <c:pt idx="2040">
                  <c:v>70.212999999999994</c:v>
                </c:pt>
                <c:pt idx="2041">
                  <c:v>70.200999999999993</c:v>
                </c:pt>
                <c:pt idx="2042">
                  <c:v>70.19</c:v>
                </c:pt>
                <c:pt idx="2043">
                  <c:v>70.180999999999983</c:v>
                </c:pt>
                <c:pt idx="2044">
                  <c:v>70.172999999999845</c:v>
                </c:pt>
                <c:pt idx="2045">
                  <c:v>70.167000000000002</c:v>
                </c:pt>
                <c:pt idx="2046">
                  <c:v>70.158999999999978</c:v>
                </c:pt>
                <c:pt idx="2047">
                  <c:v>70.151999999999987</c:v>
                </c:pt>
                <c:pt idx="2048">
                  <c:v>70.147000000000006</c:v>
                </c:pt>
                <c:pt idx="2049">
                  <c:v>70.135000000000005</c:v>
                </c:pt>
                <c:pt idx="2050">
                  <c:v>70.123999999999981</c:v>
                </c:pt>
                <c:pt idx="2051">
                  <c:v>70.116</c:v>
                </c:pt>
                <c:pt idx="2052">
                  <c:v>70.10899999999998</c:v>
                </c:pt>
                <c:pt idx="2053">
                  <c:v>70.101999999999975</c:v>
                </c:pt>
                <c:pt idx="2054">
                  <c:v>70.096000000000004</c:v>
                </c:pt>
                <c:pt idx="2055">
                  <c:v>70.090999999999994</c:v>
                </c:pt>
                <c:pt idx="2056">
                  <c:v>70.087000000000003</c:v>
                </c:pt>
                <c:pt idx="2057">
                  <c:v>70.081000000000003</c:v>
                </c:pt>
                <c:pt idx="2058">
                  <c:v>70.076999999999998</c:v>
                </c:pt>
                <c:pt idx="2059">
                  <c:v>70.072999999999979</c:v>
                </c:pt>
                <c:pt idx="2060">
                  <c:v>70.069000000000003</c:v>
                </c:pt>
                <c:pt idx="2061">
                  <c:v>70.06</c:v>
                </c:pt>
                <c:pt idx="2062">
                  <c:v>70.052000000000007</c:v>
                </c:pt>
                <c:pt idx="2063">
                  <c:v>70.046000000000006</c:v>
                </c:pt>
                <c:pt idx="2064">
                  <c:v>70.036000000000001</c:v>
                </c:pt>
                <c:pt idx="2065">
                  <c:v>70.027000000000001</c:v>
                </c:pt>
                <c:pt idx="2066">
                  <c:v>70.02</c:v>
                </c:pt>
                <c:pt idx="2067">
                  <c:v>70.013999999999996</c:v>
                </c:pt>
                <c:pt idx="2068">
                  <c:v>70.007999999999996</c:v>
                </c:pt>
                <c:pt idx="2069">
                  <c:v>70.004000000000005</c:v>
                </c:pt>
                <c:pt idx="2070">
                  <c:v>69.998999999999995</c:v>
                </c:pt>
                <c:pt idx="2071">
                  <c:v>69.995999999999995</c:v>
                </c:pt>
                <c:pt idx="2072">
                  <c:v>69.992999999999995</c:v>
                </c:pt>
                <c:pt idx="2073">
                  <c:v>69.991</c:v>
                </c:pt>
                <c:pt idx="2074">
                  <c:v>69.989000000000004</c:v>
                </c:pt>
                <c:pt idx="2075">
                  <c:v>69.986999999999995</c:v>
                </c:pt>
                <c:pt idx="2076">
                  <c:v>69.986000000000004</c:v>
                </c:pt>
                <c:pt idx="2077">
                  <c:v>69.985000000000014</c:v>
                </c:pt>
                <c:pt idx="2078">
                  <c:v>69.983999999999995</c:v>
                </c:pt>
                <c:pt idx="2079">
                  <c:v>69.983000000000004</c:v>
                </c:pt>
                <c:pt idx="2080">
                  <c:v>69.980999999999995</c:v>
                </c:pt>
                <c:pt idx="2081">
                  <c:v>69.98</c:v>
                </c:pt>
                <c:pt idx="2082">
                  <c:v>69.978999999999999</c:v>
                </c:pt>
                <c:pt idx="2083">
                  <c:v>69.975999999999999</c:v>
                </c:pt>
                <c:pt idx="2084">
                  <c:v>69.974000000000004</c:v>
                </c:pt>
                <c:pt idx="2085">
                  <c:v>69.971999999999994</c:v>
                </c:pt>
                <c:pt idx="2086">
                  <c:v>69.971000000000004</c:v>
                </c:pt>
                <c:pt idx="2087">
                  <c:v>69.959000000000003</c:v>
                </c:pt>
                <c:pt idx="2088">
                  <c:v>69.948999999999998</c:v>
                </c:pt>
                <c:pt idx="2089">
                  <c:v>69.941000000000003</c:v>
                </c:pt>
                <c:pt idx="2090">
                  <c:v>69.933999999999997</c:v>
                </c:pt>
                <c:pt idx="2091">
                  <c:v>69.927999999999997</c:v>
                </c:pt>
                <c:pt idx="2092">
                  <c:v>69.923000000000002</c:v>
                </c:pt>
                <c:pt idx="2093">
                  <c:v>69.918000000000006</c:v>
                </c:pt>
                <c:pt idx="2094">
                  <c:v>69.914000000000001</c:v>
                </c:pt>
                <c:pt idx="2095">
                  <c:v>69.911000000000001</c:v>
                </c:pt>
                <c:pt idx="2096">
                  <c:v>69.908000000000001</c:v>
                </c:pt>
                <c:pt idx="2097">
                  <c:v>69.906000000000006</c:v>
                </c:pt>
                <c:pt idx="2098">
                  <c:v>69.900999999999996</c:v>
                </c:pt>
                <c:pt idx="2099">
                  <c:v>69.894000000000005</c:v>
                </c:pt>
                <c:pt idx="2100">
                  <c:v>69.887</c:v>
                </c:pt>
                <c:pt idx="2101">
                  <c:v>69.872999999999948</c:v>
                </c:pt>
                <c:pt idx="2102">
                  <c:v>69.86</c:v>
                </c:pt>
                <c:pt idx="2103">
                  <c:v>69.84</c:v>
                </c:pt>
                <c:pt idx="2104">
                  <c:v>69.816999999999993</c:v>
                </c:pt>
                <c:pt idx="2105">
                  <c:v>69.796000000000006</c:v>
                </c:pt>
                <c:pt idx="2106">
                  <c:v>69.772999999999982</c:v>
                </c:pt>
                <c:pt idx="2107">
                  <c:v>69.748999999999995</c:v>
                </c:pt>
                <c:pt idx="2108">
                  <c:v>69.727000000000004</c:v>
                </c:pt>
                <c:pt idx="2109">
                  <c:v>69.694999999999993</c:v>
                </c:pt>
                <c:pt idx="2110">
                  <c:v>69.664000000000001</c:v>
                </c:pt>
                <c:pt idx="2111">
                  <c:v>69.635999999999981</c:v>
                </c:pt>
                <c:pt idx="2112">
                  <c:v>69.587999999999994</c:v>
                </c:pt>
                <c:pt idx="2113">
                  <c:v>69.546999999999997</c:v>
                </c:pt>
                <c:pt idx="2114">
                  <c:v>69.513000000000005</c:v>
                </c:pt>
                <c:pt idx="2115">
                  <c:v>69.485000000000014</c:v>
                </c:pt>
                <c:pt idx="2116">
                  <c:v>69.460999999999999</c:v>
                </c:pt>
                <c:pt idx="2117">
                  <c:v>69.441000000000003</c:v>
                </c:pt>
                <c:pt idx="2118">
                  <c:v>69.423000000000002</c:v>
                </c:pt>
                <c:pt idx="2119">
                  <c:v>69.409000000000006</c:v>
                </c:pt>
                <c:pt idx="2120">
                  <c:v>69.397000000000006</c:v>
                </c:pt>
                <c:pt idx="2121">
                  <c:v>69.387</c:v>
                </c:pt>
                <c:pt idx="2122">
                  <c:v>69.377999999999986</c:v>
                </c:pt>
                <c:pt idx="2123">
                  <c:v>69.370999999999981</c:v>
                </c:pt>
                <c:pt idx="2124">
                  <c:v>69.364999999999995</c:v>
                </c:pt>
                <c:pt idx="2125">
                  <c:v>69.36</c:v>
                </c:pt>
                <c:pt idx="2126">
                  <c:v>69.35599999999998</c:v>
                </c:pt>
                <c:pt idx="2127">
                  <c:v>69.351999999999975</c:v>
                </c:pt>
                <c:pt idx="2128">
                  <c:v>69.349000000000004</c:v>
                </c:pt>
                <c:pt idx="2129">
                  <c:v>69.346999999999994</c:v>
                </c:pt>
                <c:pt idx="2130">
                  <c:v>69.345000000000013</c:v>
                </c:pt>
                <c:pt idx="2131">
                  <c:v>69.343000000000004</c:v>
                </c:pt>
                <c:pt idx="2132">
                  <c:v>69.340999999999994</c:v>
                </c:pt>
                <c:pt idx="2133">
                  <c:v>69.34</c:v>
                </c:pt>
                <c:pt idx="2134">
                  <c:v>69.338999999999999</c:v>
                </c:pt>
                <c:pt idx="2135">
                  <c:v>69.337999999999994</c:v>
                </c:pt>
                <c:pt idx="2136">
                  <c:v>69.337000000000003</c:v>
                </c:pt>
                <c:pt idx="2137">
                  <c:v>69.337000000000003</c:v>
                </c:pt>
                <c:pt idx="2138">
                  <c:v>69.335999999999999</c:v>
                </c:pt>
                <c:pt idx="2139">
                  <c:v>69.335999999999999</c:v>
                </c:pt>
                <c:pt idx="2140">
                  <c:v>69.334999999999994</c:v>
                </c:pt>
                <c:pt idx="2141">
                  <c:v>69.334999999999994</c:v>
                </c:pt>
                <c:pt idx="2142">
                  <c:v>69.334999999999994</c:v>
                </c:pt>
                <c:pt idx="2143">
                  <c:v>69.334999999999994</c:v>
                </c:pt>
                <c:pt idx="2144">
                  <c:v>69.334000000000003</c:v>
                </c:pt>
                <c:pt idx="2145">
                  <c:v>69.334000000000003</c:v>
                </c:pt>
                <c:pt idx="2146">
                  <c:v>69.334000000000003</c:v>
                </c:pt>
                <c:pt idx="2147">
                  <c:v>69.334000000000003</c:v>
                </c:pt>
                <c:pt idx="2148">
                  <c:v>69.334000000000003</c:v>
                </c:pt>
                <c:pt idx="2149">
                  <c:v>69.334000000000003</c:v>
                </c:pt>
                <c:pt idx="2150">
                  <c:v>69.334000000000003</c:v>
                </c:pt>
                <c:pt idx="2151">
                  <c:v>69.334000000000003</c:v>
                </c:pt>
                <c:pt idx="2152">
                  <c:v>69.334000000000003</c:v>
                </c:pt>
                <c:pt idx="2153">
                  <c:v>69.334000000000003</c:v>
                </c:pt>
                <c:pt idx="2154">
                  <c:v>69.334000000000003</c:v>
                </c:pt>
                <c:pt idx="2155">
                  <c:v>69.332999999999998</c:v>
                </c:pt>
                <c:pt idx="2156">
                  <c:v>69.332999999999998</c:v>
                </c:pt>
                <c:pt idx="2157">
                  <c:v>69.332999999999998</c:v>
                </c:pt>
                <c:pt idx="2158">
                  <c:v>69.332999999999998</c:v>
                </c:pt>
                <c:pt idx="2159">
                  <c:v>69.332999999999998</c:v>
                </c:pt>
                <c:pt idx="2160">
                  <c:v>69.332999999999998</c:v>
                </c:pt>
                <c:pt idx="2161">
                  <c:v>69.332999999999998</c:v>
                </c:pt>
                <c:pt idx="2162">
                  <c:v>69.332999999999998</c:v>
                </c:pt>
                <c:pt idx="2163">
                  <c:v>69.332999999999998</c:v>
                </c:pt>
                <c:pt idx="2164">
                  <c:v>69.332999999999998</c:v>
                </c:pt>
                <c:pt idx="2165">
                  <c:v>69.332999999999998</c:v>
                </c:pt>
                <c:pt idx="2166">
                  <c:v>69.332999999999998</c:v>
                </c:pt>
                <c:pt idx="2167">
                  <c:v>69.332999999999998</c:v>
                </c:pt>
                <c:pt idx="2168">
                  <c:v>69.332999999999998</c:v>
                </c:pt>
                <c:pt idx="2169">
                  <c:v>69.332999999999998</c:v>
                </c:pt>
                <c:pt idx="2170">
                  <c:v>69.332999999999998</c:v>
                </c:pt>
                <c:pt idx="2171">
                  <c:v>69.332999999999998</c:v>
                </c:pt>
                <c:pt idx="2172">
                  <c:v>69.332999999999998</c:v>
                </c:pt>
                <c:pt idx="2173">
                  <c:v>69.332999999999998</c:v>
                </c:pt>
                <c:pt idx="2174">
                  <c:v>69.332999999999998</c:v>
                </c:pt>
                <c:pt idx="2175">
                  <c:v>69.332999999999998</c:v>
                </c:pt>
                <c:pt idx="2176">
                  <c:v>69.332999999999998</c:v>
                </c:pt>
                <c:pt idx="2177">
                  <c:v>69.332999999999998</c:v>
                </c:pt>
                <c:pt idx="2178">
                  <c:v>69.332999999999998</c:v>
                </c:pt>
                <c:pt idx="2179">
                  <c:v>69.332999999999998</c:v>
                </c:pt>
                <c:pt idx="2180">
                  <c:v>69.332999999999998</c:v>
                </c:pt>
                <c:pt idx="2181">
                  <c:v>69.332999999999998</c:v>
                </c:pt>
                <c:pt idx="2182">
                  <c:v>69.332999999999998</c:v>
                </c:pt>
                <c:pt idx="2183">
                  <c:v>69.332999999999998</c:v>
                </c:pt>
                <c:pt idx="2184">
                  <c:v>69.332999999999998</c:v>
                </c:pt>
                <c:pt idx="2185">
                  <c:v>69.332999999999998</c:v>
                </c:pt>
                <c:pt idx="2186">
                  <c:v>69.332999999999998</c:v>
                </c:pt>
                <c:pt idx="2187">
                  <c:v>69.332999999999998</c:v>
                </c:pt>
                <c:pt idx="2188">
                  <c:v>69.332999999999998</c:v>
                </c:pt>
                <c:pt idx="2189">
                  <c:v>69.332999999999998</c:v>
                </c:pt>
                <c:pt idx="2190">
                  <c:v>69.332999999999998</c:v>
                </c:pt>
                <c:pt idx="2191">
                  <c:v>69.332999999999998</c:v>
                </c:pt>
                <c:pt idx="2192">
                  <c:v>69.332999999999998</c:v>
                </c:pt>
                <c:pt idx="2193">
                  <c:v>69.332999999999998</c:v>
                </c:pt>
                <c:pt idx="2194">
                  <c:v>69.332999999999998</c:v>
                </c:pt>
                <c:pt idx="2195">
                  <c:v>69.332999999999998</c:v>
                </c:pt>
                <c:pt idx="2196">
                  <c:v>69.332999999999998</c:v>
                </c:pt>
                <c:pt idx="2197">
                  <c:v>69.332999999999998</c:v>
                </c:pt>
                <c:pt idx="2198">
                  <c:v>69.332999999999998</c:v>
                </c:pt>
                <c:pt idx="2199">
                  <c:v>69.332999999999998</c:v>
                </c:pt>
                <c:pt idx="2200">
                  <c:v>69.332999999999998</c:v>
                </c:pt>
                <c:pt idx="2201">
                  <c:v>69.332999999999998</c:v>
                </c:pt>
                <c:pt idx="2202">
                  <c:v>69.332999999999998</c:v>
                </c:pt>
                <c:pt idx="2203">
                  <c:v>69.332999999999998</c:v>
                </c:pt>
                <c:pt idx="2204">
                  <c:v>69.332999999999998</c:v>
                </c:pt>
                <c:pt idx="2205">
                  <c:v>69.332999999999998</c:v>
                </c:pt>
                <c:pt idx="2206">
                  <c:v>69.332999999999998</c:v>
                </c:pt>
                <c:pt idx="2207">
                  <c:v>69.332999999999998</c:v>
                </c:pt>
                <c:pt idx="2208">
                  <c:v>69.332999999999998</c:v>
                </c:pt>
                <c:pt idx="2209">
                  <c:v>69.332999999999998</c:v>
                </c:pt>
                <c:pt idx="2210">
                  <c:v>69.332999999999998</c:v>
                </c:pt>
                <c:pt idx="2211">
                  <c:v>69.332999999999998</c:v>
                </c:pt>
                <c:pt idx="2212">
                  <c:v>69.332999999999998</c:v>
                </c:pt>
                <c:pt idx="2213">
                  <c:v>69.332999999999998</c:v>
                </c:pt>
                <c:pt idx="2214">
                  <c:v>69.332999999999998</c:v>
                </c:pt>
                <c:pt idx="2215">
                  <c:v>69.332999999999998</c:v>
                </c:pt>
                <c:pt idx="2216">
                  <c:v>69.332999999999998</c:v>
                </c:pt>
                <c:pt idx="2217">
                  <c:v>69.332999999999998</c:v>
                </c:pt>
                <c:pt idx="2218">
                  <c:v>69.332999999999998</c:v>
                </c:pt>
                <c:pt idx="2219">
                  <c:v>69.332999999999998</c:v>
                </c:pt>
                <c:pt idx="2220">
                  <c:v>69.332999999999998</c:v>
                </c:pt>
                <c:pt idx="2221">
                  <c:v>69.332999999999998</c:v>
                </c:pt>
                <c:pt idx="2222">
                  <c:v>69.332999999999998</c:v>
                </c:pt>
                <c:pt idx="2223">
                  <c:v>69.332999999999998</c:v>
                </c:pt>
                <c:pt idx="2224">
                  <c:v>69.332999999999998</c:v>
                </c:pt>
                <c:pt idx="2225">
                  <c:v>69.332999999999998</c:v>
                </c:pt>
                <c:pt idx="2226">
                  <c:v>69.332999999999998</c:v>
                </c:pt>
                <c:pt idx="2227">
                  <c:v>69.332999999999998</c:v>
                </c:pt>
                <c:pt idx="2228">
                  <c:v>69.332999999999998</c:v>
                </c:pt>
                <c:pt idx="2229">
                  <c:v>69.332999999999998</c:v>
                </c:pt>
                <c:pt idx="2230">
                  <c:v>69.332999999999998</c:v>
                </c:pt>
                <c:pt idx="2231">
                  <c:v>69.332999999999998</c:v>
                </c:pt>
                <c:pt idx="2232">
                  <c:v>69.332999999999998</c:v>
                </c:pt>
                <c:pt idx="2233">
                  <c:v>69.332999999999998</c:v>
                </c:pt>
                <c:pt idx="2234">
                  <c:v>69.332999999999998</c:v>
                </c:pt>
                <c:pt idx="2235">
                  <c:v>69.332999999999998</c:v>
                </c:pt>
                <c:pt idx="2236">
                  <c:v>69.332999999999998</c:v>
                </c:pt>
                <c:pt idx="2237">
                  <c:v>69.332999999999998</c:v>
                </c:pt>
                <c:pt idx="2238">
                  <c:v>69.332999999999998</c:v>
                </c:pt>
                <c:pt idx="2239">
                  <c:v>69.332999999999998</c:v>
                </c:pt>
                <c:pt idx="2240">
                  <c:v>69.332999999999998</c:v>
                </c:pt>
                <c:pt idx="2241">
                  <c:v>69.332999999999998</c:v>
                </c:pt>
                <c:pt idx="2242">
                  <c:v>69.332999999999998</c:v>
                </c:pt>
                <c:pt idx="2243">
                  <c:v>69.332999999999998</c:v>
                </c:pt>
                <c:pt idx="2244">
                  <c:v>69.332999999999998</c:v>
                </c:pt>
                <c:pt idx="2245">
                  <c:v>69.332999999999998</c:v>
                </c:pt>
                <c:pt idx="2246">
                  <c:v>69.332999999999998</c:v>
                </c:pt>
                <c:pt idx="2247">
                  <c:v>69.332999999999998</c:v>
                </c:pt>
                <c:pt idx="2248">
                  <c:v>69.332999999999998</c:v>
                </c:pt>
                <c:pt idx="2249">
                  <c:v>69.332999999999998</c:v>
                </c:pt>
                <c:pt idx="2250">
                  <c:v>69.332999999999998</c:v>
                </c:pt>
                <c:pt idx="2251">
                  <c:v>69.332999999999998</c:v>
                </c:pt>
                <c:pt idx="2252">
                  <c:v>69.332999999999998</c:v>
                </c:pt>
                <c:pt idx="2253">
                  <c:v>69.332999999999998</c:v>
                </c:pt>
                <c:pt idx="2254">
                  <c:v>69.332999999999998</c:v>
                </c:pt>
                <c:pt idx="2255">
                  <c:v>69.332999999999998</c:v>
                </c:pt>
                <c:pt idx="2256">
                  <c:v>69.332999999999998</c:v>
                </c:pt>
                <c:pt idx="2257">
                  <c:v>69.332999999999998</c:v>
                </c:pt>
                <c:pt idx="2258">
                  <c:v>69.332999999999998</c:v>
                </c:pt>
                <c:pt idx="2259">
                  <c:v>69.332999999999998</c:v>
                </c:pt>
                <c:pt idx="2260">
                  <c:v>69.332999999999998</c:v>
                </c:pt>
                <c:pt idx="2261">
                  <c:v>69.332999999999998</c:v>
                </c:pt>
                <c:pt idx="2262">
                  <c:v>69.332999999999998</c:v>
                </c:pt>
                <c:pt idx="2263">
                  <c:v>69.332999999999998</c:v>
                </c:pt>
                <c:pt idx="2264">
                  <c:v>69.332999999999998</c:v>
                </c:pt>
                <c:pt idx="2265">
                  <c:v>69.332999999999998</c:v>
                </c:pt>
                <c:pt idx="2266">
                  <c:v>69.332999999999998</c:v>
                </c:pt>
                <c:pt idx="2267">
                  <c:v>69.332999999999998</c:v>
                </c:pt>
                <c:pt idx="2268">
                  <c:v>69.332999999999998</c:v>
                </c:pt>
                <c:pt idx="2269">
                  <c:v>69.332999999999998</c:v>
                </c:pt>
                <c:pt idx="2270">
                  <c:v>69.332999999999998</c:v>
                </c:pt>
                <c:pt idx="2271">
                  <c:v>69.332999999999998</c:v>
                </c:pt>
                <c:pt idx="2272">
                  <c:v>69.332999999999998</c:v>
                </c:pt>
                <c:pt idx="2273">
                  <c:v>69.332999999999998</c:v>
                </c:pt>
                <c:pt idx="2274">
                  <c:v>69.332999999999998</c:v>
                </c:pt>
                <c:pt idx="2275">
                  <c:v>69.332999999999998</c:v>
                </c:pt>
                <c:pt idx="2276">
                  <c:v>69.332999999999998</c:v>
                </c:pt>
                <c:pt idx="2277">
                  <c:v>69.332999999999998</c:v>
                </c:pt>
                <c:pt idx="2278">
                  <c:v>69.332999999999998</c:v>
                </c:pt>
                <c:pt idx="2279">
                  <c:v>69.332999999999998</c:v>
                </c:pt>
                <c:pt idx="2280">
                  <c:v>69.332999999999998</c:v>
                </c:pt>
                <c:pt idx="2281">
                  <c:v>69.332999999999998</c:v>
                </c:pt>
                <c:pt idx="2282">
                  <c:v>69.332999999999998</c:v>
                </c:pt>
                <c:pt idx="2283">
                  <c:v>69.332999999999998</c:v>
                </c:pt>
                <c:pt idx="2284">
                  <c:v>69.332999999999998</c:v>
                </c:pt>
                <c:pt idx="2285">
                  <c:v>69.332999999999998</c:v>
                </c:pt>
                <c:pt idx="2286">
                  <c:v>69.332999999999998</c:v>
                </c:pt>
                <c:pt idx="2287">
                  <c:v>69.332999999999998</c:v>
                </c:pt>
                <c:pt idx="2288">
                  <c:v>69.332999999999998</c:v>
                </c:pt>
                <c:pt idx="2289">
                  <c:v>69.332999999999998</c:v>
                </c:pt>
                <c:pt idx="2290">
                  <c:v>69.332999999999998</c:v>
                </c:pt>
                <c:pt idx="2291">
                  <c:v>69.332999999999998</c:v>
                </c:pt>
                <c:pt idx="2292">
                  <c:v>69.332999999999998</c:v>
                </c:pt>
                <c:pt idx="2293">
                  <c:v>69.332999999999998</c:v>
                </c:pt>
                <c:pt idx="2294">
                  <c:v>69.332999999999998</c:v>
                </c:pt>
                <c:pt idx="2295">
                  <c:v>69.332999999999998</c:v>
                </c:pt>
                <c:pt idx="2296">
                  <c:v>69.332999999999998</c:v>
                </c:pt>
                <c:pt idx="2297">
                  <c:v>69.332999999999998</c:v>
                </c:pt>
                <c:pt idx="2298">
                  <c:v>69.332999999999998</c:v>
                </c:pt>
                <c:pt idx="2299">
                  <c:v>69.332999999999998</c:v>
                </c:pt>
                <c:pt idx="2300">
                  <c:v>69.332999999999998</c:v>
                </c:pt>
                <c:pt idx="2301">
                  <c:v>69.332999999999998</c:v>
                </c:pt>
                <c:pt idx="2302">
                  <c:v>69.332999999999998</c:v>
                </c:pt>
                <c:pt idx="2303">
                  <c:v>69.332999999999998</c:v>
                </c:pt>
                <c:pt idx="2304">
                  <c:v>69.332999999999998</c:v>
                </c:pt>
                <c:pt idx="2305">
                  <c:v>69.332999999999998</c:v>
                </c:pt>
                <c:pt idx="2306">
                  <c:v>69.332999999999998</c:v>
                </c:pt>
                <c:pt idx="2307">
                  <c:v>69.332999999999998</c:v>
                </c:pt>
                <c:pt idx="2308">
                  <c:v>69.332999999999998</c:v>
                </c:pt>
                <c:pt idx="2309">
                  <c:v>69.332999999999998</c:v>
                </c:pt>
                <c:pt idx="2310">
                  <c:v>69.332999999999998</c:v>
                </c:pt>
                <c:pt idx="2311">
                  <c:v>69.332999999999998</c:v>
                </c:pt>
                <c:pt idx="2312">
                  <c:v>69.332999999999998</c:v>
                </c:pt>
                <c:pt idx="2313">
                  <c:v>69.332999999999998</c:v>
                </c:pt>
                <c:pt idx="2314">
                  <c:v>69.332999999999998</c:v>
                </c:pt>
                <c:pt idx="2315">
                  <c:v>69.332999999999998</c:v>
                </c:pt>
                <c:pt idx="2316">
                  <c:v>69.332999999999998</c:v>
                </c:pt>
                <c:pt idx="2317">
                  <c:v>69.332999999999998</c:v>
                </c:pt>
                <c:pt idx="2318">
                  <c:v>69.332999999999998</c:v>
                </c:pt>
                <c:pt idx="2319">
                  <c:v>69.332999999999998</c:v>
                </c:pt>
                <c:pt idx="2320">
                  <c:v>69.332999999999998</c:v>
                </c:pt>
                <c:pt idx="2321">
                  <c:v>69.332999999999998</c:v>
                </c:pt>
                <c:pt idx="2322">
                  <c:v>69.332999999999998</c:v>
                </c:pt>
                <c:pt idx="2323">
                  <c:v>69.332999999999998</c:v>
                </c:pt>
                <c:pt idx="2324">
                  <c:v>69.332999999999998</c:v>
                </c:pt>
                <c:pt idx="2325">
                  <c:v>69.332999999999998</c:v>
                </c:pt>
                <c:pt idx="2326">
                  <c:v>69.332999999999998</c:v>
                </c:pt>
                <c:pt idx="2327">
                  <c:v>69.332999999999998</c:v>
                </c:pt>
                <c:pt idx="2328">
                  <c:v>69.332999999999998</c:v>
                </c:pt>
                <c:pt idx="2329">
                  <c:v>69.332999999999998</c:v>
                </c:pt>
                <c:pt idx="2330">
                  <c:v>69.332999999999998</c:v>
                </c:pt>
                <c:pt idx="2331">
                  <c:v>69.332999999999998</c:v>
                </c:pt>
                <c:pt idx="2332">
                  <c:v>69.332999999999998</c:v>
                </c:pt>
                <c:pt idx="2333">
                  <c:v>69.332999999999998</c:v>
                </c:pt>
                <c:pt idx="2334">
                  <c:v>69.332999999999998</c:v>
                </c:pt>
                <c:pt idx="2335">
                  <c:v>69.332999999999998</c:v>
                </c:pt>
                <c:pt idx="2336">
                  <c:v>69.332999999999998</c:v>
                </c:pt>
                <c:pt idx="2337">
                  <c:v>69.332999999999998</c:v>
                </c:pt>
                <c:pt idx="2338">
                  <c:v>69.332999999999998</c:v>
                </c:pt>
                <c:pt idx="2339">
                  <c:v>69.332999999999998</c:v>
                </c:pt>
                <c:pt idx="2340">
                  <c:v>69.332999999999998</c:v>
                </c:pt>
                <c:pt idx="2341">
                  <c:v>69.332999999999998</c:v>
                </c:pt>
                <c:pt idx="2342">
                  <c:v>69.332999999999998</c:v>
                </c:pt>
                <c:pt idx="2343">
                  <c:v>69.332999999999998</c:v>
                </c:pt>
                <c:pt idx="2344">
                  <c:v>69.332999999999998</c:v>
                </c:pt>
                <c:pt idx="2345">
                  <c:v>69.332999999999998</c:v>
                </c:pt>
                <c:pt idx="2346">
                  <c:v>69.332999999999998</c:v>
                </c:pt>
                <c:pt idx="2347">
                  <c:v>69.332999999999998</c:v>
                </c:pt>
                <c:pt idx="2348">
                  <c:v>69.332999999999998</c:v>
                </c:pt>
                <c:pt idx="2349">
                  <c:v>69.332999999999998</c:v>
                </c:pt>
                <c:pt idx="2350">
                  <c:v>69.332999999999998</c:v>
                </c:pt>
                <c:pt idx="2351">
                  <c:v>69.332999999999998</c:v>
                </c:pt>
                <c:pt idx="2352">
                  <c:v>69.332999999999998</c:v>
                </c:pt>
                <c:pt idx="2353">
                  <c:v>69.332999999999998</c:v>
                </c:pt>
                <c:pt idx="2354">
                  <c:v>69.332999999999998</c:v>
                </c:pt>
                <c:pt idx="2355">
                  <c:v>69.332999999999998</c:v>
                </c:pt>
                <c:pt idx="2356">
                  <c:v>69.332999999999998</c:v>
                </c:pt>
                <c:pt idx="2357">
                  <c:v>69.332999999999998</c:v>
                </c:pt>
                <c:pt idx="2358">
                  <c:v>69.332999999999998</c:v>
                </c:pt>
                <c:pt idx="2359">
                  <c:v>69.332999999999998</c:v>
                </c:pt>
                <c:pt idx="2360">
                  <c:v>69.334000000000003</c:v>
                </c:pt>
                <c:pt idx="2361">
                  <c:v>69.335999999999999</c:v>
                </c:pt>
                <c:pt idx="2362">
                  <c:v>69.338999999999999</c:v>
                </c:pt>
                <c:pt idx="2363">
                  <c:v>69.346000000000004</c:v>
                </c:pt>
                <c:pt idx="2364">
                  <c:v>69.351999999999975</c:v>
                </c:pt>
                <c:pt idx="2365">
                  <c:v>69.357999999999976</c:v>
                </c:pt>
                <c:pt idx="2366">
                  <c:v>69.371999999999986</c:v>
                </c:pt>
                <c:pt idx="2367">
                  <c:v>69.387</c:v>
                </c:pt>
                <c:pt idx="2368">
                  <c:v>69.408000000000001</c:v>
                </c:pt>
                <c:pt idx="2369">
                  <c:v>69.445999999999998</c:v>
                </c:pt>
                <c:pt idx="2370">
                  <c:v>69.504000000000005</c:v>
                </c:pt>
                <c:pt idx="2371">
                  <c:v>69.555999999999983</c:v>
                </c:pt>
                <c:pt idx="2372">
                  <c:v>69.611999999999995</c:v>
                </c:pt>
                <c:pt idx="2373">
                  <c:v>69.662999999999982</c:v>
                </c:pt>
                <c:pt idx="2374">
                  <c:v>69.900000000000006</c:v>
                </c:pt>
                <c:pt idx="2375">
                  <c:v>70.099999999999994</c:v>
                </c:pt>
                <c:pt idx="2376">
                  <c:v>70.271000000000001</c:v>
                </c:pt>
                <c:pt idx="2377">
                  <c:v>70.418000000000006</c:v>
                </c:pt>
                <c:pt idx="2378">
                  <c:v>70.554000000000002</c:v>
                </c:pt>
                <c:pt idx="2379">
                  <c:v>70.671999999999983</c:v>
                </c:pt>
                <c:pt idx="2380">
                  <c:v>70.793999999999997</c:v>
                </c:pt>
                <c:pt idx="2381">
                  <c:v>70.897999999999996</c:v>
                </c:pt>
                <c:pt idx="2382">
                  <c:v>70.986000000000004</c:v>
                </c:pt>
                <c:pt idx="2383">
                  <c:v>71.06</c:v>
                </c:pt>
                <c:pt idx="2384">
                  <c:v>71.124999999999986</c:v>
                </c:pt>
                <c:pt idx="2385">
                  <c:v>71.178999999999917</c:v>
                </c:pt>
                <c:pt idx="2386">
                  <c:v>71.224999999999994</c:v>
                </c:pt>
                <c:pt idx="2387">
                  <c:v>71.263000000000005</c:v>
                </c:pt>
                <c:pt idx="2388">
                  <c:v>71.295000000000002</c:v>
                </c:pt>
                <c:pt idx="2389">
                  <c:v>71.322999999999979</c:v>
                </c:pt>
                <c:pt idx="2390">
                  <c:v>71.346000000000004</c:v>
                </c:pt>
                <c:pt idx="2391">
                  <c:v>71.364999999999995</c:v>
                </c:pt>
                <c:pt idx="2392">
                  <c:v>71.381</c:v>
                </c:pt>
                <c:pt idx="2393">
                  <c:v>71.394999999999996</c:v>
                </c:pt>
                <c:pt idx="2394">
                  <c:v>71.406000000000006</c:v>
                </c:pt>
                <c:pt idx="2395">
                  <c:v>71.415999999999997</c:v>
                </c:pt>
                <c:pt idx="2396">
                  <c:v>71.424000000000007</c:v>
                </c:pt>
                <c:pt idx="2397">
                  <c:v>71.430999999999997</c:v>
                </c:pt>
                <c:pt idx="2398">
                  <c:v>71.436000000000007</c:v>
                </c:pt>
                <c:pt idx="2399">
                  <c:v>71.441000000000003</c:v>
                </c:pt>
                <c:pt idx="2400">
                  <c:v>71.444999999999993</c:v>
                </c:pt>
                <c:pt idx="2401">
                  <c:v>71.448999999999998</c:v>
                </c:pt>
                <c:pt idx="2402">
                  <c:v>71.452000000000012</c:v>
                </c:pt>
                <c:pt idx="2403">
                  <c:v>71.462999999999994</c:v>
                </c:pt>
                <c:pt idx="2404">
                  <c:v>71.472999999999999</c:v>
                </c:pt>
                <c:pt idx="2405">
                  <c:v>71.485000000000014</c:v>
                </c:pt>
                <c:pt idx="2406">
                  <c:v>71.495000000000005</c:v>
                </c:pt>
                <c:pt idx="2407">
                  <c:v>71.504000000000005</c:v>
                </c:pt>
                <c:pt idx="2408">
                  <c:v>71.515000000000001</c:v>
                </c:pt>
                <c:pt idx="2409">
                  <c:v>71.53</c:v>
                </c:pt>
                <c:pt idx="2410">
                  <c:v>71.543999999999997</c:v>
                </c:pt>
                <c:pt idx="2411">
                  <c:v>71.555999999999983</c:v>
                </c:pt>
                <c:pt idx="2412">
                  <c:v>71.569000000000003</c:v>
                </c:pt>
                <c:pt idx="2413">
                  <c:v>71.581000000000003</c:v>
                </c:pt>
                <c:pt idx="2414">
                  <c:v>71.593000000000004</c:v>
                </c:pt>
                <c:pt idx="2415">
                  <c:v>71.60599999999998</c:v>
                </c:pt>
                <c:pt idx="2416">
                  <c:v>71.619</c:v>
                </c:pt>
                <c:pt idx="2417">
                  <c:v>71.63</c:v>
                </c:pt>
                <c:pt idx="2418">
                  <c:v>71.641999999999996</c:v>
                </c:pt>
                <c:pt idx="2419">
                  <c:v>71.652999999999977</c:v>
                </c:pt>
                <c:pt idx="2420">
                  <c:v>71.668000000000006</c:v>
                </c:pt>
                <c:pt idx="2421">
                  <c:v>71.679999999999978</c:v>
                </c:pt>
                <c:pt idx="2422">
                  <c:v>71.691000000000003</c:v>
                </c:pt>
                <c:pt idx="2423">
                  <c:v>71.700999999999993</c:v>
                </c:pt>
                <c:pt idx="2424">
                  <c:v>71.709000000000003</c:v>
                </c:pt>
                <c:pt idx="2425">
                  <c:v>71.716999999999999</c:v>
                </c:pt>
                <c:pt idx="2426">
                  <c:v>71.724000000000004</c:v>
                </c:pt>
                <c:pt idx="2427">
                  <c:v>71.730999999999995</c:v>
                </c:pt>
                <c:pt idx="2428">
                  <c:v>71.738</c:v>
                </c:pt>
                <c:pt idx="2429">
                  <c:v>71.744</c:v>
                </c:pt>
                <c:pt idx="2430">
                  <c:v>71.751999999999995</c:v>
                </c:pt>
                <c:pt idx="2431">
                  <c:v>71.760999999999996</c:v>
                </c:pt>
                <c:pt idx="2432">
                  <c:v>71.771000000000001</c:v>
                </c:pt>
                <c:pt idx="2433">
                  <c:v>71.781999999999996</c:v>
                </c:pt>
                <c:pt idx="2434">
                  <c:v>71.793999999999997</c:v>
                </c:pt>
                <c:pt idx="2435">
                  <c:v>71.805000000000007</c:v>
                </c:pt>
                <c:pt idx="2436">
                  <c:v>71.813999999999993</c:v>
                </c:pt>
                <c:pt idx="2437">
                  <c:v>71.985000000000014</c:v>
                </c:pt>
                <c:pt idx="2438">
                  <c:v>72.411000000000001</c:v>
                </c:pt>
                <c:pt idx="2439">
                  <c:v>72.769000000000005</c:v>
                </c:pt>
                <c:pt idx="2440">
                  <c:v>73.069999999999993</c:v>
                </c:pt>
                <c:pt idx="2441">
                  <c:v>73.323999999999998</c:v>
                </c:pt>
                <c:pt idx="2442">
                  <c:v>73.537000000000006</c:v>
                </c:pt>
                <c:pt idx="2443">
                  <c:v>73.716999999999999</c:v>
                </c:pt>
                <c:pt idx="2444">
                  <c:v>73.867999999999995</c:v>
                </c:pt>
                <c:pt idx="2445">
                  <c:v>73.995000000000005</c:v>
                </c:pt>
                <c:pt idx="2446">
                  <c:v>74.100999999999999</c:v>
                </c:pt>
                <c:pt idx="2447">
                  <c:v>74.191000000000003</c:v>
                </c:pt>
                <c:pt idx="2448">
                  <c:v>74.266999999999996</c:v>
                </c:pt>
                <c:pt idx="2449">
                  <c:v>74.33</c:v>
                </c:pt>
                <c:pt idx="2450">
                  <c:v>74.384</c:v>
                </c:pt>
                <c:pt idx="2451">
                  <c:v>74.429000000000002</c:v>
                </c:pt>
                <c:pt idx="2452">
                  <c:v>74.465999999999994</c:v>
                </c:pt>
                <c:pt idx="2453">
                  <c:v>74.498000000000005</c:v>
                </c:pt>
                <c:pt idx="2454">
                  <c:v>74.525000000000006</c:v>
                </c:pt>
                <c:pt idx="2455">
                  <c:v>74.548000000000002</c:v>
                </c:pt>
                <c:pt idx="2456">
                  <c:v>74.566000000000003</c:v>
                </c:pt>
                <c:pt idx="2457">
                  <c:v>74.581999999999994</c:v>
                </c:pt>
                <c:pt idx="2458">
                  <c:v>74.596000000000004</c:v>
                </c:pt>
                <c:pt idx="2459">
                  <c:v>74.606999999999999</c:v>
                </c:pt>
                <c:pt idx="2460">
                  <c:v>74.616</c:v>
                </c:pt>
                <c:pt idx="2461">
                  <c:v>74.623999999999981</c:v>
                </c:pt>
                <c:pt idx="2462">
                  <c:v>74.631</c:v>
                </c:pt>
                <c:pt idx="2463">
                  <c:v>74.637</c:v>
                </c:pt>
                <c:pt idx="2464">
                  <c:v>74.641999999999996</c:v>
                </c:pt>
                <c:pt idx="2465">
                  <c:v>74.646000000000001</c:v>
                </c:pt>
                <c:pt idx="2466">
                  <c:v>74.649000000000001</c:v>
                </c:pt>
                <c:pt idx="2467">
                  <c:v>74.651999999999987</c:v>
                </c:pt>
                <c:pt idx="2468">
                  <c:v>74.653999999999982</c:v>
                </c:pt>
                <c:pt idx="2469">
                  <c:v>74.655999999999977</c:v>
                </c:pt>
                <c:pt idx="2470">
                  <c:v>74.657999999999987</c:v>
                </c:pt>
                <c:pt idx="2471">
                  <c:v>74.658999999999978</c:v>
                </c:pt>
                <c:pt idx="2472">
                  <c:v>74.66</c:v>
                </c:pt>
                <c:pt idx="2473">
                  <c:v>74.661000000000001</c:v>
                </c:pt>
                <c:pt idx="2474">
                  <c:v>74.662000000000006</c:v>
                </c:pt>
                <c:pt idx="2475">
                  <c:v>74.662999999999982</c:v>
                </c:pt>
                <c:pt idx="2476">
                  <c:v>74.664000000000001</c:v>
                </c:pt>
                <c:pt idx="2477">
                  <c:v>74.664000000000001</c:v>
                </c:pt>
                <c:pt idx="2478">
                  <c:v>74.664000000000001</c:v>
                </c:pt>
                <c:pt idx="2479">
                  <c:v>74.664000000000001</c:v>
                </c:pt>
                <c:pt idx="2480">
                  <c:v>74.664000000000001</c:v>
                </c:pt>
                <c:pt idx="2481">
                  <c:v>74.664000000000001</c:v>
                </c:pt>
                <c:pt idx="2482">
                  <c:v>74.664000000000001</c:v>
                </c:pt>
                <c:pt idx="2483">
                  <c:v>74.664000000000001</c:v>
                </c:pt>
                <c:pt idx="2484">
                  <c:v>74.664000000000001</c:v>
                </c:pt>
                <c:pt idx="2485">
                  <c:v>74.664000000000001</c:v>
                </c:pt>
                <c:pt idx="2486">
                  <c:v>74.664000000000001</c:v>
                </c:pt>
                <c:pt idx="2487">
                  <c:v>74.664000000000001</c:v>
                </c:pt>
                <c:pt idx="2488">
                  <c:v>74.664000000000001</c:v>
                </c:pt>
                <c:pt idx="2489">
                  <c:v>74.664000000000001</c:v>
                </c:pt>
                <c:pt idx="2490">
                  <c:v>74.664000000000001</c:v>
                </c:pt>
                <c:pt idx="2491">
                  <c:v>74.664000000000001</c:v>
                </c:pt>
                <c:pt idx="2492">
                  <c:v>74.664000000000001</c:v>
                </c:pt>
                <c:pt idx="2493">
                  <c:v>74.664000000000001</c:v>
                </c:pt>
                <c:pt idx="2494">
                  <c:v>74.664000000000001</c:v>
                </c:pt>
                <c:pt idx="2495">
                  <c:v>74.664000000000001</c:v>
                </c:pt>
                <c:pt idx="2496">
                  <c:v>74.664000000000001</c:v>
                </c:pt>
                <c:pt idx="2497">
                  <c:v>74.664000000000001</c:v>
                </c:pt>
                <c:pt idx="2498">
                  <c:v>74.664000000000001</c:v>
                </c:pt>
                <c:pt idx="2499">
                  <c:v>74.664000000000001</c:v>
                </c:pt>
                <c:pt idx="2500">
                  <c:v>74.664000000000001</c:v>
                </c:pt>
                <c:pt idx="2501">
                  <c:v>74.664000000000001</c:v>
                </c:pt>
                <c:pt idx="2502">
                  <c:v>74.664000000000001</c:v>
                </c:pt>
                <c:pt idx="2503">
                  <c:v>74.664000000000001</c:v>
                </c:pt>
                <c:pt idx="2504">
                  <c:v>74.664000000000001</c:v>
                </c:pt>
                <c:pt idx="2505">
                  <c:v>74.664000000000001</c:v>
                </c:pt>
                <c:pt idx="2506">
                  <c:v>74.664000000000001</c:v>
                </c:pt>
                <c:pt idx="2507">
                  <c:v>74.664000000000001</c:v>
                </c:pt>
                <c:pt idx="2508">
                  <c:v>74.664000000000001</c:v>
                </c:pt>
                <c:pt idx="2509">
                  <c:v>74.664000000000001</c:v>
                </c:pt>
                <c:pt idx="2510">
                  <c:v>74.664000000000001</c:v>
                </c:pt>
                <c:pt idx="2511">
                  <c:v>74.664000000000001</c:v>
                </c:pt>
                <c:pt idx="2512">
                  <c:v>74.664000000000001</c:v>
                </c:pt>
                <c:pt idx="2513">
                  <c:v>74.664000000000001</c:v>
                </c:pt>
                <c:pt idx="2514">
                  <c:v>74.664000000000001</c:v>
                </c:pt>
                <c:pt idx="2515">
                  <c:v>74.664000000000001</c:v>
                </c:pt>
                <c:pt idx="2516">
                  <c:v>74.664000000000001</c:v>
                </c:pt>
                <c:pt idx="2517">
                  <c:v>74.664000000000001</c:v>
                </c:pt>
                <c:pt idx="2518">
                  <c:v>74.664000000000001</c:v>
                </c:pt>
                <c:pt idx="2519">
                  <c:v>74.664000000000001</c:v>
                </c:pt>
                <c:pt idx="2520">
                  <c:v>74.664000000000001</c:v>
                </c:pt>
                <c:pt idx="2521">
                  <c:v>74.664000000000001</c:v>
                </c:pt>
                <c:pt idx="2522">
                  <c:v>74.664000000000001</c:v>
                </c:pt>
                <c:pt idx="2523">
                  <c:v>74.664000000000001</c:v>
                </c:pt>
                <c:pt idx="2524">
                  <c:v>74.664000000000001</c:v>
                </c:pt>
                <c:pt idx="2525">
                  <c:v>74.664000000000001</c:v>
                </c:pt>
                <c:pt idx="2526">
                  <c:v>74.664000000000001</c:v>
                </c:pt>
                <c:pt idx="2527">
                  <c:v>74.664000000000001</c:v>
                </c:pt>
                <c:pt idx="2528">
                  <c:v>74.664000000000001</c:v>
                </c:pt>
                <c:pt idx="2529">
                  <c:v>74.664000000000001</c:v>
                </c:pt>
                <c:pt idx="2530">
                  <c:v>74.664000000000001</c:v>
                </c:pt>
                <c:pt idx="2531">
                  <c:v>74.664000000000001</c:v>
                </c:pt>
                <c:pt idx="2532">
                  <c:v>74.664000000000001</c:v>
                </c:pt>
                <c:pt idx="2533">
                  <c:v>74.664000000000001</c:v>
                </c:pt>
                <c:pt idx="2534">
                  <c:v>74.664000000000001</c:v>
                </c:pt>
                <c:pt idx="2535">
                  <c:v>74.664000000000001</c:v>
                </c:pt>
                <c:pt idx="2536">
                  <c:v>74.664000000000001</c:v>
                </c:pt>
                <c:pt idx="2537">
                  <c:v>74.664000000000001</c:v>
                </c:pt>
                <c:pt idx="2538">
                  <c:v>74.664000000000001</c:v>
                </c:pt>
                <c:pt idx="2539">
                  <c:v>74.664000000000001</c:v>
                </c:pt>
                <c:pt idx="2540">
                  <c:v>74.664000000000001</c:v>
                </c:pt>
                <c:pt idx="2541">
                  <c:v>74.664000000000001</c:v>
                </c:pt>
                <c:pt idx="2542">
                  <c:v>74.664000000000001</c:v>
                </c:pt>
                <c:pt idx="2543">
                  <c:v>74.664000000000001</c:v>
                </c:pt>
                <c:pt idx="2544">
                  <c:v>74.664000000000001</c:v>
                </c:pt>
                <c:pt idx="2545">
                  <c:v>74.664000000000001</c:v>
                </c:pt>
                <c:pt idx="2546">
                  <c:v>74.664000000000001</c:v>
                </c:pt>
                <c:pt idx="2547">
                  <c:v>74.664000000000001</c:v>
                </c:pt>
                <c:pt idx="2548">
                  <c:v>74.664000000000001</c:v>
                </c:pt>
                <c:pt idx="2549">
                  <c:v>74.664000000000001</c:v>
                </c:pt>
                <c:pt idx="2550">
                  <c:v>74.664000000000001</c:v>
                </c:pt>
                <c:pt idx="2551">
                  <c:v>74.664000000000001</c:v>
                </c:pt>
                <c:pt idx="2552">
                  <c:v>74.664000000000001</c:v>
                </c:pt>
                <c:pt idx="2553">
                  <c:v>74.664000000000001</c:v>
                </c:pt>
                <c:pt idx="2554">
                  <c:v>74.658999999999978</c:v>
                </c:pt>
                <c:pt idx="2555">
                  <c:v>74.637</c:v>
                </c:pt>
                <c:pt idx="2556">
                  <c:v>74.430000000000007</c:v>
                </c:pt>
                <c:pt idx="2557">
                  <c:v>74.256</c:v>
                </c:pt>
                <c:pt idx="2558">
                  <c:v>74.10899999999998</c:v>
                </c:pt>
                <c:pt idx="2559">
                  <c:v>73.986000000000004</c:v>
                </c:pt>
                <c:pt idx="2560">
                  <c:v>73.882000000000005</c:v>
                </c:pt>
                <c:pt idx="2561">
                  <c:v>73.795000000000002</c:v>
                </c:pt>
                <c:pt idx="2562">
                  <c:v>73.721999999999994</c:v>
                </c:pt>
                <c:pt idx="2563">
                  <c:v>73.66</c:v>
                </c:pt>
                <c:pt idx="2564">
                  <c:v>73.607999999999976</c:v>
                </c:pt>
                <c:pt idx="2565">
                  <c:v>73.563999999999993</c:v>
                </c:pt>
                <c:pt idx="2566">
                  <c:v>73.528000000000006</c:v>
                </c:pt>
                <c:pt idx="2567">
                  <c:v>73.497</c:v>
                </c:pt>
                <c:pt idx="2568">
                  <c:v>73.471000000000004</c:v>
                </c:pt>
                <c:pt idx="2569">
                  <c:v>73.448999999999998</c:v>
                </c:pt>
                <c:pt idx="2570">
                  <c:v>73.430999999999997</c:v>
                </c:pt>
                <c:pt idx="2571">
                  <c:v>73.415000000000006</c:v>
                </c:pt>
                <c:pt idx="2572">
                  <c:v>73.402000000000001</c:v>
                </c:pt>
                <c:pt idx="2573">
                  <c:v>73.391000000000005</c:v>
                </c:pt>
                <c:pt idx="2574">
                  <c:v>73.382000000000005</c:v>
                </c:pt>
                <c:pt idx="2575">
                  <c:v>73.373999999999981</c:v>
                </c:pt>
                <c:pt idx="2576">
                  <c:v>73.367999999999995</c:v>
                </c:pt>
                <c:pt idx="2577">
                  <c:v>73.361999999999995</c:v>
                </c:pt>
                <c:pt idx="2578">
                  <c:v>73.357999999999976</c:v>
                </c:pt>
                <c:pt idx="2579">
                  <c:v>73.35299999999998</c:v>
                </c:pt>
                <c:pt idx="2580">
                  <c:v>73.337999999999994</c:v>
                </c:pt>
                <c:pt idx="2581">
                  <c:v>73.325999999999979</c:v>
                </c:pt>
                <c:pt idx="2582">
                  <c:v>73.311000000000007</c:v>
                </c:pt>
                <c:pt idx="2583">
                  <c:v>73.298000000000002</c:v>
                </c:pt>
                <c:pt idx="2584">
                  <c:v>73.287000000000006</c:v>
                </c:pt>
                <c:pt idx="2585">
                  <c:v>73.278000000000006</c:v>
                </c:pt>
                <c:pt idx="2586">
                  <c:v>73.27</c:v>
                </c:pt>
                <c:pt idx="2587">
                  <c:v>73.263999999999996</c:v>
                </c:pt>
                <c:pt idx="2588">
                  <c:v>73.259</c:v>
                </c:pt>
                <c:pt idx="2589">
                  <c:v>73.254000000000005</c:v>
                </c:pt>
                <c:pt idx="2590">
                  <c:v>73.25</c:v>
                </c:pt>
                <c:pt idx="2591">
                  <c:v>73.247</c:v>
                </c:pt>
                <c:pt idx="2592">
                  <c:v>73.244</c:v>
                </c:pt>
                <c:pt idx="2593">
                  <c:v>73.242000000000004</c:v>
                </c:pt>
                <c:pt idx="2594">
                  <c:v>73.239999999999995</c:v>
                </c:pt>
                <c:pt idx="2595">
                  <c:v>73.239000000000004</c:v>
                </c:pt>
                <c:pt idx="2596">
                  <c:v>73.236999999999995</c:v>
                </c:pt>
                <c:pt idx="2597">
                  <c:v>73.236000000000004</c:v>
                </c:pt>
                <c:pt idx="2598">
                  <c:v>73.235000000000014</c:v>
                </c:pt>
                <c:pt idx="2599">
                  <c:v>73.233999999999995</c:v>
                </c:pt>
                <c:pt idx="2600">
                  <c:v>73.233999999999995</c:v>
                </c:pt>
                <c:pt idx="2601">
                  <c:v>73.230999999999995</c:v>
                </c:pt>
                <c:pt idx="2602">
                  <c:v>73.225999999999999</c:v>
                </c:pt>
                <c:pt idx="2603">
                  <c:v>73.218000000000004</c:v>
                </c:pt>
                <c:pt idx="2604">
                  <c:v>73.210999999999999</c:v>
                </c:pt>
                <c:pt idx="2605">
                  <c:v>73.203000000000003</c:v>
                </c:pt>
                <c:pt idx="2606">
                  <c:v>73.167000000000002</c:v>
                </c:pt>
                <c:pt idx="2607">
                  <c:v>73.121999999999986</c:v>
                </c:pt>
                <c:pt idx="2608">
                  <c:v>73.084999999999994</c:v>
                </c:pt>
                <c:pt idx="2609">
                  <c:v>73.054000000000002</c:v>
                </c:pt>
                <c:pt idx="2610">
                  <c:v>73.028000000000006</c:v>
                </c:pt>
                <c:pt idx="2611">
                  <c:v>73.006</c:v>
                </c:pt>
                <c:pt idx="2612">
                  <c:v>72.986999999999995</c:v>
                </c:pt>
                <c:pt idx="2613">
                  <c:v>72.971999999999994</c:v>
                </c:pt>
                <c:pt idx="2614">
                  <c:v>72.958000000000013</c:v>
                </c:pt>
                <c:pt idx="2615">
                  <c:v>72.947000000000003</c:v>
                </c:pt>
                <c:pt idx="2616">
                  <c:v>72.938000000000002</c:v>
                </c:pt>
                <c:pt idx="2617">
                  <c:v>72.930000000000007</c:v>
                </c:pt>
                <c:pt idx="2618">
                  <c:v>72.924000000000007</c:v>
                </c:pt>
                <c:pt idx="2619">
                  <c:v>72.918000000000006</c:v>
                </c:pt>
                <c:pt idx="2620">
                  <c:v>72.914000000000001</c:v>
                </c:pt>
                <c:pt idx="2621">
                  <c:v>72.91</c:v>
                </c:pt>
                <c:pt idx="2622">
                  <c:v>72.906000000000006</c:v>
                </c:pt>
                <c:pt idx="2623">
                  <c:v>72.903999999999996</c:v>
                </c:pt>
                <c:pt idx="2624">
                  <c:v>72.900000000000006</c:v>
                </c:pt>
                <c:pt idx="2625">
                  <c:v>72.896000000000001</c:v>
                </c:pt>
                <c:pt idx="2626">
                  <c:v>72.894000000000005</c:v>
                </c:pt>
                <c:pt idx="2627">
                  <c:v>72.891000000000005</c:v>
                </c:pt>
                <c:pt idx="2628">
                  <c:v>72.888999999999982</c:v>
                </c:pt>
                <c:pt idx="2629">
                  <c:v>72.888000000000005</c:v>
                </c:pt>
                <c:pt idx="2630">
                  <c:v>72.885000000000005</c:v>
                </c:pt>
                <c:pt idx="2631">
                  <c:v>72.882999999999981</c:v>
                </c:pt>
                <c:pt idx="2632">
                  <c:v>72.867999999999995</c:v>
                </c:pt>
                <c:pt idx="2633">
                  <c:v>72.851999999999975</c:v>
                </c:pt>
                <c:pt idx="2634">
                  <c:v>72.819000000000003</c:v>
                </c:pt>
                <c:pt idx="2635">
                  <c:v>72.787999999999997</c:v>
                </c:pt>
                <c:pt idx="2636">
                  <c:v>72.732000000000014</c:v>
                </c:pt>
                <c:pt idx="2637">
                  <c:v>72.671999999999983</c:v>
                </c:pt>
                <c:pt idx="2638">
                  <c:v>72.621999999999986</c:v>
                </c:pt>
                <c:pt idx="2639">
                  <c:v>72.573999999999998</c:v>
                </c:pt>
                <c:pt idx="2640">
                  <c:v>72.525999999999982</c:v>
                </c:pt>
                <c:pt idx="2641">
                  <c:v>72.485000000000014</c:v>
                </c:pt>
                <c:pt idx="2642">
                  <c:v>72.450999999999993</c:v>
                </c:pt>
                <c:pt idx="2643">
                  <c:v>72.421999999999997</c:v>
                </c:pt>
                <c:pt idx="2644">
                  <c:v>72.397999999999996</c:v>
                </c:pt>
                <c:pt idx="2645">
                  <c:v>72.376999999999981</c:v>
                </c:pt>
                <c:pt idx="2646">
                  <c:v>72.35899999999998</c:v>
                </c:pt>
                <c:pt idx="2647">
                  <c:v>72.343000000000004</c:v>
                </c:pt>
                <c:pt idx="2648">
                  <c:v>72.327999999999975</c:v>
                </c:pt>
                <c:pt idx="2649">
                  <c:v>72.313999999999993</c:v>
                </c:pt>
                <c:pt idx="2650">
                  <c:v>72.3</c:v>
                </c:pt>
                <c:pt idx="2651">
                  <c:v>72.287999999999997</c:v>
                </c:pt>
                <c:pt idx="2652">
                  <c:v>72.275999999999982</c:v>
                </c:pt>
                <c:pt idx="2653">
                  <c:v>72.263000000000005</c:v>
                </c:pt>
                <c:pt idx="2654">
                  <c:v>72.251000000000005</c:v>
                </c:pt>
                <c:pt idx="2655">
                  <c:v>72.241</c:v>
                </c:pt>
                <c:pt idx="2656">
                  <c:v>72.232000000000014</c:v>
                </c:pt>
                <c:pt idx="2657">
                  <c:v>72.221999999999994</c:v>
                </c:pt>
                <c:pt idx="2658">
                  <c:v>72.215999999999994</c:v>
                </c:pt>
                <c:pt idx="2659">
                  <c:v>72.209000000000003</c:v>
                </c:pt>
                <c:pt idx="2660">
                  <c:v>72.2</c:v>
                </c:pt>
                <c:pt idx="2661">
                  <c:v>72.192999999999998</c:v>
                </c:pt>
                <c:pt idx="2662">
                  <c:v>72.185999999999979</c:v>
                </c:pt>
                <c:pt idx="2663">
                  <c:v>72.180999999999983</c:v>
                </c:pt>
                <c:pt idx="2664">
                  <c:v>72.173999999999978</c:v>
                </c:pt>
                <c:pt idx="2665">
                  <c:v>72.168999999999983</c:v>
                </c:pt>
                <c:pt idx="2666">
                  <c:v>72.165000000000006</c:v>
                </c:pt>
                <c:pt idx="2667">
                  <c:v>72.16</c:v>
                </c:pt>
                <c:pt idx="2668">
                  <c:v>72.156999999999982</c:v>
                </c:pt>
                <c:pt idx="2669">
                  <c:v>72.152999999999977</c:v>
                </c:pt>
                <c:pt idx="2670">
                  <c:v>72.150000000000006</c:v>
                </c:pt>
                <c:pt idx="2671">
                  <c:v>72.144999999999996</c:v>
                </c:pt>
                <c:pt idx="2672">
                  <c:v>72.141000000000005</c:v>
                </c:pt>
                <c:pt idx="2673">
                  <c:v>72.135999999999981</c:v>
                </c:pt>
                <c:pt idx="2674">
                  <c:v>72.132999999999981</c:v>
                </c:pt>
                <c:pt idx="2675">
                  <c:v>72.127999999999986</c:v>
                </c:pt>
                <c:pt idx="2676">
                  <c:v>72.123999999999981</c:v>
                </c:pt>
                <c:pt idx="2677">
                  <c:v>72.117999999999995</c:v>
                </c:pt>
                <c:pt idx="2678">
                  <c:v>72.113</c:v>
                </c:pt>
                <c:pt idx="2679">
                  <c:v>72.106999999999999</c:v>
                </c:pt>
                <c:pt idx="2680">
                  <c:v>72.101999999999975</c:v>
                </c:pt>
                <c:pt idx="2681">
                  <c:v>72.096999999999994</c:v>
                </c:pt>
                <c:pt idx="2682">
                  <c:v>72.093000000000004</c:v>
                </c:pt>
                <c:pt idx="2683">
                  <c:v>72.09</c:v>
                </c:pt>
                <c:pt idx="2684">
                  <c:v>72.087000000000003</c:v>
                </c:pt>
                <c:pt idx="2685">
                  <c:v>72.084000000000003</c:v>
                </c:pt>
                <c:pt idx="2686">
                  <c:v>72.081999999999994</c:v>
                </c:pt>
                <c:pt idx="2687">
                  <c:v>72.077999999999975</c:v>
                </c:pt>
                <c:pt idx="2688">
                  <c:v>72.074999999999974</c:v>
                </c:pt>
                <c:pt idx="2689">
                  <c:v>72.071999999999974</c:v>
                </c:pt>
                <c:pt idx="2690">
                  <c:v>72.069999999999993</c:v>
                </c:pt>
                <c:pt idx="2691">
                  <c:v>72.066999999999993</c:v>
                </c:pt>
                <c:pt idx="2692">
                  <c:v>72.063999999999993</c:v>
                </c:pt>
                <c:pt idx="2693">
                  <c:v>72.058999999999983</c:v>
                </c:pt>
                <c:pt idx="2694">
                  <c:v>72.055000000000007</c:v>
                </c:pt>
                <c:pt idx="2695">
                  <c:v>72.051000000000002</c:v>
                </c:pt>
                <c:pt idx="2696">
                  <c:v>72.046999999999997</c:v>
                </c:pt>
                <c:pt idx="2697">
                  <c:v>72.043000000000006</c:v>
                </c:pt>
                <c:pt idx="2698">
                  <c:v>72.036000000000001</c:v>
                </c:pt>
                <c:pt idx="2699">
                  <c:v>72.031000000000006</c:v>
                </c:pt>
                <c:pt idx="2700">
                  <c:v>72.025999999999982</c:v>
                </c:pt>
                <c:pt idx="2701">
                  <c:v>72.022000000000006</c:v>
                </c:pt>
                <c:pt idx="2702">
                  <c:v>72.018000000000001</c:v>
                </c:pt>
                <c:pt idx="2703">
                  <c:v>72.015000000000001</c:v>
                </c:pt>
                <c:pt idx="2704">
                  <c:v>72.013000000000005</c:v>
                </c:pt>
                <c:pt idx="2705">
                  <c:v>72.010999999999996</c:v>
                </c:pt>
                <c:pt idx="2706">
                  <c:v>72.009</c:v>
                </c:pt>
                <c:pt idx="2707">
                  <c:v>72.007999999999996</c:v>
                </c:pt>
                <c:pt idx="2708">
                  <c:v>72.006</c:v>
                </c:pt>
                <c:pt idx="2709">
                  <c:v>72.004999999999995</c:v>
                </c:pt>
                <c:pt idx="2710">
                  <c:v>72.004999999999995</c:v>
                </c:pt>
                <c:pt idx="2711">
                  <c:v>72.004000000000005</c:v>
                </c:pt>
                <c:pt idx="2712">
                  <c:v>72.003</c:v>
                </c:pt>
                <c:pt idx="2713">
                  <c:v>72.003</c:v>
                </c:pt>
                <c:pt idx="2714">
                  <c:v>72.001999999999995</c:v>
                </c:pt>
                <c:pt idx="2715">
                  <c:v>72.001999999999995</c:v>
                </c:pt>
                <c:pt idx="2716">
                  <c:v>72.001999999999995</c:v>
                </c:pt>
                <c:pt idx="2717">
                  <c:v>72.001000000000005</c:v>
                </c:pt>
                <c:pt idx="2718">
                  <c:v>72.001000000000005</c:v>
                </c:pt>
                <c:pt idx="2719">
                  <c:v>72.001000000000005</c:v>
                </c:pt>
                <c:pt idx="2720">
                  <c:v>72.001000000000005</c:v>
                </c:pt>
                <c:pt idx="2721">
                  <c:v>72.001000000000005</c:v>
                </c:pt>
                <c:pt idx="2722">
                  <c:v>72.001000000000005</c:v>
                </c:pt>
                <c:pt idx="2723">
                  <c:v>72</c:v>
                </c:pt>
                <c:pt idx="2724">
                  <c:v>72</c:v>
                </c:pt>
                <c:pt idx="2725">
                  <c:v>71.998999999999995</c:v>
                </c:pt>
                <c:pt idx="2726">
                  <c:v>71.998000000000005</c:v>
                </c:pt>
                <c:pt idx="2727">
                  <c:v>71.995999999999995</c:v>
                </c:pt>
                <c:pt idx="2728">
                  <c:v>71.994</c:v>
                </c:pt>
                <c:pt idx="2729">
                  <c:v>71.992000000000004</c:v>
                </c:pt>
                <c:pt idx="2730">
                  <c:v>71.989999999999995</c:v>
                </c:pt>
                <c:pt idx="2731">
                  <c:v>71.986999999999995</c:v>
                </c:pt>
                <c:pt idx="2732">
                  <c:v>71.983999999999995</c:v>
                </c:pt>
                <c:pt idx="2733">
                  <c:v>71.980999999999995</c:v>
                </c:pt>
                <c:pt idx="2734">
                  <c:v>71.977999999999994</c:v>
                </c:pt>
                <c:pt idx="2735">
                  <c:v>71.974999999999994</c:v>
                </c:pt>
                <c:pt idx="2736">
                  <c:v>71.971000000000004</c:v>
                </c:pt>
                <c:pt idx="2737">
                  <c:v>71.966999999999999</c:v>
                </c:pt>
                <c:pt idx="2738">
                  <c:v>71.962000000000003</c:v>
                </c:pt>
                <c:pt idx="2739">
                  <c:v>71.956000000000003</c:v>
                </c:pt>
                <c:pt idx="2740">
                  <c:v>71.948999999999998</c:v>
                </c:pt>
                <c:pt idx="2741">
                  <c:v>71.938000000000002</c:v>
                </c:pt>
                <c:pt idx="2742">
                  <c:v>71.807000000000002</c:v>
                </c:pt>
                <c:pt idx="2743">
                  <c:v>71.695999999999998</c:v>
                </c:pt>
                <c:pt idx="2744">
                  <c:v>71.60299999999998</c:v>
                </c:pt>
                <c:pt idx="2745">
                  <c:v>71.525000000000006</c:v>
                </c:pt>
                <c:pt idx="2746">
                  <c:v>71.459000000000003</c:v>
                </c:pt>
                <c:pt idx="2747">
                  <c:v>71.403999999999996</c:v>
                </c:pt>
                <c:pt idx="2748">
                  <c:v>71.357999999999976</c:v>
                </c:pt>
                <c:pt idx="2749">
                  <c:v>71.318000000000012</c:v>
                </c:pt>
                <c:pt idx="2750">
                  <c:v>71.286000000000001</c:v>
                </c:pt>
                <c:pt idx="2751">
                  <c:v>71.257999999999996</c:v>
                </c:pt>
                <c:pt idx="2752">
                  <c:v>71.233999999999995</c:v>
                </c:pt>
                <c:pt idx="2753">
                  <c:v>71.215000000000003</c:v>
                </c:pt>
                <c:pt idx="2754">
                  <c:v>71.197999999999993</c:v>
                </c:pt>
                <c:pt idx="2755">
                  <c:v>71.184999999999974</c:v>
                </c:pt>
                <c:pt idx="2756">
                  <c:v>71.172999999999845</c:v>
                </c:pt>
                <c:pt idx="2757">
                  <c:v>71.162999999999982</c:v>
                </c:pt>
                <c:pt idx="2758">
                  <c:v>71.154999999999987</c:v>
                </c:pt>
                <c:pt idx="2759">
                  <c:v>71.147999999999996</c:v>
                </c:pt>
                <c:pt idx="2760">
                  <c:v>71.141999999999996</c:v>
                </c:pt>
                <c:pt idx="2761">
                  <c:v>71.137</c:v>
                </c:pt>
                <c:pt idx="2762">
                  <c:v>71.132999999999981</c:v>
                </c:pt>
                <c:pt idx="2763">
                  <c:v>71.13</c:v>
                </c:pt>
                <c:pt idx="2764">
                  <c:v>71.126999999999981</c:v>
                </c:pt>
                <c:pt idx="2765">
                  <c:v>71.123999999999981</c:v>
                </c:pt>
                <c:pt idx="2766">
                  <c:v>71.121999999999986</c:v>
                </c:pt>
                <c:pt idx="2767">
                  <c:v>71.12</c:v>
                </c:pt>
                <c:pt idx="2768">
                  <c:v>71.119</c:v>
                </c:pt>
                <c:pt idx="2769">
                  <c:v>71.117999999999995</c:v>
                </c:pt>
                <c:pt idx="2770">
                  <c:v>71.117000000000004</c:v>
                </c:pt>
                <c:pt idx="2771">
                  <c:v>71.116</c:v>
                </c:pt>
                <c:pt idx="2772">
                  <c:v>71.114999999999995</c:v>
                </c:pt>
                <c:pt idx="2773">
                  <c:v>71.114000000000004</c:v>
                </c:pt>
                <c:pt idx="2774">
                  <c:v>71.114000000000004</c:v>
                </c:pt>
                <c:pt idx="2775">
                  <c:v>71.113</c:v>
                </c:pt>
                <c:pt idx="2776">
                  <c:v>71.113</c:v>
                </c:pt>
                <c:pt idx="2777">
                  <c:v>71.113</c:v>
                </c:pt>
                <c:pt idx="2778">
                  <c:v>71.111999999999995</c:v>
                </c:pt>
                <c:pt idx="2779">
                  <c:v>71.111999999999995</c:v>
                </c:pt>
                <c:pt idx="2780">
                  <c:v>71.111999999999995</c:v>
                </c:pt>
                <c:pt idx="2781">
                  <c:v>71.111999999999995</c:v>
                </c:pt>
                <c:pt idx="2782">
                  <c:v>71.111999999999995</c:v>
                </c:pt>
                <c:pt idx="2783">
                  <c:v>71.111999999999995</c:v>
                </c:pt>
                <c:pt idx="2784">
                  <c:v>71.111999999999995</c:v>
                </c:pt>
                <c:pt idx="2785">
                  <c:v>71.111999999999995</c:v>
                </c:pt>
                <c:pt idx="2786">
                  <c:v>71.111000000000004</c:v>
                </c:pt>
                <c:pt idx="2787">
                  <c:v>71.111000000000004</c:v>
                </c:pt>
                <c:pt idx="2788">
                  <c:v>71.111000000000004</c:v>
                </c:pt>
                <c:pt idx="2789">
                  <c:v>71.111000000000004</c:v>
                </c:pt>
                <c:pt idx="2790">
                  <c:v>71.111000000000004</c:v>
                </c:pt>
                <c:pt idx="2791">
                  <c:v>71.111000000000004</c:v>
                </c:pt>
                <c:pt idx="2792">
                  <c:v>71.111000000000004</c:v>
                </c:pt>
                <c:pt idx="2793">
                  <c:v>71.111000000000004</c:v>
                </c:pt>
                <c:pt idx="2794">
                  <c:v>71.111000000000004</c:v>
                </c:pt>
                <c:pt idx="2795">
                  <c:v>71.111000000000004</c:v>
                </c:pt>
                <c:pt idx="2796">
                  <c:v>71.111000000000004</c:v>
                </c:pt>
                <c:pt idx="2797">
                  <c:v>71.111000000000004</c:v>
                </c:pt>
                <c:pt idx="2798">
                  <c:v>71.111000000000004</c:v>
                </c:pt>
                <c:pt idx="2799">
                  <c:v>71.111000000000004</c:v>
                </c:pt>
                <c:pt idx="2800">
                  <c:v>71.111000000000004</c:v>
                </c:pt>
                <c:pt idx="2801">
                  <c:v>71.111000000000004</c:v>
                </c:pt>
                <c:pt idx="2802">
                  <c:v>71.111000000000004</c:v>
                </c:pt>
                <c:pt idx="2803">
                  <c:v>71.111000000000004</c:v>
                </c:pt>
                <c:pt idx="2804">
                  <c:v>71.111000000000004</c:v>
                </c:pt>
                <c:pt idx="2805">
                  <c:v>71.111000000000004</c:v>
                </c:pt>
                <c:pt idx="2806">
                  <c:v>71.111000000000004</c:v>
                </c:pt>
                <c:pt idx="2807">
                  <c:v>71.111000000000004</c:v>
                </c:pt>
                <c:pt idx="2808">
                  <c:v>71.111000000000004</c:v>
                </c:pt>
                <c:pt idx="2809">
                  <c:v>71.111000000000004</c:v>
                </c:pt>
                <c:pt idx="2810">
                  <c:v>71.111000000000004</c:v>
                </c:pt>
                <c:pt idx="2811">
                  <c:v>71.111000000000004</c:v>
                </c:pt>
                <c:pt idx="2812">
                  <c:v>71.111000000000004</c:v>
                </c:pt>
                <c:pt idx="2813">
                  <c:v>71.111000000000004</c:v>
                </c:pt>
                <c:pt idx="2814">
                  <c:v>71.111000000000004</c:v>
                </c:pt>
                <c:pt idx="2815">
                  <c:v>71.111000000000004</c:v>
                </c:pt>
                <c:pt idx="2816">
                  <c:v>71.111000000000004</c:v>
                </c:pt>
                <c:pt idx="2817">
                  <c:v>71.111000000000004</c:v>
                </c:pt>
                <c:pt idx="2818">
                  <c:v>71.111000000000004</c:v>
                </c:pt>
                <c:pt idx="2819">
                  <c:v>71.111000000000004</c:v>
                </c:pt>
                <c:pt idx="2820">
                  <c:v>71.111000000000004</c:v>
                </c:pt>
                <c:pt idx="2821">
                  <c:v>71.111000000000004</c:v>
                </c:pt>
                <c:pt idx="2822">
                  <c:v>71.111000000000004</c:v>
                </c:pt>
                <c:pt idx="2823">
                  <c:v>71.111000000000004</c:v>
                </c:pt>
                <c:pt idx="2824">
                  <c:v>71.111000000000004</c:v>
                </c:pt>
                <c:pt idx="2825">
                  <c:v>71.111000000000004</c:v>
                </c:pt>
                <c:pt idx="2826">
                  <c:v>71.111000000000004</c:v>
                </c:pt>
                <c:pt idx="2827">
                  <c:v>71.111000000000004</c:v>
                </c:pt>
                <c:pt idx="2828">
                  <c:v>71.111000000000004</c:v>
                </c:pt>
                <c:pt idx="2829">
                  <c:v>71.111000000000004</c:v>
                </c:pt>
                <c:pt idx="2830">
                  <c:v>71.111000000000004</c:v>
                </c:pt>
                <c:pt idx="2831">
                  <c:v>71.111000000000004</c:v>
                </c:pt>
                <c:pt idx="2832">
                  <c:v>71.111000000000004</c:v>
                </c:pt>
                <c:pt idx="2833">
                  <c:v>71.111000000000004</c:v>
                </c:pt>
                <c:pt idx="2834">
                  <c:v>71.111000000000004</c:v>
                </c:pt>
                <c:pt idx="2835">
                  <c:v>71.111000000000004</c:v>
                </c:pt>
                <c:pt idx="2836">
                  <c:v>71.111000000000004</c:v>
                </c:pt>
                <c:pt idx="2837">
                  <c:v>71.111000000000004</c:v>
                </c:pt>
                <c:pt idx="2838">
                  <c:v>71.111000000000004</c:v>
                </c:pt>
                <c:pt idx="2839">
                  <c:v>71.111000000000004</c:v>
                </c:pt>
                <c:pt idx="2840">
                  <c:v>71.111000000000004</c:v>
                </c:pt>
                <c:pt idx="2841">
                  <c:v>71.111000000000004</c:v>
                </c:pt>
                <c:pt idx="2842">
                  <c:v>71.111000000000004</c:v>
                </c:pt>
                <c:pt idx="2843">
                  <c:v>71.111000000000004</c:v>
                </c:pt>
                <c:pt idx="2844">
                  <c:v>71.111000000000004</c:v>
                </c:pt>
                <c:pt idx="2845">
                  <c:v>71.111000000000004</c:v>
                </c:pt>
                <c:pt idx="2846">
                  <c:v>71.111000000000004</c:v>
                </c:pt>
                <c:pt idx="2847">
                  <c:v>71.111000000000004</c:v>
                </c:pt>
                <c:pt idx="2848">
                  <c:v>71.111000000000004</c:v>
                </c:pt>
                <c:pt idx="2849">
                  <c:v>71.111000000000004</c:v>
                </c:pt>
                <c:pt idx="2850">
                  <c:v>71.111000000000004</c:v>
                </c:pt>
                <c:pt idx="2851">
                  <c:v>71.111000000000004</c:v>
                </c:pt>
                <c:pt idx="2852">
                  <c:v>71.111000000000004</c:v>
                </c:pt>
                <c:pt idx="2853">
                  <c:v>71.111000000000004</c:v>
                </c:pt>
                <c:pt idx="2854">
                  <c:v>71.111000000000004</c:v>
                </c:pt>
                <c:pt idx="2855">
                  <c:v>71.111000000000004</c:v>
                </c:pt>
                <c:pt idx="2856">
                  <c:v>71.111000000000004</c:v>
                </c:pt>
                <c:pt idx="2857">
                  <c:v>71.111000000000004</c:v>
                </c:pt>
                <c:pt idx="2858">
                  <c:v>71.111000000000004</c:v>
                </c:pt>
                <c:pt idx="2859">
                  <c:v>71.111000000000004</c:v>
                </c:pt>
                <c:pt idx="2860">
                  <c:v>71.111000000000004</c:v>
                </c:pt>
                <c:pt idx="2861">
                  <c:v>71.111000000000004</c:v>
                </c:pt>
                <c:pt idx="2862">
                  <c:v>71.111000000000004</c:v>
                </c:pt>
                <c:pt idx="2863">
                  <c:v>71.111000000000004</c:v>
                </c:pt>
                <c:pt idx="2864">
                  <c:v>71.111000000000004</c:v>
                </c:pt>
                <c:pt idx="2865">
                  <c:v>71.111000000000004</c:v>
                </c:pt>
                <c:pt idx="2866">
                  <c:v>71.111000000000004</c:v>
                </c:pt>
                <c:pt idx="2867">
                  <c:v>71.111000000000004</c:v>
                </c:pt>
                <c:pt idx="2868">
                  <c:v>71.111000000000004</c:v>
                </c:pt>
                <c:pt idx="2869">
                  <c:v>71.111000000000004</c:v>
                </c:pt>
                <c:pt idx="2870">
                  <c:v>71.111000000000004</c:v>
                </c:pt>
                <c:pt idx="2871">
                  <c:v>71.111000000000004</c:v>
                </c:pt>
                <c:pt idx="2872">
                  <c:v>71.111000000000004</c:v>
                </c:pt>
                <c:pt idx="2873">
                  <c:v>71.111000000000004</c:v>
                </c:pt>
                <c:pt idx="2874">
                  <c:v>71.111000000000004</c:v>
                </c:pt>
                <c:pt idx="2875">
                  <c:v>71.111000000000004</c:v>
                </c:pt>
                <c:pt idx="2876">
                  <c:v>71.111000000000004</c:v>
                </c:pt>
                <c:pt idx="2877">
                  <c:v>71.111000000000004</c:v>
                </c:pt>
                <c:pt idx="2878">
                  <c:v>71.111000000000004</c:v>
                </c:pt>
                <c:pt idx="2879">
                  <c:v>71.111000000000004</c:v>
                </c:pt>
                <c:pt idx="2880">
                  <c:v>71.111000000000004</c:v>
                </c:pt>
                <c:pt idx="2881">
                  <c:v>71.111000000000004</c:v>
                </c:pt>
                <c:pt idx="2882">
                  <c:v>71.111000000000004</c:v>
                </c:pt>
                <c:pt idx="2883">
                  <c:v>71.111000000000004</c:v>
                </c:pt>
                <c:pt idx="2884">
                  <c:v>71.111000000000004</c:v>
                </c:pt>
                <c:pt idx="2885">
                  <c:v>71.040999999999997</c:v>
                </c:pt>
                <c:pt idx="2886">
                  <c:v>70.980999999999995</c:v>
                </c:pt>
                <c:pt idx="2887">
                  <c:v>70.930999999999997</c:v>
                </c:pt>
                <c:pt idx="2888">
                  <c:v>70.888999999999982</c:v>
                </c:pt>
                <c:pt idx="2889">
                  <c:v>70.853999999999999</c:v>
                </c:pt>
                <c:pt idx="2890">
                  <c:v>70.823999999999998</c:v>
                </c:pt>
                <c:pt idx="2891">
                  <c:v>70.799000000000007</c:v>
                </c:pt>
                <c:pt idx="2892">
                  <c:v>70.778000000000006</c:v>
                </c:pt>
                <c:pt idx="2893">
                  <c:v>70.760000000000005</c:v>
                </c:pt>
                <c:pt idx="2894">
                  <c:v>70.745000000000005</c:v>
                </c:pt>
                <c:pt idx="2895">
                  <c:v>70.733000000000004</c:v>
                </c:pt>
                <c:pt idx="2896">
                  <c:v>70.721999999999994</c:v>
                </c:pt>
                <c:pt idx="2897">
                  <c:v>70.713999999999999</c:v>
                </c:pt>
                <c:pt idx="2898">
                  <c:v>70.706000000000003</c:v>
                </c:pt>
                <c:pt idx="2899">
                  <c:v>70.7</c:v>
                </c:pt>
                <c:pt idx="2900">
                  <c:v>70.694999999999993</c:v>
                </c:pt>
                <c:pt idx="2901">
                  <c:v>70.69</c:v>
                </c:pt>
                <c:pt idx="2902">
                  <c:v>70.685999999999979</c:v>
                </c:pt>
                <c:pt idx="2903">
                  <c:v>70.682999999999979</c:v>
                </c:pt>
                <c:pt idx="2904">
                  <c:v>70.680999999999983</c:v>
                </c:pt>
                <c:pt idx="2905">
                  <c:v>70.677999999999983</c:v>
                </c:pt>
                <c:pt idx="2906">
                  <c:v>70.676999999999978</c:v>
                </c:pt>
                <c:pt idx="2907">
                  <c:v>70.674999999999983</c:v>
                </c:pt>
                <c:pt idx="2908">
                  <c:v>70.646000000000001</c:v>
                </c:pt>
                <c:pt idx="2909">
                  <c:v>70.620999999999981</c:v>
                </c:pt>
                <c:pt idx="2910">
                  <c:v>70.599999999999994</c:v>
                </c:pt>
                <c:pt idx="2911">
                  <c:v>70.582999999999998</c:v>
                </c:pt>
                <c:pt idx="2912">
                  <c:v>70.568000000000012</c:v>
                </c:pt>
                <c:pt idx="2913">
                  <c:v>70.554000000000002</c:v>
                </c:pt>
                <c:pt idx="2914">
                  <c:v>70.543000000000006</c:v>
                </c:pt>
                <c:pt idx="2915">
                  <c:v>70.533000000000001</c:v>
                </c:pt>
                <c:pt idx="2916">
                  <c:v>70.525000000000006</c:v>
                </c:pt>
                <c:pt idx="2917">
                  <c:v>70.518000000000001</c:v>
                </c:pt>
                <c:pt idx="2918">
                  <c:v>70.512</c:v>
                </c:pt>
                <c:pt idx="2919">
                  <c:v>70.507000000000005</c:v>
                </c:pt>
                <c:pt idx="2920">
                  <c:v>70.501999999999995</c:v>
                </c:pt>
                <c:pt idx="2921">
                  <c:v>70.498999999999995</c:v>
                </c:pt>
                <c:pt idx="2922">
                  <c:v>70.495000000000005</c:v>
                </c:pt>
                <c:pt idx="2923">
                  <c:v>70.492999999999995</c:v>
                </c:pt>
                <c:pt idx="2924">
                  <c:v>70.489999999999995</c:v>
                </c:pt>
                <c:pt idx="2925">
                  <c:v>70.486999999999995</c:v>
                </c:pt>
                <c:pt idx="2926">
                  <c:v>70.483999999999995</c:v>
                </c:pt>
                <c:pt idx="2927">
                  <c:v>70.480999999999995</c:v>
                </c:pt>
                <c:pt idx="2928">
                  <c:v>70.475999999999999</c:v>
                </c:pt>
                <c:pt idx="2929">
                  <c:v>70.468999999999994</c:v>
                </c:pt>
                <c:pt idx="2930">
                  <c:v>70.462999999999994</c:v>
                </c:pt>
                <c:pt idx="2931">
                  <c:v>70.456000000000003</c:v>
                </c:pt>
                <c:pt idx="2932">
                  <c:v>70.45</c:v>
                </c:pt>
                <c:pt idx="2933">
                  <c:v>70.444000000000003</c:v>
                </c:pt>
                <c:pt idx="2934">
                  <c:v>70.438999999999993</c:v>
                </c:pt>
                <c:pt idx="2935">
                  <c:v>70.430999999999997</c:v>
                </c:pt>
                <c:pt idx="2936">
                  <c:v>70.423000000000002</c:v>
                </c:pt>
                <c:pt idx="2937">
                  <c:v>70.412999999999997</c:v>
                </c:pt>
                <c:pt idx="2938">
                  <c:v>70.402000000000001</c:v>
                </c:pt>
                <c:pt idx="2939">
                  <c:v>70.388999999999982</c:v>
                </c:pt>
                <c:pt idx="2940">
                  <c:v>70.377999999999986</c:v>
                </c:pt>
                <c:pt idx="2941">
                  <c:v>70.367999999999995</c:v>
                </c:pt>
                <c:pt idx="2942">
                  <c:v>70.36</c:v>
                </c:pt>
                <c:pt idx="2943">
                  <c:v>70.350999999999999</c:v>
                </c:pt>
                <c:pt idx="2944">
                  <c:v>70.343000000000004</c:v>
                </c:pt>
                <c:pt idx="2945">
                  <c:v>70.343000000000004</c:v>
                </c:pt>
                <c:pt idx="2946">
                  <c:v>70.343000000000004</c:v>
                </c:pt>
                <c:pt idx="2947">
                  <c:v>70.343000000000004</c:v>
                </c:pt>
                <c:pt idx="2948">
                  <c:v>70.343000000000004</c:v>
                </c:pt>
                <c:pt idx="2949">
                  <c:v>70.343000000000004</c:v>
                </c:pt>
                <c:pt idx="2950">
                  <c:v>70.343000000000004</c:v>
                </c:pt>
                <c:pt idx="2951">
                  <c:v>70.343000000000004</c:v>
                </c:pt>
                <c:pt idx="2952">
                  <c:v>70.343000000000004</c:v>
                </c:pt>
                <c:pt idx="2953">
                  <c:v>70.343000000000004</c:v>
                </c:pt>
                <c:pt idx="2954">
                  <c:v>70.343000000000004</c:v>
                </c:pt>
                <c:pt idx="2955">
                  <c:v>70.343000000000004</c:v>
                </c:pt>
                <c:pt idx="2956">
                  <c:v>70.343000000000004</c:v>
                </c:pt>
                <c:pt idx="2957">
                  <c:v>70.343000000000004</c:v>
                </c:pt>
                <c:pt idx="2958">
                  <c:v>70.343000000000004</c:v>
                </c:pt>
                <c:pt idx="2959">
                  <c:v>70.343000000000004</c:v>
                </c:pt>
                <c:pt idx="2960">
                  <c:v>70.343000000000004</c:v>
                </c:pt>
                <c:pt idx="2961">
                  <c:v>70.343000000000004</c:v>
                </c:pt>
                <c:pt idx="2962">
                  <c:v>70.343000000000004</c:v>
                </c:pt>
                <c:pt idx="2963">
                  <c:v>70.343000000000004</c:v>
                </c:pt>
                <c:pt idx="2964">
                  <c:v>70.343000000000004</c:v>
                </c:pt>
                <c:pt idx="2965">
                  <c:v>70.343000000000004</c:v>
                </c:pt>
                <c:pt idx="2966">
                  <c:v>70.343000000000004</c:v>
                </c:pt>
                <c:pt idx="2967">
                  <c:v>70.343000000000004</c:v>
                </c:pt>
                <c:pt idx="2968">
                  <c:v>70.343000000000004</c:v>
                </c:pt>
                <c:pt idx="2969">
                  <c:v>70.343000000000004</c:v>
                </c:pt>
                <c:pt idx="2970">
                  <c:v>70.343000000000004</c:v>
                </c:pt>
                <c:pt idx="2971">
                  <c:v>70.343000000000004</c:v>
                </c:pt>
                <c:pt idx="2972">
                  <c:v>70.343000000000004</c:v>
                </c:pt>
                <c:pt idx="2973">
                  <c:v>70.343000000000004</c:v>
                </c:pt>
                <c:pt idx="2974">
                  <c:v>70.343000000000004</c:v>
                </c:pt>
                <c:pt idx="2975">
                  <c:v>70.343000000000004</c:v>
                </c:pt>
                <c:pt idx="2976">
                  <c:v>70.343000000000004</c:v>
                </c:pt>
                <c:pt idx="2977">
                  <c:v>70.343000000000004</c:v>
                </c:pt>
                <c:pt idx="2978">
                  <c:v>70.343000000000004</c:v>
                </c:pt>
                <c:pt idx="2979">
                  <c:v>70.343000000000004</c:v>
                </c:pt>
                <c:pt idx="2980">
                  <c:v>70.343000000000004</c:v>
                </c:pt>
                <c:pt idx="2981">
                  <c:v>70.343000000000004</c:v>
                </c:pt>
                <c:pt idx="2982">
                  <c:v>70.343000000000004</c:v>
                </c:pt>
                <c:pt idx="2983">
                  <c:v>70.343000000000004</c:v>
                </c:pt>
                <c:pt idx="2984">
                  <c:v>70.343000000000004</c:v>
                </c:pt>
                <c:pt idx="2985">
                  <c:v>70.343000000000004</c:v>
                </c:pt>
                <c:pt idx="2986">
                  <c:v>70.343000000000004</c:v>
                </c:pt>
                <c:pt idx="2987">
                  <c:v>70.343000000000004</c:v>
                </c:pt>
                <c:pt idx="2988">
                  <c:v>70.343000000000004</c:v>
                </c:pt>
                <c:pt idx="2989">
                  <c:v>70.343000000000004</c:v>
                </c:pt>
                <c:pt idx="2990">
                  <c:v>70.343000000000004</c:v>
                </c:pt>
                <c:pt idx="2991">
                  <c:v>70.343000000000004</c:v>
                </c:pt>
                <c:pt idx="2992">
                  <c:v>70.343000000000004</c:v>
                </c:pt>
                <c:pt idx="2993">
                  <c:v>70.343000000000004</c:v>
                </c:pt>
                <c:pt idx="2994">
                  <c:v>70.343000000000004</c:v>
                </c:pt>
                <c:pt idx="2995">
                  <c:v>70.343000000000004</c:v>
                </c:pt>
                <c:pt idx="2996">
                  <c:v>70.343000000000004</c:v>
                </c:pt>
                <c:pt idx="2997">
                  <c:v>70.343000000000004</c:v>
                </c:pt>
                <c:pt idx="2998">
                  <c:v>70.343000000000004</c:v>
                </c:pt>
                <c:pt idx="2999">
                  <c:v>70.343000000000004</c:v>
                </c:pt>
                <c:pt idx="3000">
                  <c:v>70.343000000000004</c:v>
                </c:pt>
                <c:pt idx="3001">
                  <c:v>70.343000000000004</c:v>
                </c:pt>
                <c:pt idx="3002">
                  <c:v>70.343000000000004</c:v>
                </c:pt>
                <c:pt idx="3003">
                  <c:v>70.343000000000004</c:v>
                </c:pt>
                <c:pt idx="3004">
                  <c:v>70.343000000000004</c:v>
                </c:pt>
                <c:pt idx="3005">
                  <c:v>70.343000000000004</c:v>
                </c:pt>
                <c:pt idx="3006">
                  <c:v>70.343000000000004</c:v>
                </c:pt>
                <c:pt idx="3007">
                  <c:v>70.343000000000004</c:v>
                </c:pt>
                <c:pt idx="3008">
                  <c:v>70.343000000000004</c:v>
                </c:pt>
                <c:pt idx="3009">
                  <c:v>70.343000000000004</c:v>
                </c:pt>
                <c:pt idx="3010">
                  <c:v>70.343000000000004</c:v>
                </c:pt>
                <c:pt idx="3011">
                  <c:v>70.343000000000004</c:v>
                </c:pt>
                <c:pt idx="3012">
                  <c:v>70.343000000000004</c:v>
                </c:pt>
                <c:pt idx="3013">
                  <c:v>70.343000000000004</c:v>
                </c:pt>
                <c:pt idx="3014">
                  <c:v>70.343000000000004</c:v>
                </c:pt>
                <c:pt idx="3015">
                  <c:v>70.343000000000004</c:v>
                </c:pt>
                <c:pt idx="3016">
                  <c:v>70.343000000000004</c:v>
                </c:pt>
                <c:pt idx="3017">
                  <c:v>70.343000000000004</c:v>
                </c:pt>
                <c:pt idx="3018">
                  <c:v>70.343000000000004</c:v>
                </c:pt>
                <c:pt idx="3019">
                  <c:v>70.343000000000004</c:v>
                </c:pt>
                <c:pt idx="3020">
                  <c:v>70.353999999999999</c:v>
                </c:pt>
                <c:pt idx="3021">
                  <c:v>70.364999999999995</c:v>
                </c:pt>
                <c:pt idx="3022">
                  <c:v>70.373999999999981</c:v>
                </c:pt>
                <c:pt idx="3023">
                  <c:v>70.382000000000005</c:v>
                </c:pt>
                <c:pt idx="3024">
                  <c:v>70.391000000000005</c:v>
                </c:pt>
                <c:pt idx="3025">
                  <c:v>70.399000000000001</c:v>
                </c:pt>
                <c:pt idx="3026">
                  <c:v>70.41</c:v>
                </c:pt>
                <c:pt idx="3027">
                  <c:v>70.418999999999997</c:v>
                </c:pt>
                <c:pt idx="3028">
                  <c:v>70.427999999999997</c:v>
                </c:pt>
                <c:pt idx="3029">
                  <c:v>70.436000000000007</c:v>
                </c:pt>
                <c:pt idx="3030">
                  <c:v>70.441999999999993</c:v>
                </c:pt>
                <c:pt idx="3031">
                  <c:v>70.447999999999993</c:v>
                </c:pt>
                <c:pt idx="3032">
                  <c:v>70.453000000000003</c:v>
                </c:pt>
                <c:pt idx="3033">
                  <c:v>70.456999999999994</c:v>
                </c:pt>
                <c:pt idx="3034">
                  <c:v>70.460999999999999</c:v>
                </c:pt>
                <c:pt idx="3035">
                  <c:v>70.465000000000003</c:v>
                </c:pt>
                <c:pt idx="3036">
                  <c:v>70.468000000000004</c:v>
                </c:pt>
                <c:pt idx="3037">
                  <c:v>70.47</c:v>
                </c:pt>
                <c:pt idx="3038">
                  <c:v>70.471999999999994</c:v>
                </c:pt>
                <c:pt idx="3039">
                  <c:v>70.474999999999994</c:v>
                </c:pt>
                <c:pt idx="3040">
                  <c:v>70.478999999999999</c:v>
                </c:pt>
                <c:pt idx="3041">
                  <c:v>70.482000000000014</c:v>
                </c:pt>
                <c:pt idx="3042">
                  <c:v>70.486000000000004</c:v>
                </c:pt>
                <c:pt idx="3043">
                  <c:v>70.489000000000004</c:v>
                </c:pt>
                <c:pt idx="3044">
                  <c:v>70.492000000000004</c:v>
                </c:pt>
                <c:pt idx="3045">
                  <c:v>70.494</c:v>
                </c:pt>
                <c:pt idx="3046">
                  <c:v>70.497</c:v>
                </c:pt>
                <c:pt idx="3047">
                  <c:v>70.531999999999996</c:v>
                </c:pt>
                <c:pt idx="3048">
                  <c:v>70.577999999999975</c:v>
                </c:pt>
                <c:pt idx="3049">
                  <c:v>70.644999999999996</c:v>
                </c:pt>
                <c:pt idx="3050">
                  <c:v>70.727999999999994</c:v>
                </c:pt>
                <c:pt idx="3051">
                  <c:v>70.798000000000002</c:v>
                </c:pt>
                <c:pt idx="3052">
                  <c:v>70.87</c:v>
                </c:pt>
                <c:pt idx="3053">
                  <c:v>70.932000000000002</c:v>
                </c:pt>
                <c:pt idx="3054">
                  <c:v>70.986999999999995</c:v>
                </c:pt>
                <c:pt idx="3055">
                  <c:v>71.039000000000001</c:v>
                </c:pt>
                <c:pt idx="3056">
                  <c:v>71.103999999999999</c:v>
                </c:pt>
                <c:pt idx="3057">
                  <c:v>71.16</c:v>
                </c:pt>
                <c:pt idx="3058">
                  <c:v>71.208000000000013</c:v>
                </c:pt>
                <c:pt idx="3059">
                  <c:v>71.248999999999995</c:v>
                </c:pt>
                <c:pt idx="3060">
                  <c:v>71.284999999999997</c:v>
                </c:pt>
                <c:pt idx="3061">
                  <c:v>71.315000000000012</c:v>
                </c:pt>
                <c:pt idx="3062">
                  <c:v>71.340999999999994</c:v>
                </c:pt>
                <c:pt idx="3063">
                  <c:v>71.363</c:v>
                </c:pt>
                <c:pt idx="3064">
                  <c:v>71.381</c:v>
                </c:pt>
                <c:pt idx="3065">
                  <c:v>71.397000000000006</c:v>
                </c:pt>
                <c:pt idx="3066">
                  <c:v>71.41</c:v>
                </c:pt>
                <c:pt idx="3067">
                  <c:v>71.421000000000006</c:v>
                </c:pt>
                <c:pt idx="3068">
                  <c:v>71.430000000000007</c:v>
                </c:pt>
                <c:pt idx="3069">
                  <c:v>71.436999999999998</c:v>
                </c:pt>
                <c:pt idx="3070">
                  <c:v>71.444000000000003</c:v>
                </c:pt>
                <c:pt idx="3071">
                  <c:v>71.45</c:v>
                </c:pt>
                <c:pt idx="3072">
                  <c:v>71.453999999999994</c:v>
                </c:pt>
                <c:pt idx="3073">
                  <c:v>71.458000000000013</c:v>
                </c:pt>
                <c:pt idx="3074">
                  <c:v>71.460999999999999</c:v>
                </c:pt>
                <c:pt idx="3075">
                  <c:v>71.463999999999999</c:v>
                </c:pt>
                <c:pt idx="3076">
                  <c:v>71.463999999999999</c:v>
                </c:pt>
                <c:pt idx="3077">
                  <c:v>71.463999999999999</c:v>
                </c:pt>
                <c:pt idx="3078">
                  <c:v>71.463999999999999</c:v>
                </c:pt>
                <c:pt idx="3079">
                  <c:v>71.463999999999999</c:v>
                </c:pt>
                <c:pt idx="3080">
                  <c:v>71.463999999999999</c:v>
                </c:pt>
                <c:pt idx="3081">
                  <c:v>71.463999999999999</c:v>
                </c:pt>
                <c:pt idx="3082">
                  <c:v>71.463999999999999</c:v>
                </c:pt>
                <c:pt idx="3083">
                  <c:v>71.463999999999999</c:v>
                </c:pt>
                <c:pt idx="3084">
                  <c:v>71.463999999999999</c:v>
                </c:pt>
                <c:pt idx="3085">
                  <c:v>71.463999999999999</c:v>
                </c:pt>
                <c:pt idx="3086">
                  <c:v>71.463999999999999</c:v>
                </c:pt>
                <c:pt idx="3087">
                  <c:v>71.463999999999999</c:v>
                </c:pt>
                <c:pt idx="3088">
                  <c:v>71.463999999999999</c:v>
                </c:pt>
                <c:pt idx="3089">
                  <c:v>71.463999999999999</c:v>
                </c:pt>
                <c:pt idx="3090">
                  <c:v>71.463999999999999</c:v>
                </c:pt>
                <c:pt idx="3091">
                  <c:v>71.463999999999999</c:v>
                </c:pt>
                <c:pt idx="3092">
                  <c:v>71.463999999999999</c:v>
                </c:pt>
                <c:pt idx="3093">
                  <c:v>71.463999999999999</c:v>
                </c:pt>
                <c:pt idx="3094">
                  <c:v>71.463999999999999</c:v>
                </c:pt>
                <c:pt idx="3095">
                  <c:v>71.463999999999999</c:v>
                </c:pt>
                <c:pt idx="3096">
                  <c:v>71.463999999999999</c:v>
                </c:pt>
                <c:pt idx="3097">
                  <c:v>71.463999999999999</c:v>
                </c:pt>
                <c:pt idx="3098">
                  <c:v>71.463999999999999</c:v>
                </c:pt>
                <c:pt idx="3099">
                  <c:v>71.463999999999999</c:v>
                </c:pt>
                <c:pt idx="3100">
                  <c:v>71.463999999999999</c:v>
                </c:pt>
                <c:pt idx="3101">
                  <c:v>71.463999999999999</c:v>
                </c:pt>
                <c:pt idx="3102">
                  <c:v>71.463999999999999</c:v>
                </c:pt>
                <c:pt idx="3103">
                  <c:v>71.463999999999999</c:v>
                </c:pt>
                <c:pt idx="3104">
                  <c:v>71.463999999999999</c:v>
                </c:pt>
                <c:pt idx="3105">
                  <c:v>71.463999999999999</c:v>
                </c:pt>
                <c:pt idx="3106">
                  <c:v>71.463999999999999</c:v>
                </c:pt>
                <c:pt idx="3107">
                  <c:v>71.463999999999999</c:v>
                </c:pt>
                <c:pt idx="3108">
                  <c:v>71.463999999999999</c:v>
                </c:pt>
                <c:pt idx="3109">
                  <c:v>71.463999999999999</c:v>
                </c:pt>
                <c:pt idx="3110">
                  <c:v>71.463999999999999</c:v>
                </c:pt>
                <c:pt idx="3111">
                  <c:v>71.463999999999999</c:v>
                </c:pt>
                <c:pt idx="3112">
                  <c:v>71.463999999999999</c:v>
                </c:pt>
                <c:pt idx="3113">
                  <c:v>71.463999999999999</c:v>
                </c:pt>
                <c:pt idx="3114">
                  <c:v>71.463999999999999</c:v>
                </c:pt>
                <c:pt idx="3115">
                  <c:v>71.463999999999999</c:v>
                </c:pt>
                <c:pt idx="3116">
                  <c:v>71.463999999999999</c:v>
                </c:pt>
                <c:pt idx="3117">
                  <c:v>71.463999999999999</c:v>
                </c:pt>
                <c:pt idx="3118">
                  <c:v>71.463999999999999</c:v>
                </c:pt>
                <c:pt idx="3119">
                  <c:v>71.463999999999999</c:v>
                </c:pt>
                <c:pt idx="3120">
                  <c:v>71.463999999999999</c:v>
                </c:pt>
                <c:pt idx="3121">
                  <c:v>71.463999999999999</c:v>
                </c:pt>
                <c:pt idx="3122">
                  <c:v>71.463999999999999</c:v>
                </c:pt>
                <c:pt idx="3123">
                  <c:v>71.463999999999999</c:v>
                </c:pt>
                <c:pt idx="3124">
                  <c:v>71.463999999999999</c:v>
                </c:pt>
                <c:pt idx="3125">
                  <c:v>71.463999999999999</c:v>
                </c:pt>
                <c:pt idx="3126">
                  <c:v>71.463999999999999</c:v>
                </c:pt>
                <c:pt idx="3127">
                  <c:v>71.463999999999999</c:v>
                </c:pt>
                <c:pt idx="3128">
                  <c:v>71.463999999999999</c:v>
                </c:pt>
                <c:pt idx="3129">
                  <c:v>71.463999999999999</c:v>
                </c:pt>
                <c:pt idx="3130">
                  <c:v>71.463999999999999</c:v>
                </c:pt>
                <c:pt idx="3131">
                  <c:v>71.463999999999999</c:v>
                </c:pt>
                <c:pt idx="3132">
                  <c:v>71.463999999999999</c:v>
                </c:pt>
                <c:pt idx="3133">
                  <c:v>71.463999999999999</c:v>
                </c:pt>
                <c:pt idx="3134">
                  <c:v>71.463999999999999</c:v>
                </c:pt>
                <c:pt idx="3135">
                  <c:v>71.463999999999999</c:v>
                </c:pt>
                <c:pt idx="3136">
                  <c:v>71.463999999999999</c:v>
                </c:pt>
                <c:pt idx="3137">
                  <c:v>71.463999999999999</c:v>
                </c:pt>
                <c:pt idx="3138">
                  <c:v>71.463999999999999</c:v>
                </c:pt>
                <c:pt idx="3139">
                  <c:v>71.463999999999999</c:v>
                </c:pt>
                <c:pt idx="3140">
                  <c:v>71.463999999999999</c:v>
                </c:pt>
                <c:pt idx="3141">
                  <c:v>71.463999999999999</c:v>
                </c:pt>
                <c:pt idx="3142">
                  <c:v>71.463999999999999</c:v>
                </c:pt>
                <c:pt idx="3143">
                  <c:v>71.463999999999999</c:v>
                </c:pt>
                <c:pt idx="3144">
                  <c:v>71.463999999999999</c:v>
                </c:pt>
                <c:pt idx="3145">
                  <c:v>71.463999999999999</c:v>
                </c:pt>
                <c:pt idx="3146">
                  <c:v>71.463999999999999</c:v>
                </c:pt>
                <c:pt idx="3147">
                  <c:v>71.463999999999999</c:v>
                </c:pt>
                <c:pt idx="3148">
                  <c:v>71.463999999999999</c:v>
                </c:pt>
                <c:pt idx="3149">
                  <c:v>71.463999999999999</c:v>
                </c:pt>
                <c:pt idx="3150">
                  <c:v>71.463999999999999</c:v>
                </c:pt>
                <c:pt idx="3151">
                  <c:v>71.445999999999998</c:v>
                </c:pt>
                <c:pt idx="3152">
                  <c:v>71.430999999999997</c:v>
                </c:pt>
                <c:pt idx="3153">
                  <c:v>71.418000000000006</c:v>
                </c:pt>
                <c:pt idx="3154">
                  <c:v>71.406999999999996</c:v>
                </c:pt>
                <c:pt idx="3155">
                  <c:v>71.397999999999996</c:v>
                </c:pt>
                <c:pt idx="3156">
                  <c:v>71.39</c:v>
                </c:pt>
                <c:pt idx="3157">
                  <c:v>71.382000000000005</c:v>
                </c:pt>
                <c:pt idx="3158">
                  <c:v>71.364000000000004</c:v>
                </c:pt>
                <c:pt idx="3159">
                  <c:v>71.348000000000013</c:v>
                </c:pt>
                <c:pt idx="3160">
                  <c:v>71.334999999999994</c:v>
                </c:pt>
                <c:pt idx="3161">
                  <c:v>71.299000000000007</c:v>
                </c:pt>
                <c:pt idx="3162">
                  <c:v>71.27</c:v>
                </c:pt>
                <c:pt idx="3163">
                  <c:v>71.244</c:v>
                </c:pt>
                <c:pt idx="3164">
                  <c:v>71.222999999999999</c:v>
                </c:pt>
                <c:pt idx="3165">
                  <c:v>71.205000000000013</c:v>
                </c:pt>
                <c:pt idx="3166">
                  <c:v>71.19</c:v>
                </c:pt>
                <c:pt idx="3167">
                  <c:v>71.177999999999983</c:v>
                </c:pt>
                <c:pt idx="3168">
                  <c:v>71.167000000000002</c:v>
                </c:pt>
                <c:pt idx="3169">
                  <c:v>71.157999999999987</c:v>
                </c:pt>
                <c:pt idx="3170">
                  <c:v>71.150999999999982</c:v>
                </c:pt>
                <c:pt idx="3171">
                  <c:v>71.144999999999996</c:v>
                </c:pt>
                <c:pt idx="3172">
                  <c:v>71.138999999999982</c:v>
                </c:pt>
                <c:pt idx="3173">
                  <c:v>71.135000000000005</c:v>
                </c:pt>
                <c:pt idx="3174">
                  <c:v>71.131</c:v>
                </c:pt>
                <c:pt idx="3175">
                  <c:v>71.127999999999986</c:v>
                </c:pt>
                <c:pt idx="3176">
                  <c:v>71.124999999999986</c:v>
                </c:pt>
                <c:pt idx="3177">
                  <c:v>71.122999999999948</c:v>
                </c:pt>
                <c:pt idx="3178">
                  <c:v>71.120999999999981</c:v>
                </c:pt>
                <c:pt idx="3179">
                  <c:v>71.119</c:v>
                </c:pt>
                <c:pt idx="3180">
                  <c:v>71.117999999999995</c:v>
                </c:pt>
                <c:pt idx="3181">
                  <c:v>71.117000000000004</c:v>
                </c:pt>
                <c:pt idx="3182">
                  <c:v>71.116</c:v>
                </c:pt>
                <c:pt idx="3183">
                  <c:v>71.114999999999995</c:v>
                </c:pt>
                <c:pt idx="3184">
                  <c:v>71.114999999999995</c:v>
                </c:pt>
                <c:pt idx="3185">
                  <c:v>71.114000000000004</c:v>
                </c:pt>
                <c:pt idx="3186">
                  <c:v>71.114000000000004</c:v>
                </c:pt>
                <c:pt idx="3187">
                  <c:v>71.113</c:v>
                </c:pt>
                <c:pt idx="3188">
                  <c:v>71.113</c:v>
                </c:pt>
                <c:pt idx="3189">
                  <c:v>71.113</c:v>
                </c:pt>
                <c:pt idx="3190">
                  <c:v>71.111999999999995</c:v>
                </c:pt>
                <c:pt idx="3191">
                  <c:v>71.111999999999995</c:v>
                </c:pt>
                <c:pt idx="3192">
                  <c:v>71.111999999999995</c:v>
                </c:pt>
                <c:pt idx="3193">
                  <c:v>71.111999999999995</c:v>
                </c:pt>
                <c:pt idx="3194">
                  <c:v>71.111999999999995</c:v>
                </c:pt>
                <c:pt idx="3195">
                  <c:v>71.111999999999995</c:v>
                </c:pt>
                <c:pt idx="3196">
                  <c:v>71.111999999999995</c:v>
                </c:pt>
                <c:pt idx="3197">
                  <c:v>71.111000000000004</c:v>
                </c:pt>
                <c:pt idx="3198">
                  <c:v>71.111000000000004</c:v>
                </c:pt>
                <c:pt idx="3199">
                  <c:v>71.111000000000004</c:v>
                </c:pt>
                <c:pt idx="3200">
                  <c:v>71.111000000000004</c:v>
                </c:pt>
                <c:pt idx="3201">
                  <c:v>71.111000000000004</c:v>
                </c:pt>
                <c:pt idx="3202">
                  <c:v>71.111000000000004</c:v>
                </c:pt>
                <c:pt idx="3203">
                  <c:v>71.111000000000004</c:v>
                </c:pt>
                <c:pt idx="3204">
                  <c:v>71.111000000000004</c:v>
                </c:pt>
                <c:pt idx="3205">
                  <c:v>71.111000000000004</c:v>
                </c:pt>
                <c:pt idx="3206">
                  <c:v>71.111000000000004</c:v>
                </c:pt>
                <c:pt idx="3207">
                  <c:v>71.111000000000004</c:v>
                </c:pt>
                <c:pt idx="3208">
                  <c:v>71.111000000000004</c:v>
                </c:pt>
                <c:pt idx="3209">
                  <c:v>71.111000000000004</c:v>
                </c:pt>
                <c:pt idx="3210">
                  <c:v>71.111000000000004</c:v>
                </c:pt>
                <c:pt idx="3211">
                  <c:v>71.111000000000004</c:v>
                </c:pt>
                <c:pt idx="3212">
                  <c:v>71.111000000000004</c:v>
                </c:pt>
                <c:pt idx="3213">
                  <c:v>71.111000000000004</c:v>
                </c:pt>
                <c:pt idx="3214">
                  <c:v>71.111000000000004</c:v>
                </c:pt>
                <c:pt idx="3215">
                  <c:v>71.111000000000004</c:v>
                </c:pt>
                <c:pt idx="3216">
                  <c:v>71.111000000000004</c:v>
                </c:pt>
                <c:pt idx="3217">
                  <c:v>71.111000000000004</c:v>
                </c:pt>
                <c:pt idx="3218">
                  <c:v>71.111000000000004</c:v>
                </c:pt>
                <c:pt idx="3219">
                  <c:v>71.111000000000004</c:v>
                </c:pt>
                <c:pt idx="3220">
                  <c:v>71.111000000000004</c:v>
                </c:pt>
                <c:pt idx="3221">
                  <c:v>71.111000000000004</c:v>
                </c:pt>
                <c:pt idx="3222">
                  <c:v>71.111000000000004</c:v>
                </c:pt>
                <c:pt idx="3223">
                  <c:v>71.111000000000004</c:v>
                </c:pt>
                <c:pt idx="3224">
                  <c:v>71.111000000000004</c:v>
                </c:pt>
                <c:pt idx="3225">
                  <c:v>71.111000000000004</c:v>
                </c:pt>
                <c:pt idx="3226">
                  <c:v>71.111000000000004</c:v>
                </c:pt>
                <c:pt idx="3227">
                  <c:v>71.111000000000004</c:v>
                </c:pt>
                <c:pt idx="3228">
                  <c:v>71.111000000000004</c:v>
                </c:pt>
                <c:pt idx="3229">
                  <c:v>71.111000000000004</c:v>
                </c:pt>
                <c:pt idx="3230">
                  <c:v>71.111000000000004</c:v>
                </c:pt>
                <c:pt idx="3231">
                  <c:v>71.111000000000004</c:v>
                </c:pt>
                <c:pt idx="3232">
                  <c:v>71.111000000000004</c:v>
                </c:pt>
                <c:pt idx="3233">
                  <c:v>71.111000000000004</c:v>
                </c:pt>
                <c:pt idx="3234">
                  <c:v>71.111000000000004</c:v>
                </c:pt>
                <c:pt idx="3235">
                  <c:v>71.111000000000004</c:v>
                </c:pt>
                <c:pt idx="3236">
                  <c:v>71.111000000000004</c:v>
                </c:pt>
                <c:pt idx="3237">
                  <c:v>71.111000000000004</c:v>
                </c:pt>
                <c:pt idx="3238">
                  <c:v>71.111000000000004</c:v>
                </c:pt>
                <c:pt idx="3239">
                  <c:v>71.111000000000004</c:v>
                </c:pt>
                <c:pt idx="3240">
                  <c:v>71.111000000000004</c:v>
                </c:pt>
                <c:pt idx="3241">
                  <c:v>71.111000000000004</c:v>
                </c:pt>
                <c:pt idx="3242">
                  <c:v>71.111000000000004</c:v>
                </c:pt>
                <c:pt idx="3243">
                  <c:v>71.111000000000004</c:v>
                </c:pt>
                <c:pt idx="3244">
                  <c:v>71.111000000000004</c:v>
                </c:pt>
                <c:pt idx="3245">
                  <c:v>71.111000000000004</c:v>
                </c:pt>
                <c:pt idx="3246">
                  <c:v>71.111000000000004</c:v>
                </c:pt>
                <c:pt idx="3247">
                  <c:v>71.111000000000004</c:v>
                </c:pt>
                <c:pt idx="3248">
                  <c:v>71.111000000000004</c:v>
                </c:pt>
                <c:pt idx="3249">
                  <c:v>71.111000000000004</c:v>
                </c:pt>
                <c:pt idx="3250">
                  <c:v>71.111000000000004</c:v>
                </c:pt>
                <c:pt idx="3251">
                  <c:v>71.111000000000004</c:v>
                </c:pt>
                <c:pt idx="3252">
                  <c:v>71.111000000000004</c:v>
                </c:pt>
                <c:pt idx="3253">
                  <c:v>71.111000000000004</c:v>
                </c:pt>
                <c:pt idx="3254">
                  <c:v>71.111000000000004</c:v>
                </c:pt>
                <c:pt idx="3255">
                  <c:v>71.111000000000004</c:v>
                </c:pt>
                <c:pt idx="3256">
                  <c:v>71.111000000000004</c:v>
                </c:pt>
                <c:pt idx="3257">
                  <c:v>71.111000000000004</c:v>
                </c:pt>
                <c:pt idx="3258">
                  <c:v>71.111000000000004</c:v>
                </c:pt>
                <c:pt idx="3259">
                  <c:v>71.111000000000004</c:v>
                </c:pt>
                <c:pt idx="3260">
                  <c:v>71.111000000000004</c:v>
                </c:pt>
                <c:pt idx="3261">
                  <c:v>71.111000000000004</c:v>
                </c:pt>
                <c:pt idx="3262">
                  <c:v>71.111000000000004</c:v>
                </c:pt>
                <c:pt idx="3263">
                  <c:v>71.111000000000004</c:v>
                </c:pt>
                <c:pt idx="3264">
                  <c:v>71.111000000000004</c:v>
                </c:pt>
                <c:pt idx="3265">
                  <c:v>71.111000000000004</c:v>
                </c:pt>
                <c:pt idx="3266">
                  <c:v>71.111000000000004</c:v>
                </c:pt>
                <c:pt idx="3267">
                  <c:v>71.111000000000004</c:v>
                </c:pt>
                <c:pt idx="3268">
                  <c:v>71.111000000000004</c:v>
                </c:pt>
                <c:pt idx="3269">
                  <c:v>71.111000000000004</c:v>
                </c:pt>
                <c:pt idx="3270">
                  <c:v>71.111000000000004</c:v>
                </c:pt>
                <c:pt idx="3271">
                  <c:v>71.111000000000004</c:v>
                </c:pt>
                <c:pt idx="3272">
                  <c:v>71.111000000000004</c:v>
                </c:pt>
                <c:pt idx="3273">
                  <c:v>71.111000000000004</c:v>
                </c:pt>
                <c:pt idx="3274">
                  <c:v>71.111000000000004</c:v>
                </c:pt>
                <c:pt idx="3275">
                  <c:v>71.111000000000004</c:v>
                </c:pt>
                <c:pt idx="3276">
                  <c:v>71.111000000000004</c:v>
                </c:pt>
                <c:pt idx="3277">
                  <c:v>71.111000000000004</c:v>
                </c:pt>
                <c:pt idx="3278">
                  <c:v>71.111000000000004</c:v>
                </c:pt>
                <c:pt idx="3279">
                  <c:v>71.111000000000004</c:v>
                </c:pt>
                <c:pt idx="3280">
                  <c:v>71.111000000000004</c:v>
                </c:pt>
                <c:pt idx="3281">
                  <c:v>71.111000000000004</c:v>
                </c:pt>
                <c:pt idx="3282">
                  <c:v>71.111000000000004</c:v>
                </c:pt>
                <c:pt idx="3283">
                  <c:v>71.111000000000004</c:v>
                </c:pt>
                <c:pt idx="3284">
                  <c:v>71.111000000000004</c:v>
                </c:pt>
                <c:pt idx="3285">
                  <c:v>71.111000000000004</c:v>
                </c:pt>
                <c:pt idx="3286">
                  <c:v>71.111000000000004</c:v>
                </c:pt>
                <c:pt idx="3287">
                  <c:v>71.111000000000004</c:v>
                </c:pt>
                <c:pt idx="3288">
                  <c:v>71.111000000000004</c:v>
                </c:pt>
                <c:pt idx="3289">
                  <c:v>71.111000000000004</c:v>
                </c:pt>
                <c:pt idx="3290">
                  <c:v>71.111000000000004</c:v>
                </c:pt>
                <c:pt idx="3291">
                  <c:v>71.111000000000004</c:v>
                </c:pt>
                <c:pt idx="3292">
                  <c:v>71.111000000000004</c:v>
                </c:pt>
                <c:pt idx="3293">
                  <c:v>71.111000000000004</c:v>
                </c:pt>
                <c:pt idx="3294">
                  <c:v>71.111000000000004</c:v>
                </c:pt>
                <c:pt idx="3295">
                  <c:v>71.111000000000004</c:v>
                </c:pt>
                <c:pt idx="3296">
                  <c:v>71.111000000000004</c:v>
                </c:pt>
                <c:pt idx="3297">
                  <c:v>71.111000000000004</c:v>
                </c:pt>
                <c:pt idx="3298">
                  <c:v>71.111000000000004</c:v>
                </c:pt>
                <c:pt idx="3299">
                  <c:v>71.111000000000004</c:v>
                </c:pt>
                <c:pt idx="3300">
                  <c:v>71.111000000000004</c:v>
                </c:pt>
                <c:pt idx="3301">
                  <c:v>71.111000000000004</c:v>
                </c:pt>
                <c:pt idx="3302">
                  <c:v>71.111000000000004</c:v>
                </c:pt>
                <c:pt idx="3303">
                  <c:v>71.111000000000004</c:v>
                </c:pt>
                <c:pt idx="3304">
                  <c:v>71.111000000000004</c:v>
                </c:pt>
                <c:pt idx="3305">
                  <c:v>71.111000000000004</c:v>
                </c:pt>
                <c:pt idx="3306">
                  <c:v>71.111000000000004</c:v>
                </c:pt>
                <c:pt idx="3307">
                  <c:v>71.111000000000004</c:v>
                </c:pt>
                <c:pt idx="3308">
                  <c:v>71.111000000000004</c:v>
                </c:pt>
                <c:pt idx="3309">
                  <c:v>71.111000000000004</c:v>
                </c:pt>
                <c:pt idx="3310">
                  <c:v>71.111000000000004</c:v>
                </c:pt>
                <c:pt idx="3311">
                  <c:v>71.111000000000004</c:v>
                </c:pt>
                <c:pt idx="3312">
                  <c:v>71.123999999999981</c:v>
                </c:pt>
                <c:pt idx="3313">
                  <c:v>71.138999999999982</c:v>
                </c:pt>
                <c:pt idx="3314">
                  <c:v>71.150999999999982</c:v>
                </c:pt>
                <c:pt idx="3315">
                  <c:v>71.162000000000006</c:v>
                </c:pt>
                <c:pt idx="3316">
                  <c:v>71.178999999999917</c:v>
                </c:pt>
                <c:pt idx="3317">
                  <c:v>71.192999999999998</c:v>
                </c:pt>
                <c:pt idx="3318">
                  <c:v>71.203999999999994</c:v>
                </c:pt>
                <c:pt idx="3319">
                  <c:v>71.233000000000004</c:v>
                </c:pt>
                <c:pt idx="3320">
                  <c:v>71.257000000000005</c:v>
                </c:pt>
                <c:pt idx="3321">
                  <c:v>71.284000000000006</c:v>
                </c:pt>
                <c:pt idx="3322">
                  <c:v>71.307000000000002</c:v>
                </c:pt>
                <c:pt idx="3323">
                  <c:v>71.325999999999979</c:v>
                </c:pt>
                <c:pt idx="3324">
                  <c:v>71.342000000000013</c:v>
                </c:pt>
                <c:pt idx="3325">
                  <c:v>71.35599999999998</c:v>
                </c:pt>
                <c:pt idx="3326">
                  <c:v>71.367000000000004</c:v>
                </c:pt>
                <c:pt idx="3327">
                  <c:v>71.376999999999981</c:v>
                </c:pt>
                <c:pt idx="3328">
                  <c:v>71.385000000000005</c:v>
                </c:pt>
                <c:pt idx="3329">
                  <c:v>71.396000000000001</c:v>
                </c:pt>
                <c:pt idx="3330">
                  <c:v>71.405000000000001</c:v>
                </c:pt>
                <c:pt idx="3331">
                  <c:v>71.412999999999997</c:v>
                </c:pt>
                <c:pt idx="3332">
                  <c:v>71.42</c:v>
                </c:pt>
                <c:pt idx="3333">
                  <c:v>71.430000000000007</c:v>
                </c:pt>
                <c:pt idx="3334">
                  <c:v>71.438000000000002</c:v>
                </c:pt>
                <c:pt idx="3335">
                  <c:v>71.447999999999993</c:v>
                </c:pt>
                <c:pt idx="3336">
                  <c:v>71.459000000000003</c:v>
                </c:pt>
                <c:pt idx="3337">
                  <c:v>71.471999999999994</c:v>
                </c:pt>
                <c:pt idx="3338">
                  <c:v>71.483000000000004</c:v>
                </c:pt>
                <c:pt idx="3339">
                  <c:v>71.494</c:v>
                </c:pt>
                <c:pt idx="3340">
                  <c:v>71.510999999999996</c:v>
                </c:pt>
                <c:pt idx="3341">
                  <c:v>71.525999999999982</c:v>
                </c:pt>
                <c:pt idx="3342">
                  <c:v>71.540999999999997</c:v>
                </c:pt>
                <c:pt idx="3343">
                  <c:v>71.555000000000007</c:v>
                </c:pt>
                <c:pt idx="3344">
                  <c:v>71.568000000000012</c:v>
                </c:pt>
                <c:pt idx="3345">
                  <c:v>71.58</c:v>
                </c:pt>
                <c:pt idx="3346">
                  <c:v>71.593000000000004</c:v>
                </c:pt>
                <c:pt idx="3347">
                  <c:v>71.606999999999999</c:v>
                </c:pt>
                <c:pt idx="3348">
                  <c:v>71.620999999999981</c:v>
                </c:pt>
                <c:pt idx="3349">
                  <c:v>71.650999999999982</c:v>
                </c:pt>
                <c:pt idx="3350">
                  <c:v>71.706000000000003</c:v>
                </c:pt>
                <c:pt idx="3351">
                  <c:v>71.753</c:v>
                </c:pt>
                <c:pt idx="3352">
                  <c:v>71.792000000000002</c:v>
                </c:pt>
                <c:pt idx="3353">
                  <c:v>71.824999999999974</c:v>
                </c:pt>
                <c:pt idx="3354">
                  <c:v>71.85299999999998</c:v>
                </c:pt>
                <c:pt idx="3355">
                  <c:v>71.875999999999948</c:v>
                </c:pt>
                <c:pt idx="3356">
                  <c:v>71.896000000000001</c:v>
                </c:pt>
                <c:pt idx="3357">
                  <c:v>71.912999999999997</c:v>
                </c:pt>
                <c:pt idx="3358">
                  <c:v>71.926000000000002</c:v>
                </c:pt>
                <c:pt idx="3359">
                  <c:v>72.022999999999982</c:v>
                </c:pt>
                <c:pt idx="3360">
                  <c:v>72.103999999999999</c:v>
                </c:pt>
                <c:pt idx="3361">
                  <c:v>72.171999999999983</c:v>
                </c:pt>
                <c:pt idx="3362">
                  <c:v>72.23</c:v>
                </c:pt>
                <c:pt idx="3363">
                  <c:v>72.278000000000006</c:v>
                </c:pt>
                <c:pt idx="3364">
                  <c:v>72.318000000000012</c:v>
                </c:pt>
                <c:pt idx="3365">
                  <c:v>72.35299999999998</c:v>
                </c:pt>
                <c:pt idx="3366">
                  <c:v>72.381</c:v>
                </c:pt>
                <c:pt idx="3367">
                  <c:v>72.405000000000001</c:v>
                </c:pt>
                <c:pt idx="3368">
                  <c:v>72.426000000000002</c:v>
                </c:pt>
                <c:pt idx="3369">
                  <c:v>72.442999999999998</c:v>
                </c:pt>
                <c:pt idx="3370">
                  <c:v>72.456999999999994</c:v>
                </c:pt>
                <c:pt idx="3371">
                  <c:v>72.468999999999994</c:v>
                </c:pt>
                <c:pt idx="3372">
                  <c:v>72.478999999999999</c:v>
                </c:pt>
                <c:pt idx="3373">
                  <c:v>72.488</c:v>
                </c:pt>
                <c:pt idx="3374">
                  <c:v>72.495000000000005</c:v>
                </c:pt>
                <c:pt idx="3375">
                  <c:v>72.501000000000005</c:v>
                </c:pt>
                <c:pt idx="3376">
                  <c:v>72.506</c:v>
                </c:pt>
                <c:pt idx="3377">
                  <c:v>72.510999999999996</c:v>
                </c:pt>
                <c:pt idx="3378">
                  <c:v>72.513999999999996</c:v>
                </c:pt>
                <c:pt idx="3379">
                  <c:v>72.516999999999996</c:v>
                </c:pt>
                <c:pt idx="3380">
                  <c:v>72.52</c:v>
                </c:pt>
                <c:pt idx="3381">
                  <c:v>72.522000000000006</c:v>
                </c:pt>
                <c:pt idx="3382">
                  <c:v>72.524000000000001</c:v>
                </c:pt>
                <c:pt idx="3383">
                  <c:v>72.525000000000006</c:v>
                </c:pt>
                <c:pt idx="3384">
                  <c:v>72.527000000000001</c:v>
                </c:pt>
                <c:pt idx="3385">
                  <c:v>72.528000000000006</c:v>
                </c:pt>
                <c:pt idx="3386">
                  <c:v>72.528999999999982</c:v>
                </c:pt>
                <c:pt idx="3387">
                  <c:v>72.528999999999982</c:v>
                </c:pt>
                <c:pt idx="3388">
                  <c:v>72.53</c:v>
                </c:pt>
                <c:pt idx="3389">
                  <c:v>72.53</c:v>
                </c:pt>
                <c:pt idx="3390">
                  <c:v>72.531000000000006</c:v>
                </c:pt>
                <c:pt idx="3391">
                  <c:v>72.531000000000006</c:v>
                </c:pt>
                <c:pt idx="3392">
                  <c:v>72.531999999999996</c:v>
                </c:pt>
                <c:pt idx="3393">
                  <c:v>72.531999999999996</c:v>
                </c:pt>
                <c:pt idx="3394">
                  <c:v>72.531999999999996</c:v>
                </c:pt>
                <c:pt idx="3395">
                  <c:v>72.531999999999996</c:v>
                </c:pt>
                <c:pt idx="3396">
                  <c:v>72.531999999999996</c:v>
                </c:pt>
                <c:pt idx="3397">
                  <c:v>72.533000000000001</c:v>
                </c:pt>
                <c:pt idx="3398">
                  <c:v>72.533000000000001</c:v>
                </c:pt>
                <c:pt idx="3399">
                  <c:v>72.533000000000001</c:v>
                </c:pt>
                <c:pt idx="3400">
                  <c:v>72.533000000000001</c:v>
                </c:pt>
                <c:pt idx="3401">
                  <c:v>72.533000000000001</c:v>
                </c:pt>
                <c:pt idx="3402">
                  <c:v>72.533000000000001</c:v>
                </c:pt>
                <c:pt idx="3403">
                  <c:v>72.533000000000001</c:v>
                </c:pt>
                <c:pt idx="3404">
                  <c:v>72.533000000000001</c:v>
                </c:pt>
                <c:pt idx="3405">
                  <c:v>72.533000000000001</c:v>
                </c:pt>
                <c:pt idx="3406">
                  <c:v>72.533000000000001</c:v>
                </c:pt>
                <c:pt idx="3407">
                  <c:v>72.533000000000001</c:v>
                </c:pt>
                <c:pt idx="3408">
                  <c:v>72.533000000000001</c:v>
                </c:pt>
                <c:pt idx="3409">
                  <c:v>72.533000000000001</c:v>
                </c:pt>
                <c:pt idx="3410">
                  <c:v>72.533000000000001</c:v>
                </c:pt>
                <c:pt idx="3411">
                  <c:v>72.533000000000001</c:v>
                </c:pt>
                <c:pt idx="3412">
                  <c:v>72.534000000000006</c:v>
                </c:pt>
                <c:pt idx="3413">
                  <c:v>72.534000000000006</c:v>
                </c:pt>
                <c:pt idx="3414">
                  <c:v>72.534000000000006</c:v>
                </c:pt>
                <c:pt idx="3415">
                  <c:v>72.534000000000006</c:v>
                </c:pt>
                <c:pt idx="3416">
                  <c:v>72.534000000000006</c:v>
                </c:pt>
                <c:pt idx="3417">
                  <c:v>72.534000000000006</c:v>
                </c:pt>
                <c:pt idx="3418">
                  <c:v>72.534000000000006</c:v>
                </c:pt>
                <c:pt idx="3419">
                  <c:v>72.534999999999997</c:v>
                </c:pt>
                <c:pt idx="3420">
                  <c:v>72.534999999999997</c:v>
                </c:pt>
                <c:pt idx="3421">
                  <c:v>72.534999999999997</c:v>
                </c:pt>
                <c:pt idx="3422">
                  <c:v>72.534999999999997</c:v>
                </c:pt>
                <c:pt idx="3423">
                  <c:v>72.536000000000001</c:v>
                </c:pt>
                <c:pt idx="3424">
                  <c:v>72.536000000000001</c:v>
                </c:pt>
                <c:pt idx="3425">
                  <c:v>72.537000000000006</c:v>
                </c:pt>
                <c:pt idx="3426">
                  <c:v>72.537000000000006</c:v>
                </c:pt>
                <c:pt idx="3427">
                  <c:v>72.537999999999997</c:v>
                </c:pt>
                <c:pt idx="3428">
                  <c:v>72.539000000000001</c:v>
                </c:pt>
                <c:pt idx="3429">
                  <c:v>72.540000000000006</c:v>
                </c:pt>
                <c:pt idx="3430">
                  <c:v>72.540999999999997</c:v>
                </c:pt>
                <c:pt idx="3431">
                  <c:v>72.543000000000006</c:v>
                </c:pt>
                <c:pt idx="3432">
                  <c:v>72.543999999999997</c:v>
                </c:pt>
                <c:pt idx="3433">
                  <c:v>72.546999999999997</c:v>
                </c:pt>
                <c:pt idx="3434">
                  <c:v>72.549000000000007</c:v>
                </c:pt>
                <c:pt idx="3435">
                  <c:v>72.552000000000007</c:v>
                </c:pt>
                <c:pt idx="3436">
                  <c:v>72.555999999999983</c:v>
                </c:pt>
                <c:pt idx="3437">
                  <c:v>72.56</c:v>
                </c:pt>
                <c:pt idx="3438">
                  <c:v>72.562000000000012</c:v>
                </c:pt>
                <c:pt idx="3439">
                  <c:v>72.562000000000012</c:v>
                </c:pt>
                <c:pt idx="3440">
                  <c:v>72.565000000000012</c:v>
                </c:pt>
                <c:pt idx="3441">
                  <c:v>72.570999999999998</c:v>
                </c:pt>
                <c:pt idx="3442">
                  <c:v>72.577999999999975</c:v>
                </c:pt>
                <c:pt idx="3443">
                  <c:v>72.584999999999994</c:v>
                </c:pt>
                <c:pt idx="3444">
                  <c:v>72.585999999999999</c:v>
                </c:pt>
                <c:pt idx="3445">
                  <c:v>72.585999999999999</c:v>
                </c:pt>
                <c:pt idx="3446">
                  <c:v>72.596000000000004</c:v>
                </c:pt>
                <c:pt idx="3447">
                  <c:v>72.604999999999976</c:v>
                </c:pt>
                <c:pt idx="3448">
                  <c:v>72.60599999999998</c:v>
                </c:pt>
                <c:pt idx="3449">
                  <c:v>72.607999999999976</c:v>
                </c:pt>
                <c:pt idx="3450">
                  <c:v>72.621999999999986</c:v>
                </c:pt>
                <c:pt idx="3451">
                  <c:v>72.621999999999986</c:v>
                </c:pt>
                <c:pt idx="3452">
                  <c:v>72.621999999999986</c:v>
                </c:pt>
                <c:pt idx="3453">
                  <c:v>72.635999999999981</c:v>
                </c:pt>
                <c:pt idx="3454">
                  <c:v>72.635999999999981</c:v>
                </c:pt>
                <c:pt idx="3455">
                  <c:v>72.638999999999982</c:v>
                </c:pt>
                <c:pt idx="3456">
                  <c:v>72.638999999999982</c:v>
                </c:pt>
                <c:pt idx="3457">
                  <c:v>72.638999999999982</c:v>
                </c:pt>
                <c:pt idx="3458">
                  <c:v>72.638999999999982</c:v>
                </c:pt>
                <c:pt idx="3459">
                  <c:v>72.638999999999982</c:v>
                </c:pt>
                <c:pt idx="3460">
                  <c:v>72.638999999999982</c:v>
                </c:pt>
                <c:pt idx="3461">
                  <c:v>72.638999999999982</c:v>
                </c:pt>
                <c:pt idx="3462">
                  <c:v>72.638999999999982</c:v>
                </c:pt>
                <c:pt idx="3463">
                  <c:v>72.638999999999982</c:v>
                </c:pt>
                <c:pt idx="3464">
                  <c:v>72.638999999999982</c:v>
                </c:pt>
                <c:pt idx="3465">
                  <c:v>72.638999999999982</c:v>
                </c:pt>
                <c:pt idx="3466">
                  <c:v>72.638999999999982</c:v>
                </c:pt>
                <c:pt idx="3467">
                  <c:v>72.638999999999982</c:v>
                </c:pt>
                <c:pt idx="3468">
                  <c:v>72.638999999999982</c:v>
                </c:pt>
                <c:pt idx="3469">
                  <c:v>72.638999999999982</c:v>
                </c:pt>
                <c:pt idx="3470">
                  <c:v>72.638999999999982</c:v>
                </c:pt>
                <c:pt idx="3471">
                  <c:v>72.638999999999982</c:v>
                </c:pt>
                <c:pt idx="3472">
                  <c:v>72.638999999999982</c:v>
                </c:pt>
                <c:pt idx="3473">
                  <c:v>72.638999999999982</c:v>
                </c:pt>
                <c:pt idx="3474">
                  <c:v>72.638999999999982</c:v>
                </c:pt>
                <c:pt idx="3475">
                  <c:v>72.638999999999982</c:v>
                </c:pt>
                <c:pt idx="3476">
                  <c:v>72.638999999999982</c:v>
                </c:pt>
                <c:pt idx="3477">
                  <c:v>72.638999999999982</c:v>
                </c:pt>
                <c:pt idx="3478">
                  <c:v>72.638999999999982</c:v>
                </c:pt>
                <c:pt idx="3479">
                  <c:v>72.638999999999982</c:v>
                </c:pt>
                <c:pt idx="3480">
                  <c:v>72.638999999999982</c:v>
                </c:pt>
                <c:pt idx="3481">
                  <c:v>72.638999999999982</c:v>
                </c:pt>
                <c:pt idx="3482">
                  <c:v>72.638999999999982</c:v>
                </c:pt>
                <c:pt idx="3483">
                  <c:v>72.638999999999982</c:v>
                </c:pt>
                <c:pt idx="3484">
                  <c:v>72.638999999999982</c:v>
                </c:pt>
                <c:pt idx="3485">
                  <c:v>72.638999999999982</c:v>
                </c:pt>
                <c:pt idx="3486">
                  <c:v>72.638999999999982</c:v>
                </c:pt>
                <c:pt idx="3487">
                  <c:v>72.638999999999982</c:v>
                </c:pt>
                <c:pt idx="3488">
                  <c:v>72.638999999999982</c:v>
                </c:pt>
                <c:pt idx="3489">
                  <c:v>72.638999999999982</c:v>
                </c:pt>
                <c:pt idx="3490">
                  <c:v>72.638999999999982</c:v>
                </c:pt>
                <c:pt idx="3491">
                  <c:v>72.638999999999982</c:v>
                </c:pt>
                <c:pt idx="3492">
                  <c:v>72.638999999999982</c:v>
                </c:pt>
                <c:pt idx="3493">
                  <c:v>72.635999999999981</c:v>
                </c:pt>
                <c:pt idx="3494">
                  <c:v>72.621999999999986</c:v>
                </c:pt>
                <c:pt idx="3495">
                  <c:v>72.621999999999986</c:v>
                </c:pt>
                <c:pt idx="3496">
                  <c:v>72.621999999999986</c:v>
                </c:pt>
                <c:pt idx="3497">
                  <c:v>72.607999999999976</c:v>
                </c:pt>
                <c:pt idx="3498">
                  <c:v>72.607999999999976</c:v>
                </c:pt>
                <c:pt idx="3499">
                  <c:v>72.60599999999998</c:v>
                </c:pt>
                <c:pt idx="3500">
                  <c:v>72.596000000000004</c:v>
                </c:pt>
                <c:pt idx="3501">
                  <c:v>72.596000000000004</c:v>
                </c:pt>
                <c:pt idx="3502">
                  <c:v>72.585999999999999</c:v>
                </c:pt>
                <c:pt idx="3503">
                  <c:v>72.585999999999999</c:v>
                </c:pt>
                <c:pt idx="3504">
                  <c:v>72.585999999999999</c:v>
                </c:pt>
                <c:pt idx="3505">
                  <c:v>72.577999999999975</c:v>
                </c:pt>
                <c:pt idx="3506">
                  <c:v>72.577999999999975</c:v>
                </c:pt>
                <c:pt idx="3507">
                  <c:v>72.577999999999975</c:v>
                </c:pt>
                <c:pt idx="3508">
                  <c:v>72.577999999999975</c:v>
                </c:pt>
                <c:pt idx="3509">
                  <c:v>72.577999999999975</c:v>
                </c:pt>
                <c:pt idx="3510">
                  <c:v>72.577999999999975</c:v>
                </c:pt>
                <c:pt idx="3511">
                  <c:v>72.577999999999975</c:v>
                </c:pt>
                <c:pt idx="3512">
                  <c:v>72.577999999999975</c:v>
                </c:pt>
                <c:pt idx="3513">
                  <c:v>72.577999999999975</c:v>
                </c:pt>
                <c:pt idx="3514">
                  <c:v>72.577999999999975</c:v>
                </c:pt>
                <c:pt idx="3515">
                  <c:v>72.577999999999975</c:v>
                </c:pt>
                <c:pt idx="3516">
                  <c:v>72.577999999999975</c:v>
                </c:pt>
                <c:pt idx="3517">
                  <c:v>72.577999999999975</c:v>
                </c:pt>
                <c:pt idx="3518">
                  <c:v>72.577999999999975</c:v>
                </c:pt>
                <c:pt idx="3519">
                  <c:v>72.577999999999975</c:v>
                </c:pt>
                <c:pt idx="3520">
                  <c:v>72.577999999999975</c:v>
                </c:pt>
                <c:pt idx="3521">
                  <c:v>72.577999999999975</c:v>
                </c:pt>
                <c:pt idx="3522">
                  <c:v>72.577999999999975</c:v>
                </c:pt>
                <c:pt idx="3523">
                  <c:v>72.577999999999975</c:v>
                </c:pt>
                <c:pt idx="3524">
                  <c:v>72.577999999999975</c:v>
                </c:pt>
                <c:pt idx="3525">
                  <c:v>72.577999999999975</c:v>
                </c:pt>
                <c:pt idx="3526">
                  <c:v>72.577999999999975</c:v>
                </c:pt>
                <c:pt idx="3527">
                  <c:v>72.577999999999975</c:v>
                </c:pt>
                <c:pt idx="3528">
                  <c:v>72.577999999999975</c:v>
                </c:pt>
                <c:pt idx="3529">
                  <c:v>72.577999999999975</c:v>
                </c:pt>
                <c:pt idx="3530">
                  <c:v>72.577999999999975</c:v>
                </c:pt>
                <c:pt idx="3531">
                  <c:v>72.577999999999975</c:v>
                </c:pt>
                <c:pt idx="3532">
                  <c:v>72.577999999999975</c:v>
                </c:pt>
                <c:pt idx="3533">
                  <c:v>72.577999999999975</c:v>
                </c:pt>
                <c:pt idx="3534">
                  <c:v>72.577999999999975</c:v>
                </c:pt>
                <c:pt idx="3535">
                  <c:v>72.577999999999975</c:v>
                </c:pt>
                <c:pt idx="3536">
                  <c:v>72.577999999999975</c:v>
                </c:pt>
                <c:pt idx="3537">
                  <c:v>72.577999999999975</c:v>
                </c:pt>
                <c:pt idx="3538">
                  <c:v>72.577999999999975</c:v>
                </c:pt>
                <c:pt idx="3539">
                  <c:v>72.577999999999975</c:v>
                </c:pt>
                <c:pt idx="3540">
                  <c:v>72.577999999999975</c:v>
                </c:pt>
                <c:pt idx="3541">
                  <c:v>72.585999999999999</c:v>
                </c:pt>
                <c:pt idx="3542">
                  <c:v>72.585999999999999</c:v>
                </c:pt>
                <c:pt idx="3543">
                  <c:v>72.595000000000013</c:v>
                </c:pt>
                <c:pt idx="3544">
                  <c:v>72.596000000000004</c:v>
                </c:pt>
                <c:pt idx="3545">
                  <c:v>72.60599999999998</c:v>
                </c:pt>
                <c:pt idx="3546">
                  <c:v>72.607999999999976</c:v>
                </c:pt>
                <c:pt idx="3547">
                  <c:v>72.621999999999986</c:v>
                </c:pt>
                <c:pt idx="3548">
                  <c:v>72.621999999999986</c:v>
                </c:pt>
                <c:pt idx="3549">
                  <c:v>72.635999999999981</c:v>
                </c:pt>
                <c:pt idx="3550">
                  <c:v>72.638999999999982</c:v>
                </c:pt>
                <c:pt idx="3551">
                  <c:v>72.641999999999996</c:v>
                </c:pt>
                <c:pt idx="3552">
                  <c:v>72.647999999999996</c:v>
                </c:pt>
                <c:pt idx="3553">
                  <c:v>72.657999999999987</c:v>
                </c:pt>
                <c:pt idx="3554">
                  <c:v>72.658999999999978</c:v>
                </c:pt>
                <c:pt idx="3555">
                  <c:v>72.667000000000002</c:v>
                </c:pt>
                <c:pt idx="3556">
                  <c:v>72.673999999999978</c:v>
                </c:pt>
                <c:pt idx="3557">
                  <c:v>72.679999999999978</c:v>
                </c:pt>
                <c:pt idx="3558">
                  <c:v>72.680999999999983</c:v>
                </c:pt>
                <c:pt idx="3559">
                  <c:v>72.682999999999979</c:v>
                </c:pt>
                <c:pt idx="3560">
                  <c:v>72.684999999999974</c:v>
                </c:pt>
                <c:pt idx="3561">
                  <c:v>72.688999999999979</c:v>
                </c:pt>
                <c:pt idx="3562">
                  <c:v>72.691999999999993</c:v>
                </c:pt>
                <c:pt idx="3563">
                  <c:v>72.694999999999993</c:v>
                </c:pt>
                <c:pt idx="3564">
                  <c:v>72.697999999999993</c:v>
                </c:pt>
                <c:pt idx="3565">
                  <c:v>72.7</c:v>
                </c:pt>
                <c:pt idx="3566">
                  <c:v>72.702000000000012</c:v>
                </c:pt>
                <c:pt idx="3567">
                  <c:v>72.703000000000003</c:v>
                </c:pt>
                <c:pt idx="3568">
                  <c:v>72.703999999999994</c:v>
                </c:pt>
                <c:pt idx="3569">
                  <c:v>72.706000000000003</c:v>
                </c:pt>
                <c:pt idx="3570">
                  <c:v>72.706000000000003</c:v>
                </c:pt>
                <c:pt idx="3571">
                  <c:v>72.706999999999994</c:v>
                </c:pt>
                <c:pt idx="3572">
                  <c:v>72.708000000000013</c:v>
                </c:pt>
                <c:pt idx="3573">
                  <c:v>72.708000000000013</c:v>
                </c:pt>
                <c:pt idx="3574">
                  <c:v>72.709000000000003</c:v>
                </c:pt>
                <c:pt idx="3575">
                  <c:v>72.709000000000003</c:v>
                </c:pt>
                <c:pt idx="3576">
                  <c:v>72.709000000000003</c:v>
                </c:pt>
                <c:pt idx="3577">
                  <c:v>72.709999999999994</c:v>
                </c:pt>
                <c:pt idx="3578">
                  <c:v>72.709999999999994</c:v>
                </c:pt>
                <c:pt idx="3579">
                  <c:v>72.709999999999994</c:v>
                </c:pt>
                <c:pt idx="3580">
                  <c:v>72.709999999999994</c:v>
                </c:pt>
                <c:pt idx="3581">
                  <c:v>72.709999999999994</c:v>
                </c:pt>
                <c:pt idx="3582">
                  <c:v>72.710999999999999</c:v>
                </c:pt>
                <c:pt idx="3583">
                  <c:v>72.710999999999999</c:v>
                </c:pt>
                <c:pt idx="3584">
                  <c:v>72.710999999999999</c:v>
                </c:pt>
                <c:pt idx="3585">
                  <c:v>72.713999999999999</c:v>
                </c:pt>
                <c:pt idx="3586">
                  <c:v>72.742000000000004</c:v>
                </c:pt>
                <c:pt idx="3587">
                  <c:v>72.765000000000001</c:v>
                </c:pt>
                <c:pt idx="3588">
                  <c:v>72.784999999999997</c:v>
                </c:pt>
                <c:pt idx="3589">
                  <c:v>72.801000000000002</c:v>
                </c:pt>
                <c:pt idx="3590">
                  <c:v>72.815000000000012</c:v>
                </c:pt>
                <c:pt idx="3591">
                  <c:v>72.826999999999998</c:v>
                </c:pt>
                <c:pt idx="3592">
                  <c:v>72.837000000000003</c:v>
                </c:pt>
                <c:pt idx="3593">
                  <c:v>72.845000000000013</c:v>
                </c:pt>
                <c:pt idx="3594">
                  <c:v>72.851999999999975</c:v>
                </c:pt>
                <c:pt idx="3595">
                  <c:v>72.857999999999976</c:v>
                </c:pt>
                <c:pt idx="3596">
                  <c:v>72.863</c:v>
                </c:pt>
                <c:pt idx="3597">
                  <c:v>72.867000000000004</c:v>
                </c:pt>
                <c:pt idx="3598">
                  <c:v>72.87</c:v>
                </c:pt>
                <c:pt idx="3599">
                  <c:v>72.872999999999948</c:v>
                </c:pt>
                <c:pt idx="3600">
                  <c:v>72.875999999999948</c:v>
                </c:pt>
                <c:pt idx="3601">
                  <c:v>72.877999999999986</c:v>
                </c:pt>
                <c:pt idx="3602">
                  <c:v>72.88</c:v>
                </c:pt>
                <c:pt idx="3603">
                  <c:v>72.881</c:v>
                </c:pt>
                <c:pt idx="3604">
                  <c:v>72.882000000000005</c:v>
                </c:pt>
                <c:pt idx="3605">
                  <c:v>72.882999999999981</c:v>
                </c:pt>
                <c:pt idx="3606">
                  <c:v>72.884</c:v>
                </c:pt>
                <c:pt idx="3607">
                  <c:v>72.956000000000003</c:v>
                </c:pt>
                <c:pt idx="3608">
                  <c:v>73.081999999999994</c:v>
                </c:pt>
                <c:pt idx="3609">
                  <c:v>73.187999999999974</c:v>
                </c:pt>
                <c:pt idx="3610">
                  <c:v>73.277000000000001</c:v>
                </c:pt>
                <c:pt idx="3611">
                  <c:v>73.35599999999998</c:v>
                </c:pt>
                <c:pt idx="3612">
                  <c:v>73.423000000000002</c:v>
                </c:pt>
                <c:pt idx="3613">
                  <c:v>73.48</c:v>
                </c:pt>
                <c:pt idx="3614">
                  <c:v>73.527000000000001</c:v>
                </c:pt>
                <c:pt idx="3615">
                  <c:v>73.566999999999993</c:v>
                </c:pt>
                <c:pt idx="3616">
                  <c:v>73.599999999999994</c:v>
                </c:pt>
                <c:pt idx="3617">
                  <c:v>73.628999999999948</c:v>
                </c:pt>
                <c:pt idx="3618">
                  <c:v>73.651999999999987</c:v>
                </c:pt>
                <c:pt idx="3619">
                  <c:v>73.671999999999983</c:v>
                </c:pt>
                <c:pt idx="3620">
                  <c:v>73.688999999999979</c:v>
                </c:pt>
                <c:pt idx="3621">
                  <c:v>73.703000000000003</c:v>
                </c:pt>
                <c:pt idx="3622">
                  <c:v>73.715000000000003</c:v>
                </c:pt>
                <c:pt idx="3623">
                  <c:v>73.724999999999994</c:v>
                </c:pt>
                <c:pt idx="3624">
                  <c:v>73.733000000000004</c:v>
                </c:pt>
                <c:pt idx="3625">
                  <c:v>73.739999999999995</c:v>
                </c:pt>
                <c:pt idx="3626">
                  <c:v>73.745999999999995</c:v>
                </c:pt>
                <c:pt idx="3627">
                  <c:v>73.751000000000005</c:v>
                </c:pt>
                <c:pt idx="3628">
                  <c:v>73.756</c:v>
                </c:pt>
                <c:pt idx="3629">
                  <c:v>73.759</c:v>
                </c:pt>
                <c:pt idx="3630">
                  <c:v>73.85899999999998</c:v>
                </c:pt>
                <c:pt idx="3631">
                  <c:v>73.959000000000003</c:v>
                </c:pt>
                <c:pt idx="3632">
                  <c:v>74.046999999999997</c:v>
                </c:pt>
                <c:pt idx="3633">
                  <c:v>74.126999999999981</c:v>
                </c:pt>
                <c:pt idx="3634">
                  <c:v>74.200999999999993</c:v>
                </c:pt>
                <c:pt idx="3635">
                  <c:v>74.263000000000005</c:v>
                </c:pt>
                <c:pt idx="3636">
                  <c:v>74.315000000000012</c:v>
                </c:pt>
                <c:pt idx="3637">
                  <c:v>74.363</c:v>
                </c:pt>
                <c:pt idx="3638">
                  <c:v>74.403999999999996</c:v>
                </c:pt>
                <c:pt idx="3639">
                  <c:v>74.438000000000002</c:v>
                </c:pt>
                <c:pt idx="3640">
                  <c:v>74.468999999999994</c:v>
                </c:pt>
                <c:pt idx="3641">
                  <c:v>74.494</c:v>
                </c:pt>
                <c:pt idx="3642">
                  <c:v>74.522000000000006</c:v>
                </c:pt>
                <c:pt idx="3643">
                  <c:v>74.545000000000002</c:v>
                </c:pt>
                <c:pt idx="3644">
                  <c:v>74.563999999999993</c:v>
                </c:pt>
                <c:pt idx="3645">
                  <c:v>74.58</c:v>
                </c:pt>
                <c:pt idx="3646">
                  <c:v>74.593999999999994</c:v>
                </c:pt>
                <c:pt idx="3647">
                  <c:v>74.60599999999998</c:v>
                </c:pt>
                <c:pt idx="3648">
                  <c:v>74.614999999999995</c:v>
                </c:pt>
                <c:pt idx="3649">
                  <c:v>74.623999999999981</c:v>
                </c:pt>
                <c:pt idx="3650">
                  <c:v>74.63</c:v>
                </c:pt>
                <c:pt idx="3651">
                  <c:v>74.635999999999981</c:v>
                </c:pt>
                <c:pt idx="3652">
                  <c:v>74.641000000000005</c:v>
                </c:pt>
                <c:pt idx="3653">
                  <c:v>74.644999999999996</c:v>
                </c:pt>
                <c:pt idx="3654">
                  <c:v>74.647999999999996</c:v>
                </c:pt>
                <c:pt idx="3655">
                  <c:v>74.650999999999982</c:v>
                </c:pt>
                <c:pt idx="3656">
                  <c:v>74.653999999999982</c:v>
                </c:pt>
                <c:pt idx="3657">
                  <c:v>74.655999999999977</c:v>
                </c:pt>
                <c:pt idx="3658">
                  <c:v>74.657999999999987</c:v>
                </c:pt>
                <c:pt idx="3659">
                  <c:v>74.658999999999978</c:v>
                </c:pt>
                <c:pt idx="3660">
                  <c:v>74.66</c:v>
                </c:pt>
                <c:pt idx="3661">
                  <c:v>74.661000000000001</c:v>
                </c:pt>
                <c:pt idx="3662">
                  <c:v>74.662000000000006</c:v>
                </c:pt>
                <c:pt idx="3663">
                  <c:v>74.662999999999982</c:v>
                </c:pt>
                <c:pt idx="3664">
                  <c:v>74.662999999999982</c:v>
                </c:pt>
                <c:pt idx="3665">
                  <c:v>74.664000000000001</c:v>
                </c:pt>
                <c:pt idx="3666">
                  <c:v>74.664000000000001</c:v>
                </c:pt>
                <c:pt idx="3667">
                  <c:v>74.665000000000006</c:v>
                </c:pt>
                <c:pt idx="3668">
                  <c:v>74.665000000000006</c:v>
                </c:pt>
                <c:pt idx="3669">
                  <c:v>74.665000000000006</c:v>
                </c:pt>
                <c:pt idx="3670">
                  <c:v>74.665999999999983</c:v>
                </c:pt>
                <c:pt idx="3671">
                  <c:v>74.665999999999983</c:v>
                </c:pt>
                <c:pt idx="3672">
                  <c:v>74.665999999999983</c:v>
                </c:pt>
                <c:pt idx="3673">
                  <c:v>74.665999999999983</c:v>
                </c:pt>
                <c:pt idx="3674">
                  <c:v>74.665999999999983</c:v>
                </c:pt>
                <c:pt idx="3675">
                  <c:v>74.665999999999983</c:v>
                </c:pt>
                <c:pt idx="3676">
                  <c:v>74.665999999999983</c:v>
                </c:pt>
                <c:pt idx="3677">
                  <c:v>74.665999999999983</c:v>
                </c:pt>
                <c:pt idx="3678">
                  <c:v>74.665999999999983</c:v>
                </c:pt>
                <c:pt idx="3679">
                  <c:v>74.665999999999983</c:v>
                </c:pt>
                <c:pt idx="3680">
                  <c:v>74.665999999999983</c:v>
                </c:pt>
                <c:pt idx="3681">
                  <c:v>74.667000000000002</c:v>
                </c:pt>
                <c:pt idx="3682">
                  <c:v>74.668000000000006</c:v>
                </c:pt>
                <c:pt idx="3683">
                  <c:v>74.670999999999978</c:v>
                </c:pt>
                <c:pt idx="3684">
                  <c:v>74.673999999999978</c:v>
                </c:pt>
                <c:pt idx="3685">
                  <c:v>74.679999999999978</c:v>
                </c:pt>
                <c:pt idx="3686">
                  <c:v>74.686999999999998</c:v>
                </c:pt>
                <c:pt idx="3687">
                  <c:v>74.695999999999998</c:v>
                </c:pt>
                <c:pt idx="3688">
                  <c:v>74.706999999999994</c:v>
                </c:pt>
                <c:pt idx="3689">
                  <c:v>74.725999999999999</c:v>
                </c:pt>
                <c:pt idx="3690">
                  <c:v>74.742000000000004</c:v>
                </c:pt>
                <c:pt idx="3691">
                  <c:v>74.756</c:v>
                </c:pt>
                <c:pt idx="3692">
                  <c:v>74.766999999999996</c:v>
                </c:pt>
                <c:pt idx="3693">
                  <c:v>74.777000000000001</c:v>
                </c:pt>
                <c:pt idx="3694">
                  <c:v>74.784999999999997</c:v>
                </c:pt>
                <c:pt idx="3695">
                  <c:v>74.792000000000002</c:v>
                </c:pt>
                <c:pt idx="3696">
                  <c:v>74.798000000000002</c:v>
                </c:pt>
                <c:pt idx="3697">
                  <c:v>74.802999999999983</c:v>
                </c:pt>
                <c:pt idx="3698">
                  <c:v>74.807000000000002</c:v>
                </c:pt>
                <c:pt idx="3699">
                  <c:v>74.81</c:v>
                </c:pt>
                <c:pt idx="3700">
                  <c:v>74.813000000000002</c:v>
                </c:pt>
                <c:pt idx="3701">
                  <c:v>74.816000000000003</c:v>
                </c:pt>
                <c:pt idx="3702">
                  <c:v>74.818000000000012</c:v>
                </c:pt>
                <c:pt idx="3703">
                  <c:v>74.819000000000003</c:v>
                </c:pt>
                <c:pt idx="3704">
                  <c:v>74.820999999999998</c:v>
                </c:pt>
                <c:pt idx="3705">
                  <c:v>74.821999999999974</c:v>
                </c:pt>
                <c:pt idx="3706">
                  <c:v>74.822999999999979</c:v>
                </c:pt>
                <c:pt idx="3707">
                  <c:v>74.823999999999998</c:v>
                </c:pt>
                <c:pt idx="3708">
                  <c:v>74.824999999999974</c:v>
                </c:pt>
                <c:pt idx="3709">
                  <c:v>74.824999999999974</c:v>
                </c:pt>
                <c:pt idx="3710">
                  <c:v>74.825999999999979</c:v>
                </c:pt>
                <c:pt idx="3711">
                  <c:v>74.825999999999979</c:v>
                </c:pt>
                <c:pt idx="3712">
                  <c:v>74.825999999999979</c:v>
                </c:pt>
                <c:pt idx="3713">
                  <c:v>74.826999999999998</c:v>
                </c:pt>
                <c:pt idx="3714">
                  <c:v>74.826999999999998</c:v>
                </c:pt>
                <c:pt idx="3715">
                  <c:v>74.826999999999998</c:v>
                </c:pt>
                <c:pt idx="3716">
                  <c:v>74.826999999999998</c:v>
                </c:pt>
                <c:pt idx="3717">
                  <c:v>74.827999999999975</c:v>
                </c:pt>
                <c:pt idx="3718">
                  <c:v>74.827999999999975</c:v>
                </c:pt>
                <c:pt idx="3719">
                  <c:v>74.827999999999975</c:v>
                </c:pt>
                <c:pt idx="3720">
                  <c:v>74.827999999999975</c:v>
                </c:pt>
                <c:pt idx="3721">
                  <c:v>74.827999999999975</c:v>
                </c:pt>
                <c:pt idx="3722">
                  <c:v>74.827999999999975</c:v>
                </c:pt>
                <c:pt idx="3723">
                  <c:v>74.827999999999975</c:v>
                </c:pt>
                <c:pt idx="3724">
                  <c:v>74.827999999999975</c:v>
                </c:pt>
                <c:pt idx="3725">
                  <c:v>74.827999999999975</c:v>
                </c:pt>
                <c:pt idx="3726">
                  <c:v>74.827999999999975</c:v>
                </c:pt>
                <c:pt idx="3727">
                  <c:v>74.827999999999975</c:v>
                </c:pt>
                <c:pt idx="3728">
                  <c:v>74.827999999999975</c:v>
                </c:pt>
                <c:pt idx="3729">
                  <c:v>74.828999999999979</c:v>
                </c:pt>
                <c:pt idx="3730">
                  <c:v>74.83</c:v>
                </c:pt>
                <c:pt idx="3731">
                  <c:v>74.831000000000003</c:v>
                </c:pt>
                <c:pt idx="3732">
                  <c:v>74.831999999999994</c:v>
                </c:pt>
                <c:pt idx="3733">
                  <c:v>74.832999999999998</c:v>
                </c:pt>
                <c:pt idx="3734">
                  <c:v>74.834000000000003</c:v>
                </c:pt>
                <c:pt idx="3735">
                  <c:v>74.834999999999994</c:v>
                </c:pt>
                <c:pt idx="3736">
                  <c:v>74.834999999999994</c:v>
                </c:pt>
                <c:pt idx="3737">
                  <c:v>74.835999999999999</c:v>
                </c:pt>
                <c:pt idx="3738">
                  <c:v>74.838999999999999</c:v>
                </c:pt>
                <c:pt idx="3739">
                  <c:v>74.843999999999994</c:v>
                </c:pt>
                <c:pt idx="3740">
                  <c:v>74.849000000000004</c:v>
                </c:pt>
                <c:pt idx="3741">
                  <c:v>74.856999999999999</c:v>
                </c:pt>
                <c:pt idx="3742">
                  <c:v>74.864000000000004</c:v>
                </c:pt>
                <c:pt idx="3743">
                  <c:v>74.876999999999981</c:v>
                </c:pt>
                <c:pt idx="3744">
                  <c:v>74.891000000000005</c:v>
                </c:pt>
                <c:pt idx="3745">
                  <c:v>74.915000000000006</c:v>
                </c:pt>
                <c:pt idx="3746">
                  <c:v>74.938000000000002</c:v>
                </c:pt>
                <c:pt idx="3747">
                  <c:v>74.959999999999994</c:v>
                </c:pt>
                <c:pt idx="3748">
                  <c:v>74.985000000000014</c:v>
                </c:pt>
                <c:pt idx="3749">
                  <c:v>75.021000000000001</c:v>
                </c:pt>
                <c:pt idx="3750">
                  <c:v>75.167000000000002</c:v>
                </c:pt>
                <c:pt idx="3751">
                  <c:v>75.167000000000002</c:v>
                </c:pt>
                <c:pt idx="3752">
                  <c:v>75.167000000000002</c:v>
                </c:pt>
                <c:pt idx="3753">
                  <c:v>75.167000000000002</c:v>
                </c:pt>
                <c:pt idx="3754">
                  <c:v>75.167000000000002</c:v>
                </c:pt>
                <c:pt idx="3755">
                  <c:v>75.167000000000002</c:v>
                </c:pt>
                <c:pt idx="3756">
                  <c:v>75.167000000000002</c:v>
                </c:pt>
                <c:pt idx="3757">
                  <c:v>75.167000000000002</c:v>
                </c:pt>
                <c:pt idx="3758">
                  <c:v>75.167000000000002</c:v>
                </c:pt>
                <c:pt idx="3759">
                  <c:v>75.167000000000002</c:v>
                </c:pt>
                <c:pt idx="3760">
                  <c:v>75.167000000000002</c:v>
                </c:pt>
                <c:pt idx="3761">
                  <c:v>75.167000000000002</c:v>
                </c:pt>
                <c:pt idx="3762">
                  <c:v>75.167000000000002</c:v>
                </c:pt>
                <c:pt idx="3763">
                  <c:v>75.167000000000002</c:v>
                </c:pt>
                <c:pt idx="3764">
                  <c:v>75.167000000000002</c:v>
                </c:pt>
                <c:pt idx="3765">
                  <c:v>75.167000000000002</c:v>
                </c:pt>
                <c:pt idx="3766">
                  <c:v>75.167000000000002</c:v>
                </c:pt>
                <c:pt idx="3767">
                  <c:v>75.167000000000002</c:v>
                </c:pt>
                <c:pt idx="3768">
                  <c:v>75.167000000000002</c:v>
                </c:pt>
                <c:pt idx="3769">
                  <c:v>75.167000000000002</c:v>
                </c:pt>
                <c:pt idx="3770">
                  <c:v>75.167000000000002</c:v>
                </c:pt>
                <c:pt idx="3771">
                  <c:v>75.167000000000002</c:v>
                </c:pt>
                <c:pt idx="3772">
                  <c:v>75.167000000000002</c:v>
                </c:pt>
                <c:pt idx="3773">
                  <c:v>75.167000000000002</c:v>
                </c:pt>
                <c:pt idx="3774">
                  <c:v>75.167000000000002</c:v>
                </c:pt>
                <c:pt idx="3775">
                  <c:v>75.167000000000002</c:v>
                </c:pt>
                <c:pt idx="3776">
                  <c:v>75.167000000000002</c:v>
                </c:pt>
                <c:pt idx="3777">
                  <c:v>75.167000000000002</c:v>
                </c:pt>
                <c:pt idx="3778">
                  <c:v>75.167000000000002</c:v>
                </c:pt>
                <c:pt idx="3779">
                  <c:v>75.167000000000002</c:v>
                </c:pt>
                <c:pt idx="3780">
                  <c:v>75.167000000000002</c:v>
                </c:pt>
                <c:pt idx="3781">
                  <c:v>75.167000000000002</c:v>
                </c:pt>
                <c:pt idx="3782">
                  <c:v>75.167000000000002</c:v>
                </c:pt>
                <c:pt idx="3783">
                  <c:v>75.167000000000002</c:v>
                </c:pt>
                <c:pt idx="3784">
                  <c:v>75.167000000000002</c:v>
                </c:pt>
                <c:pt idx="3785">
                  <c:v>75.167000000000002</c:v>
                </c:pt>
                <c:pt idx="3786">
                  <c:v>75.167000000000002</c:v>
                </c:pt>
                <c:pt idx="3787">
                  <c:v>75.167000000000002</c:v>
                </c:pt>
                <c:pt idx="3788">
                  <c:v>75.167000000000002</c:v>
                </c:pt>
                <c:pt idx="3789">
                  <c:v>75.167000000000002</c:v>
                </c:pt>
                <c:pt idx="3790">
                  <c:v>75.167000000000002</c:v>
                </c:pt>
                <c:pt idx="3791">
                  <c:v>75.167000000000002</c:v>
                </c:pt>
                <c:pt idx="3792">
                  <c:v>75.167000000000002</c:v>
                </c:pt>
                <c:pt idx="3793">
                  <c:v>75.167000000000002</c:v>
                </c:pt>
                <c:pt idx="3794">
                  <c:v>75.167000000000002</c:v>
                </c:pt>
                <c:pt idx="3795">
                  <c:v>75.167000000000002</c:v>
                </c:pt>
                <c:pt idx="3796">
                  <c:v>75.167000000000002</c:v>
                </c:pt>
                <c:pt idx="3797">
                  <c:v>75.167000000000002</c:v>
                </c:pt>
                <c:pt idx="3798">
                  <c:v>75.167000000000002</c:v>
                </c:pt>
                <c:pt idx="3799">
                  <c:v>75.167000000000002</c:v>
                </c:pt>
                <c:pt idx="3800">
                  <c:v>75.167000000000002</c:v>
                </c:pt>
                <c:pt idx="3801">
                  <c:v>75.167000000000002</c:v>
                </c:pt>
                <c:pt idx="3802">
                  <c:v>75.167000000000002</c:v>
                </c:pt>
                <c:pt idx="3803">
                  <c:v>75.167000000000002</c:v>
                </c:pt>
                <c:pt idx="3804">
                  <c:v>75.167000000000002</c:v>
                </c:pt>
                <c:pt idx="3805">
                  <c:v>75.167000000000002</c:v>
                </c:pt>
                <c:pt idx="3806">
                  <c:v>75.167000000000002</c:v>
                </c:pt>
                <c:pt idx="3807">
                  <c:v>75.167000000000002</c:v>
                </c:pt>
                <c:pt idx="3808">
                  <c:v>75.167000000000002</c:v>
                </c:pt>
                <c:pt idx="3809">
                  <c:v>75.167000000000002</c:v>
                </c:pt>
                <c:pt idx="3810">
                  <c:v>75.167000000000002</c:v>
                </c:pt>
                <c:pt idx="3811">
                  <c:v>75.167000000000002</c:v>
                </c:pt>
                <c:pt idx="3812">
                  <c:v>75.167000000000002</c:v>
                </c:pt>
                <c:pt idx="3813">
                  <c:v>75.167000000000002</c:v>
                </c:pt>
                <c:pt idx="3814">
                  <c:v>75.167000000000002</c:v>
                </c:pt>
                <c:pt idx="3815">
                  <c:v>75.167000000000002</c:v>
                </c:pt>
                <c:pt idx="3816">
                  <c:v>75.167000000000002</c:v>
                </c:pt>
                <c:pt idx="3817">
                  <c:v>75.167000000000002</c:v>
                </c:pt>
                <c:pt idx="3818">
                  <c:v>75.167000000000002</c:v>
                </c:pt>
                <c:pt idx="3819">
                  <c:v>75.167000000000002</c:v>
                </c:pt>
                <c:pt idx="3820">
                  <c:v>75.167000000000002</c:v>
                </c:pt>
                <c:pt idx="3821">
                  <c:v>75.167000000000002</c:v>
                </c:pt>
                <c:pt idx="3822">
                  <c:v>75.167000000000002</c:v>
                </c:pt>
                <c:pt idx="3823">
                  <c:v>75.167000000000002</c:v>
                </c:pt>
                <c:pt idx="3824">
                  <c:v>75.167000000000002</c:v>
                </c:pt>
                <c:pt idx="3825">
                  <c:v>75.167000000000002</c:v>
                </c:pt>
                <c:pt idx="3826">
                  <c:v>75.147000000000006</c:v>
                </c:pt>
                <c:pt idx="3827">
                  <c:v>75.131</c:v>
                </c:pt>
                <c:pt idx="3828">
                  <c:v>75.117000000000004</c:v>
                </c:pt>
                <c:pt idx="3829">
                  <c:v>75.104999999999976</c:v>
                </c:pt>
                <c:pt idx="3830">
                  <c:v>75.095000000000013</c:v>
                </c:pt>
                <c:pt idx="3831">
                  <c:v>75.087000000000003</c:v>
                </c:pt>
                <c:pt idx="3832">
                  <c:v>75.08</c:v>
                </c:pt>
                <c:pt idx="3833">
                  <c:v>75.073999999999998</c:v>
                </c:pt>
                <c:pt idx="3834">
                  <c:v>75.069000000000003</c:v>
                </c:pt>
                <c:pt idx="3835">
                  <c:v>75.065000000000012</c:v>
                </c:pt>
                <c:pt idx="3836">
                  <c:v>75.061000000000007</c:v>
                </c:pt>
                <c:pt idx="3837">
                  <c:v>75.057000000000002</c:v>
                </c:pt>
                <c:pt idx="3838">
                  <c:v>75.052999999999983</c:v>
                </c:pt>
                <c:pt idx="3839">
                  <c:v>75.045000000000002</c:v>
                </c:pt>
                <c:pt idx="3840">
                  <c:v>75.037999999999997</c:v>
                </c:pt>
                <c:pt idx="3841">
                  <c:v>75.031000000000006</c:v>
                </c:pt>
                <c:pt idx="3842">
                  <c:v>75.024000000000001</c:v>
                </c:pt>
                <c:pt idx="3843">
                  <c:v>75.016999999999996</c:v>
                </c:pt>
                <c:pt idx="3844">
                  <c:v>75.012</c:v>
                </c:pt>
                <c:pt idx="3845">
                  <c:v>75.006</c:v>
                </c:pt>
                <c:pt idx="3846">
                  <c:v>74.997</c:v>
                </c:pt>
                <c:pt idx="3847">
                  <c:v>74.986000000000004</c:v>
                </c:pt>
                <c:pt idx="3848">
                  <c:v>74.974999999999994</c:v>
                </c:pt>
                <c:pt idx="3849">
                  <c:v>74.965999999999994</c:v>
                </c:pt>
                <c:pt idx="3850">
                  <c:v>74.959000000000003</c:v>
                </c:pt>
                <c:pt idx="3851">
                  <c:v>74.950999999999993</c:v>
                </c:pt>
                <c:pt idx="3852">
                  <c:v>74.906000000000006</c:v>
                </c:pt>
                <c:pt idx="3853">
                  <c:v>74.867999999999995</c:v>
                </c:pt>
                <c:pt idx="3854">
                  <c:v>74.835999999999999</c:v>
                </c:pt>
                <c:pt idx="3855">
                  <c:v>74.808999999999983</c:v>
                </c:pt>
                <c:pt idx="3856">
                  <c:v>74.786000000000001</c:v>
                </c:pt>
                <c:pt idx="3857">
                  <c:v>74.766999999999996</c:v>
                </c:pt>
                <c:pt idx="3858">
                  <c:v>74.751000000000005</c:v>
                </c:pt>
                <c:pt idx="3859">
                  <c:v>74.738</c:v>
                </c:pt>
                <c:pt idx="3860">
                  <c:v>74.727000000000004</c:v>
                </c:pt>
                <c:pt idx="3861">
                  <c:v>74.716999999999999</c:v>
                </c:pt>
                <c:pt idx="3862">
                  <c:v>74.709000000000003</c:v>
                </c:pt>
                <c:pt idx="3863">
                  <c:v>74.702000000000012</c:v>
                </c:pt>
                <c:pt idx="3864">
                  <c:v>74.697000000000003</c:v>
                </c:pt>
                <c:pt idx="3865">
                  <c:v>74.691999999999993</c:v>
                </c:pt>
                <c:pt idx="3866">
                  <c:v>74.687999999999974</c:v>
                </c:pt>
                <c:pt idx="3867">
                  <c:v>74.684999999999974</c:v>
                </c:pt>
                <c:pt idx="3868">
                  <c:v>74.681999999999974</c:v>
                </c:pt>
                <c:pt idx="3869">
                  <c:v>74.678999999999917</c:v>
                </c:pt>
                <c:pt idx="3870">
                  <c:v>74.676999999999978</c:v>
                </c:pt>
                <c:pt idx="3871">
                  <c:v>74.675999999999846</c:v>
                </c:pt>
                <c:pt idx="3872">
                  <c:v>74.673999999999978</c:v>
                </c:pt>
                <c:pt idx="3873">
                  <c:v>74.672999999999845</c:v>
                </c:pt>
                <c:pt idx="3874">
                  <c:v>74.671999999999983</c:v>
                </c:pt>
                <c:pt idx="3875">
                  <c:v>74.670999999999978</c:v>
                </c:pt>
                <c:pt idx="3876">
                  <c:v>74.669999999999973</c:v>
                </c:pt>
                <c:pt idx="3877">
                  <c:v>74.669999999999973</c:v>
                </c:pt>
                <c:pt idx="3878">
                  <c:v>74.668999999999983</c:v>
                </c:pt>
                <c:pt idx="3879">
                  <c:v>74.668999999999983</c:v>
                </c:pt>
                <c:pt idx="3880">
                  <c:v>74.668999999999983</c:v>
                </c:pt>
                <c:pt idx="3881">
                  <c:v>74.668000000000006</c:v>
                </c:pt>
                <c:pt idx="3882">
                  <c:v>74.668000000000006</c:v>
                </c:pt>
                <c:pt idx="3883">
                  <c:v>74.668000000000006</c:v>
                </c:pt>
                <c:pt idx="3884">
                  <c:v>74.668000000000006</c:v>
                </c:pt>
                <c:pt idx="3885">
                  <c:v>74.667000000000002</c:v>
                </c:pt>
                <c:pt idx="3886">
                  <c:v>74.667000000000002</c:v>
                </c:pt>
                <c:pt idx="3887">
                  <c:v>74.667000000000002</c:v>
                </c:pt>
                <c:pt idx="3888">
                  <c:v>74.667000000000002</c:v>
                </c:pt>
                <c:pt idx="3889">
                  <c:v>74.667000000000002</c:v>
                </c:pt>
                <c:pt idx="3890">
                  <c:v>74.667000000000002</c:v>
                </c:pt>
                <c:pt idx="3891">
                  <c:v>74.667000000000002</c:v>
                </c:pt>
                <c:pt idx="3892">
                  <c:v>74.667000000000002</c:v>
                </c:pt>
                <c:pt idx="3893">
                  <c:v>74.667000000000002</c:v>
                </c:pt>
                <c:pt idx="3894">
                  <c:v>74.667000000000002</c:v>
                </c:pt>
                <c:pt idx="3895">
                  <c:v>74.667000000000002</c:v>
                </c:pt>
                <c:pt idx="3896">
                  <c:v>74.667000000000002</c:v>
                </c:pt>
                <c:pt idx="3897">
                  <c:v>74.667000000000002</c:v>
                </c:pt>
                <c:pt idx="3898">
                  <c:v>74.667000000000002</c:v>
                </c:pt>
                <c:pt idx="3899">
                  <c:v>74.667000000000002</c:v>
                </c:pt>
                <c:pt idx="3900">
                  <c:v>74.667000000000002</c:v>
                </c:pt>
                <c:pt idx="3901">
                  <c:v>74.667000000000002</c:v>
                </c:pt>
                <c:pt idx="3902">
                  <c:v>74.667000000000002</c:v>
                </c:pt>
                <c:pt idx="3903">
                  <c:v>74.667000000000002</c:v>
                </c:pt>
                <c:pt idx="3904">
                  <c:v>74.667000000000002</c:v>
                </c:pt>
                <c:pt idx="3905">
                  <c:v>74.667000000000002</c:v>
                </c:pt>
                <c:pt idx="3906">
                  <c:v>74.667000000000002</c:v>
                </c:pt>
                <c:pt idx="3907">
                  <c:v>74.667000000000002</c:v>
                </c:pt>
                <c:pt idx="3908">
                  <c:v>74.667000000000002</c:v>
                </c:pt>
                <c:pt idx="3909">
                  <c:v>74.667000000000002</c:v>
                </c:pt>
                <c:pt idx="3910">
                  <c:v>74.667000000000002</c:v>
                </c:pt>
                <c:pt idx="3911">
                  <c:v>74.667000000000002</c:v>
                </c:pt>
                <c:pt idx="3912">
                  <c:v>74.667000000000002</c:v>
                </c:pt>
                <c:pt idx="3913">
                  <c:v>74.242999999999995</c:v>
                </c:pt>
                <c:pt idx="3914">
                  <c:v>73.887</c:v>
                </c:pt>
                <c:pt idx="3915">
                  <c:v>73.587000000000003</c:v>
                </c:pt>
                <c:pt idx="3916">
                  <c:v>73.334999999999994</c:v>
                </c:pt>
                <c:pt idx="3917">
                  <c:v>73.122999999999948</c:v>
                </c:pt>
                <c:pt idx="3918">
                  <c:v>72.944000000000003</c:v>
                </c:pt>
                <c:pt idx="3919">
                  <c:v>72.793999999999997</c:v>
                </c:pt>
                <c:pt idx="3920">
                  <c:v>72.668000000000006</c:v>
                </c:pt>
                <c:pt idx="3921">
                  <c:v>72.562000000000012</c:v>
                </c:pt>
                <c:pt idx="3922">
                  <c:v>72.472999999999999</c:v>
                </c:pt>
                <c:pt idx="3923">
                  <c:v>72.397999999999996</c:v>
                </c:pt>
                <c:pt idx="3924">
                  <c:v>72.334999999999994</c:v>
                </c:pt>
                <c:pt idx="3925">
                  <c:v>72.227000000000004</c:v>
                </c:pt>
                <c:pt idx="3926">
                  <c:v>72.120999999999981</c:v>
                </c:pt>
                <c:pt idx="3927">
                  <c:v>71.948999999999998</c:v>
                </c:pt>
                <c:pt idx="3928">
                  <c:v>71.793000000000006</c:v>
                </c:pt>
                <c:pt idx="3929">
                  <c:v>71.537000000000006</c:v>
                </c:pt>
                <c:pt idx="3930">
                  <c:v>71.281999999999996</c:v>
                </c:pt>
                <c:pt idx="3931">
                  <c:v>71.034999999999997</c:v>
                </c:pt>
                <c:pt idx="3932">
                  <c:v>70.807000000000002</c:v>
                </c:pt>
                <c:pt idx="3933">
                  <c:v>70.614999999999995</c:v>
                </c:pt>
                <c:pt idx="3934">
                  <c:v>70.453000000000003</c:v>
                </c:pt>
                <c:pt idx="3935">
                  <c:v>70.275000000000006</c:v>
                </c:pt>
                <c:pt idx="3936">
                  <c:v>70.125999999999948</c:v>
                </c:pt>
                <c:pt idx="3937">
                  <c:v>70</c:v>
                </c:pt>
                <c:pt idx="3938">
                  <c:v>69.894000000000005</c:v>
                </c:pt>
                <c:pt idx="3939">
                  <c:v>69.805000000000007</c:v>
                </c:pt>
                <c:pt idx="3940">
                  <c:v>69.73</c:v>
                </c:pt>
                <c:pt idx="3941">
                  <c:v>69.667000000000002</c:v>
                </c:pt>
                <c:pt idx="3942">
                  <c:v>69.614000000000004</c:v>
                </c:pt>
                <c:pt idx="3943">
                  <c:v>69.569000000000003</c:v>
                </c:pt>
                <c:pt idx="3944">
                  <c:v>69.531999999999996</c:v>
                </c:pt>
                <c:pt idx="3945">
                  <c:v>69.5</c:v>
                </c:pt>
                <c:pt idx="3946">
                  <c:v>69.474000000000004</c:v>
                </c:pt>
                <c:pt idx="3947">
                  <c:v>69.452000000000012</c:v>
                </c:pt>
                <c:pt idx="3948">
                  <c:v>69.433000000000007</c:v>
                </c:pt>
                <c:pt idx="3949">
                  <c:v>69.417000000000002</c:v>
                </c:pt>
                <c:pt idx="3950">
                  <c:v>69.403999999999996</c:v>
                </c:pt>
                <c:pt idx="3951">
                  <c:v>69.391999999999996</c:v>
                </c:pt>
                <c:pt idx="3952">
                  <c:v>69.382999999999981</c:v>
                </c:pt>
                <c:pt idx="3953">
                  <c:v>69.374999999999986</c:v>
                </c:pt>
                <c:pt idx="3954">
                  <c:v>69.369</c:v>
                </c:pt>
                <c:pt idx="3955">
                  <c:v>69.363</c:v>
                </c:pt>
                <c:pt idx="3956">
                  <c:v>69.357999999999976</c:v>
                </c:pt>
                <c:pt idx="3957">
                  <c:v>69.353999999999999</c:v>
                </c:pt>
                <c:pt idx="3958">
                  <c:v>69.350999999999999</c:v>
                </c:pt>
                <c:pt idx="3959">
                  <c:v>69.348000000000013</c:v>
                </c:pt>
                <c:pt idx="3960">
                  <c:v>69.346000000000004</c:v>
                </c:pt>
                <c:pt idx="3961">
                  <c:v>69.343999999999994</c:v>
                </c:pt>
                <c:pt idx="3962">
                  <c:v>69.342000000000013</c:v>
                </c:pt>
                <c:pt idx="3963">
                  <c:v>69.340999999999994</c:v>
                </c:pt>
                <c:pt idx="3964">
                  <c:v>69.34</c:v>
                </c:pt>
                <c:pt idx="3965">
                  <c:v>69.338999999999999</c:v>
                </c:pt>
                <c:pt idx="3966">
                  <c:v>69.337999999999994</c:v>
                </c:pt>
                <c:pt idx="3967">
                  <c:v>69.337000000000003</c:v>
                </c:pt>
                <c:pt idx="3968">
                  <c:v>69.335999999999999</c:v>
                </c:pt>
                <c:pt idx="3969">
                  <c:v>69.335999999999999</c:v>
                </c:pt>
                <c:pt idx="3970">
                  <c:v>69.335999999999999</c:v>
                </c:pt>
                <c:pt idx="3971">
                  <c:v>69.334999999999994</c:v>
                </c:pt>
                <c:pt idx="3972">
                  <c:v>69.334999999999994</c:v>
                </c:pt>
                <c:pt idx="3973">
                  <c:v>69.334999999999994</c:v>
                </c:pt>
                <c:pt idx="3974">
                  <c:v>69.334000000000003</c:v>
                </c:pt>
                <c:pt idx="3975">
                  <c:v>69.334000000000003</c:v>
                </c:pt>
                <c:pt idx="3976">
                  <c:v>69.334000000000003</c:v>
                </c:pt>
                <c:pt idx="3977">
                  <c:v>69.334000000000003</c:v>
                </c:pt>
                <c:pt idx="3978">
                  <c:v>69.334000000000003</c:v>
                </c:pt>
                <c:pt idx="3979">
                  <c:v>69.334000000000003</c:v>
                </c:pt>
                <c:pt idx="3980">
                  <c:v>69.334000000000003</c:v>
                </c:pt>
                <c:pt idx="3981">
                  <c:v>69.334000000000003</c:v>
                </c:pt>
                <c:pt idx="3982">
                  <c:v>69.334000000000003</c:v>
                </c:pt>
                <c:pt idx="3983">
                  <c:v>69.334000000000003</c:v>
                </c:pt>
                <c:pt idx="3984">
                  <c:v>69.334000000000003</c:v>
                </c:pt>
                <c:pt idx="3985">
                  <c:v>69.332999999999998</c:v>
                </c:pt>
                <c:pt idx="3986">
                  <c:v>69.332999999999998</c:v>
                </c:pt>
                <c:pt idx="3987">
                  <c:v>69.332999999999998</c:v>
                </c:pt>
                <c:pt idx="3988">
                  <c:v>69.332999999999998</c:v>
                </c:pt>
                <c:pt idx="3989">
                  <c:v>69.332999999999998</c:v>
                </c:pt>
                <c:pt idx="3990">
                  <c:v>69.332999999999998</c:v>
                </c:pt>
                <c:pt idx="3991">
                  <c:v>69.332999999999998</c:v>
                </c:pt>
                <c:pt idx="3992">
                  <c:v>69.332999999999998</c:v>
                </c:pt>
                <c:pt idx="3993">
                  <c:v>69.332999999999998</c:v>
                </c:pt>
                <c:pt idx="3994">
                  <c:v>69.332999999999998</c:v>
                </c:pt>
                <c:pt idx="3995">
                  <c:v>69.332999999999998</c:v>
                </c:pt>
                <c:pt idx="3996">
                  <c:v>69.332999999999998</c:v>
                </c:pt>
                <c:pt idx="3997">
                  <c:v>69.332999999999998</c:v>
                </c:pt>
                <c:pt idx="3998">
                  <c:v>69.332999999999998</c:v>
                </c:pt>
                <c:pt idx="3999">
                  <c:v>69.332999999999998</c:v>
                </c:pt>
              </c:numCache>
            </c:numRef>
          </c:yVal>
          <c:smooth val="1"/>
          <c:extLst>
            <c:ext xmlns:c16="http://schemas.microsoft.com/office/drawing/2014/chart" uri="{C3380CC4-5D6E-409C-BE32-E72D297353CC}">
              <c16:uniqueId val="{00000001-FF8E-0741-B5FA-171E374907E9}"/>
            </c:ext>
          </c:extLst>
        </c:ser>
        <c:dLbls>
          <c:showLegendKey val="0"/>
          <c:showVal val="0"/>
          <c:showCatName val="0"/>
          <c:showSerName val="0"/>
          <c:showPercent val="0"/>
          <c:showBubbleSize val="0"/>
        </c:dLbls>
        <c:axId val="1807080840"/>
        <c:axId val="1807075064"/>
      </c:scatterChart>
      <c:valAx>
        <c:axId val="1807080840"/>
        <c:scaling>
          <c:orientation val="minMax"/>
          <c:max val="120"/>
          <c:min val="0"/>
        </c:scaling>
        <c:delete val="0"/>
        <c:axPos val="b"/>
        <c:title>
          <c:tx>
            <c:rich>
              <a:bodyPr/>
              <a:lstStyle/>
              <a:p>
                <a:pPr>
                  <a:defRPr/>
                </a:pPr>
                <a:r>
                  <a:rPr lang="en-US" dirty="0"/>
                  <a:t>Time</a:t>
                </a:r>
                <a:r>
                  <a:rPr lang="en-US" baseline="0" dirty="0"/>
                  <a:t> (seconds)</a:t>
                </a:r>
                <a:endParaRPr lang="en-US" dirty="0"/>
              </a:p>
            </c:rich>
          </c:tx>
          <c:overlay val="0"/>
        </c:title>
        <c:numFmt formatCode="General" sourceLinked="1"/>
        <c:majorTickMark val="out"/>
        <c:minorTickMark val="none"/>
        <c:tickLblPos val="nextTo"/>
        <c:crossAx val="1807075064"/>
        <c:crosses val="autoZero"/>
        <c:crossBetween val="midCat"/>
        <c:majorUnit val="20"/>
      </c:valAx>
      <c:valAx>
        <c:axId val="1807075064"/>
        <c:scaling>
          <c:orientation val="minMax"/>
          <c:max val="110"/>
          <c:min val="50"/>
        </c:scaling>
        <c:delete val="0"/>
        <c:axPos val="l"/>
        <c:majorGridlines/>
        <c:title>
          <c:tx>
            <c:rich>
              <a:bodyPr rot="-5400000" vert="horz"/>
              <a:lstStyle/>
              <a:p>
                <a:pPr>
                  <a:defRPr/>
                </a:pPr>
                <a:r>
                  <a:rPr lang="en-US" dirty="0"/>
                  <a:t>Measured Heart Rate (beats/minute)</a:t>
                </a:r>
              </a:p>
            </c:rich>
          </c:tx>
          <c:overlay val="0"/>
        </c:title>
        <c:numFmt formatCode="General" sourceLinked="1"/>
        <c:majorTickMark val="out"/>
        <c:minorTickMark val="none"/>
        <c:tickLblPos val="nextTo"/>
        <c:crossAx val="1807080840"/>
        <c:crosses val="autoZero"/>
        <c:crossBetween val="midCat"/>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3761E2-0FD3-294B-8A4F-54EEAF03FFB9}" type="datetimeFigureOut">
              <a:rPr lang="en-US" smtClean="0"/>
              <a:t>4/4/19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8A7FB7-FBBE-BF4B-A52F-E1A3E42D528D}" type="slidenum">
              <a:rPr lang="en-US" smtClean="0"/>
              <a:t>‹#›</a:t>
            </a:fld>
            <a:endParaRPr lang="en-US"/>
          </a:p>
        </p:txBody>
      </p:sp>
    </p:spTree>
    <p:extLst>
      <p:ext uri="{BB962C8B-B14F-4D97-AF65-F5344CB8AC3E}">
        <p14:creationId xmlns:p14="http://schemas.microsoft.com/office/powerpoint/2010/main" val="36693207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7DEC0-FF40-3B43-ADD5-40C1F7A9F904}" type="datetimeFigureOut">
              <a:rPr lang="en-US" smtClean="0"/>
              <a:t>4/4/19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D2BB21-A695-5745-A3A5-32B31B730B7B}" type="slidenum">
              <a:rPr lang="en-US" smtClean="0"/>
              <a:t>‹#›</a:t>
            </a:fld>
            <a:endParaRPr lang="en-US"/>
          </a:p>
        </p:txBody>
      </p:sp>
    </p:spTree>
    <p:extLst>
      <p:ext uri="{BB962C8B-B14F-4D97-AF65-F5344CB8AC3E}">
        <p14:creationId xmlns:p14="http://schemas.microsoft.com/office/powerpoint/2010/main" val="5352203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1</a:t>
            </a:fld>
            <a:endParaRPr lang="en-US"/>
          </a:p>
        </p:txBody>
      </p:sp>
    </p:spTree>
    <p:extLst>
      <p:ext uri="{BB962C8B-B14F-4D97-AF65-F5344CB8AC3E}">
        <p14:creationId xmlns:p14="http://schemas.microsoft.com/office/powerpoint/2010/main" val="343665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me explain to you what I mean by that.  When we have a wireless device and a person standing next to it. The device shines a wireless signal, which reaches the person’s body, reflects off his body, and then comes back to the device.</a:t>
            </a:r>
            <a:r>
              <a:rPr lang="en-US" dirty="0"/>
              <a:t> </a:t>
            </a:r>
            <a:r>
              <a:rPr lang="en-US" baseline="0" dirty="0"/>
              <a:t>The device captures this wireless reflection.</a:t>
            </a:r>
          </a:p>
          <a:p>
            <a:endParaRPr lang="en-US" baseline="0" dirty="0"/>
          </a:p>
          <a:p>
            <a:r>
              <a:rPr lang="en-US" baseline="0" dirty="0"/>
              <a:t>The device is going to use the wireless reflections to compute the distance to the human body.  </a:t>
            </a:r>
          </a:p>
          <a:p>
            <a:endParaRPr lang="en-US" baseline="0" dirty="0"/>
          </a:p>
          <a:p>
            <a:r>
              <a:rPr lang="en-US" baseline="0" dirty="0"/>
              <a:t>Let me show you why the distance is important to measure the breathing motion.  Over here, the person is first fully exhaled so his chest is at some distance from the device, </a:t>
            </a:r>
            <a:r>
              <a:rPr lang="en-US" baseline="0" dirty="0" err="1"/>
              <a:t>Dexhale</a:t>
            </a:r>
            <a:r>
              <a:rPr lang="en-US" baseline="0" dirty="0"/>
              <a:t>. Now, I want you to focus on the person’s chest to see what happens when he inhales. As you can see, the person’s chest expanded and is now closer to the device so the new distance is shorter than before, </a:t>
            </a:r>
            <a:r>
              <a:rPr lang="en-US" baseline="0" dirty="0" err="1"/>
              <a:t>Dinhale</a:t>
            </a:r>
            <a:r>
              <a:rPr lang="en-US" baseline="0" dirty="0"/>
              <a:t>.  By monitoring the distance between the device and the human, we can monitor the person’s breathing.</a:t>
            </a:r>
          </a:p>
          <a:p>
            <a:endParaRPr lang="en-US" baseline="0" dirty="0"/>
          </a:p>
          <a:p>
            <a:r>
              <a:rPr lang="en-US" baseline="0" dirty="0"/>
              <a:t>Without getting into a lot of details with wireless signals, the key idea is that wireless signals travel as waves, which means they have a phase. And we can express this phase using this mathematical formula which shows a linear relationship between the phase and the distance.  So if we can monitor the phase of the wireless signal, we can use it to measure the user’s distance and infer from it the person’s breathing.</a:t>
            </a:r>
          </a:p>
          <a:p>
            <a:endParaRPr lang="en-US" baseline="0" dirty="0"/>
          </a:p>
          <a:p>
            <a:r>
              <a:rPr lang="en-US" baseline="0" dirty="0"/>
              <a:t>Similarly, human heartbeats also lead to changes in distance, and the reason is that when the heart beats, it pumps blood throughout your body, which creates a force on your limbs, like your arms and head due to the momentum of the blood flow. The blood flow causes them to jitter.  These movements lead to variations in the wireless reflection, which the device can use to extract our vital signs.</a:t>
            </a:r>
          </a:p>
          <a:p>
            <a:endParaRPr lang="en-US" baseline="0" dirty="0"/>
          </a:p>
          <a:p>
            <a:r>
              <a:rPr lang="en-US" baseline="0" dirty="0"/>
              <a:t>To summarize, breathing and heartbeats cause distance variations that can be captured from a wireless signals’ phase.</a:t>
            </a:r>
          </a:p>
        </p:txBody>
      </p:sp>
      <p:sp>
        <p:nvSpPr>
          <p:cNvPr id="4" name="Slide Number Placeholder 3"/>
          <p:cNvSpPr>
            <a:spLocks noGrp="1"/>
          </p:cNvSpPr>
          <p:nvPr>
            <p:ph type="sldNum" sz="quarter" idx="10"/>
          </p:nvPr>
        </p:nvSpPr>
        <p:spPr/>
        <p:txBody>
          <a:bodyPr/>
          <a:lstStyle/>
          <a:p>
            <a:fld id="{A7D2BB21-A695-5745-A3A5-32B31B730B7B}" type="slidenum">
              <a:rPr lang="en-US" smtClean="0"/>
              <a:t>11</a:t>
            </a:fld>
            <a:endParaRPr lang="en-US"/>
          </a:p>
        </p:txBody>
      </p:sp>
    </p:spTree>
    <p:extLst>
      <p:ext uri="{BB962C8B-B14F-4D97-AF65-F5344CB8AC3E}">
        <p14:creationId xmlns:p14="http://schemas.microsoft.com/office/powerpoint/2010/main" val="9876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what</a:t>
            </a:r>
            <a:r>
              <a:rPr lang="en-US" baseline="0" dirty="0"/>
              <a:t> this translates to by looking at a video. [animate]</a:t>
            </a:r>
          </a:p>
          <a:p>
            <a:r>
              <a:rPr lang="en-US" baseline="0" dirty="0"/>
              <a:t>The sensor in this video is placed behind the camera. </a:t>
            </a:r>
          </a:p>
          <a:p>
            <a:r>
              <a:rPr lang="en-US" baseline="0" dirty="0"/>
              <a:t>As you can see, as the person inhales and exhales, the phase of the wireless signal varies to reflect the breathing motion. </a:t>
            </a:r>
            <a:r>
              <a:rPr lang="en-US" b="1" baseline="0" dirty="0"/>
              <a:t>To make sure that this is indeed due to breathing, we ask the person to hold his breath.</a:t>
            </a:r>
          </a:p>
          <a:p>
            <a:r>
              <a:rPr lang="en-US" baseline="0" dirty="0"/>
              <a:t>And, when he holds his breath, like here, we stop seeing variations. </a:t>
            </a:r>
          </a:p>
          <a:p>
            <a:r>
              <a:rPr lang="en-US" baseline="0" dirty="0"/>
              <a:t>Actually, we do still see minor variations over here, but I’ll back to them in a bit.</a:t>
            </a:r>
          </a:p>
          <a:p>
            <a:r>
              <a:rPr lang="en-US" baseline="0" dirty="0"/>
              <a:t>When the person releases his breath in a bit, we start seeing the variations again.</a:t>
            </a:r>
          </a:p>
          <a:p>
            <a:r>
              <a:rPr lang="en-US" baseline="0" dirty="0"/>
              <a:t>Now, I want to repeat the same video, but at 5 times the speed, and I want you to try to focus on the chest movements and map them to the phase signal…</a:t>
            </a:r>
          </a:p>
          <a:p>
            <a:r>
              <a:rPr lang="en-US" baseline="0" dirty="0"/>
              <a:t>Okay, so now that we’ve seen this video, </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12</a:t>
            </a:fld>
            <a:endParaRPr lang="en-US"/>
          </a:p>
        </p:txBody>
      </p:sp>
    </p:spTree>
    <p:extLst>
      <p:ext uri="{BB962C8B-B14F-4D97-AF65-F5344CB8AC3E}">
        <p14:creationId xmlns:p14="http://schemas.microsoft.com/office/powerpoint/2010/main" val="356055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zoom in on these signals to understand them in more details</a:t>
            </a:r>
            <a:endParaRPr lang="en-US" dirty="0"/>
          </a:p>
          <a:p>
            <a:endParaRPr lang="en-US" sz="1200" b="0" baseline="0" dirty="0"/>
          </a:p>
        </p:txBody>
      </p:sp>
      <p:sp>
        <p:nvSpPr>
          <p:cNvPr id="4" name="Slide Number Placeholder 3"/>
          <p:cNvSpPr>
            <a:spLocks noGrp="1"/>
          </p:cNvSpPr>
          <p:nvPr>
            <p:ph type="sldNum" sz="quarter" idx="10"/>
          </p:nvPr>
        </p:nvSpPr>
        <p:spPr/>
        <p:txBody>
          <a:bodyPr/>
          <a:lstStyle/>
          <a:p>
            <a:fld id="{A7D2BB21-A695-5745-A3A5-32B31B730B7B}" type="slidenum">
              <a:rPr lang="en-US" smtClean="0"/>
              <a:t>13</a:t>
            </a:fld>
            <a:endParaRPr lang="en-US"/>
          </a:p>
        </p:txBody>
      </p:sp>
    </p:spTree>
    <p:extLst>
      <p:ext uri="{BB962C8B-B14F-4D97-AF65-F5344CB8AC3E}">
        <p14:creationId xmlns:p14="http://schemas.microsoft.com/office/powerpoint/2010/main" val="357902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figure here plots</a:t>
            </a:r>
            <a:r>
              <a:rPr lang="en-US" baseline="0" dirty="0"/>
              <a:t> the reflected signal over time.  As you can see, </a:t>
            </a:r>
            <a:r>
              <a:rPr lang="en-US" dirty="0"/>
              <a:t>the phase</a:t>
            </a:r>
            <a:r>
              <a:rPr lang="en-US" baseline="0" dirty="0"/>
              <a:t> variations in time indicate the human breathing motion.</a:t>
            </a:r>
          </a:p>
          <a:p>
            <a:r>
              <a:rPr lang="en-US" baseline="0" dirty="0"/>
              <a:t>[animate] The valleys in the signal correspond to the inhale, because the person’s chest is closest to the antenna.</a:t>
            </a:r>
          </a:p>
          <a:p>
            <a:r>
              <a:rPr lang="en-US" baseline="0" dirty="0"/>
              <a:t>[animate] And the peaks correspond to the exhale.</a:t>
            </a:r>
          </a:p>
          <a:p>
            <a:r>
              <a:rPr lang="en-US" baseline="0" dirty="0"/>
              <a:t>Now, I want to take this portion here and zoom in on it. [animate]</a:t>
            </a:r>
          </a:p>
          <a:p>
            <a:r>
              <a:rPr lang="en-US" baseline="0" dirty="0"/>
              <a:t>If we look at this, we see tiny periodic variations. These are the tiny jitters due to the heartbeats that I told you about earlier in the talk [animate]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14</a:t>
            </a:fld>
            <a:endParaRPr lang="en-US"/>
          </a:p>
        </p:txBody>
      </p:sp>
    </p:spTree>
    <p:extLst>
      <p:ext uri="{BB962C8B-B14F-4D97-AF65-F5344CB8AC3E}">
        <p14:creationId xmlns:p14="http://schemas.microsoft.com/office/powerpoint/2010/main" val="121834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what’s going to</a:t>
            </a:r>
            <a:r>
              <a:rPr lang="en-US" baseline="0" dirty="0"/>
              <a:t> happen is that the reflections from all the different users are going to collide with each other. </a:t>
            </a:r>
          </a:p>
          <a:p>
            <a:endParaRPr lang="en-US" baseline="0" dirty="0"/>
          </a:p>
          <a:p>
            <a:r>
              <a:rPr lang="en-US" baseline="0" dirty="0"/>
              <a:t>Let’s say we have the device and two people in the scene. The first person will reflect the signal back. and the second person will also reflect a signal. </a:t>
            </a:r>
          </a:p>
          <a:p>
            <a:r>
              <a:rPr lang="en-US" baseline="0" dirty="0"/>
              <a:t>and if we add a table, the table will also reflect back a signal.</a:t>
            </a:r>
          </a:p>
          <a:p>
            <a:endParaRPr lang="en-US" baseline="0" dirty="0"/>
          </a:p>
          <a:p>
            <a:r>
              <a:rPr lang="en-US" baseline="0" dirty="0"/>
              <a:t>All of the reflections will interfere and the phase that gave us breathing and hear</a:t>
            </a:r>
            <a:r>
              <a:rPr lang="en-US" altLang="zh-CN" baseline="0" dirty="0"/>
              <a:t>t</a:t>
            </a:r>
            <a:r>
              <a:rPr lang="zh-CN" altLang="en-US" baseline="0" dirty="0"/>
              <a:t> </a:t>
            </a:r>
            <a:r>
              <a:rPr lang="en-US" baseline="0" dirty="0"/>
              <a:t>rate before becomes completely meaningless. </a:t>
            </a:r>
          </a:p>
          <a:p>
            <a:endParaRPr lang="en-US" baseline="0" dirty="0"/>
          </a:p>
          <a:p>
            <a:r>
              <a:rPr lang="en-US" baseline="0" dirty="0"/>
              <a:t>So, how to deal with all these reflections</a:t>
            </a:r>
          </a:p>
        </p:txBody>
      </p:sp>
      <p:sp>
        <p:nvSpPr>
          <p:cNvPr id="4" name="Slide Number Placeholder 3"/>
          <p:cNvSpPr>
            <a:spLocks noGrp="1"/>
          </p:cNvSpPr>
          <p:nvPr>
            <p:ph type="sldNum" sz="quarter" idx="10"/>
          </p:nvPr>
        </p:nvSpPr>
        <p:spPr/>
        <p:txBody>
          <a:bodyPr/>
          <a:lstStyle/>
          <a:p>
            <a:fld id="{A7D2BB21-A695-5745-A3A5-32B31B730B7B}" type="slidenum">
              <a:rPr lang="en-US" smtClean="0"/>
              <a:t>17</a:t>
            </a:fld>
            <a:endParaRPr lang="en-US"/>
          </a:p>
        </p:txBody>
      </p:sp>
    </p:spTree>
    <p:extLst>
      <p:ext uri="{BB962C8B-B14F-4D97-AF65-F5344CB8AC3E}">
        <p14:creationId xmlns:p14="http://schemas.microsoft.com/office/powerpoint/2010/main" val="98763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Ideally, we would be able to isolate each person’s reflection. </a:t>
            </a:r>
          </a:p>
          <a:p>
            <a:endParaRPr lang="en-US" dirty="0"/>
          </a:p>
          <a:p>
            <a:r>
              <a:rPr lang="en-US" dirty="0"/>
              <a:t>Wireless positioning is used here. the wireless</a:t>
            </a:r>
            <a:r>
              <a:rPr lang="en-US" baseline="0" dirty="0"/>
              <a:t> signals emitted from different devices can be used to find their position.</a:t>
            </a:r>
          </a:p>
          <a:p>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18</a:t>
            </a:fld>
            <a:endParaRPr lang="en-US"/>
          </a:p>
        </p:txBody>
      </p:sp>
    </p:spTree>
    <p:extLst>
      <p:ext uri="{BB962C8B-B14F-4D97-AF65-F5344CB8AC3E}">
        <p14:creationId xmlns:p14="http://schemas.microsoft.com/office/powerpoint/2010/main" val="235794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separating these reflections, we can start analyzing each of them independently to extract breathing and heart rate.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19</a:t>
            </a:fld>
            <a:endParaRPr lang="en-US"/>
          </a:p>
        </p:txBody>
      </p:sp>
    </p:spTree>
    <p:extLst>
      <p:ext uri="{BB962C8B-B14F-4D97-AF65-F5344CB8AC3E}">
        <p14:creationId xmlns:p14="http://schemas.microsoft.com/office/powerpoint/2010/main" val="1308634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separating these reflections, we can start analyzing each of them independently to extract breathing and heart rate.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20</a:t>
            </a:fld>
            <a:endParaRPr lang="en-US"/>
          </a:p>
        </p:txBody>
      </p:sp>
    </p:spTree>
    <p:extLst>
      <p:ext uri="{BB962C8B-B14F-4D97-AF65-F5344CB8AC3E}">
        <p14:creationId xmlns:p14="http://schemas.microsoft.com/office/powerpoint/2010/main" val="2180822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a:t>
            </a:r>
            <a:r>
              <a:rPr lang="en-US" baseline="0" dirty="0"/>
              <a:t> separating these reflections, we can start analyzing each of them independently to extract breathing and heart rate.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21</a:t>
            </a:fld>
            <a:endParaRPr lang="en-US"/>
          </a:p>
        </p:txBody>
      </p:sp>
    </p:spTree>
    <p:extLst>
      <p:ext uri="{BB962C8B-B14F-4D97-AF65-F5344CB8AC3E}">
        <p14:creationId xmlns:p14="http://schemas.microsoft.com/office/powerpoint/2010/main" val="197347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FMCW can isolate the signals reflected from each of these entities into different buckets. </a:t>
            </a:r>
          </a:p>
          <a:p>
            <a:endParaRPr lang="en-US" dirty="0"/>
          </a:p>
          <a:p>
            <a:r>
              <a:rPr lang="en-US" dirty="0"/>
              <a:t>Since static object</a:t>
            </a:r>
            <a:r>
              <a:rPr lang="en-US" altLang="zh-CN" dirty="0"/>
              <a:t>s</a:t>
            </a:r>
            <a:r>
              <a:rPr lang="zh-CN" altLang="en-US" dirty="0"/>
              <a:t> </a:t>
            </a:r>
            <a:r>
              <a:rPr lang="en-US" dirty="0"/>
              <a:t>don’t move and their reflections</a:t>
            </a:r>
            <a:r>
              <a:rPr lang="zh-CN" altLang="en-US" dirty="0"/>
              <a:t> </a:t>
            </a:r>
            <a:r>
              <a:rPr lang="en-US" altLang="zh-CN" dirty="0"/>
              <a:t>won’t</a:t>
            </a:r>
            <a:r>
              <a:rPr lang="zh-CN" altLang="en-US" dirty="0"/>
              <a:t> </a:t>
            </a:r>
            <a:r>
              <a:rPr lang="en-US" dirty="0"/>
              <a:t>change over time, these reflections can be eliminated by subtracting consecutive time measurements</a:t>
            </a:r>
            <a:r>
              <a:rPr lang="en-US" altLang="zh-CN" dirty="0"/>
              <a:t>.</a:t>
            </a:r>
            <a:endParaRPr lang="en-US" dirty="0"/>
          </a:p>
        </p:txBody>
      </p:sp>
      <p:sp>
        <p:nvSpPr>
          <p:cNvPr id="4" name="Slide Number Placeholder 3"/>
          <p:cNvSpPr>
            <a:spLocks noGrp="1"/>
          </p:cNvSpPr>
          <p:nvPr>
            <p:ph type="sldNum" sz="quarter" idx="5"/>
          </p:nvPr>
        </p:nvSpPr>
        <p:spPr/>
        <p:txBody>
          <a:bodyPr/>
          <a:lstStyle/>
          <a:p>
            <a:fld id="{A7D2BB21-A695-5745-A3A5-32B31B730B7B}" type="slidenum">
              <a:rPr lang="en-US" smtClean="0"/>
              <a:t>22</a:t>
            </a:fld>
            <a:endParaRPr lang="en-US"/>
          </a:p>
        </p:txBody>
      </p:sp>
    </p:spTree>
    <p:extLst>
      <p:ext uri="{BB962C8B-B14F-4D97-AF65-F5344CB8AC3E}">
        <p14:creationId xmlns:p14="http://schemas.microsoft.com/office/powerpoint/2010/main" val="396526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Over the past few years, we've started seeing more and more sensors that can be placed in the smart home. In fact, there already</a:t>
            </a:r>
            <a:r>
              <a:rPr lang="en-US" sz="1200" kern="1200" baseline="0" dirty="0">
                <a:solidFill>
                  <a:schemeClr val="tx1"/>
                </a:solidFill>
                <a:latin typeface="+mn-lt"/>
                <a:ea typeface="+mn-ea"/>
                <a:cs typeface="+mn-cs"/>
              </a:rPr>
              <a:t> exist </a:t>
            </a:r>
            <a:r>
              <a:rPr lang="en-US" sz="1200" kern="1200" dirty="0">
                <a:solidFill>
                  <a:schemeClr val="tx1"/>
                </a:solidFill>
                <a:latin typeface="+mn-lt"/>
                <a:ea typeface="+mn-ea"/>
                <a:cs typeface="+mn-cs"/>
              </a:rPr>
              <a:t>smart homes sensors that can monitor temperature and air quality and use this information to improve our health and comfort. </a:t>
            </a:r>
            <a:r>
              <a:rPr lang="en-US" b="0" baseline="0" dirty="0">
                <a:solidFill>
                  <a:srgbClr val="FF0000"/>
                </a:solidFill>
              </a:rPr>
              <a:t>In this talk, we want to ask; Whether smart homes can also monitor our breathing and heart rate similar to how they monitor air quality or temperature. </a:t>
            </a:r>
            <a:endParaRPr lang="en-US" b="0"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FF0000"/>
                </a:solidFill>
              </a:rPr>
              <a:t>Now you might be wondering:</a:t>
            </a:r>
            <a:r>
              <a:rPr lang="en-US" b="0" baseline="0" dirty="0">
                <a:solidFill>
                  <a:srgbClr val="FF0000"/>
                </a:solidFill>
              </a:rPr>
              <a:t> why would I want a smart home to remotely monitor breathing and heart rate?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Well, if it could, I can start asking my smart home interesting questions like: </a:t>
            </a:r>
            <a:r>
              <a:rPr lang="en-US" dirty="0"/>
              <a:t>Do my breathing and heart rates reflect a healthy lifestyle?</a:t>
            </a:r>
          </a:p>
          <a:p>
            <a:r>
              <a:rPr lang="en-US" dirty="0"/>
              <a:t>Or</a:t>
            </a:r>
            <a:r>
              <a:rPr lang="en-US" baseline="0" dirty="0"/>
              <a:t>: </a:t>
            </a:r>
            <a:r>
              <a:rPr lang="en-US" dirty="0"/>
              <a:t>Does my child breathe normally during sleep?</a:t>
            </a:r>
          </a:p>
          <a:p>
            <a:r>
              <a:rPr lang="en-US" dirty="0"/>
              <a:t>Or even:</a:t>
            </a:r>
            <a:r>
              <a:rPr lang="en-US" baseline="0" dirty="0"/>
              <a:t> </a:t>
            </a:r>
            <a:r>
              <a:rPr lang="en-US" dirty="0"/>
              <a:t>Does my elderly parent experience irregular heartbeats?</a:t>
            </a:r>
            <a:r>
              <a:rPr lang="en-US" baseline="0" dirty="0"/>
              <a:t> [pause]</a:t>
            </a:r>
          </a:p>
          <a:p>
            <a:endParaRPr lang="en-US" baseline="0" dirty="0"/>
          </a:p>
          <a:p>
            <a:r>
              <a:rPr lang="en-US" baseline="0" dirty="0"/>
              <a:t>In fact, if my smart home can monitor breathing and heart rate, then it could also use them to infer our emotional and stress levels and automatically adapt lighting and music to our daily moods.</a:t>
            </a:r>
          </a:p>
          <a:p>
            <a:r>
              <a:rPr lang="en-US" baseline="0" dirty="0"/>
              <a:t>[pause]</a:t>
            </a:r>
          </a:p>
          <a:p>
            <a:r>
              <a:rPr lang="en-US" baseline="0" dirty="0"/>
              <a:t>So, how can we allow smart homes to monitor our breathing and heart rates? [pause] Well, one option is for us to wear a bunch of sensors that can monitor vital signs. Unfortunately and clearly, that would become highly cumbersome.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a:t>
            </a:fld>
            <a:endParaRPr lang="en-US"/>
          </a:p>
        </p:txBody>
      </p:sp>
    </p:spTree>
    <p:extLst>
      <p:ext uri="{BB962C8B-B14F-4D97-AF65-F5344CB8AC3E}">
        <p14:creationId xmlns:p14="http://schemas.microsoft.com/office/powerpoint/2010/main" val="3833100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what if a person moves around or waves </a:t>
            </a:r>
            <a:r>
              <a:rPr lang="en-US" altLang="zh-CN" baseline="0" dirty="0"/>
              <a:t>his</a:t>
            </a:r>
            <a:r>
              <a:rPr lang="zh-CN" altLang="en-US" baseline="0" dirty="0"/>
              <a:t> </a:t>
            </a:r>
            <a:r>
              <a:rPr lang="en-US" baseline="0" dirty="0"/>
              <a:t>arm?</a:t>
            </a:r>
          </a:p>
          <a:p>
            <a:r>
              <a:rPr lang="en-US" baseline="0" dirty="0"/>
              <a:t> </a:t>
            </a:r>
          </a:p>
          <a:p>
            <a:r>
              <a:rPr lang="en-US" baseline="0" dirty="0"/>
              <a:t>Here is an example.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23</a:t>
            </a:fld>
            <a:endParaRPr lang="en-US"/>
          </a:p>
        </p:txBody>
      </p:sp>
    </p:spTree>
    <p:extLst>
      <p:ext uri="{BB962C8B-B14F-4D97-AF65-F5344CB8AC3E}">
        <p14:creationId xmlns:p14="http://schemas.microsoft.com/office/powerpoint/2010/main" val="2025024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figure, the person is first fairly static and so we see the breathing signal going up and down, but then he moves his arm right before the 1 minute mark, which results in these random variations in the signal. </a:t>
            </a:r>
          </a:p>
          <a:p>
            <a:endParaRPr lang="en-US" baseline="0" dirty="0"/>
          </a:p>
          <a:p>
            <a:r>
              <a:rPr lang="en-US" baseline="0" dirty="0"/>
              <a:t>To deal with this, Vital-Radio exploits that motion due to vital signs is periodic, while body or limb motion is aperiodic. </a:t>
            </a:r>
          </a:p>
          <a:p>
            <a:endParaRPr lang="en-US" baseline="0" dirty="0"/>
          </a:p>
          <a:p>
            <a:r>
              <a:rPr lang="en-US" baseline="0" dirty="0"/>
              <a:t>So, we can perform a test to identify intervals of time where a user’s whole body moves or where he performs large limb movements.</a:t>
            </a:r>
          </a:p>
          <a:p>
            <a:endParaRPr lang="en-US" baseline="0" dirty="0"/>
          </a:p>
          <a:p>
            <a:r>
              <a:rPr lang="en-US" baseline="0" dirty="0"/>
              <a:t>and discard them</a:t>
            </a:r>
            <a:r>
              <a:rPr lang="en-US" altLang="zh-CN" baseline="0" dirty="0"/>
              <a:t>,</a:t>
            </a:r>
            <a:r>
              <a:rPr lang="zh-CN" altLang="en-US" baseline="0" dirty="0"/>
              <a:t> </a:t>
            </a:r>
            <a:r>
              <a:rPr lang="en-US" baseline="0" dirty="0"/>
              <a:t>so that they do not create errors in estimating vital signs. </a:t>
            </a:r>
            <a:endParaRPr lang="en-US" dirty="0"/>
          </a:p>
          <a:p>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24</a:t>
            </a:fld>
            <a:endParaRPr lang="en-US"/>
          </a:p>
        </p:txBody>
      </p:sp>
    </p:spTree>
    <p:extLst>
      <p:ext uri="{BB962C8B-B14F-4D97-AF65-F5344CB8AC3E}">
        <p14:creationId xmlns:p14="http://schemas.microsoft.com/office/powerpoint/2010/main" val="75969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t>So</a:t>
            </a:r>
            <a:r>
              <a:rPr lang="en-US" baseline="0" dirty="0"/>
              <a:t> In order for us to capture breathing and heart rate remotely,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first transmit a wireless signal and capture its reflection off the human body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Then, we will isolate reflections from different objects based on their locations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finally, we will zoom in on each object’s reflection to extract their vital signs.</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25</a:t>
            </a:fld>
            <a:endParaRPr lang="en-US"/>
          </a:p>
        </p:txBody>
      </p:sp>
    </p:spTree>
    <p:extLst>
      <p:ext uri="{BB962C8B-B14F-4D97-AF65-F5344CB8AC3E}">
        <p14:creationId xmlns:p14="http://schemas.microsoft.com/office/powerpoint/2010/main" val="3994400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Next</a:t>
            </a:r>
            <a:r>
              <a:rPr lang="en-US" dirty="0"/>
              <a:t>, we show how Vital-Radio extracts breathing and heart rat</a:t>
            </a:r>
            <a:r>
              <a:rPr lang="en-US" altLang="zh-CN" dirty="0"/>
              <a:t>e</a:t>
            </a:r>
            <a:endParaRPr lang="en-US" dirty="0"/>
          </a:p>
        </p:txBody>
      </p:sp>
      <p:sp>
        <p:nvSpPr>
          <p:cNvPr id="4" name="Slide Number Placeholder 3"/>
          <p:cNvSpPr>
            <a:spLocks noGrp="1"/>
          </p:cNvSpPr>
          <p:nvPr>
            <p:ph type="sldNum" sz="quarter" idx="5"/>
          </p:nvPr>
        </p:nvSpPr>
        <p:spPr/>
        <p:txBody>
          <a:bodyPr/>
          <a:lstStyle/>
          <a:p>
            <a:fld id="{A7D2BB21-A695-5745-A3A5-32B31B730B7B}" type="slidenum">
              <a:rPr lang="en-US" smtClean="0"/>
              <a:t>26</a:t>
            </a:fld>
            <a:endParaRPr lang="en-US"/>
          </a:p>
        </p:txBody>
      </p:sp>
    </p:spTree>
    <p:extLst>
      <p:ext uri="{BB962C8B-B14F-4D97-AF65-F5344CB8AC3E}">
        <p14:creationId xmlns:p14="http://schemas.microsoft.com/office/powerpoint/2010/main" val="2330957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breathing is a periodic motion, we can extract the frequency (rate) of breathing by performing a Fourier transform (an FFT). The peak at the output of the FFT will correspond to the dominant frequency, which in our case is the breathing rate.</a:t>
            </a:r>
          </a:p>
          <a:p>
            <a:endParaRPr lang="en-US" dirty="0"/>
          </a:p>
          <a:p>
            <a:r>
              <a:rPr lang="en-US" dirty="0"/>
              <a:t>However, simply taking the peak of the FFT does not provide an accurate estimate of breathing rate.</a:t>
            </a:r>
            <a:r>
              <a:rPr lang="zh-CN" altLang="en-US" dirty="0"/>
              <a:t> </a:t>
            </a:r>
            <a:r>
              <a:rPr lang="en-US" altLang="zh-CN" dirty="0"/>
              <a:t>For a window size of 30 seconds, the resolution of our breath rate estimate is 2 breaths/minute,</a:t>
            </a:r>
            <a:r>
              <a:rPr lang="zh-CN" altLang="en-US" dirty="0"/>
              <a:t> </a:t>
            </a:r>
            <a:r>
              <a:rPr lang="en-US" altLang="zh-CN" dirty="0"/>
              <a:t>is less capable of tracking changes in breathing rate.</a:t>
            </a:r>
            <a:endParaRPr lang="en-US" dirty="0"/>
          </a:p>
        </p:txBody>
      </p:sp>
      <p:sp>
        <p:nvSpPr>
          <p:cNvPr id="4" name="Slide Number Placeholder 3"/>
          <p:cNvSpPr>
            <a:spLocks noGrp="1"/>
          </p:cNvSpPr>
          <p:nvPr>
            <p:ph type="sldNum" sz="quarter" idx="5"/>
          </p:nvPr>
        </p:nvSpPr>
        <p:spPr/>
        <p:txBody>
          <a:bodyPr/>
          <a:lstStyle/>
          <a:p>
            <a:fld id="{A7D2BB21-A695-5745-A3A5-32B31B730B7B}" type="slidenum">
              <a:rPr lang="en-US" smtClean="0"/>
              <a:t>27</a:t>
            </a:fld>
            <a:endParaRPr lang="en-US"/>
          </a:p>
        </p:txBody>
      </p:sp>
    </p:spTree>
    <p:extLst>
      <p:ext uri="{BB962C8B-B14F-4D97-AF65-F5344CB8AC3E}">
        <p14:creationId xmlns:p14="http://schemas.microsoft.com/office/powerpoint/2010/main" val="115151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obtain a more precise measurement, we</a:t>
            </a:r>
            <a:r>
              <a:rPr lang="zh-CN" altLang="en-US" dirty="0"/>
              <a:t> </a:t>
            </a:r>
            <a:r>
              <a:rPr lang="en-US" altLang="zh-CN" dirty="0"/>
              <a:t>first…</a:t>
            </a:r>
            <a:endParaRPr lang="en-US" dirty="0"/>
          </a:p>
          <a:p>
            <a:endParaRPr lang="en-US" altLang="zh-CN" dirty="0"/>
          </a:p>
          <a:p>
            <a:r>
              <a:rPr lang="en-US" altLang="zh-CN" dirty="0"/>
              <a:t>Also,</a:t>
            </a:r>
            <a:r>
              <a:rPr lang="en-US" dirty="0"/>
              <a:t> exploit a well-known property in signal processing</a:t>
            </a:r>
          </a:p>
          <a:p>
            <a:r>
              <a:rPr lang="en-US" dirty="0"/>
              <a:t>if the signal contains a single dominant frequency, then that frequency can be accurately measured by performing a linear regression on the phase of the complex time-domain signal</a:t>
            </a:r>
          </a:p>
        </p:txBody>
      </p:sp>
      <p:sp>
        <p:nvSpPr>
          <p:cNvPr id="4" name="Slide Number Placeholder 3"/>
          <p:cNvSpPr>
            <a:spLocks noGrp="1"/>
          </p:cNvSpPr>
          <p:nvPr>
            <p:ph type="sldNum" sz="quarter" idx="5"/>
          </p:nvPr>
        </p:nvSpPr>
        <p:spPr/>
        <p:txBody>
          <a:bodyPr/>
          <a:lstStyle/>
          <a:p>
            <a:fld id="{A7D2BB21-A695-5745-A3A5-32B31B730B7B}" type="slidenum">
              <a:rPr lang="en-US" smtClean="0"/>
              <a:t>28</a:t>
            </a:fld>
            <a:endParaRPr lang="en-US"/>
          </a:p>
        </p:txBody>
      </p:sp>
    </p:spTree>
    <p:extLst>
      <p:ext uri="{BB962C8B-B14F-4D97-AF65-F5344CB8AC3E}">
        <p14:creationId xmlns:p14="http://schemas.microsoft.com/office/powerpoint/2010/main" val="796783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When</a:t>
            </a:r>
            <a:r>
              <a:rPr lang="zh-CN" altLang="en-US" dirty="0"/>
              <a:t> </a:t>
            </a:r>
            <a:r>
              <a:rPr lang="en-US" altLang="zh-CN" dirty="0"/>
              <a:t>it</a:t>
            </a:r>
            <a:r>
              <a:rPr lang="zh-CN" altLang="en-US" dirty="0"/>
              <a:t> </a:t>
            </a:r>
            <a:r>
              <a:rPr lang="en-US" altLang="zh-CN" dirty="0"/>
              <a:t>comes</a:t>
            </a:r>
            <a:r>
              <a:rPr lang="zh-CN" altLang="en-US" dirty="0"/>
              <a:t> </a:t>
            </a:r>
            <a:r>
              <a:rPr lang="en-US" altLang="zh-CN" dirty="0"/>
              <a:t>to</a:t>
            </a:r>
            <a:r>
              <a:rPr lang="zh-CN" altLang="en-US" dirty="0"/>
              <a:t> </a:t>
            </a:r>
            <a:r>
              <a:rPr lang="en-US" altLang="zh-CN" dirty="0"/>
              <a:t>heart</a:t>
            </a:r>
            <a:r>
              <a:rPr lang="zh-CN" altLang="en-US" dirty="0"/>
              <a:t> </a:t>
            </a:r>
            <a:r>
              <a:rPr lang="en-US" altLang="zh-CN" dirty="0"/>
              <a:t>rate,</a:t>
            </a:r>
            <a:r>
              <a:rPr lang="zh-CN" altLang="en-US" dirty="0"/>
              <a:t> </a:t>
            </a:r>
            <a:r>
              <a:rPr lang="en-US" altLang="zh-CN" dirty="0"/>
              <a:t>it</a:t>
            </a:r>
            <a:r>
              <a:rPr lang="zh-CN" altLang="en-US" dirty="0"/>
              <a:t> </a:t>
            </a:r>
            <a:r>
              <a:rPr lang="en-US" altLang="zh-CN" dirty="0"/>
              <a:t>is</a:t>
            </a:r>
            <a:r>
              <a:rPr lang="zh-CN" altLang="en-US" dirty="0"/>
              <a:t> </a:t>
            </a:r>
            <a:r>
              <a:rPr lang="en-US" altLang="zh-CN" dirty="0"/>
              <a:t>mostly</a:t>
            </a:r>
            <a:r>
              <a:rPr lang="zh-CN" altLang="en-US" dirty="0"/>
              <a:t> </a:t>
            </a:r>
            <a:r>
              <a:rPr lang="en-US" altLang="zh-CN" dirty="0"/>
              <a:t>similar</a:t>
            </a:r>
            <a:r>
              <a:rPr lang="zh-CN" altLang="en-US" dirty="0"/>
              <a:t> </a:t>
            </a:r>
            <a:r>
              <a:rPr lang="en-US" altLang="zh-CN" dirty="0"/>
              <a:t>but</a:t>
            </a:r>
            <a:r>
              <a:rPr lang="zh-CN" altLang="en-US" dirty="0"/>
              <a:t> </a:t>
            </a:r>
            <a:endParaRPr lang="en-US" dirty="0"/>
          </a:p>
          <a:p>
            <a:r>
              <a:rPr lang="en-US" dirty="0"/>
              <a:t>To mitigate this leakage</a:t>
            </a:r>
          </a:p>
          <a:p>
            <a:endParaRPr lang="en-US" dirty="0"/>
          </a:p>
          <a:p>
            <a:r>
              <a:rPr lang="en-US" dirty="0"/>
              <a:t>this allows us to filter</a:t>
            </a:r>
            <a:r>
              <a:rPr lang="zh-CN" altLang="en-US" dirty="0"/>
              <a:t> </a:t>
            </a:r>
            <a:r>
              <a:rPr lang="en-US" altLang="zh-CN" dirty="0"/>
              <a:t>out breathing, which is typically between 8 and 16 breaths per minute as well as high frequency noise (which is higher than 200 beats per minute)</a:t>
            </a:r>
          </a:p>
        </p:txBody>
      </p:sp>
      <p:sp>
        <p:nvSpPr>
          <p:cNvPr id="4" name="Slide Number Placeholder 3"/>
          <p:cNvSpPr>
            <a:spLocks noGrp="1"/>
          </p:cNvSpPr>
          <p:nvPr>
            <p:ph type="sldNum" sz="quarter" idx="5"/>
          </p:nvPr>
        </p:nvSpPr>
        <p:spPr/>
        <p:txBody>
          <a:bodyPr/>
          <a:lstStyle/>
          <a:p>
            <a:fld id="{A7D2BB21-A695-5745-A3A5-32B31B730B7B}" type="slidenum">
              <a:rPr lang="en-US" smtClean="0"/>
              <a:t>29</a:t>
            </a:fld>
            <a:endParaRPr lang="en-US"/>
          </a:p>
        </p:txBody>
      </p:sp>
    </p:spTree>
    <p:extLst>
      <p:ext uri="{BB962C8B-B14F-4D97-AF65-F5344CB8AC3E}">
        <p14:creationId xmlns:p14="http://schemas.microsoft.com/office/powerpoint/2010/main" val="55523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do this using</a:t>
            </a:r>
            <a:r>
              <a:rPr lang="en-US" baseline="0" dirty="0"/>
              <a:t> our implementation of Vital-Radio which consists of this wireless positioning circuit here [show circuit, animate]. The circuit transmits and receives wireless signals that are 10,000x lower power than cellphones. [animate]</a:t>
            </a:r>
          </a:p>
          <a:p>
            <a:r>
              <a:rPr lang="en-US" baseline="0" dirty="0"/>
              <a:t>And we connect this board to two small antennas for transmitting and receiving.</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30</a:t>
            </a:fld>
            <a:endParaRPr lang="en-US"/>
          </a:p>
        </p:txBody>
      </p:sp>
    </p:spTree>
    <p:extLst>
      <p:ext uri="{BB962C8B-B14F-4D97-AF65-F5344CB8AC3E}">
        <p14:creationId xmlns:p14="http://schemas.microsoft.com/office/powerpoint/2010/main" val="3444722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setup,</a:t>
            </a:r>
            <a:r>
              <a:rPr lang="en-US" baseline="0" dirty="0"/>
              <a:t> the antennas are placed somewhere on a desk, while a person sits away from them, and so they shine wireless signals, that reflect off his body, and come back. And the output over here shows us the phase of the reflection in real-time.</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31</a:t>
            </a:fld>
            <a:endParaRPr lang="en-US"/>
          </a:p>
        </p:txBody>
      </p:sp>
    </p:spTree>
    <p:extLst>
      <p:ext uri="{BB962C8B-B14F-4D97-AF65-F5344CB8AC3E}">
        <p14:creationId xmlns:p14="http://schemas.microsoft.com/office/powerpoint/2010/main" val="2898003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measure</a:t>
            </a:r>
            <a:r>
              <a:rPr lang="en-US" baseline="0" dirty="0"/>
              <a:t> the accuracy of the device</a:t>
            </a:r>
            <a:r>
              <a:rPr lang="en-US" dirty="0"/>
              <a:t>, </a:t>
            </a:r>
            <a:r>
              <a:rPr lang="en-US" altLang="zh-CN" dirty="0"/>
              <a:t>the</a:t>
            </a:r>
            <a:r>
              <a:rPr lang="zh-CN" altLang="en-US" dirty="0"/>
              <a:t> </a:t>
            </a:r>
            <a:r>
              <a:rPr lang="en-US" altLang="zh-CN" dirty="0"/>
              <a:t>paper</a:t>
            </a:r>
            <a:r>
              <a:rPr lang="en-US" dirty="0"/>
              <a:t> used FDA-approved breathing</a:t>
            </a:r>
            <a:r>
              <a:rPr lang="en-US" baseline="0" dirty="0"/>
              <a:t> and heart rate monitors. </a:t>
            </a:r>
          </a:p>
          <a:p>
            <a:endParaRPr lang="en-US" altLang="zh-CN" baseline="0" dirty="0"/>
          </a:p>
          <a:p>
            <a:r>
              <a:rPr lang="en-US" altLang="zh-CN" baseline="0" dirty="0"/>
              <a:t>They</a:t>
            </a:r>
            <a:r>
              <a:rPr lang="zh-CN" altLang="en-US" baseline="0" dirty="0"/>
              <a:t> </a:t>
            </a:r>
            <a:r>
              <a:rPr lang="en-US" baseline="0" dirty="0"/>
              <a:t>asked users to wear a chest strap for monitoring breathing and a pulse oximeter to obtain the heart rate.</a:t>
            </a:r>
          </a:p>
          <a:p>
            <a:endParaRPr lang="en-US" altLang="zh-CN" baseline="0" dirty="0"/>
          </a:p>
          <a:p>
            <a:r>
              <a:rPr lang="en-US" altLang="zh-CN" baseline="0" dirty="0"/>
              <a:t>They</a:t>
            </a:r>
            <a:r>
              <a:rPr lang="zh-CN" altLang="en-US" baseline="0" dirty="0"/>
              <a:t> </a:t>
            </a:r>
            <a:r>
              <a:rPr lang="en-US" altLang="zh-CN" baseline="0" dirty="0"/>
              <a:t>ran</a:t>
            </a:r>
            <a:r>
              <a:rPr lang="zh-CN" altLang="en-US" baseline="0" dirty="0"/>
              <a:t> </a:t>
            </a:r>
            <a:r>
              <a:rPr lang="en-US" baseline="0" dirty="0"/>
              <a:t>over 200 experiments with 14 subjects of different heights and builds, and collect</a:t>
            </a:r>
            <a:r>
              <a:rPr lang="en-US" altLang="zh-CN" baseline="0" dirty="0"/>
              <a:t>ed</a:t>
            </a:r>
            <a:r>
              <a:rPr lang="en-US" baseline="0" dirty="0"/>
              <a:t> over 1 million measurements.</a:t>
            </a:r>
          </a:p>
        </p:txBody>
      </p:sp>
      <p:sp>
        <p:nvSpPr>
          <p:cNvPr id="4" name="Slide Number Placeholder 3"/>
          <p:cNvSpPr>
            <a:spLocks noGrp="1"/>
          </p:cNvSpPr>
          <p:nvPr>
            <p:ph type="sldNum" sz="quarter" idx="10"/>
          </p:nvPr>
        </p:nvSpPr>
        <p:spPr/>
        <p:txBody>
          <a:bodyPr/>
          <a:lstStyle/>
          <a:p>
            <a:fld id="{A7D2BB21-A695-5745-A3A5-32B31B730B7B}" type="slidenum">
              <a:rPr lang="en-US" smtClean="0"/>
              <a:t>32</a:t>
            </a:fld>
            <a:endParaRPr lang="en-US"/>
          </a:p>
        </p:txBody>
      </p:sp>
    </p:spTree>
    <p:extLst>
      <p:ext uri="{BB962C8B-B14F-4D97-AF65-F5344CB8AC3E}">
        <p14:creationId xmlns:p14="http://schemas.microsoft.com/office/powerpoint/2010/main" val="150604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yourself wearing a nasal probe or a chest band throughout the day, walking around in the comfort of your home. [animate]</a:t>
            </a:r>
          </a:p>
          <a:p>
            <a:r>
              <a:rPr lang="en-US" baseline="0" dirty="0"/>
              <a:t>And, on top of that, you need to wear a pulse </a:t>
            </a:r>
            <a:r>
              <a:rPr lang="en-US" baseline="0" dirty="0" err="1"/>
              <a:t>oximeter</a:t>
            </a:r>
            <a:r>
              <a:rPr lang="en-US" baseline="0" dirty="0"/>
              <a:t> or wristband that would monitor your </a:t>
            </a:r>
            <a:r>
              <a:rPr lang="en-US" baseline="0" dirty="0" err="1"/>
              <a:t>heartrate</a:t>
            </a:r>
            <a:r>
              <a:rPr lang="en-US" baseline="0" dirty="0"/>
              <a:t>, and take it off every day to charge it.</a:t>
            </a:r>
          </a:p>
          <a:p>
            <a:r>
              <a:rPr lang="en-US" baseline="0" dirty="0"/>
              <a:t>--</a:t>
            </a:r>
          </a:p>
          <a:p>
            <a:r>
              <a:rPr lang="en-US" dirty="0"/>
              <a:t>And even if you and I were willing to do this, these wearables</a:t>
            </a:r>
            <a:r>
              <a:rPr lang="en-US" baseline="0" dirty="0"/>
              <a:t> are not suitable for certain sections of the population like the elderly and babies who are completely uncomfortable wearing them.</a:t>
            </a:r>
          </a:p>
          <a:p>
            <a:endParaRPr lang="en-US" baseline="0" dirty="0"/>
          </a:p>
          <a:p>
            <a:r>
              <a:rPr lang="en-US" baseline="0" dirty="0"/>
              <a:t>So, can we take these vital sign sensors off our bodies and just let them dissolve into the environment? Then, they would remotely track our vital signs, without us even being aware of them, and adapt our environments accordingly.</a:t>
            </a:r>
          </a:p>
        </p:txBody>
      </p:sp>
      <p:sp>
        <p:nvSpPr>
          <p:cNvPr id="4" name="Slide Number Placeholder 3"/>
          <p:cNvSpPr>
            <a:spLocks noGrp="1"/>
          </p:cNvSpPr>
          <p:nvPr>
            <p:ph type="sldNum" sz="quarter" idx="10"/>
          </p:nvPr>
        </p:nvSpPr>
        <p:spPr/>
        <p:txBody>
          <a:bodyPr/>
          <a:lstStyle/>
          <a:p>
            <a:fld id="{A7D2BB21-A695-5745-A3A5-32B31B730B7B}" type="slidenum">
              <a:rPr lang="en-US" smtClean="0"/>
              <a:t>3</a:t>
            </a:fld>
            <a:endParaRPr lang="en-US"/>
          </a:p>
        </p:txBody>
      </p:sp>
    </p:spTree>
    <p:extLst>
      <p:ext uri="{BB962C8B-B14F-4D97-AF65-F5344CB8AC3E}">
        <p14:creationId xmlns:p14="http://schemas.microsoft.com/office/powerpoint/2010/main" val="3998262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happens when the person is facing different directions with respect to </a:t>
            </a:r>
            <a:r>
              <a:rPr lang="en-US" altLang="zh-CN" baseline="0" dirty="0"/>
              <a:t>the</a:t>
            </a:r>
            <a:r>
              <a:rPr lang="zh-CN" altLang="en-US" baseline="0" dirty="0"/>
              <a:t> </a:t>
            </a:r>
            <a:r>
              <a:rPr lang="en-US" baseline="0" dirty="0"/>
              <a:t>device? </a:t>
            </a:r>
          </a:p>
          <a:p>
            <a:endParaRPr lang="en-US" baseline="0" dirty="0"/>
          </a:p>
          <a:p>
            <a:r>
              <a:rPr lang="en-US" altLang="zh-CN" baseline="0" dirty="0"/>
              <a:t>The</a:t>
            </a:r>
            <a:r>
              <a:rPr lang="zh-CN" altLang="en-US" baseline="0" dirty="0"/>
              <a:t> </a:t>
            </a:r>
            <a:r>
              <a:rPr lang="en-US" baseline="0" dirty="0"/>
              <a:t>results show that the accuracy remains above 96% for all cases, with the scenario where the person is facing away to be lowest. </a:t>
            </a:r>
          </a:p>
          <a:p>
            <a:r>
              <a:rPr lang="en-US" baseline="0" dirty="0"/>
              <a:t>The reason is that the chest expands in all directions when a person breathes, not just forward, but the direction of maximum expansion is forwards.</a:t>
            </a:r>
          </a:p>
          <a:p>
            <a:endParaRPr lang="en-US" baseline="0" dirty="0"/>
          </a:p>
          <a:p>
            <a:r>
              <a:rPr lang="en-US" baseline="0" dirty="0"/>
              <a:t>The system also operates correctly even if the user is behind the wall. In that case, the wireless signal traverses the wall, reflects off his body, and comes back. </a:t>
            </a:r>
          </a:p>
          <a:p>
            <a:endParaRPr lang="en-US" baseline="0" dirty="0"/>
          </a:p>
          <a:p>
            <a:r>
              <a:rPr lang="en-US" baseline="0" dirty="0"/>
              <a:t>and results show that the heart rate accuracy decreases to about 90% in this scenario because the signal is much weaker.</a:t>
            </a:r>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33</a:t>
            </a:fld>
            <a:endParaRPr lang="en-US"/>
          </a:p>
        </p:txBody>
      </p:sp>
    </p:spTree>
    <p:extLst>
      <p:ext uri="{BB962C8B-B14F-4D97-AF65-F5344CB8AC3E}">
        <p14:creationId xmlns:p14="http://schemas.microsoft.com/office/powerpoint/2010/main" val="1778141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 also works in the presence</a:t>
            </a:r>
            <a:r>
              <a:rPr lang="en-US" baseline="0" dirty="0"/>
              <a:t> of multiple users at different distances. However, the accuracy for the nearest user is typically higher than that of further away users, although the accuracy remains above 9</a:t>
            </a:r>
            <a:r>
              <a:rPr lang="en-US" altLang="zh-CN" baseline="0" dirty="0"/>
              <a:t>7</a:t>
            </a:r>
            <a:r>
              <a:rPr lang="en-US" baseline="0" dirty="0"/>
              <a:t>% for all of them.</a:t>
            </a:r>
          </a:p>
          <a:p>
            <a:endParaRPr lang="en-US" baseline="0" dirty="0"/>
          </a:p>
          <a:p>
            <a:r>
              <a:rPr lang="en-US" baseline="0" dirty="0"/>
              <a:t>And they also tested the device’s ability to eliminate extraneous movements. So, they asked users to use their smartphones and laptops while the device tracks their vital signs. And they found that the accuracy remains above 99% for these cases.</a:t>
            </a:r>
          </a:p>
          <a:p>
            <a:endParaRPr lang="en-US" baseline="0" dirty="0"/>
          </a:p>
          <a:p>
            <a:r>
              <a:rPr lang="en-US" baseline="0" dirty="0"/>
              <a:t>So, in general, Vital-Radio operates correctly in natural settings across various orientations, through walls, and with multiple users.</a:t>
            </a:r>
          </a:p>
        </p:txBody>
      </p:sp>
      <p:sp>
        <p:nvSpPr>
          <p:cNvPr id="4" name="Slide Number Placeholder 3"/>
          <p:cNvSpPr>
            <a:spLocks noGrp="1"/>
          </p:cNvSpPr>
          <p:nvPr>
            <p:ph type="sldNum" sz="quarter" idx="10"/>
          </p:nvPr>
        </p:nvSpPr>
        <p:spPr/>
        <p:txBody>
          <a:bodyPr/>
          <a:lstStyle/>
          <a:p>
            <a:fld id="{A7D2BB21-A695-5745-A3A5-32B31B730B7B}" type="slidenum">
              <a:rPr lang="en-US" smtClean="0"/>
              <a:t>34</a:t>
            </a:fld>
            <a:endParaRPr lang="en-US"/>
          </a:p>
        </p:txBody>
      </p:sp>
    </p:spTree>
    <p:extLst>
      <p:ext uri="{BB962C8B-B14F-4D97-AF65-F5344CB8AC3E}">
        <p14:creationId xmlns:p14="http://schemas.microsoft.com/office/powerpoint/2010/main" val="3169794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last result shows the accuracy for tracking changes in heart rate.  In</a:t>
            </a:r>
            <a:r>
              <a:rPr lang="en-US" baseline="0" dirty="0"/>
              <a:t> this experiment, they asked a user to exercise and then sit down after exercising, and they measured the user’s heart rate and we track it as a function of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this is the result of Vital-Radio and FDA approved baseline. Vital-Radio is able to very accurately track changes in the heart rate and it was able to track changes by as much as 20 beats over a small interval of 20 seconds.  </a:t>
            </a:r>
          </a:p>
        </p:txBody>
      </p:sp>
      <p:sp>
        <p:nvSpPr>
          <p:cNvPr id="4" name="Slide Number Placeholder 3"/>
          <p:cNvSpPr>
            <a:spLocks noGrp="1"/>
          </p:cNvSpPr>
          <p:nvPr>
            <p:ph type="sldNum" sz="quarter" idx="10"/>
          </p:nvPr>
        </p:nvSpPr>
        <p:spPr/>
        <p:txBody>
          <a:bodyPr/>
          <a:lstStyle/>
          <a:p>
            <a:fld id="{A7D2BB21-A695-5745-A3A5-32B31B730B7B}" type="slidenum">
              <a:rPr lang="en-US" smtClean="0"/>
              <a:t>35</a:t>
            </a:fld>
            <a:endParaRPr lang="en-US"/>
          </a:p>
        </p:txBody>
      </p:sp>
    </p:spTree>
    <p:extLst>
      <p:ext uri="{BB962C8B-B14F-4D97-AF65-F5344CB8AC3E}">
        <p14:creationId xmlns:p14="http://schemas.microsoft.com/office/powerpoint/2010/main" val="706987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But of course, th</a:t>
            </a:r>
            <a:r>
              <a:rPr lang="en-US" altLang="zh-CN" baseline="0" dirty="0"/>
              <a:t>is</a:t>
            </a:r>
            <a:r>
              <a:rPr lang="en-US" baseline="0" dirty="0"/>
              <a:t> technology still has some limitations.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it requires a minimum separation between users of at least 1-2 meters in order to properly isolate reflections.  The reason is that </a:t>
            </a:r>
            <a:r>
              <a:rPr lang="en-US" altLang="zh-CN" baseline="0" dirty="0"/>
              <a:t>the</a:t>
            </a:r>
            <a:r>
              <a:rPr lang="zh-CN" altLang="en-US" baseline="0" dirty="0"/>
              <a:t> </a:t>
            </a:r>
            <a:r>
              <a:rPr lang="en-US" baseline="0" dirty="0"/>
              <a:t>wireless positioning technology has this level of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It</a:t>
            </a:r>
            <a:r>
              <a:rPr lang="zh-CN" altLang="en-US" baseline="0" dirty="0"/>
              <a:t> </a:t>
            </a:r>
            <a:r>
              <a:rPr lang="en-US" baseline="0" dirty="0"/>
              <a:t>also has a monitoring range that is limited to 8 meters because of its low power, remember that it’s 10,000x lower than cellphones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and </a:t>
            </a:r>
            <a:r>
              <a:rPr lang="en-US" baseline="0" dirty="0"/>
              <a:t>it requires the users to be mostly static and cannot get their heart rates as they are jumping or moving around the room. On the other hand, when we have small movements like you guys in this room using your cellphones or typing on your laptops, we can get the breathing and heart rate.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36</a:t>
            </a:fld>
            <a:endParaRPr lang="en-US"/>
          </a:p>
        </p:txBody>
      </p:sp>
    </p:spTree>
    <p:extLst>
      <p:ext uri="{BB962C8B-B14F-4D97-AF65-F5344CB8AC3E}">
        <p14:creationId xmlns:p14="http://schemas.microsoft.com/office/powerpoint/2010/main" val="128629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t>In other words, Can we monitor breathing and heart rate from a distance? What do you guys think? [pause]</a:t>
            </a:r>
          </a:p>
          <a:p>
            <a:r>
              <a:rPr lang="en-US" sz="1200" b="0" dirty="0"/>
              <a:t>The answer</a:t>
            </a:r>
            <a:r>
              <a:rPr lang="en-US" sz="1200" b="0" baseline="0" dirty="0"/>
              <a:t> is yes. [Pause]</a:t>
            </a:r>
          </a:p>
        </p:txBody>
      </p:sp>
      <p:sp>
        <p:nvSpPr>
          <p:cNvPr id="4" name="Slide Number Placeholder 3"/>
          <p:cNvSpPr>
            <a:spLocks noGrp="1"/>
          </p:cNvSpPr>
          <p:nvPr>
            <p:ph type="sldNum" sz="quarter" idx="10"/>
          </p:nvPr>
        </p:nvSpPr>
        <p:spPr/>
        <p:txBody>
          <a:bodyPr/>
          <a:lstStyle/>
          <a:p>
            <a:fld id="{A7D2BB21-A695-5745-A3A5-32B31B730B7B}" type="slidenum">
              <a:rPr lang="en-US" smtClean="0"/>
              <a:t>4</a:t>
            </a:fld>
            <a:endParaRPr lang="en-US"/>
          </a:p>
        </p:txBody>
      </p:sp>
    </p:spTree>
    <p:extLst>
      <p:ext uri="{BB962C8B-B14F-4D97-AF65-F5344CB8AC3E}">
        <p14:creationId xmlns:p14="http://schemas.microsoft.com/office/powerpoint/2010/main" val="357902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Without requiring any physical contact with our bodies. </a:t>
            </a:r>
          </a:p>
          <a:p>
            <a:pPr rtl="0"/>
            <a:r>
              <a:rPr lang="en-US" sz="1200" b="0" i="0" u="none" strike="noStrike" kern="1200" dirty="0">
                <a:solidFill>
                  <a:schemeClr val="tx1"/>
                </a:solidFill>
                <a:effectLst/>
                <a:latin typeface="+mn-lt"/>
                <a:ea typeface="+mn-ea"/>
                <a:cs typeface="+mn-cs"/>
              </a:rPr>
              <a:t>does not require the user to face the device or be aware of its presence. sleeping, watching TV, typing on her laptop, or checking her phone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7D2BB21-A695-5745-A3A5-32B31B730B7B}" type="slidenum">
              <a:rPr lang="en-US" smtClean="0"/>
              <a:t>5</a:t>
            </a:fld>
            <a:endParaRPr lang="en-US"/>
          </a:p>
        </p:txBody>
      </p:sp>
    </p:spTree>
    <p:extLst>
      <p:ext uri="{BB962C8B-B14F-4D97-AF65-F5344CB8AC3E}">
        <p14:creationId xmlns:p14="http://schemas.microsoft.com/office/powerpoint/2010/main" val="210127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radars that can detect human presence through walls or under rubble by relying on the fact that breathing impacts wireless signals. they could be used to sense the chest movements of a trapped victim through rubble.</a:t>
            </a:r>
          </a:p>
        </p:txBody>
      </p:sp>
      <p:sp>
        <p:nvSpPr>
          <p:cNvPr id="4" name="Slide Number Placeholder 3"/>
          <p:cNvSpPr>
            <a:spLocks noGrp="1"/>
          </p:cNvSpPr>
          <p:nvPr>
            <p:ph type="sldNum" sz="quarter" idx="5"/>
          </p:nvPr>
        </p:nvSpPr>
        <p:spPr/>
        <p:txBody>
          <a:bodyPr/>
          <a:lstStyle/>
          <a:p>
            <a:fld id="{A7D2BB21-A695-5745-A3A5-32B31B730B7B}" type="slidenum">
              <a:rPr lang="en-US" smtClean="0"/>
              <a:t>6</a:t>
            </a:fld>
            <a:endParaRPr lang="en-US"/>
          </a:p>
        </p:txBody>
      </p:sp>
    </p:spTree>
    <p:extLst>
      <p:ext uri="{BB962C8B-B14F-4D97-AF65-F5344CB8AC3E}">
        <p14:creationId xmlns:p14="http://schemas.microsoft.com/office/powerpoint/2010/main" val="127523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breathing and heartbeats are minute movements, only one source of motion</a:t>
            </a:r>
          </a:p>
        </p:txBody>
      </p:sp>
      <p:sp>
        <p:nvSpPr>
          <p:cNvPr id="4" name="Slide Number Placeholder 3"/>
          <p:cNvSpPr>
            <a:spLocks noGrp="1"/>
          </p:cNvSpPr>
          <p:nvPr>
            <p:ph type="sldNum" sz="quarter" idx="5"/>
          </p:nvPr>
        </p:nvSpPr>
        <p:spPr/>
        <p:txBody>
          <a:bodyPr/>
          <a:lstStyle/>
          <a:p>
            <a:fld id="{A7D2BB21-A695-5745-A3A5-32B31B730B7B}" type="slidenum">
              <a:rPr lang="en-US" smtClean="0"/>
              <a:t>8</a:t>
            </a:fld>
            <a:endParaRPr lang="en-US"/>
          </a:p>
        </p:txBody>
      </p:sp>
    </p:spTree>
    <p:extLst>
      <p:ext uri="{BB962C8B-B14F-4D97-AF65-F5344CB8AC3E}">
        <p14:creationId xmlns:p14="http://schemas.microsoft.com/office/powerpoint/2010/main" val="94672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t>In this talk, I will be describing Vital-Radio, a technology that allows us to monitor breathing and heart rate remotely and with very high accuracy.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t>For example, you can take the device, place it in your home, and it can monitor multiple users’ vital signs simultaneously. And it operates even if the user is behind the wall, so it can cover multiple rooms at the same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t>So, what is the basic idea that allows us to monitor human vital signs remotely? [pause]</a:t>
            </a:r>
          </a:p>
          <a:p>
            <a:endParaRPr lang="en-US" dirty="0"/>
          </a:p>
        </p:txBody>
      </p:sp>
      <p:sp>
        <p:nvSpPr>
          <p:cNvPr id="4" name="Slide Number Placeholder 3"/>
          <p:cNvSpPr>
            <a:spLocks noGrp="1"/>
          </p:cNvSpPr>
          <p:nvPr>
            <p:ph type="sldNum" sz="quarter" idx="10"/>
          </p:nvPr>
        </p:nvSpPr>
        <p:spPr/>
        <p:txBody>
          <a:bodyPr/>
          <a:lstStyle/>
          <a:p>
            <a:fld id="{A7D2BB21-A695-5745-A3A5-32B31B730B7B}" type="slidenum">
              <a:rPr lang="en-US" smtClean="0"/>
              <a:t>9</a:t>
            </a:fld>
            <a:endParaRPr lang="en-US"/>
          </a:p>
        </p:txBody>
      </p:sp>
    </p:spTree>
    <p:extLst>
      <p:ext uri="{BB962C8B-B14F-4D97-AF65-F5344CB8AC3E}">
        <p14:creationId xmlns:p14="http://schemas.microsoft.com/office/powerpoint/2010/main" val="173913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idea for doing this is that we will use wireless reflections of the human body to monitor breathing and heart rate. </a:t>
            </a:r>
          </a:p>
        </p:txBody>
      </p:sp>
      <p:sp>
        <p:nvSpPr>
          <p:cNvPr id="4" name="Slide Number Placeholder 3"/>
          <p:cNvSpPr>
            <a:spLocks noGrp="1"/>
          </p:cNvSpPr>
          <p:nvPr>
            <p:ph type="sldNum" sz="quarter" idx="10"/>
          </p:nvPr>
        </p:nvSpPr>
        <p:spPr/>
        <p:txBody>
          <a:bodyPr/>
          <a:lstStyle/>
          <a:p>
            <a:fld id="{A7D2BB21-A695-5745-A3A5-32B31B730B7B}" type="slidenum">
              <a:rPr lang="en-US" smtClean="0"/>
              <a:t>10</a:t>
            </a:fld>
            <a:endParaRPr lang="en-US"/>
          </a:p>
        </p:txBody>
      </p:sp>
    </p:spTree>
    <p:extLst>
      <p:ext uri="{BB962C8B-B14F-4D97-AF65-F5344CB8AC3E}">
        <p14:creationId xmlns:p14="http://schemas.microsoft.com/office/powerpoint/2010/main" val="98763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0A9020-9584-AE48-99D9-8597102BBE07}" type="datetime1">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5107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2708D-B044-AC43-8BAB-21EED577B636}" type="datetime1">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407675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12EE64-7148-6749-A898-2E92CEA661D7}" type="datetime1">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398018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6802"/>
            <a:ext cx="8229600" cy="114300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457200" y="1518224"/>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C249C3-9812-AC44-8ACC-B34DB89E6D9D}" type="datetime1">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207456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FF181-791D-6048-8D01-D714A83C6E3C}" type="datetime1">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274387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4D65FE-EA9B-3A4B-B11F-2E4435B8DB7D}" type="datetime1">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42836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2EB93A-AD8D-8E48-ADF0-7EA8EA9D9953}" type="datetime1">
              <a:rPr lang="en-US" smtClean="0"/>
              <a:t>4/4/19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3007309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24353-B118-BB42-A333-345411DA916F}" type="datetime1">
              <a:rPr lang="en-US" smtClean="0"/>
              <a:t>4/4/19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55283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D6AFD-FD6B-8747-87B7-2148EB147F8F}" type="datetime1">
              <a:rPr lang="en-US" smtClean="0"/>
              <a:t>4/4/19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280682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CBC920-2EE3-1444-9BB8-F8E56EA8CC72}" type="datetime1">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304130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091919-FE9C-454C-AA4E-AF00011C7BC0}" type="datetime1">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1DBFB-D302-9541-BFE9-32C71E6835BD}" type="slidenum">
              <a:rPr lang="en-US" smtClean="0"/>
              <a:t>‹#›</a:t>
            </a:fld>
            <a:endParaRPr lang="en-US"/>
          </a:p>
        </p:txBody>
      </p:sp>
    </p:spTree>
    <p:extLst>
      <p:ext uri="{BB962C8B-B14F-4D97-AF65-F5344CB8AC3E}">
        <p14:creationId xmlns:p14="http://schemas.microsoft.com/office/powerpoint/2010/main" val="313031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0A686-FB73-D240-9416-2369C328910A}" type="datetime1">
              <a:rPr lang="en-US" smtClean="0"/>
              <a:t>4/4/19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1DBFB-D302-9541-BFE9-32C71E6835BD}" type="slidenum">
              <a:rPr lang="en-US" smtClean="0"/>
              <a:t>‹#›</a:t>
            </a:fld>
            <a:endParaRPr lang="en-US"/>
          </a:p>
        </p:txBody>
      </p:sp>
    </p:spTree>
    <p:extLst>
      <p:ext uri="{BB962C8B-B14F-4D97-AF65-F5344CB8AC3E}">
        <p14:creationId xmlns:p14="http://schemas.microsoft.com/office/powerpoint/2010/main" val="4223899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b="1" kern="1200">
          <a:solidFill>
            <a:srgbClr val="1F497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8.JP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1775"/>
            <a:ext cx="7772400" cy="1470025"/>
          </a:xfrm>
        </p:spPr>
        <p:txBody>
          <a:bodyPr>
            <a:noAutofit/>
          </a:bodyPr>
          <a:lstStyle/>
          <a:p>
            <a:r>
              <a:rPr lang="en-US" sz="4800" b="0" dirty="0">
                <a:solidFill>
                  <a:schemeClr val="tx1"/>
                </a:solidFill>
              </a:rPr>
              <a:t>Smart Homes that Monitor Breathing and Heart Rate</a:t>
            </a:r>
          </a:p>
        </p:txBody>
      </p:sp>
      <p:sp>
        <p:nvSpPr>
          <p:cNvPr id="3" name="Subtitle 2"/>
          <p:cNvSpPr>
            <a:spLocks noGrp="1"/>
          </p:cNvSpPr>
          <p:nvPr>
            <p:ph type="subTitle" idx="1"/>
          </p:nvPr>
        </p:nvSpPr>
        <p:spPr>
          <a:xfrm>
            <a:off x="0" y="3347720"/>
            <a:ext cx="9144000" cy="1821329"/>
          </a:xfrm>
        </p:spPr>
        <p:txBody>
          <a:bodyPr>
            <a:normAutofit/>
          </a:bodyPr>
          <a:lstStyle/>
          <a:p>
            <a:r>
              <a:rPr lang="en-US" sz="2400" dirty="0">
                <a:solidFill>
                  <a:schemeClr val="tx1"/>
                </a:solidFill>
              </a:rPr>
              <a:t>Fadel </a:t>
            </a:r>
            <a:r>
              <a:rPr lang="en-US" sz="2400" dirty="0" err="1">
                <a:solidFill>
                  <a:schemeClr val="tx1"/>
                </a:solidFill>
              </a:rPr>
              <a:t>Adib</a:t>
            </a:r>
            <a:r>
              <a:rPr lang="en-US" altLang="zh-CN" sz="2400" dirty="0">
                <a:solidFill>
                  <a:schemeClr val="tx1"/>
                </a:solidFill>
              </a:rPr>
              <a:t>,</a:t>
            </a:r>
            <a:r>
              <a:rPr lang="zh-CN" altLang="en-US" sz="2400" dirty="0">
                <a:solidFill>
                  <a:schemeClr val="tx1"/>
                </a:solidFill>
              </a:rPr>
              <a:t> </a:t>
            </a:r>
            <a:r>
              <a:rPr lang="en-US" sz="2400" dirty="0" err="1">
                <a:solidFill>
                  <a:schemeClr val="tx1"/>
                </a:solidFill>
              </a:rPr>
              <a:t>Hongzi</a:t>
            </a:r>
            <a:r>
              <a:rPr lang="en-US" sz="2400" dirty="0">
                <a:solidFill>
                  <a:schemeClr val="tx1"/>
                </a:solidFill>
              </a:rPr>
              <a:t> Mao, Zach </a:t>
            </a:r>
            <a:r>
              <a:rPr lang="en-US" sz="2400" dirty="0" err="1">
                <a:solidFill>
                  <a:schemeClr val="tx1"/>
                </a:solidFill>
              </a:rPr>
              <a:t>Kabelac</a:t>
            </a:r>
            <a:r>
              <a:rPr lang="en-US" sz="2400" dirty="0">
                <a:solidFill>
                  <a:schemeClr val="tx1"/>
                </a:solidFill>
              </a:rPr>
              <a:t>, Dina Katabi, Rob Miller</a:t>
            </a:r>
          </a:p>
          <a:p>
            <a:r>
              <a:rPr lang="en-US" altLang="zh-CN" sz="2400" dirty="0">
                <a:solidFill>
                  <a:schemeClr val="tx1"/>
                </a:solidFill>
              </a:rPr>
              <a:t>CHI</a:t>
            </a:r>
            <a:r>
              <a:rPr lang="zh-CN" altLang="en-US" sz="2400" dirty="0">
                <a:solidFill>
                  <a:schemeClr val="tx1"/>
                </a:solidFill>
              </a:rPr>
              <a:t> </a:t>
            </a:r>
            <a:r>
              <a:rPr lang="en-US" altLang="zh-CN" sz="2400" dirty="0">
                <a:solidFill>
                  <a:schemeClr val="tx1"/>
                </a:solidFill>
              </a:rPr>
              <a:t>2015</a:t>
            </a:r>
          </a:p>
          <a:p>
            <a:endParaRPr lang="en-US" sz="2400" dirty="0">
              <a:solidFill>
                <a:schemeClr val="tx1">
                  <a:lumMod val="50000"/>
                  <a:lumOff val="50000"/>
                </a:schemeClr>
              </a:solidFill>
            </a:endParaRPr>
          </a:p>
          <a:p>
            <a:r>
              <a:rPr lang="en-US" sz="2400" dirty="0">
                <a:solidFill>
                  <a:schemeClr val="tx1">
                    <a:lumMod val="50000"/>
                    <a:lumOff val="50000"/>
                  </a:schemeClr>
                </a:solidFill>
              </a:rPr>
              <a:t>Presenter: Gang Liao and </a:t>
            </a:r>
            <a:r>
              <a:rPr lang="en-US" sz="2400" dirty="0" err="1">
                <a:solidFill>
                  <a:schemeClr val="tx1">
                    <a:lumMod val="50000"/>
                    <a:lumOff val="50000"/>
                  </a:schemeClr>
                </a:solidFill>
              </a:rPr>
              <a:t>Dunbang</a:t>
            </a:r>
            <a:r>
              <a:rPr lang="en-US" sz="2400" dirty="0">
                <a:solidFill>
                  <a:schemeClr val="tx1">
                    <a:lumMod val="50000"/>
                    <a:lumOff val="50000"/>
                  </a:schemeClr>
                </a:solidFill>
              </a:rPr>
              <a:t> He</a:t>
            </a:r>
          </a:p>
        </p:txBody>
      </p:sp>
      <p:sp>
        <p:nvSpPr>
          <p:cNvPr id="6" name="Slide Number Placeholder 5"/>
          <p:cNvSpPr>
            <a:spLocks noGrp="1"/>
          </p:cNvSpPr>
          <p:nvPr>
            <p:ph type="sldNum" sz="quarter" idx="12"/>
          </p:nvPr>
        </p:nvSpPr>
        <p:spPr/>
        <p:txBody>
          <a:bodyPr/>
          <a:lstStyle/>
          <a:p>
            <a:fld id="{4CD1DBFB-D302-9541-BFE9-32C71E6835BD}" type="slidenum">
              <a:rPr lang="en-US" smtClean="0"/>
              <a:t>1</a:t>
            </a:fld>
            <a:endParaRPr lang="en-US"/>
          </a:p>
        </p:txBody>
      </p:sp>
    </p:spTree>
    <p:extLst>
      <p:ext uri="{BB962C8B-B14F-4D97-AF65-F5344CB8AC3E}">
        <p14:creationId xmlns:p14="http://schemas.microsoft.com/office/powerpoint/2010/main" val="2978424866"/>
      </p:ext>
    </p:extLst>
  </p:cSld>
  <p:clrMapOvr>
    <a:masterClrMapping/>
  </p:clrMapOvr>
  <mc:AlternateContent xmlns:mc="http://schemas.openxmlformats.org/markup-compatibility/2006" xmlns:p14="http://schemas.microsoft.com/office/powerpoint/2010/main">
    <mc:Choice Requires="p14">
      <p:transition spd="slow" p14:dur="2000" advTm="12212"/>
    </mc:Choice>
    <mc:Fallback xmlns="">
      <p:transition spd="slow" advTm="122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10504" y="0"/>
            <a:ext cx="8979828" cy="1489251"/>
          </a:xfrm>
        </p:spPr>
        <p:txBody>
          <a:bodyPr>
            <a:noAutofit/>
          </a:bodyPr>
          <a:lstStyle/>
          <a:p>
            <a:pPr algn="l"/>
            <a:r>
              <a:rPr lang="en-US" sz="3200" b="0" dirty="0">
                <a:solidFill>
                  <a:srgbClr val="1F497D"/>
                </a:solidFill>
              </a:rPr>
              <a:t>Idea: Use wireless reflections off the human body </a:t>
            </a:r>
          </a:p>
        </p:txBody>
      </p:sp>
    </p:spTree>
    <p:extLst>
      <p:ext uri="{BB962C8B-B14F-4D97-AF65-F5344CB8AC3E}">
        <p14:creationId xmlns:p14="http://schemas.microsoft.com/office/powerpoint/2010/main" val="2536677885"/>
      </p:ext>
    </p:extLst>
  </p:cSld>
  <p:clrMapOvr>
    <a:masterClrMapping/>
  </p:clrMapOvr>
  <mc:AlternateContent xmlns:mc="http://schemas.openxmlformats.org/markup-compatibility/2006" xmlns:p14="http://schemas.microsoft.com/office/powerpoint/2010/main">
    <mc:Choice Requires="p14">
      <p:transition spd="slow" p14:dur="2000" advTm="4969"/>
    </mc:Choice>
    <mc:Fallback xmlns="">
      <p:transition spd="slow" advTm="49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4602207" y="5176943"/>
            <a:ext cx="508454" cy="484596"/>
          </a:xfrm>
          <a:prstGeom prst="roundRect">
            <a:avLst/>
          </a:prstGeom>
          <a:solidFill>
            <a:schemeClr val="accent2">
              <a:lumMod val="40000"/>
              <a:lumOff val="60000"/>
              <a:alpha val="47000"/>
            </a:scheme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5878017" y="4934645"/>
            <a:ext cx="1546049" cy="484596"/>
          </a:xfrm>
          <a:prstGeom prst="roundRect">
            <a:avLst/>
          </a:prstGeom>
          <a:solidFill>
            <a:schemeClr val="accent2">
              <a:lumMod val="40000"/>
              <a:lumOff val="60000"/>
              <a:alpha val="47000"/>
            </a:scheme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10504" y="656"/>
            <a:ext cx="8979828" cy="1489251"/>
          </a:xfrm>
        </p:spPr>
        <p:txBody>
          <a:bodyPr>
            <a:noAutofit/>
          </a:bodyPr>
          <a:lstStyle/>
          <a:p>
            <a:pPr algn="l"/>
            <a:r>
              <a:rPr lang="en-US" sz="3200" b="0" dirty="0">
                <a:solidFill>
                  <a:srgbClr val="1F497D"/>
                </a:solidFill>
              </a:rPr>
              <a:t>Idea: Use wireless reflections off the human body </a:t>
            </a:r>
          </a:p>
        </p:txBody>
      </p:sp>
      <p:sp>
        <p:nvSpPr>
          <p:cNvPr id="12" name="TextBox 11"/>
          <p:cNvSpPr txBox="1"/>
          <p:nvPr/>
        </p:nvSpPr>
        <p:spPr>
          <a:xfrm>
            <a:off x="982273" y="2069303"/>
            <a:ext cx="2349369" cy="461665"/>
          </a:xfrm>
          <a:prstGeom prst="rect">
            <a:avLst/>
          </a:prstGeom>
          <a:noFill/>
        </p:spPr>
        <p:txBody>
          <a:bodyPr wrap="square" rtlCol="0">
            <a:spAutoFit/>
          </a:bodyPr>
          <a:lstStyle/>
          <a:p>
            <a:pPr algn="ctr"/>
            <a:r>
              <a:rPr lang="en-US" sz="2400" b="1" dirty="0"/>
              <a:t>Wireless device</a:t>
            </a:r>
          </a:p>
        </p:txBody>
      </p:sp>
      <p:pic>
        <p:nvPicPr>
          <p:cNvPr id="26" name="Picture 25"/>
          <p:cNvPicPr>
            <a:picLocks noChangeAspect="1"/>
          </p:cNvPicPr>
          <p:nvPr/>
        </p:nvPicPr>
        <p:blipFill>
          <a:blip r:embed="rId4"/>
          <a:stretch>
            <a:fillRect/>
          </a:stretch>
        </p:blipFill>
        <p:spPr>
          <a:xfrm flipH="1">
            <a:off x="1391364" y="2733998"/>
            <a:ext cx="1284111" cy="1284111"/>
          </a:xfrm>
          <a:prstGeom prst="rect">
            <a:avLst/>
          </a:prstGeom>
        </p:spPr>
      </p:pic>
      <p:pic>
        <p:nvPicPr>
          <p:cNvPr id="15" name="Picture 14" descr="inhale.jpg"/>
          <p:cNvPicPr>
            <a:picLocks noChangeAspect="1"/>
          </p:cNvPicPr>
          <p:nvPr/>
        </p:nvPicPr>
        <p:blipFill rotWithShape="1">
          <a:blip r:embed="rId5">
            <a:extLst>
              <a:ext uri="{28A0092B-C50C-407E-A947-70E740481C1C}">
                <a14:useLocalDpi xmlns:a14="http://schemas.microsoft.com/office/drawing/2010/main" val="0"/>
              </a:ext>
            </a:extLst>
          </a:blip>
          <a:srcRect r="47350"/>
          <a:stretch/>
        </p:blipFill>
        <p:spPr>
          <a:xfrm flipH="1">
            <a:off x="5675556" y="1217010"/>
            <a:ext cx="1567862" cy="3412336"/>
          </a:xfrm>
          <a:prstGeom prst="rect">
            <a:avLst/>
          </a:prstGeom>
        </p:spPr>
      </p:pic>
      <p:sp>
        <p:nvSpPr>
          <p:cNvPr id="18" name="Rectangle 17"/>
          <p:cNvSpPr/>
          <p:nvPr/>
        </p:nvSpPr>
        <p:spPr>
          <a:xfrm>
            <a:off x="5224490" y="3052547"/>
            <a:ext cx="817504" cy="1758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162179" y="3067145"/>
            <a:ext cx="817504" cy="1503523"/>
          </a:xfrm>
          <a:prstGeom prst="rect">
            <a:avLst/>
          </a:prstGeom>
          <a:solidFill>
            <a:srgbClr val="F5E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nhale.jpg"/>
          <p:cNvPicPr>
            <a:picLocks noChangeAspect="1"/>
          </p:cNvPicPr>
          <p:nvPr/>
        </p:nvPicPr>
        <p:blipFill rotWithShape="1">
          <a:blip r:embed="rId5">
            <a:extLst>
              <a:ext uri="{28A0092B-C50C-407E-A947-70E740481C1C}">
                <a14:useLocalDpi xmlns:a14="http://schemas.microsoft.com/office/drawing/2010/main" val="0"/>
              </a:ext>
            </a:extLst>
          </a:blip>
          <a:srcRect l="16812" t="53910" r="47200"/>
          <a:stretch/>
        </p:blipFill>
        <p:spPr>
          <a:xfrm flipH="1">
            <a:off x="5862916" y="2939815"/>
            <a:ext cx="694551" cy="1682738"/>
          </a:xfrm>
          <a:prstGeom prst="rect">
            <a:avLst/>
          </a:prstGeom>
        </p:spPr>
      </p:pic>
      <p:sp>
        <p:nvSpPr>
          <p:cNvPr id="21" name="Rectangle 20"/>
          <p:cNvSpPr/>
          <p:nvPr/>
        </p:nvSpPr>
        <p:spPr>
          <a:xfrm>
            <a:off x="5727571" y="4342860"/>
            <a:ext cx="1467128" cy="4152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2675475" y="3636846"/>
            <a:ext cx="3232783" cy="19670"/>
          </a:xfrm>
          <a:prstGeom prst="straightConnector1">
            <a:avLst/>
          </a:prstGeom>
          <a:ln w="5715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718876" y="3011174"/>
            <a:ext cx="1122500" cy="523220"/>
          </a:xfrm>
          <a:prstGeom prst="rect">
            <a:avLst/>
          </a:prstGeom>
          <a:noFill/>
        </p:spPr>
        <p:txBody>
          <a:bodyPr wrap="square" rtlCol="0">
            <a:spAutoFit/>
          </a:bodyPr>
          <a:lstStyle/>
          <a:p>
            <a:r>
              <a:rPr lang="en-US" sz="2800" b="1" dirty="0" err="1">
                <a:solidFill>
                  <a:srgbClr val="FF0000"/>
                </a:solidFill>
              </a:rPr>
              <a:t>d</a:t>
            </a:r>
            <a:r>
              <a:rPr lang="en-US" sz="2800" b="1" baseline="-25000" dirty="0" err="1">
                <a:solidFill>
                  <a:srgbClr val="FF0000"/>
                </a:solidFill>
              </a:rPr>
              <a:t>exhale</a:t>
            </a:r>
            <a:endParaRPr lang="en-US" sz="2800" b="1" baseline="-25000" dirty="0">
              <a:solidFill>
                <a:srgbClr val="FF0000"/>
              </a:solidFill>
            </a:endParaRPr>
          </a:p>
        </p:txBody>
      </p:sp>
      <p:cxnSp>
        <p:nvCxnSpPr>
          <p:cNvPr id="24" name="Straight Arrow Connector 23"/>
          <p:cNvCxnSpPr/>
          <p:nvPr/>
        </p:nvCxnSpPr>
        <p:spPr>
          <a:xfrm flipH="1">
            <a:off x="2645235" y="3972018"/>
            <a:ext cx="3057947" cy="0"/>
          </a:xfrm>
          <a:prstGeom prst="straightConnector1">
            <a:avLst/>
          </a:prstGeom>
          <a:ln w="57150" cmpd="sng">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824716" y="3972018"/>
            <a:ext cx="1122500" cy="523220"/>
          </a:xfrm>
          <a:prstGeom prst="rect">
            <a:avLst/>
          </a:prstGeom>
          <a:noFill/>
        </p:spPr>
        <p:txBody>
          <a:bodyPr wrap="square" rtlCol="0">
            <a:spAutoFit/>
          </a:bodyPr>
          <a:lstStyle/>
          <a:p>
            <a:r>
              <a:rPr lang="en-US" sz="2800" b="1" dirty="0" err="1">
                <a:solidFill>
                  <a:schemeClr val="tx2"/>
                </a:solidFill>
              </a:rPr>
              <a:t>d</a:t>
            </a:r>
            <a:r>
              <a:rPr lang="en-US" sz="2800" b="1" baseline="-25000" dirty="0" err="1">
                <a:solidFill>
                  <a:schemeClr val="tx2"/>
                </a:solidFill>
              </a:rPr>
              <a:t>inhale</a:t>
            </a:r>
            <a:endParaRPr lang="en-US" sz="2800" b="1" baseline="-25000" dirty="0">
              <a:solidFill>
                <a:schemeClr val="tx2"/>
              </a:solidFill>
            </a:endParaRPr>
          </a:p>
        </p:txBody>
      </p:sp>
      <p:cxnSp>
        <p:nvCxnSpPr>
          <p:cNvPr id="29" name="Straight Connector 28"/>
          <p:cNvCxnSpPr/>
          <p:nvPr/>
        </p:nvCxnSpPr>
        <p:spPr>
          <a:xfrm>
            <a:off x="5703181" y="3123722"/>
            <a:ext cx="1" cy="144694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892571" y="3115845"/>
            <a:ext cx="15687" cy="145561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645235" y="3123722"/>
            <a:ext cx="0" cy="149883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rcRect b="48239"/>
          <a:stretch/>
        </p:blipFill>
        <p:spPr>
          <a:xfrm rot="5400000">
            <a:off x="2630156" y="2622947"/>
            <a:ext cx="826888" cy="576083"/>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939" l="9954" r="92361">
                        <a14:foregroundMark x1="92361" y1="35061" x2="92361" y2="35061"/>
                        <a14:foregroundMark x1="61111" y1="39634" x2="61111" y2="39634"/>
                        <a14:foregroundMark x1="72917" y1="47256" x2="72917" y2="47256"/>
                        <a14:foregroundMark x1="54861" y1="60671" x2="54861" y2="60671"/>
                        <a14:foregroundMark x1="37963" y1="62805" x2="37963" y2="62805"/>
                        <a14:foregroundMark x1="50231" y1="78354" x2="50231" y2="78354"/>
                      </a14:backgroundRemoval>
                    </a14:imgEffect>
                  </a14:imgLayer>
                </a14:imgProps>
              </a:ext>
            </a:extLst>
          </a:blip>
          <a:srcRect b="48239"/>
          <a:stretch/>
        </p:blipFill>
        <p:spPr>
          <a:xfrm rot="16200000" flipH="1">
            <a:off x="5136605" y="2622947"/>
            <a:ext cx="826888" cy="576083"/>
          </a:xfrm>
          <a:prstGeom prst="rect">
            <a:avLst/>
          </a:prstGeom>
        </p:spPr>
      </p:pic>
      <p:grpSp>
        <p:nvGrpSpPr>
          <p:cNvPr id="33" name="Group 32"/>
          <p:cNvGrpSpPr/>
          <p:nvPr/>
        </p:nvGrpSpPr>
        <p:grpSpPr>
          <a:xfrm>
            <a:off x="4633547" y="4964881"/>
            <a:ext cx="3399052" cy="950472"/>
            <a:chOff x="2835052" y="1935933"/>
            <a:chExt cx="3399052" cy="950472"/>
          </a:xfrm>
        </p:grpSpPr>
        <p:sp>
          <p:nvSpPr>
            <p:cNvPr id="34" name="TextBox 33"/>
            <p:cNvSpPr txBox="1"/>
            <p:nvPr/>
          </p:nvSpPr>
          <p:spPr>
            <a:xfrm>
              <a:off x="2835052" y="2089071"/>
              <a:ext cx="2055207" cy="523220"/>
            </a:xfrm>
            <a:prstGeom prst="rect">
              <a:avLst/>
            </a:prstGeom>
            <a:noFill/>
          </p:spPr>
          <p:txBody>
            <a:bodyPr wrap="square" rtlCol="0">
              <a:spAutoFit/>
            </a:bodyPr>
            <a:lstStyle/>
            <a:p>
              <a:r>
                <a:rPr lang="el-GR" sz="2800" dirty="0"/>
                <a:t>φ </a:t>
              </a:r>
              <a:r>
                <a:rPr lang="en-US" sz="2800" dirty="0"/>
                <a:t> = </a:t>
              </a:r>
              <a:r>
                <a:rPr lang="el-GR" sz="2800" dirty="0"/>
                <a:t>2π</a:t>
              </a:r>
              <a:endParaRPr lang="en-US" sz="2800" dirty="0"/>
            </a:p>
          </p:txBody>
        </p:sp>
        <p:sp>
          <p:nvSpPr>
            <p:cNvPr id="35" name="TextBox 34"/>
            <p:cNvSpPr txBox="1"/>
            <p:nvPr/>
          </p:nvSpPr>
          <p:spPr>
            <a:xfrm>
              <a:off x="4095862" y="1935933"/>
              <a:ext cx="2138242" cy="523220"/>
            </a:xfrm>
            <a:prstGeom prst="rect">
              <a:avLst/>
            </a:prstGeom>
            <a:noFill/>
          </p:spPr>
          <p:txBody>
            <a:bodyPr wrap="square" rtlCol="0">
              <a:spAutoFit/>
            </a:bodyPr>
            <a:lstStyle/>
            <a:p>
              <a:r>
                <a:rPr lang="en-US" sz="2800" dirty="0"/>
                <a:t>distance</a:t>
              </a:r>
            </a:p>
          </p:txBody>
        </p:sp>
        <p:sp>
          <p:nvSpPr>
            <p:cNvPr id="36" name="TextBox 35"/>
            <p:cNvSpPr txBox="1"/>
            <p:nvPr/>
          </p:nvSpPr>
          <p:spPr>
            <a:xfrm>
              <a:off x="3997348" y="2363185"/>
              <a:ext cx="2112049" cy="523220"/>
            </a:xfrm>
            <a:prstGeom prst="rect">
              <a:avLst/>
            </a:prstGeom>
            <a:noFill/>
          </p:spPr>
          <p:txBody>
            <a:bodyPr wrap="square" rtlCol="0">
              <a:spAutoFit/>
            </a:bodyPr>
            <a:lstStyle/>
            <a:p>
              <a:r>
                <a:rPr lang="en-US" sz="2800" dirty="0"/>
                <a:t>wavelength</a:t>
              </a:r>
            </a:p>
          </p:txBody>
        </p:sp>
        <p:cxnSp>
          <p:nvCxnSpPr>
            <p:cNvPr id="37" name="Straight Connector 36"/>
            <p:cNvCxnSpPr/>
            <p:nvPr/>
          </p:nvCxnSpPr>
          <p:spPr>
            <a:xfrm flipV="1">
              <a:off x="4018874" y="2428917"/>
              <a:ext cx="1751745"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8" name="Content Placeholder 2"/>
          <p:cNvSpPr>
            <a:spLocks noGrp="1"/>
          </p:cNvSpPr>
          <p:nvPr>
            <p:ph idx="1"/>
          </p:nvPr>
        </p:nvSpPr>
        <p:spPr>
          <a:xfrm>
            <a:off x="396715" y="5126853"/>
            <a:ext cx="4290572" cy="839683"/>
          </a:xfrm>
        </p:spPr>
        <p:txBody>
          <a:bodyPr>
            <a:normAutofit/>
          </a:bodyPr>
          <a:lstStyle/>
          <a:p>
            <a:pPr marL="0" indent="0">
              <a:buNone/>
            </a:pPr>
            <a:r>
              <a:rPr lang="en-US" sz="2800" dirty="0"/>
              <a:t>Wireless wave has a phase:</a:t>
            </a:r>
          </a:p>
        </p:txBody>
      </p:sp>
      <p:cxnSp>
        <p:nvCxnSpPr>
          <p:cNvPr id="48" name="Straight Connector 47"/>
          <p:cNvCxnSpPr/>
          <p:nvPr/>
        </p:nvCxnSpPr>
        <p:spPr>
          <a:xfrm>
            <a:off x="3303505" y="4885405"/>
            <a:ext cx="0" cy="1489559"/>
          </a:xfrm>
          <a:prstGeom prst="line">
            <a:avLst/>
          </a:prstGeom>
          <a:ln w="3175" cmpd="sng">
            <a:solidFill>
              <a:schemeClr val="tx1">
                <a:lumMod val="50000"/>
                <a:lumOff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Content Placeholder 2"/>
          <p:cNvSpPr txBox="1">
            <a:spLocks/>
          </p:cNvSpPr>
          <p:nvPr/>
        </p:nvSpPr>
        <p:spPr>
          <a:xfrm>
            <a:off x="3334881" y="4919883"/>
            <a:ext cx="5322027" cy="15061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Chest Motion changes distance</a:t>
            </a:r>
          </a:p>
          <a:p>
            <a:r>
              <a:rPr lang="en-US" sz="2800" dirty="0"/>
              <a:t>Heartbeats also change distance</a:t>
            </a:r>
          </a:p>
        </p:txBody>
      </p:sp>
      <p:sp>
        <p:nvSpPr>
          <p:cNvPr id="51" name="Title 1"/>
          <p:cNvSpPr txBox="1">
            <a:spLocks/>
          </p:cNvSpPr>
          <p:nvPr/>
        </p:nvSpPr>
        <p:spPr>
          <a:xfrm>
            <a:off x="9390332" y="5735"/>
            <a:ext cx="8979828" cy="14892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pPr algn="l"/>
            <a:r>
              <a:rPr lang="en-US" sz="3200" b="0" dirty="0"/>
              <a:t>Device analyzes the wireless reflections to compute </a:t>
            </a:r>
            <a:r>
              <a:rPr lang="en-US" sz="3200" b="0" dirty="0">
                <a:solidFill>
                  <a:srgbClr val="FF0000"/>
                </a:solidFill>
              </a:rPr>
              <a:t>distance </a:t>
            </a:r>
            <a:r>
              <a:rPr lang="en-US" sz="3200" b="0" dirty="0"/>
              <a:t>to the body</a:t>
            </a:r>
          </a:p>
        </p:txBody>
      </p:sp>
    </p:spTree>
    <p:custDataLst>
      <p:tags r:id="rId1"/>
    </p:custDataLst>
    <p:extLst>
      <p:ext uri="{BB962C8B-B14F-4D97-AF65-F5344CB8AC3E}">
        <p14:creationId xmlns:p14="http://schemas.microsoft.com/office/powerpoint/2010/main" val="1702144969"/>
      </p:ext>
    </p:extLst>
  </p:cSld>
  <p:clrMapOvr>
    <a:masterClrMapping/>
  </p:clrMapOvr>
  <mc:AlternateContent xmlns:mc="http://schemas.openxmlformats.org/markup-compatibility/2006" xmlns:p14="http://schemas.microsoft.com/office/powerpoint/2010/main">
    <mc:Choice Requires="p14">
      <p:transition p14:dur="0" advTm="84380"/>
    </mc:Choice>
    <mc:Fallback xmlns="">
      <p:transition advTm="84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5E-6 4.44444E-6 L 0.29445 4.44444E-6 " pathEditMode="relative" rAng="0" ptsTypes="AA">
                                      <p:cBhvr>
                                        <p:cTn id="8" dur="2000" fill="hold"/>
                                        <p:tgtEl>
                                          <p:spTgt spid="16"/>
                                        </p:tgtEl>
                                        <p:attrNameLst>
                                          <p:attrName>ppt_x</p:attrName>
                                          <p:attrName>ppt_y</p:attrName>
                                        </p:attrNameLst>
                                      </p:cBhvr>
                                      <p:rCtr x="14722" y="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nodeType="afterEffect">
                                  <p:stCondLst>
                                    <p:cond delay="0"/>
                                  </p:stCondLst>
                                  <p:childTnLst>
                                    <p:animMotion origin="layout" path="M -4.44444E-6 4.44444E-6 L -0.29461 4.44444E-6 " pathEditMode="relative" rAng="0" ptsTypes="AA">
                                      <p:cBhvr>
                                        <p:cTn id="17" dur="2000" fill="hold"/>
                                        <p:tgtEl>
                                          <p:spTgt spid="17"/>
                                        </p:tgtEl>
                                        <p:attrNameLst>
                                          <p:attrName>ppt_x</p:attrName>
                                          <p:attrName>ppt_y</p:attrName>
                                        </p:attrNameLst>
                                      </p:cBhvr>
                                      <p:rCtr x="-14740" y="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3.33333E-6 4.81481E-6 L -1.00069 4.81481E-6 " pathEditMode="relative" rAng="0" ptsTypes="AA">
                                      <p:cBhvr>
                                        <p:cTn id="21" dur="2000" fill="hold"/>
                                        <p:tgtEl>
                                          <p:spTgt spid="9"/>
                                        </p:tgtEl>
                                        <p:attrNameLst>
                                          <p:attrName>ppt_x</p:attrName>
                                          <p:attrName>ppt_y</p:attrName>
                                        </p:attrNameLst>
                                      </p:cBhvr>
                                      <p:rCtr x="-50035" y="0"/>
                                    </p:animMotion>
                                  </p:childTnLst>
                                </p:cTn>
                              </p:par>
                              <p:par>
                                <p:cTn id="22" presetID="0" presetClass="path" presetSubtype="0" accel="50000" decel="50000" fill="hold" grpId="0" nodeType="withEffect">
                                  <p:stCondLst>
                                    <p:cond delay="0"/>
                                  </p:stCondLst>
                                  <p:childTnLst>
                                    <p:animMotion origin="layout" path="M 0 -7.40741E-7 L -1.00069 -7.40741E-7 " pathEditMode="relative" rAng="0" ptsTypes="AA">
                                      <p:cBhvr>
                                        <p:cTn id="23" dur="2000" fill="hold"/>
                                        <p:tgtEl>
                                          <p:spTgt spid="51"/>
                                        </p:tgtEl>
                                        <p:attrNameLst>
                                          <p:attrName>ppt_x</p:attrName>
                                          <p:attrName>ppt_y</p:attrName>
                                        </p:attrNameLst>
                                      </p:cBhvr>
                                      <p:rCtr x="-50035" y="0"/>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2000" fill="hold"/>
                                        <p:tgtEl>
                                          <p:spTgt spid="20"/>
                                        </p:tgtEl>
                                      </p:cBhvr>
                                      <p:by x="150000" y="100000"/>
                                    </p:animScale>
                                  </p:childTnLst>
                                </p:cTn>
                              </p:par>
                              <p:par>
                                <p:cTn id="38" presetID="0" presetClass="path" presetSubtype="0" fill="hold" nodeType="withEffect">
                                  <p:stCondLst>
                                    <p:cond delay="0"/>
                                  </p:stCondLst>
                                  <p:childTnLst>
                                    <p:animMotion origin="layout" path="M 3.33333E-6 1.11111E-6 L 3.33333E-6 0.01088 " pathEditMode="relative" rAng="0" ptsTypes="AA">
                                      <p:cBhvr>
                                        <p:cTn id="39" dur="2000" fill="hold"/>
                                        <p:tgtEl>
                                          <p:spTgt spid="20"/>
                                        </p:tgtEl>
                                        <p:attrNameLst>
                                          <p:attrName>ppt_x</p:attrName>
                                          <p:attrName>ppt_y</p:attrName>
                                        </p:attrNameLst>
                                      </p:cBhvr>
                                      <p:rCtr x="0" y="532"/>
                                    </p:animMotion>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3.61111E-6 3.7037E-6 L -0.48091 3.7037E-6 " pathEditMode="relative" rAng="0" ptsTypes="AA">
                                      <p:cBhvr>
                                        <p:cTn id="64" dur="2000" fill="hold"/>
                                        <p:tgtEl>
                                          <p:spTgt spid="43"/>
                                        </p:tgtEl>
                                        <p:attrNameLst>
                                          <p:attrName>ppt_x</p:attrName>
                                          <p:attrName>ppt_y</p:attrName>
                                        </p:attrNameLst>
                                      </p:cBhvr>
                                      <p:rCtr x="-24045" y="0"/>
                                    </p:animMotion>
                                  </p:childTnLst>
                                </p:cTn>
                              </p:par>
                              <p:par>
                                <p:cTn id="65" presetID="0" presetClass="path" presetSubtype="0" accel="50000" decel="50000" fill="hold" grpId="1" nodeType="withEffect">
                                  <p:stCondLst>
                                    <p:cond delay="0"/>
                                  </p:stCondLst>
                                  <p:childTnLst>
                                    <p:animMotion origin="layout" path="M -5.55556E-7 -1.11111E-6 L -0.4809 -1.11111E-6 " pathEditMode="relative" rAng="0" ptsTypes="AA">
                                      <p:cBhvr>
                                        <p:cTn id="66" dur="2000" fill="hold"/>
                                        <p:tgtEl>
                                          <p:spTgt spid="42"/>
                                        </p:tgtEl>
                                        <p:attrNameLst>
                                          <p:attrName>ppt_x</p:attrName>
                                          <p:attrName>ppt_y</p:attrName>
                                        </p:attrNameLst>
                                      </p:cBhvr>
                                      <p:rCtr x="-24045" y="0"/>
                                    </p:animMotion>
                                  </p:childTnLst>
                                </p:cTn>
                              </p:par>
                              <p:par>
                                <p:cTn id="67" presetID="0" presetClass="path" presetSubtype="0" accel="50000" decel="50000" fill="hold" nodeType="withEffect">
                                  <p:stCondLst>
                                    <p:cond delay="0"/>
                                  </p:stCondLst>
                                  <p:childTnLst>
                                    <p:animMotion origin="layout" path="M -4.72222E-6 4.44444E-6 L -0.4809 4.44444E-6 " pathEditMode="relative" rAng="0" ptsTypes="AA">
                                      <p:cBhvr>
                                        <p:cTn id="68" dur="2000" fill="hold"/>
                                        <p:tgtEl>
                                          <p:spTgt spid="33"/>
                                        </p:tgtEl>
                                        <p:attrNameLst>
                                          <p:attrName>ppt_x</p:attrName>
                                          <p:attrName>ppt_y</p:attrName>
                                        </p:attrNameLst>
                                      </p:cBhvr>
                                      <p:rCtr x="-24045" y="0"/>
                                    </p:animMotion>
                                  </p:childTnLst>
                                </p:cTn>
                              </p:par>
                              <p:par>
                                <p:cTn id="69" presetID="0" presetClass="path" presetSubtype="0" accel="50000" decel="50000" fill="hold" grpId="1" nodeType="withEffect">
                                  <p:stCondLst>
                                    <p:cond delay="0"/>
                                  </p:stCondLst>
                                  <p:childTnLst>
                                    <p:animMotion origin="layout" path="M -2.22222E-6 3.33333E-6 L -0.4809 3.33333E-6 " pathEditMode="relative" rAng="0" ptsTypes="AA">
                                      <p:cBhvr>
                                        <p:cTn id="70" dur="2000" fill="hold"/>
                                        <p:tgtEl>
                                          <p:spTgt spid="38">
                                            <p:txEl>
                                              <p:pRg st="0" end="0"/>
                                            </p:txEl>
                                          </p:spTgt>
                                        </p:tgtEl>
                                        <p:attrNameLst>
                                          <p:attrName>ppt_x</p:attrName>
                                          <p:attrName>ppt_y</p:attrName>
                                        </p:attrNameLst>
                                      </p:cBhvr>
                                      <p:rCtr x="-24045" y="0"/>
                                    </p:animMotion>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2" grpId="0" animBg="1"/>
      <p:bldP spid="42" grpId="1" animBg="1"/>
      <p:bldP spid="9" grpId="0"/>
      <p:bldP spid="23" grpId="0"/>
      <p:bldP spid="25" grpId="0"/>
      <p:bldP spid="38" grpId="0" build="p"/>
      <p:bldP spid="38" grpId="1" build="p"/>
      <p:bldP spid="49" grpId="0" build="p"/>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reathing_vid_annotat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5758"/>
          <a:stretch/>
        </p:blipFill>
        <p:spPr>
          <a:xfrm>
            <a:off x="313767" y="942159"/>
            <a:ext cx="8684558" cy="5184005"/>
          </a:xfrm>
        </p:spPr>
      </p:pic>
    </p:spTree>
    <p:extLst>
      <p:ext uri="{BB962C8B-B14F-4D97-AF65-F5344CB8AC3E}">
        <p14:creationId xmlns:p14="http://schemas.microsoft.com/office/powerpoint/2010/main" val="3938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87497"/>
            <a:ext cx="9144000" cy="3406744"/>
          </a:xfrm>
        </p:spPr>
        <p:txBody>
          <a:bodyPr>
            <a:normAutofit/>
          </a:bodyPr>
          <a:lstStyle/>
          <a:p>
            <a:r>
              <a:rPr lang="en-US" dirty="0"/>
              <a:t>Let’s zoom in on these signals</a:t>
            </a:r>
            <a:endParaRPr lang="en-US" b="1" dirty="0">
              <a:solidFill>
                <a:srgbClr val="1F497D"/>
              </a:solidFill>
            </a:endParaRPr>
          </a:p>
        </p:txBody>
      </p:sp>
    </p:spTree>
    <p:extLst>
      <p:ext uri="{BB962C8B-B14F-4D97-AF65-F5344CB8AC3E}">
        <p14:creationId xmlns:p14="http://schemas.microsoft.com/office/powerpoint/2010/main" val="3721075017"/>
      </p:ext>
    </p:extLst>
  </p:cSld>
  <p:clrMapOvr>
    <a:masterClrMapping/>
  </p:clrMapOvr>
  <mc:AlternateContent xmlns:mc="http://schemas.openxmlformats.org/markup-compatibility/2006" xmlns:p14="http://schemas.microsoft.com/office/powerpoint/2010/main">
    <mc:Choice Requires="p14">
      <p:transition spd="slow" p14:dur="2000" advTm="2225"/>
    </mc:Choice>
    <mc:Fallback xmlns="">
      <p:transition spd="slow" advTm="222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thing_zoomed_hr.eps"/>
          <p:cNvPicPr>
            <a:picLocks noChangeAspect="1"/>
          </p:cNvPicPr>
          <p:nvPr/>
        </p:nvPicPr>
        <p:blipFill rotWithShape="1">
          <a:blip r:embed="rId4">
            <a:extLst>
              <a:ext uri="{28A0092B-C50C-407E-A947-70E740481C1C}">
                <a14:useLocalDpi xmlns:a14="http://schemas.microsoft.com/office/drawing/2010/main" val="0"/>
              </a:ext>
            </a:extLst>
          </a:blip>
          <a:srcRect l="46605" b="23066"/>
          <a:stretch/>
        </p:blipFill>
        <p:spPr>
          <a:xfrm>
            <a:off x="4433152" y="647680"/>
            <a:ext cx="4710849" cy="1378167"/>
          </a:xfrm>
          <a:prstGeom prst="rect">
            <a:avLst/>
          </a:prstGeom>
        </p:spPr>
      </p:pic>
      <p:sp>
        <p:nvSpPr>
          <p:cNvPr id="21" name="Block Arc 20"/>
          <p:cNvSpPr/>
          <p:nvPr/>
        </p:nvSpPr>
        <p:spPr>
          <a:xfrm rot="10800000">
            <a:off x="3783354" y="-269602"/>
            <a:ext cx="5211593" cy="3077714"/>
          </a:xfrm>
          <a:prstGeom prst="blockArc">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descr="breathing_motion.eps"/>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32587" y="1322510"/>
            <a:ext cx="9144000" cy="4800600"/>
          </a:xfrm>
          <a:prstGeom prst="rect">
            <a:avLst/>
          </a:prstGeom>
        </p:spPr>
      </p:pic>
      <p:sp>
        <p:nvSpPr>
          <p:cNvPr id="6" name="Oval 5"/>
          <p:cNvSpPr/>
          <p:nvPr/>
        </p:nvSpPr>
        <p:spPr>
          <a:xfrm>
            <a:off x="5328374" y="2263375"/>
            <a:ext cx="1120406" cy="1065745"/>
          </a:xfrm>
          <a:prstGeom prst="ellipse">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470455" y="98779"/>
            <a:ext cx="3853948" cy="1970903"/>
          </a:xfrm>
          <a:prstGeom prst="ellipse">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4523320" y="1334393"/>
            <a:ext cx="870746" cy="1709149"/>
          </a:xfrm>
          <a:prstGeom prst="line">
            <a:avLst/>
          </a:prstGeom>
          <a:ln w="31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6" idx="5"/>
          </p:cNvCxnSpPr>
          <p:nvPr/>
        </p:nvCxnSpPr>
        <p:spPr>
          <a:xfrm flipV="1">
            <a:off x="6284701" y="1554616"/>
            <a:ext cx="1802749" cy="1618429"/>
          </a:xfrm>
          <a:prstGeom prst="line">
            <a:avLst/>
          </a:prstGeom>
          <a:ln w="317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42725" y="2255486"/>
            <a:ext cx="529165" cy="47360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483556" y="2277484"/>
            <a:ext cx="564444" cy="587072"/>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785058" y="1670708"/>
            <a:ext cx="1425223" cy="584776"/>
          </a:xfrm>
          <a:prstGeom prst="rect">
            <a:avLst/>
          </a:prstGeom>
          <a:noFill/>
        </p:spPr>
        <p:txBody>
          <a:bodyPr wrap="square" rtlCol="0">
            <a:spAutoFit/>
          </a:bodyPr>
          <a:lstStyle/>
          <a:p>
            <a:r>
              <a:rPr lang="en-US" sz="3200" b="1" dirty="0">
                <a:solidFill>
                  <a:srgbClr val="FF0000"/>
                </a:solidFill>
              </a:rPr>
              <a:t>Exhale</a:t>
            </a:r>
          </a:p>
        </p:txBody>
      </p:sp>
      <p:cxnSp>
        <p:nvCxnSpPr>
          <p:cNvPr id="52" name="Straight Arrow Connector 51"/>
          <p:cNvCxnSpPr/>
          <p:nvPr/>
        </p:nvCxnSpPr>
        <p:spPr>
          <a:xfrm flipH="1" flipV="1">
            <a:off x="3397957" y="4786441"/>
            <a:ext cx="493888" cy="279449"/>
          </a:xfrm>
          <a:prstGeom prst="straightConnector1">
            <a:avLst/>
          </a:prstGeom>
          <a:ln w="57150" cmpd="sng">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flipV="1">
            <a:off x="4064000" y="4360333"/>
            <a:ext cx="117170" cy="548016"/>
          </a:xfrm>
          <a:prstGeom prst="straightConnector1">
            <a:avLst/>
          </a:prstGeom>
          <a:ln w="57150" cmpd="sng">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853911" y="4789214"/>
            <a:ext cx="1674324" cy="584776"/>
          </a:xfrm>
          <a:prstGeom prst="rect">
            <a:avLst/>
          </a:prstGeom>
          <a:noFill/>
        </p:spPr>
        <p:txBody>
          <a:bodyPr wrap="square" rtlCol="0">
            <a:spAutoFit/>
          </a:bodyPr>
          <a:lstStyle/>
          <a:p>
            <a:r>
              <a:rPr lang="en-US" sz="3200" b="1" dirty="0">
                <a:solidFill>
                  <a:schemeClr val="tx2"/>
                </a:solidFill>
              </a:rPr>
              <a:t>Inhale</a:t>
            </a:r>
          </a:p>
        </p:txBody>
      </p:sp>
      <p:sp>
        <p:nvSpPr>
          <p:cNvPr id="60" name="TextBox 59"/>
          <p:cNvSpPr txBox="1"/>
          <p:nvPr/>
        </p:nvSpPr>
        <p:spPr>
          <a:xfrm>
            <a:off x="4949283" y="195912"/>
            <a:ext cx="2099900" cy="584776"/>
          </a:xfrm>
          <a:prstGeom prst="rect">
            <a:avLst/>
          </a:prstGeom>
          <a:noFill/>
        </p:spPr>
        <p:txBody>
          <a:bodyPr wrap="square" rtlCol="0">
            <a:spAutoFit/>
          </a:bodyPr>
          <a:lstStyle/>
          <a:p>
            <a:r>
              <a:rPr lang="en-US" sz="3200" b="1" dirty="0">
                <a:solidFill>
                  <a:schemeClr val="accent3"/>
                </a:solidFill>
              </a:rPr>
              <a:t>Heartbeats</a:t>
            </a:r>
          </a:p>
        </p:txBody>
      </p:sp>
      <p:cxnSp>
        <p:nvCxnSpPr>
          <p:cNvPr id="61" name="Straight Arrow Connector 60"/>
          <p:cNvCxnSpPr/>
          <p:nvPr/>
        </p:nvCxnSpPr>
        <p:spPr>
          <a:xfrm>
            <a:off x="5813779" y="723270"/>
            <a:ext cx="268111" cy="683599"/>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6081889" y="751490"/>
            <a:ext cx="169333" cy="447954"/>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251222" y="723268"/>
            <a:ext cx="197557" cy="39151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791590" y="723268"/>
            <a:ext cx="545110" cy="391510"/>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950406" y="579067"/>
            <a:ext cx="528483" cy="275061"/>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279134" y="751490"/>
            <a:ext cx="114933" cy="363288"/>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066069" y="723268"/>
            <a:ext cx="213064" cy="525208"/>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57125429"/>
      </p:ext>
    </p:extLst>
  </p:cSld>
  <p:clrMapOvr>
    <a:masterClrMapping/>
  </p:clrMapOvr>
  <mc:AlternateContent xmlns:mc="http://schemas.openxmlformats.org/markup-compatibility/2006" xmlns:p14="http://schemas.microsoft.com/office/powerpoint/2010/main">
    <mc:Choice Requires="p14">
      <p:transition spd="slow" p14:dur="2000" advTm="31033"/>
    </mc:Choice>
    <mc:Fallback xmlns="">
      <p:transition spd="slow" advTm="310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1" grpId="0"/>
      <p:bldP spid="54"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F5BE-D818-4A45-A052-6A79F69F9872}"/>
              </a:ext>
            </a:extLst>
          </p:cNvPr>
          <p:cNvSpPr>
            <a:spLocks noGrp="1"/>
          </p:cNvSpPr>
          <p:nvPr>
            <p:ph type="title"/>
          </p:nvPr>
        </p:nvSpPr>
        <p:spPr/>
        <p:txBody>
          <a:bodyPr/>
          <a:lstStyle/>
          <a:p>
            <a:r>
              <a:rPr lang="en-US" altLang="zh-CN" dirty="0"/>
              <a:t>But</a:t>
            </a:r>
            <a:r>
              <a:rPr lang="zh-CN" altLang="en-US" dirty="0"/>
              <a:t> </a:t>
            </a:r>
            <a:r>
              <a:rPr lang="en-US" altLang="zh-CN" dirty="0"/>
              <a:t>in</a:t>
            </a:r>
            <a:r>
              <a:rPr lang="zh-CN" altLang="en-US" dirty="0"/>
              <a:t> </a:t>
            </a:r>
            <a:r>
              <a:rPr lang="en-US" altLang="zh-CN" dirty="0"/>
              <a:t>reality…</a:t>
            </a:r>
            <a:endParaRPr lang="en-US" dirty="0"/>
          </a:p>
        </p:txBody>
      </p:sp>
      <p:sp>
        <p:nvSpPr>
          <p:cNvPr id="5" name="Content Placeholder 4">
            <a:extLst>
              <a:ext uri="{FF2B5EF4-FFF2-40B4-BE49-F238E27FC236}">
                <a16:creationId xmlns:a16="http://schemas.microsoft.com/office/drawing/2014/main" id="{051FCBA2-E852-E04B-995F-3349BB25B17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2754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F5BE-D818-4A45-A052-6A79F69F9872}"/>
              </a:ext>
            </a:extLst>
          </p:cNvPr>
          <p:cNvSpPr>
            <a:spLocks noGrp="1"/>
          </p:cNvSpPr>
          <p:nvPr>
            <p:ph type="title"/>
          </p:nvPr>
        </p:nvSpPr>
        <p:spPr/>
        <p:txBody>
          <a:bodyPr/>
          <a:lstStyle/>
          <a:p>
            <a:r>
              <a:rPr lang="en-US" altLang="zh-CN" dirty="0"/>
              <a:t>But</a:t>
            </a:r>
            <a:r>
              <a:rPr lang="zh-CN" altLang="en-US" dirty="0"/>
              <a:t> </a:t>
            </a:r>
            <a:r>
              <a:rPr lang="en-US" altLang="zh-CN" dirty="0"/>
              <a:t>in</a:t>
            </a:r>
            <a:r>
              <a:rPr lang="zh-CN" altLang="en-US" dirty="0"/>
              <a:t> </a:t>
            </a:r>
            <a:r>
              <a:rPr lang="en-US" altLang="zh-CN" dirty="0"/>
              <a:t>reality…</a:t>
            </a:r>
            <a:endParaRPr lang="en-US" dirty="0"/>
          </a:p>
        </p:txBody>
      </p:sp>
      <p:sp>
        <p:nvSpPr>
          <p:cNvPr id="3" name="Content Placeholder 2">
            <a:extLst>
              <a:ext uri="{FF2B5EF4-FFF2-40B4-BE49-F238E27FC236}">
                <a16:creationId xmlns:a16="http://schemas.microsoft.com/office/drawing/2014/main" id="{BE2C3713-B008-EA45-B6B1-0ADDCD575E17}"/>
              </a:ext>
            </a:extLst>
          </p:cNvPr>
          <p:cNvSpPr>
            <a:spLocks noGrp="1"/>
          </p:cNvSpPr>
          <p:nvPr>
            <p:ph idx="1"/>
          </p:nvPr>
        </p:nvSpPr>
        <p:spPr>
          <a:xfrm>
            <a:off x="457200" y="1846977"/>
            <a:ext cx="3759474" cy="4197210"/>
          </a:xfrm>
        </p:spPr>
        <p:txBody>
          <a:bodyPr>
            <a:normAutofit/>
          </a:bodyPr>
          <a:lstStyle/>
          <a:p>
            <a:pPr marL="0" indent="0">
              <a:buNone/>
            </a:pPr>
            <a:r>
              <a:rPr lang="en-US" sz="2800" dirty="0"/>
              <a:t>Natural environments:</a:t>
            </a:r>
          </a:p>
          <a:p>
            <a:pPr>
              <a:buFontTx/>
              <a:buChar char="-"/>
            </a:pPr>
            <a:r>
              <a:rPr lang="en-US" sz="2800" dirty="0"/>
              <a:t>Walls and furniture</a:t>
            </a:r>
          </a:p>
          <a:p>
            <a:pPr>
              <a:buFontTx/>
              <a:buChar char="-"/>
            </a:pPr>
            <a:r>
              <a:rPr lang="en-US" sz="2800" dirty="0"/>
              <a:t>Multiple users and animals</a:t>
            </a:r>
          </a:p>
          <a:p>
            <a:pPr marL="0" indent="0">
              <a:buNone/>
            </a:pPr>
            <a:r>
              <a:rPr lang="en-US" sz="2800" dirty="0"/>
              <a:t>All of them will reflect the wireless</a:t>
            </a:r>
            <a:r>
              <a:rPr lang="zh-CN" altLang="en-US" sz="2800" dirty="0"/>
              <a:t> </a:t>
            </a:r>
            <a:r>
              <a:rPr lang="en-US" sz="2800" dirty="0"/>
              <a:t>signal.</a:t>
            </a:r>
          </a:p>
          <a:p>
            <a:pPr marL="0" indent="0">
              <a:buNone/>
            </a:pPr>
            <a:endParaRPr lang="en-US" sz="2800" dirty="0"/>
          </a:p>
        </p:txBody>
      </p:sp>
      <p:pic>
        <p:nvPicPr>
          <p:cNvPr id="5122" name="Picture 2" descr="https://lh3.googleusercontent.com/qv7lFcI5useNrKQxHNdQHx-9aIlnsBzNL75UiFY61bvHztVnwTPtDvCvXSMNTbQlE-HFzls6XIC5UqKLytDwSGY3gVClosihsYXUeY4dlqX7uMmWquKXojuwmojKXyK2EfRKkRDpECQ">
            <a:extLst>
              <a:ext uri="{FF2B5EF4-FFF2-40B4-BE49-F238E27FC236}">
                <a16:creationId xmlns:a16="http://schemas.microsoft.com/office/drawing/2014/main" id="{0549922B-4603-734E-832D-1232A58AC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176" y="1846977"/>
            <a:ext cx="4673051" cy="316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15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4101372" y="3188971"/>
            <a:ext cx="2554395" cy="1974335"/>
          </a:xfrm>
          <a:prstGeom prst="rect">
            <a:avLst/>
          </a:prstGeom>
        </p:spPr>
      </p:pic>
      <p:sp>
        <p:nvSpPr>
          <p:cNvPr id="9" name="Title 1"/>
          <p:cNvSpPr>
            <a:spLocks noGrp="1"/>
          </p:cNvSpPr>
          <p:nvPr>
            <p:ph type="title"/>
          </p:nvPr>
        </p:nvSpPr>
        <p:spPr>
          <a:xfrm>
            <a:off x="399580" y="274638"/>
            <a:ext cx="8624991" cy="966366"/>
          </a:xfrm>
        </p:spPr>
        <p:txBody>
          <a:bodyPr>
            <a:normAutofit/>
          </a:bodyPr>
          <a:lstStyle/>
          <a:p>
            <a:pPr algn="l"/>
            <a:r>
              <a:rPr lang="en-US" sz="3600" b="0" dirty="0">
                <a:solidFill>
                  <a:srgbClr val="1F497D"/>
                </a:solidFill>
              </a:rPr>
              <a:t>Reflections from different objects </a:t>
            </a:r>
            <a:r>
              <a:rPr lang="en-US" sz="3600" b="0" dirty="0">
                <a:solidFill>
                  <a:srgbClr val="FF0000"/>
                </a:solidFill>
              </a:rPr>
              <a:t>collide</a:t>
            </a:r>
            <a:r>
              <a:rPr lang="en-US" sz="3600" b="0" dirty="0">
                <a:solidFill>
                  <a:srgbClr val="1F497D"/>
                </a:solidFill>
              </a:rPr>
              <a:t> </a:t>
            </a:r>
          </a:p>
        </p:txBody>
      </p:sp>
      <p:pic>
        <p:nvPicPr>
          <p:cNvPr id="10" name="Picture 9"/>
          <p:cNvPicPr>
            <a:picLocks noChangeAspect="1"/>
          </p:cNvPicPr>
          <p:nvPr/>
        </p:nvPicPr>
        <p:blipFill>
          <a:blip r:embed="rId5"/>
          <a:stretch>
            <a:fillRect/>
          </a:stretch>
        </p:blipFill>
        <p:spPr>
          <a:xfrm flipH="1">
            <a:off x="57126" y="2951212"/>
            <a:ext cx="1284111" cy="1284111"/>
          </a:xfrm>
          <a:prstGeom prst="rect">
            <a:avLst/>
          </a:prstGeom>
        </p:spPr>
      </p:pic>
      <p:pic>
        <p:nvPicPr>
          <p:cNvPr id="11" name="Picture 10"/>
          <p:cNvPicPr>
            <a:picLocks noChangeAspect="1"/>
          </p:cNvPicPr>
          <p:nvPr/>
        </p:nvPicPr>
        <p:blipFill>
          <a:blip r:embed="rId6"/>
          <a:stretch>
            <a:fillRect/>
          </a:stretch>
        </p:blipFill>
        <p:spPr>
          <a:xfrm>
            <a:off x="1598560" y="2128006"/>
            <a:ext cx="2590800" cy="3035300"/>
          </a:xfrm>
          <a:prstGeom prst="rect">
            <a:avLst/>
          </a:prstGeom>
        </p:spPr>
      </p:pic>
      <p:pic>
        <p:nvPicPr>
          <p:cNvPr id="16" name="Picture 15" descr="3369305_thumbnail.jpg"/>
          <p:cNvPicPr>
            <a:picLocks noChangeAspect="1"/>
          </p:cNvPicPr>
          <p:nvPr/>
        </p:nvPicPr>
        <p:blipFill>
          <a:blip r:embed="rId7">
            <a:extLst>
              <a:ext uri="{BEBA8EAE-BF5A-486C-A8C5-ECC9F3942E4B}">
                <a14:imgProps xmlns:a14="http://schemas.microsoft.com/office/drawing/2010/main">
                  <a14:imgLayer r:embed="rId8">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6235383" y="2167447"/>
            <a:ext cx="2475894" cy="3545648"/>
          </a:xfrm>
          <a:prstGeom prst="rect">
            <a:avLst/>
          </a:prstGeom>
        </p:spPr>
      </p:pic>
      <p:cxnSp>
        <p:nvCxnSpPr>
          <p:cNvPr id="3" name="Straight Arrow Connector 2"/>
          <p:cNvCxnSpPr/>
          <p:nvPr/>
        </p:nvCxnSpPr>
        <p:spPr>
          <a:xfrm>
            <a:off x="1341237" y="3308878"/>
            <a:ext cx="1231949"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7573" y="2540036"/>
            <a:ext cx="2135613" cy="523220"/>
          </a:xfrm>
          <a:prstGeom prst="rect">
            <a:avLst/>
          </a:prstGeom>
          <a:noFill/>
        </p:spPr>
        <p:txBody>
          <a:bodyPr wrap="square" rtlCol="0">
            <a:spAutoFit/>
          </a:bodyPr>
          <a:lstStyle/>
          <a:p>
            <a:r>
              <a:rPr lang="en-US" sz="2800" dirty="0">
                <a:solidFill>
                  <a:schemeClr val="accent1"/>
                </a:solidFill>
              </a:rPr>
              <a:t>Reflection 1</a:t>
            </a:r>
            <a:endParaRPr lang="en-US" sz="2800" baseline="-25000" dirty="0">
              <a:solidFill>
                <a:schemeClr val="accent1"/>
              </a:solidFill>
            </a:endParaRPr>
          </a:p>
        </p:txBody>
      </p:sp>
      <p:cxnSp>
        <p:nvCxnSpPr>
          <p:cNvPr id="19" name="Straight Arrow Connector 18"/>
          <p:cNvCxnSpPr/>
          <p:nvPr/>
        </p:nvCxnSpPr>
        <p:spPr>
          <a:xfrm>
            <a:off x="1343256" y="3862355"/>
            <a:ext cx="3034502"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307258" y="4580681"/>
            <a:ext cx="5159125"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166938" y="4649213"/>
            <a:ext cx="2135613" cy="523220"/>
          </a:xfrm>
          <a:prstGeom prst="rect">
            <a:avLst/>
          </a:prstGeom>
          <a:noFill/>
        </p:spPr>
        <p:txBody>
          <a:bodyPr wrap="square" rtlCol="0">
            <a:spAutoFit/>
          </a:bodyPr>
          <a:lstStyle/>
          <a:p>
            <a:r>
              <a:rPr lang="en-US" sz="2800" dirty="0">
                <a:solidFill>
                  <a:schemeClr val="accent1"/>
                </a:solidFill>
              </a:rPr>
              <a:t>Reflection 2</a:t>
            </a:r>
            <a:endParaRPr lang="en-US" sz="2800" baseline="-25000" dirty="0">
              <a:solidFill>
                <a:schemeClr val="accent1"/>
              </a:solidFill>
            </a:endParaRPr>
          </a:p>
        </p:txBody>
      </p:sp>
      <p:sp>
        <p:nvSpPr>
          <p:cNvPr id="27" name="Title 1"/>
          <p:cNvSpPr txBox="1">
            <a:spLocks/>
          </p:cNvSpPr>
          <p:nvPr/>
        </p:nvSpPr>
        <p:spPr>
          <a:xfrm>
            <a:off x="388728" y="779135"/>
            <a:ext cx="8624991" cy="1363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pPr algn="l"/>
            <a:r>
              <a:rPr lang="en-US" sz="2800" dirty="0">
                <a:solidFill>
                  <a:schemeClr val="tx1"/>
                </a:solidFill>
              </a:rPr>
              <a:t>Problem: </a:t>
            </a:r>
            <a:r>
              <a:rPr lang="en-US" sz="2800" b="0" dirty="0">
                <a:solidFill>
                  <a:schemeClr val="tx1"/>
                </a:solidFill>
              </a:rPr>
              <a:t>Phase becomes meaningless!</a:t>
            </a:r>
          </a:p>
        </p:txBody>
      </p:sp>
    </p:spTree>
    <p:custDataLst>
      <p:tags r:id="rId1"/>
    </p:custDataLst>
    <p:extLst>
      <p:ext uri="{BB962C8B-B14F-4D97-AF65-F5344CB8AC3E}">
        <p14:creationId xmlns:p14="http://schemas.microsoft.com/office/powerpoint/2010/main" val="1921409942"/>
      </p:ext>
    </p:extLst>
  </p:cSld>
  <p:clrMapOvr>
    <a:masterClrMapping/>
  </p:clrMapOvr>
  <mc:AlternateContent xmlns:mc="http://schemas.openxmlformats.org/markup-compatibility/2006" xmlns:p14="http://schemas.microsoft.com/office/powerpoint/2010/main">
    <mc:Choice Requires="p14">
      <p:transition p14:dur="0" advTm="66936"/>
    </mc:Choice>
    <mc:Fallback xmlns="">
      <p:transition advTm="66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7" grpI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4101372" y="3188971"/>
            <a:ext cx="2554395" cy="1974335"/>
          </a:xfrm>
          <a:prstGeom prst="rect">
            <a:avLst/>
          </a:prstGeom>
        </p:spPr>
      </p:pic>
      <p:sp>
        <p:nvSpPr>
          <p:cNvPr id="9" name="Title 1"/>
          <p:cNvSpPr>
            <a:spLocks noGrp="1"/>
          </p:cNvSpPr>
          <p:nvPr>
            <p:ph type="title"/>
          </p:nvPr>
        </p:nvSpPr>
        <p:spPr>
          <a:xfrm>
            <a:off x="399580" y="274638"/>
            <a:ext cx="8624991" cy="966366"/>
          </a:xfrm>
        </p:spPr>
        <p:txBody>
          <a:bodyPr>
            <a:normAutofit/>
          </a:bodyPr>
          <a:lstStyle/>
          <a:p>
            <a:pPr algn="l"/>
            <a:r>
              <a:rPr lang="en-US" sz="3600" b="0" dirty="0">
                <a:solidFill>
                  <a:srgbClr val="1F497D"/>
                </a:solidFill>
              </a:rPr>
              <a:t>Reflections from different objects </a:t>
            </a:r>
            <a:r>
              <a:rPr lang="en-US" sz="3600" b="0" dirty="0">
                <a:solidFill>
                  <a:srgbClr val="FF0000"/>
                </a:solidFill>
              </a:rPr>
              <a:t>collide</a:t>
            </a:r>
            <a:r>
              <a:rPr lang="en-US" sz="3600" b="0" dirty="0">
                <a:solidFill>
                  <a:srgbClr val="1F497D"/>
                </a:solidFill>
              </a:rPr>
              <a:t> </a:t>
            </a:r>
          </a:p>
        </p:txBody>
      </p:sp>
      <p:pic>
        <p:nvPicPr>
          <p:cNvPr id="10" name="Picture 9"/>
          <p:cNvPicPr>
            <a:picLocks noChangeAspect="1"/>
          </p:cNvPicPr>
          <p:nvPr/>
        </p:nvPicPr>
        <p:blipFill>
          <a:blip r:embed="rId4"/>
          <a:stretch>
            <a:fillRect/>
          </a:stretch>
        </p:blipFill>
        <p:spPr>
          <a:xfrm flipH="1">
            <a:off x="57126" y="2951212"/>
            <a:ext cx="1284111" cy="1284111"/>
          </a:xfrm>
          <a:prstGeom prst="rect">
            <a:avLst/>
          </a:prstGeom>
        </p:spPr>
      </p:pic>
      <p:pic>
        <p:nvPicPr>
          <p:cNvPr id="11" name="Picture 10"/>
          <p:cNvPicPr>
            <a:picLocks noChangeAspect="1"/>
          </p:cNvPicPr>
          <p:nvPr/>
        </p:nvPicPr>
        <p:blipFill>
          <a:blip r:embed="rId5"/>
          <a:stretch>
            <a:fillRect/>
          </a:stretch>
        </p:blipFill>
        <p:spPr>
          <a:xfrm>
            <a:off x="1598560" y="2128006"/>
            <a:ext cx="2590800" cy="3035300"/>
          </a:xfrm>
          <a:prstGeom prst="rect">
            <a:avLst/>
          </a:prstGeom>
        </p:spPr>
      </p:pic>
      <p:pic>
        <p:nvPicPr>
          <p:cNvPr id="16" name="Picture 15" descr="3369305_thumbnail.jpg"/>
          <p:cNvPicPr>
            <a:picLocks noChangeAspect="1"/>
          </p:cNvPicPr>
          <p:nvPr/>
        </p:nvPicPr>
        <p:blipFill>
          <a:blip r:embed="rId6">
            <a:extLst>
              <a:ext uri="{BEBA8EAE-BF5A-486C-A8C5-ECC9F3942E4B}">
                <a14:imgProps xmlns:a14="http://schemas.microsoft.com/office/drawing/2010/main">
                  <a14:imgLayer r:embed="rId7">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6235383" y="2167447"/>
            <a:ext cx="2475894" cy="3545648"/>
          </a:xfrm>
          <a:prstGeom prst="rect">
            <a:avLst/>
          </a:prstGeom>
        </p:spPr>
      </p:pic>
      <p:cxnSp>
        <p:nvCxnSpPr>
          <p:cNvPr id="3" name="Straight Arrow Connector 2"/>
          <p:cNvCxnSpPr/>
          <p:nvPr/>
        </p:nvCxnSpPr>
        <p:spPr>
          <a:xfrm>
            <a:off x="1341237" y="3308878"/>
            <a:ext cx="1231949"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7573" y="2540036"/>
            <a:ext cx="2135613" cy="523220"/>
          </a:xfrm>
          <a:prstGeom prst="rect">
            <a:avLst/>
          </a:prstGeom>
          <a:noFill/>
        </p:spPr>
        <p:txBody>
          <a:bodyPr wrap="square" rtlCol="0">
            <a:spAutoFit/>
          </a:bodyPr>
          <a:lstStyle/>
          <a:p>
            <a:r>
              <a:rPr lang="en-US" sz="2800" b="1" dirty="0">
                <a:solidFill>
                  <a:schemeClr val="accent1"/>
                </a:solidFill>
              </a:rPr>
              <a:t>Reflection 1</a:t>
            </a:r>
            <a:endParaRPr lang="en-US" sz="2800" b="1" baseline="-25000" dirty="0">
              <a:solidFill>
                <a:schemeClr val="accent1"/>
              </a:solidFill>
            </a:endParaRPr>
          </a:p>
        </p:txBody>
      </p:sp>
      <p:cxnSp>
        <p:nvCxnSpPr>
          <p:cNvPr id="19" name="Straight Arrow Connector 18"/>
          <p:cNvCxnSpPr/>
          <p:nvPr/>
        </p:nvCxnSpPr>
        <p:spPr>
          <a:xfrm>
            <a:off x="1343256" y="3862355"/>
            <a:ext cx="3034502"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307258" y="4580681"/>
            <a:ext cx="5159125"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166938" y="4649213"/>
            <a:ext cx="2135613" cy="523220"/>
          </a:xfrm>
          <a:prstGeom prst="rect">
            <a:avLst/>
          </a:prstGeom>
          <a:noFill/>
        </p:spPr>
        <p:txBody>
          <a:bodyPr wrap="square" rtlCol="0">
            <a:spAutoFit/>
          </a:bodyPr>
          <a:lstStyle/>
          <a:p>
            <a:r>
              <a:rPr lang="en-US" sz="2800" b="1" dirty="0">
                <a:solidFill>
                  <a:schemeClr val="accent1"/>
                </a:solidFill>
              </a:rPr>
              <a:t>Reflection 2</a:t>
            </a:r>
            <a:endParaRPr lang="en-US" sz="2800" b="1" baseline="-25000" dirty="0">
              <a:solidFill>
                <a:schemeClr val="accent1"/>
              </a:solidFill>
            </a:endParaRPr>
          </a:p>
        </p:txBody>
      </p:sp>
      <p:sp>
        <p:nvSpPr>
          <p:cNvPr id="27" name="Title 1"/>
          <p:cNvSpPr txBox="1">
            <a:spLocks/>
          </p:cNvSpPr>
          <p:nvPr/>
        </p:nvSpPr>
        <p:spPr>
          <a:xfrm>
            <a:off x="388728" y="779135"/>
            <a:ext cx="8624991" cy="136309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pPr algn="l"/>
            <a:r>
              <a:rPr lang="en-US" sz="3600" u="sng" dirty="0">
                <a:solidFill>
                  <a:schemeClr val="tx1"/>
                </a:solidFill>
              </a:rPr>
              <a:t>Problem:</a:t>
            </a:r>
            <a:r>
              <a:rPr lang="en-US" sz="3600" dirty="0">
                <a:solidFill>
                  <a:schemeClr val="tx1"/>
                </a:solidFill>
              </a:rPr>
              <a:t> Phase becomes meaningless!</a:t>
            </a:r>
          </a:p>
        </p:txBody>
      </p:sp>
      <p:sp>
        <p:nvSpPr>
          <p:cNvPr id="15" name="Title 1"/>
          <p:cNvSpPr txBox="1">
            <a:spLocks/>
          </p:cNvSpPr>
          <p:nvPr/>
        </p:nvSpPr>
        <p:spPr>
          <a:xfrm>
            <a:off x="301210" y="142480"/>
            <a:ext cx="8624991" cy="1760261"/>
          </a:xfrm>
          <a:prstGeom prst="rect">
            <a:avLst/>
          </a:prstGeom>
          <a:solidFill>
            <a:schemeClr val="bg1"/>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u="sng" dirty="0">
              <a:solidFill>
                <a:schemeClr val="tx2"/>
              </a:solidFill>
            </a:endParaRPr>
          </a:p>
          <a:p>
            <a:pPr algn="l"/>
            <a:r>
              <a:rPr lang="en-US" sz="3600" dirty="0">
                <a:solidFill>
                  <a:schemeClr val="tx2"/>
                </a:solidFill>
              </a:rPr>
              <a:t>Idea: </a:t>
            </a:r>
            <a:r>
              <a:rPr lang="en-US" sz="3600" dirty="0">
                <a:solidFill>
                  <a:srgbClr val="FF0000"/>
                </a:solidFill>
              </a:rPr>
              <a:t>Wireless positioning </a:t>
            </a:r>
            <a:r>
              <a:rPr lang="en-US" sz="3600" dirty="0"/>
              <a:t> </a:t>
            </a:r>
            <a:r>
              <a:rPr lang="en-US" sz="3600" dirty="0">
                <a:solidFill>
                  <a:srgbClr val="1F497D"/>
                </a:solidFill>
              </a:rPr>
              <a:t>can be used to locate various devices</a:t>
            </a:r>
          </a:p>
          <a:p>
            <a:pPr algn="l"/>
            <a:endParaRPr lang="en-US" sz="3600" b="1" dirty="0">
              <a:solidFill>
                <a:srgbClr val="1F497D"/>
              </a:solidFill>
            </a:endParaRPr>
          </a:p>
        </p:txBody>
      </p:sp>
    </p:spTree>
    <p:extLst>
      <p:ext uri="{BB962C8B-B14F-4D97-AF65-F5344CB8AC3E}">
        <p14:creationId xmlns:p14="http://schemas.microsoft.com/office/powerpoint/2010/main" val="3802264420"/>
      </p:ext>
    </p:extLst>
  </p:cSld>
  <p:clrMapOvr>
    <a:masterClrMapping/>
  </p:clrMapOvr>
  <mc:AlternateContent xmlns:mc="http://schemas.openxmlformats.org/markup-compatibility/2006" xmlns:p14="http://schemas.microsoft.com/office/powerpoint/2010/main">
    <mc:Choice Requires="p14">
      <p:transition p14:dur="0" advTm="13066"/>
    </mc:Choice>
    <mc:Fallback xmlns="">
      <p:transition advTm="130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126" y="288277"/>
            <a:ext cx="9070165" cy="5424818"/>
            <a:chOff x="57126" y="288277"/>
            <a:chExt cx="9070165" cy="5424818"/>
          </a:xfrm>
        </p:grpSpPr>
        <p:pic>
          <p:nvPicPr>
            <p:cNvPr id="10" name="Picture 9"/>
            <p:cNvPicPr>
              <a:picLocks noChangeAspect="1"/>
            </p:cNvPicPr>
            <p:nvPr/>
          </p:nvPicPr>
          <p:blipFill>
            <a:blip r:embed="rId3"/>
            <a:stretch>
              <a:fillRect/>
            </a:stretch>
          </p:blipFill>
          <p:spPr>
            <a:xfrm flipH="1">
              <a:off x="57126" y="2951212"/>
              <a:ext cx="1284111" cy="1284111"/>
            </a:xfrm>
            <a:prstGeom prst="rect">
              <a:avLst/>
            </a:prstGeom>
          </p:spPr>
        </p:pic>
        <p:pic>
          <p:nvPicPr>
            <p:cNvPr id="11" name="Picture 10"/>
            <p:cNvPicPr>
              <a:picLocks noChangeAspect="1"/>
            </p:cNvPicPr>
            <p:nvPr/>
          </p:nvPicPr>
          <p:blipFill>
            <a:blip r:embed="rId4"/>
            <a:stretch>
              <a:fillRect/>
            </a:stretch>
          </p:blipFill>
          <p:spPr>
            <a:xfrm>
              <a:off x="1598560" y="2128006"/>
              <a:ext cx="2590800" cy="3035300"/>
            </a:xfrm>
            <a:prstGeom prst="rect">
              <a:avLst/>
            </a:prstGeom>
          </p:spPr>
        </p:pic>
        <p:pic>
          <p:nvPicPr>
            <p:cNvPr id="13" name="Picture 12"/>
            <p:cNvPicPr>
              <a:picLocks noChangeAspect="1"/>
            </p:cNvPicPr>
            <p:nvPr/>
          </p:nvPicPr>
          <p:blipFill>
            <a:blip r:embed="rId5"/>
            <a:stretch>
              <a:fillRect/>
            </a:stretch>
          </p:blipFill>
          <p:spPr>
            <a:xfrm>
              <a:off x="4101372" y="3188971"/>
              <a:ext cx="2554395" cy="1974335"/>
            </a:xfrm>
            <a:prstGeom prst="rect">
              <a:avLst/>
            </a:prstGeom>
          </p:spPr>
        </p:pic>
        <p:pic>
          <p:nvPicPr>
            <p:cNvPr id="16" name="Picture 15" descr="3369305_thumbnail.jpg"/>
            <p:cNvPicPr>
              <a:picLocks noChangeAspect="1"/>
            </p:cNvPicPr>
            <p:nvPr/>
          </p:nvPicPr>
          <p:blipFill>
            <a:blip r:embed="rId6">
              <a:extLst>
                <a:ext uri="{BEBA8EAE-BF5A-486C-A8C5-ECC9F3942E4B}">
                  <a14:imgProps xmlns:a14="http://schemas.microsoft.com/office/drawing/2010/main">
                    <a14:imgLayer r:embed="rId7">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6235383" y="2167447"/>
              <a:ext cx="2475894" cy="3545648"/>
            </a:xfrm>
            <a:prstGeom prst="rect">
              <a:avLst/>
            </a:prstGeom>
          </p:spPr>
        </p:pic>
        <p:sp>
          <p:nvSpPr>
            <p:cNvPr id="24" name="Title 1"/>
            <p:cNvSpPr txBox="1">
              <a:spLocks/>
            </p:cNvSpPr>
            <p:nvPr/>
          </p:nvSpPr>
          <p:spPr>
            <a:xfrm>
              <a:off x="502300" y="288277"/>
              <a:ext cx="8624991" cy="1393324"/>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1F497D"/>
                  </a:solidFill>
                </a:rPr>
                <a:t>Solution: Use </a:t>
              </a:r>
              <a:r>
                <a:rPr lang="en-US" dirty="0">
                  <a:solidFill>
                    <a:srgbClr val="FF0000"/>
                  </a:solidFill>
                </a:rPr>
                <a:t>wireless positioning as a filter</a:t>
              </a:r>
              <a:r>
                <a:rPr lang="en-US" dirty="0">
                  <a:solidFill>
                    <a:srgbClr val="1F497D"/>
                  </a:solidFill>
                </a:rPr>
                <a:t> to isolate reflections from different positions</a:t>
              </a:r>
            </a:p>
          </p:txBody>
        </p:sp>
      </p:grpSp>
      <p:cxnSp>
        <p:nvCxnSpPr>
          <p:cNvPr id="27" name="Straight Arrow Connector 26"/>
          <p:cNvCxnSpPr/>
          <p:nvPr/>
        </p:nvCxnSpPr>
        <p:spPr>
          <a:xfrm>
            <a:off x="1341237" y="3308878"/>
            <a:ext cx="1231949"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37573" y="2540036"/>
            <a:ext cx="2135613" cy="523220"/>
          </a:xfrm>
          <a:prstGeom prst="rect">
            <a:avLst/>
          </a:prstGeom>
          <a:noFill/>
        </p:spPr>
        <p:txBody>
          <a:bodyPr wrap="square" rtlCol="0">
            <a:spAutoFit/>
          </a:bodyPr>
          <a:lstStyle/>
          <a:p>
            <a:r>
              <a:rPr lang="en-US" sz="2800" b="1" dirty="0">
                <a:solidFill>
                  <a:schemeClr val="accent1"/>
                </a:solidFill>
              </a:rPr>
              <a:t>Reflection 1</a:t>
            </a:r>
            <a:endParaRPr lang="en-US" sz="2800" b="1" baseline="-25000" dirty="0">
              <a:solidFill>
                <a:schemeClr val="accent1"/>
              </a:solidFill>
            </a:endParaRPr>
          </a:p>
        </p:txBody>
      </p:sp>
      <p:cxnSp>
        <p:nvCxnSpPr>
          <p:cNvPr id="29" name="Straight Arrow Connector 28"/>
          <p:cNvCxnSpPr/>
          <p:nvPr/>
        </p:nvCxnSpPr>
        <p:spPr>
          <a:xfrm>
            <a:off x="1343256" y="3862355"/>
            <a:ext cx="3034502"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307258" y="4580681"/>
            <a:ext cx="5159125"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166938" y="4649213"/>
            <a:ext cx="2135613" cy="523220"/>
          </a:xfrm>
          <a:prstGeom prst="rect">
            <a:avLst/>
          </a:prstGeom>
          <a:noFill/>
        </p:spPr>
        <p:txBody>
          <a:bodyPr wrap="square" rtlCol="0">
            <a:spAutoFit/>
          </a:bodyPr>
          <a:lstStyle/>
          <a:p>
            <a:r>
              <a:rPr lang="en-US" sz="2800" b="1" dirty="0">
                <a:solidFill>
                  <a:schemeClr val="accent1"/>
                </a:solidFill>
              </a:rPr>
              <a:t>Reflection 2</a:t>
            </a:r>
            <a:endParaRPr lang="en-US" sz="2800" b="1" baseline="-25000" dirty="0">
              <a:solidFill>
                <a:schemeClr val="accent1"/>
              </a:solidFill>
            </a:endParaRPr>
          </a:p>
        </p:txBody>
      </p:sp>
    </p:spTree>
    <p:extLst>
      <p:ext uri="{BB962C8B-B14F-4D97-AF65-F5344CB8AC3E}">
        <p14:creationId xmlns:p14="http://schemas.microsoft.com/office/powerpoint/2010/main" val="3989153960"/>
      </p:ext>
    </p:extLst>
  </p:cSld>
  <p:clrMapOvr>
    <a:masterClrMapping/>
  </p:clrMapOvr>
  <mc:AlternateContent xmlns:mc="http://schemas.openxmlformats.org/markup-compatibility/2006" xmlns:p14="http://schemas.microsoft.com/office/powerpoint/2010/main">
    <mc:Choice Requires="p14">
      <p:transition spd="slow" p14:dur="2000" advTm="5329"/>
    </mc:Choice>
    <mc:Fallback xmlns="">
      <p:transition spd="slow" advTm="53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951645" y="2243186"/>
            <a:ext cx="2536631" cy="1691087"/>
          </a:xfrm>
          <a:prstGeom prst="rect">
            <a:avLst/>
          </a:prstGeom>
        </p:spPr>
      </p:pic>
      <p:pic>
        <p:nvPicPr>
          <p:cNvPr id="5" name="Picture 4"/>
          <p:cNvPicPr>
            <a:picLocks noChangeAspect="1"/>
          </p:cNvPicPr>
          <p:nvPr/>
        </p:nvPicPr>
        <p:blipFill rotWithShape="1">
          <a:blip r:embed="rId5"/>
          <a:srcRect t="4291" r="20612" b="16270"/>
          <a:stretch/>
        </p:blipFill>
        <p:spPr>
          <a:xfrm>
            <a:off x="6069273" y="2186110"/>
            <a:ext cx="2789342" cy="1854960"/>
          </a:xfrm>
          <a:prstGeom prst="rect">
            <a:avLst/>
          </a:prstGeom>
        </p:spPr>
      </p:pic>
      <p:pic>
        <p:nvPicPr>
          <p:cNvPr id="6" name="Picture 5"/>
          <p:cNvPicPr>
            <a:picLocks noChangeAspect="1"/>
          </p:cNvPicPr>
          <p:nvPr/>
        </p:nvPicPr>
        <p:blipFill>
          <a:blip r:embed="rId6"/>
          <a:stretch>
            <a:fillRect/>
          </a:stretch>
        </p:blipFill>
        <p:spPr>
          <a:xfrm>
            <a:off x="428746" y="2072240"/>
            <a:ext cx="2134052" cy="2219414"/>
          </a:xfrm>
          <a:prstGeom prst="rect">
            <a:avLst/>
          </a:prstGeom>
        </p:spPr>
      </p:pic>
      <p:sp>
        <p:nvSpPr>
          <p:cNvPr id="8" name="Content Placeholder 2"/>
          <p:cNvSpPr txBox="1">
            <a:spLocks/>
          </p:cNvSpPr>
          <p:nvPr/>
        </p:nvSpPr>
        <p:spPr>
          <a:xfrm>
            <a:off x="114165" y="256842"/>
            <a:ext cx="8733715" cy="12842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a:solidFill>
                  <a:srgbClr val="1F497D"/>
                </a:solidFill>
                <a:latin typeface="+mj-lt"/>
                <a:ea typeface="+mj-ea"/>
                <a:cs typeface="+mj-cs"/>
              </a:rPr>
              <a:t>Can smart homes monitor and adapt to our breathing and heart rates?</a:t>
            </a:r>
          </a:p>
        </p:txBody>
      </p:sp>
      <p:sp>
        <p:nvSpPr>
          <p:cNvPr id="10" name="Content Placeholder 2"/>
          <p:cNvSpPr txBox="1">
            <a:spLocks/>
          </p:cNvSpPr>
          <p:nvPr/>
        </p:nvSpPr>
        <p:spPr>
          <a:xfrm>
            <a:off x="111760" y="1505745"/>
            <a:ext cx="2611552" cy="9642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Personal Health</a:t>
            </a:r>
          </a:p>
        </p:txBody>
      </p:sp>
      <p:sp>
        <p:nvSpPr>
          <p:cNvPr id="12" name="Content Placeholder 2"/>
          <p:cNvSpPr txBox="1">
            <a:spLocks/>
          </p:cNvSpPr>
          <p:nvPr/>
        </p:nvSpPr>
        <p:spPr>
          <a:xfrm>
            <a:off x="3010214" y="1513920"/>
            <a:ext cx="2419491" cy="11917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Baby  Sleep</a:t>
            </a:r>
          </a:p>
        </p:txBody>
      </p:sp>
      <p:sp>
        <p:nvSpPr>
          <p:cNvPr id="13" name="Content Placeholder 2"/>
          <p:cNvSpPr txBox="1">
            <a:spLocks/>
          </p:cNvSpPr>
          <p:nvPr/>
        </p:nvSpPr>
        <p:spPr>
          <a:xfrm>
            <a:off x="6295763" y="1505745"/>
            <a:ext cx="2419491" cy="9071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Elderly Health</a:t>
            </a:r>
          </a:p>
        </p:txBody>
      </p:sp>
      <p:pic>
        <p:nvPicPr>
          <p:cNvPr id="3" name="Picture 2"/>
          <p:cNvPicPr>
            <a:picLocks noChangeAspect="1"/>
          </p:cNvPicPr>
          <p:nvPr/>
        </p:nvPicPr>
        <p:blipFill>
          <a:blip r:embed="rId7"/>
          <a:stretch>
            <a:fillRect/>
          </a:stretch>
        </p:blipFill>
        <p:spPr>
          <a:xfrm>
            <a:off x="5240861" y="4835730"/>
            <a:ext cx="2576334" cy="1931705"/>
          </a:xfrm>
          <a:prstGeom prst="rect">
            <a:avLst/>
          </a:prstGeom>
        </p:spPr>
      </p:pic>
      <p:pic>
        <p:nvPicPr>
          <p:cNvPr id="7" name="Picture 6"/>
          <p:cNvPicPr>
            <a:picLocks noChangeAspect="1"/>
          </p:cNvPicPr>
          <p:nvPr/>
        </p:nvPicPr>
        <p:blipFill>
          <a:blip r:embed="rId8"/>
          <a:stretch>
            <a:fillRect/>
          </a:stretch>
        </p:blipFill>
        <p:spPr>
          <a:xfrm>
            <a:off x="1636973" y="4899137"/>
            <a:ext cx="2808396" cy="1868297"/>
          </a:xfrm>
          <a:prstGeom prst="rect">
            <a:avLst/>
          </a:prstGeom>
        </p:spPr>
      </p:pic>
      <p:sp>
        <p:nvSpPr>
          <p:cNvPr id="14" name="Content Placeholder 2"/>
          <p:cNvSpPr txBox="1">
            <a:spLocks/>
          </p:cNvSpPr>
          <p:nvPr/>
        </p:nvSpPr>
        <p:spPr>
          <a:xfrm>
            <a:off x="2025878" y="4291654"/>
            <a:ext cx="5352827" cy="11917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Adapt Lighting and Music to Mood</a:t>
            </a:r>
          </a:p>
        </p:txBody>
      </p:sp>
    </p:spTree>
    <p:custDataLst>
      <p:tags r:id="rId1"/>
    </p:custDataLst>
    <p:extLst>
      <p:ext uri="{BB962C8B-B14F-4D97-AF65-F5344CB8AC3E}">
        <p14:creationId xmlns:p14="http://schemas.microsoft.com/office/powerpoint/2010/main" val="3399034944"/>
      </p:ext>
    </p:extLst>
  </p:cSld>
  <p:clrMapOvr>
    <a:masterClrMapping/>
  </p:clrMapOvr>
  <mc:AlternateContent xmlns:mc="http://schemas.openxmlformats.org/markup-compatibility/2006" xmlns:p14="http://schemas.microsoft.com/office/powerpoint/2010/main">
    <mc:Choice Requires="p14">
      <p:transition spd="slow" p14:dur="2000" advTm="44594"/>
    </mc:Choice>
    <mc:Fallback xmlns="">
      <p:transition spd="slow" advTm="44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126" y="288277"/>
            <a:ext cx="9070165" cy="6465850"/>
            <a:chOff x="57126" y="288277"/>
            <a:chExt cx="9070165" cy="6465850"/>
          </a:xfrm>
        </p:grpSpPr>
        <p:pic>
          <p:nvPicPr>
            <p:cNvPr id="10" name="Picture 9"/>
            <p:cNvPicPr>
              <a:picLocks noChangeAspect="1"/>
            </p:cNvPicPr>
            <p:nvPr/>
          </p:nvPicPr>
          <p:blipFill>
            <a:blip r:embed="rId3"/>
            <a:stretch>
              <a:fillRect/>
            </a:stretch>
          </p:blipFill>
          <p:spPr>
            <a:xfrm flipH="1">
              <a:off x="57126" y="2951212"/>
              <a:ext cx="1284111" cy="1284111"/>
            </a:xfrm>
            <a:prstGeom prst="rect">
              <a:avLst/>
            </a:prstGeom>
          </p:spPr>
        </p:pic>
        <p:pic>
          <p:nvPicPr>
            <p:cNvPr id="11" name="Picture 10"/>
            <p:cNvPicPr>
              <a:picLocks noChangeAspect="1"/>
            </p:cNvPicPr>
            <p:nvPr/>
          </p:nvPicPr>
          <p:blipFill>
            <a:blip r:embed="rId4"/>
            <a:stretch>
              <a:fillRect/>
            </a:stretch>
          </p:blipFill>
          <p:spPr>
            <a:xfrm>
              <a:off x="1598560" y="2128006"/>
              <a:ext cx="2590800" cy="3035300"/>
            </a:xfrm>
            <a:prstGeom prst="rect">
              <a:avLst/>
            </a:prstGeom>
          </p:spPr>
        </p:pic>
        <p:pic>
          <p:nvPicPr>
            <p:cNvPr id="13" name="Picture 12"/>
            <p:cNvPicPr>
              <a:picLocks noChangeAspect="1"/>
            </p:cNvPicPr>
            <p:nvPr/>
          </p:nvPicPr>
          <p:blipFill>
            <a:blip r:embed="rId5"/>
            <a:stretch>
              <a:fillRect/>
            </a:stretch>
          </p:blipFill>
          <p:spPr>
            <a:xfrm>
              <a:off x="4101372" y="3188971"/>
              <a:ext cx="2554395" cy="1974335"/>
            </a:xfrm>
            <a:prstGeom prst="rect">
              <a:avLst/>
            </a:prstGeom>
          </p:spPr>
        </p:pic>
        <p:pic>
          <p:nvPicPr>
            <p:cNvPr id="16" name="Picture 15" descr="3369305_thumbnail.jpg"/>
            <p:cNvPicPr>
              <a:picLocks noChangeAspect="1"/>
            </p:cNvPicPr>
            <p:nvPr/>
          </p:nvPicPr>
          <p:blipFill>
            <a:blip r:embed="rId6">
              <a:extLst>
                <a:ext uri="{BEBA8EAE-BF5A-486C-A8C5-ECC9F3942E4B}">
                  <a14:imgProps xmlns:a14="http://schemas.microsoft.com/office/drawing/2010/main">
                    <a14:imgLayer r:embed="rId7">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6235383" y="2167447"/>
              <a:ext cx="2475894" cy="3545648"/>
            </a:xfrm>
            <a:prstGeom prst="rect">
              <a:avLst/>
            </a:prstGeom>
          </p:spPr>
        </p:pic>
        <p:sp>
          <p:nvSpPr>
            <p:cNvPr id="24" name="Title 1"/>
            <p:cNvSpPr txBox="1">
              <a:spLocks/>
            </p:cNvSpPr>
            <p:nvPr/>
          </p:nvSpPr>
          <p:spPr>
            <a:xfrm>
              <a:off x="502300" y="288277"/>
              <a:ext cx="8624991" cy="1393324"/>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1F497D"/>
                  </a:solidFill>
                </a:rPr>
                <a:t>Solution: Use </a:t>
              </a:r>
              <a:r>
                <a:rPr lang="en-US" dirty="0">
                  <a:solidFill>
                    <a:srgbClr val="FF0000"/>
                  </a:solidFill>
                </a:rPr>
                <a:t>wireless positioning as a filter</a:t>
              </a:r>
              <a:r>
                <a:rPr lang="en-US" dirty="0">
                  <a:solidFill>
                    <a:srgbClr val="1F497D"/>
                  </a:solidFill>
                </a:rPr>
                <a:t> to isolate reflections from different positions</a:t>
              </a:r>
            </a:p>
          </p:txBody>
        </p:sp>
        <p:cxnSp>
          <p:nvCxnSpPr>
            <p:cNvPr id="25" name="Straight Connector 24"/>
            <p:cNvCxnSpPr/>
            <p:nvPr/>
          </p:nvCxnSpPr>
          <p:spPr>
            <a:xfrm>
              <a:off x="1891870" y="2038435"/>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sp>
          <p:nvSpPr>
            <p:cNvPr id="30" name="Left Brace 29"/>
            <p:cNvSpPr/>
            <p:nvPr/>
          </p:nvSpPr>
          <p:spPr>
            <a:xfrm rot="16200000">
              <a:off x="2565555" y="4733124"/>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2239069" y="6242326"/>
              <a:ext cx="1309845" cy="461665"/>
            </a:xfrm>
            <a:prstGeom prst="rect">
              <a:avLst/>
            </a:prstGeom>
            <a:noFill/>
          </p:spPr>
          <p:txBody>
            <a:bodyPr wrap="square" rtlCol="0">
              <a:spAutoFit/>
            </a:bodyPr>
            <a:lstStyle/>
            <a:p>
              <a:r>
                <a:rPr lang="en-US" sz="2400" b="1" dirty="0"/>
                <a:t>Bucket1</a:t>
              </a:r>
            </a:p>
          </p:txBody>
        </p:sp>
        <p:cxnSp>
          <p:nvCxnSpPr>
            <p:cNvPr id="32" name="Straight Connector 31"/>
            <p:cNvCxnSpPr/>
            <p:nvPr/>
          </p:nvCxnSpPr>
          <p:spPr>
            <a:xfrm>
              <a:off x="3937302" y="2013737"/>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214671" y="2013737"/>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sp>
          <p:nvSpPr>
            <p:cNvPr id="35" name="Left Brace 34"/>
            <p:cNvSpPr/>
            <p:nvPr/>
          </p:nvSpPr>
          <p:spPr>
            <a:xfrm rot="16200000">
              <a:off x="4794860" y="4733124"/>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4468374" y="6242326"/>
              <a:ext cx="1309845" cy="461665"/>
            </a:xfrm>
            <a:prstGeom prst="rect">
              <a:avLst/>
            </a:prstGeom>
            <a:noFill/>
          </p:spPr>
          <p:txBody>
            <a:bodyPr wrap="square" rtlCol="0">
              <a:spAutoFit/>
            </a:bodyPr>
            <a:lstStyle/>
            <a:p>
              <a:r>
                <a:rPr lang="en-US" sz="2400" b="1" dirty="0"/>
                <a:t>Bucket2</a:t>
              </a:r>
            </a:p>
          </p:txBody>
        </p:sp>
        <p:sp>
          <p:nvSpPr>
            <p:cNvPr id="37" name="Left Brace 36"/>
            <p:cNvSpPr/>
            <p:nvPr/>
          </p:nvSpPr>
          <p:spPr>
            <a:xfrm rot="16200000">
              <a:off x="7064949" y="4783260"/>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6738463" y="6292462"/>
              <a:ext cx="1309845" cy="461665"/>
            </a:xfrm>
            <a:prstGeom prst="rect">
              <a:avLst/>
            </a:prstGeom>
            <a:noFill/>
          </p:spPr>
          <p:txBody>
            <a:bodyPr wrap="square" rtlCol="0">
              <a:spAutoFit/>
            </a:bodyPr>
            <a:lstStyle/>
            <a:p>
              <a:r>
                <a:rPr lang="en-US" sz="2400" b="1" dirty="0"/>
                <a:t>Bucket3</a:t>
              </a:r>
            </a:p>
          </p:txBody>
        </p:sp>
      </p:grpSp>
      <p:cxnSp>
        <p:nvCxnSpPr>
          <p:cNvPr id="27" name="Straight Arrow Connector 26"/>
          <p:cNvCxnSpPr/>
          <p:nvPr/>
        </p:nvCxnSpPr>
        <p:spPr>
          <a:xfrm>
            <a:off x="1341237" y="3308878"/>
            <a:ext cx="1231949"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37573" y="2540036"/>
            <a:ext cx="2135613" cy="523220"/>
          </a:xfrm>
          <a:prstGeom prst="rect">
            <a:avLst/>
          </a:prstGeom>
          <a:noFill/>
        </p:spPr>
        <p:txBody>
          <a:bodyPr wrap="square" rtlCol="0">
            <a:spAutoFit/>
          </a:bodyPr>
          <a:lstStyle/>
          <a:p>
            <a:r>
              <a:rPr lang="en-US" sz="2800" b="1" dirty="0">
                <a:solidFill>
                  <a:schemeClr val="accent1"/>
                </a:solidFill>
              </a:rPr>
              <a:t>Reflection 1</a:t>
            </a:r>
            <a:endParaRPr lang="en-US" sz="2800" b="1" baseline="-25000" dirty="0">
              <a:solidFill>
                <a:schemeClr val="accent1"/>
              </a:solidFill>
            </a:endParaRPr>
          </a:p>
        </p:txBody>
      </p:sp>
      <p:cxnSp>
        <p:nvCxnSpPr>
          <p:cNvPr id="29" name="Straight Arrow Connector 28"/>
          <p:cNvCxnSpPr/>
          <p:nvPr/>
        </p:nvCxnSpPr>
        <p:spPr>
          <a:xfrm>
            <a:off x="1343256" y="3862355"/>
            <a:ext cx="3034502"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307258" y="4580681"/>
            <a:ext cx="5159125"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166938" y="4649213"/>
            <a:ext cx="2135613" cy="523220"/>
          </a:xfrm>
          <a:prstGeom prst="rect">
            <a:avLst/>
          </a:prstGeom>
          <a:noFill/>
        </p:spPr>
        <p:txBody>
          <a:bodyPr wrap="square" rtlCol="0">
            <a:spAutoFit/>
          </a:bodyPr>
          <a:lstStyle/>
          <a:p>
            <a:r>
              <a:rPr lang="en-US" sz="2800" b="1" dirty="0">
                <a:solidFill>
                  <a:schemeClr val="accent1"/>
                </a:solidFill>
              </a:rPr>
              <a:t>Reflection 2</a:t>
            </a:r>
            <a:endParaRPr lang="en-US" sz="2800" b="1" baseline="-25000" dirty="0">
              <a:solidFill>
                <a:schemeClr val="accent1"/>
              </a:solidFill>
            </a:endParaRPr>
          </a:p>
        </p:txBody>
      </p:sp>
    </p:spTree>
    <p:extLst>
      <p:ext uri="{BB962C8B-B14F-4D97-AF65-F5344CB8AC3E}">
        <p14:creationId xmlns:p14="http://schemas.microsoft.com/office/powerpoint/2010/main" val="1418175068"/>
      </p:ext>
    </p:extLst>
  </p:cSld>
  <p:clrMapOvr>
    <a:masterClrMapping/>
  </p:clrMapOvr>
  <mc:AlternateContent xmlns:mc="http://schemas.openxmlformats.org/markup-compatibility/2006" xmlns:p14="http://schemas.microsoft.com/office/powerpoint/2010/main">
    <mc:Choice Requires="p14">
      <p:transition spd="slow" p14:dur="2000" advTm="3385"/>
    </mc:Choice>
    <mc:Fallback xmlns="">
      <p:transition spd="slow" advTm="338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7126" y="288277"/>
            <a:ext cx="9070165" cy="7792326"/>
            <a:chOff x="57126" y="288277"/>
            <a:chExt cx="9070165" cy="7792326"/>
          </a:xfrm>
        </p:grpSpPr>
        <p:grpSp>
          <p:nvGrpSpPr>
            <p:cNvPr id="6" name="Group 5"/>
            <p:cNvGrpSpPr/>
            <p:nvPr/>
          </p:nvGrpSpPr>
          <p:grpSpPr>
            <a:xfrm>
              <a:off x="57126" y="288277"/>
              <a:ext cx="9070165" cy="7792326"/>
              <a:chOff x="57126" y="288277"/>
              <a:chExt cx="9070165" cy="7792326"/>
            </a:xfrm>
          </p:grpSpPr>
          <p:grpSp>
            <p:nvGrpSpPr>
              <p:cNvPr id="4" name="Group 3"/>
              <p:cNvGrpSpPr/>
              <p:nvPr/>
            </p:nvGrpSpPr>
            <p:grpSpPr>
              <a:xfrm>
                <a:off x="57126" y="288277"/>
                <a:ext cx="9070165" cy="6465850"/>
                <a:chOff x="57126" y="288277"/>
                <a:chExt cx="9070165" cy="6465850"/>
              </a:xfrm>
            </p:grpSpPr>
            <p:pic>
              <p:nvPicPr>
                <p:cNvPr id="10" name="Picture 9"/>
                <p:cNvPicPr>
                  <a:picLocks noChangeAspect="1"/>
                </p:cNvPicPr>
                <p:nvPr/>
              </p:nvPicPr>
              <p:blipFill>
                <a:blip r:embed="rId3"/>
                <a:stretch>
                  <a:fillRect/>
                </a:stretch>
              </p:blipFill>
              <p:spPr>
                <a:xfrm flipH="1">
                  <a:off x="57126" y="2951212"/>
                  <a:ext cx="1284111" cy="1284111"/>
                </a:xfrm>
                <a:prstGeom prst="rect">
                  <a:avLst/>
                </a:prstGeom>
              </p:spPr>
            </p:pic>
            <p:pic>
              <p:nvPicPr>
                <p:cNvPr id="11" name="Picture 10"/>
                <p:cNvPicPr>
                  <a:picLocks noChangeAspect="1"/>
                </p:cNvPicPr>
                <p:nvPr/>
              </p:nvPicPr>
              <p:blipFill>
                <a:blip r:embed="rId4"/>
                <a:stretch>
                  <a:fillRect/>
                </a:stretch>
              </p:blipFill>
              <p:spPr>
                <a:xfrm>
                  <a:off x="1598560" y="2128006"/>
                  <a:ext cx="2590800" cy="3035300"/>
                </a:xfrm>
                <a:prstGeom prst="rect">
                  <a:avLst/>
                </a:prstGeom>
              </p:spPr>
            </p:pic>
            <p:pic>
              <p:nvPicPr>
                <p:cNvPr id="13" name="Picture 12"/>
                <p:cNvPicPr>
                  <a:picLocks noChangeAspect="1"/>
                </p:cNvPicPr>
                <p:nvPr/>
              </p:nvPicPr>
              <p:blipFill>
                <a:blip r:embed="rId5"/>
                <a:stretch>
                  <a:fillRect/>
                </a:stretch>
              </p:blipFill>
              <p:spPr>
                <a:xfrm>
                  <a:off x="4101372" y="3188971"/>
                  <a:ext cx="2554395" cy="1974335"/>
                </a:xfrm>
                <a:prstGeom prst="rect">
                  <a:avLst/>
                </a:prstGeom>
              </p:spPr>
            </p:pic>
            <p:pic>
              <p:nvPicPr>
                <p:cNvPr id="16" name="Picture 15" descr="3369305_thumbnail.jpg"/>
                <p:cNvPicPr>
                  <a:picLocks noChangeAspect="1"/>
                </p:cNvPicPr>
                <p:nvPr/>
              </p:nvPicPr>
              <p:blipFill>
                <a:blip r:embed="rId6">
                  <a:extLst>
                    <a:ext uri="{BEBA8EAE-BF5A-486C-A8C5-ECC9F3942E4B}">
                      <a14:imgProps xmlns:a14="http://schemas.microsoft.com/office/drawing/2010/main">
                        <a14:imgLayer r:embed="rId7">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6235383" y="2167447"/>
                  <a:ext cx="2475894" cy="3545648"/>
                </a:xfrm>
                <a:prstGeom prst="rect">
                  <a:avLst/>
                </a:prstGeom>
              </p:spPr>
            </p:pic>
            <p:sp>
              <p:nvSpPr>
                <p:cNvPr id="24" name="Title 1"/>
                <p:cNvSpPr txBox="1">
                  <a:spLocks/>
                </p:cNvSpPr>
                <p:nvPr/>
              </p:nvSpPr>
              <p:spPr>
                <a:xfrm>
                  <a:off x="502300" y="288277"/>
                  <a:ext cx="8624991" cy="1393324"/>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1F497D"/>
                      </a:solidFill>
                    </a:rPr>
                    <a:t>Solution: Use </a:t>
                  </a:r>
                  <a:r>
                    <a:rPr lang="en-US" dirty="0">
                      <a:solidFill>
                        <a:srgbClr val="FF0000"/>
                      </a:solidFill>
                    </a:rPr>
                    <a:t>wireless positioning as a filter</a:t>
                  </a:r>
                  <a:r>
                    <a:rPr lang="en-US" dirty="0">
                      <a:solidFill>
                        <a:srgbClr val="1F497D"/>
                      </a:solidFill>
                    </a:rPr>
                    <a:t> to isolate reflections from different positions</a:t>
                  </a:r>
                </a:p>
              </p:txBody>
            </p:sp>
            <p:cxnSp>
              <p:nvCxnSpPr>
                <p:cNvPr id="25" name="Straight Connector 24"/>
                <p:cNvCxnSpPr/>
                <p:nvPr/>
              </p:nvCxnSpPr>
              <p:spPr>
                <a:xfrm>
                  <a:off x="1891870" y="2038435"/>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sp>
              <p:nvSpPr>
                <p:cNvPr id="30" name="Left Brace 29"/>
                <p:cNvSpPr/>
                <p:nvPr/>
              </p:nvSpPr>
              <p:spPr>
                <a:xfrm rot="16200000">
                  <a:off x="2565555" y="4733124"/>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2239069" y="6242326"/>
                  <a:ext cx="1309845" cy="461665"/>
                </a:xfrm>
                <a:prstGeom prst="rect">
                  <a:avLst/>
                </a:prstGeom>
                <a:noFill/>
              </p:spPr>
              <p:txBody>
                <a:bodyPr wrap="square" rtlCol="0">
                  <a:spAutoFit/>
                </a:bodyPr>
                <a:lstStyle/>
                <a:p>
                  <a:r>
                    <a:rPr lang="en-US" sz="2400" b="1" dirty="0"/>
                    <a:t>Bucket1</a:t>
                  </a:r>
                </a:p>
              </p:txBody>
            </p:sp>
            <p:cxnSp>
              <p:nvCxnSpPr>
                <p:cNvPr id="32" name="Straight Connector 31"/>
                <p:cNvCxnSpPr/>
                <p:nvPr/>
              </p:nvCxnSpPr>
              <p:spPr>
                <a:xfrm>
                  <a:off x="3937302" y="2013737"/>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214671" y="2013737"/>
                  <a:ext cx="0" cy="3657600"/>
                </a:xfrm>
                <a:prstGeom prst="line">
                  <a:avLst/>
                </a:prstGeom>
                <a:ln>
                  <a:solidFill>
                    <a:schemeClr val="bg1">
                      <a:lumMod val="50000"/>
                    </a:schemeClr>
                  </a:solidFill>
                  <a:prstDash val="dot"/>
                </a:ln>
              </p:spPr>
              <p:style>
                <a:lnRef idx="2">
                  <a:schemeClr val="accent1"/>
                </a:lnRef>
                <a:fillRef idx="0">
                  <a:schemeClr val="accent1"/>
                </a:fillRef>
                <a:effectRef idx="1">
                  <a:schemeClr val="accent1"/>
                </a:effectRef>
                <a:fontRef idx="minor">
                  <a:schemeClr val="tx1"/>
                </a:fontRef>
              </p:style>
            </p:cxnSp>
            <p:sp>
              <p:nvSpPr>
                <p:cNvPr id="35" name="Left Brace 34"/>
                <p:cNvSpPr/>
                <p:nvPr/>
              </p:nvSpPr>
              <p:spPr>
                <a:xfrm rot="16200000">
                  <a:off x="4794860" y="4733124"/>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a:off x="4468374" y="6242326"/>
                  <a:ext cx="1309845" cy="461665"/>
                </a:xfrm>
                <a:prstGeom prst="rect">
                  <a:avLst/>
                </a:prstGeom>
                <a:noFill/>
              </p:spPr>
              <p:txBody>
                <a:bodyPr wrap="square" rtlCol="0">
                  <a:spAutoFit/>
                </a:bodyPr>
                <a:lstStyle/>
                <a:p>
                  <a:r>
                    <a:rPr lang="en-US" sz="2400" b="1" dirty="0"/>
                    <a:t>Bucket2</a:t>
                  </a:r>
                </a:p>
              </p:txBody>
            </p:sp>
            <p:sp>
              <p:nvSpPr>
                <p:cNvPr id="37" name="Left Brace 36"/>
                <p:cNvSpPr/>
                <p:nvPr/>
              </p:nvSpPr>
              <p:spPr>
                <a:xfrm rot="16200000">
                  <a:off x="7064949" y="4783260"/>
                  <a:ext cx="595720" cy="195994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6738463" y="6292462"/>
                  <a:ext cx="1309845" cy="461665"/>
                </a:xfrm>
                <a:prstGeom prst="rect">
                  <a:avLst/>
                </a:prstGeom>
                <a:noFill/>
              </p:spPr>
              <p:txBody>
                <a:bodyPr wrap="square" rtlCol="0">
                  <a:spAutoFit/>
                </a:bodyPr>
                <a:lstStyle/>
                <a:p>
                  <a:r>
                    <a:rPr lang="en-US" sz="2400" b="1" dirty="0"/>
                    <a:t>Bucket3</a:t>
                  </a:r>
                </a:p>
              </p:txBody>
            </p:sp>
          </p:grpSp>
          <p:sp>
            <p:nvSpPr>
              <p:cNvPr id="26" name="Title 1"/>
              <p:cNvSpPr txBox="1">
                <a:spLocks/>
              </p:cNvSpPr>
              <p:nvPr/>
            </p:nvSpPr>
            <p:spPr>
              <a:xfrm>
                <a:off x="502300" y="6687279"/>
                <a:ext cx="8624991" cy="139332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t>Analyze reflections in each bucket to obtain breathing and heart rate</a:t>
                </a:r>
              </a:p>
            </p:txBody>
          </p:sp>
        </p:grpSp>
        <p:cxnSp>
          <p:nvCxnSpPr>
            <p:cNvPr id="27" name="Straight Arrow Connector 26"/>
            <p:cNvCxnSpPr/>
            <p:nvPr/>
          </p:nvCxnSpPr>
          <p:spPr>
            <a:xfrm>
              <a:off x="1341237" y="3308878"/>
              <a:ext cx="1231949"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37573" y="2540036"/>
              <a:ext cx="2135613" cy="523220"/>
            </a:xfrm>
            <a:prstGeom prst="rect">
              <a:avLst/>
            </a:prstGeom>
            <a:noFill/>
          </p:spPr>
          <p:txBody>
            <a:bodyPr wrap="square" rtlCol="0">
              <a:spAutoFit/>
            </a:bodyPr>
            <a:lstStyle/>
            <a:p>
              <a:r>
                <a:rPr lang="en-US" sz="2800" b="1" dirty="0">
                  <a:solidFill>
                    <a:schemeClr val="accent1"/>
                  </a:solidFill>
                </a:rPr>
                <a:t>Reflection 1</a:t>
              </a:r>
              <a:endParaRPr lang="en-US" sz="2800" b="1" baseline="-25000" dirty="0">
                <a:solidFill>
                  <a:schemeClr val="accent1"/>
                </a:solidFill>
              </a:endParaRPr>
            </a:p>
          </p:txBody>
        </p:sp>
        <p:cxnSp>
          <p:nvCxnSpPr>
            <p:cNvPr id="29" name="Straight Arrow Connector 28"/>
            <p:cNvCxnSpPr/>
            <p:nvPr/>
          </p:nvCxnSpPr>
          <p:spPr>
            <a:xfrm>
              <a:off x="1343256" y="3862355"/>
              <a:ext cx="3034502"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307258" y="4580681"/>
              <a:ext cx="5159125" cy="0"/>
            </a:xfrm>
            <a:prstGeom prst="straightConnector1">
              <a:avLst/>
            </a:prstGeom>
            <a:ln w="57150" cmpd="sng">
              <a:solidFill>
                <a:srgbClr val="4F81BD"/>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166938" y="4649213"/>
              <a:ext cx="2135613" cy="523220"/>
            </a:xfrm>
            <a:prstGeom prst="rect">
              <a:avLst/>
            </a:prstGeom>
            <a:noFill/>
          </p:spPr>
          <p:txBody>
            <a:bodyPr wrap="square" rtlCol="0">
              <a:spAutoFit/>
            </a:bodyPr>
            <a:lstStyle/>
            <a:p>
              <a:r>
                <a:rPr lang="en-US" sz="2800" b="1" dirty="0">
                  <a:solidFill>
                    <a:schemeClr val="accent1"/>
                  </a:solidFill>
                </a:rPr>
                <a:t>Reflection 2</a:t>
              </a:r>
              <a:endParaRPr lang="en-US" sz="2800" b="1" baseline="-25000" dirty="0">
                <a:solidFill>
                  <a:schemeClr val="accent1"/>
                </a:solidFill>
              </a:endParaRPr>
            </a:p>
          </p:txBody>
        </p:sp>
      </p:grpSp>
    </p:spTree>
    <p:extLst>
      <p:ext uri="{BB962C8B-B14F-4D97-AF65-F5344CB8AC3E}">
        <p14:creationId xmlns:p14="http://schemas.microsoft.com/office/powerpoint/2010/main" val="3359684904"/>
      </p:ext>
    </p:extLst>
  </p:cSld>
  <p:clrMapOvr>
    <a:masterClrMapping/>
  </p:clrMapOvr>
  <mc:AlternateContent xmlns:mc="http://schemas.openxmlformats.org/markup-compatibility/2006" xmlns:p14="http://schemas.microsoft.com/office/powerpoint/2010/main">
    <mc:Choice Requires="p14">
      <p:transition spd="slow" p14:dur="2000" advTm="20532"/>
    </mc:Choice>
    <mc:Fallback xmlns="">
      <p:transition spd="slow" advTm="2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752A-0F71-8E47-B8A2-EB3BB4FE10BB}"/>
              </a:ext>
            </a:extLst>
          </p:cNvPr>
          <p:cNvSpPr>
            <a:spLocks noGrp="1"/>
          </p:cNvSpPr>
          <p:nvPr>
            <p:ph type="title"/>
          </p:nvPr>
        </p:nvSpPr>
        <p:spPr/>
        <p:txBody>
          <a:bodyPr>
            <a:normAutofit fontScale="90000"/>
          </a:bodyPr>
          <a:lstStyle/>
          <a:p>
            <a:r>
              <a:rPr lang="en-US" dirty="0"/>
              <a:t>Frequency Modulated Carrier Waves</a:t>
            </a:r>
            <a:r>
              <a:rPr lang="zh-CN" altLang="en-US" dirty="0"/>
              <a:t> </a:t>
            </a:r>
            <a:r>
              <a:rPr lang="en-US" altLang="zh-CN" dirty="0"/>
              <a:t>(FMCW)</a:t>
            </a:r>
            <a:endParaRPr lang="en-US" dirty="0"/>
          </a:p>
        </p:txBody>
      </p:sp>
      <p:sp>
        <p:nvSpPr>
          <p:cNvPr id="3" name="Content Placeholder 2">
            <a:extLst>
              <a:ext uri="{FF2B5EF4-FFF2-40B4-BE49-F238E27FC236}">
                <a16:creationId xmlns:a16="http://schemas.microsoft.com/office/drawing/2014/main" id="{05F1095B-FF74-DC45-B37A-DB5208AAAD66}"/>
              </a:ext>
            </a:extLst>
          </p:cNvPr>
          <p:cNvSpPr>
            <a:spLocks noGrp="1"/>
          </p:cNvSpPr>
          <p:nvPr>
            <p:ph idx="1"/>
          </p:nvPr>
        </p:nvSpPr>
        <p:spPr/>
        <p:txBody>
          <a:bodyPr>
            <a:normAutofit/>
          </a:bodyPr>
          <a:lstStyle/>
          <a:p>
            <a:r>
              <a:rPr lang="en-US" altLang="zh-CN" sz="2800" dirty="0"/>
              <a:t>FMCW</a:t>
            </a:r>
            <a:r>
              <a:rPr lang="en-US" sz="2800" dirty="0"/>
              <a:t> enables separating the reﬂections from different objects into buckets based on their reﬂection times</a:t>
            </a:r>
          </a:p>
          <a:p>
            <a:endParaRPr lang="en-US" sz="2800" dirty="0"/>
          </a:p>
          <a:p>
            <a:r>
              <a:rPr lang="en-US" sz="2800" dirty="0"/>
              <a:t>Reflections from two objects that are separated by at least 8 cm would fall into different buckets</a:t>
            </a:r>
          </a:p>
          <a:p>
            <a:endParaRPr lang="en-US" sz="2800" dirty="0"/>
          </a:p>
          <a:p>
            <a:r>
              <a:rPr lang="en-US" sz="2800" dirty="0"/>
              <a:t>Vital-Radio eliminates reflections off static objects like walls and furniture</a:t>
            </a:r>
          </a:p>
        </p:txBody>
      </p:sp>
    </p:spTree>
    <p:extLst>
      <p:ext uri="{BB962C8B-B14F-4D97-AF65-F5344CB8AC3E}">
        <p14:creationId xmlns:p14="http://schemas.microsoft.com/office/powerpoint/2010/main" val="424754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A2719A-5D4C-7947-AE00-EA118DDF22DD}"/>
              </a:ext>
            </a:extLst>
          </p:cNvPr>
          <p:cNvSpPr txBox="1">
            <a:spLocks/>
          </p:cNvSpPr>
          <p:nvPr/>
        </p:nvSpPr>
        <p:spPr>
          <a:xfrm>
            <a:off x="310296" y="342691"/>
            <a:ext cx="8624991" cy="1363093"/>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r>
              <a:rPr lang="en-US" b="0" dirty="0"/>
              <a:t>What happens when a person moves his limb?</a:t>
            </a:r>
          </a:p>
        </p:txBody>
      </p:sp>
    </p:spTree>
    <p:extLst>
      <p:ext uri="{BB962C8B-B14F-4D97-AF65-F5344CB8AC3E}">
        <p14:creationId xmlns:p14="http://schemas.microsoft.com/office/powerpoint/2010/main" val="268939703"/>
      </p:ext>
    </p:extLst>
  </p:cSld>
  <p:clrMapOvr>
    <a:masterClrMapping/>
  </p:clrMapOvr>
  <mc:AlternateContent xmlns:mc="http://schemas.openxmlformats.org/markup-compatibility/2006" xmlns:p14="http://schemas.microsoft.com/office/powerpoint/2010/main">
    <mc:Choice Requires="p14">
      <p:transition spd="slow" p14:dur="2000" advTm="6873"/>
    </mc:Choice>
    <mc:Fallback xmlns="">
      <p:transition spd="slow" advTm="687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etmotion_nolabel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17" y="1297906"/>
            <a:ext cx="8504550" cy="3995948"/>
          </a:xfrm>
          <a:prstGeom prst="rect">
            <a:avLst/>
          </a:prstGeom>
        </p:spPr>
      </p:pic>
      <p:sp>
        <p:nvSpPr>
          <p:cNvPr id="31" name="Title 1"/>
          <p:cNvSpPr txBox="1">
            <a:spLocks/>
          </p:cNvSpPr>
          <p:nvPr/>
        </p:nvSpPr>
        <p:spPr>
          <a:xfrm>
            <a:off x="310296" y="342691"/>
            <a:ext cx="8624991" cy="1363093"/>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1" kern="1200">
                <a:solidFill>
                  <a:srgbClr val="1F497D"/>
                </a:solidFill>
                <a:latin typeface="+mj-lt"/>
                <a:ea typeface="+mj-ea"/>
                <a:cs typeface="+mj-cs"/>
              </a:defRPr>
            </a:lvl1pPr>
          </a:lstStyle>
          <a:p>
            <a:r>
              <a:rPr lang="en-US" b="0" dirty="0"/>
              <a:t>What happens when a person moves his limb?</a:t>
            </a:r>
          </a:p>
        </p:txBody>
      </p:sp>
      <p:sp>
        <p:nvSpPr>
          <p:cNvPr id="4" name="Rectangle 3"/>
          <p:cNvSpPr/>
          <p:nvPr/>
        </p:nvSpPr>
        <p:spPr>
          <a:xfrm>
            <a:off x="5950103" y="1530427"/>
            <a:ext cx="578723" cy="2624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resetmotion_nolabels.eps"/>
          <p:cNvPicPr>
            <a:picLocks noChangeAspect="1"/>
          </p:cNvPicPr>
          <p:nvPr/>
        </p:nvPicPr>
        <p:blipFill rotWithShape="1">
          <a:blip r:embed="rId4">
            <a:extLst>
              <a:ext uri="{28A0092B-C50C-407E-A947-70E740481C1C}">
                <a14:useLocalDpi xmlns:a14="http://schemas.microsoft.com/office/drawing/2010/main" val="0"/>
              </a:ext>
            </a:extLst>
          </a:blip>
          <a:srcRect l="64670" r="27062" b="22560"/>
          <a:stretch/>
        </p:blipFill>
        <p:spPr>
          <a:xfrm>
            <a:off x="5901400" y="1282581"/>
            <a:ext cx="660844" cy="2908314"/>
          </a:xfrm>
          <a:prstGeom prst="rect">
            <a:avLst/>
          </a:prstGeom>
        </p:spPr>
      </p:pic>
      <p:cxnSp>
        <p:nvCxnSpPr>
          <p:cNvPr id="15" name="Straight Arrow Connector 14"/>
          <p:cNvCxnSpPr/>
          <p:nvPr/>
        </p:nvCxnSpPr>
        <p:spPr>
          <a:xfrm flipV="1">
            <a:off x="2239954" y="2326175"/>
            <a:ext cx="1995879" cy="2851662"/>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405362" y="5177837"/>
            <a:ext cx="2026998" cy="584776"/>
          </a:xfrm>
          <a:prstGeom prst="rect">
            <a:avLst/>
          </a:prstGeom>
          <a:noFill/>
        </p:spPr>
        <p:txBody>
          <a:bodyPr wrap="square" rtlCol="0">
            <a:spAutoFit/>
          </a:bodyPr>
          <a:lstStyle/>
          <a:p>
            <a:r>
              <a:rPr lang="en-US" sz="3200" dirty="0">
                <a:solidFill>
                  <a:srgbClr val="FF0000"/>
                </a:solidFill>
              </a:rPr>
              <a:t>Breathing</a:t>
            </a:r>
          </a:p>
        </p:txBody>
      </p:sp>
      <p:sp>
        <p:nvSpPr>
          <p:cNvPr id="17" name="TextBox 16"/>
          <p:cNvSpPr txBox="1"/>
          <p:nvPr/>
        </p:nvSpPr>
        <p:spPr>
          <a:xfrm>
            <a:off x="6184324" y="5234694"/>
            <a:ext cx="2464597" cy="584776"/>
          </a:xfrm>
          <a:prstGeom prst="rect">
            <a:avLst/>
          </a:prstGeom>
          <a:noFill/>
        </p:spPr>
        <p:txBody>
          <a:bodyPr wrap="square" rtlCol="0">
            <a:spAutoFit/>
          </a:bodyPr>
          <a:lstStyle/>
          <a:p>
            <a:r>
              <a:rPr lang="en-US" sz="3200" dirty="0">
                <a:solidFill>
                  <a:schemeClr val="accent4"/>
                </a:solidFill>
              </a:rPr>
              <a:t>Limb Motion</a:t>
            </a:r>
          </a:p>
        </p:txBody>
      </p:sp>
      <p:cxnSp>
        <p:nvCxnSpPr>
          <p:cNvPr id="18" name="Straight Arrow Connector 17"/>
          <p:cNvCxnSpPr/>
          <p:nvPr/>
        </p:nvCxnSpPr>
        <p:spPr>
          <a:xfrm flipH="1" flipV="1">
            <a:off x="6589786" y="2909419"/>
            <a:ext cx="653315" cy="2244144"/>
          </a:xfrm>
          <a:prstGeom prst="straightConnector1">
            <a:avLst/>
          </a:prstGeom>
          <a:ln w="57150" cmpd="sng">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486370" y="5701250"/>
            <a:ext cx="2026998" cy="584776"/>
          </a:xfrm>
          <a:prstGeom prst="rect">
            <a:avLst/>
          </a:prstGeom>
          <a:noFill/>
        </p:spPr>
        <p:txBody>
          <a:bodyPr wrap="square" rtlCol="0">
            <a:spAutoFit/>
          </a:bodyPr>
          <a:lstStyle/>
          <a:p>
            <a:r>
              <a:rPr lang="en-US" sz="3200" b="1" dirty="0">
                <a:solidFill>
                  <a:srgbClr val="000000"/>
                </a:solidFill>
              </a:rPr>
              <a:t>Periodic</a:t>
            </a:r>
          </a:p>
        </p:txBody>
      </p:sp>
      <p:sp>
        <p:nvSpPr>
          <p:cNvPr id="20" name="TextBox 19"/>
          <p:cNvSpPr txBox="1"/>
          <p:nvPr/>
        </p:nvSpPr>
        <p:spPr>
          <a:xfrm>
            <a:off x="6258883" y="5708862"/>
            <a:ext cx="2315478" cy="584776"/>
          </a:xfrm>
          <a:prstGeom prst="rect">
            <a:avLst/>
          </a:prstGeom>
          <a:noFill/>
        </p:spPr>
        <p:txBody>
          <a:bodyPr wrap="square" rtlCol="0">
            <a:spAutoFit/>
          </a:bodyPr>
          <a:lstStyle/>
          <a:p>
            <a:r>
              <a:rPr lang="en-US" sz="3200" b="1" dirty="0"/>
              <a:t>Not periodic</a:t>
            </a:r>
          </a:p>
        </p:txBody>
      </p:sp>
      <p:sp>
        <p:nvSpPr>
          <p:cNvPr id="21" name="Rectangle 20"/>
          <p:cNvSpPr/>
          <p:nvPr/>
        </p:nvSpPr>
        <p:spPr>
          <a:xfrm>
            <a:off x="659203" y="5297356"/>
            <a:ext cx="8215864" cy="1241396"/>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26600" y="5441000"/>
            <a:ext cx="7881068" cy="954107"/>
          </a:xfrm>
          <a:prstGeom prst="rect">
            <a:avLst/>
          </a:prstGeom>
        </p:spPr>
        <p:txBody>
          <a:bodyPr wrap="square">
            <a:spAutoFit/>
          </a:bodyPr>
          <a:lstStyle/>
          <a:p>
            <a:pPr algn="ctr"/>
            <a:r>
              <a:rPr lang="en-US" sz="2800" b="1" dirty="0">
                <a:solidFill>
                  <a:schemeClr val="bg1"/>
                </a:solidFill>
              </a:rPr>
              <a:t>Use periodicity test to eliminate variations that are not due to breathing/heartbeats</a:t>
            </a:r>
          </a:p>
        </p:txBody>
      </p:sp>
      <p:sp>
        <p:nvSpPr>
          <p:cNvPr id="24" name="Content Placeholder 2"/>
          <p:cNvSpPr txBox="1">
            <a:spLocks/>
          </p:cNvSpPr>
          <p:nvPr/>
        </p:nvSpPr>
        <p:spPr>
          <a:xfrm>
            <a:off x="663666" y="5293547"/>
            <a:ext cx="8251301" cy="1241396"/>
          </a:xfrm>
          <a:prstGeom prst="rect">
            <a:avLst/>
          </a:prstGeom>
          <a:solidFill>
            <a:schemeClr val="accent2"/>
          </a:solidFill>
          <a:ln>
            <a:solidFill>
              <a:schemeClr val="tx1"/>
            </a:solidFill>
          </a:ln>
          <a:effectLst>
            <a:outerShdw blurRad="50800" dist="38100" dir="8100000" algn="tr"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chemeClr val="bg1"/>
                </a:solidFill>
              </a:rPr>
              <a:t>Band-pass filter the cleaned signals to extract breathing and heart rate</a:t>
            </a:r>
          </a:p>
        </p:txBody>
      </p:sp>
    </p:spTree>
    <p:custDataLst>
      <p:tags r:id="rId1"/>
    </p:custDataLst>
    <p:extLst>
      <p:ext uri="{BB962C8B-B14F-4D97-AF65-F5344CB8AC3E}">
        <p14:creationId xmlns:p14="http://schemas.microsoft.com/office/powerpoint/2010/main" val="244290819"/>
      </p:ext>
    </p:extLst>
  </p:cSld>
  <p:clrMapOvr>
    <a:masterClrMapping/>
  </p:clrMapOvr>
  <mc:AlternateContent xmlns:mc="http://schemas.openxmlformats.org/markup-compatibility/2006" xmlns:p14="http://schemas.microsoft.com/office/powerpoint/2010/main">
    <mc:Choice Requires="p14">
      <p:transition spd="slow" p14:dur="2000" advTm="61311"/>
    </mc:Choice>
    <mc:Fallback xmlns="">
      <p:transition spd="slow" advTm="61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0" presetClass="exit" presetSubtype="0" fill="hold" nodeType="clickEffect">
                                  <p:stCondLst>
                                    <p:cond delay="0"/>
                                  </p:stCondLst>
                                  <p:childTnLst>
                                    <p:animEffect transition="out" filter="fade">
                                      <p:cBhvr>
                                        <p:cTn id="30" dur="800" accel="100000">
                                          <p:stCondLst>
                                            <p:cond delay="200"/>
                                          </p:stCondLst>
                                        </p:cTn>
                                        <p:tgtEl>
                                          <p:spTgt spid="22"/>
                                        </p:tgtEl>
                                      </p:cBhvr>
                                    </p:animEffect>
                                    <p:anim calcmode="lin" valueType="num">
                                      <p:cBhvr>
                                        <p:cTn id="31" dur="800" accel="100000">
                                          <p:stCondLst>
                                            <p:cond delay="200"/>
                                          </p:stCondLst>
                                        </p:cTn>
                                        <p:tgtEl>
                                          <p:spTgt spid="22"/>
                                        </p:tgtEl>
                                        <p:attrNameLst>
                                          <p:attrName>style.rotation</p:attrName>
                                        </p:attrNameLst>
                                      </p:cBhvr>
                                      <p:tavLst>
                                        <p:tav tm="0">
                                          <p:val>
                                            <p:fltVal val="0"/>
                                          </p:val>
                                        </p:tav>
                                        <p:tav tm="100000">
                                          <p:val>
                                            <p:fltVal val="-90"/>
                                          </p:val>
                                        </p:tav>
                                      </p:tavLst>
                                    </p:anim>
                                    <p:anim calcmode="lin" valueType="num">
                                      <p:cBhvr>
                                        <p:cTn id="32" dur="200" decel="100000"/>
                                        <p:tgtEl>
                                          <p:spTgt spid="22"/>
                                        </p:tgtEl>
                                        <p:attrNameLst>
                                          <p:attrName>ppt_x</p:attrName>
                                        </p:attrNameLst>
                                      </p:cBhvr>
                                      <p:tavLst>
                                        <p:tav tm="0">
                                          <p:val>
                                            <p:strVal val="ppt_x"/>
                                          </p:val>
                                        </p:tav>
                                        <p:tav tm="100000">
                                          <p:val>
                                            <p:strVal val="ppt_x-0.05"/>
                                          </p:val>
                                        </p:tav>
                                      </p:tavLst>
                                    </p:anim>
                                    <p:anim calcmode="lin" valueType="num">
                                      <p:cBhvr>
                                        <p:cTn id="33" dur="200" decel="100000"/>
                                        <p:tgtEl>
                                          <p:spTgt spid="22"/>
                                        </p:tgtEl>
                                        <p:attrNameLst>
                                          <p:attrName>ppt_y</p:attrName>
                                        </p:attrNameLst>
                                      </p:cBhvr>
                                      <p:tavLst>
                                        <p:tav tm="0">
                                          <p:val>
                                            <p:strVal val="ppt_y"/>
                                          </p:val>
                                        </p:tav>
                                        <p:tav tm="100000">
                                          <p:val>
                                            <p:strVal val="ppt_y+0.1"/>
                                          </p:val>
                                        </p:tav>
                                      </p:tavLst>
                                    </p:anim>
                                    <p:anim calcmode="lin" valueType="num">
                                      <p:cBhvr>
                                        <p:cTn id="34" dur="800" accel="100000">
                                          <p:stCondLst>
                                            <p:cond delay="200"/>
                                          </p:stCondLst>
                                        </p:cTn>
                                        <p:tgtEl>
                                          <p:spTgt spid="22"/>
                                        </p:tgtEl>
                                        <p:attrNameLst>
                                          <p:attrName>ppt_x</p:attrName>
                                        </p:attrNameLst>
                                      </p:cBhvr>
                                      <p:tavLst>
                                        <p:tav tm="0">
                                          <p:val>
                                            <p:strVal val="ppt_x"/>
                                          </p:val>
                                        </p:tav>
                                        <p:tav tm="100000">
                                          <p:val>
                                            <p:strVal val="ppt_x+0.4+0.05"/>
                                          </p:val>
                                        </p:tav>
                                      </p:tavLst>
                                    </p:anim>
                                    <p:anim calcmode="lin" valueType="num">
                                      <p:cBhvr>
                                        <p:cTn id="35" dur="800" accel="100000">
                                          <p:stCondLst>
                                            <p:cond delay="200"/>
                                          </p:stCondLst>
                                        </p:cTn>
                                        <p:tgtEl>
                                          <p:spTgt spid="22"/>
                                        </p:tgtEl>
                                        <p:attrNameLst>
                                          <p:attrName>ppt_y</p:attrName>
                                        </p:attrNameLst>
                                      </p:cBhvr>
                                      <p:tavLst>
                                        <p:tav tm="0">
                                          <p:val>
                                            <p:strVal val="ppt_y"/>
                                          </p:val>
                                        </p:tav>
                                        <p:tav tm="100000">
                                          <p:val>
                                            <p:strVal val="ppt_y-0.4-0.1"/>
                                          </p:val>
                                        </p:tav>
                                      </p:tavLst>
                                    </p:anim>
                                    <p:set>
                                      <p:cBhvr>
                                        <p:cTn id="36" dur="1" fill="hold">
                                          <p:stCondLst>
                                            <p:cond delay="9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animBg="1"/>
      <p:bldP spid="23" grpId="0"/>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 </a:t>
            </a:r>
            <a:r>
              <a:rPr lang="en-US" altLang="zh-CN" dirty="0"/>
              <a:t>Them</a:t>
            </a:r>
            <a:r>
              <a:rPr lang="en-US" dirty="0"/>
              <a:t> Together</a:t>
            </a:r>
          </a:p>
        </p:txBody>
      </p:sp>
      <p:sp>
        <p:nvSpPr>
          <p:cNvPr id="3" name="Content Placeholder 2"/>
          <p:cNvSpPr>
            <a:spLocks noGrp="1"/>
          </p:cNvSpPr>
          <p:nvPr>
            <p:ph idx="1"/>
          </p:nvPr>
        </p:nvSpPr>
        <p:spPr>
          <a:xfrm>
            <a:off x="457200" y="1518224"/>
            <a:ext cx="8229600" cy="4699696"/>
          </a:xfrm>
        </p:spPr>
        <p:txBody>
          <a:bodyPr>
            <a:noAutofit/>
          </a:bodyPr>
          <a:lstStyle/>
          <a:p>
            <a:pPr marL="0" indent="0">
              <a:buNone/>
            </a:pPr>
            <a:r>
              <a:rPr lang="en-US" sz="2800" b="1" dirty="0"/>
              <a:t>Step 1: </a:t>
            </a:r>
            <a:r>
              <a:rPr lang="en-US" sz="2800" dirty="0"/>
              <a:t>Transmit a wireless signal and capture its reflections</a:t>
            </a:r>
          </a:p>
          <a:p>
            <a:pPr marL="514350" indent="-514350">
              <a:buFont typeface="+mj-lt"/>
              <a:buAutoNum type="arabicPeriod"/>
            </a:pPr>
            <a:endParaRPr lang="en-US" sz="2800" dirty="0"/>
          </a:p>
          <a:p>
            <a:pPr marL="0" indent="0">
              <a:buNone/>
            </a:pPr>
            <a:r>
              <a:rPr lang="en-US" sz="2800" b="1" dirty="0"/>
              <a:t>Step 2: </a:t>
            </a:r>
            <a:r>
              <a:rPr lang="en-US" sz="2800" dirty="0"/>
              <a:t>Isolate reflections from different objects based on their positions</a:t>
            </a:r>
            <a:r>
              <a:rPr lang="zh-CN" altLang="en-US" sz="2800" dirty="0"/>
              <a:t> </a:t>
            </a:r>
            <a:r>
              <a:rPr lang="en-US" altLang="zh-CN" sz="2800" dirty="0"/>
              <a:t>and</a:t>
            </a:r>
            <a:r>
              <a:rPr lang="zh-CN" altLang="en-US" sz="2800" dirty="0"/>
              <a:t> </a:t>
            </a:r>
            <a:r>
              <a:rPr lang="en-US" altLang="zh-CN" sz="2800" dirty="0"/>
              <a:t>eliminate reﬂections off furniture and static objects</a:t>
            </a:r>
            <a:endParaRPr lang="en-US" sz="2800" dirty="0"/>
          </a:p>
          <a:p>
            <a:pPr marL="514350" indent="-514350">
              <a:buFont typeface="+mj-lt"/>
              <a:buAutoNum type="arabicPeriod"/>
            </a:pPr>
            <a:endParaRPr lang="en-US" sz="2800" dirty="0"/>
          </a:p>
          <a:p>
            <a:pPr marL="0" indent="0">
              <a:buNone/>
            </a:pPr>
            <a:r>
              <a:rPr lang="en-US" sz="2800" b="1" dirty="0"/>
              <a:t>Step 3:</a:t>
            </a:r>
            <a:r>
              <a:rPr lang="en-US" sz="2800" dirty="0"/>
              <a:t> Zoom in on each object’s reflection to obtain phase variations due to vital signs</a:t>
            </a:r>
          </a:p>
        </p:txBody>
      </p:sp>
    </p:spTree>
    <p:custDataLst>
      <p:tags r:id="rId1"/>
    </p:custDataLst>
    <p:extLst>
      <p:ext uri="{BB962C8B-B14F-4D97-AF65-F5344CB8AC3E}">
        <p14:creationId xmlns:p14="http://schemas.microsoft.com/office/powerpoint/2010/main" val="701063837"/>
      </p:ext>
    </p:extLst>
  </p:cSld>
  <p:clrMapOvr>
    <a:masterClrMapping/>
  </p:clrMapOvr>
  <mc:AlternateContent xmlns:mc="http://schemas.openxmlformats.org/markup-compatibility/2006" xmlns:p14="http://schemas.microsoft.com/office/powerpoint/2010/main">
    <mc:Choice Requires="p14">
      <p:transition spd="slow" p14:dur="2000" advTm="25998"/>
    </mc:Choice>
    <mc:Fallback xmlns="">
      <p:transition spd="slow" advTm="2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DFC0-DEA0-754C-A3C2-D64DAC1F53EB}"/>
              </a:ext>
            </a:extLst>
          </p:cNvPr>
          <p:cNvSpPr>
            <a:spLocks noGrp="1"/>
          </p:cNvSpPr>
          <p:nvPr>
            <p:ph type="title"/>
          </p:nvPr>
        </p:nvSpPr>
        <p:spPr/>
        <p:txBody>
          <a:bodyPr>
            <a:normAutofit fontScale="90000"/>
          </a:bodyPr>
          <a:lstStyle/>
          <a:p>
            <a:r>
              <a:rPr lang="en-US" dirty="0"/>
              <a:t>Extracting Breathing and Heart Rate</a:t>
            </a:r>
          </a:p>
        </p:txBody>
      </p:sp>
      <p:sp>
        <p:nvSpPr>
          <p:cNvPr id="7" name="Content Placeholder 6">
            <a:extLst>
              <a:ext uri="{FF2B5EF4-FFF2-40B4-BE49-F238E27FC236}">
                <a16:creationId xmlns:a16="http://schemas.microsoft.com/office/drawing/2014/main" id="{B701B325-6BD0-8F4E-929C-9054B3B8599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3178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DFC0-DEA0-754C-A3C2-D64DAC1F53EB}"/>
              </a:ext>
            </a:extLst>
          </p:cNvPr>
          <p:cNvSpPr>
            <a:spLocks noGrp="1"/>
          </p:cNvSpPr>
          <p:nvPr>
            <p:ph type="title"/>
          </p:nvPr>
        </p:nvSpPr>
        <p:spPr/>
        <p:txBody>
          <a:bodyPr>
            <a:normAutofit fontScale="90000"/>
          </a:bodyPr>
          <a:lstStyle/>
          <a:p>
            <a:r>
              <a:rPr lang="en-US" dirty="0"/>
              <a:t>Extracting Breathing and Heart Rate</a:t>
            </a:r>
          </a:p>
        </p:txBody>
      </p:sp>
      <p:sp>
        <p:nvSpPr>
          <p:cNvPr id="3" name="Content Placeholder 2">
            <a:extLst>
              <a:ext uri="{FF2B5EF4-FFF2-40B4-BE49-F238E27FC236}">
                <a16:creationId xmlns:a16="http://schemas.microsoft.com/office/drawing/2014/main" id="{26692B81-4329-A74E-AB08-0AAEAA20E027}"/>
              </a:ext>
            </a:extLst>
          </p:cNvPr>
          <p:cNvSpPr>
            <a:spLocks noGrp="1"/>
          </p:cNvSpPr>
          <p:nvPr>
            <p:ph idx="1"/>
          </p:nvPr>
        </p:nvSpPr>
        <p:spPr/>
        <p:txBody>
          <a:bodyPr/>
          <a:lstStyle/>
          <a:p>
            <a:r>
              <a:rPr lang="en-US" dirty="0"/>
              <a:t>Breathing Rate Extraction</a:t>
            </a:r>
          </a:p>
          <a:p>
            <a:pPr>
              <a:buFontTx/>
              <a:buChar char="-"/>
            </a:pPr>
            <a:r>
              <a:rPr lang="en-US" sz="2800" dirty="0"/>
              <a:t>Coarse estimat</a:t>
            </a:r>
            <a:r>
              <a:rPr lang="en-US" altLang="zh-CN" sz="2800" dirty="0"/>
              <a:t>e</a:t>
            </a:r>
            <a:r>
              <a:rPr lang="en-US" sz="2800" dirty="0"/>
              <a:t>: Perform an FFT. The peak at the output corresponds to the breathing rate.</a:t>
            </a:r>
          </a:p>
          <a:p>
            <a:pPr>
              <a:buFontTx/>
              <a:buChar char="-"/>
            </a:pPr>
            <a:endParaRPr lang="en-US" dirty="0"/>
          </a:p>
        </p:txBody>
      </p:sp>
      <p:pic>
        <p:nvPicPr>
          <p:cNvPr id="5" name="Picture 4">
            <a:extLst>
              <a:ext uri="{FF2B5EF4-FFF2-40B4-BE49-F238E27FC236}">
                <a16:creationId xmlns:a16="http://schemas.microsoft.com/office/drawing/2014/main" id="{31DFCFFA-13DE-F74F-BC97-16DF239943A5}"/>
              </a:ext>
            </a:extLst>
          </p:cNvPr>
          <p:cNvPicPr>
            <a:picLocks noChangeAspect="1"/>
          </p:cNvPicPr>
          <p:nvPr/>
        </p:nvPicPr>
        <p:blipFill>
          <a:blip r:embed="rId3"/>
          <a:stretch>
            <a:fillRect/>
          </a:stretch>
        </p:blipFill>
        <p:spPr>
          <a:xfrm>
            <a:off x="1071880" y="3204864"/>
            <a:ext cx="7000240" cy="2977745"/>
          </a:xfrm>
          <a:prstGeom prst="rect">
            <a:avLst/>
          </a:prstGeom>
        </p:spPr>
      </p:pic>
    </p:spTree>
    <p:extLst>
      <p:ext uri="{BB962C8B-B14F-4D97-AF65-F5344CB8AC3E}">
        <p14:creationId xmlns:p14="http://schemas.microsoft.com/office/powerpoint/2010/main" val="88026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3A92-77C7-1747-A2A2-ED74469E45B1}"/>
              </a:ext>
            </a:extLst>
          </p:cNvPr>
          <p:cNvSpPr>
            <a:spLocks noGrp="1"/>
          </p:cNvSpPr>
          <p:nvPr>
            <p:ph type="title"/>
          </p:nvPr>
        </p:nvSpPr>
        <p:spPr/>
        <p:txBody>
          <a:bodyPr>
            <a:normAutofit fontScale="90000"/>
          </a:bodyPr>
          <a:lstStyle/>
          <a:p>
            <a:r>
              <a:rPr lang="en-US" dirty="0"/>
              <a:t>Extracting Breathing and Heart Rate</a:t>
            </a:r>
          </a:p>
        </p:txBody>
      </p:sp>
      <p:sp>
        <p:nvSpPr>
          <p:cNvPr id="3" name="Content Placeholder 2">
            <a:extLst>
              <a:ext uri="{FF2B5EF4-FFF2-40B4-BE49-F238E27FC236}">
                <a16:creationId xmlns:a16="http://schemas.microsoft.com/office/drawing/2014/main" id="{33E27154-8806-4B4E-9538-3BB66640EC17}"/>
              </a:ext>
            </a:extLst>
          </p:cNvPr>
          <p:cNvSpPr>
            <a:spLocks noGrp="1"/>
          </p:cNvSpPr>
          <p:nvPr>
            <p:ph idx="1"/>
          </p:nvPr>
        </p:nvSpPr>
        <p:spPr/>
        <p:txBody>
          <a:bodyPr>
            <a:normAutofit/>
          </a:bodyPr>
          <a:lstStyle/>
          <a:p>
            <a:r>
              <a:rPr lang="en-US" dirty="0"/>
              <a:t>Breathing Rate Extraction</a:t>
            </a:r>
          </a:p>
          <a:p>
            <a:pPr>
              <a:buFontTx/>
              <a:buChar char="-"/>
            </a:pPr>
            <a:r>
              <a:rPr lang="en-US" sz="2800" dirty="0"/>
              <a:t>Optimization: ﬁlter the output of the FFT, keeping only the peak and its two adjacent bins to eliminate noise caused by extraneous and nonperiodic movements.</a:t>
            </a:r>
          </a:p>
          <a:p>
            <a:pPr>
              <a:buFontTx/>
              <a:buChar char="-"/>
            </a:pPr>
            <a:r>
              <a:rPr lang="en-US" sz="2800" dirty="0"/>
              <a:t>Perform an inverse FFT to obtain a complex time-domain signal s’(t). The phase of s’(t) will be linear and its slope will correspond to the breathing rate.</a:t>
            </a:r>
          </a:p>
        </p:txBody>
      </p:sp>
    </p:spTree>
    <p:extLst>
      <p:ext uri="{BB962C8B-B14F-4D97-AF65-F5344CB8AC3E}">
        <p14:creationId xmlns:p14="http://schemas.microsoft.com/office/powerpoint/2010/main" val="4178669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3A92-77C7-1747-A2A2-ED74469E45B1}"/>
              </a:ext>
            </a:extLst>
          </p:cNvPr>
          <p:cNvSpPr>
            <a:spLocks noGrp="1"/>
          </p:cNvSpPr>
          <p:nvPr>
            <p:ph type="title"/>
          </p:nvPr>
        </p:nvSpPr>
        <p:spPr/>
        <p:txBody>
          <a:bodyPr>
            <a:normAutofit fontScale="90000"/>
          </a:bodyPr>
          <a:lstStyle/>
          <a:p>
            <a:r>
              <a:rPr lang="en-US" dirty="0"/>
              <a:t>Extracting Breathing and Heart Rate</a:t>
            </a:r>
          </a:p>
        </p:txBody>
      </p:sp>
      <p:sp>
        <p:nvSpPr>
          <p:cNvPr id="3" name="Content Placeholder 2">
            <a:extLst>
              <a:ext uri="{FF2B5EF4-FFF2-40B4-BE49-F238E27FC236}">
                <a16:creationId xmlns:a16="http://schemas.microsoft.com/office/drawing/2014/main" id="{33E27154-8806-4B4E-9538-3BB66640EC17}"/>
              </a:ext>
            </a:extLst>
          </p:cNvPr>
          <p:cNvSpPr>
            <a:spLocks noGrp="1"/>
          </p:cNvSpPr>
          <p:nvPr>
            <p:ph idx="1"/>
          </p:nvPr>
        </p:nvSpPr>
        <p:spPr/>
        <p:txBody>
          <a:bodyPr>
            <a:normAutofit/>
          </a:bodyPr>
          <a:lstStyle/>
          <a:p>
            <a:r>
              <a:rPr lang="en-US" dirty="0"/>
              <a:t>He</a:t>
            </a:r>
            <a:r>
              <a:rPr lang="en-US" altLang="zh-CN" dirty="0"/>
              <a:t>art</a:t>
            </a:r>
            <a:r>
              <a:rPr lang="en-US" dirty="0"/>
              <a:t> Rate Extraction</a:t>
            </a:r>
          </a:p>
          <a:p>
            <a:pPr>
              <a:buFontTx/>
              <a:buChar char="-"/>
            </a:pPr>
            <a:r>
              <a:rPr lang="en-US" altLang="zh-CN" sz="2800" dirty="0"/>
              <a:t>Problem:</a:t>
            </a:r>
            <a:r>
              <a:rPr lang="zh-CN" altLang="en-US" sz="2800" dirty="0"/>
              <a:t> </a:t>
            </a:r>
            <a:r>
              <a:rPr lang="en-US" altLang="zh-CN" sz="2800" dirty="0"/>
              <a:t>the breathing signal is stronger than the heartbeat,</a:t>
            </a:r>
            <a:r>
              <a:rPr lang="zh-CN" altLang="en-US" sz="2800" dirty="0"/>
              <a:t> </a:t>
            </a:r>
            <a:r>
              <a:rPr lang="en-US" altLang="zh-CN" sz="2800" dirty="0"/>
              <a:t>which</a:t>
            </a:r>
            <a:r>
              <a:rPr lang="zh-CN" altLang="en-US" sz="2800" dirty="0"/>
              <a:t> </a:t>
            </a:r>
            <a:r>
              <a:rPr lang="en-US" altLang="zh-CN" sz="2800" dirty="0"/>
              <a:t>would</a:t>
            </a:r>
            <a:r>
              <a:rPr lang="zh-CN" altLang="en-US" sz="2800" dirty="0"/>
              <a:t> </a:t>
            </a:r>
            <a:r>
              <a:rPr lang="en-US" altLang="zh-CN" sz="2800" dirty="0"/>
              <a:t>leak into other frequencies and could mask a weaker signal at a nearby frequency.</a:t>
            </a:r>
          </a:p>
          <a:p>
            <a:pPr>
              <a:buFontTx/>
              <a:buChar char="-"/>
            </a:pPr>
            <a:r>
              <a:rPr lang="en-US" altLang="zh-CN" sz="2800" dirty="0"/>
              <a:t>Fi</a:t>
            </a:r>
            <a:r>
              <a:rPr lang="en-US" sz="2800" dirty="0"/>
              <a:t>lter the frequency domain signal around [40-200] beats per minute</a:t>
            </a:r>
            <a:r>
              <a:rPr lang="en-US" altLang="zh-CN" sz="2800" dirty="0"/>
              <a:t>.</a:t>
            </a:r>
            <a:r>
              <a:rPr lang="zh-CN" altLang="en-US" sz="2800" dirty="0"/>
              <a:t> </a:t>
            </a:r>
            <a:r>
              <a:rPr lang="en-US" altLang="zh-CN" sz="2800" dirty="0"/>
              <a:t>The</a:t>
            </a:r>
            <a:r>
              <a:rPr lang="zh-CN" altLang="en-US" sz="2800" dirty="0"/>
              <a:t> </a:t>
            </a:r>
            <a:r>
              <a:rPr lang="en-US" altLang="zh-CN" sz="2800" dirty="0"/>
              <a:t>local maximum provides a coarse estimate of the heart rate.</a:t>
            </a:r>
            <a:endParaRPr lang="en-US" sz="2800" dirty="0"/>
          </a:p>
        </p:txBody>
      </p:sp>
    </p:spTree>
    <p:extLst>
      <p:ext uri="{BB962C8B-B14F-4D97-AF65-F5344CB8AC3E}">
        <p14:creationId xmlns:p14="http://schemas.microsoft.com/office/powerpoint/2010/main" val="18415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Autofit/>
          </a:bodyPr>
          <a:lstStyle/>
          <a:p>
            <a:r>
              <a:rPr lang="en-US" sz="3600" dirty="0"/>
              <a:t>To</a:t>
            </a:r>
            <a:r>
              <a:rPr lang="en-US" altLang="zh-CN" sz="3600" dirty="0"/>
              <a:t>day’s</a:t>
            </a:r>
            <a:r>
              <a:rPr lang="zh-CN" altLang="en-US" sz="3600" dirty="0"/>
              <a:t> </a:t>
            </a:r>
            <a:r>
              <a:rPr lang="en-US" altLang="zh-CN" sz="3600" dirty="0"/>
              <a:t>monitor</a:t>
            </a:r>
            <a:r>
              <a:rPr lang="zh-CN" altLang="en-US" sz="3600" dirty="0"/>
              <a:t> </a:t>
            </a:r>
            <a:r>
              <a:rPr lang="en-US" sz="3600" dirty="0"/>
              <a:t>technologies are cumbersome</a:t>
            </a:r>
            <a:endParaRPr lang="en-US" sz="3600" b="1" dirty="0">
              <a:solidFill>
                <a:srgbClr val="1F497D"/>
              </a:solidFill>
            </a:endParaRPr>
          </a:p>
        </p:txBody>
      </p:sp>
      <p:sp>
        <p:nvSpPr>
          <p:cNvPr id="7" name="Content Placeholder 2"/>
          <p:cNvSpPr txBox="1">
            <a:spLocks/>
          </p:cNvSpPr>
          <p:nvPr/>
        </p:nvSpPr>
        <p:spPr>
          <a:xfrm>
            <a:off x="922073" y="1533711"/>
            <a:ext cx="3060880" cy="5903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Breath Monitoring</a:t>
            </a:r>
          </a:p>
        </p:txBody>
      </p:sp>
      <p:pic>
        <p:nvPicPr>
          <p:cNvPr id="13" name="Picture 12"/>
          <p:cNvPicPr>
            <a:picLocks noChangeAspect="1"/>
          </p:cNvPicPr>
          <p:nvPr/>
        </p:nvPicPr>
        <p:blipFill>
          <a:blip r:embed="rId4"/>
          <a:stretch>
            <a:fillRect/>
          </a:stretch>
        </p:blipFill>
        <p:spPr>
          <a:xfrm>
            <a:off x="5382993" y="2240084"/>
            <a:ext cx="2484316" cy="1864850"/>
          </a:xfrm>
          <a:prstGeom prst="rect">
            <a:avLst/>
          </a:prstGeom>
        </p:spPr>
      </p:pic>
      <p:sp>
        <p:nvSpPr>
          <p:cNvPr id="14" name="Content Placeholder 2"/>
          <p:cNvSpPr txBox="1">
            <a:spLocks/>
          </p:cNvSpPr>
          <p:nvPr/>
        </p:nvSpPr>
        <p:spPr>
          <a:xfrm>
            <a:off x="4968240" y="1533711"/>
            <a:ext cx="3802327" cy="5903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Heart Rate Monitoring</a:t>
            </a:r>
          </a:p>
        </p:txBody>
      </p:sp>
      <p:pic>
        <p:nvPicPr>
          <p:cNvPr id="1026" name="Picture 2" descr="https://lh3.googleusercontent.com/gJktiY_Q9bumqqB3PD5l8-qScvxwGKuu_0FeTF3fWKxp6R1FrTbTWLEHqG_pyRwWaGn1t02LrnH78cwtEGlZ46rYoTesyW8eSwkBWt1oWOyIo5FBZPDT2HTubEDCnHkx3NHxeBIlL6U">
            <a:extLst>
              <a:ext uri="{FF2B5EF4-FFF2-40B4-BE49-F238E27FC236}">
                <a16:creationId xmlns:a16="http://schemas.microsoft.com/office/drawing/2014/main" id="{D2AD0B1F-12F9-3F41-9774-B5CA4A5D0A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05" r="1609"/>
          <a:stretch/>
        </p:blipFill>
        <p:spPr bwMode="auto">
          <a:xfrm>
            <a:off x="789759" y="2240084"/>
            <a:ext cx="3193193" cy="1914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eLoX06HHfkHDXUeuP5YMhYZSBr4QhMSHBy-2A3hitucPEnabeatX9GSZPzPhQVChKXl2vYclgR4jTWkklifNx_JudI9E4DsuaGf3gtxzCtJTVnv3metRWSFenZEM1EiMNzXwyKWhL_E">
            <a:extLst>
              <a:ext uri="{FF2B5EF4-FFF2-40B4-BE49-F238E27FC236}">
                <a16:creationId xmlns:a16="http://schemas.microsoft.com/office/drawing/2014/main" id="{CAC40DE2-9010-904D-9D57-C69DE8B8F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698" y="4312896"/>
            <a:ext cx="1919821" cy="1919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nQXuiyQLqEtIn6g7O0ZxCaezvPf31QPtm8F-OBTp-4RssUd_nObvIEogy95OcCw8QVdYFHa3DH0DeMTgHmSYsxheN8ba9gIIJhce4SH4b4W7NsJEeRE4MvmMmr7bH6JJT67NjVwhMn4">
            <a:extLst>
              <a:ext uri="{FF2B5EF4-FFF2-40B4-BE49-F238E27FC236}">
                <a16:creationId xmlns:a16="http://schemas.microsoft.com/office/drawing/2014/main" id="{B14B1700-B2F9-1E48-93A6-B659AD0F8B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59" y="4436182"/>
            <a:ext cx="3193193" cy="17762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0367173"/>
      </p:ext>
    </p:extLst>
  </p:cSld>
  <p:clrMapOvr>
    <a:masterClrMapping/>
  </p:clrMapOvr>
  <mc:AlternateContent xmlns:mc="http://schemas.openxmlformats.org/markup-compatibility/2006" xmlns:p14="http://schemas.microsoft.com/office/powerpoint/2010/main">
    <mc:Choice Requires="p14">
      <p:transition p14:dur="0" advTm="58951"/>
    </mc:Choice>
    <mc:Fallback xmlns="">
      <p:transition advTm="5895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7" descr="Zach-Big_Beard.jpg"/>
          <p:cNvPicPr>
            <a:picLocks noChangeAspect="1"/>
          </p:cNvPicPr>
          <p:nvPr/>
        </p:nvPicPr>
        <p:blipFill rotWithShape="1">
          <a:blip r:embed="rId4">
            <a:extLst>
              <a:ext uri="{28A0092B-C50C-407E-A947-70E740481C1C}">
                <a14:useLocalDpi xmlns:a14="http://schemas.microsoft.com/office/drawing/2010/main" val="0"/>
              </a:ext>
            </a:extLst>
          </a:blip>
          <a:srcRect l="77005" t="73417" r="9440" b="20081"/>
          <a:stretch/>
        </p:blipFill>
        <p:spPr>
          <a:xfrm>
            <a:off x="4688560" y="4093879"/>
            <a:ext cx="2322576" cy="674021"/>
          </a:xfrm>
          <a:prstGeom prst="rect">
            <a:avLst/>
          </a:prstGeom>
        </p:spPr>
      </p:pic>
      <p:sp>
        <p:nvSpPr>
          <p:cNvPr id="2" name="Title 1"/>
          <p:cNvSpPr>
            <a:spLocks noGrp="1"/>
          </p:cNvSpPr>
          <p:nvPr>
            <p:ph type="title"/>
          </p:nvPr>
        </p:nvSpPr>
        <p:spPr/>
        <p:txBody>
          <a:bodyPr/>
          <a:lstStyle/>
          <a:p>
            <a:r>
              <a:rPr lang="en-US" dirty="0"/>
              <a:t>Vital-Radio Implementation</a:t>
            </a:r>
          </a:p>
        </p:txBody>
      </p:sp>
      <p:sp>
        <p:nvSpPr>
          <p:cNvPr id="3" name="Content Placeholder 2"/>
          <p:cNvSpPr>
            <a:spLocks noGrp="1"/>
          </p:cNvSpPr>
          <p:nvPr>
            <p:ph idx="1"/>
          </p:nvPr>
        </p:nvSpPr>
        <p:spPr>
          <a:xfrm>
            <a:off x="457200" y="1600202"/>
            <a:ext cx="8229600" cy="4867166"/>
          </a:xfrm>
        </p:spPr>
        <p:txBody>
          <a:bodyPr>
            <a:normAutofit lnSpcReduction="10000"/>
          </a:bodyPr>
          <a:lstStyle/>
          <a:p>
            <a:r>
              <a:rPr lang="en-US" dirty="0"/>
              <a:t>Wireless positioning device to transmits and receives wireless signals</a:t>
            </a:r>
          </a:p>
          <a:p>
            <a:pPr lvl="1"/>
            <a:r>
              <a:rPr lang="en-US" dirty="0"/>
              <a:t>10,000x lower power than cellphones</a:t>
            </a:r>
          </a:p>
          <a:p>
            <a:pPr lvl="1"/>
            <a:r>
              <a:rPr lang="en-US" dirty="0"/>
              <a:t>1 transmit &amp; 1 receive antenna</a:t>
            </a:r>
          </a:p>
          <a:p>
            <a:pPr lvl="1"/>
            <a:endParaRPr lang="en-US" dirty="0"/>
          </a:p>
          <a:p>
            <a:pPr lvl="1"/>
            <a:endParaRPr lang="en-US" dirty="0"/>
          </a:p>
          <a:p>
            <a:pPr lvl="1"/>
            <a:endParaRPr lang="en-US" dirty="0"/>
          </a:p>
          <a:p>
            <a:pPr marL="457200" lvl="1" indent="0">
              <a:buNone/>
            </a:pPr>
            <a:endParaRPr lang="en-US" dirty="0"/>
          </a:p>
          <a:p>
            <a:pPr marL="514350" indent="-457200"/>
            <a:r>
              <a:rPr lang="en-US" dirty="0"/>
              <a:t>Signal is analyzed in software to extract vital signs</a:t>
            </a:r>
          </a:p>
          <a:p>
            <a:pPr lvl="1"/>
            <a:endParaRPr lang="en-US" dirty="0"/>
          </a:p>
        </p:txBody>
      </p:sp>
      <p:pic>
        <p:nvPicPr>
          <p:cNvPr id="4" name="Picture 3" descr="circui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139" y="3790056"/>
            <a:ext cx="2091765" cy="1568824"/>
          </a:xfrm>
          <a:prstGeom prst="rect">
            <a:avLst/>
          </a:prstGeom>
        </p:spPr>
      </p:pic>
      <p:cxnSp>
        <p:nvCxnSpPr>
          <p:cNvPr id="8" name="Straight Arrow Connector 7"/>
          <p:cNvCxnSpPr/>
          <p:nvPr/>
        </p:nvCxnSpPr>
        <p:spPr>
          <a:xfrm>
            <a:off x="4691527" y="4108820"/>
            <a:ext cx="0" cy="418353"/>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691527" y="4679573"/>
            <a:ext cx="791882" cy="0"/>
          </a:xfrm>
          <a:prstGeom prst="straightConnector1">
            <a:avLst/>
          </a:prstGeom>
          <a:ln w="3810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585881" y="4051766"/>
            <a:ext cx="1177384" cy="523220"/>
          </a:xfrm>
          <a:prstGeom prst="rect">
            <a:avLst/>
          </a:prstGeom>
          <a:noFill/>
        </p:spPr>
        <p:txBody>
          <a:bodyPr wrap="square" rtlCol="0">
            <a:spAutoFit/>
          </a:bodyPr>
          <a:lstStyle/>
          <a:p>
            <a:r>
              <a:rPr lang="en-US" sz="2800" b="1" dirty="0">
                <a:solidFill>
                  <a:srgbClr val="FF0000"/>
                </a:solidFill>
              </a:rPr>
              <a:t>3.4cm</a:t>
            </a:r>
            <a:endParaRPr lang="en-US" sz="2800" b="1" baseline="-25000" dirty="0">
              <a:solidFill>
                <a:srgbClr val="FF0000"/>
              </a:solidFill>
            </a:endParaRPr>
          </a:p>
        </p:txBody>
      </p:sp>
      <p:sp>
        <p:nvSpPr>
          <p:cNvPr id="17" name="TextBox 16"/>
          <p:cNvSpPr txBox="1"/>
          <p:nvPr/>
        </p:nvSpPr>
        <p:spPr>
          <a:xfrm>
            <a:off x="4691527" y="4679573"/>
            <a:ext cx="1177384" cy="523220"/>
          </a:xfrm>
          <a:prstGeom prst="rect">
            <a:avLst/>
          </a:prstGeom>
          <a:noFill/>
        </p:spPr>
        <p:txBody>
          <a:bodyPr wrap="square" rtlCol="0">
            <a:spAutoFit/>
          </a:bodyPr>
          <a:lstStyle/>
          <a:p>
            <a:r>
              <a:rPr lang="en-US" sz="2800" b="1" dirty="0">
                <a:solidFill>
                  <a:srgbClr val="FF0000"/>
                </a:solidFill>
              </a:rPr>
              <a:t>3cm</a:t>
            </a:r>
            <a:endParaRPr lang="en-US" sz="2800" b="1" baseline="-25000" dirty="0">
              <a:solidFill>
                <a:srgbClr val="FF0000"/>
              </a:solidFill>
            </a:endParaRPr>
          </a:p>
        </p:txBody>
      </p:sp>
    </p:spTree>
    <p:custDataLst>
      <p:tags r:id="rId1"/>
    </p:custDataLst>
    <p:extLst>
      <p:ext uri="{BB962C8B-B14F-4D97-AF65-F5344CB8AC3E}">
        <p14:creationId xmlns:p14="http://schemas.microsoft.com/office/powerpoint/2010/main" val="780771842"/>
      </p:ext>
    </p:extLst>
  </p:cSld>
  <p:clrMapOvr>
    <a:masterClrMapping/>
  </p:clrMapOvr>
  <mc:AlternateContent xmlns:mc="http://schemas.openxmlformats.org/markup-compatibility/2006" xmlns:p14="http://schemas.microsoft.com/office/powerpoint/2010/main">
    <mc:Choice Requires="p14">
      <p:transition spd="slow" p14:dur="2000" advTm="26732"/>
    </mc:Choice>
    <mc:Fallback xmlns="">
      <p:transition spd="slow" advTm="26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descr="Zach-Big_Be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6" y="1351327"/>
            <a:ext cx="8546353" cy="5170316"/>
          </a:xfrm>
          <a:prstGeom prst="rect">
            <a:avLst/>
          </a:prstGeom>
        </p:spPr>
      </p:pic>
      <p:sp>
        <p:nvSpPr>
          <p:cNvPr id="2" name="Title 1"/>
          <p:cNvSpPr>
            <a:spLocks noGrp="1"/>
          </p:cNvSpPr>
          <p:nvPr>
            <p:ph type="title"/>
          </p:nvPr>
        </p:nvSpPr>
        <p:spPr/>
        <p:txBody>
          <a:bodyPr/>
          <a:lstStyle/>
          <a:p>
            <a:r>
              <a:rPr lang="en-US" dirty="0"/>
              <a:t>Vital-Radio Implementation</a:t>
            </a:r>
          </a:p>
        </p:txBody>
      </p:sp>
      <p:pic>
        <p:nvPicPr>
          <p:cNvPr id="18" name="图片 7" descr="Zach-Big_Beard.jpg"/>
          <p:cNvPicPr>
            <a:picLocks noChangeAspect="1"/>
          </p:cNvPicPr>
          <p:nvPr/>
        </p:nvPicPr>
        <p:blipFill rotWithShape="1">
          <a:blip r:embed="rId4">
            <a:extLst>
              <a:ext uri="{28A0092B-C50C-407E-A947-70E740481C1C}">
                <a14:useLocalDpi xmlns:a14="http://schemas.microsoft.com/office/drawing/2010/main" val="0"/>
              </a:ext>
            </a:extLst>
          </a:blip>
          <a:srcRect l="77005" t="73417" r="9440" b="20081"/>
          <a:stretch/>
        </p:blipFill>
        <p:spPr>
          <a:xfrm>
            <a:off x="4688560" y="4093879"/>
            <a:ext cx="2322576" cy="674021"/>
          </a:xfrm>
          <a:prstGeom prst="rect">
            <a:avLst/>
          </a:prstGeom>
        </p:spPr>
      </p:pic>
      <p:cxnSp>
        <p:nvCxnSpPr>
          <p:cNvPr id="19" name="Straight Arrow Connector 18"/>
          <p:cNvCxnSpPr/>
          <p:nvPr/>
        </p:nvCxnSpPr>
        <p:spPr>
          <a:xfrm flipV="1">
            <a:off x="5673643" y="5443016"/>
            <a:ext cx="2198441" cy="693873"/>
          </a:xfrm>
          <a:prstGeom prst="straightConnector1">
            <a:avLst/>
          </a:prstGeom>
          <a:ln w="57150" cmpd="sng">
            <a:solidFill>
              <a:srgbClr val="FFF42D"/>
            </a:solidFill>
            <a:prstDash val="sysDash"/>
            <a:tailEnd type="arrow"/>
          </a:ln>
          <a:effectLst>
            <a:glow>
              <a:schemeClr val="tx1">
                <a:alpha val="47000"/>
              </a:schemeClr>
            </a:glow>
            <a:outerShdw blurRad="50800" dist="38100" dir="5400000" algn="t" rotWithShape="0">
              <a:prstClr val="black">
                <a:alpha val="40000"/>
              </a:prstClr>
            </a:outerShdw>
            <a:softEdge rad="12700"/>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414785" y="5626515"/>
            <a:ext cx="2836819" cy="954107"/>
          </a:xfrm>
          <a:prstGeom prst="rect">
            <a:avLst/>
          </a:prstGeom>
          <a:noFill/>
        </p:spPr>
        <p:txBody>
          <a:bodyPr wrap="square" rtlCol="0">
            <a:spAutoFit/>
          </a:bodyPr>
          <a:lstStyle/>
          <a:p>
            <a:pPr algn="ctr"/>
            <a:r>
              <a:rPr lang="en-US" sz="2800" b="1" dirty="0">
                <a:solidFill>
                  <a:srgbClr val="FFF42D"/>
                </a:solidFill>
              </a:rPr>
              <a:t>Vital-Radio’s antennas</a:t>
            </a:r>
          </a:p>
        </p:txBody>
      </p:sp>
      <p:cxnSp>
        <p:nvCxnSpPr>
          <p:cNvPr id="21" name="Straight Arrow Connector 20"/>
          <p:cNvCxnSpPr/>
          <p:nvPr/>
        </p:nvCxnSpPr>
        <p:spPr>
          <a:xfrm flipV="1">
            <a:off x="5827949" y="5257511"/>
            <a:ext cx="1160694" cy="594492"/>
          </a:xfrm>
          <a:prstGeom prst="straightConnector1">
            <a:avLst/>
          </a:prstGeom>
          <a:ln w="57150" cmpd="sng">
            <a:solidFill>
              <a:srgbClr val="FFF42D"/>
            </a:solidFill>
            <a:prstDash val="sysDash"/>
            <a:tailEnd type="arrow"/>
          </a:ln>
          <a:effectLst>
            <a:glow>
              <a:schemeClr val="tx1">
                <a:alpha val="47000"/>
              </a:schemeClr>
            </a:glow>
            <a:outerShdw blurRad="50800" dist="38100" dir="5400000" algn="t" rotWithShape="0">
              <a:prstClr val="black">
                <a:alpha val="40000"/>
              </a:prstClr>
            </a:outerShdw>
            <a:softEdge rad="12700"/>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663537270"/>
      </p:ext>
    </p:extLst>
  </p:cSld>
  <p:clrMapOvr>
    <a:masterClrMapping/>
  </p:clrMapOvr>
  <mc:AlternateContent xmlns:mc="http://schemas.openxmlformats.org/markup-compatibility/2006" xmlns:p14="http://schemas.microsoft.com/office/powerpoint/2010/main">
    <mc:Choice Requires="p14">
      <p:transition spd="slow" p14:dur="2000" advTm="5313"/>
    </mc:Choice>
    <mc:Fallback xmlns="">
      <p:transition spd="slow" advTm="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par>
                                <p:cTn id="7" presetID="0" presetClass="path" presetSubtype="0" fill="hold" nodeType="withEffect">
                                  <p:stCondLst>
                                    <p:cond delay="0"/>
                                  </p:stCondLst>
                                  <p:childTnLst>
                                    <p:animMotion origin="layout" path="M -2.31383E-6 4.70262E-6 L 0.17636 0.12913 " pathEditMode="relative" rAng="0" ptsTypes="AA">
                                      <p:cBhvr>
                                        <p:cTn id="8" dur="1000" fill="hold"/>
                                        <p:tgtEl>
                                          <p:spTgt spid="18"/>
                                        </p:tgtEl>
                                        <p:attrNameLst>
                                          <p:attrName>ppt_x</p:attrName>
                                          <p:attrName>ppt_y</p:attrName>
                                        </p:attrNameLst>
                                      </p:cBhvr>
                                      <p:rCtr x="8818" y="6457"/>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descr="Zach-Big_Be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6" y="1351327"/>
            <a:ext cx="8546353" cy="5170316"/>
          </a:xfrm>
          <a:prstGeom prst="rect">
            <a:avLst/>
          </a:prstGeom>
        </p:spPr>
      </p:pic>
      <p:sp>
        <p:nvSpPr>
          <p:cNvPr id="2" name="Title 1"/>
          <p:cNvSpPr>
            <a:spLocks noGrp="1"/>
          </p:cNvSpPr>
          <p:nvPr>
            <p:ph type="title"/>
          </p:nvPr>
        </p:nvSpPr>
        <p:spPr/>
        <p:txBody>
          <a:bodyPr/>
          <a:lstStyle/>
          <a:p>
            <a:r>
              <a:rPr lang="en-US" dirty="0"/>
              <a:t>Vital-Radio Evaluation</a:t>
            </a:r>
          </a:p>
        </p:txBody>
      </p:sp>
      <p:cxnSp>
        <p:nvCxnSpPr>
          <p:cNvPr id="5" name="Straight Arrow Connector 4"/>
          <p:cNvCxnSpPr/>
          <p:nvPr/>
        </p:nvCxnSpPr>
        <p:spPr>
          <a:xfrm flipV="1">
            <a:off x="5673643" y="5443016"/>
            <a:ext cx="2198441" cy="693873"/>
          </a:xfrm>
          <a:prstGeom prst="straightConnector1">
            <a:avLst/>
          </a:prstGeom>
          <a:ln w="57150" cmpd="sng">
            <a:solidFill>
              <a:srgbClr val="FFF42D"/>
            </a:solidFill>
            <a:prstDash val="sysDash"/>
            <a:tailEnd type="arrow"/>
          </a:ln>
          <a:effectLst>
            <a:glow>
              <a:schemeClr val="tx1">
                <a:alpha val="47000"/>
              </a:schemeClr>
            </a:glow>
            <a:outerShdw blurRad="50800" dist="38100" dir="5400000" algn="t" rotWithShape="0">
              <a:prstClr val="black">
                <a:alpha val="40000"/>
              </a:prstClr>
            </a:outerShdw>
            <a:softEdge rad="12700"/>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14785" y="5626515"/>
            <a:ext cx="2836819" cy="954107"/>
          </a:xfrm>
          <a:prstGeom prst="rect">
            <a:avLst/>
          </a:prstGeom>
          <a:noFill/>
        </p:spPr>
        <p:txBody>
          <a:bodyPr wrap="square" rtlCol="0">
            <a:spAutoFit/>
          </a:bodyPr>
          <a:lstStyle/>
          <a:p>
            <a:pPr algn="ctr"/>
            <a:r>
              <a:rPr lang="en-US" sz="2800" b="1" dirty="0">
                <a:solidFill>
                  <a:srgbClr val="FFF42D"/>
                </a:solidFill>
              </a:rPr>
              <a:t>Vital-Radio’s antennas</a:t>
            </a:r>
          </a:p>
        </p:txBody>
      </p:sp>
      <p:cxnSp>
        <p:nvCxnSpPr>
          <p:cNvPr id="7" name="Straight Arrow Connector 6"/>
          <p:cNvCxnSpPr/>
          <p:nvPr/>
        </p:nvCxnSpPr>
        <p:spPr>
          <a:xfrm flipV="1">
            <a:off x="5827949" y="5257511"/>
            <a:ext cx="1160694" cy="594492"/>
          </a:xfrm>
          <a:prstGeom prst="straightConnector1">
            <a:avLst/>
          </a:prstGeom>
          <a:ln w="57150" cmpd="sng">
            <a:solidFill>
              <a:srgbClr val="FFF42D"/>
            </a:solidFill>
            <a:prstDash val="sysDash"/>
            <a:tailEnd type="arrow"/>
          </a:ln>
          <a:effectLst>
            <a:glow>
              <a:schemeClr val="tx1">
                <a:alpha val="47000"/>
              </a:schemeClr>
            </a:glow>
            <a:outerShdw blurRad="50800" dist="38100" dir="5400000" algn="t" rotWithShape="0">
              <a:prstClr val="black">
                <a:alpha val="40000"/>
              </a:prstClr>
            </a:outerShdw>
            <a:softEdge rad="12700"/>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331638" y="4002909"/>
            <a:ext cx="439173" cy="439197"/>
          </a:xfrm>
          <a:prstGeom prst="ellipse">
            <a:avLst/>
          </a:prstGeom>
          <a:noFill/>
          <a:ln w="571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D0091"/>
                </a:solidFill>
              </a:ln>
              <a:solidFill>
                <a:srgbClr val="FD0091"/>
              </a:solidFill>
            </a:endParaRPr>
          </a:p>
        </p:txBody>
      </p:sp>
      <p:sp>
        <p:nvSpPr>
          <p:cNvPr id="12" name="TextBox 11"/>
          <p:cNvSpPr txBox="1"/>
          <p:nvPr/>
        </p:nvSpPr>
        <p:spPr>
          <a:xfrm>
            <a:off x="7264803" y="4230429"/>
            <a:ext cx="1661745" cy="1077218"/>
          </a:xfrm>
          <a:prstGeom prst="rect">
            <a:avLst/>
          </a:prstGeom>
          <a:noFill/>
          <a:ln>
            <a:noFill/>
          </a:ln>
        </p:spPr>
        <p:txBody>
          <a:bodyPr wrap="square" rtlCol="0">
            <a:spAutoFit/>
          </a:bodyPr>
          <a:lstStyle/>
          <a:p>
            <a:pPr algn="ctr"/>
            <a:r>
              <a:rPr lang="en-US" sz="3200" b="1" dirty="0">
                <a:solidFill>
                  <a:srgbClr val="FF0000"/>
                </a:solidFill>
              </a:rPr>
              <a:t>Pulse </a:t>
            </a:r>
          </a:p>
          <a:p>
            <a:pPr algn="ctr"/>
            <a:r>
              <a:rPr lang="en-US" sz="3200" b="1" dirty="0" err="1">
                <a:solidFill>
                  <a:srgbClr val="FF0000"/>
                </a:solidFill>
              </a:rPr>
              <a:t>Oximiter</a:t>
            </a:r>
            <a:endParaRPr lang="en-US" sz="3200" b="1" dirty="0">
              <a:solidFill>
                <a:srgbClr val="FF0000"/>
              </a:solidFill>
            </a:endParaRPr>
          </a:p>
        </p:txBody>
      </p:sp>
      <p:sp>
        <p:nvSpPr>
          <p:cNvPr id="3" name="Rectangle 2"/>
          <p:cNvSpPr/>
          <p:nvPr/>
        </p:nvSpPr>
        <p:spPr>
          <a:xfrm>
            <a:off x="-171015" y="1235928"/>
            <a:ext cx="5978330" cy="59221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
          </p:nvPr>
        </p:nvSpPr>
        <p:spPr>
          <a:xfrm>
            <a:off x="457200" y="1600203"/>
            <a:ext cx="4961518" cy="1706252"/>
          </a:xfrm>
        </p:spPr>
        <p:txBody>
          <a:bodyPr/>
          <a:lstStyle/>
          <a:p>
            <a:pPr marL="0" indent="0">
              <a:buNone/>
            </a:pPr>
            <a:r>
              <a:rPr lang="en-US" dirty="0"/>
              <a:t>Baseline: </a:t>
            </a:r>
          </a:p>
          <a:p>
            <a:r>
              <a:rPr lang="en-US" dirty="0"/>
              <a:t>FDA-approved breathing and heart rate monitor</a:t>
            </a:r>
          </a:p>
          <a:p>
            <a:endParaRPr lang="en-US" dirty="0"/>
          </a:p>
        </p:txBody>
      </p:sp>
      <p:sp>
        <p:nvSpPr>
          <p:cNvPr id="9" name="TextBox 8"/>
          <p:cNvSpPr txBox="1"/>
          <p:nvPr/>
        </p:nvSpPr>
        <p:spPr>
          <a:xfrm>
            <a:off x="3430555" y="3096051"/>
            <a:ext cx="2382274" cy="584776"/>
          </a:xfrm>
          <a:prstGeom prst="rect">
            <a:avLst/>
          </a:prstGeom>
          <a:noFill/>
          <a:ln>
            <a:noFill/>
          </a:ln>
        </p:spPr>
        <p:txBody>
          <a:bodyPr wrap="square" rtlCol="0">
            <a:spAutoFit/>
          </a:bodyPr>
          <a:lstStyle/>
          <a:p>
            <a:pPr algn="ctr"/>
            <a:r>
              <a:rPr lang="en-US" sz="3200" b="1" dirty="0">
                <a:solidFill>
                  <a:srgbClr val="FF0000"/>
                </a:solidFill>
              </a:rPr>
              <a:t>Chest Strap</a:t>
            </a:r>
          </a:p>
        </p:txBody>
      </p:sp>
      <p:cxnSp>
        <p:nvCxnSpPr>
          <p:cNvPr id="8" name="Straight Arrow Connector 7"/>
          <p:cNvCxnSpPr/>
          <p:nvPr/>
        </p:nvCxnSpPr>
        <p:spPr>
          <a:xfrm>
            <a:off x="5673642" y="3462071"/>
            <a:ext cx="1806650" cy="274020"/>
          </a:xfrm>
          <a:prstGeom prst="straightConnector1">
            <a:avLst/>
          </a:prstGeom>
          <a:ln w="76200" cmpd="sng">
            <a:solidFill>
              <a:srgbClr val="FF0000"/>
            </a:solidFill>
            <a:prstDash val="solid"/>
            <a:tailEnd type="arrow"/>
          </a:ln>
          <a:effectLst>
            <a:glow>
              <a:schemeClr val="tx1">
                <a:alpha val="47000"/>
              </a:schemeClr>
            </a:glow>
            <a:outerShdw blurRad="50800" dist="38100" dir="5400000" algn="t" rotWithShape="0">
              <a:prstClr val="black">
                <a:alpha val="40000"/>
              </a:prstClr>
            </a:outerShdw>
            <a:softEdge rad="12700"/>
          </a:effectLst>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503759" y="3736091"/>
            <a:ext cx="5169883" cy="27855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Experiments:</a:t>
            </a:r>
          </a:p>
          <a:p>
            <a:r>
              <a:rPr lang="en-US" dirty="0"/>
              <a:t>200 experiments</a:t>
            </a:r>
          </a:p>
          <a:p>
            <a:r>
              <a:rPr lang="en-US" dirty="0"/>
              <a:t>14 participants</a:t>
            </a:r>
          </a:p>
          <a:p>
            <a:r>
              <a:rPr lang="en-US" dirty="0"/>
              <a:t>1 million measurements </a:t>
            </a:r>
          </a:p>
        </p:txBody>
      </p:sp>
    </p:spTree>
    <p:custDataLst>
      <p:tags r:id="rId1"/>
    </p:custDataLst>
    <p:extLst>
      <p:ext uri="{BB962C8B-B14F-4D97-AF65-F5344CB8AC3E}">
        <p14:creationId xmlns:p14="http://schemas.microsoft.com/office/powerpoint/2010/main" val="3165682719"/>
      </p:ext>
    </p:extLst>
  </p:cSld>
  <p:clrMapOvr>
    <a:masterClrMapping/>
  </p:clrMapOvr>
  <mc:AlternateContent xmlns:mc="http://schemas.openxmlformats.org/markup-compatibility/2006" xmlns:p14="http://schemas.microsoft.com/office/powerpoint/2010/main">
    <mc:Choice Requires="p14">
      <p:transition spd="slow" p14:dur="2000" advTm="23877"/>
    </mc:Choice>
    <mc:Fallback xmlns="">
      <p:transition spd="slow" advTm="2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 grpId="0" animBg="1"/>
      <p:bldP spid="13" grpId="0" build="p"/>
      <p:bldP spid="9" grpId="0"/>
      <p:bldP spid="16" grpId="0" uiExpan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54118" y="2314266"/>
            <a:ext cx="6516678" cy="1571115"/>
            <a:chOff x="1382516" y="2240563"/>
            <a:chExt cx="8293884" cy="2336800"/>
          </a:xfrm>
        </p:grpSpPr>
        <p:pic>
          <p:nvPicPr>
            <p:cNvPr id="4" name="Picture 3" descr="Screen Shot 2015-04-12 at 9.46.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952" y="2319582"/>
              <a:ext cx="2209800" cy="2222500"/>
            </a:xfrm>
            <a:prstGeom prst="rect">
              <a:avLst/>
            </a:prstGeom>
          </p:spPr>
        </p:pic>
        <p:pic>
          <p:nvPicPr>
            <p:cNvPr id="5" name="Picture 4" descr="Screen Shot 2015-04-12 at 9.46.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2516" y="2240563"/>
              <a:ext cx="2247899" cy="2336800"/>
            </a:xfrm>
            <a:prstGeom prst="rect">
              <a:avLst/>
            </a:prstGeom>
          </p:spPr>
        </p:pic>
        <p:pic>
          <p:nvPicPr>
            <p:cNvPr id="6" name="Picture 5" descr="Screen Shot 2015-04-12 at 9.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205" y="2534786"/>
              <a:ext cx="1778000" cy="1981200"/>
            </a:xfrm>
            <a:prstGeom prst="rect">
              <a:avLst/>
            </a:prstGeom>
          </p:spPr>
        </p:pic>
        <p:pic>
          <p:nvPicPr>
            <p:cNvPr id="7" name="Picture 6" descr="Screen Shot 2015-04-12 at 9.46.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66600" y="2266659"/>
              <a:ext cx="2209800" cy="2222500"/>
            </a:xfrm>
            <a:prstGeom prst="rect">
              <a:avLst/>
            </a:prstGeom>
          </p:spPr>
        </p:pic>
      </p:grpSp>
      <p:sp>
        <p:nvSpPr>
          <p:cNvPr id="3" name="Content Placeholder 2"/>
          <p:cNvSpPr>
            <a:spLocks noGrp="1"/>
          </p:cNvSpPr>
          <p:nvPr>
            <p:ph idx="1"/>
          </p:nvPr>
        </p:nvSpPr>
        <p:spPr>
          <a:xfrm>
            <a:off x="145917" y="1241747"/>
            <a:ext cx="8967603" cy="710790"/>
          </a:xfrm>
        </p:spPr>
        <p:txBody>
          <a:bodyPr>
            <a:normAutofit/>
          </a:bodyPr>
          <a:lstStyle/>
          <a:p>
            <a:pPr marL="0" indent="0" algn="ctr">
              <a:buNone/>
            </a:pPr>
            <a:r>
              <a:rPr lang="en-US" sz="2800" dirty="0"/>
              <a:t>User is 4m from device, with different orientations</a:t>
            </a:r>
          </a:p>
        </p:txBody>
      </p:sp>
      <p:sp>
        <p:nvSpPr>
          <p:cNvPr id="18" name="TextBox 17"/>
          <p:cNvSpPr txBox="1"/>
          <p:nvPr/>
        </p:nvSpPr>
        <p:spPr>
          <a:xfrm>
            <a:off x="1965799" y="1909477"/>
            <a:ext cx="1397244" cy="461665"/>
          </a:xfrm>
          <a:prstGeom prst="rect">
            <a:avLst/>
          </a:prstGeom>
          <a:noFill/>
        </p:spPr>
        <p:txBody>
          <a:bodyPr wrap="square" rtlCol="0">
            <a:spAutoFit/>
          </a:bodyPr>
          <a:lstStyle/>
          <a:p>
            <a:r>
              <a:rPr lang="en-US" sz="2400" b="1" dirty="0"/>
              <a:t>Forward</a:t>
            </a:r>
          </a:p>
        </p:txBody>
      </p:sp>
      <p:sp>
        <p:nvSpPr>
          <p:cNvPr id="19" name="TextBox 18"/>
          <p:cNvSpPr txBox="1"/>
          <p:nvPr/>
        </p:nvSpPr>
        <p:spPr>
          <a:xfrm>
            <a:off x="3689354" y="1903884"/>
            <a:ext cx="1270104" cy="461665"/>
          </a:xfrm>
          <a:prstGeom prst="rect">
            <a:avLst/>
          </a:prstGeom>
          <a:noFill/>
        </p:spPr>
        <p:txBody>
          <a:bodyPr wrap="square" rtlCol="0">
            <a:spAutoFit/>
          </a:bodyPr>
          <a:lstStyle/>
          <a:p>
            <a:r>
              <a:rPr lang="en-US" sz="2400" b="1" dirty="0"/>
              <a:t>Right</a:t>
            </a:r>
          </a:p>
        </p:txBody>
      </p:sp>
      <p:sp>
        <p:nvSpPr>
          <p:cNvPr id="20" name="TextBox 19"/>
          <p:cNvSpPr txBox="1"/>
          <p:nvPr/>
        </p:nvSpPr>
        <p:spPr>
          <a:xfrm>
            <a:off x="5134045" y="1868602"/>
            <a:ext cx="1549127" cy="461665"/>
          </a:xfrm>
          <a:prstGeom prst="rect">
            <a:avLst/>
          </a:prstGeom>
          <a:noFill/>
        </p:spPr>
        <p:txBody>
          <a:bodyPr wrap="square" rtlCol="0">
            <a:spAutoFit/>
          </a:bodyPr>
          <a:lstStyle/>
          <a:p>
            <a:r>
              <a:rPr lang="en-US" sz="2400" b="1" dirty="0"/>
              <a:t>Backward</a:t>
            </a:r>
          </a:p>
        </p:txBody>
      </p:sp>
      <p:sp>
        <p:nvSpPr>
          <p:cNvPr id="21" name="TextBox 20"/>
          <p:cNvSpPr txBox="1"/>
          <p:nvPr/>
        </p:nvSpPr>
        <p:spPr>
          <a:xfrm>
            <a:off x="7044691" y="1852601"/>
            <a:ext cx="951145" cy="461665"/>
          </a:xfrm>
          <a:prstGeom prst="rect">
            <a:avLst/>
          </a:prstGeom>
          <a:noFill/>
        </p:spPr>
        <p:txBody>
          <a:bodyPr wrap="square" rtlCol="0">
            <a:spAutoFit/>
          </a:bodyPr>
          <a:lstStyle/>
          <a:p>
            <a:r>
              <a:rPr lang="en-US" sz="2400" b="1" dirty="0"/>
              <a:t>Left</a:t>
            </a:r>
          </a:p>
        </p:txBody>
      </p:sp>
      <p:graphicFrame>
        <p:nvGraphicFramePr>
          <p:cNvPr id="12" name="Chart 11"/>
          <p:cNvGraphicFramePr/>
          <p:nvPr>
            <p:extLst/>
          </p:nvPr>
        </p:nvGraphicFramePr>
        <p:xfrm>
          <a:off x="801376" y="3885380"/>
          <a:ext cx="7665991" cy="2902689"/>
        </p:xfrm>
        <a:graphic>
          <a:graphicData uri="http://schemas.openxmlformats.org/drawingml/2006/chart">
            <c:chart xmlns:c="http://schemas.openxmlformats.org/drawingml/2006/chart" xmlns:r="http://schemas.openxmlformats.org/officeDocument/2006/relationships" r:id="rId7"/>
          </a:graphicData>
        </a:graphic>
      </p:graphicFrame>
      <p:sp>
        <p:nvSpPr>
          <p:cNvPr id="10" name="Title 9">
            <a:extLst>
              <a:ext uri="{FF2B5EF4-FFF2-40B4-BE49-F238E27FC236}">
                <a16:creationId xmlns:a16="http://schemas.microsoft.com/office/drawing/2014/main" id="{4BDDDA26-AFF9-7943-BE4C-E08257390A5D}"/>
              </a:ext>
            </a:extLst>
          </p:cNvPr>
          <p:cNvSpPr>
            <a:spLocks noGrp="1"/>
          </p:cNvSpPr>
          <p:nvPr>
            <p:ph type="title"/>
          </p:nvPr>
        </p:nvSpPr>
        <p:spPr/>
        <p:txBody>
          <a:bodyPr/>
          <a:lstStyle/>
          <a:p>
            <a:r>
              <a:rPr lang="en-US" altLang="zh-CN" dirty="0"/>
              <a:t>Accuracy</a:t>
            </a:r>
            <a:r>
              <a:rPr lang="zh-CN" altLang="en-US" dirty="0"/>
              <a:t> </a:t>
            </a:r>
            <a:r>
              <a:rPr lang="en-US" altLang="zh-CN" dirty="0"/>
              <a:t>vs</a:t>
            </a:r>
            <a:r>
              <a:rPr lang="zh-CN" altLang="en-US" dirty="0"/>
              <a:t> </a:t>
            </a:r>
            <a:r>
              <a:rPr lang="en-US" altLang="zh-CN" dirty="0"/>
              <a:t>Orientation</a:t>
            </a:r>
            <a:endParaRPr lang="en-US" dirty="0"/>
          </a:p>
        </p:txBody>
      </p:sp>
    </p:spTree>
    <p:custDataLst>
      <p:tags r:id="rId1"/>
    </p:custDataLst>
    <p:extLst>
      <p:ext uri="{BB962C8B-B14F-4D97-AF65-F5344CB8AC3E}">
        <p14:creationId xmlns:p14="http://schemas.microsoft.com/office/powerpoint/2010/main" val="2733559717"/>
      </p:ext>
    </p:extLst>
  </p:cSld>
  <p:clrMapOvr>
    <a:masterClrMapping/>
  </p:clrMapOvr>
  <mc:AlternateContent xmlns:mc="http://schemas.openxmlformats.org/markup-compatibility/2006" xmlns:p14="http://schemas.microsoft.com/office/powerpoint/2010/main">
    <mc:Choice Requires="p14">
      <p:transition spd="slow" p14:dur="2000" advTm="37625"/>
    </mc:Choice>
    <mc:Fallback xmlns="">
      <p:transition spd="slow" advTm="37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25" dur="500"/>
                                        <p:tgtEl>
                                          <p:spTgt spid="12">
                                            <p:graphicEl>
                                              <a:chart seriesIdx="0"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down)">
                                      <p:cBhvr>
                                        <p:cTn id="30" dur="500"/>
                                        <p:tgtEl>
                                          <p:spTgt spid="12">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19" grpId="0"/>
      <p:bldP spid="20" grpId="0"/>
      <p:bldP spid="21" grpId="0"/>
      <p:bldGraphic spid="12" grpId="0">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9717" y="1150307"/>
            <a:ext cx="8967603" cy="7107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Multiple users sit at different distances</a:t>
            </a:r>
          </a:p>
        </p:txBody>
      </p:sp>
      <p:pic>
        <p:nvPicPr>
          <p:cNvPr id="6" name="Picture 5"/>
          <p:cNvPicPr>
            <a:picLocks noChangeAspect="1"/>
          </p:cNvPicPr>
          <p:nvPr/>
        </p:nvPicPr>
        <p:blipFill>
          <a:blip r:embed="rId4"/>
          <a:stretch>
            <a:fillRect/>
          </a:stretch>
        </p:blipFill>
        <p:spPr>
          <a:xfrm flipH="1">
            <a:off x="738691" y="2249625"/>
            <a:ext cx="707991" cy="707991"/>
          </a:xfrm>
          <a:prstGeom prst="rect">
            <a:avLst/>
          </a:prstGeom>
        </p:spPr>
      </p:pic>
      <p:pic>
        <p:nvPicPr>
          <p:cNvPr id="7" name="Picture 6"/>
          <p:cNvPicPr>
            <a:picLocks noChangeAspect="1"/>
          </p:cNvPicPr>
          <p:nvPr/>
        </p:nvPicPr>
        <p:blipFill>
          <a:blip r:embed="rId5"/>
          <a:stretch>
            <a:fillRect/>
          </a:stretch>
        </p:blipFill>
        <p:spPr>
          <a:xfrm>
            <a:off x="2258388" y="1862439"/>
            <a:ext cx="1319657" cy="1546069"/>
          </a:xfrm>
          <a:prstGeom prst="rect">
            <a:avLst/>
          </a:prstGeom>
        </p:spPr>
      </p:pic>
      <p:pic>
        <p:nvPicPr>
          <p:cNvPr id="8" name="Picture 7" descr="3369305_thumbnail.jpg"/>
          <p:cNvPicPr>
            <a:picLocks noChangeAspect="1"/>
          </p:cNvPicPr>
          <p:nvPr/>
        </p:nvPicPr>
        <p:blipFill>
          <a:blip r:embed="rId6">
            <a:extLst>
              <a:ext uri="{BEBA8EAE-BF5A-486C-A8C5-ECC9F3942E4B}">
                <a14:imgProps xmlns:a14="http://schemas.microsoft.com/office/drawing/2010/main">
                  <a14:imgLayer r:embed="rId7">
                    <a14:imgEffect>
                      <a14:backgroundRemoval t="5406" b="97646" l="9940" r="97527"/>
                    </a14:imgEffect>
                  </a14:imgLayer>
                </a14:imgProps>
              </a:ext>
              <a:ext uri="{28A0092B-C50C-407E-A947-70E740481C1C}">
                <a14:useLocalDpi xmlns:a14="http://schemas.microsoft.com/office/drawing/2010/main" val="0"/>
              </a:ext>
            </a:extLst>
          </a:blip>
          <a:stretch>
            <a:fillRect/>
          </a:stretch>
        </p:blipFill>
        <p:spPr>
          <a:xfrm>
            <a:off x="4481426" y="1811519"/>
            <a:ext cx="1146833" cy="1642343"/>
          </a:xfrm>
          <a:prstGeom prst="rect">
            <a:avLst/>
          </a:prstGeom>
        </p:spPr>
      </p:pic>
      <p:pic>
        <p:nvPicPr>
          <p:cNvPr id="10" name="Picture 9"/>
          <p:cNvPicPr>
            <a:picLocks noChangeAspect="1"/>
          </p:cNvPicPr>
          <p:nvPr/>
        </p:nvPicPr>
        <p:blipFill>
          <a:blip r:embed="rId8"/>
          <a:stretch>
            <a:fillRect/>
          </a:stretch>
        </p:blipFill>
        <p:spPr>
          <a:xfrm>
            <a:off x="6700727" y="1892675"/>
            <a:ext cx="1284612" cy="1500715"/>
          </a:xfrm>
          <a:prstGeom prst="rect">
            <a:avLst/>
          </a:prstGeom>
        </p:spPr>
      </p:pic>
      <p:sp>
        <p:nvSpPr>
          <p:cNvPr id="12" name="TextBox 11"/>
          <p:cNvSpPr txBox="1"/>
          <p:nvPr/>
        </p:nvSpPr>
        <p:spPr>
          <a:xfrm>
            <a:off x="1658362" y="3450872"/>
            <a:ext cx="2131363" cy="461665"/>
          </a:xfrm>
          <a:prstGeom prst="rect">
            <a:avLst/>
          </a:prstGeom>
          <a:noFill/>
        </p:spPr>
        <p:txBody>
          <a:bodyPr wrap="square" rtlCol="0">
            <a:spAutoFit/>
          </a:bodyPr>
          <a:lstStyle/>
          <a:p>
            <a:r>
              <a:rPr lang="en-US" sz="2400" dirty="0"/>
              <a:t>Nearest (at 2m)</a:t>
            </a:r>
            <a:endParaRPr lang="en-US" sz="2400" b="1" dirty="0"/>
          </a:p>
        </p:txBody>
      </p:sp>
      <p:sp>
        <p:nvSpPr>
          <p:cNvPr id="13" name="TextBox 12"/>
          <p:cNvSpPr txBox="1"/>
          <p:nvPr/>
        </p:nvSpPr>
        <p:spPr>
          <a:xfrm>
            <a:off x="3956045" y="3451998"/>
            <a:ext cx="2258399" cy="461665"/>
          </a:xfrm>
          <a:prstGeom prst="rect">
            <a:avLst/>
          </a:prstGeom>
          <a:noFill/>
        </p:spPr>
        <p:txBody>
          <a:bodyPr wrap="square" rtlCol="0">
            <a:spAutoFit/>
          </a:bodyPr>
          <a:lstStyle/>
          <a:p>
            <a:r>
              <a:rPr lang="en-US" sz="2400" dirty="0"/>
              <a:t>Middle (at 4m)</a:t>
            </a:r>
            <a:endParaRPr lang="en-US" sz="2400" b="1" dirty="0"/>
          </a:p>
        </p:txBody>
      </p:sp>
      <p:sp>
        <p:nvSpPr>
          <p:cNvPr id="14" name="TextBox 13"/>
          <p:cNvSpPr txBox="1"/>
          <p:nvPr/>
        </p:nvSpPr>
        <p:spPr>
          <a:xfrm>
            <a:off x="6418274" y="3421762"/>
            <a:ext cx="2211645" cy="461665"/>
          </a:xfrm>
          <a:prstGeom prst="rect">
            <a:avLst/>
          </a:prstGeom>
          <a:noFill/>
        </p:spPr>
        <p:txBody>
          <a:bodyPr wrap="square" rtlCol="0">
            <a:spAutoFit/>
          </a:bodyPr>
          <a:lstStyle/>
          <a:p>
            <a:r>
              <a:rPr lang="en-US" sz="2400" dirty="0"/>
              <a:t>Furthest (at 6m) </a:t>
            </a:r>
            <a:endParaRPr lang="en-US" sz="2400" b="1" dirty="0"/>
          </a:p>
        </p:txBody>
      </p:sp>
      <p:graphicFrame>
        <p:nvGraphicFramePr>
          <p:cNvPr id="23" name="Chart 22"/>
          <p:cNvGraphicFramePr/>
          <p:nvPr>
            <p:extLst/>
          </p:nvPr>
        </p:nvGraphicFramePr>
        <p:xfrm>
          <a:off x="738691" y="3885380"/>
          <a:ext cx="7891227" cy="2902689"/>
        </p:xfrm>
        <a:graphic>
          <a:graphicData uri="http://schemas.openxmlformats.org/drawingml/2006/chart">
            <c:chart xmlns:c="http://schemas.openxmlformats.org/drawingml/2006/chart" xmlns:r="http://schemas.openxmlformats.org/officeDocument/2006/relationships" r:id="rId9"/>
          </a:graphicData>
        </a:graphic>
      </p:graphicFrame>
      <p:sp>
        <p:nvSpPr>
          <p:cNvPr id="25" name="Rectangle 24"/>
          <p:cNvSpPr/>
          <p:nvPr/>
        </p:nvSpPr>
        <p:spPr>
          <a:xfrm>
            <a:off x="1754118" y="6122877"/>
            <a:ext cx="6713249" cy="2872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9">
            <a:extLst>
              <a:ext uri="{FF2B5EF4-FFF2-40B4-BE49-F238E27FC236}">
                <a16:creationId xmlns:a16="http://schemas.microsoft.com/office/drawing/2014/main" id="{64A144CE-AA4C-9347-B536-0415B9BF6C38}"/>
              </a:ext>
            </a:extLst>
          </p:cNvPr>
          <p:cNvSpPr txBox="1">
            <a:spLocks/>
          </p:cNvSpPr>
          <p:nvPr/>
        </p:nvSpPr>
        <p:spPr>
          <a:xfrm>
            <a:off x="457200" y="2368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kern="1200">
                <a:solidFill>
                  <a:srgbClr val="1F497D"/>
                </a:solidFill>
                <a:latin typeface="+mj-lt"/>
                <a:ea typeface="+mj-ea"/>
                <a:cs typeface="+mj-cs"/>
              </a:defRPr>
            </a:lvl1pPr>
          </a:lstStyle>
          <a:p>
            <a:r>
              <a:rPr lang="en-US" altLang="zh-CN" dirty="0"/>
              <a:t>Accuracy for Multi-User Scenario</a:t>
            </a:r>
            <a:endParaRPr lang="en-US" dirty="0"/>
          </a:p>
        </p:txBody>
      </p:sp>
    </p:spTree>
    <p:custDataLst>
      <p:tags r:id="rId1"/>
    </p:custDataLst>
    <p:extLst>
      <p:ext uri="{BB962C8B-B14F-4D97-AF65-F5344CB8AC3E}">
        <p14:creationId xmlns:p14="http://schemas.microsoft.com/office/powerpoint/2010/main" val="1493192417"/>
      </p:ext>
    </p:extLst>
  </p:cSld>
  <p:clrMapOvr>
    <a:masterClrMapping/>
  </p:clrMapOvr>
  <mc:AlternateContent xmlns:mc="http://schemas.openxmlformats.org/markup-compatibility/2006" xmlns:p14="http://schemas.microsoft.com/office/powerpoint/2010/main">
    <mc:Choice Requires="p14">
      <p:transition spd="slow" p14:dur="2000" advTm="32279"/>
    </mc:Choice>
    <mc:Fallback xmlns="">
      <p:transition spd="slow" advTm="32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graphicEl>
                                              <a:chart seriesIdx="-3" categoryIdx="-3" bldStep="gridLegen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1" nodeType="clickEffect">
                                  <p:stCondLst>
                                    <p:cond delay="0"/>
                                  </p:stCondLst>
                                  <p:childTnLst>
                                    <p:set>
                                      <p:cBhvr>
                                        <p:cTn id="30"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wipe(down)">
                                      <p:cBhvr>
                                        <p:cTn id="31" dur="500"/>
                                        <p:tgtEl>
                                          <p:spTgt spid="23">
                                            <p:graphicEl>
                                              <a:chart seriesIdx="0" categoryIdx="-4" bldStep="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1" nodeType="clickEffect">
                                  <p:stCondLst>
                                    <p:cond delay="0"/>
                                  </p:stCondLst>
                                  <p:childTnLst>
                                    <p:set>
                                      <p:cBhvr>
                                        <p:cTn id="35"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wipe(down)">
                                      <p:cBhvr>
                                        <p:cTn id="36" dur="500"/>
                                        <p:tgtEl>
                                          <p:spTgt spid="2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Graphic spid="23" grpId="0" uiExpand="1">
        <p:bldSub>
          <a:bldChart bld="series"/>
        </p:bldSub>
      </p:bldGraphic>
      <p:bldGraphic spid="23" grpId="1" uiExpand="1">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05361209"/>
              </p:ext>
            </p:extLst>
          </p:nvPr>
        </p:nvGraphicFramePr>
        <p:xfrm>
          <a:off x="457200" y="1647509"/>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212650" y="5768653"/>
            <a:ext cx="8718699" cy="771609"/>
          </a:xfrm>
          <a:prstGeom prst="rect">
            <a:avLst/>
          </a:prstGeom>
          <a:solidFill>
            <a:srgbClr val="4F81BD"/>
          </a:solidFill>
          <a:ln>
            <a:solidFill>
              <a:schemeClr val="tx1"/>
            </a:solidFill>
          </a:ln>
          <a:effectLst>
            <a:outerShdw blurRad="50800" dist="38100" dir="8100000" algn="tr"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chemeClr val="bg1"/>
                </a:solidFill>
              </a:rPr>
              <a:t>Vital-Radio accurately tracks changes in vital signs</a:t>
            </a:r>
          </a:p>
        </p:txBody>
      </p:sp>
      <p:sp>
        <p:nvSpPr>
          <p:cNvPr id="7" name="Content Placeholder 2"/>
          <p:cNvSpPr txBox="1">
            <a:spLocks/>
          </p:cNvSpPr>
          <p:nvPr/>
        </p:nvSpPr>
        <p:spPr>
          <a:xfrm>
            <a:off x="176397" y="1089347"/>
            <a:ext cx="8967603" cy="7107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Measure user’s heart rate after exercising</a:t>
            </a:r>
          </a:p>
        </p:txBody>
      </p:sp>
      <p:sp>
        <p:nvSpPr>
          <p:cNvPr id="8" name="Title 9">
            <a:extLst>
              <a:ext uri="{FF2B5EF4-FFF2-40B4-BE49-F238E27FC236}">
                <a16:creationId xmlns:a16="http://schemas.microsoft.com/office/drawing/2014/main" id="{D5783F22-EC19-E649-B021-C2031724ED13}"/>
              </a:ext>
            </a:extLst>
          </p:cNvPr>
          <p:cNvSpPr txBox="1">
            <a:spLocks/>
          </p:cNvSpPr>
          <p:nvPr/>
        </p:nvSpPr>
        <p:spPr>
          <a:xfrm>
            <a:off x="457200" y="2368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kern="1200">
                <a:solidFill>
                  <a:srgbClr val="1F497D"/>
                </a:solidFill>
                <a:latin typeface="+mj-lt"/>
                <a:ea typeface="+mj-ea"/>
                <a:cs typeface="+mj-cs"/>
              </a:defRPr>
            </a:lvl1pPr>
          </a:lstStyle>
          <a:p>
            <a:r>
              <a:rPr lang="en-US" altLang="zh-CN" dirty="0"/>
              <a:t>Accuracy for Tracking Heart Rate</a:t>
            </a:r>
            <a:endParaRPr lang="en-US" dirty="0"/>
          </a:p>
        </p:txBody>
      </p:sp>
    </p:spTree>
    <p:custDataLst>
      <p:tags r:id="rId1"/>
    </p:custDataLst>
    <p:extLst>
      <p:ext uri="{BB962C8B-B14F-4D97-AF65-F5344CB8AC3E}">
        <p14:creationId xmlns:p14="http://schemas.microsoft.com/office/powerpoint/2010/main" val="115578700"/>
      </p:ext>
    </p:extLst>
  </p:cSld>
  <p:clrMapOvr>
    <a:masterClrMapping/>
  </p:clrMapOvr>
  <mc:AlternateContent xmlns:mc="http://schemas.openxmlformats.org/markup-compatibility/2006" xmlns:p14="http://schemas.microsoft.com/office/powerpoint/2010/main">
    <mc:Choice Requires="p14">
      <p:transition spd="slow" p14:dur="2000" advTm="45291"/>
    </mc:Choice>
    <mc:Fallback xmlns="">
      <p:transition spd="slow" advTm="452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5" dur="3000"/>
                                        <p:tgtEl>
                                          <p:spTgt spid="5">
                                            <p:graphicEl>
                                              <a:chart seriesIdx="0" categoryIdx="-4" bldStep="series"/>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8" dur="3000"/>
                                        <p:tgtEl>
                                          <p:spTgt spid="5">
                                            <p:graphicEl>
                                              <a:chart seriesIdx="1"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Vital-Radio Limitations</a:t>
            </a:r>
          </a:p>
        </p:txBody>
      </p:sp>
      <p:sp>
        <p:nvSpPr>
          <p:cNvPr id="3" name="Content Placeholder 2"/>
          <p:cNvSpPr>
            <a:spLocks noGrp="1"/>
          </p:cNvSpPr>
          <p:nvPr>
            <p:ph idx="1"/>
          </p:nvPr>
        </p:nvSpPr>
        <p:spPr>
          <a:xfrm>
            <a:off x="457200" y="1944446"/>
            <a:ext cx="8371840" cy="4060114"/>
          </a:xfrm>
        </p:spPr>
        <p:txBody>
          <a:bodyPr>
            <a:normAutofit/>
          </a:bodyPr>
          <a:lstStyle/>
          <a:p>
            <a:r>
              <a:rPr lang="en-US" sz="2800" dirty="0"/>
              <a:t>Minimum separation between users: 1-2m</a:t>
            </a:r>
          </a:p>
          <a:p>
            <a:endParaRPr lang="en-US" sz="2800" dirty="0"/>
          </a:p>
          <a:p>
            <a:r>
              <a:rPr lang="en-US" sz="2800" dirty="0"/>
              <a:t>Monitoring range: 8m</a:t>
            </a:r>
          </a:p>
          <a:p>
            <a:endParaRPr lang="en-US" sz="2800" dirty="0"/>
          </a:p>
          <a:p>
            <a:r>
              <a:rPr lang="en-US" sz="2800" dirty="0"/>
              <a:t>Collects measurements when users are quasi-static</a:t>
            </a:r>
          </a:p>
        </p:txBody>
      </p:sp>
    </p:spTree>
    <p:custDataLst>
      <p:tags r:id="rId1"/>
    </p:custDataLst>
    <p:extLst>
      <p:ext uri="{BB962C8B-B14F-4D97-AF65-F5344CB8AC3E}">
        <p14:creationId xmlns:p14="http://schemas.microsoft.com/office/powerpoint/2010/main" val="105667840"/>
      </p:ext>
    </p:extLst>
  </p:cSld>
  <p:clrMapOvr>
    <a:masterClrMapping/>
  </p:clrMapOvr>
  <mc:AlternateContent xmlns:mc="http://schemas.openxmlformats.org/markup-compatibility/2006" xmlns:p14="http://schemas.microsoft.com/office/powerpoint/2010/main">
    <mc:Choice Requires="p14">
      <p:transition spd="slow" p14:dur="2000" advTm="37809"/>
    </mc:Choice>
    <mc:Fallback xmlns="">
      <p:transition spd="slow" advTm="37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87497"/>
            <a:ext cx="9144000" cy="3406744"/>
          </a:xfrm>
        </p:spPr>
        <p:txBody>
          <a:bodyPr>
            <a:normAutofit/>
          </a:bodyPr>
          <a:lstStyle/>
          <a:p>
            <a:r>
              <a:rPr lang="en-US" dirty="0">
                <a:solidFill>
                  <a:srgbClr val="1F497D"/>
                </a:solidFill>
              </a:rPr>
              <a:t>Can we monitor breathing and heart rate </a:t>
            </a:r>
            <a:r>
              <a:rPr lang="en-US" altLang="zh-CN" b="1" dirty="0">
                <a:solidFill>
                  <a:srgbClr val="1F497D"/>
                </a:solidFill>
              </a:rPr>
              <a:t>remotely</a:t>
            </a:r>
            <a:r>
              <a:rPr lang="en-US" dirty="0">
                <a:solidFill>
                  <a:srgbClr val="1F497D"/>
                </a:solidFill>
              </a:rPr>
              <a:t>?</a:t>
            </a:r>
          </a:p>
        </p:txBody>
      </p:sp>
    </p:spTree>
    <p:extLst>
      <p:ext uri="{BB962C8B-B14F-4D97-AF65-F5344CB8AC3E}">
        <p14:creationId xmlns:p14="http://schemas.microsoft.com/office/powerpoint/2010/main" val="850917199"/>
      </p:ext>
    </p:extLst>
  </p:cSld>
  <p:clrMapOvr>
    <a:masterClrMapping/>
  </p:clrMapOvr>
  <mc:AlternateContent xmlns:mc="http://schemas.openxmlformats.org/markup-compatibility/2006" xmlns:p14="http://schemas.microsoft.com/office/powerpoint/2010/main">
    <mc:Choice Requires="p14">
      <p:transition p14:dur="0" advTm="13012"/>
    </mc:Choice>
    <mc:Fallback xmlns="">
      <p:transition advTm="130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556F-3B86-954B-A820-35104C519CDC}"/>
              </a:ext>
            </a:extLst>
          </p:cNvPr>
          <p:cNvSpPr>
            <a:spLocks noGrp="1"/>
          </p:cNvSpPr>
          <p:nvPr>
            <p:ph type="title"/>
          </p:nvPr>
        </p:nvSpPr>
        <p:spPr/>
        <p:txBody>
          <a:bodyPr/>
          <a:lstStyle/>
          <a:p>
            <a:r>
              <a:rPr lang="en-US" dirty="0"/>
              <a:t>Challenge</a:t>
            </a:r>
            <a:r>
              <a:rPr lang="en-US" altLang="zh-CN" dirty="0"/>
              <a:t>s</a:t>
            </a:r>
            <a:endParaRPr lang="en-US" dirty="0"/>
          </a:p>
        </p:txBody>
      </p:sp>
      <p:sp>
        <p:nvSpPr>
          <p:cNvPr id="3" name="Content Placeholder 2">
            <a:extLst>
              <a:ext uri="{FF2B5EF4-FFF2-40B4-BE49-F238E27FC236}">
                <a16:creationId xmlns:a16="http://schemas.microsoft.com/office/drawing/2014/main" id="{658205C9-F69F-364D-8250-A973EE185B4D}"/>
              </a:ext>
            </a:extLst>
          </p:cNvPr>
          <p:cNvSpPr>
            <a:spLocks noGrp="1"/>
          </p:cNvSpPr>
          <p:nvPr>
            <p:ph idx="1"/>
          </p:nvPr>
        </p:nvSpPr>
        <p:spPr/>
        <p:txBody>
          <a:bodyPr>
            <a:normAutofit/>
          </a:bodyPr>
          <a:lstStyle/>
          <a:p>
            <a:pPr fontAlgn="base"/>
            <a:r>
              <a:rPr lang="en-US" sz="2800" dirty="0"/>
              <a:t>No physical contact with the body</a:t>
            </a:r>
          </a:p>
          <a:p>
            <a:pPr marL="0" indent="0" fontAlgn="base">
              <a:buNone/>
            </a:pPr>
            <a:endParaRPr lang="en-US" sz="2800" dirty="0"/>
          </a:p>
          <a:p>
            <a:pPr fontAlgn="base"/>
            <a:r>
              <a:rPr lang="en-US" sz="2800" dirty="0"/>
              <a:t>Monitor multiple users simultaneously</a:t>
            </a:r>
          </a:p>
          <a:p>
            <a:pPr fontAlgn="base"/>
            <a:endParaRPr lang="en-US" sz="2800" dirty="0"/>
          </a:p>
          <a:p>
            <a:pPr fontAlgn="base"/>
            <a:r>
              <a:rPr lang="en-US" sz="2800" dirty="0"/>
              <a:t>No aware</a:t>
            </a:r>
            <a:r>
              <a:rPr lang="en-US" altLang="zh-CN" sz="2800" dirty="0"/>
              <a:t>ness</a:t>
            </a:r>
            <a:r>
              <a:rPr lang="en-US" sz="2800" dirty="0"/>
              <a:t> of system’s presence</a:t>
            </a:r>
          </a:p>
          <a:p>
            <a:pPr fontAlgn="base"/>
            <a:endParaRPr lang="en-US" sz="2800" dirty="0"/>
          </a:p>
          <a:p>
            <a:pPr fontAlgn="base"/>
            <a:r>
              <a:rPr lang="en-US" sz="2800" dirty="0"/>
              <a:t>Any motion affects the signal</a:t>
            </a:r>
            <a:r>
              <a:rPr lang="zh-CN" altLang="en-US" sz="2800" dirty="0"/>
              <a:t> </a:t>
            </a:r>
            <a:r>
              <a:rPr lang="en-US" sz="2800" dirty="0"/>
              <a:t>and </a:t>
            </a:r>
            <a:r>
              <a:rPr lang="en-US" altLang="zh-CN" sz="2800" dirty="0"/>
              <a:t>in</a:t>
            </a:r>
            <a:r>
              <a:rPr lang="en-US" sz="2800" dirty="0"/>
              <a:t>terferes with tracking </a:t>
            </a:r>
            <a:r>
              <a:rPr lang="en-US" altLang="zh-CN" sz="2800" dirty="0"/>
              <a:t>breathing</a:t>
            </a:r>
            <a:r>
              <a:rPr lang="zh-CN" altLang="en-US" sz="2800" dirty="0"/>
              <a:t> </a:t>
            </a:r>
            <a:r>
              <a:rPr lang="en-US" altLang="zh-CN" sz="2800" dirty="0"/>
              <a:t>or</a:t>
            </a:r>
            <a:r>
              <a:rPr lang="zh-CN" altLang="en-US" sz="2800" dirty="0"/>
              <a:t> </a:t>
            </a:r>
            <a:r>
              <a:rPr lang="en-US" altLang="zh-CN" sz="2800" dirty="0"/>
              <a:t>heartbeats</a:t>
            </a:r>
            <a:endParaRPr lang="en-US" sz="2800" dirty="0"/>
          </a:p>
        </p:txBody>
      </p:sp>
    </p:spTree>
    <p:extLst>
      <p:ext uri="{BB962C8B-B14F-4D97-AF65-F5344CB8AC3E}">
        <p14:creationId xmlns:p14="http://schemas.microsoft.com/office/powerpoint/2010/main" val="90525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94F5-0D40-3844-9606-A3D16D77850A}"/>
              </a:ext>
            </a:extLst>
          </p:cNvPr>
          <p:cNvSpPr>
            <a:spLocks noGrp="1"/>
          </p:cNvSpPr>
          <p:nvPr>
            <p:ph type="title"/>
          </p:nvPr>
        </p:nvSpPr>
        <p:spPr/>
        <p:txBody>
          <a:bodyPr>
            <a:normAutofit/>
          </a:bodyPr>
          <a:lstStyle/>
          <a:p>
            <a:r>
              <a:rPr lang="en-US" dirty="0"/>
              <a:t>Existing Solution I</a:t>
            </a:r>
            <a:r>
              <a:rPr lang="zh-CN" altLang="en-US" dirty="0"/>
              <a:t> </a:t>
            </a:r>
            <a:r>
              <a:rPr lang="en-US" altLang="zh-CN" dirty="0"/>
              <a:t>-</a:t>
            </a:r>
            <a:r>
              <a:rPr lang="zh-CN" altLang="en-US" dirty="0"/>
              <a:t> </a:t>
            </a:r>
            <a:r>
              <a:rPr lang="en-US" dirty="0"/>
              <a:t>Military</a:t>
            </a:r>
          </a:p>
        </p:txBody>
      </p:sp>
      <p:sp>
        <p:nvSpPr>
          <p:cNvPr id="3" name="Content Placeholder 2">
            <a:extLst>
              <a:ext uri="{FF2B5EF4-FFF2-40B4-BE49-F238E27FC236}">
                <a16:creationId xmlns:a16="http://schemas.microsoft.com/office/drawing/2014/main" id="{26F96F21-E774-3148-975A-136018394595}"/>
              </a:ext>
            </a:extLst>
          </p:cNvPr>
          <p:cNvSpPr>
            <a:spLocks noGrp="1"/>
          </p:cNvSpPr>
          <p:nvPr>
            <p:ph idx="1"/>
          </p:nvPr>
        </p:nvSpPr>
        <p:spPr>
          <a:xfrm>
            <a:off x="457200" y="2021840"/>
            <a:ext cx="3921760" cy="4022347"/>
          </a:xfrm>
        </p:spPr>
        <p:txBody>
          <a:bodyPr>
            <a:normAutofit/>
          </a:bodyPr>
          <a:lstStyle/>
          <a:p>
            <a:pPr marL="0" indent="0">
              <a:buNone/>
            </a:pPr>
            <a:r>
              <a:rPr lang="en-US" sz="2800" dirty="0"/>
              <a:t>Typical transmit at excessive power and use military-reserved spectrum bands which is not feasible for consumer devices.</a:t>
            </a:r>
          </a:p>
        </p:txBody>
      </p:sp>
      <p:pic>
        <p:nvPicPr>
          <p:cNvPr id="2050" name="Picture 2" descr="https://lh6.googleusercontent.com/0yO7THaCmE_9cqcFHAmL7rD03GGpFAgZ1aVVIROxoBYib9i9CsS5Cxv0uL18acNtBjFoB2ctRi_3v9CasrfY0WblirvWA-XwHplXooVCpHyJHoKKAp0xphvjx7sr2PK5J89lRwtuc6o">
            <a:extLst>
              <a:ext uri="{FF2B5EF4-FFF2-40B4-BE49-F238E27FC236}">
                <a16:creationId xmlns:a16="http://schemas.microsoft.com/office/drawing/2014/main" id="{1CAB33E8-DA60-6344-9AF5-366AB0465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4" t="3576" r="2833" b="4120"/>
          <a:stretch/>
        </p:blipFill>
        <p:spPr bwMode="auto">
          <a:xfrm>
            <a:off x="4663441" y="1518224"/>
            <a:ext cx="4277360" cy="2200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J_8Z5QhVjSD3TYIATWfjtdgu2BkBmsyE2ZnYPxmw3G_rCod9oNTTvgQ4ey1iQDE_g9dwQXjen7eyUiOYvqe3GL-e3fXb7vc2njG2vJwb9_8zXIxXmT6IWUdqf0DX0WnNycblUYSPv24">
            <a:extLst>
              <a:ext uri="{FF2B5EF4-FFF2-40B4-BE49-F238E27FC236}">
                <a16:creationId xmlns:a16="http://schemas.microsoft.com/office/drawing/2014/main" id="{21B78337-E50A-B444-9DA5-152389A2FF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82" t="15722" r="6753" b="16645"/>
          <a:stretch/>
        </p:blipFill>
        <p:spPr bwMode="auto">
          <a:xfrm>
            <a:off x="4663441" y="3906496"/>
            <a:ext cx="4277361" cy="220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82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C1B5-3BD9-534D-8D59-E06F0CC5674F}"/>
              </a:ext>
            </a:extLst>
          </p:cNvPr>
          <p:cNvSpPr>
            <a:spLocks noGrp="1"/>
          </p:cNvSpPr>
          <p:nvPr>
            <p:ph type="title"/>
          </p:nvPr>
        </p:nvSpPr>
        <p:spPr/>
        <p:txBody>
          <a:bodyPr>
            <a:normAutofit fontScale="90000"/>
          </a:bodyPr>
          <a:lstStyle/>
          <a:p>
            <a:r>
              <a:rPr lang="en-US" dirty="0"/>
              <a:t>Existing Solution </a:t>
            </a:r>
            <a:r>
              <a:rPr lang="en-US" altLang="zh-CN" dirty="0"/>
              <a:t>II</a:t>
            </a:r>
            <a:r>
              <a:rPr lang="zh-CN" altLang="en-US" dirty="0"/>
              <a:t> </a:t>
            </a:r>
            <a:r>
              <a:rPr lang="en-US" altLang="zh-CN" dirty="0"/>
              <a:t>-</a:t>
            </a:r>
            <a:r>
              <a:rPr lang="en-US" dirty="0"/>
              <a:t> </a:t>
            </a:r>
            <a:r>
              <a:rPr lang="en-US" altLang="zh-CN" dirty="0"/>
              <a:t>Vision-based</a:t>
            </a:r>
            <a:r>
              <a:rPr lang="zh-CN" altLang="en-US" dirty="0"/>
              <a:t> </a:t>
            </a:r>
            <a:r>
              <a:rPr lang="en-US" altLang="zh-CN" dirty="0"/>
              <a:t>Techniques</a:t>
            </a:r>
            <a:endParaRPr lang="en-US" dirty="0"/>
          </a:p>
        </p:txBody>
      </p:sp>
      <p:sp>
        <p:nvSpPr>
          <p:cNvPr id="3" name="Content Placeholder 2">
            <a:extLst>
              <a:ext uri="{FF2B5EF4-FFF2-40B4-BE49-F238E27FC236}">
                <a16:creationId xmlns:a16="http://schemas.microsoft.com/office/drawing/2014/main" id="{D22BBFB9-C8AA-8F49-AA4E-D5F5BB5EB80E}"/>
              </a:ext>
            </a:extLst>
          </p:cNvPr>
          <p:cNvSpPr>
            <a:spLocks noGrp="1"/>
          </p:cNvSpPr>
          <p:nvPr>
            <p:ph idx="1"/>
          </p:nvPr>
        </p:nvSpPr>
        <p:spPr>
          <a:xfrm>
            <a:off x="457200" y="1518224"/>
            <a:ext cx="3677920" cy="4525963"/>
          </a:xfrm>
        </p:spPr>
        <p:txBody>
          <a:bodyPr>
            <a:normAutofit lnSpcReduction="10000"/>
          </a:bodyPr>
          <a:lstStyle/>
          <a:p>
            <a:pPr>
              <a:buFontTx/>
              <a:buChar char="-"/>
            </a:pPr>
            <a:r>
              <a:rPr lang="en-US" sz="2000" dirty="0"/>
              <a:t>Take video as input</a:t>
            </a:r>
          </a:p>
          <a:p>
            <a:pPr>
              <a:buFontTx/>
              <a:buChar char="-"/>
            </a:pPr>
            <a:r>
              <a:rPr lang="en-US" altLang="zh-CN" sz="2000" dirty="0"/>
              <a:t>F</a:t>
            </a:r>
            <a:r>
              <a:rPr lang="en-US" sz="2000" dirty="0"/>
              <a:t>or each pixel, analy</a:t>
            </a:r>
            <a:r>
              <a:rPr lang="en-US" altLang="zh-CN" sz="2000" dirty="0"/>
              <a:t>z</a:t>
            </a:r>
            <a:r>
              <a:rPr lang="en-US" sz="2000" dirty="0"/>
              <a:t>e the variation over time and amplify it</a:t>
            </a:r>
          </a:p>
          <a:p>
            <a:pPr>
              <a:buFontTx/>
              <a:buChar char="-"/>
            </a:pPr>
            <a:r>
              <a:rPr lang="en-US" sz="2000" dirty="0"/>
              <a:t>Use FFT to get the frequency of this variation and extract the heart rate</a:t>
            </a:r>
          </a:p>
          <a:p>
            <a:pPr marL="0" indent="0">
              <a:buNone/>
            </a:pPr>
            <a:endParaRPr lang="en-US" sz="2000" dirty="0"/>
          </a:p>
          <a:p>
            <a:pPr marL="0" indent="0">
              <a:buNone/>
            </a:pPr>
            <a:r>
              <a:rPr lang="en-US" sz="2400" b="1" dirty="0"/>
              <a:t>Problem: </a:t>
            </a:r>
            <a:r>
              <a:rPr lang="en-US" sz="2400" dirty="0"/>
              <a:t>It requires the user to face the camera and do not work when he/she turns around or is outside the camera’s field of view.</a:t>
            </a:r>
          </a:p>
          <a:p>
            <a:pPr marL="0" indent="0">
              <a:buNone/>
            </a:pPr>
            <a:endParaRPr lang="en-US" sz="1800" dirty="0"/>
          </a:p>
          <a:p>
            <a:endParaRPr lang="en-US" sz="1800" dirty="0"/>
          </a:p>
        </p:txBody>
      </p:sp>
      <p:pic>
        <p:nvPicPr>
          <p:cNvPr id="3076" name="Picture 4" descr="https://lh4.googleusercontent.com/iZPSIj4kulMpO_9i5pDFpXjI5xMPUSGhXa0EnYDO00ZcCvUAytdrmEVpfPoIctT7SKokrMM4YLo4VGprTC8xcWjrROSY3aEC6yRlBeWc9Ma1HZ21LMpgKSE8mFdzFlNqz-f72jHzU-c">
            <a:extLst>
              <a:ext uri="{FF2B5EF4-FFF2-40B4-BE49-F238E27FC236}">
                <a16:creationId xmlns:a16="http://schemas.microsoft.com/office/drawing/2014/main" id="{871DD34A-4105-E54D-8C14-012B2851F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3781205"/>
            <a:ext cx="4673600" cy="2085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92B451-B5D3-384E-86A3-09C9BA149DEC}"/>
              </a:ext>
            </a:extLst>
          </p:cNvPr>
          <p:cNvPicPr>
            <a:picLocks noChangeAspect="1"/>
          </p:cNvPicPr>
          <p:nvPr/>
        </p:nvPicPr>
        <p:blipFill>
          <a:blip r:embed="rId3"/>
          <a:stretch>
            <a:fillRect/>
          </a:stretch>
        </p:blipFill>
        <p:spPr>
          <a:xfrm>
            <a:off x="4216400" y="1630385"/>
            <a:ext cx="4673600" cy="1909885"/>
          </a:xfrm>
          <a:prstGeom prst="rect">
            <a:avLst/>
          </a:prstGeom>
        </p:spPr>
      </p:pic>
    </p:spTree>
    <p:extLst>
      <p:ext uri="{BB962C8B-B14F-4D97-AF65-F5344CB8AC3E}">
        <p14:creationId xmlns:p14="http://schemas.microsoft.com/office/powerpoint/2010/main" val="12266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9D29-06F7-F840-BEA8-5B8C58427607}"/>
              </a:ext>
            </a:extLst>
          </p:cNvPr>
          <p:cNvSpPr>
            <a:spLocks noGrp="1"/>
          </p:cNvSpPr>
          <p:nvPr>
            <p:ph type="title"/>
          </p:nvPr>
        </p:nvSpPr>
        <p:spPr/>
        <p:txBody>
          <a:bodyPr>
            <a:normAutofit fontScale="90000"/>
          </a:bodyPr>
          <a:lstStyle/>
          <a:p>
            <a:r>
              <a:rPr lang="en-US" dirty="0"/>
              <a:t>The Existing Solution I</a:t>
            </a:r>
            <a:r>
              <a:rPr lang="en-US" altLang="zh-CN" dirty="0"/>
              <a:t>I</a:t>
            </a:r>
            <a:r>
              <a:rPr lang="en-US" dirty="0"/>
              <a:t>I</a:t>
            </a:r>
            <a:r>
              <a:rPr lang="zh-CN" altLang="en-US" dirty="0"/>
              <a:t> </a:t>
            </a:r>
            <a:r>
              <a:rPr lang="en-US" altLang="zh-CN" dirty="0"/>
              <a:t>-</a:t>
            </a:r>
            <a:r>
              <a:rPr lang="en-US" dirty="0"/>
              <a:t> Wireless Signals</a:t>
            </a:r>
          </a:p>
        </p:txBody>
      </p:sp>
      <p:sp>
        <p:nvSpPr>
          <p:cNvPr id="3" name="Content Placeholder 2">
            <a:extLst>
              <a:ext uri="{FF2B5EF4-FFF2-40B4-BE49-F238E27FC236}">
                <a16:creationId xmlns:a16="http://schemas.microsoft.com/office/drawing/2014/main" id="{71A1100B-75D0-5A43-AA12-E15D0E39D7A9}"/>
              </a:ext>
            </a:extLst>
          </p:cNvPr>
          <p:cNvSpPr>
            <a:spLocks noGrp="1"/>
          </p:cNvSpPr>
          <p:nvPr>
            <p:ph idx="1"/>
          </p:nvPr>
        </p:nvSpPr>
        <p:spPr>
          <a:xfrm>
            <a:off x="457200" y="1518224"/>
            <a:ext cx="8229600" cy="4699696"/>
          </a:xfrm>
        </p:spPr>
        <p:txBody>
          <a:bodyPr>
            <a:normAutofit fontScale="92500" lnSpcReduction="20000"/>
          </a:bodyPr>
          <a:lstStyle/>
          <a:p>
            <a:pPr marL="0" indent="0">
              <a:buNone/>
            </a:pPr>
            <a:r>
              <a:rPr lang="en-US" sz="2600" dirty="0"/>
              <a:t>Using wireless signals to extract vital signs.</a:t>
            </a:r>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Past Solution: </a:t>
            </a:r>
            <a:r>
              <a:rPr lang="en-US" sz="2600" b="1" dirty="0"/>
              <a:t>only one person </a:t>
            </a:r>
            <a:r>
              <a:rPr lang="en-US" sz="2600" dirty="0"/>
              <a:t>lies still in close proximity to the device.</a:t>
            </a:r>
          </a:p>
          <a:p>
            <a:endParaRPr lang="en-US" sz="2400" dirty="0"/>
          </a:p>
        </p:txBody>
      </p:sp>
      <p:pic>
        <p:nvPicPr>
          <p:cNvPr id="4098" name="Picture 2" descr="https://lh3.googleusercontent.com/mUhTVURL7FZ0c36u5NoTHso04MESMSmj9OZLYCRt3gWQm2MLmMWmJfsm9K4DP00-29ucHA-PfMFQmWfwv1PB0tfbR2os5l3GkrmQo63AIf_En7ab-IhCoJbYASOqgX_iK7fYGAEjMac">
            <a:extLst>
              <a:ext uri="{FF2B5EF4-FFF2-40B4-BE49-F238E27FC236}">
                <a16:creationId xmlns:a16="http://schemas.microsoft.com/office/drawing/2014/main" id="{C0AC03E3-7B5D-194A-B783-03D38DA5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080" y="2237591"/>
            <a:ext cx="3596176" cy="2620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FE998B-A508-A746-A5FA-7197B4737198}"/>
              </a:ext>
            </a:extLst>
          </p:cNvPr>
          <p:cNvSpPr/>
          <p:nvPr/>
        </p:nvSpPr>
        <p:spPr>
          <a:xfrm>
            <a:off x="457200" y="2024579"/>
            <a:ext cx="4754880" cy="3046988"/>
          </a:xfrm>
          <a:prstGeom prst="rect">
            <a:avLst/>
          </a:prstGeom>
        </p:spPr>
        <p:txBody>
          <a:bodyPr wrap="square">
            <a:spAutoFit/>
          </a:bodyPr>
          <a:lstStyle/>
          <a:p>
            <a:pPr marL="285750" indent="-285750">
              <a:buFontTx/>
              <a:buChar char="-"/>
            </a:pPr>
            <a:r>
              <a:rPr lang="en-US" sz="2400" dirty="0"/>
              <a:t>The key challenge is that </a:t>
            </a:r>
            <a:r>
              <a:rPr lang="en-US" sz="2400" b="1" dirty="0"/>
              <a:t>any motion affects signal</a:t>
            </a:r>
            <a:r>
              <a:rPr lang="en-US" sz="2400" dirty="0"/>
              <a:t>.</a:t>
            </a:r>
          </a:p>
          <a:p>
            <a:pPr marL="285750" indent="-285750">
              <a:buFontTx/>
              <a:buChar char="-"/>
            </a:pPr>
            <a:r>
              <a:rPr lang="en-US" sz="2400" dirty="0"/>
              <a:t>Breathing and heartbeats can be easily masked by </a:t>
            </a:r>
            <a:r>
              <a:rPr lang="en-US" sz="2400" b="1" dirty="0"/>
              <a:t>interference from any movement</a:t>
            </a:r>
            <a:r>
              <a:rPr lang="en-US" sz="2400" dirty="0"/>
              <a:t>.</a:t>
            </a:r>
          </a:p>
          <a:p>
            <a:pPr marL="285750" indent="-285750">
              <a:buFontTx/>
              <a:buChar char="-"/>
            </a:pPr>
            <a:r>
              <a:rPr lang="en-US" sz="2400" dirty="0"/>
              <a:t>Signal might be affected by the </a:t>
            </a:r>
            <a:r>
              <a:rPr lang="en-US" sz="2400" b="1" dirty="0"/>
              <a:t>combination</a:t>
            </a:r>
            <a:r>
              <a:rPr lang="en-US" sz="2400" dirty="0"/>
              <a:t> of vital signs from multi-users. </a:t>
            </a:r>
          </a:p>
        </p:txBody>
      </p:sp>
    </p:spTree>
    <p:extLst>
      <p:ext uri="{BB962C8B-B14F-4D97-AF65-F5344CB8AC3E}">
        <p14:creationId xmlns:p14="http://schemas.microsoft.com/office/powerpoint/2010/main" val="385265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Vital-Radio</a:t>
            </a:r>
          </a:p>
        </p:txBody>
      </p:sp>
      <p:sp>
        <p:nvSpPr>
          <p:cNvPr id="3" name="Content Placeholder 2"/>
          <p:cNvSpPr>
            <a:spLocks noGrp="1"/>
          </p:cNvSpPr>
          <p:nvPr>
            <p:ph idx="1"/>
          </p:nvPr>
        </p:nvSpPr>
        <p:spPr>
          <a:xfrm>
            <a:off x="457200" y="1379802"/>
            <a:ext cx="8229600" cy="4838128"/>
          </a:xfrm>
        </p:spPr>
        <p:txBody>
          <a:bodyPr>
            <a:noAutofit/>
          </a:bodyPr>
          <a:lstStyle/>
          <a:p>
            <a:pPr>
              <a:spcBef>
                <a:spcPts val="0"/>
              </a:spcBef>
            </a:pPr>
            <a:r>
              <a:rPr lang="en-US" sz="2800" dirty="0"/>
              <a:t>Technology that monitors breathing and heart rate remotely with 97% accuracy</a:t>
            </a:r>
          </a:p>
          <a:p>
            <a:pPr>
              <a:spcBef>
                <a:spcPts val="0"/>
              </a:spcBef>
            </a:pPr>
            <a:endParaRPr lang="en-US" sz="2800" dirty="0"/>
          </a:p>
          <a:p>
            <a:pPr>
              <a:spcBef>
                <a:spcPts val="0"/>
              </a:spcBef>
            </a:pPr>
            <a:r>
              <a:rPr lang="en-US" sz="2800" dirty="0"/>
              <a:t>Can monitor multiple users simultaneously</a:t>
            </a:r>
          </a:p>
          <a:p>
            <a:pPr>
              <a:spcBef>
                <a:spcPts val="0"/>
              </a:spcBef>
            </a:pPr>
            <a:endParaRPr lang="en-US" sz="2800" dirty="0"/>
          </a:p>
          <a:p>
            <a:pPr>
              <a:spcBef>
                <a:spcPts val="0"/>
              </a:spcBef>
            </a:pPr>
            <a:r>
              <a:rPr lang="en-US" sz="2800" dirty="0"/>
              <a:t>Operates through walls and can cover multiple rooms</a:t>
            </a:r>
          </a:p>
          <a:p>
            <a:pPr>
              <a:spcBef>
                <a:spcPts val="0"/>
              </a:spcBef>
            </a:pPr>
            <a:endParaRPr lang="en-US" sz="2800" dirty="0"/>
          </a:p>
          <a:p>
            <a:pPr>
              <a:spcBef>
                <a:spcPts val="0"/>
              </a:spcBef>
            </a:pPr>
            <a:r>
              <a:rPr lang="en-US" altLang="zh-CN" sz="2800" dirty="0"/>
              <a:t>D</a:t>
            </a:r>
            <a:r>
              <a:rPr lang="en-US" sz="2800" dirty="0"/>
              <a:t>oes not require the user to face the device or be aware of its presence</a:t>
            </a:r>
          </a:p>
          <a:p>
            <a:pPr>
              <a:spcBef>
                <a:spcPts val="0"/>
              </a:spcBef>
            </a:pPr>
            <a:endParaRPr lang="en-US" sz="2800" dirty="0"/>
          </a:p>
        </p:txBody>
      </p:sp>
    </p:spTree>
    <p:custDataLst>
      <p:tags r:id="rId1"/>
    </p:custDataLst>
    <p:extLst>
      <p:ext uri="{BB962C8B-B14F-4D97-AF65-F5344CB8AC3E}">
        <p14:creationId xmlns:p14="http://schemas.microsoft.com/office/powerpoint/2010/main" val="439658201"/>
      </p:ext>
    </p:extLst>
  </p:cSld>
  <p:clrMapOvr>
    <a:masterClrMapping/>
  </p:clrMapOvr>
  <mc:AlternateContent xmlns:mc="http://schemas.openxmlformats.org/markup-compatibility/2006" xmlns:p14="http://schemas.microsoft.com/office/powerpoint/2010/main">
    <mc:Choice Requires="p14">
      <p:transition p14:dur="0" advTm="36892"/>
    </mc:Choice>
    <mc:Fallback xmlns="">
      <p:transition advTm="36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7.1|7.3"/>
</p:tagLst>
</file>

<file path=ppt/tags/tag10.xml><?xml version="1.0" encoding="utf-8"?>
<p:tagLst xmlns:a="http://schemas.openxmlformats.org/drawingml/2006/main" xmlns:r="http://schemas.openxmlformats.org/officeDocument/2006/relationships" xmlns:p="http://schemas.openxmlformats.org/presentationml/2006/main">
  <p:tag name="TIMING" val="|2.9"/>
</p:tagLst>
</file>

<file path=ppt/tags/tag11.xml><?xml version="1.0" encoding="utf-8"?>
<p:tagLst xmlns:a="http://schemas.openxmlformats.org/drawingml/2006/main" xmlns:r="http://schemas.openxmlformats.org/officeDocument/2006/relationships" xmlns:p="http://schemas.openxmlformats.org/presentationml/2006/main">
  <p:tag name="TIMING" val="|5.1|5.8"/>
</p:tagLst>
</file>

<file path=ppt/tags/tag12.xml><?xml version="1.0" encoding="utf-8"?>
<p:tagLst xmlns:a="http://schemas.openxmlformats.org/drawingml/2006/main" xmlns:r="http://schemas.openxmlformats.org/officeDocument/2006/relationships" xmlns:p="http://schemas.openxmlformats.org/presentationml/2006/main">
  <p:tag name="TIMING" val="|7.4|4.9|3.4|12.6"/>
</p:tagLst>
</file>

<file path=ppt/tags/tag13.xml><?xml version="1.0" encoding="utf-8"?>
<p:tagLst xmlns:a="http://schemas.openxmlformats.org/drawingml/2006/main" xmlns:r="http://schemas.openxmlformats.org/officeDocument/2006/relationships" xmlns:p="http://schemas.openxmlformats.org/presentationml/2006/main">
  <p:tag name="TIMING" val="|3.8|3.5|3.2|0.9|6.8"/>
</p:tagLst>
</file>

<file path=ppt/tags/tag14.xml><?xml version="1.0" encoding="utf-8"?>
<p:tagLst xmlns:a="http://schemas.openxmlformats.org/drawingml/2006/main" xmlns:r="http://schemas.openxmlformats.org/officeDocument/2006/relationships" xmlns:p="http://schemas.openxmlformats.org/presentationml/2006/main">
  <p:tag name="TIMING" val="|8.3|9.7|5.5|12.7"/>
</p:tagLst>
</file>

<file path=ppt/tags/tag15.xml><?xml version="1.0" encoding="utf-8"?>
<p:tagLst xmlns:a="http://schemas.openxmlformats.org/drawingml/2006/main" xmlns:r="http://schemas.openxmlformats.org/officeDocument/2006/relationships" xmlns:p="http://schemas.openxmlformats.org/presentationml/2006/main">
  <p:tag name="TIMING" val="|5.2|13.1|9.7"/>
</p:tagLst>
</file>

<file path=ppt/tags/tag2.xml><?xml version="1.0" encoding="utf-8"?>
<p:tagLst xmlns:a="http://schemas.openxmlformats.org/drawingml/2006/main" xmlns:r="http://schemas.openxmlformats.org/officeDocument/2006/relationships" xmlns:p="http://schemas.openxmlformats.org/presentationml/2006/main">
  <p:tag name="TIMING" val="|3.4|30.3|0.7"/>
</p:tagLst>
</file>

<file path=ppt/tags/tag3.xml><?xml version="1.0" encoding="utf-8"?>
<p:tagLst xmlns:a="http://schemas.openxmlformats.org/drawingml/2006/main" xmlns:r="http://schemas.openxmlformats.org/officeDocument/2006/relationships" xmlns:p="http://schemas.openxmlformats.org/presentationml/2006/main">
  <p:tag name="TIMING" val="|6.3|9.6|6.5"/>
</p:tagLst>
</file>

<file path=ppt/tags/tag4.xml><?xml version="1.0" encoding="utf-8"?>
<p:tagLst xmlns:a="http://schemas.openxmlformats.org/drawingml/2006/main" xmlns:r="http://schemas.openxmlformats.org/officeDocument/2006/relationships" xmlns:p="http://schemas.openxmlformats.org/presentationml/2006/main">
  <p:tag name="TIMING" val="|5.1|2.4|2.7|10.2|2.5|33|5.8|4|3|4.6|4.8"/>
</p:tagLst>
</file>

<file path=ppt/tags/tag5.xml><?xml version="1.0" encoding="utf-8"?>
<p:tagLst xmlns:a="http://schemas.openxmlformats.org/drawingml/2006/main" xmlns:r="http://schemas.openxmlformats.org/officeDocument/2006/relationships" xmlns:p="http://schemas.openxmlformats.org/presentationml/2006/main">
  <p:tag name="TIMING" val="|2.8|2.1|5.8|0.8|1.8"/>
</p:tagLst>
</file>

<file path=ppt/tags/tag6.xml><?xml version="1.0" encoding="utf-8"?>
<p:tagLst xmlns:a="http://schemas.openxmlformats.org/drawingml/2006/main" xmlns:r="http://schemas.openxmlformats.org/officeDocument/2006/relationships" xmlns:p="http://schemas.openxmlformats.org/presentationml/2006/main">
  <p:tag name="TIMING" val="|7.2|1.8|2.8|11.7|9.9"/>
</p:tagLst>
</file>

<file path=ppt/tags/tag7.xml><?xml version="1.0" encoding="utf-8"?>
<p:tagLst xmlns:a="http://schemas.openxmlformats.org/drawingml/2006/main" xmlns:r="http://schemas.openxmlformats.org/officeDocument/2006/relationships" xmlns:p="http://schemas.openxmlformats.org/presentationml/2006/main">
  <p:tag name="TIMING" val="|4.1|6.1|29.4|3.7|4.4|5.6"/>
</p:tagLst>
</file>

<file path=ppt/tags/tag8.xml><?xml version="1.0" encoding="utf-8"?>
<p:tagLst xmlns:a="http://schemas.openxmlformats.org/drawingml/2006/main" xmlns:r="http://schemas.openxmlformats.org/officeDocument/2006/relationships" xmlns:p="http://schemas.openxmlformats.org/presentationml/2006/main">
  <p:tag name="TIMING" val="|5|3.5|7"/>
</p:tagLst>
</file>

<file path=ppt/tags/tag9.xml><?xml version="1.0" encoding="utf-8"?>
<p:tagLst xmlns:a="http://schemas.openxmlformats.org/drawingml/2006/main" xmlns:r="http://schemas.openxmlformats.org/officeDocument/2006/relationships" xmlns:p="http://schemas.openxmlformats.org/presentationml/2006/main">
  <p:tag name="TIMING" val="|4.8|12|1.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25772</TotalTime>
  <Words>3345</Words>
  <Application>Microsoft Macintosh PowerPoint</Application>
  <PresentationFormat>On-screen Show (4:3)</PresentationFormat>
  <Paragraphs>346</Paragraphs>
  <Slides>36</Slides>
  <Notes>33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Smart Homes that Monitor Breathing and Heart Rate</vt:lpstr>
      <vt:lpstr>PowerPoint Presentation</vt:lpstr>
      <vt:lpstr>Today’s monitor technologies are cumbersome</vt:lpstr>
      <vt:lpstr>Can we monitor breathing and heart rate remotely?</vt:lpstr>
      <vt:lpstr>Challenges</vt:lpstr>
      <vt:lpstr>Existing Solution I - Military</vt:lpstr>
      <vt:lpstr>Existing Solution II - Vision-based Techniques</vt:lpstr>
      <vt:lpstr>The Existing Solution III - Wireless Signals</vt:lpstr>
      <vt:lpstr>Vital-Radio</vt:lpstr>
      <vt:lpstr>Idea: Use wireless reflections off the human body </vt:lpstr>
      <vt:lpstr>Idea: Use wireless reflections off the human body </vt:lpstr>
      <vt:lpstr>PowerPoint Presentation</vt:lpstr>
      <vt:lpstr>Let’s zoom in on these signals</vt:lpstr>
      <vt:lpstr>PowerPoint Presentation</vt:lpstr>
      <vt:lpstr>But in reality…</vt:lpstr>
      <vt:lpstr>But in reality…</vt:lpstr>
      <vt:lpstr>Reflections from different objects collide </vt:lpstr>
      <vt:lpstr>Reflections from different objects collide </vt:lpstr>
      <vt:lpstr>PowerPoint Presentation</vt:lpstr>
      <vt:lpstr>PowerPoint Presentation</vt:lpstr>
      <vt:lpstr>PowerPoint Presentation</vt:lpstr>
      <vt:lpstr>Frequency Modulated Carrier Waves (FMCW)</vt:lpstr>
      <vt:lpstr>PowerPoint Presentation</vt:lpstr>
      <vt:lpstr>PowerPoint Presentation</vt:lpstr>
      <vt:lpstr>Put Them Together</vt:lpstr>
      <vt:lpstr>Extracting Breathing and Heart Rate</vt:lpstr>
      <vt:lpstr>Extracting Breathing and Heart Rate</vt:lpstr>
      <vt:lpstr>Extracting Breathing and Heart Rate</vt:lpstr>
      <vt:lpstr>Extracting Breathing and Heart Rate</vt:lpstr>
      <vt:lpstr>Vital-Radio Implementation</vt:lpstr>
      <vt:lpstr>Vital-Radio Implementation</vt:lpstr>
      <vt:lpstr>Vital-Radio Evaluation</vt:lpstr>
      <vt:lpstr>Accuracy vs Orientation</vt:lpstr>
      <vt:lpstr>PowerPoint Presentation</vt:lpstr>
      <vt:lpstr>PowerPoint Presentation</vt:lpstr>
      <vt:lpstr>Vital-Radio Limitations</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Homes That Monitor Breathing and Heart Rate</dc:title>
  <dc:creator>Fadel Adib</dc:creator>
  <cp:lastModifiedBy>Dunbang He</cp:lastModifiedBy>
  <cp:revision>516</cp:revision>
  <dcterms:created xsi:type="dcterms:W3CDTF">2015-03-10T02:39:02Z</dcterms:created>
  <dcterms:modified xsi:type="dcterms:W3CDTF">2019-04-04T18:14:20Z</dcterms:modified>
</cp:coreProperties>
</file>