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744" r:id="rId2"/>
    <p:sldId id="1313" r:id="rId3"/>
    <p:sldId id="1330" r:id="rId4"/>
    <p:sldId id="1315" r:id="rId5"/>
    <p:sldId id="1314" r:id="rId6"/>
    <p:sldId id="1327" r:id="rId7"/>
    <p:sldId id="1331" r:id="rId8"/>
    <p:sldId id="1317" r:id="rId9"/>
    <p:sldId id="1318" r:id="rId10"/>
    <p:sldId id="1328" r:id="rId11"/>
    <p:sldId id="1319" r:id="rId12"/>
    <p:sldId id="1320" r:id="rId13"/>
    <p:sldId id="1321" r:id="rId14"/>
    <p:sldId id="1322" r:id="rId15"/>
    <p:sldId id="1324" r:id="rId16"/>
    <p:sldId id="1325" r:id="rId17"/>
    <p:sldId id="1326" r:id="rId18"/>
    <p:sldId id="132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62"/>
    <p:restoredTop sz="94695"/>
  </p:normalViewPr>
  <p:slideViewPr>
    <p:cSldViewPr snapToGrid="0" snapToObjects="1" showGuides="1">
      <p:cViewPr varScale="1">
        <p:scale>
          <a:sx n="103" d="100"/>
          <a:sy n="103" d="100"/>
        </p:scale>
        <p:origin x="34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D17D6-6C69-EA4C-BB63-3127CC86AD51}" type="datetimeFigureOut">
              <a:rPr lang="en-US" smtClean="0"/>
              <a:t>4/10/19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89BC1-9005-BD46-BD94-EE322FD0B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92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So...lets get started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60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DDCE-38DB-7448-8722-C07D4ADCE2D1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0463-318C-DB40-9CDF-4F9A04E5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9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DDCE-38DB-7448-8722-C07D4ADCE2D1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0463-318C-DB40-9CDF-4F9A04E5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407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DDCE-38DB-7448-8722-C07D4ADCE2D1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0463-318C-DB40-9CDF-4F9A04E5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54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DDCE-38DB-7448-8722-C07D4ADCE2D1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0463-318C-DB40-9CDF-4F9A04E5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DDCE-38DB-7448-8722-C07D4ADCE2D1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0463-318C-DB40-9CDF-4F9A04E5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52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DDCE-38DB-7448-8722-C07D4ADCE2D1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0463-318C-DB40-9CDF-4F9A04E5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46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DDCE-38DB-7448-8722-C07D4ADCE2D1}" type="datetimeFigureOut">
              <a:rPr lang="en-US" smtClean="0"/>
              <a:t>4/10/19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0463-318C-DB40-9CDF-4F9A04E5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6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DDCE-38DB-7448-8722-C07D4ADCE2D1}" type="datetimeFigureOut">
              <a:rPr lang="en-US" smtClean="0"/>
              <a:t>4/10/19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0463-318C-DB40-9CDF-4F9A04E5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97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DDCE-38DB-7448-8722-C07D4ADCE2D1}" type="datetimeFigureOut">
              <a:rPr lang="en-US" smtClean="0"/>
              <a:t>4/10/19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0463-318C-DB40-9CDF-4F9A04E5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7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DDCE-38DB-7448-8722-C07D4ADCE2D1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0463-318C-DB40-9CDF-4F9A04E5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2DDCE-38DB-7448-8722-C07D4ADCE2D1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D0463-318C-DB40-9CDF-4F9A04E5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8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2DDCE-38DB-7448-8722-C07D4ADCE2D1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D0463-318C-DB40-9CDF-4F9A04E505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9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13194C-7299-1A4A-9E53-498A7244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21D26-3776-4CAD-941E-DCE84D7DFA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336BF-D651-434F-B56F-DB1F1A8E60D6}"/>
              </a:ext>
            </a:extLst>
          </p:cNvPr>
          <p:cNvSpPr txBox="1"/>
          <p:nvPr/>
        </p:nvSpPr>
        <p:spPr>
          <a:xfrm>
            <a:off x="2642648" y="672072"/>
            <a:ext cx="41793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6.2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Mobile health –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26C90A-3309-5D47-8006-7DB386BD9063}"/>
              </a:ext>
            </a:extLst>
          </p:cNvPr>
          <p:cNvSpPr txBox="1"/>
          <p:nvPr/>
        </p:nvSpPr>
        <p:spPr>
          <a:xfrm>
            <a:off x="2635564" y="2479318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CMSC 818W : Spring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B607D-1479-D74C-93EE-2783FCCFC9BE}"/>
              </a:ext>
            </a:extLst>
          </p:cNvPr>
          <p:cNvSpPr txBox="1"/>
          <p:nvPr/>
        </p:nvSpPr>
        <p:spPr>
          <a:xfrm>
            <a:off x="3598931" y="4242626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FB5A7-1265-B346-9237-2AD36665ABE4}"/>
              </a:ext>
            </a:extLst>
          </p:cNvPr>
          <p:cNvSpPr txBox="1"/>
          <p:nvPr/>
        </p:nvSpPr>
        <p:spPr>
          <a:xfrm>
            <a:off x="3296009" y="3114580"/>
            <a:ext cx="2874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CSI 2118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191B89-F8A2-F844-A016-B0D71329A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718" y="5474943"/>
            <a:ext cx="3204916" cy="1113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3915CC-BBFA-1842-9C4E-27D25365B3F2}"/>
              </a:ext>
            </a:extLst>
          </p:cNvPr>
          <p:cNvSpPr txBox="1"/>
          <p:nvPr/>
        </p:nvSpPr>
        <p:spPr>
          <a:xfrm>
            <a:off x="3610789" y="4704291"/>
            <a:ext cx="224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Apr. 9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nd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86464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5D2A58-C63C-1B41-B059-10300C6A00C4}"/>
              </a:ext>
            </a:extLst>
          </p:cNvPr>
          <p:cNvSpPr txBox="1"/>
          <p:nvPr/>
        </p:nvSpPr>
        <p:spPr>
          <a:xfrm>
            <a:off x="0" y="2895312"/>
            <a:ext cx="9144000" cy="107721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Frequency Modulated Continuous Wave (FMCW)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RADAR/SONAR</a:t>
            </a:r>
          </a:p>
        </p:txBody>
      </p:sp>
    </p:spTree>
    <p:extLst>
      <p:ext uri="{BB962C8B-B14F-4D97-AF65-F5344CB8AC3E}">
        <p14:creationId xmlns:p14="http://schemas.microsoft.com/office/powerpoint/2010/main" val="3802209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22AB72-FF09-6049-BE63-B4B8005CDE2E}"/>
              </a:ext>
            </a:extLst>
          </p:cNvPr>
          <p:cNvGrpSpPr/>
          <p:nvPr/>
        </p:nvGrpSpPr>
        <p:grpSpPr>
          <a:xfrm>
            <a:off x="769" y="2826686"/>
            <a:ext cx="4474035" cy="1795690"/>
            <a:chOff x="268446" y="2094145"/>
            <a:chExt cx="4474035" cy="179569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74D1E89-8DC6-8F4D-A279-17C5500ABEB9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405274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386F3D8-83F9-8445-86AF-631DEC96F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150C72-CDCC-974B-BA9E-B2D6766FDA21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3EF4518-03E6-1444-A1E6-B277CC680E6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A1C91EA-AE90-6744-8BE2-E1B45AAF0C2F}"/>
                </a:ext>
              </a:extLst>
            </p:cNvPr>
            <p:cNvGrpSpPr/>
            <p:nvPr/>
          </p:nvGrpSpPr>
          <p:grpSpPr>
            <a:xfrm>
              <a:off x="710715" y="2254041"/>
              <a:ext cx="3721350" cy="1252929"/>
              <a:chOff x="899346" y="1290862"/>
              <a:chExt cx="3721350" cy="941343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0B1158C-0D59-6F44-9FF3-5D8D463ABCCD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3732FBA7-3FDE-894D-8E4D-C64F0442968F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1664D40-D4FA-9245-9EF2-D42975038A8D}"/>
                  </a:ext>
                </a:extLst>
              </p:cNvPr>
              <p:cNvSpPr/>
              <p:nvPr/>
            </p:nvSpPr>
            <p:spPr>
              <a:xfrm>
                <a:off x="3379062" y="1359501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582E25-6B60-EF40-B44D-262C2F631EB4}"/>
                </a:ext>
              </a:extLst>
            </p:cNvPr>
            <p:cNvSpPr txBox="1"/>
            <p:nvPr/>
          </p:nvSpPr>
          <p:spPr>
            <a:xfrm>
              <a:off x="3440911" y="3489725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66F2F36-8105-7C4A-B83C-94FC72C3626D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6611EE2-6CD1-D44F-9782-44A668B7E2BF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B4E878-2388-7444-AFD3-3F7077C91013}"/>
              </a:ext>
            </a:extLst>
          </p:cNvPr>
          <p:cNvCxnSpPr>
            <a:cxnSpLocks/>
          </p:cNvCxnSpPr>
          <p:nvPr/>
        </p:nvCxnSpPr>
        <p:spPr>
          <a:xfrm>
            <a:off x="5353489" y="3588645"/>
            <a:ext cx="370401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6F0FBB-E4DD-F749-BD23-BEC534FC2854}"/>
              </a:ext>
            </a:extLst>
          </p:cNvPr>
          <p:cNvCxnSpPr>
            <a:cxnSpLocks/>
          </p:cNvCxnSpPr>
          <p:nvPr/>
        </p:nvCxnSpPr>
        <p:spPr>
          <a:xfrm flipV="1">
            <a:off x="5356422" y="2806206"/>
            <a:ext cx="0" cy="135052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3421BD-5820-D64B-A270-1027599E5538}"/>
              </a:ext>
            </a:extLst>
          </p:cNvPr>
          <p:cNvSpPr txBox="1"/>
          <p:nvPr/>
        </p:nvSpPr>
        <p:spPr>
          <a:xfrm rot="16200000">
            <a:off x="4499878" y="3267200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2F82D6-BF95-C141-81CE-ADB8F4616C24}"/>
              </a:ext>
            </a:extLst>
          </p:cNvPr>
          <p:cNvCxnSpPr/>
          <p:nvPr/>
        </p:nvCxnSpPr>
        <p:spPr>
          <a:xfrm>
            <a:off x="6721321" y="346804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>
            <a:extLst>
              <a:ext uri="{FF2B5EF4-FFF2-40B4-BE49-F238E27FC236}">
                <a16:creationId xmlns:a16="http://schemas.microsoft.com/office/drawing/2014/main" id="{E0E9B3E3-931C-7C42-A8C7-BAFEF7EDA704}"/>
              </a:ext>
            </a:extLst>
          </p:cNvPr>
          <p:cNvSpPr/>
          <p:nvPr/>
        </p:nvSpPr>
        <p:spPr>
          <a:xfrm>
            <a:off x="5374470" y="2966100"/>
            <a:ext cx="1368030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A6A84D8-A331-CD4A-8276-D23D9EB74121}"/>
              </a:ext>
            </a:extLst>
          </p:cNvPr>
          <p:cNvSpPr/>
          <p:nvPr/>
        </p:nvSpPr>
        <p:spPr>
          <a:xfrm>
            <a:off x="6736419" y="2958262"/>
            <a:ext cx="695217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3529D-E39F-D245-9399-83316F0156C4}"/>
              </a:ext>
            </a:extLst>
          </p:cNvPr>
          <p:cNvSpPr txBox="1"/>
          <p:nvPr/>
        </p:nvSpPr>
        <p:spPr>
          <a:xfrm>
            <a:off x="7989176" y="4219029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980806-E074-4645-923A-03A9E0D1274F}"/>
              </a:ext>
            </a:extLst>
          </p:cNvPr>
          <p:cNvCxnSpPr/>
          <p:nvPr/>
        </p:nvCxnSpPr>
        <p:spPr>
          <a:xfrm>
            <a:off x="5974820" y="3468040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FB610B-B3D0-814A-82B1-CA311F787117}"/>
              </a:ext>
            </a:extLst>
          </p:cNvPr>
          <p:cNvCxnSpPr/>
          <p:nvPr/>
        </p:nvCxnSpPr>
        <p:spPr>
          <a:xfrm>
            <a:off x="7416452" y="3471817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>
            <a:extLst>
              <a:ext uri="{FF2B5EF4-FFF2-40B4-BE49-F238E27FC236}">
                <a16:creationId xmlns:a16="http://schemas.microsoft.com/office/drawing/2014/main" id="{00217F1A-3B5F-9340-A566-7488515C7DE8}"/>
              </a:ext>
            </a:extLst>
          </p:cNvPr>
          <p:cNvSpPr/>
          <p:nvPr/>
        </p:nvSpPr>
        <p:spPr>
          <a:xfrm>
            <a:off x="7416451" y="3005103"/>
            <a:ext cx="439403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EF1BC405-160F-404A-99E8-ACD869101CAA}"/>
              </a:ext>
            </a:extLst>
          </p:cNvPr>
          <p:cNvSpPr/>
          <p:nvPr/>
        </p:nvSpPr>
        <p:spPr>
          <a:xfrm>
            <a:off x="7855855" y="3029817"/>
            <a:ext cx="266642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8F663254-BC3E-654B-B262-6C39EB32EA85}"/>
              </a:ext>
            </a:extLst>
          </p:cNvPr>
          <p:cNvSpPr/>
          <p:nvPr/>
        </p:nvSpPr>
        <p:spPr>
          <a:xfrm>
            <a:off x="8122025" y="3042174"/>
            <a:ext cx="242402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86D6318-0A8C-7447-BA48-FC9B69EF6652}"/>
              </a:ext>
            </a:extLst>
          </p:cNvPr>
          <p:cNvSpPr/>
          <p:nvPr/>
        </p:nvSpPr>
        <p:spPr>
          <a:xfrm>
            <a:off x="8363375" y="3044519"/>
            <a:ext cx="200332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1866E33-5FAF-E049-8B36-45DDA494E986}"/>
              </a:ext>
            </a:extLst>
          </p:cNvPr>
          <p:cNvSpPr/>
          <p:nvPr/>
        </p:nvSpPr>
        <p:spPr>
          <a:xfrm>
            <a:off x="8574217" y="3032162"/>
            <a:ext cx="136830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7F2729-006F-5745-A761-E0EED7C1AFBF}"/>
              </a:ext>
            </a:extLst>
          </p:cNvPr>
          <p:cNvSpPr txBox="1"/>
          <p:nvPr/>
        </p:nvSpPr>
        <p:spPr>
          <a:xfrm>
            <a:off x="849378" y="1713986"/>
            <a:ext cx="331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Sine signal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39299B-013F-D946-A4B4-4922175ED58F}"/>
              </a:ext>
            </a:extLst>
          </p:cNvPr>
          <p:cNvSpPr txBox="1"/>
          <p:nvPr/>
        </p:nvSpPr>
        <p:spPr>
          <a:xfrm>
            <a:off x="5433618" y="1713986"/>
            <a:ext cx="3315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Sine sweep or</a:t>
            </a:r>
          </a:p>
          <a:p>
            <a:pPr algn="ctr"/>
            <a:r>
              <a:rPr lang="en-US" sz="3200" dirty="0"/>
              <a:t>Chirp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6807CF-2BD1-1D46-AEA5-268BBD5C0F5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Chirp or Frequency sweep</a:t>
            </a:r>
          </a:p>
        </p:txBody>
      </p:sp>
    </p:spTree>
    <p:extLst>
      <p:ext uri="{BB962C8B-B14F-4D97-AF65-F5344CB8AC3E}">
        <p14:creationId xmlns:p14="http://schemas.microsoft.com/office/powerpoint/2010/main" val="4125489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22AB72-FF09-6049-BE63-B4B8005CDE2E}"/>
              </a:ext>
            </a:extLst>
          </p:cNvPr>
          <p:cNvGrpSpPr/>
          <p:nvPr/>
        </p:nvGrpSpPr>
        <p:grpSpPr>
          <a:xfrm>
            <a:off x="769" y="2293286"/>
            <a:ext cx="4474035" cy="1795690"/>
            <a:chOff x="268446" y="2094145"/>
            <a:chExt cx="4474035" cy="179569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74D1E89-8DC6-8F4D-A279-17C5500ABEB9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405274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7386F3D8-83F9-8445-86AF-631DEC96F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150C72-CDCC-974B-BA9E-B2D6766FDA21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3EF4518-03E6-1444-A1E6-B277CC680E6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A1C91EA-AE90-6744-8BE2-E1B45AAF0C2F}"/>
                </a:ext>
              </a:extLst>
            </p:cNvPr>
            <p:cNvGrpSpPr/>
            <p:nvPr/>
          </p:nvGrpSpPr>
          <p:grpSpPr>
            <a:xfrm>
              <a:off x="710715" y="2254041"/>
              <a:ext cx="3721350" cy="1252929"/>
              <a:chOff x="899346" y="1290862"/>
              <a:chExt cx="3721350" cy="941343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70B1158C-0D59-6F44-9FF3-5D8D463ABCCD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3732FBA7-3FDE-894D-8E4D-C64F0442968F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E1664D40-D4FA-9245-9EF2-D42975038A8D}"/>
                  </a:ext>
                </a:extLst>
              </p:cNvPr>
              <p:cNvSpPr/>
              <p:nvPr/>
            </p:nvSpPr>
            <p:spPr>
              <a:xfrm>
                <a:off x="3379062" y="1359501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582E25-6B60-EF40-B44D-262C2F631EB4}"/>
                </a:ext>
              </a:extLst>
            </p:cNvPr>
            <p:cNvSpPr txBox="1"/>
            <p:nvPr/>
          </p:nvSpPr>
          <p:spPr>
            <a:xfrm>
              <a:off x="3440911" y="3489725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66F2F36-8105-7C4A-B83C-94FC72C3626D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6611EE2-6CD1-D44F-9782-44A668B7E2BF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2B4E878-2388-7444-AFD3-3F7077C91013}"/>
              </a:ext>
            </a:extLst>
          </p:cNvPr>
          <p:cNvCxnSpPr>
            <a:cxnSpLocks/>
          </p:cNvCxnSpPr>
          <p:nvPr/>
        </p:nvCxnSpPr>
        <p:spPr>
          <a:xfrm>
            <a:off x="5353489" y="3055245"/>
            <a:ext cx="3704014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6F0FBB-E4DD-F749-BD23-BEC534FC2854}"/>
              </a:ext>
            </a:extLst>
          </p:cNvPr>
          <p:cNvCxnSpPr>
            <a:cxnSpLocks/>
          </p:cNvCxnSpPr>
          <p:nvPr/>
        </p:nvCxnSpPr>
        <p:spPr>
          <a:xfrm flipV="1">
            <a:off x="5356422" y="2272806"/>
            <a:ext cx="0" cy="135052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3421BD-5820-D64B-A270-1027599E5538}"/>
              </a:ext>
            </a:extLst>
          </p:cNvPr>
          <p:cNvSpPr txBox="1"/>
          <p:nvPr/>
        </p:nvSpPr>
        <p:spPr>
          <a:xfrm rot="16200000">
            <a:off x="4499878" y="2733800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2F82D6-BF95-C141-81CE-ADB8F4616C24}"/>
              </a:ext>
            </a:extLst>
          </p:cNvPr>
          <p:cNvCxnSpPr/>
          <p:nvPr/>
        </p:nvCxnSpPr>
        <p:spPr>
          <a:xfrm>
            <a:off x="6721321" y="2934641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>
            <a:extLst>
              <a:ext uri="{FF2B5EF4-FFF2-40B4-BE49-F238E27FC236}">
                <a16:creationId xmlns:a16="http://schemas.microsoft.com/office/drawing/2014/main" id="{E0E9B3E3-931C-7C42-A8C7-BAFEF7EDA704}"/>
              </a:ext>
            </a:extLst>
          </p:cNvPr>
          <p:cNvSpPr/>
          <p:nvPr/>
        </p:nvSpPr>
        <p:spPr>
          <a:xfrm>
            <a:off x="5374470" y="2432700"/>
            <a:ext cx="1368030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A6A84D8-A331-CD4A-8276-D23D9EB74121}"/>
              </a:ext>
            </a:extLst>
          </p:cNvPr>
          <p:cNvSpPr/>
          <p:nvPr/>
        </p:nvSpPr>
        <p:spPr>
          <a:xfrm>
            <a:off x="6736419" y="2424862"/>
            <a:ext cx="695217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13529D-E39F-D245-9399-83316F0156C4}"/>
              </a:ext>
            </a:extLst>
          </p:cNvPr>
          <p:cNvSpPr txBox="1"/>
          <p:nvPr/>
        </p:nvSpPr>
        <p:spPr>
          <a:xfrm>
            <a:off x="7989176" y="3685629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2980806-E074-4645-923A-03A9E0D1274F}"/>
              </a:ext>
            </a:extLst>
          </p:cNvPr>
          <p:cNvCxnSpPr/>
          <p:nvPr/>
        </p:nvCxnSpPr>
        <p:spPr>
          <a:xfrm>
            <a:off x="5974820" y="2934640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FB610B-B3D0-814A-82B1-CA311F787117}"/>
              </a:ext>
            </a:extLst>
          </p:cNvPr>
          <p:cNvCxnSpPr/>
          <p:nvPr/>
        </p:nvCxnSpPr>
        <p:spPr>
          <a:xfrm>
            <a:off x="7416452" y="2938417"/>
            <a:ext cx="0" cy="235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>
            <a:extLst>
              <a:ext uri="{FF2B5EF4-FFF2-40B4-BE49-F238E27FC236}">
                <a16:creationId xmlns:a16="http://schemas.microsoft.com/office/drawing/2014/main" id="{00217F1A-3B5F-9340-A566-7488515C7DE8}"/>
              </a:ext>
            </a:extLst>
          </p:cNvPr>
          <p:cNvSpPr/>
          <p:nvPr/>
        </p:nvSpPr>
        <p:spPr>
          <a:xfrm>
            <a:off x="7416451" y="2471703"/>
            <a:ext cx="439403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EF1BC405-160F-404A-99E8-ACD869101CAA}"/>
              </a:ext>
            </a:extLst>
          </p:cNvPr>
          <p:cNvSpPr/>
          <p:nvPr/>
        </p:nvSpPr>
        <p:spPr>
          <a:xfrm>
            <a:off x="7855855" y="2496417"/>
            <a:ext cx="266642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8F663254-BC3E-654B-B262-6C39EB32EA85}"/>
              </a:ext>
            </a:extLst>
          </p:cNvPr>
          <p:cNvSpPr/>
          <p:nvPr/>
        </p:nvSpPr>
        <p:spPr>
          <a:xfrm>
            <a:off x="8122025" y="2508774"/>
            <a:ext cx="242402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686D6318-0A8C-7447-BA48-FC9B69EF6652}"/>
              </a:ext>
            </a:extLst>
          </p:cNvPr>
          <p:cNvSpPr/>
          <p:nvPr/>
        </p:nvSpPr>
        <p:spPr>
          <a:xfrm>
            <a:off x="8363375" y="2511119"/>
            <a:ext cx="200332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1866E33-5FAF-E049-8B36-45DDA494E986}"/>
              </a:ext>
            </a:extLst>
          </p:cNvPr>
          <p:cNvSpPr/>
          <p:nvPr/>
        </p:nvSpPr>
        <p:spPr>
          <a:xfrm>
            <a:off x="8574217" y="2498762"/>
            <a:ext cx="136830" cy="1161570"/>
          </a:xfrm>
          <a:custGeom>
            <a:avLst/>
            <a:gdLst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0 h 12192"/>
              <a:gd name="connsiteX1" fmla="*/ 1438656 w 2889504"/>
              <a:gd name="connsiteY1" fmla="*/ 12192 h 12192"/>
              <a:gd name="connsiteX2" fmla="*/ 2889504 w 2889504"/>
              <a:gd name="connsiteY2" fmla="*/ 12192 h 12192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414103"/>
              <a:gd name="connsiteX1" fmla="*/ 1438656 w 2889504"/>
              <a:gd name="connsiteY1" fmla="*/ 208194 h 414103"/>
              <a:gd name="connsiteX2" fmla="*/ 2889504 w 2889504"/>
              <a:gd name="connsiteY2" fmla="*/ 208194 h 414103"/>
              <a:gd name="connsiteX0" fmla="*/ 0 w 2889504"/>
              <a:gd name="connsiteY0" fmla="*/ 196002 h 656758"/>
              <a:gd name="connsiteX1" fmla="*/ 1438656 w 2889504"/>
              <a:gd name="connsiteY1" fmla="*/ 208194 h 656758"/>
              <a:gd name="connsiteX2" fmla="*/ 2889504 w 2889504"/>
              <a:gd name="connsiteY2" fmla="*/ 208194 h 656758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196002 h 661760"/>
              <a:gd name="connsiteX1" fmla="*/ 1438656 w 2889504"/>
              <a:gd name="connsiteY1" fmla="*/ 208194 h 661760"/>
              <a:gd name="connsiteX2" fmla="*/ 2889504 w 2889504"/>
              <a:gd name="connsiteY2" fmla="*/ 208194 h 661760"/>
              <a:gd name="connsiteX0" fmla="*/ 0 w 2889504"/>
              <a:gd name="connsiteY0" fmla="*/ 406946 h 872704"/>
              <a:gd name="connsiteX1" fmla="*/ 1438656 w 2889504"/>
              <a:gd name="connsiteY1" fmla="*/ 419138 h 872704"/>
              <a:gd name="connsiteX2" fmla="*/ 2889504 w 2889504"/>
              <a:gd name="connsiteY2" fmla="*/ 419138 h 87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504" h="872704">
                <a:moveTo>
                  <a:pt x="0" y="406946"/>
                </a:moveTo>
                <a:cubicBezTo>
                  <a:pt x="589280" y="-222974"/>
                  <a:pt x="1089152" y="-44158"/>
                  <a:pt x="1438656" y="419138"/>
                </a:cubicBezTo>
                <a:cubicBezTo>
                  <a:pt x="1788160" y="882434"/>
                  <a:pt x="2320544" y="1150658"/>
                  <a:pt x="2889504" y="419138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7F2729-006F-5745-A761-E0EED7C1AFBF}"/>
              </a:ext>
            </a:extLst>
          </p:cNvPr>
          <p:cNvSpPr txBox="1"/>
          <p:nvPr/>
        </p:nvSpPr>
        <p:spPr>
          <a:xfrm>
            <a:off x="849378" y="1180586"/>
            <a:ext cx="331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Sine signal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39299B-013F-D946-A4B4-4922175ED58F}"/>
              </a:ext>
            </a:extLst>
          </p:cNvPr>
          <p:cNvSpPr txBox="1"/>
          <p:nvPr/>
        </p:nvSpPr>
        <p:spPr>
          <a:xfrm>
            <a:off x="5433618" y="1180586"/>
            <a:ext cx="33150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Sine sweep or</a:t>
            </a:r>
          </a:p>
          <a:p>
            <a:pPr algn="ctr"/>
            <a:r>
              <a:rPr lang="en-US" sz="3200" dirty="0"/>
              <a:t>Chirp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762453-60EC-3C4D-8D1D-07B673710267}"/>
              </a:ext>
            </a:extLst>
          </p:cNvPr>
          <p:cNvCxnSpPr>
            <a:cxnSpLocks/>
          </p:cNvCxnSpPr>
          <p:nvPr/>
        </p:nvCxnSpPr>
        <p:spPr>
          <a:xfrm>
            <a:off x="422058" y="6164771"/>
            <a:ext cx="4052746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D43BD52-DD7A-3B45-A584-21E52373CBB4}"/>
              </a:ext>
            </a:extLst>
          </p:cNvPr>
          <p:cNvCxnSpPr>
            <a:cxnSpLocks/>
          </p:cNvCxnSpPr>
          <p:nvPr/>
        </p:nvCxnSpPr>
        <p:spPr>
          <a:xfrm flipV="1">
            <a:off x="424991" y="4823532"/>
            <a:ext cx="0" cy="135052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5A75058-2679-1446-B1BD-1D667A0F7B0F}"/>
              </a:ext>
            </a:extLst>
          </p:cNvPr>
          <p:cNvSpPr txBox="1"/>
          <p:nvPr/>
        </p:nvSpPr>
        <p:spPr>
          <a:xfrm rot="16200000">
            <a:off x="-431553" y="5284526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A53B1F-BABF-2E4D-B22F-6FAA0FDF4F8F}"/>
              </a:ext>
            </a:extLst>
          </p:cNvPr>
          <p:cNvSpPr txBox="1"/>
          <p:nvPr/>
        </p:nvSpPr>
        <p:spPr>
          <a:xfrm>
            <a:off x="3173234" y="621911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DCEA69D-8218-3B42-930D-423C532A0B25}"/>
              </a:ext>
            </a:extLst>
          </p:cNvPr>
          <p:cNvCxnSpPr>
            <a:cxnSpLocks/>
          </p:cNvCxnSpPr>
          <p:nvPr/>
        </p:nvCxnSpPr>
        <p:spPr>
          <a:xfrm flipV="1">
            <a:off x="430338" y="5802081"/>
            <a:ext cx="3849562" cy="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3449717-2222-E84B-92E6-736C6B00C9E7}"/>
              </a:ext>
            </a:extLst>
          </p:cNvPr>
          <p:cNvCxnSpPr>
            <a:cxnSpLocks/>
          </p:cNvCxnSpPr>
          <p:nvPr/>
        </p:nvCxnSpPr>
        <p:spPr>
          <a:xfrm>
            <a:off x="5004757" y="6164771"/>
            <a:ext cx="4052746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F9A9B72-6360-2D4D-BE7A-0BC8ACF0E0EB}"/>
              </a:ext>
            </a:extLst>
          </p:cNvPr>
          <p:cNvCxnSpPr>
            <a:cxnSpLocks/>
          </p:cNvCxnSpPr>
          <p:nvPr/>
        </p:nvCxnSpPr>
        <p:spPr>
          <a:xfrm flipV="1">
            <a:off x="5007690" y="4823532"/>
            <a:ext cx="0" cy="135052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04AA09E-72E0-454E-A0DE-CECFAE7B8B75}"/>
              </a:ext>
            </a:extLst>
          </p:cNvPr>
          <p:cNvSpPr txBox="1"/>
          <p:nvPr/>
        </p:nvSpPr>
        <p:spPr>
          <a:xfrm>
            <a:off x="7755933" y="621911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69A76D6-5A44-4347-B91C-1B6861387FAC}"/>
              </a:ext>
            </a:extLst>
          </p:cNvPr>
          <p:cNvCxnSpPr>
            <a:cxnSpLocks/>
          </p:cNvCxnSpPr>
          <p:nvPr/>
        </p:nvCxnSpPr>
        <p:spPr>
          <a:xfrm flipV="1">
            <a:off x="5013037" y="4847661"/>
            <a:ext cx="3550670" cy="954422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6B80578-2612-D347-8652-1E0503680920}"/>
              </a:ext>
            </a:extLst>
          </p:cNvPr>
          <p:cNvSpPr txBox="1"/>
          <p:nvPr/>
        </p:nvSpPr>
        <p:spPr>
          <a:xfrm rot="16200000">
            <a:off x="4151145" y="5386680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FF91AA3-8EDD-4E46-8045-5BD85975E6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Chirp or Frequency sweep</a:t>
            </a:r>
          </a:p>
        </p:txBody>
      </p:sp>
    </p:spTree>
    <p:extLst>
      <p:ext uri="{BB962C8B-B14F-4D97-AF65-F5344CB8AC3E}">
        <p14:creationId xmlns:p14="http://schemas.microsoft.com/office/powerpoint/2010/main" val="2387608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2C02F9C-CA49-1E48-8516-AC62C107FF44}"/>
              </a:ext>
            </a:extLst>
          </p:cNvPr>
          <p:cNvCxnSpPr>
            <a:cxnSpLocks/>
          </p:cNvCxnSpPr>
          <p:nvPr/>
        </p:nvCxnSpPr>
        <p:spPr>
          <a:xfrm>
            <a:off x="2284554" y="3429000"/>
            <a:ext cx="4306746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C60B55-8E26-AA46-8F03-27F7D0ECF36C}"/>
              </a:ext>
            </a:extLst>
          </p:cNvPr>
          <p:cNvCxnSpPr>
            <a:cxnSpLocks/>
          </p:cNvCxnSpPr>
          <p:nvPr/>
        </p:nvCxnSpPr>
        <p:spPr>
          <a:xfrm flipV="1">
            <a:off x="2287487" y="1366329"/>
            <a:ext cx="0" cy="207195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0A690B0-FD48-9344-89B8-13A1F14A6813}"/>
              </a:ext>
            </a:extLst>
          </p:cNvPr>
          <p:cNvSpPr txBox="1"/>
          <p:nvPr/>
        </p:nvSpPr>
        <p:spPr>
          <a:xfrm>
            <a:off x="5035730" y="348334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1E675-3630-FF43-A0E0-1DBA2C778CEE}"/>
              </a:ext>
            </a:extLst>
          </p:cNvPr>
          <p:cNvSpPr txBox="1"/>
          <p:nvPr/>
        </p:nvSpPr>
        <p:spPr>
          <a:xfrm rot="16200000">
            <a:off x="1449709" y="220225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FCCC5FF-B7F4-2E45-BBDA-3B17D594B5D8}"/>
              </a:ext>
            </a:extLst>
          </p:cNvPr>
          <p:cNvGrpSpPr/>
          <p:nvPr/>
        </p:nvGrpSpPr>
        <p:grpSpPr>
          <a:xfrm>
            <a:off x="6300484" y="1987146"/>
            <a:ext cx="3224946" cy="1297375"/>
            <a:chOff x="6300484" y="1987146"/>
            <a:chExt cx="3224946" cy="129737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A3ECB3E-AAB1-644D-B68D-8E9234CA387E}"/>
                </a:ext>
              </a:extLst>
            </p:cNvPr>
            <p:cNvCxnSpPr>
              <a:cxnSpLocks/>
            </p:cNvCxnSpPr>
            <p:nvPr/>
          </p:nvCxnSpPr>
          <p:spPr>
            <a:xfrm>
              <a:off x="6337300" y="2282466"/>
              <a:ext cx="1930970" cy="1"/>
            </a:xfrm>
            <a:prstGeom prst="line">
              <a:avLst/>
            </a:prstGeom>
            <a:ln w="4445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801FB9-A08B-5340-985C-35D330C9EA93}"/>
                </a:ext>
              </a:extLst>
            </p:cNvPr>
            <p:cNvSpPr txBox="1"/>
            <p:nvPr/>
          </p:nvSpPr>
          <p:spPr>
            <a:xfrm>
              <a:off x="7701888" y="2884411"/>
              <a:ext cx="1823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Reflector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37D4586-3985-DA44-A8C0-DD9FEA98A61C}"/>
                </a:ext>
              </a:extLst>
            </p:cNvPr>
            <p:cNvSpPr/>
            <p:nvPr/>
          </p:nvSpPr>
          <p:spPr>
            <a:xfrm>
              <a:off x="8515973" y="1987146"/>
              <a:ext cx="204062" cy="838605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DBCBB54-F7A5-AD4F-B32A-6CF5A3DAB2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00484" y="2628138"/>
              <a:ext cx="1942805" cy="1"/>
            </a:xfrm>
            <a:prstGeom prst="line">
              <a:avLst/>
            </a:prstGeom>
            <a:ln w="44450">
              <a:solidFill>
                <a:schemeClr val="tx1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2722D588-A86A-1A48-9EE2-04454F62CE5A}"/>
                </a:ext>
              </a:extLst>
            </p:cNvPr>
            <p:cNvSpPr/>
            <p:nvPr/>
          </p:nvSpPr>
          <p:spPr>
            <a:xfrm rot="5002448">
              <a:off x="8023556" y="2207337"/>
              <a:ext cx="347833" cy="511425"/>
            </a:xfrm>
            <a:prstGeom prst="arc">
              <a:avLst>
                <a:gd name="adj1" fmla="val 11680588"/>
                <a:gd name="adj2" fmla="val 0"/>
              </a:avLst>
            </a:prstGeom>
            <a:ln w="44450">
              <a:solidFill>
                <a:schemeClr val="tx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18D48D4-72AD-EF4C-A1FD-B78D18BBAFA0}"/>
              </a:ext>
            </a:extLst>
          </p:cNvPr>
          <p:cNvGrpSpPr/>
          <p:nvPr/>
        </p:nvGrpSpPr>
        <p:grpSpPr>
          <a:xfrm>
            <a:off x="2282141" y="1751958"/>
            <a:ext cx="3662645" cy="1695311"/>
            <a:chOff x="2282141" y="1751958"/>
            <a:chExt cx="3662645" cy="169531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559CC30-1CAD-4C48-B800-36FAC31DBB87}"/>
                </a:ext>
              </a:extLst>
            </p:cNvPr>
            <p:cNvGrpSpPr/>
            <p:nvPr/>
          </p:nvGrpSpPr>
          <p:grpSpPr>
            <a:xfrm>
              <a:off x="2282141" y="1751958"/>
              <a:ext cx="1832659" cy="1686327"/>
              <a:chOff x="351741" y="1769929"/>
              <a:chExt cx="1235759" cy="1686327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5CFCBABD-640E-AA47-B6A1-316E0F22C5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69929"/>
                <a:ext cx="1235759" cy="1686327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3ECD3828-27EE-C840-9838-321F3478CC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6E3FA8A-7325-D04B-925E-E5C51A76132A}"/>
                </a:ext>
              </a:extLst>
            </p:cNvPr>
            <p:cNvGrpSpPr/>
            <p:nvPr/>
          </p:nvGrpSpPr>
          <p:grpSpPr>
            <a:xfrm>
              <a:off x="4112127" y="1760942"/>
              <a:ext cx="1832659" cy="1686327"/>
              <a:chOff x="351741" y="1769929"/>
              <a:chExt cx="1235759" cy="168632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040634D-B316-C641-9FFB-C45628E104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69929"/>
                <a:ext cx="1235759" cy="1686327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17D60AA-8116-7047-85CB-68B83A4537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90E79B-1A6D-9B43-BA4A-A768FB383E1A}"/>
              </a:ext>
            </a:extLst>
          </p:cNvPr>
          <p:cNvGrpSpPr/>
          <p:nvPr/>
        </p:nvGrpSpPr>
        <p:grpSpPr>
          <a:xfrm>
            <a:off x="2612341" y="1739258"/>
            <a:ext cx="3662645" cy="1695311"/>
            <a:chOff x="2282141" y="1751958"/>
            <a:chExt cx="3662645" cy="169531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D46CD14-1C3E-8C49-B656-52F86E93D291}"/>
                </a:ext>
              </a:extLst>
            </p:cNvPr>
            <p:cNvGrpSpPr/>
            <p:nvPr/>
          </p:nvGrpSpPr>
          <p:grpSpPr>
            <a:xfrm>
              <a:off x="2282141" y="1751958"/>
              <a:ext cx="1832659" cy="1686327"/>
              <a:chOff x="351741" y="1769929"/>
              <a:chExt cx="1235759" cy="1686327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F1CB05F-F6C4-BA44-ABB8-65F612FDF0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69929"/>
                <a:ext cx="1235759" cy="1686327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AAC1188-49AD-3D4B-B737-65343E8571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4C56874-E959-6E4F-9784-FE7BE91986BE}"/>
                </a:ext>
              </a:extLst>
            </p:cNvPr>
            <p:cNvGrpSpPr/>
            <p:nvPr/>
          </p:nvGrpSpPr>
          <p:grpSpPr>
            <a:xfrm>
              <a:off x="4112127" y="1760942"/>
              <a:ext cx="1832659" cy="1686327"/>
              <a:chOff x="351741" y="1769929"/>
              <a:chExt cx="1235759" cy="168632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8A6B451-540E-A849-8D0B-02045B7A7D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69929"/>
                <a:ext cx="1235759" cy="1686327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F8CCC5E-7E80-CD4C-80A9-A1FBCF048D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C205BBD-28E2-EB4C-B103-41BF5ECA32A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FMCW principle</a:t>
            </a:r>
          </a:p>
        </p:txBody>
      </p:sp>
    </p:spTree>
    <p:extLst>
      <p:ext uri="{BB962C8B-B14F-4D97-AF65-F5344CB8AC3E}">
        <p14:creationId xmlns:p14="http://schemas.microsoft.com/office/powerpoint/2010/main" val="14914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B379A5A-E099-A64E-8F68-1166920A81FA}"/>
              </a:ext>
            </a:extLst>
          </p:cNvPr>
          <p:cNvCxnSpPr>
            <a:cxnSpLocks/>
          </p:cNvCxnSpPr>
          <p:nvPr/>
        </p:nvCxnSpPr>
        <p:spPr>
          <a:xfrm>
            <a:off x="2284554" y="3429000"/>
            <a:ext cx="6554646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9FD61D-0741-7B4F-994E-D6A34F200610}"/>
              </a:ext>
            </a:extLst>
          </p:cNvPr>
          <p:cNvCxnSpPr>
            <a:cxnSpLocks/>
          </p:cNvCxnSpPr>
          <p:nvPr/>
        </p:nvCxnSpPr>
        <p:spPr>
          <a:xfrm flipV="1">
            <a:off x="2287487" y="241300"/>
            <a:ext cx="0" cy="3196983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956FEED-3261-4046-8CA3-DCC93F2AD528}"/>
              </a:ext>
            </a:extLst>
          </p:cNvPr>
          <p:cNvSpPr txBox="1"/>
          <p:nvPr/>
        </p:nvSpPr>
        <p:spPr>
          <a:xfrm>
            <a:off x="7879246" y="34856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7AE23-FC7E-C24E-9640-D6206B80101C}"/>
              </a:ext>
            </a:extLst>
          </p:cNvPr>
          <p:cNvSpPr txBox="1"/>
          <p:nvPr/>
        </p:nvSpPr>
        <p:spPr>
          <a:xfrm rot="16200000">
            <a:off x="1449709" y="220225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706EA0-025A-AD4E-8DF8-1902FC1DD27A}"/>
              </a:ext>
            </a:extLst>
          </p:cNvPr>
          <p:cNvGrpSpPr/>
          <p:nvPr/>
        </p:nvGrpSpPr>
        <p:grpSpPr>
          <a:xfrm>
            <a:off x="2290421" y="1206584"/>
            <a:ext cx="4874981" cy="2256459"/>
            <a:chOff x="2282141" y="1761500"/>
            <a:chExt cx="3662645" cy="169531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6EE2589-C298-4B47-9FE8-2D29EDE3835A}"/>
                </a:ext>
              </a:extLst>
            </p:cNvPr>
            <p:cNvGrpSpPr/>
            <p:nvPr/>
          </p:nvGrpSpPr>
          <p:grpSpPr>
            <a:xfrm>
              <a:off x="2282141" y="1761500"/>
              <a:ext cx="1832659" cy="1686327"/>
              <a:chOff x="351741" y="1779471"/>
              <a:chExt cx="1235759" cy="1686327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6E1DF32-24A2-9F4C-9D27-987DF15211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79471"/>
                <a:ext cx="1235759" cy="1686327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ED16C29-3D58-B540-B4D3-90498518F5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227647-7F22-6F4A-8E89-3D4C675665CF}"/>
                </a:ext>
              </a:extLst>
            </p:cNvPr>
            <p:cNvGrpSpPr/>
            <p:nvPr/>
          </p:nvGrpSpPr>
          <p:grpSpPr>
            <a:xfrm>
              <a:off x="4112127" y="1770484"/>
              <a:ext cx="1832659" cy="1686327"/>
              <a:chOff x="351741" y="1779471"/>
              <a:chExt cx="1235759" cy="168632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A721175-9338-C24A-A4B7-2F1A4F2488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79471"/>
                <a:ext cx="1235759" cy="1686327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D1A9EFB-CF10-8141-B071-3AA4FE585A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F3A79C-0CF6-2B4D-B956-69E24AF45D84}"/>
              </a:ext>
            </a:extLst>
          </p:cNvPr>
          <p:cNvGrpSpPr/>
          <p:nvPr/>
        </p:nvGrpSpPr>
        <p:grpSpPr>
          <a:xfrm>
            <a:off x="2282141" y="3593413"/>
            <a:ext cx="2443992" cy="584775"/>
            <a:chOff x="2282141" y="3593413"/>
            <a:chExt cx="2443992" cy="584775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85BAE78-5DD3-1848-8DDA-81975FF73A2A}"/>
                </a:ext>
              </a:extLst>
            </p:cNvPr>
            <p:cNvCxnSpPr/>
            <p:nvPr/>
          </p:nvCxnSpPr>
          <p:spPr>
            <a:xfrm>
              <a:off x="2282141" y="3657600"/>
              <a:ext cx="2443992" cy="0"/>
            </a:xfrm>
            <a:prstGeom prst="straightConnector1">
              <a:avLst/>
            </a:prstGeom>
            <a:ln w="3175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D25795-8DDE-B24D-AE89-432D8C6F7CDB}"/>
                </a:ext>
              </a:extLst>
            </p:cNvPr>
            <p:cNvSpPr txBox="1"/>
            <p:nvPr/>
          </p:nvSpPr>
          <p:spPr>
            <a:xfrm>
              <a:off x="3113060" y="3593413"/>
              <a:ext cx="12647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T</a:t>
              </a:r>
              <a:r>
                <a:rPr lang="en-US" sz="3200" baseline="-25000" dirty="0" err="1"/>
                <a:t>sweep</a:t>
              </a:r>
              <a:endParaRPr lang="en-US" sz="3200" baseline="-250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9EE0F7-8739-EC49-A8F8-389E0C020639}"/>
              </a:ext>
            </a:extLst>
          </p:cNvPr>
          <p:cNvGrpSpPr/>
          <p:nvPr/>
        </p:nvGrpSpPr>
        <p:grpSpPr>
          <a:xfrm>
            <a:off x="-139125" y="1284554"/>
            <a:ext cx="1770362" cy="2199239"/>
            <a:chOff x="-139125" y="1284554"/>
            <a:chExt cx="1770362" cy="219923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2CE436D-F6DD-094A-A997-F23E2C72D7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0441" y="1284554"/>
              <a:ext cx="0" cy="2199239"/>
            </a:xfrm>
            <a:prstGeom prst="straightConnector1">
              <a:avLst/>
            </a:prstGeom>
            <a:ln w="3175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A3CCC37-5F35-9E4E-A7B1-D3B7D0FD8426}"/>
                </a:ext>
              </a:extLst>
            </p:cNvPr>
            <p:cNvSpPr txBox="1"/>
            <p:nvPr/>
          </p:nvSpPr>
          <p:spPr>
            <a:xfrm>
              <a:off x="-139125" y="1839791"/>
              <a:ext cx="17703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(</a:t>
              </a:r>
              <a:r>
                <a:rPr lang="en-US" sz="3200" dirty="0" err="1"/>
                <a:t>f</a:t>
              </a:r>
              <a:r>
                <a:rPr lang="en-US" sz="3200" baseline="-25000" dirty="0" err="1"/>
                <a:t>e</a:t>
              </a:r>
              <a:r>
                <a:rPr lang="en-US" sz="3200" baseline="-25000" dirty="0"/>
                <a:t> </a:t>
              </a:r>
              <a:r>
                <a:rPr lang="en-US" sz="3200" dirty="0"/>
                <a:t>- f</a:t>
              </a:r>
              <a:r>
                <a:rPr lang="en-US" sz="3200" baseline="-25000" dirty="0"/>
                <a:t>s</a:t>
              </a:r>
              <a:r>
                <a:rPr lang="en-US" sz="3200" dirty="0"/>
                <a:t>)</a:t>
              </a:r>
            </a:p>
            <a:p>
              <a:pPr algn="ctr"/>
              <a:r>
                <a:rPr lang="en-US" sz="3200" dirty="0"/>
                <a:t>= B</a:t>
              </a:r>
              <a:endParaRPr lang="en-US" sz="3200" baseline="-250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3DFF672-E700-1F49-AFCE-9CD8B123B479}"/>
              </a:ext>
            </a:extLst>
          </p:cNvPr>
          <p:cNvSpPr txBox="1"/>
          <p:nvPr/>
        </p:nvSpPr>
        <p:spPr>
          <a:xfrm>
            <a:off x="1833457" y="3034683"/>
            <a:ext cx="55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</a:t>
            </a:r>
            <a:r>
              <a:rPr lang="en-US" sz="3200" baseline="-25000" dirty="0"/>
              <a:t>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95E05E-E425-0946-8196-C6E4AC906BD3}"/>
              </a:ext>
            </a:extLst>
          </p:cNvPr>
          <p:cNvSpPr txBox="1"/>
          <p:nvPr/>
        </p:nvSpPr>
        <p:spPr>
          <a:xfrm>
            <a:off x="1784271" y="978638"/>
            <a:ext cx="55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f</a:t>
            </a:r>
            <a:r>
              <a:rPr lang="en-US" sz="3200" baseline="-25000" dirty="0" err="1"/>
              <a:t>e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1420119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B379A5A-E099-A64E-8F68-1166920A81FA}"/>
              </a:ext>
            </a:extLst>
          </p:cNvPr>
          <p:cNvCxnSpPr>
            <a:cxnSpLocks/>
          </p:cNvCxnSpPr>
          <p:nvPr/>
        </p:nvCxnSpPr>
        <p:spPr>
          <a:xfrm>
            <a:off x="2284554" y="3429000"/>
            <a:ext cx="6554646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9FD61D-0741-7B4F-994E-D6A34F200610}"/>
              </a:ext>
            </a:extLst>
          </p:cNvPr>
          <p:cNvCxnSpPr>
            <a:cxnSpLocks/>
          </p:cNvCxnSpPr>
          <p:nvPr/>
        </p:nvCxnSpPr>
        <p:spPr>
          <a:xfrm flipV="1">
            <a:off x="2287487" y="241300"/>
            <a:ext cx="0" cy="3196983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956FEED-3261-4046-8CA3-DCC93F2AD528}"/>
              </a:ext>
            </a:extLst>
          </p:cNvPr>
          <p:cNvSpPr txBox="1"/>
          <p:nvPr/>
        </p:nvSpPr>
        <p:spPr>
          <a:xfrm>
            <a:off x="7879246" y="34856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7AE23-FC7E-C24E-9640-D6206B80101C}"/>
              </a:ext>
            </a:extLst>
          </p:cNvPr>
          <p:cNvSpPr txBox="1"/>
          <p:nvPr/>
        </p:nvSpPr>
        <p:spPr>
          <a:xfrm rot="16200000">
            <a:off x="1449709" y="220225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706EA0-025A-AD4E-8DF8-1902FC1DD27A}"/>
              </a:ext>
            </a:extLst>
          </p:cNvPr>
          <p:cNvGrpSpPr/>
          <p:nvPr/>
        </p:nvGrpSpPr>
        <p:grpSpPr>
          <a:xfrm>
            <a:off x="2290421" y="1206584"/>
            <a:ext cx="4874981" cy="2256459"/>
            <a:chOff x="2282141" y="1761500"/>
            <a:chExt cx="3662645" cy="169531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6EE2589-C298-4B47-9FE8-2D29EDE3835A}"/>
                </a:ext>
              </a:extLst>
            </p:cNvPr>
            <p:cNvGrpSpPr/>
            <p:nvPr/>
          </p:nvGrpSpPr>
          <p:grpSpPr>
            <a:xfrm>
              <a:off x="2282141" y="1761500"/>
              <a:ext cx="1832659" cy="1686327"/>
              <a:chOff x="351741" y="1779471"/>
              <a:chExt cx="1235759" cy="1686327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6E1DF32-24A2-9F4C-9D27-987DF15211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79471"/>
                <a:ext cx="1235759" cy="1686327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ED16C29-3D58-B540-B4D3-90498518F5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227647-7F22-6F4A-8E89-3D4C675665CF}"/>
                </a:ext>
              </a:extLst>
            </p:cNvPr>
            <p:cNvGrpSpPr/>
            <p:nvPr/>
          </p:nvGrpSpPr>
          <p:grpSpPr>
            <a:xfrm>
              <a:off x="4112127" y="1770484"/>
              <a:ext cx="1832659" cy="1686327"/>
              <a:chOff x="351741" y="1779471"/>
              <a:chExt cx="1235759" cy="168632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A721175-9338-C24A-A4B7-2F1A4F2488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79471"/>
                <a:ext cx="1235759" cy="1686327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D1A9EFB-CF10-8141-B071-3AA4FE585A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F3A79C-0CF6-2B4D-B956-69E24AF45D84}"/>
              </a:ext>
            </a:extLst>
          </p:cNvPr>
          <p:cNvGrpSpPr/>
          <p:nvPr/>
        </p:nvGrpSpPr>
        <p:grpSpPr>
          <a:xfrm>
            <a:off x="2282141" y="3593413"/>
            <a:ext cx="2443992" cy="584775"/>
            <a:chOff x="2282141" y="3593413"/>
            <a:chExt cx="2443992" cy="584775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85BAE78-5DD3-1848-8DDA-81975FF73A2A}"/>
                </a:ext>
              </a:extLst>
            </p:cNvPr>
            <p:cNvCxnSpPr/>
            <p:nvPr/>
          </p:nvCxnSpPr>
          <p:spPr>
            <a:xfrm>
              <a:off x="2282141" y="3657600"/>
              <a:ext cx="2443992" cy="0"/>
            </a:xfrm>
            <a:prstGeom prst="straightConnector1">
              <a:avLst/>
            </a:prstGeom>
            <a:ln w="3175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D25795-8DDE-B24D-AE89-432D8C6F7CDB}"/>
                </a:ext>
              </a:extLst>
            </p:cNvPr>
            <p:cNvSpPr txBox="1"/>
            <p:nvPr/>
          </p:nvSpPr>
          <p:spPr>
            <a:xfrm>
              <a:off x="3113060" y="3593413"/>
              <a:ext cx="12647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T</a:t>
              </a:r>
              <a:r>
                <a:rPr lang="en-US" sz="3200" baseline="-25000" dirty="0" err="1"/>
                <a:t>sweep</a:t>
              </a:r>
              <a:endParaRPr lang="en-US" sz="3200" baseline="-250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9EE0F7-8739-EC49-A8F8-389E0C020639}"/>
              </a:ext>
            </a:extLst>
          </p:cNvPr>
          <p:cNvGrpSpPr/>
          <p:nvPr/>
        </p:nvGrpSpPr>
        <p:grpSpPr>
          <a:xfrm>
            <a:off x="-139125" y="1284554"/>
            <a:ext cx="1770362" cy="2199239"/>
            <a:chOff x="-139125" y="1284554"/>
            <a:chExt cx="1770362" cy="219923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2CE436D-F6DD-094A-A997-F23E2C72D7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0441" y="1284554"/>
              <a:ext cx="0" cy="2199239"/>
            </a:xfrm>
            <a:prstGeom prst="straightConnector1">
              <a:avLst/>
            </a:prstGeom>
            <a:ln w="3175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A3CCC37-5F35-9E4E-A7B1-D3B7D0FD8426}"/>
                </a:ext>
              </a:extLst>
            </p:cNvPr>
            <p:cNvSpPr txBox="1"/>
            <p:nvPr/>
          </p:nvSpPr>
          <p:spPr>
            <a:xfrm>
              <a:off x="-139125" y="1839791"/>
              <a:ext cx="17703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(</a:t>
              </a:r>
              <a:r>
                <a:rPr lang="en-US" sz="3200" dirty="0" err="1"/>
                <a:t>f</a:t>
              </a:r>
              <a:r>
                <a:rPr lang="en-US" sz="3200" baseline="-25000" dirty="0" err="1"/>
                <a:t>e</a:t>
              </a:r>
              <a:r>
                <a:rPr lang="en-US" sz="3200" baseline="-25000" dirty="0"/>
                <a:t> </a:t>
              </a:r>
              <a:r>
                <a:rPr lang="en-US" sz="3200" dirty="0"/>
                <a:t>- f</a:t>
              </a:r>
              <a:r>
                <a:rPr lang="en-US" sz="3200" baseline="-25000" dirty="0"/>
                <a:t>s</a:t>
              </a:r>
              <a:r>
                <a:rPr lang="en-US" sz="3200" dirty="0"/>
                <a:t>)</a:t>
              </a:r>
            </a:p>
            <a:p>
              <a:pPr algn="ctr"/>
              <a:r>
                <a:rPr lang="en-US" sz="3200" dirty="0"/>
                <a:t>= B</a:t>
              </a:r>
              <a:endParaRPr lang="en-US" sz="3200" baseline="-250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3DFF672-E700-1F49-AFCE-9CD8B123B479}"/>
              </a:ext>
            </a:extLst>
          </p:cNvPr>
          <p:cNvSpPr txBox="1"/>
          <p:nvPr/>
        </p:nvSpPr>
        <p:spPr>
          <a:xfrm>
            <a:off x="1833457" y="3034683"/>
            <a:ext cx="55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</a:t>
            </a:r>
            <a:r>
              <a:rPr lang="en-US" sz="3200" baseline="-25000" dirty="0"/>
              <a:t>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95E05E-E425-0946-8196-C6E4AC906BD3}"/>
              </a:ext>
            </a:extLst>
          </p:cNvPr>
          <p:cNvSpPr txBox="1"/>
          <p:nvPr/>
        </p:nvSpPr>
        <p:spPr>
          <a:xfrm>
            <a:off x="1784271" y="978638"/>
            <a:ext cx="55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f</a:t>
            </a:r>
            <a:r>
              <a:rPr lang="en-US" sz="3200" baseline="-25000" dirty="0" err="1"/>
              <a:t>e</a:t>
            </a:r>
            <a:endParaRPr lang="en-US" sz="3200" baseline="-25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3BB77D-9062-3A4C-B0CB-1D641460F568}"/>
              </a:ext>
            </a:extLst>
          </p:cNvPr>
          <p:cNvGrpSpPr/>
          <p:nvPr/>
        </p:nvGrpSpPr>
        <p:grpSpPr>
          <a:xfrm>
            <a:off x="3072973" y="1193881"/>
            <a:ext cx="4874981" cy="2256459"/>
            <a:chOff x="2282141" y="1751958"/>
            <a:chExt cx="3662645" cy="169531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E05ADF9-9F4C-E942-859B-8D1F8EE76D81}"/>
                </a:ext>
              </a:extLst>
            </p:cNvPr>
            <p:cNvGrpSpPr/>
            <p:nvPr/>
          </p:nvGrpSpPr>
          <p:grpSpPr>
            <a:xfrm>
              <a:off x="2282141" y="1751958"/>
              <a:ext cx="1832659" cy="1686327"/>
              <a:chOff x="351741" y="1769929"/>
              <a:chExt cx="1235759" cy="168632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B98B2EC-4EDA-DC46-9497-D8D2ECEA98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69929"/>
                <a:ext cx="1235759" cy="1686327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B674996-60C4-BB4A-8088-D938529EBA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BDFC12C-D0C7-5C43-B033-B95C0345202A}"/>
                </a:ext>
              </a:extLst>
            </p:cNvPr>
            <p:cNvGrpSpPr/>
            <p:nvPr/>
          </p:nvGrpSpPr>
          <p:grpSpPr>
            <a:xfrm>
              <a:off x="4112127" y="1760942"/>
              <a:ext cx="1832659" cy="1686327"/>
              <a:chOff x="351741" y="1769929"/>
              <a:chExt cx="1235759" cy="1686327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A30A079-1B47-3D44-AB26-2BCF72C296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69929"/>
                <a:ext cx="1235759" cy="1686327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F7CDE15-4AEA-D44B-B08B-9517FC29D8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63A257E-0D3A-C24F-AE72-53A836F57C8B}"/>
              </a:ext>
            </a:extLst>
          </p:cNvPr>
          <p:cNvCxnSpPr>
            <a:cxnSpLocks/>
          </p:cNvCxnSpPr>
          <p:nvPr/>
        </p:nvCxnSpPr>
        <p:spPr>
          <a:xfrm flipV="1">
            <a:off x="4034748" y="1839791"/>
            <a:ext cx="0" cy="727615"/>
          </a:xfrm>
          <a:prstGeom prst="straightConnector1">
            <a:avLst/>
          </a:prstGeom>
          <a:ln w="31750"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7671237-2F6D-0E41-A5E2-6938D7EF81AE}"/>
              </a:ext>
            </a:extLst>
          </p:cNvPr>
          <p:cNvCxnSpPr>
            <a:cxnSpLocks/>
          </p:cNvCxnSpPr>
          <p:nvPr/>
        </p:nvCxnSpPr>
        <p:spPr>
          <a:xfrm flipH="1">
            <a:off x="2389411" y="3286672"/>
            <a:ext cx="732748" cy="18901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261222B-6405-9147-9DE5-C89832209383}"/>
              </a:ext>
            </a:extLst>
          </p:cNvPr>
          <p:cNvSpPr txBox="1"/>
          <p:nvPr/>
        </p:nvSpPr>
        <p:spPr>
          <a:xfrm>
            <a:off x="2500622" y="2734214"/>
            <a:ext cx="55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</a:t>
            </a:r>
            <a:r>
              <a:rPr lang="en-US" sz="3200" baseline="-25000" dirty="0"/>
              <a:t>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107B6A-BC36-1842-BAD8-C4CBA6A86606}"/>
              </a:ext>
            </a:extLst>
          </p:cNvPr>
          <p:cNvSpPr txBox="1"/>
          <p:nvPr/>
        </p:nvSpPr>
        <p:spPr>
          <a:xfrm>
            <a:off x="3538486" y="1785472"/>
            <a:ext cx="55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f</a:t>
            </a:r>
            <a:r>
              <a:rPr lang="en-US" sz="3200" baseline="-25000" dirty="0" err="1"/>
              <a:t>d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3458667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B379A5A-E099-A64E-8F68-1166920A81FA}"/>
              </a:ext>
            </a:extLst>
          </p:cNvPr>
          <p:cNvCxnSpPr>
            <a:cxnSpLocks/>
          </p:cNvCxnSpPr>
          <p:nvPr/>
        </p:nvCxnSpPr>
        <p:spPr>
          <a:xfrm>
            <a:off x="2284554" y="3429000"/>
            <a:ext cx="6554646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9FD61D-0741-7B4F-994E-D6A34F200610}"/>
              </a:ext>
            </a:extLst>
          </p:cNvPr>
          <p:cNvCxnSpPr>
            <a:cxnSpLocks/>
          </p:cNvCxnSpPr>
          <p:nvPr/>
        </p:nvCxnSpPr>
        <p:spPr>
          <a:xfrm flipV="1">
            <a:off x="2287487" y="241300"/>
            <a:ext cx="0" cy="3196983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956FEED-3261-4046-8CA3-DCC93F2AD528}"/>
              </a:ext>
            </a:extLst>
          </p:cNvPr>
          <p:cNvSpPr txBox="1"/>
          <p:nvPr/>
        </p:nvSpPr>
        <p:spPr>
          <a:xfrm>
            <a:off x="7879246" y="348569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 (sec)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57AE23-FC7E-C24E-9640-D6206B80101C}"/>
              </a:ext>
            </a:extLst>
          </p:cNvPr>
          <p:cNvSpPr txBox="1"/>
          <p:nvPr/>
        </p:nvSpPr>
        <p:spPr>
          <a:xfrm rot="16200000">
            <a:off x="1449709" y="2202251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706EA0-025A-AD4E-8DF8-1902FC1DD27A}"/>
              </a:ext>
            </a:extLst>
          </p:cNvPr>
          <p:cNvGrpSpPr/>
          <p:nvPr/>
        </p:nvGrpSpPr>
        <p:grpSpPr>
          <a:xfrm>
            <a:off x="2290421" y="1206584"/>
            <a:ext cx="4874981" cy="2256459"/>
            <a:chOff x="2282141" y="1761500"/>
            <a:chExt cx="3662645" cy="169531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6EE2589-C298-4B47-9FE8-2D29EDE3835A}"/>
                </a:ext>
              </a:extLst>
            </p:cNvPr>
            <p:cNvGrpSpPr/>
            <p:nvPr/>
          </p:nvGrpSpPr>
          <p:grpSpPr>
            <a:xfrm>
              <a:off x="2282141" y="1761500"/>
              <a:ext cx="1832659" cy="1686327"/>
              <a:chOff x="351741" y="1779471"/>
              <a:chExt cx="1235759" cy="1686327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6E1DF32-24A2-9F4C-9D27-987DF15211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79471"/>
                <a:ext cx="1235759" cy="1686327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ED16C29-3D58-B540-B4D3-90498518F5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227647-7F22-6F4A-8E89-3D4C675665CF}"/>
                </a:ext>
              </a:extLst>
            </p:cNvPr>
            <p:cNvGrpSpPr/>
            <p:nvPr/>
          </p:nvGrpSpPr>
          <p:grpSpPr>
            <a:xfrm>
              <a:off x="4112127" y="1770484"/>
              <a:ext cx="1832659" cy="1686327"/>
              <a:chOff x="351741" y="1779471"/>
              <a:chExt cx="1235759" cy="168632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A721175-9338-C24A-A4B7-2F1A4F2488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79471"/>
                <a:ext cx="1235759" cy="1686327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D1A9EFB-CF10-8141-B071-3AA4FE585A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BF3A79C-0CF6-2B4D-B956-69E24AF45D84}"/>
              </a:ext>
            </a:extLst>
          </p:cNvPr>
          <p:cNvGrpSpPr/>
          <p:nvPr/>
        </p:nvGrpSpPr>
        <p:grpSpPr>
          <a:xfrm>
            <a:off x="2282141" y="3593413"/>
            <a:ext cx="2443992" cy="584775"/>
            <a:chOff x="2282141" y="3593413"/>
            <a:chExt cx="2443992" cy="584775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85BAE78-5DD3-1848-8DDA-81975FF73A2A}"/>
                </a:ext>
              </a:extLst>
            </p:cNvPr>
            <p:cNvCxnSpPr/>
            <p:nvPr/>
          </p:nvCxnSpPr>
          <p:spPr>
            <a:xfrm>
              <a:off x="2282141" y="3657600"/>
              <a:ext cx="2443992" cy="0"/>
            </a:xfrm>
            <a:prstGeom prst="straightConnector1">
              <a:avLst/>
            </a:prstGeom>
            <a:ln w="3175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D25795-8DDE-B24D-AE89-432D8C6F7CDB}"/>
                </a:ext>
              </a:extLst>
            </p:cNvPr>
            <p:cNvSpPr txBox="1"/>
            <p:nvPr/>
          </p:nvSpPr>
          <p:spPr>
            <a:xfrm>
              <a:off x="3113060" y="3593413"/>
              <a:ext cx="12647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T</a:t>
              </a:r>
              <a:r>
                <a:rPr lang="en-US" sz="3200" baseline="-25000" dirty="0" err="1"/>
                <a:t>sweep</a:t>
              </a:r>
              <a:endParaRPr lang="en-US" sz="3200" baseline="-25000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9EE0F7-8739-EC49-A8F8-389E0C020639}"/>
              </a:ext>
            </a:extLst>
          </p:cNvPr>
          <p:cNvGrpSpPr/>
          <p:nvPr/>
        </p:nvGrpSpPr>
        <p:grpSpPr>
          <a:xfrm>
            <a:off x="-139125" y="1284554"/>
            <a:ext cx="1770362" cy="2199239"/>
            <a:chOff x="-139125" y="1284554"/>
            <a:chExt cx="1770362" cy="219923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2CE436D-F6DD-094A-A997-F23E2C72D7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80441" y="1284554"/>
              <a:ext cx="0" cy="2199239"/>
            </a:xfrm>
            <a:prstGeom prst="straightConnector1">
              <a:avLst/>
            </a:prstGeom>
            <a:ln w="31750"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A3CCC37-5F35-9E4E-A7B1-D3B7D0FD8426}"/>
                </a:ext>
              </a:extLst>
            </p:cNvPr>
            <p:cNvSpPr txBox="1"/>
            <p:nvPr/>
          </p:nvSpPr>
          <p:spPr>
            <a:xfrm>
              <a:off x="-139125" y="1839791"/>
              <a:ext cx="17703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(</a:t>
              </a:r>
              <a:r>
                <a:rPr lang="en-US" sz="3200" dirty="0" err="1"/>
                <a:t>f</a:t>
              </a:r>
              <a:r>
                <a:rPr lang="en-US" sz="3200" baseline="-25000" dirty="0" err="1"/>
                <a:t>e</a:t>
              </a:r>
              <a:r>
                <a:rPr lang="en-US" sz="3200" baseline="-25000" dirty="0"/>
                <a:t> </a:t>
              </a:r>
              <a:r>
                <a:rPr lang="en-US" sz="3200" dirty="0"/>
                <a:t>- f</a:t>
              </a:r>
              <a:r>
                <a:rPr lang="en-US" sz="3200" baseline="-25000" dirty="0"/>
                <a:t>s</a:t>
              </a:r>
              <a:r>
                <a:rPr lang="en-US" sz="3200" dirty="0"/>
                <a:t>)</a:t>
              </a:r>
            </a:p>
            <a:p>
              <a:pPr algn="ctr"/>
              <a:r>
                <a:rPr lang="en-US" sz="3200" dirty="0"/>
                <a:t>= B</a:t>
              </a:r>
              <a:endParaRPr lang="en-US" sz="3200" baseline="-250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3DFF672-E700-1F49-AFCE-9CD8B123B479}"/>
              </a:ext>
            </a:extLst>
          </p:cNvPr>
          <p:cNvSpPr txBox="1"/>
          <p:nvPr/>
        </p:nvSpPr>
        <p:spPr>
          <a:xfrm>
            <a:off x="1833457" y="3034683"/>
            <a:ext cx="55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</a:t>
            </a:r>
            <a:r>
              <a:rPr lang="en-US" sz="3200" baseline="-25000" dirty="0"/>
              <a:t>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95E05E-E425-0946-8196-C6E4AC906BD3}"/>
              </a:ext>
            </a:extLst>
          </p:cNvPr>
          <p:cNvSpPr txBox="1"/>
          <p:nvPr/>
        </p:nvSpPr>
        <p:spPr>
          <a:xfrm>
            <a:off x="1784271" y="978638"/>
            <a:ext cx="55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f</a:t>
            </a:r>
            <a:r>
              <a:rPr lang="en-US" sz="3200" baseline="-25000" dirty="0" err="1"/>
              <a:t>e</a:t>
            </a:r>
            <a:endParaRPr lang="en-US" sz="3200" baseline="-25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3BB77D-9062-3A4C-B0CB-1D641460F568}"/>
              </a:ext>
            </a:extLst>
          </p:cNvPr>
          <p:cNvGrpSpPr/>
          <p:nvPr/>
        </p:nvGrpSpPr>
        <p:grpSpPr>
          <a:xfrm>
            <a:off x="3072973" y="1193881"/>
            <a:ext cx="4874981" cy="2256459"/>
            <a:chOff x="2282141" y="1751958"/>
            <a:chExt cx="3662645" cy="169531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E05ADF9-9F4C-E942-859B-8D1F8EE76D81}"/>
                </a:ext>
              </a:extLst>
            </p:cNvPr>
            <p:cNvGrpSpPr/>
            <p:nvPr/>
          </p:nvGrpSpPr>
          <p:grpSpPr>
            <a:xfrm>
              <a:off x="2282141" y="1751958"/>
              <a:ext cx="1832659" cy="1686327"/>
              <a:chOff x="351741" y="1769929"/>
              <a:chExt cx="1235759" cy="168632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B98B2EC-4EDA-DC46-9497-D8D2ECEA98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69929"/>
                <a:ext cx="1235759" cy="1686327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B674996-60C4-BB4A-8088-D938529EBA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BDFC12C-D0C7-5C43-B033-B95C0345202A}"/>
                </a:ext>
              </a:extLst>
            </p:cNvPr>
            <p:cNvGrpSpPr/>
            <p:nvPr/>
          </p:nvGrpSpPr>
          <p:grpSpPr>
            <a:xfrm>
              <a:off x="4112127" y="1760942"/>
              <a:ext cx="1832659" cy="1686327"/>
              <a:chOff x="351741" y="1769929"/>
              <a:chExt cx="1235759" cy="1686327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A30A079-1B47-3D44-AB26-2BCF72C296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51741" y="1769929"/>
                <a:ext cx="1235759" cy="1686327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F7CDE15-4AEA-D44B-B08B-9517FC29D8B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87500" y="1787900"/>
                <a:ext cx="0" cy="1668355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prstDash val="solid"/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63A257E-0D3A-C24F-AE72-53A836F57C8B}"/>
              </a:ext>
            </a:extLst>
          </p:cNvPr>
          <p:cNvCxnSpPr>
            <a:cxnSpLocks/>
          </p:cNvCxnSpPr>
          <p:nvPr/>
        </p:nvCxnSpPr>
        <p:spPr>
          <a:xfrm flipV="1">
            <a:off x="4034748" y="1839791"/>
            <a:ext cx="0" cy="727615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7671237-2F6D-0E41-A5E2-6938D7EF81AE}"/>
              </a:ext>
            </a:extLst>
          </p:cNvPr>
          <p:cNvCxnSpPr>
            <a:cxnSpLocks/>
          </p:cNvCxnSpPr>
          <p:nvPr/>
        </p:nvCxnSpPr>
        <p:spPr>
          <a:xfrm flipH="1">
            <a:off x="3301999" y="2532487"/>
            <a:ext cx="732748" cy="18901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261222B-6405-9147-9DE5-C89832209383}"/>
              </a:ext>
            </a:extLst>
          </p:cNvPr>
          <p:cNvSpPr txBox="1"/>
          <p:nvPr/>
        </p:nvSpPr>
        <p:spPr>
          <a:xfrm>
            <a:off x="3511613" y="2401380"/>
            <a:ext cx="55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</a:t>
            </a:r>
            <a:r>
              <a:rPr lang="en-US" sz="3200" baseline="-25000" dirty="0"/>
              <a:t>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107B6A-BC36-1842-BAD8-C4CBA6A86606}"/>
              </a:ext>
            </a:extLst>
          </p:cNvPr>
          <p:cNvSpPr txBox="1"/>
          <p:nvPr/>
        </p:nvSpPr>
        <p:spPr>
          <a:xfrm>
            <a:off x="3990659" y="1696595"/>
            <a:ext cx="55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f</a:t>
            </a:r>
            <a:r>
              <a:rPr lang="en-US" sz="3200" baseline="-25000" dirty="0" err="1"/>
              <a:t>d</a:t>
            </a:r>
            <a:endParaRPr lang="en-US" sz="3200" baseline="-25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71505B-BC54-1446-87F8-55F7566B06D3}"/>
              </a:ext>
            </a:extLst>
          </p:cNvPr>
          <p:cNvSpPr txBox="1"/>
          <p:nvPr/>
        </p:nvSpPr>
        <p:spPr>
          <a:xfrm>
            <a:off x="3027852" y="4846619"/>
            <a:ext cx="3436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f</a:t>
            </a:r>
            <a:r>
              <a:rPr lang="en-US" sz="3200" baseline="-25000" dirty="0" err="1"/>
              <a:t>d</a:t>
            </a:r>
            <a:r>
              <a:rPr lang="en-US" sz="3200" dirty="0"/>
              <a:t>/t</a:t>
            </a:r>
            <a:r>
              <a:rPr lang="en-US" sz="3200" baseline="-25000" dirty="0"/>
              <a:t>d </a:t>
            </a:r>
            <a:r>
              <a:rPr lang="en-US" sz="3200" dirty="0"/>
              <a:t>=</a:t>
            </a:r>
            <a:r>
              <a:rPr lang="en-US" sz="3200" baseline="-25000" dirty="0"/>
              <a:t> </a:t>
            </a:r>
            <a:r>
              <a:rPr lang="en-US" sz="3200" dirty="0"/>
              <a:t>B/</a:t>
            </a:r>
            <a:r>
              <a:rPr lang="en-US" sz="3200" dirty="0" err="1"/>
              <a:t>T</a:t>
            </a:r>
            <a:r>
              <a:rPr lang="en-US" sz="3200" baseline="-25000" dirty="0" err="1"/>
              <a:t>sweep</a:t>
            </a:r>
            <a:endParaRPr lang="en-US" sz="3200" baseline="-25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F40D82-CFB5-F948-9E9B-5545641297DC}"/>
              </a:ext>
            </a:extLst>
          </p:cNvPr>
          <p:cNvSpPr txBox="1"/>
          <p:nvPr/>
        </p:nvSpPr>
        <p:spPr>
          <a:xfrm>
            <a:off x="3027852" y="5807437"/>
            <a:ext cx="3436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f</a:t>
            </a:r>
            <a:r>
              <a:rPr lang="en-US" sz="3200" baseline="-25000" dirty="0" err="1"/>
              <a:t>d</a:t>
            </a:r>
            <a:r>
              <a:rPr lang="en-US" sz="3200" baseline="-25000" dirty="0"/>
              <a:t> </a:t>
            </a:r>
            <a:r>
              <a:rPr lang="en-US" sz="3200" dirty="0"/>
              <a:t>=</a:t>
            </a:r>
            <a:r>
              <a:rPr lang="en-US" sz="3200" baseline="-25000" dirty="0"/>
              <a:t> </a:t>
            </a:r>
            <a:r>
              <a:rPr lang="en-US" sz="3200" dirty="0"/>
              <a:t>(B t</a:t>
            </a:r>
            <a:r>
              <a:rPr lang="en-US" sz="3200" baseline="-25000" dirty="0"/>
              <a:t>d</a:t>
            </a:r>
            <a:r>
              <a:rPr lang="en-US" sz="3200" dirty="0"/>
              <a:t>)</a:t>
            </a:r>
            <a:r>
              <a:rPr lang="en-US" sz="3200" baseline="-25000" dirty="0"/>
              <a:t> </a:t>
            </a:r>
            <a:r>
              <a:rPr lang="en-US" sz="3200" dirty="0"/>
              <a:t>/</a:t>
            </a:r>
            <a:r>
              <a:rPr lang="en-US" sz="3200" dirty="0" err="1"/>
              <a:t>T</a:t>
            </a:r>
            <a:r>
              <a:rPr lang="en-US" sz="3200" baseline="-25000" dirty="0" err="1"/>
              <a:t>sweep</a:t>
            </a:r>
            <a:endParaRPr lang="en-US" sz="3200" baseline="-25000" dirty="0"/>
          </a:p>
        </p:txBody>
      </p:sp>
    </p:spTree>
    <p:extLst>
      <p:ext uri="{BB962C8B-B14F-4D97-AF65-F5344CB8AC3E}">
        <p14:creationId xmlns:p14="http://schemas.microsoft.com/office/powerpoint/2010/main" val="40610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xygen-Icons.org-Oxygen-Actions-speaker.ico">
            <a:extLst>
              <a:ext uri="{FF2B5EF4-FFF2-40B4-BE49-F238E27FC236}">
                <a16:creationId xmlns:a16="http://schemas.microsoft.com/office/drawing/2014/main" id="{9E88FEA2-A329-114D-8BF4-9FD63B51E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4908">
            <a:off x="3627658" y="2580700"/>
            <a:ext cx="877303" cy="8773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769B35-E06E-4C4C-ADEE-06B02DEE4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786" t="14714" r="30393" b="16143"/>
          <a:stretch/>
        </p:blipFill>
        <p:spPr>
          <a:xfrm>
            <a:off x="3849912" y="3664537"/>
            <a:ext cx="722088" cy="6879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295B7A7-1B70-B24C-9572-095BAA0BDADF}"/>
              </a:ext>
            </a:extLst>
          </p:cNvPr>
          <p:cNvGrpSpPr/>
          <p:nvPr/>
        </p:nvGrpSpPr>
        <p:grpSpPr>
          <a:xfrm>
            <a:off x="5846650" y="2713637"/>
            <a:ext cx="3219047" cy="2021130"/>
            <a:chOff x="6292007" y="1695450"/>
            <a:chExt cx="3219047" cy="202113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3E961CC-CE06-4D41-8883-9031824C360C}"/>
                </a:ext>
              </a:extLst>
            </p:cNvPr>
            <p:cNvCxnSpPr>
              <a:cxnSpLocks/>
            </p:cNvCxnSpPr>
            <p:nvPr/>
          </p:nvCxnSpPr>
          <p:spPr>
            <a:xfrm>
              <a:off x="6312319" y="2030673"/>
              <a:ext cx="1930970" cy="1"/>
            </a:xfrm>
            <a:prstGeom prst="line">
              <a:avLst/>
            </a:prstGeom>
            <a:ln w="44450">
              <a:solidFill>
                <a:schemeClr val="tx1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DB50C3-4FA5-2641-95F8-0ED468A9F386}"/>
                </a:ext>
              </a:extLst>
            </p:cNvPr>
            <p:cNvSpPr txBox="1"/>
            <p:nvPr/>
          </p:nvSpPr>
          <p:spPr>
            <a:xfrm>
              <a:off x="7687512" y="3316470"/>
              <a:ext cx="1823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Reflector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EED072-DA2A-AA42-B0EE-09044A5C3D3B}"/>
                </a:ext>
              </a:extLst>
            </p:cNvPr>
            <p:cNvSpPr/>
            <p:nvPr/>
          </p:nvSpPr>
          <p:spPr>
            <a:xfrm>
              <a:off x="8427599" y="1695450"/>
              <a:ext cx="273284" cy="1596034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47557A6-5475-CF47-8F2F-C8AEC2453F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92007" y="3000444"/>
              <a:ext cx="1942805" cy="1"/>
            </a:xfrm>
            <a:prstGeom prst="line">
              <a:avLst/>
            </a:prstGeom>
            <a:ln w="44450">
              <a:solidFill>
                <a:schemeClr val="tx1"/>
              </a:solidFill>
              <a:prstDash val="solid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42A789-B1F6-E541-943F-74FCED67A526}"/>
              </a:ext>
            </a:extLst>
          </p:cNvPr>
          <p:cNvCxnSpPr>
            <a:cxnSpLocks/>
          </p:cNvCxnSpPr>
          <p:nvPr/>
        </p:nvCxnSpPr>
        <p:spPr>
          <a:xfrm>
            <a:off x="4554107" y="3018692"/>
            <a:ext cx="1035521" cy="659"/>
          </a:xfrm>
          <a:prstGeom prst="straightConnector1">
            <a:avLst/>
          </a:prstGeom>
          <a:noFill/>
          <a:ln w="3175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E046BF-50F9-4840-9FE1-8A7E53DDE31F}"/>
              </a:ext>
            </a:extLst>
          </p:cNvPr>
          <p:cNvCxnSpPr>
            <a:cxnSpLocks/>
          </p:cNvCxnSpPr>
          <p:nvPr/>
        </p:nvCxnSpPr>
        <p:spPr>
          <a:xfrm flipH="1">
            <a:off x="4591903" y="3996592"/>
            <a:ext cx="997725" cy="0"/>
          </a:xfrm>
          <a:prstGeom prst="straightConnector1">
            <a:avLst/>
          </a:prstGeom>
          <a:noFill/>
          <a:ln w="31750">
            <a:solidFill>
              <a:srgbClr val="FF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3F6C8F8F-BE10-744F-9CF7-DD8B8B580AD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27780" y="2968660"/>
            <a:ext cx="993322" cy="542993"/>
          </a:xfrm>
          <a:prstGeom prst="bentConnector3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BF6EE970-286B-C846-9E98-701F6BEB50D6}"/>
              </a:ext>
            </a:extLst>
          </p:cNvPr>
          <p:cNvCxnSpPr>
            <a:cxnSpLocks/>
          </p:cNvCxnSpPr>
          <p:nvPr/>
        </p:nvCxnSpPr>
        <p:spPr>
          <a:xfrm rot="10800000">
            <a:off x="2726764" y="3626438"/>
            <a:ext cx="994341" cy="465927"/>
          </a:xfrm>
          <a:prstGeom prst="bentConnector3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A517176-B32F-B24F-99F3-89EC5114805E}"/>
              </a:ext>
            </a:extLst>
          </p:cNvPr>
          <p:cNvSpPr/>
          <p:nvPr/>
        </p:nvSpPr>
        <p:spPr>
          <a:xfrm>
            <a:off x="2295229" y="3330308"/>
            <a:ext cx="457200" cy="477963"/>
          </a:xfrm>
          <a:prstGeom prst="ellipse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7EBCEA3-7CA2-FF4E-A0E7-389024E0604D}"/>
              </a:ext>
            </a:extLst>
          </p:cNvPr>
          <p:cNvCxnSpPr>
            <a:cxnSpLocks/>
          </p:cNvCxnSpPr>
          <p:nvPr/>
        </p:nvCxnSpPr>
        <p:spPr>
          <a:xfrm flipH="1">
            <a:off x="1676400" y="3567409"/>
            <a:ext cx="606129" cy="1093"/>
          </a:xfrm>
          <a:prstGeom prst="straightConnector1">
            <a:avLst/>
          </a:prstGeom>
          <a:noFill/>
          <a:ln w="31750">
            <a:solidFill>
              <a:schemeClr val="tx1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BD36414-B7AD-0C4F-86DD-3B59132D2296}"/>
              </a:ext>
            </a:extLst>
          </p:cNvPr>
          <p:cNvSpPr txBox="1"/>
          <p:nvPr/>
        </p:nvSpPr>
        <p:spPr>
          <a:xfrm>
            <a:off x="2322547" y="3276114"/>
            <a:ext cx="397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419574-E7FD-BF4E-95DC-5BD68E32BF0F}"/>
              </a:ext>
            </a:extLst>
          </p:cNvPr>
          <p:cNvSpPr txBox="1"/>
          <p:nvPr/>
        </p:nvSpPr>
        <p:spPr>
          <a:xfrm>
            <a:off x="1121064" y="3240157"/>
            <a:ext cx="555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f</a:t>
            </a:r>
            <a:r>
              <a:rPr lang="en-US" sz="3200" baseline="-25000" dirty="0" err="1"/>
              <a:t>d</a:t>
            </a:r>
            <a:endParaRPr lang="en-US" sz="3200" baseline="-25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2A6665-08F2-8147-B1E8-1A470C53392D}"/>
              </a:ext>
            </a:extLst>
          </p:cNvPr>
          <p:cNvSpPr txBox="1"/>
          <p:nvPr/>
        </p:nvSpPr>
        <p:spPr>
          <a:xfrm>
            <a:off x="2988575" y="4969237"/>
            <a:ext cx="3436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f</a:t>
            </a:r>
            <a:r>
              <a:rPr lang="en-US" sz="3200" baseline="-25000" dirty="0" err="1"/>
              <a:t>d</a:t>
            </a:r>
            <a:r>
              <a:rPr lang="en-US" sz="3200" baseline="-25000" dirty="0"/>
              <a:t> </a:t>
            </a:r>
            <a:r>
              <a:rPr lang="en-US" sz="3200" dirty="0"/>
              <a:t>=</a:t>
            </a:r>
            <a:r>
              <a:rPr lang="en-US" sz="3200" baseline="-25000" dirty="0"/>
              <a:t> </a:t>
            </a:r>
            <a:r>
              <a:rPr lang="en-US" sz="3200" dirty="0"/>
              <a:t>(B t</a:t>
            </a:r>
            <a:r>
              <a:rPr lang="en-US" sz="3200" baseline="-25000" dirty="0"/>
              <a:t>d</a:t>
            </a:r>
            <a:r>
              <a:rPr lang="en-US" sz="3200" dirty="0"/>
              <a:t>)</a:t>
            </a:r>
            <a:r>
              <a:rPr lang="en-US" sz="3200" baseline="-25000" dirty="0"/>
              <a:t> </a:t>
            </a:r>
            <a:r>
              <a:rPr lang="en-US" sz="3200" dirty="0"/>
              <a:t>/</a:t>
            </a:r>
            <a:r>
              <a:rPr lang="en-US" sz="3200" dirty="0" err="1"/>
              <a:t>T</a:t>
            </a:r>
            <a:r>
              <a:rPr lang="en-US" sz="3200" baseline="-25000" dirty="0" err="1"/>
              <a:t>sweep</a:t>
            </a:r>
            <a:endParaRPr lang="en-US" sz="3200" baseline="-25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8F81D1-DFBB-704E-8933-797AE0931156}"/>
              </a:ext>
            </a:extLst>
          </p:cNvPr>
          <p:cNvSpPr txBox="1"/>
          <p:nvPr/>
        </p:nvSpPr>
        <p:spPr>
          <a:xfrm>
            <a:off x="3015750" y="5958410"/>
            <a:ext cx="5147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t</a:t>
            </a:r>
            <a:r>
              <a:rPr lang="en-US" sz="3200" baseline="-25000" dirty="0"/>
              <a:t>d</a:t>
            </a:r>
            <a:r>
              <a:rPr lang="en-US" sz="3200" dirty="0"/>
              <a:t> = 2D/C       </a:t>
            </a:r>
            <a:r>
              <a:rPr lang="en-US" sz="2400" dirty="0"/>
              <a:t>C = speed of the signal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DDC54E-7F50-1945-A8B0-00004F16B91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FMCW principle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6CE026A-73C3-A743-AB34-DE4D41A7038F}"/>
              </a:ext>
            </a:extLst>
          </p:cNvPr>
          <p:cNvSpPr txBox="1"/>
          <p:nvPr/>
        </p:nvSpPr>
        <p:spPr>
          <a:xfrm>
            <a:off x="6566965" y="2383885"/>
            <a:ext cx="437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1387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00F96A-D8F5-9A42-AFE5-643E184DD7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FMCW principle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C92CB-F867-A446-9850-088246D5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" y="1752600"/>
            <a:ext cx="896874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1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941" y="4970240"/>
            <a:ext cx="2030532" cy="13861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58443"/>
            <a:ext cx="9144000" cy="31790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802380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</a:rPr>
              <a:t>Contactless Sleep Apnea Detection on Smartphones </a:t>
            </a:r>
          </a:p>
          <a:p>
            <a:pPr algn="ctr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Lucida Bright" charset="0"/>
            </a:endParaRPr>
          </a:p>
          <a:p>
            <a:pPr algn="ctr"/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</a:rPr>
              <a:t>Nandakumar et al, UW, 2015</a:t>
            </a:r>
          </a:p>
          <a:p>
            <a:pPr algn="ctr"/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FCFF4-534B-504C-AF80-ED5B04EA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33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F41DB4-EE7D-6E4F-88EE-40810584D6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Apnea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55FB73-4B08-F647-B6F6-9BB9C1247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0" y="971550"/>
            <a:ext cx="401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6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E9AFFD-7E54-3B48-87CA-D53A4454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100" y="1608547"/>
            <a:ext cx="4634758" cy="2407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E18359-03B4-064E-B5A1-56CDCCB08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283" y="4457791"/>
            <a:ext cx="5098234" cy="2301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8C262F-380F-9045-A6DC-2FDC16431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4798"/>
            <a:ext cx="4747252" cy="2474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4921BC-BB91-FC46-9E0B-CAFE2E9DA2E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Apnea detection</a:t>
            </a:r>
          </a:p>
        </p:txBody>
      </p:sp>
    </p:spTree>
    <p:extLst>
      <p:ext uri="{BB962C8B-B14F-4D97-AF65-F5344CB8AC3E}">
        <p14:creationId xmlns:p14="http://schemas.microsoft.com/office/powerpoint/2010/main" val="2241725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702FE2-0E2F-0647-98B2-3D3EC3D4D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55" y="910126"/>
            <a:ext cx="3383890" cy="5510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AFDE99-D417-5243-993F-C69DF1280DC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Clinical setup for apnea detection</a:t>
            </a:r>
          </a:p>
        </p:txBody>
      </p:sp>
    </p:spTree>
    <p:extLst>
      <p:ext uri="{BB962C8B-B14F-4D97-AF65-F5344CB8AC3E}">
        <p14:creationId xmlns:p14="http://schemas.microsoft.com/office/powerpoint/2010/main" val="1253767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AFDE99-D417-5243-993F-C69DF1280DC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Proposed solution: Smartphone-based SONAR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BB343C-D899-0E44-8922-23E206995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623" y="1690455"/>
            <a:ext cx="4724754" cy="347709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C923FC8-C708-C843-BAA6-3E3C32CF7274}"/>
              </a:ext>
            </a:extLst>
          </p:cNvPr>
          <p:cNvGrpSpPr/>
          <p:nvPr/>
        </p:nvGrpSpPr>
        <p:grpSpPr>
          <a:xfrm>
            <a:off x="117335" y="3755817"/>
            <a:ext cx="4280294" cy="1574363"/>
            <a:chOff x="117335" y="3755817"/>
            <a:chExt cx="4280294" cy="15743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5206E5B-FD4B-6F4E-87D2-102AC64AE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000" t="17963" r="33200" b="24650"/>
            <a:stretch/>
          </p:blipFill>
          <p:spPr>
            <a:xfrm rot="15144408">
              <a:off x="505082" y="3881921"/>
              <a:ext cx="1060512" cy="1836006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136C765-17B8-844A-8123-027C3A9AA67F}"/>
                </a:ext>
              </a:extLst>
            </p:cNvPr>
            <p:cNvGrpSpPr/>
            <p:nvPr/>
          </p:nvGrpSpPr>
          <p:grpSpPr>
            <a:xfrm rot="20204046">
              <a:off x="1916238" y="3755817"/>
              <a:ext cx="2481391" cy="812912"/>
              <a:chOff x="1954338" y="4098717"/>
              <a:chExt cx="2481391" cy="812912"/>
            </a:xfrm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4798E5C9-4195-264E-AAE7-4E8E3BDF105B}"/>
                  </a:ext>
                </a:extLst>
              </p:cNvPr>
              <p:cNvSpPr/>
              <p:nvPr/>
            </p:nvSpPr>
            <p:spPr>
              <a:xfrm>
                <a:off x="1954338" y="4098717"/>
                <a:ext cx="1241634" cy="793368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8D62C233-88A8-0E48-B653-DE569BF55B92}"/>
                  </a:ext>
                </a:extLst>
              </p:cNvPr>
              <p:cNvSpPr/>
              <p:nvPr/>
            </p:nvSpPr>
            <p:spPr>
              <a:xfrm>
                <a:off x="3194095" y="4118261"/>
                <a:ext cx="1241634" cy="793368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356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E3369-622B-C042-8149-419DDB8AE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349500"/>
            <a:ext cx="3619500" cy="248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E4E8A-2007-004F-8624-6F62E7E0F2C9}"/>
              </a:ext>
            </a:extLst>
          </p:cNvPr>
          <p:cNvSpPr txBox="1"/>
          <p:nvPr/>
        </p:nvSpPr>
        <p:spPr>
          <a:xfrm>
            <a:off x="755650" y="1765300"/>
            <a:ext cx="362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(So)und (N)avigation (A)</a:t>
            </a:r>
            <a:r>
              <a:rPr lang="en-US" dirty="0" err="1"/>
              <a:t>nd</a:t>
            </a:r>
            <a:r>
              <a:rPr lang="en-US" dirty="0"/>
              <a:t> (R)</a:t>
            </a:r>
            <a:r>
              <a:rPr lang="en-US" dirty="0" err="1"/>
              <a:t>anging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F41E1-030B-3840-A836-4252D88D05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SONAR v/s RADAR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0626AE-937A-1E4F-902F-A1EFDCAF9FA9}"/>
              </a:ext>
            </a:extLst>
          </p:cNvPr>
          <p:cNvSpPr/>
          <p:nvPr/>
        </p:nvSpPr>
        <p:spPr>
          <a:xfrm>
            <a:off x="5145239" y="1765300"/>
            <a:ext cx="35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q_serif"/>
              </a:rPr>
              <a:t>(RA)</a:t>
            </a:r>
            <a:r>
              <a:rPr lang="en-US" dirty="0" err="1">
                <a:solidFill>
                  <a:srgbClr val="333333"/>
                </a:solidFill>
                <a:latin typeface="q_serif"/>
              </a:rPr>
              <a:t>dio</a:t>
            </a:r>
            <a:r>
              <a:rPr lang="en-US" dirty="0">
                <a:solidFill>
                  <a:srgbClr val="333333"/>
                </a:solidFill>
                <a:latin typeface="q_serif"/>
              </a:rPr>
              <a:t> (D)</a:t>
            </a:r>
            <a:r>
              <a:rPr lang="en-US" dirty="0" err="1">
                <a:solidFill>
                  <a:srgbClr val="333333"/>
                </a:solidFill>
                <a:latin typeface="q_serif"/>
              </a:rPr>
              <a:t>etection</a:t>
            </a:r>
            <a:r>
              <a:rPr lang="en-US" dirty="0">
                <a:solidFill>
                  <a:srgbClr val="333333"/>
                </a:solidFill>
                <a:latin typeface="q_serif"/>
              </a:rPr>
              <a:t> (A)</a:t>
            </a:r>
            <a:r>
              <a:rPr lang="en-US" dirty="0" err="1">
                <a:solidFill>
                  <a:srgbClr val="333333"/>
                </a:solidFill>
                <a:latin typeface="q_serif"/>
              </a:rPr>
              <a:t>nd</a:t>
            </a:r>
            <a:r>
              <a:rPr lang="en-US" dirty="0">
                <a:solidFill>
                  <a:srgbClr val="333333"/>
                </a:solidFill>
                <a:latin typeface="q_serif"/>
              </a:rPr>
              <a:t> (R)</a:t>
            </a:r>
            <a:r>
              <a:rPr lang="en-US" dirty="0" err="1">
                <a:solidFill>
                  <a:srgbClr val="333333"/>
                </a:solidFill>
                <a:latin typeface="q_serif"/>
              </a:rPr>
              <a:t>anging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484486-EC0E-1149-89F1-009EE399B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852" y="2349499"/>
            <a:ext cx="3911600" cy="248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26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5CA879-B43B-B945-A690-5179CC1CD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757" y="2021540"/>
            <a:ext cx="6378485" cy="2814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F1058F-F691-DD44-AC68-FA2E1D0A1BB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Chest motion from SONAR</a:t>
            </a:r>
          </a:p>
        </p:txBody>
      </p:sp>
    </p:spTree>
    <p:extLst>
      <p:ext uri="{BB962C8B-B14F-4D97-AF65-F5344CB8AC3E}">
        <p14:creationId xmlns:p14="http://schemas.microsoft.com/office/powerpoint/2010/main" val="1785075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A7E847-2D7B-094E-A8B1-6DC646135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39" y="1542406"/>
            <a:ext cx="7576322" cy="3773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45AFF7-EADA-3C40-A340-1FBA7BEEF7A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944939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</TotalTime>
  <Words>257</Words>
  <Application>Microsoft Macintosh PowerPoint</Application>
  <PresentationFormat>On-screen Show (4:3)</PresentationFormat>
  <Paragraphs>85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Lucida Bright</vt:lpstr>
      <vt:lpstr>q_serif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35</cp:revision>
  <dcterms:created xsi:type="dcterms:W3CDTF">2019-04-09T10:26:33Z</dcterms:created>
  <dcterms:modified xsi:type="dcterms:W3CDTF">2019-04-10T11:50:29Z</dcterms:modified>
</cp:coreProperties>
</file>