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Average"/>
      <p:regular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Averag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5e67360e6_2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5e67360e6_2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(Noel)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Consumption: 791 microwatts;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good conversion;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pretty good blink detection (affects reflection) - could test with higher sampling rates, black skin reflects less;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Latency is 7.8 milliseconds (could support higher sampling rates)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7d3ba27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7d3ba27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Noel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Questionable results in the field from FOVE beyond reported error margins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More data! And low sampling rate from the ADC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Could potentially integrate (or manipulate, like in our project)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Could be used for AR, combined with other eye tracking tech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5e67326ce_1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5e67326ce_1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Lower energy and cost allows you to port it to new devices (also can be added into the design of new headsets).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 would allow external light into the headset (if the light is not constant this will through off LiGaze’s tracking).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5e67326c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5e67326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VR has many benefits in gaming immersion, education, culture, etc.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still has many flaws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External sensors - premodeled room environments, wands/controllers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rendering costs - can lead to high monetary costs (specifically for production)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VR headsets pose security risks (verifying users is difficult without reliable interaction)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5e67326c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5e67326c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</a:pPr>
            <a:r>
              <a:rPr lang="en"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Alex</a:t>
            </a:r>
            <a:endParaRPr sz="14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</a:pPr>
            <a:r>
              <a:rPr lang="en"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Eye tracking is the process of followinng the user’s pupil</a:t>
            </a:r>
            <a:endParaRPr sz="14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</a:pPr>
            <a:r>
              <a:rPr lang="en"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Currently implemented in the FOVE and proposed for the upcoming HTC Vive Pro Eye</a:t>
            </a:r>
            <a:endParaRPr sz="14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</a:pPr>
            <a:r>
              <a:rPr lang="en"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Reduce number of samples/pixel size in the periphery</a:t>
            </a:r>
            <a:endParaRPr sz="14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</a:pPr>
            <a:r>
              <a:rPr lang="en"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Adjust headset for the user (potentially eliminate the need for glasses in headset)</a:t>
            </a:r>
            <a:endParaRPr sz="14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</a:pPr>
            <a:r>
              <a:t/>
            </a:r>
            <a:endParaRPr sz="14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5e67326c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5e67326c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Alex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State-of-the-art uses IR emitters and IR cameras to track pupil position with computer vision. Emitters drain power and cameras are relatively expensive.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5e67326ce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5e67326ce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Alex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5e67326ce_1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5e67326ce_1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Noel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5e67326ce_1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5e67326ce_1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Noel - within-user used own data to train inference model, cross user is half trained on participant’s data and half uses other participants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5e67326ce_1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5e67326ce_1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(Noel) From top left: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light intensity - has an impact on LiGaze performance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error (within users, trained on you. Cross users, trained on others, two models based on skin color),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error distros - further out towards the edges because of training set focusing on center,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average accuracy same across skin colors,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green slightly worse because of few people with green eyes (within-users much better), representative eye colors essential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Content: games tend to be darker and eyes move rapidly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Reflected: mean error is 0.9 lux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5e67360e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5e67360e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(Noel)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Precision: similarly difficult at edge of FoV, indicates reproducibility during calibration;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Energy versus error, including potential - LiGaze entries based on downsampling from 32 to 16 to 8 diodes, others are examples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LiGaze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Ultra-Low Power Gaze Tracking for Virtual Reality</a:t>
            </a:r>
            <a:endParaRPr sz="30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Alex Rowden and Noel Warford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575" y="1374426"/>
            <a:ext cx="8574850" cy="175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5025" y="3353825"/>
            <a:ext cx="4933950" cy="100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Data quality of ground truth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Improving tracking accuracy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Prior knowledge of VR content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Scenarios beyond VR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L</a:t>
            </a:r>
            <a:r>
              <a:rPr lang="en" sz="3000"/>
              <a:t>ower cost than SoTA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Low energy than SoTA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Performs better with more light in the headset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Works better for specific users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Can be fitted to most modern headsets (VR not AR)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Virtual Reality (VR) is considered by some to be the wave of the future.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VR is </a:t>
            </a:r>
            <a:r>
              <a:rPr lang="en"/>
              <a:t>computationally</a:t>
            </a:r>
            <a:r>
              <a:rPr lang="en"/>
              <a:t> expensive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Double the render calls.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Potentially wider Field of View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Energy costs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Interaction</a:t>
            </a:r>
            <a:r>
              <a:rPr lang="en"/>
              <a:t> in VR requires external sensors.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VR headsets are difficult or impossible to use with glasses.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b="0" l="7511" r="7511" t="0"/>
          <a:stretch/>
        </p:blipFill>
        <p:spPr>
          <a:xfrm>
            <a:off x="1253600" y="3401363"/>
            <a:ext cx="2286001" cy="1512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81900" y="3433588"/>
            <a:ext cx="31623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Eye Tracking and Its Benefits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Foveated rendering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</a:t>
            </a:r>
            <a:r>
              <a:rPr lang="en"/>
              <a:t>ye-based interaction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Varifocal displays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/>
              <a:t>user verification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increased social </a:t>
            </a:r>
            <a:r>
              <a:rPr lang="en"/>
              <a:t>avatar</a:t>
            </a:r>
            <a:r>
              <a:rPr lang="en"/>
              <a:t> immersion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health </a:t>
            </a:r>
            <a:r>
              <a:rPr lang="en"/>
              <a:t>monitoring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user intent prediction.</a:t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625" y="1402775"/>
            <a:ext cx="3913825" cy="291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Eye tracking is expensive or inaccessible (FOVE is currently developer only)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Eye tracking is power hungry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Eye tracking isn’t built 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Currently only specialized headsets.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51734"/>
            <a:ext cx="3956160" cy="2617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LiGaze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model for introducing eye tracking to any headset, cheaply and without consuming too much power.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Uses photosensors to take advantage of reflected light from the display and the </a:t>
            </a:r>
            <a:r>
              <a:rPr lang="en" sz="2400"/>
              <a:t>absorption properties</a:t>
            </a:r>
            <a:r>
              <a:rPr lang="en" sz="2400"/>
              <a:t> of the pupil.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Key advantage: photosensors are relatively cheap and energy-inexpensive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Eliminates the need for internal cameras (expensive) and active IR LEDs (energy inefficient)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Hardware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451300" cy="18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Printed circuit board with 32 photodiodes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Microcontroller - 2 4-channel multiplexers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Photodiodes divided into eight groups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group transmits data serially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Solar cell at the top for ambient energy - only 4V required 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900" y="3040675"/>
            <a:ext cx="3867150" cy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 Design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30 participants (19 males, 11 females)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Divided based on skin color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Tested within-user and cross-user accuracy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Tested across various scenes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Compared LiGaze to FOVE as a source of ground-truth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200" cy="3676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675" y="1785625"/>
            <a:ext cx="3903300" cy="182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8798" y="1323025"/>
            <a:ext cx="4507250" cy="281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