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1532" r:id="rId4"/>
    <p:sldId id="1576" r:id="rId5"/>
    <p:sldId id="1580" r:id="rId6"/>
    <p:sldId id="1581" r:id="rId7"/>
    <p:sldId id="1582" r:id="rId8"/>
    <p:sldId id="1583" r:id="rId9"/>
    <p:sldId id="1584" r:id="rId10"/>
    <p:sldId id="1579" r:id="rId11"/>
    <p:sldId id="1577" r:id="rId12"/>
    <p:sldId id="698" r:id="rId13"/>
    <p:sldId id="701" r:id="rId14"/>
    <p:sldId id="699" r:id="rId15"/>
    <p:sldId id="700" r:id="rId16"/>
    <p:sldId id="7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59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2973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Subnet/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CIDR example,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Private Address Space, NAT protocol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EEA4B-B200-6F48-AC39-99F61B491189}"/>
              </a:ext>
            </a:extLst>
          </p:cNvPr>
          <p:cNvSpPr txBox="1"/>
          <p:nvPr/>
        </p:nvSpPr>
        <p:spPr>
          <a:xfrm>
            <a:off x="-106878" y="1653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Revisiting Subnets and CIDR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0532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3734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9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Let’s check our IP addresses</a:t>
            </a:r>
          </a:p>
          <a:p>
            <a:pPr algn="ctr"/>
            <a:r>
              <a:rPr lang="en-US" sz="3200" dirty="0"/>
              <a:t>(ifconfig on my Mac terminal)</a:t>
            </a:r>
          </a:p>
        </p:txBody>
      </p:sp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2919</TotalTime>
  <Words>514</Words>
  <Application>Microsoft Macintosh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Lucida Bright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Private Address Space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87</cp:revision>
  <dcterms:created xsi:type="dcterms:W3CDTF">2020-02-13T13:47:54Z</dcterms:created>
  <dcterms:modified xsi:type="dcterms:W3CDTF">2020-02-26T20:32:50Z</dcterms:modified>
</cp:coreProperties>
</file>