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7" r:id="rId2"/>
    <p:sldMasterId id="2147483699" r:id="rId3"/>
    <p:sldMasterId id="2147483726" r:id="rId4"/>
  </p:sldMasterIdLst>
  <p:notesMasterIdLst>
    <p:notesMasterId r:id="rId76"/>
  </p:notesMasterIdLst>
  <p:sldIdLst>
    <p:sldId id="1532" r:id="rId5"/>
    <p:sldId id="1545" r:id="rId6"/>
    <p:sldId id="1656" r:id="rId7"/>
    <p:sldId id="1657" r:id="rId8"/>
    <p:sldId id="1658" r:id="rId9"/>
    <p:sldId id="1660" r:id="rId10"/>
    <p:sldId id="1659" r:id="rId11"/>
    <p:sldId id="1661" r:id="rId12"/>
    <p:sldId id="1662" r:id="rId13"/>
    <p:sldId id="1639" r:id="rId14"/>
    <p:sldId id="1641" r:id="rId15"/>
    <p:sldId id="1640" r:id="rId16"/>
    <p:sldId id="1649" r:id="rId17"/>
    <p:sldId id="1642" r:id="rId18"/>
    <p:sldId id="1650" r:id="rId19"/>
    <p:sldId id="1643" r:id="rId20"/>
    <p:sldId id="1651" r:id="rId21"/>
    <p:sldId id="1644" r:id="rId22"/>
    <p:sldId id="1652" r:id="rId23"/>
    <p:sldId id="1645" r:id="rId24"/>
    <p:sldId id="1653" r:id="rId25"/>
    <p:sldId id="1646" r:id="rId26"/>
    <p:sldId id="1654" r:id="rId27"/>
    <p:sldId id="1637" r:id="rId28"/>
    <p:sldId id="1534" r:id="rId29"/>
    <p:sldId id="431" r:id="rId30"/>
    <p:sldId id="426" r:id="rId31"/>
    <p:sldId id="1663" r:id="rId32"/>
    <p:sldId id="1409" r:id="rId33"/>
    <p:sldId id="1407" r:id="rId34"/>
    <p:sldId id="896" r:id="rId35"/>
    <p:sldId id="982" r:id="rId36"/>
    <p:sldId id="1621" r:id="rId37"/>
    <p:sldId id="427" r:id="rId38"/>
    <p:sldId id="1638" r:id="rId39"/>
    <p:sldId id="1622" r:id="rId40"/>
    <p:sldId id="432" r:id="rId41"/>
    <p:sldId id="744" r:id="rId42"/>
    <p:sldId id="441" r:id="rId43"/>
    <p:sldId id="436" r:id="rId44"/>
    <p:sldId id="1536" r:id="rId45"/>
    <p:sldId id="442" r:id="rId46"/>
    <p:sldId id="1623" r:id="rId47"/>
    <p:sldId id="462" r:id="rId48"/>
    <p:sldId id="1537" r:id="rId49"/>
    <p:sldId id="464" r:id="rId50"/>
    <p:sldId id="465" r:id="rId51"/>
    <p:sldId id="1624" r:id="rId52"/>
    <p:sldId id="1630" r:id="rId53"/>
    <p:sldId id="1631" r:id="rId54"/>
    <p:sldId id="1632" r:id="rId55"/>
    <p:sldId id="1633" r:id="rId56"/>
    <p:sldId id="1539" r:id="rId57"/>
    <p:sldId id="454" r:id="rId58"/>
    <p:sldId id="1551" r:id="rId59"/>
    <p:sldId id="466" r:id="rId60"/>
    <p:sldId id="455" r:id="rId61"/>
    <p:sldId id="1634" r:id="rId62"/>
    <p:sldId id="456" r:id="rId63"/>
    <p:sldId id="453" r:id="rId64"/>
    <p:sldId id="1635" r:id="rId65"/>
    <p:sldId id="1625" r:id="rId66"/>
    <p:sldId id="1626" r:id="rId67"/>
    <p:sldId id="1627" r:id="rId68"/>
    <p:sldId id="1628" r:id="rId69"/>
    <p:sldId id="1546" r:id="rId70"/>
    <p:sldId id="1548" r:id="rId71"/>
    <p:sldId id="1549" r:id="rId72"/>
    <p:sldId id="1636" r:id="rId73"/>
    <p:sldId id="1550" r:id="rId74"/>
    <p:sldId id="1553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/>
    <p:restoredTop sz="78844"/>
  </p:normalViewPr>
  <p:slideViewPr>
    <p:cSldViewPr snapToGrid="0">
      <p:cViewPr varScale="1">
        <p:scale>
          <a:sx n="95" d="100"/>
          <a:sy n="95" d="100"/>
        </p:scale>
        <p:origin x="1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0A597-2164-FF45-8765-F6748018D5AF}" type="datetimeFigureOut">
              <a:rPr lang="en-US" smtClean="0"/>
              <a:t>4/4/24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49FB-2153-CD45-BA26-CD70A6DBB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9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3">
            <a:extLst>
              <a:ext uri="{FF2B5EF4-FFF2-40B4-BE49-F238E27FC236}">
                <a16:creationId xmlns:a16="http://schemas.microsoft.com/office/drawing/2014/main" id="{F51F0B42-0DAC-3D73-0B8F-96A290D66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A46FF7-349E-784D-9A76-61C25CA5BA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529461C-FEBC-A3BA-DBEE-CF912CCF8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D0EE53FD-5133-D095-5EE6-2A98E9AA6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A1F0216-0159-18F8-A7FE-A8104E022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C82A3-86F2-F04F-A896-6F8B1C650AD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1233EF8-F858-09B4-DC97-DF53AB092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193D448-9A2D-3FF5-BA05-377250D01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101619B-AA36-CEA3-E451-FF27357FC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14A79-3223-4B49-AA0C-F273487B201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520B4CAC-2CC0-7107-92FB-38C509603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2E2291F-F8C4-9918-E7C4-4FFC7964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4780680-2295-7D46-285D-A34A2E5BC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2907B-45C0-784B-A8AC-2D90A610EA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419656-24D9-11BF-92AE-88A388610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4CD02A-DBD2-C119-4BD9-6AE5A47DE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6BC5CE3-0A9C-DA18-CA2E-8F0B231B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FB391-41FF-2347-B1F6-9B37950036E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EBD1D03-5394-1D10-B752-13F1795A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F42B104-2442-16E8-45A8-9898520A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010BECA-C21A-D052-40FF-7A741282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D57AD-6671-854D-B06A-B35F74DED5E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81BED25-38C8-EE6A-5BF1-0B9C6CEB5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4318EA-7781-C95C-B558-F98740B1D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5E6D5443-6A6F-B490-7C66-F0A0F9886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0109-6E42-964F-8D07-E5A0096818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4FBDC35-FAE5-1FC5-2D88-160CCDC15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BF73CD-28AF-F473-BCE7-278291D64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8625D9C-DA31-C3CD-D84B-516D36CA6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EAF78-DF20-DA4C-8022-FB9DE7945B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C4D0D66-385A-7B7E-91D3-962383C23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F826D-0F79-434D-2707-61D3420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C62B06E-64A7-6CDB-D3DE-1F8B7966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FE50-8822-5544-964F-272263AF6C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740605-4E51-EFD6-048D-55B104A72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68FF99-02EE-EFD7-35BC-21959BE8D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63AA3F8-10C6-140B-FF92-D1D25C5F0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66C02-90F5-9144-8651-D26A8F81E50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DB03E7-14AE-A9D3-49A1-9CE6B902C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556DA1-AC9B-B766-245C-02E12478B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49A31A8C-AC46-457B-D963-C04A15A37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6614895C-87FE-157F-166C-83CB9F3BB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Courtesy : https://microchipdeveloper.com/tcpip:tcp-ip-five-layer-model</a:t>
            </a: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4D200BFF-13C5-D4DE-CC0A-2F5E7C86D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DDD2A-1B48-BA4B-9710-F2EAE2D4556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E50D6DDA-F539-EA5C-699B-72860D0A9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88D3897E-B544-8240-C6D1-E03F8CEF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FBAB2252-5F6C-A4AB-3C28-855264C06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351A8-8282-C84D-A8F6-80EBDF4867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F89F5848-5B49-EBE6-50A3-0BFDC4055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1764DCAF-724C-F2EE-536D-5CA6A75DE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75BE40C8-DC07-1FCA-E453-6EF3C0488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DE910-5645-D243-ACE2-63563AA85D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C28F34DD-D109-E66F-79D5-13C1A1CE9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BA99A-3EA9-1110-CCEE-DBF375A42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Now, what could be the “RECEIVER” for such vibrations?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Observe that almost all mobile devices today have a motion sensor called … ACCELEROMETERS</a:t>
            </a: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6E0496AE-F493-F2F0-418E-D006D454F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6A2B0-E0A4-E44A-9F8B-8D3B88BC91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0DA7100F-561B-A5EA-F5FF-5ED9125E0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6E83F-F52D-0285-7CFB-514D33033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Thus, if the vibrating transmitter comes in CONTACT with the accelerometer … by literally TOUCHING the accelerometer … then the accelerometer can SENSE the vibrations and DECODE the data bits from it.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We have built such vibratory transmitters inside smartwatches and finger rings.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When the human finger touches the accelerometer … the vibration flows the the finger bone … and the data is transferred.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Of course, the human does not feel anything at all …</a:t>
            </a: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75FCBC51-1B4B-CA35-5E83-071982B48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3A84F-D9F0-5B4E-B795-75F78E6AEE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A837720A-7980-26A5-3F45-6B4B0300F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BD0E2-3348-C243-9201-6AACC2EEB4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BBC2D9F-9397-4B56-4E25-CF69C23DB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10F92-15BA-9455-EEF4-2514C607C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35FBDC9-FD59-14BD-847F-390AB026F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FA739-C65F-6341-9205-42AD954673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6C7D928-1ADA-AC76-D2E8-8E53C892F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11A7DBD-84BA-FE3A-9069-912515D21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80CE0ED-B6E2-E496-9D3A-97BD45E38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F0875-3360-BB40-8758-272A215F5AD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69CA86B-1DAC-591B-F868-0F762A35B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CF62B-CD0A-631C-6331-C17619E10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0BD0-D4B6-1491-2914-E01B1BE8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91D3-9B86-B34A-B44A-538B57D43D3F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D2193-E28A-AFBE-271D-06DF9067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9D61-772F-E849-810B-65DE7530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D22C-9A61-DA4B-9B5A-F46945719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62F0B-AF95-73A2-4E8D-A98A90CE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6618-3D6E-0542-967C-F0248E5FA2DD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6847-70FC-717B-CDA6-84AD2557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3180-9090-9800-535B-26B71666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37E44-2D58-8047-A0F7-F298B110F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54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E85AD-FAA7-9CC9-F290-DB981024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21AB-207D-9A47-A8F8-7F7600D0221F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B9EE-17E5-3225-7866-681F75FC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4117-95BA-96B0-18AD-2774BEED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1991-F184-9A49-B22A-B556131E9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2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650E7-E03A-156E-7BE8-8C2AF1642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416D7-49CE-3846-81B5-6E0ECC8B3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0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D5A65-DEB6-AC85-FCC2-E90A6A77B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1263-4DF8-4D49-8602-824F54936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56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DDC0-9B43-8C3F-C256-EBC281144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FD2B-C35E-4E41-8A22-AA432D93F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86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B787-A2A2-3495-6C03-6226BEC1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4147-30F2-694C-B18C-DCA091BCE9A9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0656E-13A6-CC2B-0FCE-60C21A5C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64A0-47D5-CDCE-CA09-DCC1FD03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1F72-9677-734A-B2A3-E18BF8F3D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E564-77F7-63DE-B381-9806398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1D19-EE24-2743-B975-E4493D0EFED4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3C6-3467-4B3E-0777-ACD48E7C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D3FC-E074-74EF-58A5-F5806D42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2FA11-16B3-9C4F-97DE-CDB810BEA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8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83638-FD44-B2A5-2F9B-C7B9311D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0E65-FE61-7247-8036-BF8AA2DC10FE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B7774-2A34-639C-D844-96B68B3F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2365-C281-B589-05ED-23101C2E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5DC8-7F91-A54F-8610-5BA5E358D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7FD3E9-2AF0-15E6-2FD9-6AFB7049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0FC19-8EFF-624A-B1B0-B2B28F3F232F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50BE42-D5DE-8A5E-346C-ABD813A8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033325-78A7-5C7B-D37C-9E291108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63D6-427B-E147-A9E2-CE8E4A62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A707EB-1B12-6416-FE02-6ECE53F6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E5F1-2C90-6145-A09B-ECF350130F96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C58B93-5F8C-859A-89E0-1736F642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1420FF-5755-A5B5-90D3-9067C351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C1FF9-5082-674C-877A-0CB58E56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EE12-3289-E869-E114-E7EFAB09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44B66-2D8B-A043-B37F-570836276A46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6BEB-8932-1B1C-EA14-E3D9F752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A057-8E20-D96F-056C-0A0359D4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83B-B957-8144-8B71-D24D135FF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412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A979DD-2CB9-7FE9-BFF1-EA6919C9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D9C3-DCA5-5146-A687-6CA0FB3F5988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B9C6-9580-0F9D-8515-50F533C8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F379E0-E5B6-D373-7218-4410D7FA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58F35-8F51-404D-9D81-9753AFAC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1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C40907-81CE-FA6B-A4FE-6DD1B134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9C58F-7895-374C-AA64-13EC947F0F34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33C0EC-86BA-CE2F-F056-D6A1A764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617B44-78B6-5C14-BA52-41F0958D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E4EC-92A9-DC4A-BEEB-990409EFE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F493C8-3B5D-B9DD-5602-C44830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78A9-CE3D-6043-B8BE-988BC91C55FB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D2B464-D491-7726-23B8-FF51871C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5B4011-1592-4C04-7BEC-96D5E16E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896D-8663-E349-800C-86B564455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0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2B21E1-11BF-3EB7-447D-167CD70E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CD144-61CC-EF4B-8B4D-9E9F4E38F074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8D213-7FC6-BB07-8FCC-5F4F6D95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ECF011-31DF-1EB5-0336-D225A2C3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8611-73D2-164A-A28F-49EC91898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1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2D81-E6AF-7733-DB59-33E342C6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487F-92AB-3B46-A1F5-485F698232A1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72D60-F9D2-2E33-702E-73656069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3AC2F-6DA7-D0F4-ED1E-25A8867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C8DC5-0F68-8E49-A622-EBBD9F55D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0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9D0E-9C5E-BD46-3D14-6AF11A5E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8685-82DA-C940-9493-9F388EADF013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9072-85F7-3A3B-49C4-39CA79DC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222B7-D812-7C5B-F716-8448CC1B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E217-2012-C44F-B4AE-A364ECEF6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5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7FBA5-94A4-447E-1817-963AE746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D296-8885-834B-9041-F8DACEBC0EE0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FA61-D2BF-8ED7-DFAD-ADDD6200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5186-A924-699E-CD54-48D817FF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E036-7011-8743-A516-A5F4775F9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8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1980B-5EDD-578F-BFC3-11B4EE84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D6E7-4590-6744-AA14-78E2944BBC76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4AA8-A66C-EE8F-3AF1-63E3800A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8C60-33F1-3FAF-3E24-FD30126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D4DC-85BD-0940-9C41-56B7435CC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9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6E0F-3BA0-7969-2E81-48EFCE0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E6B1-69EC-DE47-8337-5B83F447B614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7599A-CC1C-1A02-82EB-253C79C2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DDA5-1166-FC67-48BC-A2788984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EDA2-1EF9-D948-BF84-294921E40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8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FF96A0-C8B9-68C0-8FB4-6827AB53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31-4FD1-0541-BEC5-CC965087EC2F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F34823-340D-EB8E-EA66-A43C5659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B6C69E-8152-0DAC-2BEE-63E92D61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64BF-EC25-3845-A023-3DFE7F729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EFBF-BE1D-AA61-A144-8717F5D1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DBEA-F7C1-5646-B12D-B7234E45D0F6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E602-8E16-2E1F-9738-18F708C7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980B1-AA28-0ECF-402A-C9552A04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CCAC-8689-414D-B5D2-216604FC0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40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F8376E-73C3-E3D4-27F2-9DC1B31E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DFCB-7CFE-7E49-A013-BAEE68A593D9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56C308-F26F-9C75-87C5-BFEFEAA1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F3C9E8-120B-9684-ABEF-C52AA893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58CB-EDAA-2B40-B814-C98030121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B1039-4220-9361-535E-446BAE95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9CA1-3258-4740-BC5B-129F395097A8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E33701-AE67-C867-14D2-AA5C3262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48DB6-7F1C-D582-C5B6-79D3C28C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AEE1-B6A3-4F41-A10F-E34B5CF2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3C2419-6BA2-3B50-AA5D-CEC06647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49A3-E527-4146-93A8-6454D2A30745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866611-92C2-2F75-6FD4-D2594601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87C11-F0D9-3BB1-BB8F-A9179401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A872-9A82-A346-9CCE-D8843FA77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5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D1AF4-5F01-F042-196C-94C20CC0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4362-4BCD-EE44-ABA4-67B70BFA110E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C64C63-E7F2-ABD2-D659-128BE592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9BAD20-E00B-9E9A-10D9-B65F770A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8683-3CEC-3844-95D7-46913698E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1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AC8DE4-F8E0-A42C-F3AF-00EE3BB1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DC6E-5A6D-BB45-9E66-C707BCF0ECE9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08E61-AB92-62FD-6B70-8983A7FA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5FF605-7EBC-41D1-A864-A049981C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BA46-8912-E443-9FEC-EB2B40BC1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3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40BCE-815A-EADB-906F-FB9564D9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C309-AA5D-0144-8143-F67212754E30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D509-A0D2-E2D0-E683-FE045483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2348E-2CCB-5734-AE2B-FB70B3E2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1E1F-A7FF-9142-AEC3-3F4838E0A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32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682BC-EC4D-33B0-662A-513D91F0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12B9-38FC-B74F-8D82-96C4648D42FF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43E0-3A31-1B6E-7D4B-1A34F28E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2B4F-F9E8-D528-C8D9-C0873FE2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80C5-20E1-6C46-B650-421AA6FF3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0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89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509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0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C17494-24D7-D6F7-4A04-14E08B99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7BBB-3042-1842-8436-735916A69F40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F6DE82-1E7F-F17B-608B-F5E98A75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C38CCE-ABA9-D6FF-242C-8461A141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5111-8114-9A42-95E0-06842C73C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76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242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727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554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073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631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229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857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600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425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B722F-2EAC-7C3B-CE99-9D75B9E24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8322-CEB7-E241-85A6-412B3A579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12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91AA21-DB98-C702-317D-9CBD7447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71AD-12FF-5A49-82AA-F27202BC639D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EB8AC5-1B85-A2D1-682E-36C3A91B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6E0A2E-1A32-C9FF-6628-D7CF542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B4CD-74F8-734C-8F42-9A7C7875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87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3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A50DB-A5AD-049E-444B-3AF3E0D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0DAC-2AE3-B445-947F-3F4BD27FEC8A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6C552D-FC57-424B-DC45-0ECA65D2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96A47-DE28-0C27-DA4D-B78532D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873-5897-EA4E-AA5B-6B22D739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8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82653B-5DED-FC85-4B5E-545FFF72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E01C-D49B-4042-A5A7-D0E6D0E6984B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0B6E21-BB60-4B7E-FBDD-66EA16C5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7C8FBC-E31F-9AC5-97D7-A4E9612D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7658-8E9E-354F-8DE0-8AEAF9E6A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4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4640B6-53F9-CF36-5CB4-B6F4C9A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1DF6-44C5-2248-80E1-26B7FBE6A6A6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E5475D-96A4-4139-BB6D-29E5FE1C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F350E9-EEEF-69E9-B437-5A76F39D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66DD-F48D-A84B-A30E-2042F2A1C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81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E8E1B-A0FB-D6F4-9DF2-B085DBDC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CD56-50D4-5644-9B95-4AE8E4773F7D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E4C819-1757-3F7C-E5D8-E78D5EF6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980D8-318E-EB96-AE70-046AD3B7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6E18-0C68-1D4A-8D47-9A9BE5F7E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3F798A-C832-1462-6665-E819B7006C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CF3AA3-CC7C-E7D1-F980-8A516ADDC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871C-D671-DF7B-F76E-3F73D1B13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596566-BE3E-C049-9A07-C5453BA7FBB5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3F24-89F8-8637-50C2-6EDDFC329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8545-585D-1AAF-F4BD-F684E4E4E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2E77E4-B53C-E94E-B4BB-FAD6CBCAF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1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C872214A-D61D-A73B-4418-F268E7D2F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9B0EB6F-A7AD-4579-D031-08BAB71D9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49B50-9999-92E9-E057-DB163A2C3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80262C-1040-8642-BC96-581D7C0FD0EC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7EA85-9AFF-A355-EFF4-6C490E8DD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E59FE-2329-9B5C-2C2D-DFDD119A5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E1D7AD-2D06-DA44-96C4-3776E18A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5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E14F584F-A957-18A8-E7AE-A123B64A8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C5104BB6-F8E4-3698-A01D-9E4E9805F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C9CCE-C80C-2125-4FED-399E5A317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C00459-4D23-5946-9DEE-6F04351C36A7}" type="datetime1">
              <a:rPr lang="en-US"/>
              <a:pPr>
                <a:defRPr/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4CE70-BEF5-D902-9860-E4C2502CB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A9F9-97FB-1EEC-8B83-4CC53916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3970FD-9DBB-5D45-9B1E-93429506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4/4/24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04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hyperlink" Target="http://ascii24.com/news/i/hard/article/2002/05/08/thumbnail/thumb220x174-images683805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CDADC663-7D60-AF11-B3DA-85005386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0003-7D62-3E43-9187-ABF70F9AFC66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667E85B9-B5BD-E94D-A094-C98E9299A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E1A82416-0185-1502-1D25-84099D0A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AD71BACC-8839-535F-7726-5349CD18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>
            <a:extLst>
              <a:ext uri="{FF2B5EF4-FFF2-40B4-BE49-F238E27FC236}">
                <a16:creationId xmlns:a16="http://schemas.microsoft.com/office/drawing/2014/main" id="{22EDA8AA-AF4F-6DC9-669A-FEA5688F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CB23D5E3-CC1B-FA9F-0498-53888931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0" y="3225532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A) TCP </a:t>
            </a:r>
            <a:r>
              <a:rPr lang="en-US" altLang="en-US" sz="2200" b="1" dirty="0">
                <a:solidFill>
                  <a:srgbClr val="376092"/>
                </a:solidFill>
                <a:latin typeface="Lucida Bright" panose="02040602050505020304" pitchFamily="18" charset="77"/>
              </a:rPr>
              <a:t>vulnerabilities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Research paper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B) Link layer: Introduction, Ethernet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18592-B839-2953-AEAB-47E6EAF5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April 4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nd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1947E-0598-49E1-6254-F302DAC7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A53C2-D68D-951D-735E-9511AEAB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65257"/>
            <a:ext cx="9404604" cy="252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A556-C523-82D2-F7B8-A481D4932D57}"/>
              </a:ext>
            </a:extLst>
          </p:cNvPr>
          <p:cNvSpPr txBox="1"/>
          <p:nvPr/>
        </p:nvSpPr>
        <p:spPr>
          <a:xfrm>
            <a:off x="0" y="5983665"/>
            <a:ext cx="818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courtesy: https://</a:t>
            </a:r>
            <a:r>
              <a:rPr lang="en-US" dirty="0" err="1"/>
              <a:t>cseweb.ucsd.edu</a:t>
            </a:r>
            <a:r>
              <a:rPr lang="en-US" dirty="0"/>
              <a:t>/classes/wi01/cse222/lectures/attack-18.pdf</a:t>
            </a:r>
          </a:p>
        </p:txBody>
      </p:sp>
    </p:spTree>
    <p:extLst>
      <p:ext uri="{BB962C8B-B14F-4D97-AF65-F5344CB8AC3E}">
        <p14:creationId xmlns:p14="http://schemas.microsoft.com/office/powerpoint/2010/main" val="134353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17A47-3916-7614-5F4E-08485D21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A9F96-9A93-5202-5EE1-9B131929B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1" t="52135" r="19561" b="12510"/>
          <a:stretch/>
        </p:blipFill>
        <p:spPr>
          <a:xfrm>
            <a:off x="-45389" y="28920"/>
            <a:ext cx="9047666" cy="6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285" r="19950" b="52659"/>
          <a:stretch/>
        </p:blipFill>
        <p:spPr>
          <a:xfrm>
            <a:off x="0" y="0"/>
            <a:ext cx="9144000" cy="69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52435" r="19755" b="12509"/>
          <a:stretch/>
        </p:blipFill>
        <p:spPr>
          <a:xfrm>
            <a:off x="0" y="0"/>
            <a:ext cx="905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2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434" r="20143" b="52509"/>
          <a:stretch/>
        </p:blipFill>
        <p:spPr>
          <a:xfrm>
            <a:off x="0" y="0"/>
            <a:ext cx="9144000" cy="69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2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4" r="19949" b="12509"/>
          <a:stretch/>
        </p:blipFill>
        <p:spPr>
          <a:xfrm>
            <a:off x="0" y="-10275"/>
            <a:ext cx="9028823" cy="67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756" b="52659"/>
          <a:stretch/>
        </p:blipFill>
        <p:spPr>
          <a:xfrm>
            <a:off x="0" y="0"/>
            <a:ext cx="9144000" cy="687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33B48-62F4-C860-A397-E16BB158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46" y="5129119"/>
            <a:ext cx="4690054" cy="159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3" r="19949" b="12360"/>
          <a:stretch/>
        </p:blipFill>
        <p:spPr>
          <a:xfrm>
            <a:off x="0" y="0"/>
            <a:ext cx="9144000" cy="6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66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949" b="5250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49B5B-CE8F-78F7-D16F-B49C8E25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163138"/>
            <a:ext cx="4556685" cy="11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3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52285" r="19949" b="1265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0362E079-BFD9-E7AD-C22C-F903936C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E93BC875-4B66-FC1D-1891-40A4CBD4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870075"/>
            <a:ext cx="83121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20143" b="52659"/>
          <a:stretch/>
        </p:blipFill>
        <p:spPr>
          <a:xfrm>
            <a:off x="-1" y="-484092"/>
            <a:ext cx="9061807" cy="6855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4F4B67-4032-BB60-A078-169F4A46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" y="5598086"/>
            <a:ext cx="5796106" cy="12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9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4" r="20143" b="11910"/>
          <a:stretch/>
        </p:blipFill>
        <p:spPr>
          <a:xfrm>
            <a:off x="0" y="0"/>
            <a:ext cx="8979613" cy="68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EB80-2552-BF42-A555-5C18029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0" t="12285" r="19948" b="52509"/>
          <a:stretch/>
        </p:blipFill>
        <p:spPr>
          <a:xfrm>
            <a:off x="49515" y="1325"/>
            <a:ext cx="9044969" cy="68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EB80-2552-BF42-A555-5C18029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3" r="19949" b="12360"/>
          <a:stretch/>
        </p:blipFill>
        <p:spPr>
          <a:xfrm>
            <a:off x="0" y="-120959"/>
            <a:ext cx="9144000" cy="6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75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E0445812-D7D7-554E-FAB6-EDABD68D9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4155E-E885-B94D-80A4-5D79833CA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66" name="Picture 2">
            <a:extLst>
              <a:ext uri="{FF2B5EF4-FFF2-40B4-BE49-F238E27FC236}">
                <a16:creationId xmlns:a16="http://schemas.microsoft.com/office/drawing/2014/main" id="{C6ECBB47-504C-D44F-424E-B6BB3E55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893763"/>
            <a:ext cx="82931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07058483-0EC5-7791-BC51-F9CAFFDA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Protocol Layers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7">
            <a:extLst>
              <a:ext uri="{FF2B5EF4-FFF2-40B4-BE49-F238E27FC236}">
                <a16:creationId xmlns:a16="http://schemas.microsoft.com/office/drawing/2014/main" id="{840A08A6-876F-9ABA-6B70-45E78F4ED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= Medium + Adapters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00F5384-A205-7A34-240A-FB77AFFB3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41315" name="Slide Number Placeholder 2">
            <a:extLst>
              <a:ext uri="{FF2B5EF4-FFF2-40B4-BE49-F238E27FC236}">
                <a16:creationId xmlns:a16="http://schemas.microsoft.com/office/drawing/2014/main" id="{52D68670-2868-D14B-ECBC-EE78A603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FDDC1-F23A-8F40-B328-B7C77797DA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>
            <a:extLst>
              <a:ext uri="{FF2B5EF4-FFF2-40B4-BE49-F238E27FC236}">
                <a16:creationId xmlns:a16="http://schemas.microsoft.com/office/drawing/2014/main" id="{96BC4BF3-145D-9FD8-6370-D8216EFD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a Link?</a:t>
            </a:r>
          </a:p>
        </p:txBody>
      </p:sp>
      <p:sp>
        <p:nvSpPr>
          <p:cNvPr id="20483" name="Slide Number Placeholder 2">
            <a:extLst>
              <a:ext uri="{FF2B5EF4-FFF2-40B4-BE49-F238E27FC236}">
                <a16:creationId xmlns:a16="http://schemas.microsoft.com/office/drawing/2014/main" id="{88AB5A85-C527-2C99-1549-B79F0238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AF0D6-1DDB-6248-B4B1-57D4D3230BD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484" name="Picture 2" descr="fibers2">
            <a:extLst>
              <a:ext uri="{FF2B5EF4-FFF2-40B4-BE49-F238E27FC236}">
                <a16:creationId xmlns:a16="http://schemas.microsoft.com/office/drawing/2014/main" id="{05464884-207F-94FF-F0DD-7849E0B5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4225"/>
            <a:ext cx="207168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oaxial">
            <a:extLst>
              <a:ext uri="{FF2B5EF4-FFF2-40B4-BE49-F238E27FC236}">
                <a16:creationId xmlns:a16="http://schemas.microsoft.com/office/drawing/2014/main" id="{B1577CBF-7CE9-A75A-556F-9C2CEB13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564063"/>
            <a:ext cx="10652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>
            <a:extLst>
              <a:ext uri="{FF2B5EF4-FFF2-40B4-BE49-F238E27FC236}">
                <a16:creationId xmlns:a16="http://schemas.microsoft.com/office/drawing/2014/main" id="{918B7EBF-0E9B-533D-4652-34DFE2CA3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295400"/>
            <a:ext cx="435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 Medium</a:t>
            </a:r>
          </a:p>
        </p:txBody>
      </p:sp>
      <p:sp>
        <p:nvSpPr>
          <p:cNvPr id="20487" name="TextBox 10">
            <a:extLst>
              <a:ext uri="{FF2B5EF4-FFF2-40B4-BE49-F238E27FC236}">
                <a16:creationId xmlns:a16="http://schemas.microsoft.com/office/drawing/2014/main" id="{F16309F2-C359-D596-00F8-EAB259BC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12954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Adapter</a:t>
            </a:r>
          </a:p>
        </p:txBody>
      </p:sp>
      <p:pic>
        <p:nvPicPr>
          <p:cNvPr id="20488" name="Picture 6" descr="nic1000">
            <a:extLst>
              <a:ext uri="{FF2B5EF4-FFF2-40B4-BE49-F238E27FC236}">
                <a16:creationId xmlns:a16="http://schemas.microsoft.com/office/drawing/2014/main" id="{48A99AA5-3379-F94D-A6E4-E3A71407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17510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80px-Homing_pigeon">
            <a:extLst>
              <a:ext uri="{FF2B5EF4-FFF2-40B4-BE49-F238E27FC236}">
                <a16:creationId xmlns:a16="http://schemas.microsoft.com/office/drawing/2014/main" id="{AA6F79D5-C8D6-2763-7BBD-7C71484A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22399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>
            <a:extLst>
              <a:ext uri="{FF2B5EF4-FFF2-40B4-BE49-F238E27FC236}">
                <a16:creationId xmlns:a16="http://schemas.microsoft.com/office/drawing/2014/main" id="{20DA4213-88FE-FC60-F522-F66B74CAC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>
            <a:extLst>
              <a:ext uri="{FF2B5EF4-FFF2-40B4-BE49-F238E27FC236}">
                <a16:creationId xmlns:a16="http://schemas.microsoft.com/office/drawing/2014/main" id="{8A5AA9D9-DF49-6D11-D44E-FAFC8F1F5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02200"/>
            <a:ext cx="2209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5">
            <a:extLst>
              <a:ext uri="{FF2B5EF4-FFF2-40B4-BE49-F238E27FC236}">
                <a16:creationId xmlns:a16="http://schemas.microsoft.com/office/drawing/2014/main" id="{4174656C-EF3E-8B7F-7CF4-C98AE985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1907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6" descr="thumb220x174-images683805">
            <a:hlinkClick r:id="rId9"/>
            <a:extLst>
              <a:ext uri="{FF2B5EF4-FFF2-40B4-BE49-F238E27FC236}">
                <a16:creationId xmlns:a16="http://schemas.microsoft.com/office/drawing/2014/main" id="{A5A8C1B6-5E3A-F7AE-0731-07D141A8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2138"/>
            <a:ext cx="22066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6" grpId="0"/>
      <p:bldP spid="2048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E977E-A96A-40FC-4CE8-E1E529D5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237AE-DAB7-19D2-5722-7CCB375C0A62}"/>
              </a:ext>
            </a:extLst>
          </p:cNvPr>
          <p:cNvSpPr txBox="1"/>
          <p:nvPr/>
        </p:nvSpPr>
        <p:spPr>
          <a:xfrm>
            <a:off x="3995303" y="3244334"/>
            <a:ext cx="115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1685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5">
            <a:extLst>
              <a:ext uri="{FF2B5EF4-FFF2-40B4-BE49-F238E27FC236}">
                <a16:creationId xmlns:a16="http://schemas.microsoft.com/office/drawing/2014/main" id="{8C1D12F0-1616-D3AE-A196-3441B3F3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2" name="Group 2">
            <a:extLst>
              <a:ext uri="{FF2B5EF4-FFF2-40B4-BE49-F238E27FC236}">
                <a16:creationId xmlns:a16="http://schemas.microsoft.com/office/drawing/2014/main" id="{4A33FA77-6A43-5F8A-D778-64724268B961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2465388"/>
            <a:ext cx="9521826" cy="1176337"/>
            <a:chOff x="-520545" y="4967796"/>
            <a:chExt cx="9522372" cy="11766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24CE65-B4D7-460D-0D70-CA82DC46D2AB}"/>
                </a:ext>
              </a:extLst>
            </p:cNvPr>
            <p:cNvSpPr/>
            <p:nvPr/>
          </p:nvSpPr>
          <p:spPr>
            <a:xfrm>
              <a:off x="-520545" y="5050366"/>
              <a:ext cx="9522372" cy="1094052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8" name="TextBox 4">
              <a:extLst>
                <a:ext uri="{FF2B5EF4-FFF2-40B4-BE49-F238E27FC236}">
                  <a16:creationId xmlns:a16="http://schemas.microsoft.com/office/drawing/2014/main" id="{56AE2307-1B2C-4314-D35C-509060BCC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0545" y="4967796"/>
              <a:ext cx="9522372" cy="114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Ripple: Communicating through Physical Vibrations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NSDI 2015</a:t>
              </a:r>
            </a:p>
          </p:txBody>
        </p:sp>
      </p:grpSp>
      <p:grpSp>
        <p:nvGrpSpPr>
          <p:cNvPr id="143363" name="Group 6">
            <a:extLst>
              <a:ext uri="{FF2B5EF4-FFF2-40B4-BE49-F238E27FC236}">
                <a16:creationId xmlns:a16="http://schemas.microsoft.com/office/drawing/2014/main" id="{178BF427-921F-D728-B7B4-088399103F9A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1295400"/>
            <a:ext cx="9521826" cy="820738"/>
            <a:chOff x="-520545" y="5050875"/>
            <a:chExt cx="9522372" cy="821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7B2453-01E9-F53A-C270-A5167CBA94FA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6" name="TextBox 8">
              <a:extLst>
                <a:ext uri="{FF2B5EF4-FFF2-40B4-BE49-F238E27FC236}">
                  <a16:creationId xmlns:a16="http://schemas.microsoft.com/office/drawing/2014/main" id="{90A13BC6-F5C4-2FB6-8407-A3130A705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Vibration as medium</a:t>
              </a:r>
            </a:p>
          </p:txBody>
        </p:sp>
      </p:grpSp>
      <p:sp>
        <p:nvSpPr>
          <p:cNvPr id="143364" name="Slide Number Placeholder 1">
            <a:extLst>
              <a:ext uri="{FF2B5EF4-FFF2-40B4-BE49-F238E27FC236}">
                <a16:creationId xmlns:a16="http://schemas.microsoft.com/office/drawing/2014/main" id="{25E81C4D-E410-E2B1-0310-B8E583D02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B4B26C-163E-8542-AE51-65149823B4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214022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484467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754912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2025357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2305604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2576049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E3F064-7D53-BAE8-7A3C-BC7F11AEDB10}"/>
              </a:ext>
            </a:extLst>
          </p:cNvPr>
          <p:cNvSpPr/>
          <p:nvPr/>
        </p:nvSpPr>
        <p:spPr>
          <a:xfrm>
            <a:off x="2846494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75EEC-5BD8-67FD-1913-0C86CB7576FF}"/>
              </a:ext>
            </a:extLst>
          </p:cNvPr>
          <p:cNvSpPr/>
          <p:nvPr/>
        </p:nvSpPr>
        <p:spPr>
          <a:xfrm>
            <a:off x="3116939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5699AD-D4A9-E944-2B1B-5924CA7A1E30}"/>
              </a:ext>
            </a:extLst>
          </p:cNvPr>
          <p:cNvSpPr/>
          <p:nvPr/>
        </p:nvSpPr>
        <p:spPr>
          <a:xfrm>
            <a:off x="339689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CEB0B8-96CA-BF32-DB92-A53297F84B5A}"/>
              </a:ext>
            </a:extLst>
          </p:cNvPr>
          <p:cNvSpPr/>
          <p:nvPr/>
        </p:nvSpPr>
        <p:spPr>
          <a:xfrm>
            <a:off x="366734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34ADAC1-DD65-0869-D793-9341232F4916}"/>
              </a:ext>
            </a:extLst>
          </p:cNvPr>
          <p:cNvSpPr/>
          <p:nvPr/>
        </p:nvSpPr>
        <p:spPr>
          <a:xfrm>
            <a:off x="393778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AF0B94-A317-6CFC-B37C-D4DFF0F77E52}"/>
              </a:ext>
            </a:extLst>
          </p:cNvPr>
          <p:cNvSpPr/>
          <p:nvPr/>
        </p:nvSpPr>
        <p:spPr>
          <a:xfrm>
            <a:off x="420823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5F6B814-EB1F-1658-5EA4-A72F34864C67}"/>
              </a:ext>
            </a:extLst>
          </p:cNvPr>
          <p:cNvSpPr/>
          <p:nvPr/>
        </p:nvSpPr>
        <p:spPr>
          <a:xfrm>
            <a:off x="447867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34ADB20-1D68-8816-0C8E-B30D8AC8755A}"/>
              </a:ext>
            </a:extLst>
          </p:cNvPr>
          <p:cNvSpPr/>
          <p:nvPr/>
        </p:nvSpPr>
        <p:spPr>
          <a:xfrm>
            <a:off x="474912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3ADDAC7-A5A4-FF49-FB9E-3FAE9F1C7753}"/>
              </a:ext>
            </a:extLst>
          </p:cNvPr>
          <p:cNvSpPr/>
          <p:nvPr/>
        </p:nvSpPr>
        <p:spPr>
          <a:xfrm>
            <a:off x="501956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BE5EF0-AF2E-FFC9-4DF6-74A944C3FE0F}"/>
              </a:ext>
            </a:extLst>
          </p:cNvPr>
          <p:cNvSpPr/>
          <p:nvPr/>
        </p:nvSpPr>
        <p:spPr>
          <a:xfrm>
            <a:off x="529001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8677CBC-D014-EF7F-7C71-D9A38DE44E27}"/>
              </a:ext>
            </a:extLst>
          </p:cNvPr>
          <p:cNvSpPr/>
          <p:nvPr/>
        </p:nvSpPr>
        <p:spPr>
          <a:xfrm>
            <a:off x="556045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E326EF0-57F9-39E0-186D-E240616C7F88}"/>
              </a:ext>
            </a:extLst>
          </p:cNvPr>
          <p:cNvSpPr/>
          <p:nvPr/>
        </p:nvSpPr>
        <p:spPr>
          <a:xfrm>
            <a:off x="583090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F4A74D-F8E4-7481-772E-A18862C13C12}"/>
              </a:ext>
            </a:extLst>
          </p:cNvPr>
          <p:cNvSpPr/>
          <p:nvPr/>
        </p:nvSpPr>
        <p:spPr>
          <a:xfrm>
            <a:off x="610134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B8CC9F7-F54B-E979-2B40-C407078C7858}"/>
              </a:ext>
            </a:extLst>
          </p:cNvPr>
          <p:cNvSpPr/>
          <p:nvPr/>
        </p:nvSpPr>
        <p:spPr>
          <a:xfrm>
            <a:off x="637179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B57B24-C632-35E8-62D5-DE5F0503A417}"/>
              </a:ext>
            </a:extLst>
          </p:cNvPr>
          <p:cNvSpPr/>
          <p:nvPr/>
        </p:nvSpPr>
        <p:spPr>
          <a:xfrm>
            <a:off x="6641625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54B4BDE-DF49-B387-AA7A-24B05B1039DC}"/>
              </a:ext>
            </a:extLst>
          </p:cNvPr>
          <p:cNvSpPr/>
          <p:nvPr/>
        </p:nvSpPr>
        <p:spPr>
          <a:xfrm>
            <a:off x="6925799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9180D4A-0A02-4B34-7B37-6139BBAB1BCD}"/>
              </a:ext>
            </a:extLst>
          </p:cNvPr>
          <p:cNvSpPr/>
          <p:nvPr/>
        </p:nvSpPr>
        <p:spPr>
          <a:xfrm>
            <a:off x="7209973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88187A0-E799-C2AB-DF9F-D6D556CC8387}"/>
              </a:ext>
            </a:extLst>
          </p:cNvPr>
          <p:cNvSpPr/>
          <p:nvPr/>
        </p:nvSpPr>
        <p:spPr>
          <a:xfrm>
            <a:off x="7479807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35AA713-926E-9D35-FED1-8823D21CD594}"/>
              </a:ext>
            </a:extLst>
          </p:cNvPr>
          <p:cNvSpPr/>
          <p:nvPr/>
        </p:nvSpPr>
        <p:spPr>
          <a:xfrm>
            <a:off x="776398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606A2F-B1FA-3214-2410-9102BDFE2CEE}"/>
              </a:ext>
            </a:extLst>
          </p:cNvPr>
          <p:cNvSpPr/>
          <p:nvPr/>
        </p:nvSpPr>
        <p:spPr>
          <a:xfrm>
            <a:off x="1178523" y="2534770"/>
            <a:ext cx="2218374" cy="847165"/>
          </a:xfrm>
          <a:prstGeom prst="roundRect">
            <a:avLst/>
          </a:prstGeom>
          <a:noFill/>
          <a:ln w="53975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E81E90C-875D-F604-6437-FDFC082AF5BD}"/>
              </a:ext>
            </a:extLst>
          </p:cNvPr>
          <p:cNvSpPr/>
          <p:nvPr/>
        </p:nvSpPr>
        <p:spPr>
          <a:xfrm>
            <a:off x="1185013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DCB04CB-C45C-C560-8208-EE13F161320A}"/>
              </a:ext>
            </a:extLst>
          </p:cNvPr>
          <p:cNvSpPr/>
          <p:nvPr/>
        </p:nvSpPr>
        <p:spPr>
          <a:xfrm>
            <a:off x="1455458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47D44EC-7B62-2819-C440-42811056D9AB}"/>
              </a:ext>
            </a:extLst>
          </p:cNvPr>
          <p:cNvSpPr/>
          <p:nvPr/>
        </p:nvSpPr>
        <p:spPr>
          <a:xfrm>
            <a:off x="1725903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F71543C-1EB5-D911-4440-719D4FF5D15E}"/>
              </a:ext>
            </a:extLst>
          </p:cNvPr>
          <p:cNvSpPr/>
          <p:nvPr/>
        </p:nvSpPr>
        <p:spPr>
          <a:xfrm>
            <a:off x="1996348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750D859-04F5-C18E-FD9B-A71C2286D4A8}"/>
              </a:ext>
            </a:extLst>
          </p:cNvPr>
          <p:cNvSpPr/>
          <p:nvPr/>
        </p:nvSpPr>
        <p:spPr>
          <a:xfrm>
            <a:off x="2276595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E4C2E60-F40B-5899-ED1C-798AB1603AE1}"/>
              </a:ext>
            </a:extLst>
          </p:cNvPr>
          <p:cNvSpPr/>
          <p:nvPr/>
        </p:nvSpPr>
        <p:spPr>
          <a:xfrm>
            <a:off x="2547040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416A7755-C2C0-0779-8DA1-EC998CEAC015}"/>
              </a:ext>
            </a:extLst>
          </p:cNvPr>
          <p:cNvSpPr/>
          <p:nvPr/>
        </p:nvSpPr>
        <p:spPr>
          <a:xfrm>
            <a:off x="2817485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85B1DC-87D3-FB15-2EB4-844B9760EAFE}"/>
              </a:ext>
            </a:extLst>
          </p:cNvPr>
          <p:cNvSpPr/>
          <p:nvPr/>
        </p:nvSpPr>
        <p:spPr>
          <a:xfrm>
            <a:off x="3087930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642F8AD-E655-2CCF-226B-9E31BEA2F97C}"/>
              </a:ext>
            </a:extLst>
          </p:cNvPr>
          <p:cNvSpPr/>
          <p:nvPr/>
        </p:nvSpPr>
        <p:spPr>
          <a:xfrm>
            <a:off x="336788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3FEF81-0425-9063-C67E-76EEC97AF711}"/>
              </a:ext>
            </a:extLst>
          </p:cNvPr>
          <p:cNvSpPr/>
          <p:nvPr/>
        </p:nvSpPr>
        <p:spPr>
          <a:xfrm>
            <a:off x="363833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7775849-CD92-CDC5-A6D9-E84A1ED545D6}"/>
              </a:ext>
            </a:extLst>
          </p:cNvPr>
          <p:cNvSpPr/>
          <p:nvPr/>
        </p:nvSpPr>
        <p:spPr>
          <a:xfrm>
            <a:off x="390877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F20A6D0-A53E-F727-2B51-B08876883625}"/>
              </a:ext>
            </a:extLst>
          </p:cNvPr>
          <p:cNvSpPr/>
          <p:nvPr/>
        </p:nvSpPr>
        <p:spPr>
          <a:xfrm>
            <a:off x="417922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3813974-E831-9354-FBF8-2FDFCCCD9208}"/>
              </a:ext>
            </a:extLst>
          </p:cNvPr>
          <p:cNvSpPr/>
          <p:nvPr/>
        </p:nvSpPr>
        <p:spPr>
          <a:xfrm>
            <a:off x="444966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286D8720-06B7-F185-6CD3-AD6E98E1ED76}"/>
              </a:ext>
            </a:extLst>
          </p:cNvPr>
          <p:cNvSpPr/>
          <p:nvPr/>
        </p:nvSpPr>
        <p:spPr>
          <a:xfrm>
            <a:off x="472011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D7C573B-A713-C122-844B-7EF340907B1C}"/>
              </a:ext>
            </a:extLst>
          </p:cNvPr>
          <p:cNvSpPr/>
          <p:nvPr/>
        </p:nvSpPr>
        <p:spPr>
          <a:xfrm>
            <a:off x="499055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113A66E4-4F89-146D-E2A0-D5DE90934621}"/>
              </a:ext>
            </a:extLst>
          </p:cNvPr>
          <p:cNvSpPr/>
          <p:nvPr/>
        </p:nvSpPr>
        <p:spPr>
          <a:xfrm>
            <a:off x="526100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386FAFD-5362-049E-F17F-E488AC8725FC}"/>
              </a:ext>
            </a:extLst>
          </p:cNvPr>
          <p:cNvSpPr/>
          <p:nvPr/>
        </p:nvSpPr>
        <p:spPr>
          <a:xfrm>
            <a:off x="553144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256376F-DB33-2226-77A2-DC27C62B46E8}"/>
              </a:ext>
            </a:extLst>
          </p:cNvPr>
          <p:cNvSpPr/>
          <p:nvPr/>
        </p:nvSpPr>
        <p:spPr>
          <a:xfrm>
            <a:off x="580189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95B69D66-ECD1-93C9-7E3E-BD21398E7A81}"/>
              </a:ext>
            </a:extLst>
          </p:cNvPr>
          <p:cNvSpPr/>
          <p:nvPr/>
        </p:nvSpPr>
        <p:spPr>
          <a:xfrm>
            <a:off x="607233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E9D3FF0-4A31-4A2F-7C1F-9DE77EF4C7E5}"/>
              </a:ext>
            </a:extLst>
          </p:cNvPr>
          <p:cNvSpPr/>
          <p:nvPr/>
        </p:nvSpPr>
        <p:spPr>
          <a:xfrm>
            <a:off x="634278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0B6F9D3-1747-FCD2-102A-6E8FB2E5778E}"/>
              </a:ext>
            </a:extLst>
          </p:cNvPr>
          <p:cNvSpPr/>
          <p:nvPr/>
        </p:nvSpPr>
        <p:spPr>
          <a:xfrm>
            <a:off x="6612616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33B1287-9467-3353-03AF-BE3DC2145A08}"/>
              </a:ext>
            </a:extLst>
          </p:cNvPr>
          <p:cNvSpPr/>
          <p:nvPr/>
        </p:nvSpPr>
        <p:spPr>
          <a:xfrm>
            <a:off x="6896790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FB9C672-AE01-95CD-0489-E6A3DCD0E928}"/>
              </a:ext>
            </a:extLst>
          </p:cNvPr>
          <p:cNvSpPr/>
          <p:nvPr/>
        </p:nvSpPr>
        <p:spPr>
          <a:xfrm>
            <a:off x="7180964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84FC3078-747A-4405-2429-ACCA6DC912CF}"/>
              </a:ext>
            </a:extLst>
          </p:cNvPr>
          <p:cNvSpPr/>
          <p:nvPr/>
        </p:nvSpPr>
        <p:spPr>
          <a:xfrm>
            <a:off x="7450798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B6F0D29-9155-684E-8BCF-2C9F1BEDA457}"/>
              </a:ext>
            </a:extLst>
          </p:cNvPr>
          <p:cNvSpPr/>
          <p:nvPr/>
        </p:nvSpPr>
        <p:spPr>
          <a:xfrm>
            <a:off x="773497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64049BF1-E3A3-D67C-7817-AF0718130112}"/>
              </a:ext>
            </a:extLst>
          </p:cNvPr>
          <p:cNvSpPr/>
          <p:nvPr/>
        </p:nvSpPr>
        <p:spPr>
          <a:xfrm>
            <a:off x="99545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64F26A6-EA73-1159-1919-C276D568CB3E}"/>
              </a:ext>
            </a:extLst>
          </p:cNvPr>
          <p:cNvSpPr/>
          <p:nvPr/>
        </p:nvSpPr>
        <p:spPr>
          <a:xfrm>
            <a:off x="369990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639A2A19-D71F-24EA-5A1C-BF9172F4F54D}"/>
              </a:ext>
            </a:extLst>
          </p:cNvPr>
          <p:cNvSpPr/>
          <p:nvPr/>
        </p:nvSpPr>
        <p:spPr>
          <a:xfrm>
            <a:off x="640435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4C8161C-9464-ADE7-5D51-06C0D9CA4A81}"/>
              </a:ext>
            </a:extLst>
          </p:cNvPr>
          <p:cNvSpPr/>
          <p:nvPr/>
        </p:nvSpPr>
        <p:spPr>
          <a:xfrm>
            <a:off x="910880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EDB04E1-02F0-E1C1-C261-ACA29DB82667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344706" y="3227294"/>
            <a:ext cx="4539" cy="10623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B5AFB3A-755F-2338-FD31-294A03549F32}"/>
              </a:ext>
            </a:extLst>
          </p:cNvPr>
          <p:cNvSpPr txBox="1"/>
          <p:nvPr/>
        </p:nvSpPr>
        <p:spPr>
          <a:xfrm>
            <a:off x="1185013" y="4268552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54752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>
            <a:extLst>
              <a:ext uri="{FF2B5EF4-FFF2-40B4-BE49-F238E27FC236}">
                <a16:creationId xmlns:a16="http://schemas.microsoft.com/office/drawing/2014/main" id="{73FD9290-75D2-32FA-E1F1-BD5A187C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9525"/>
            <a:ext cx="9472613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3535E-2CDB-D510-151B-0CA3F32A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Slide Number Placeholder 1">
            <a:extLst>
              <a:ext uri="{FF2B5EF4-FFF2-40B4-BE49-F238E27FC236}">
                <a16:creationId xmlns:a16="http://schemas.microsoft.com/office/drawing/2014/main" id="{6B796E1B-2564-02F8-AB51-9651A31EE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1454A-B3A4-BF47-A1C1-3198B5A4F3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>
            <a:extLst>
              <a:ext uri="{FF2B5EF4-FFF2-40B4-BE49-F238E27FC236}">
                <a16:creationId xmlns:a16="http://schemas.microsoft.com/office/drawing/2014/main" id="{50AC8845-22EF-CE3C-F19A-A3AFFCC7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E7AEA3D9-C4BE-451E-5633-561FFEEE3664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25C9AD4-F68F-01D3-6942-BB9A5C2DBAC3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503052-2C1D-ECFD-8A4E-4C49EF57E8B9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5CAA1E3-BD25-FDC9-5805-C6BE5C72B9F3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AEDA29-B10D-C986-6026-D37F5A701660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4CF09-450A-D8ED-1214-C1718AB49D70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4216400" cy="1862138"/>
            <a:chOff x="1791982" y="4772571"/>
            <a:chExt cx="4217279" cy="1861842"/>
          </a:xfrm>
        </p:grpSpPr>
        <p:sp>
          <p:nvSpPr>
            <p:cNvPr id="147466" name="TextBox 11">
              <a:extLst>
                <a:ext uri="{FF2B5EF4-FFF2-40B4-BE49-F238E27FC236}">
                  <a16:creationId xmlns:a16="http://schemas.microsoft.com/office/drawing/2014/main" id="{76EF2BFB-7F5C-2DA1-BEB3-2418643D7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8093" y="5803416"/>
              <a:ext cx="257116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Motion sensor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(accelerometer)</a:t>
              </a:r>
            </a:p>
          </p:txBody>
        </p:sp>
        <p:grpSp>
          <p:nvGrpSpPr>
            <p:cNvPr id="147467" name="Group 12">
              <a:extLst>
                <a:ext uri="{FF2B5EF4-FFF2-40B4-BE49-F238E27FC236}">
                  <a16:creationId xmlns:a16="http://schemas.microsoft.com/office/drawing/2014/main" id="{1B74BBB7-83A4-E519-401B-435892852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982" y="4772571"/>
              <a:ext cx="1703508" cy="1694051"/>
              <a:chOff x="3067306" y="3621386"/>
              <a:chExt cx="2061245" cy="204980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0FC39DD-43F8-A30F-B6EF-6E7B648C7746}"/>
                  </a:ext>
                </a:extLst>
              </p:cNvPr>
              <p:cNvSpPr/>
              <p:nvPr/>
            </p:nvSpPr>
            <p:spPr>
              <a:xfrm flipH="1">
                <a:off x="3067306" y="3621386"/>
                <a:ext cx="2061528" cy="2049249"/>
              </a:xfrm>
              <a:prstGeom prst="ellipse">
                <a:avLst/>
              </a:prstGeom>
              <a:noFill/>
              <a:ln w="28575" cmpd="sng">
                <a:solidFill>
                  <a:srgbClr val="953735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470" name="Picture 14" descr="red_accl.jpg">
                <a:extLst>
                  <a:ext uri="{FF2B5EF4-FFF2-40B4-BE49-F238E27FC236}">
                    <a16:creationId xmlns:a16="http://schemas.microsoft.com/office/drawing/2014/main" id="{380C09ED-8354-5772-8759-5B8A0505D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928" y="3628229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25F44-0A6B-1071-CB77-C16A2DC6742A}"/>
                </a:ext>
              </a:extLst>
            </p:cNvPr>
            <p:cNvCxnSpPr/>
            <p:nvPr/>
          </p:nvCxnSpPr>
          <p:spPr>
            <a:xfrm flipH="1">
              <a:off x="3578291" y="5470960"/>
              <a:ext cx="2021309" cy="3015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  <a:headEnd type="oval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BC409-8105-2052-2CDE-C814E2B448A7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461" name="Group 17">
            <a:extLst>
              <a:ext uri="{FF2B5EF4-FFF2-40B4-BE49-F238E27FC236}">
                <a16:creationId xmlns:a16="http://schemas.microsoft.com/office/drawing/2014/main" id="{F05229DA-FB6D-6358-905A-39F8759B3203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EA4DA1-4C49-7469-6DBA-73D98BCCAA79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7465" name="Picture 19" descr="blast_firstFrame.png">
              <a:extLst>
                <a:ext uri="{FF2B5EF4-FFF2-40B4-BE49-F238E27FC236}">
                  <a16:creationId xmlns:a16="http://schemas.microsoft.com/office/drawing/2014/main" id="{30C3AF58-BC9A-A65A-C3F8-1349BE752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62" name="TextBox 20">
            <a:extLst>
              <a:ext uri="{FF2B5EF4-FFF2-40B4-BE49-F238E27FC236}">
                <a16:creationId xmlns:a16="http://schemas.microsoft.com/office/drawing/2014/main" id="{653B1F4E-D3C8-0331-8E72-354612CE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7463" name="Slide Number Placeholder 8">
            <a:extLst>
              <a:ext uri="{FF2B5EF4-FFF2-40B4-BE49-F238E27FC236}">
                <a16:creationId xmlns:a16="http://schemas.microsoft.com/office/drawing/2014/main" id="{3EC659B6-200E-F745-9C54-3520EC607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4735A-E6BB-8E4F-B4BA-DF2C32D57D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>
            <a:extLst>
              <a:ext uri="{FF2B5EF4-FFF2-40B4-BE49-F238E27FC236}">
                <a16:creationId xmlns:a16="http://schemas.microsoft.com/office/drawing/2014/main" id="{C3E60BC4-B0D1-FC37-E644-0F5BDBED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06" name="Group 2">
            <a:extLst>
              <a:ext uri="{FF2B5EF4-FFF2-40B4-BE49-F238E27FC236}">
                <a16:creationId xmlns:a16="http://schemas.microsoft.com/office/drawing/2014/main" id="{E70ABDF7-C134-0E68-312A-C003FD1D0573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92D2F6-7B0B-20CF-C818-C5F8DBFF98DC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461CDF-D681-7F93-1372-69AADAB44392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CC6AB93-9C46-C96A-B31C-923F9ED9EAB2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1F72766-FD14-1B3C-AA5C-B0E63F2E6EEF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91374845-D896-A33E-1C2E-7C2320C050C6}"/>
              </a:ext>
            </a:extLst>
          </p:cNvPr>
          <p:cNvSpPr/>
          <p:nvPr/>
        </p:nvSpPr>
        <p:spPr>
          <a:xfrm>
            <a:off x="4046538" y="2293938"/>
            <a:ext cx="1793875" cy="2724150"/>
          </a:xfrm>
          <a:custGeom>
            <a:avLst/>
            <a:gdLst>
              <a:gd name="connsiteX0" fmla="*/ 0 w 1965960"/>
              <a:gd name="connsiteY0" fmla="*/ 0 h 3394710"/>
              <a:gd name="connsiteX1" fmla="*/ 571500 w 1965960"/>
              <a:gd name="connsiteY1" fmla="*/ 948690 h 3394710"/>
              <a:gd name="connsiteX2" fmla="*/ 617220 w 1965960"/>
              <a:gd name="connsiteY2" fmla="*/ 1611630 h 3394710"/>
              <a:gd name="connsiteX3" fmla="*/ 1223010 w 1965960"/>
              <a:gd name="connsiteY3" fmla="*/ 2205990 h 3394710"/>
              <a:gd name="connsiteX4" fmla="*/ 1645920 w 1965960"/>
              <a:gd name="connsiteY4" fmla="*/ 3131820 h 3394710"/>
              <a:gd name="connsiteX5" fmla="*/ 1965960 w 1965960"/>
              <a:gd name="connsiteY5" fmla="*/ 3394710 h 33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3394710">
                <a:moveTo>
                  <a:pt x="0" y="0"/>
                </a:moveTo>
                <a:cubicBezTo>
                  <a:pt x="234315" y="340042"/>
                  <a:pt x="468630" y="680085"/>
                  <a:pt x="571500" y="948690"/>
                </a:cubicBezTo>
                <a:cubicBezTo>
                  <a:pt x="674370" y="1217295"/>
                  <a:pt x="508635" y="1402080"/>
                  <a:pt x="617220" y="1611630"/>
                </a:cubicBezTo>
                <a:cubicBezTo>
                  <a:pt x="725805" y="1821180"/>
                  <a:pt x="1051560" y="1952625"/>
                  <a:pt x="1223010" y="2205990"/>
                </a:cubicBezTo>
                <a:cubicBezTo>
                  <a:pt x="1394460" y="2459355"/>
                  <a:pt x="1522095" y="2933700"/>
                  <a:pt x="1645920" y="3131820"/>
                </a:cubicBezTo>
                <a:cubicBezTo>
                  <a:pt x="1769745" y="3329940"/>
                  <a:pt x="1965960" y="3394710"/>
                  <a:pt x="1965960" y="3394710"/>
                </a:cubicBezTo>
              </a:path>
            </a:pathLst>
          </a:custGeom>
          <a:noFill/>
          <a:ln w="28575">
            <a:solidFill>
              <a:srgbClr val="BB222D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F3874B9-026A-289A-A880-C7ADDD614557}"/>
              </a:ext>
            </a:extLst>
          </p:cNvPr>
          <p:cNvSpPr/>
          <p:nvPr/>
        </p:nvSpPr>
        <p:spPr>
          <a:xfrm>
            <a:off x="6696075" y="3429000"/>
            <a:ext cx="1670050" cy="1511300"/>
          </a:xfrm>
          <a:custGeom>
            <a:avLst/>
            <a:gdLst>
              <a:gd name="connsiteX0" fmla="*/ 0 w 1668780"/>
              <a:gd name="connsiteY0" fmla="*/ 1510843 h 1510843"/>
              <a:gd name="connsiteX1" fmla="*/ 331470 w 1668780"/>
              <a:gd name="connsiteY1" fmla="*/ 1327963 h 1510843"/>
              <a:gd name="connsiteX2" fmla="*/ 388620 w 1668780"/>
              <a:gd name="connsiteY2" fmla="*/ 973633 h 1510843"/>
              <a:gd name="connsiteX3" fmla="*/ 571500 w 1668780"/>
              <a:gd name="connsiteY3" fmla="*/ 1430833 h 1510843"/>
              <a:gd name="connsiteX4" fmla="*/ 502920 w 1668780"/>
              <a:gd name="connsiteY4" fmla="*/ 653593 h 1510843"/>
              <a:gd name="connsiteX5" fmla="*/ 640080 w 1668780"/>
              <a:gd name="connsiteY5" fmla="*/ 1202233 h 1510843"/>
              <a:gd name="connsiteX6" fmla="*/ 548640 w 1668780"/>
              <a:gd name="connsiteY6" fmla="*/ 356413 h 1510843"/>
              <a:gd name="connsiteX7" fmla="*/ 765810 w 1668780"/>
              <a:gd name="connsiteY7" fmla="*/ 1316533 h 1510843"/>
              <a:gd name="connsiteX8" fmla="*/ 617220 w 1668780"/>
              <a:gd name="connsiteY8" fmla="*/ 207823 h 1510843"/>
              <a:gd name="connsiteX9" fmla="*/ 788670 w 1668780"/>
              <a:gd name="connsiteY9" fmla="*/ 836473 h 1510843"/>
              <a:gd name="connsiteX10" fmla="*/ 720090 w 1668780"/>
              <a:gd name="connsiteY10" fmla="*/ 2083 h 1510843"/>
              <a:gd name="connsiteX11" fmla="*/ 925830 w 1668780"/>
              <a:gd name="connsiteY11" fmla="*/ 1133653 h 1510843"/>
              <a:gd name="connsiteX12" fmla="*/ 880110 w 1668780"/>
              <a:gd name="connsiteY12" fmla="*/ 322123 h 1510843"/>
              <a:gd name="connsiteX13" fmla="*/ 960120 w 1668780"/>
              <a:gd name="connsiteY13" fmla="*/ 722173 h 1510843"/>
              <a:gd name="connsiteX14" fmla="*/ 994410 w 1668780"/>
              <a:gd name="connsiteY14" fmla="*/ 367843 h 1510843"/>
              <a:gd name="connsiteX15" fmla="*/ 1143000 w 1668780"/>
              <a:gd name="connsiteY15" fmla="*/ 665023 h 1510843"/>
              <a:gd name="connsiteX16" fmla="*/ 1200150 w 1668780"/>
              <a:gd name="connsiteY16" fmla="*/ 367843 h 1510843"/>
              <a:gd name="connsiteX17" fmla="*/ 1268730 w 1668780"/>
              <a:gd name="connsiteY17" fmla="*/ 470713 h 1510843"/>
              <a:gd name="connsiteX18" fmla="*/ 1668780 w 1668780"/>
              <a:gd name="connsiteY18" fmla="*/ 150673 h 15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68780" h="1510843">
                <a:moveTo>
                  <a:pt x="0" y="1510843"/>
                </a:moveTo>
                <a:cubicBezTo>
                  <a:pt x="133350" y="1464170"/>
                  <a:pt x="266700" y="1417498"/>
                  <a:pt x="331470" y="1327963"/>
                </a:cubicBezTo>
                <a:cubicBezTo>
                  <a:pt x="396240" y="1238428"/>
                  <a:pt x="348615" y="956488"/>
                  <a:pt x="388620" y="973633"/>
                </a:cubicBezTo>
                <a:cubicBezTo>
                  <a:pt x="428625" y="990778"/>
                  <a:pt x="552450" y="1484173"/>
                  <a:pt x="571500" y="1430833"/>
                </a:cubicBezTo>
                <a:cubicBezTo>
                  <a:pt x="590550" y="1377493"/>
                  <a:pt x="491490" y="691693"/>
                  <a:pt x="502920" y="653593"/>
                </a:cubicBezTo>
                <a:cubicBezTo>
                  <a:pt x="514350" y="615493"/>
                  <a:pt x="632460" y="1251763"/>
                  <a:pt x="640080" y="1202233"/>
                </a:cubicBezTo>
                <a:cubicBezTo>
                  <a:pt x="647700" y="1152703"/>
                  <a:pt x="527685" y="337363"/>
                  <a:pt x="548640" y="356413"/>
                </a:cubicBezTo>
                <a:cubicBezTo>
                  <a:pt x="569595" y="375463"/>
                  <a:pt x="754380" y="1341298"/>
                  <a:pt x="765810" y="1316533"/>
                </a:cubicBezTo>
                <a:cubicBezTo>
                  <a:pt x="777240" y="1291768"/>
                  <a:pt x="613410" y="287833"/>
                  <a:pt x="617220" y="207823"/>
                </a:cubicBezTo>
                <a:cubicBezTo>
                  <a:pt x="621030" y="127813"/>
                  <a:pt x="771525" y="870763"/>
                  <a:pt x="788670" y="836473"/>
                </a:cubicBezTo>
                <a:cubicBezTo>
                  <a:pt x="805815" y="802183"/>
                  <a:pt x="697230" y="-47447"/>
                  <a:pt x="720090" y="2083"/>
                </a:cubicBezTo>
                <a:cubicBezTo>
                  <a:pt x="742950" y="51613"/>
                  <a:pt x="899160" y="1080313"/>
                  <a:pt x="925830" y="1133653"/>
                </a:cubicBezTo>
                <a:cubicBezTo>
                  <a:pt x="952500" y="1186993"/>
                  <a:pt x="874395" y="390703"/>
                  <a:pt x="880110" y="322123"/>
                </a:cubicBezTo>
                <a:cubicBezTo>
                  <a:pt x="885825" y="253543"/>
                  <a:pt x="941070" y="714553"/>
                  <a:pt x="960120" y="722173"/>
                </a:cubicBezTo>
                <a:cubicBezTo>
                  <a:pt x="979170" y="729793"/>
                  <a:pt x="963930" y="377368"/>
                  <a:pt x="994410" y="367843"/>
                </a:cubicBezTo>
                <a:cubicBezTo>
                  <a:pt x="1024890" y="358318"/>
                  <a:pt x="1108710" y="665023"/>
                  <a:pt x="1143000" y="665023"/>
                </a:cubicBezTo>
                <a:cubicBezTo>
                  <a:pt x="1177290" y="665023"/>
                  <a:pt x="1179195" y="400228"/>
                  <a:pt x="1200150" y="367843"/>
                </a:cubicBezTo>
                <a:cubicBezTo>
                  <a:pt x="1221105" y="335458"/>
                  <a:pt x="1190625" y="506908"/>
                  <a:pt x="1268730" y="470713"/>
                </a:cubicBezTo>
                <a:cubicBezTo>
                  <a:pt x="1346835" y="434518"/>
                  <a:pt x="1668780" y="150673"/>
                  <a:pt x="1668780" y="150673"/>
                </a:cubicBezTo>
              </a:path>
            </a:pathLst>
          </a:custGeom>
          <a:noFill/>
          <a:ln w="19050">
            <a:solidFill>
              <a:srgbClr val="BB222D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149509" name="Group 12">
            <a:extLst>
              <a:ext uri="{FF2B5EF4-FFF2-40B4-BE49-F238E27FC236}">
                <a16:creationId xmlns:a16="http://schemas.microsoft.com/office/drawing/2014/main" id="{EE7EA074-DB81-56DD-E0CF-BDD6708B3CCB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1703387" cy="1693863"/>
            <a:chOff x="3067306" y="3621386"/>
            <a:chExt cx="2061245" cy="20498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0FC0C0-E89F-AE9D-C73B-530BD17872E3}"/>
                </a:ext>
              </a:extLst>
            </p:cNvPr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9" name="Picture 14" descr="red_accl.jpg">
              <a:extLst>
                <a:ext uri="{FF2B5EF4-FFF2-40B4-BE49-F238E27FC236}">
                  <a16:creationId xmlns:a16="http://schemas.microsoft.com/office/drawing/2014/main" id="{6C2FB532-1447-1EBC-6D1A-6EBC46745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928" y="3628229"/>
              <a:ext cx="1934173" cy="193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0F09A9-F8EB-438B-396E-0CBAA3C747B4}"/>
              </a:ext>
            </a:extLst>
          </p:cNvPr>
          <p:cNvCxnSpPr/>
          <p:nvPr/>
        </p:nvCxnSpPr>
        <p:spPr>
          <a:xfrm flipH="1">
            <a:off x="3578225" y="5470525"/>
            <a:ext cx="2020888" cy="301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58F42A-108B-C170-33DB-34432BDE6A29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512" name="Group 17">
            <a:extLst>
              <a:ext uri="{FF2B5EF4-FFF2-40B4-BE49-F238E27FC236}">
                <a16:creationId xmlns:a16="http://schemas.microsoft.com/office/drawing/2014/main" id="{5790AEA7-1D87-8BAE-D72F-C816070B18C7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E9E8BC9-6DF1-1089-8029-349C1ABE26EB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7" name="Picture 19" descr="blast_firstFrame.png">
              <a:extLst>
                <a:ext uri="{FF2B5EF4-FFF2-40B4-BE49-F238E27FC236}">
                  <a16:creationId xmlns:a16="http://schemas.microsoft.com/office/drawing/2014/main" id="{2E6B960E-6668-606A-5E6F-41B502B37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9513" name="TextBox 20">
            <a:extLst>
              <a:ext uri="{FF2B5EF4-FFF2-40B4-BE49-F238E27FC236}">
                <a16:creationId xmlns:a16="http://schemas.microsoft.com/office/drawing/2014/main" id="{A1FE5D98-CA52-FB11-1ED7-02AAD080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5803900"/>
            <a:ext cx="2570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Motion sensor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(accelerometer)</a:t>
            </a:r>
          </a:p>
        </p:txBody>
      </p:sp>
      <p:sp>
        <p:nvSpPr>
          <p:cNvPr id="149514" name="TextBox 21">
            <a:extLst>
              <a:ext uri="{FF2B5EF4-FFF2-40B4-BE49-F238E27FC236}">
                <a16:creationId xmlns:a16="http://schemas.microsoft.com/office/drawing/2014/main" id="{82946C55-534C-902B-9F06-8F13E429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9515" name="Slide Number Placeholder 9">
            <a:extLst>
              <a:ext uri="{FF2B5EF4-FFF2-40B4-BE49-F238E27FC236}">
                <a16:creationId xmlns:a16="http://schemas.microsoft.com/office/drawing/2014/main" id="{480DABBB-9A57-0C97-6BCC-7BC145BE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6D6DB-01B0-CF4D-8AF5-057115F53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1">
            <a:extLst>
              <a:ext uri="{FF2B5EF4-FFF2-40B4-BE49-F238E27FC236}">
                <a16:creationId xmlns:a16="http://schemas.microsoft.com/office/drawing/2014/main" id="{FAE3DFD1-8441-5FD2-60A7-EB772472D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4D6FD-0CF4-9640-BED1-5B826420851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67DC29C0-E624-75CB-0921-2224C9C1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854200"/>
            <a:ext cx="76676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55" name="Group 3">
            <a:extLst>
              <a:ext uri="{FF2B5EF4-FFF2-40B4-BE49-F238E27FC236}">
                <a16:creationId xmlns:a16="http://schemas.microsoft.com/office/drawing/2014/main" id="{8E683D2F-BAB2-0225-3D54-F38EE618A3BF}"/>
              </a:ext>
            </a:extLst>
          </p:cNvPr>
          <p:cNvGrpSpPr>
            <a:grpSpLocks/>
          </p:cNvGrpSpPr>
          <p:nvPr/>
        </p:nvGrpSpPr>
        <p:grpSpPr bwMode="auto">
          <a:xfrm>
            <a:off x="-188913" y="382588"/>
            <a:ext cx="9521826" cy="820737"/>
            <a:chOff x="-520545" y="5050875"/>
            <a:chExt cx="9522372" cy="8217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34B2EC-B9C6-52B0-D40D-0E9A64257472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51557" name="TextBox 5">
              <a:extLst>
                <a:ext uri="{FF2B5EF4-FFF2-40B4-BE49-F238E27FC236}">
                  <a16:creationId xmlns:a16="http://schemas.microsoft.com/office/drawing/2014/main" id="{170F332C-04AE-D657-5FF8-8FD083B6D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Light as medium: LiFi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97054995-1D5F-AA5E-D56F-67E50B0A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Adaptors Communicating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562C389-66F7-F609-D603-BC71331B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3733800"/>
            <a:ext cx="42672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Sending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Encapsulates packet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in a frame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Adds error checking bits, flow control, etc.</a:t>
            </a:r>
          </a:p>
        </p:txBody>
      </p:sp>
      <p:sp>
        <p:nvSpPr>
          <p:cNvPr id="152579" name="Content Placeholder 25">
            <a:extLst>
              <a:ext uri="{FF2B5EF4-FFF2-40B4-BE49-F238E27FC236}">
                <a16:creationId xmlns:a16="http://schemas.microsoft.com/office/drawing/2014/main" id="{728A93C7-1519-E483-3C9B-B8750F8BE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733800"/>
            <a:ext cx="44958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Receiving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Looks for errors, flow control, etc.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Extracts datagram and passes to receiving node</a:t>
            </a:r>
          </a:p>
        </p:txBody>
      </p:sp>
      <p:sp>
        <p:nvSpPr>
          <p:cNvPr id="152580" name="Slide Number Placeholder 4">
            <a:extLst>
              <a:ext uri="{FF2B5EF4-FFF2-40B4-BE49-F238E27FC236}">
                <a16:creationId xmlns:a16="http://schemas.microsoft.com/office/drawing/2014/main" id="{013659DE-64D6-8A2F-30BE-348DFDC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75D55-BE0B-4540-A99E-EB6CDCCB5A2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196FAF45-55B4-B619-DCA3-E8DADA88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863850"/>
            <a:ext cx="97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grpSp>
        <p:nvGrpSpPr>
          <p:cNvPr id="152582" name="Group 6">
            <a:extLst>
              <a:ext uri="{FF2B5EF4-FFF2-40B4-BE49-F238E27FC236}">
                <a16:creationId xmlns:a16="http://schemas.microsoft.com/office/drawing/2014/main" id="{5305281B-A2C0-F631-3576-AB243E4692F5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389188"/>
            <a:ext cx="965200" cy="427037"/>
            <a:chOff x="1477" y="1377"/>
            <a:chExt cx="608" cy="269"/>
          </a:xfrm>
        </p:grpSpPr>
        <p:sp>
          <p:nvSpPr>
            <p:cNvPr id="152600" name="Rectangle 7">
              <a:extLst>
                <a:ext uri="{FF2B5EF4-FFF2-40B4-BE49-F238E27FC236}">
                  <a16:creationId xmlns:a16="http://schemas.microsoft.com/office/drawing/2014/main" id="{349FAC5B-870E-888C-1A71-46B2419D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Rectangle 8">
              <a:extLst>
                <a:ext uri="{FF2B5EF4-FFF2-40B4-BE49-F238E27FC236}">
                  <a16:creationId xmlns:a16="http://schemas.microsoft.com/office/drawing/2014/main" id="{C0FE6B3E-71C4-8AC8-8927-F84D4E7F8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83" name="Line 9">
            <a:extLst>
              <a:ext uri="{FF2B5EF4-FFF2-40B4-BE49-F238E27FC236}">
                <a16:creationId xmlns:a16="http://schemas.microsoft.com/office/drawing/2014/main" id="{A601D22A-29AB-6298-8289-8FFF7AFC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2657475"/>
            <a:ext cx="252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4" name="Rectangle 10">
            <a:extLst>
              <a:ext uri="{FF2B5EF4-FFF2-40B4-BE49-F238E27FC236}">
                <a16:creationId xmlns:a16="http://schemas.microsoft.com/office/drawing/2014/main" id="{BB099168-EB51-7C98-152A-8F257075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1595438"/>
            <a:ext cx="1125537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5" name="Rectangle 11">
            <a:extLst>
              <a:ext uri="{FF2B5EF4-FFF2-40B4-BE49-F238E27FC236}">
                <a16:creationId xmlns:a16="http://schemas.microsoft.com/office/drawing/2014/main" id="{501E7B3F-B13B-DC99-CB91-65D9AE11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1974850"/>
            <a:ext cx="487363" cy="280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Rectangle 12">
            <a:extLst>
              <a:ext uri="{FF2B5EF4-FFF2-40B4-BE49-F238E27FC236}">
                <a16:creationId xmlns:a16="http://schemas.microsoft.com/office/drawing/2014/main" id="{3FECCD21-D36D-F9CE-DDF7-A6CCB45A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95438"/>
            <a:ext cx="1125538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Rectangle 13">
            <a:extLst>
              <a:ext uri="{FF2B5EF4-FFF2-40B4-BE49-F238E27FC236}">
                <a16:creationId xmlns:a16="http://schemas.microsoft.com/office/drawing/2014/main" id="{71C2346C-10F7-DF7A-E975-1026BA57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1966913"/>
            <a:ext cx="487362" cy="257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Text Box 14">
            <a:extLst>
              <a:ext uri="{FF2B5EF4-FFF2-40B4-BE49-F238E27FC236}">
                <a16:creationId xmlns:a16="http://schemas.microsoft.com/office/drawing/2014/main" id="{C4AF4BDA-6FAF-83D7-A113-A6F07B24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825750"/>
            <a:ext cx="113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receiving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sp>
        <p:nvSpPr>
          <p:cNvPr id="152589" name="Text Box 16">
            <a:extLst>
              <a:ext uri="{FF2B5EF4-FFF2-40B4-BE49-F238E27FC236}">
                <a16:creationId xmlns:a16="http://schemas.microsoft.com/office/drawing/2014/main" id="{BF310630-2283-8A15-FDDE-7AA39B176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0" name="Freeform 17">
            <a:extLst>
              <a:ext uri="{FF2B5EF4-FFF2-40B4-BE49-F238E27FC236}">
                <a16:creationId xmlns:a16="http://schemas.microsoft.com/office/drawing/2014/main" id="{27789079-E516-A4D5-8394-26E5728EA9CC}"/>
              </a:ext>
            </a:extLst>
          </p:cNvPr>
          <p:cNvSpPr>
            <a:spLocks/>
          </p:cNvSpPr>
          <p:nvPr/>
        </p:nvSpPr>
        <p:spPr bwMode="auto">
          <a:xfrm>
            <a:off x="1746250" y="2181225"/>
            <a:ext cx="695325" cy="460375"/>
          </a:xfrm>
          <a:custGeom>
            <a:avLst/>
            <a:gdLst>
              <a:gd name="T0" fmla="*/ 2147483646 w 438"/>
              <a:gd name="T1" fmla="*/ 0 h 290"/>
              <a:gd name="T2" fmla="*/ 2147483646 w 438"/>
              <a:gd name="T3" fmla="*/ 2147483646 h 290"/>
              <a:gd name="T4" fmla="*/ 2147483646 w 438"/>
              <a:gd name="T5" fmla="*/ 2147483646 h 290"/>
              <a:gd name="T6" fmla="*/ 2147483646 w 438"/>
              <a:gd name="T7" fmla="*/ 2147483646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290"/>
              <a:gd name="T14" fmla="*/ 438 w 438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290">
                <a:moveTo>
                  <a:pt x="15" y="0"/>
                </a:moveTo>
                <a:cubicBezTo>
                  <a:pt x="7" y="58"/>
                  <a:pt x="0" y="117"/>
                  <a:pt x="15" y="162"/>
                </a:cubicBezTo>
                <a:cubicBezTo>
                  <a:pt x="30" y="207"/>
                  <a:pt x="38" y="248"/>
                  <a:pt x="108" y="269"/>
                </a:cubicBezTo>
                <a:cubicBezTo>
                  <a:pt x="178" y="290"/>
                  <a:pt x="383" y="282"/>
                  <a:pt x="438" y="28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91" name="Group 18">
            <a:extLst>
              <a:ext uri="{FF2B5EF4-FFF2-40B4-BE49-F238E27FC236}">
                <a16:creationId xmlns:a16="http://schemas.microsoft.com/office/drawing/2014/main" id="{A87C3038-0B03-AD80-D410-23FD5F4EB7CC}"/>
              </a:ext>
            </a:extLst>
          </p:cNvPr>
          <p:cNvGrpSpPr>
            <a:grpSpLocks/>
          </p:cNvGrpSpPr>
          <p:nvPr/>
        </p:nvGrpSpPr>
        <p:grpSpPr bwMode="auto">
          <a:xfrm>
            <a:off x="5819775" y="2382838"/>
            <a:ext cx="965200" cy="427037"/>
            <a:chOff x="1477" y="1377"/>
            <a:chExt cx="608" cy="269"/>
          </a:xfrm>
        </p:grpSpPr>
        <p:sp>
          <p:nvSpPr>
            <p:cNvPr id="152598" name="Rectangle 19">
              <a:extLst>
                <a:ext uri="{FF2B5EF4-FFF2-40B4-BE49-F238E27FC236}">
                  <a16:creationId xmlns:a16="http://schemas.microsoft.com/office/drawing/2014/main" id="{691AA808-3E7D-3832-35F3-92CCF274B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Rectangle 20">
              <a:extLst>
                <a:ext uri="{FF2B5EF4-FFF2-40B4-BE49-F238E27FC236}">
                  <a16:creationId xmlns:a16="http://schemas.microsoft.com/office/drawing/2014/main" id="{4B8E64A4-81D7-07E0-E055-F04DF96EB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92" name="Text Box 21">
            <a:extLst>
              <a:ext uri="{FF2B5EF4-FFF2-40B4-BE49-F238E27FC236}">
                <a16:creationId xmlns:a16="http://schemas.microsoft.com/office/drawing/2014/main" id="{8E3DFA13-07AA-0E7B-5B10-A8628ECE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82098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3" name="Text Box 22">
            <a:extLst>
              <a:ext uri="{FF2B5EF4-FFF2-40B4-BE49-F238E27FC236}">
                <a16:creationId xmlns:a16="http://schemas.microsoft.com/office/drawing/2014/main" id="{A87DF070-F9BE-60D1-9FE9-7E6C0FB6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282733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4" name="AutoShape 23">
            <a:extLst>
              <a:ext uri="{FF2B5EF4-FFF2-40B4-BE49-F238E27FC236}">
                <a16:creationId xmlns:a16="http://schemas.microsoft.com/office/drawing/2014/main" id="{C46912CD-957D-5D15-97CA-0DDB4780B6B9}"/>
              </a:ext>
            </a:extLst>
          </p:cNvPr>
          <p:cNvSpPr>
            <a:spLocks/>
          </p:cNvSpPr>
          <p:nvPr/>
        </p:nvSpPr>
        <p:spPr bwMode="auto">
          <a:xfrm rot="5399521">
            <a:off x="4533901" y="758825"/>
            <a:ext cx="220662" cy="2865437"/>
          </a:xfrm>
          <a:prstGeom prst="leftBrace">
            <a:avLst>
              <a:gd name="adj1" fmla="val 10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5" name="Text Box 24">
            <a:extLst>
              <a:ext uri="{FF2B5EF4-FFF2-40B4-BE49-F238E27FC236}">
                <a16:creationId xmlns:a16="http://schemas.microsoft.com/office/drawing/2014/main" id="{C6E84910-689F-BFFA-4D65-E3F87E47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14500"/>
            <a:ext cx="210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layer protocol</a:t>
            </a:r>
          </a:p>
        </p:txBody>
      </p:sp>
      <p:sp>
        <p:nvSpPr>
          <p:cNvPr id="152596" name="Freeform 25">
            <a:extLst>
              <a:ext uri="{FF2B5EF4-FFF2-40B4-BE49-F238E27FC236}">
                <a16:creationId xmlns:a16="http://schemas.microsoft.com/office/drawing/2014/main" id="{E897D5E6-6B3A-D61D-DC9B-427D5FAA5DAA}"/>
              </a:ext>
            </a:extLst>
          </p:cNvPr>
          <p:cNvSpPr>
            <a:spLocks/>
          </p:cNvSpPr>
          <p:nvPr/>
        </p:nvSpPr>
        <p:spPr bwMode="auto">
          <a:xfrm>
            <a:off x="6704013" y="2266950"/>
            <a:ext cx="647700" cy="342900"/>
          </a:xfrm>
          <a:custGeom>
            <a:avLst/>
            <a:gdLst>
              <a:gd name="T0" fmla="*/ 0 w 408"/>
              <a:gd name="T1" fmla="*/ 2147483646 h 216"/>
              <a:gd name="T2" fmla="*/ 2147483646 w 408"/>
              <a:gd name="T3" fmla="*/ 2147483646 h 216"/>
              <a:gd name="T4" fmla="*/ 2147483646 w 408"/>
              <a:gd name="T5" fmla="*/ 2147483646 h 216"/>
              <a:gd name="T6" fmla="*/ 2147483646 w 408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216"/>
              <a:gd name="T14" fmla="*/ 408 w 408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216">
                <a:moveTo>
                  <a:pt x="0" y="208"/>
                </a:moveTo>
                <a:cubicBezTo>
                  <a:pt x="62" y="212"/>
                  <a:pt x="124" y="216"/>
                  <a:pt x="184" y="208"/>
                </a:cubicBezTo>
                <a:cubicBezTo>
                  <a:pt x="244" y="200"/>
                  <a:pt x="324" y="196"/>
                  <a:pt x="361" y="161"/>
                </a:cubicBezTo>
                <a:cubicBezTo>
                  <a:pt x="398" y="126"/>
                  <a:pt x="400" y="27"/>
                  <a:pt x="40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7" name="Text Box 16">
            <a:extLst>
              <a:ext uri="{FF2B5EF4-FFF2-40B4-BE49-F238E27FC236}">
                <a16:creationId xmlns:a16="http://schemas.microsoft.com/office/drawing/2014/main" id="{F33D560C-3B54-D47E-C877-11EBC08E5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15114857-B311-C01A-68BB-7C7DBA5A9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4E9CB-6F9B-1C4C-A575-7934838656B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3C1FFC47-2AB1-3597-F0F0-A69A5308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1">
            <a:extLst>
              <a:ext uri="{FF2B5EF4-FFF2-40B4-BE49-F238E27FC236}">
                <a16:creationId xmlns:a16="http://schemas.microsoft.com/office/drawing/2014/main" id="{01834748-1B55-BC37-2B70-22568E169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3364A-D3A8-3B42-8E50-34AFB846EE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F05FA42-B0ED-5C61-96EF-442F37A0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73CA18-6FCF-02D5-C014-B75F7D8FFC19}"/>
              </a:ext>
            </a:extLst>
          </p:cNvPr>
          <p:cNvSpPr/>
          <p:nvPr/>
        </p:nvSpPr>
        <p:spPr>
          <a:xfrm>
            <a:off x="376518" y="1855694"/>
            <a:ext cx="8431306" cy="833718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>
            <a:extLst>
              <a:ext uri="{FF2B5EF4-FFF2-40B4-BE49-F238E27FC236}">
                <a16:creationId xmlns:a16="http://schemas.microsoft.com/office/drawing/2014/main" id="{9AF88887-B395-F3EE-28EF-840FE7411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Link Layer Addresses (Recap)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(Discussed earlier in the context of ARP)</a:t>
            </a:r>
          </a:p>
        </p:txBody>
      </p:sp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BA148D61-BD12-F82F-7854-A2061B0D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0AE23-7FBC-0A46-8890-873431D94F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7657673-B017-C869-0FA4-A604B96B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ARP protocol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82B87114-6D97-64DB-F947-EE93E6DE9F4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6413" y="1277938"/>
            <a:ext cx="8113712" cy="4918075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destination MAC address = FF-FF-FF-FF-FF-FF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33795" name="Picture 19" descr="underline_base">
            <a:extLst>
              <a:ext uri="{FF2B5EF4-FFF2-40B4-BE49-F238E27FC236}">
                <a16:creationId xmlns:a16="http://schemas.microsoft.com/office/drawing/2014/main" id="{7518DE5D-EB7E-0EEE-E0DC-6CAD197133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1">
            <a:extLst>
              <a:ext uri="{FF2B5EF4-FFF2-40B4-BE49-F238E27FC236}">
                <a16:creationId xmlns:a16="http://schemas.microsoft.com/office/drawing/2014/main" id="{28C73AAB-F060-4C1E-069A-A6C4E3932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C69C2-E7D3-684C-A49E-84D26243D9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C9123E4-8A15-745C-0CE7-49C5E187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an Aside: Promiscuous Mode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662936-488B-0A3D-E1FB-39604D08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Normal adapter: receives frames sent to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local MAC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Broadcast address FF-FF-FF-FF-FF-FF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Promiscuous mode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 </a:t>
            </a:r>
            <a:r>
              <a:rPr lang="en-US" altLang="en-US" i="1">
                <a:ea typeface="ＭＳ Ｐゴシック" panose="020B0600070205080204" pitchFamily="34" charset="-128"/>
              </a:rPr>
              <a:t>everything</a:t>
            </a:r>
            <a:r>
              <a:rPr lang="en-US" altLang="en-US">
                <a:ea typeface="ＭＳ Ｐゴシック" panose="020B0600070205080204" pitchFamily="34" charset="-128"/>
              </a:rPr>
              <a:t>, independent of destination MAC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packet sniffing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monitoring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wireshark, tcpdump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06BD998-085E-A7CA-CCDD-552445BA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643DF-5871-714A-B0DB-0954D4FC6D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D81BDCD7-73D8-BB5E-7289-A48F41F6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4151313"/>
            <a:ext cx="23622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052657" y="248384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052655" y="709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052656" y="1176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1059520" y="1646878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1052656" y="211752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1059520" y="260161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A83FB6-6E7E-C453-C104-925E43D896F8}"/>
              </a:ext>
            </a:extLst>
          </p:cNvPr>
          <p:cNvCxnSpPr>
            <a:cxnSpLocks/>
          </p:cNvCxnSpPr>
          <p:nvPr/>
        </p:nvCxnSpPr>
        <p:spPr>
          <a:xfrm>
            <a:off x="1398494" y="80683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00872AB-880A-5DFB-D436-DD6F5064A1AD}"/>
              </a:ext>
            </a:extLst>
          </p:cNvPr>
          <p:cNvSpPr txBox="1"/>
          <p:nvPr/>
        </p:nvSpPr>
        <p:spPr>
          <a:xfrm>
            <a:off x="336176" y="24838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82F07-A92F-BF3C-B986-99BB8615F4BC}"/>
              </a:ext>
            </a:extLst>
          </p:cNvPr>
          <p:cNvSpPr txBox="1"/>
          <p:nvPr/>
        </p:nvSpPr>
        <p:spPr>
          <a:xfrm>
            <a:off x="5682199" y="19784"/>
            <a:ext cx="56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7A0E51-C9AC-771F-D072-FAAD4E26B5DD}"/>
              </a:ext>
            </a:extLst>
          </p:cNvPr>
          <p:cNvCxnSpPr>
            <a:cxnSpLocks/>
          </p:cNvCxnSpPr>
          <p:nvPr/>
        </p:nvCxnSpPr>
        <p:spPr>
          <a:xfrm>
            <a:off x="5679141" y="95761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8DB80C9-6678-3D44-95D0-0FE5CF464D8B}"/>
              </a:ext>
            </a:extLst>
          </p:cNvPr>
          <p:cNvSpPr txBox="1"/>
          <p:nvPr/>
        </p:nvSpPr>
        <p:spPr>
          <a:xfrm>
            <a:off x="12163439" y="263462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A32817-8694-B33A-DB2D-BACCFB2C2AEA}"/>
              </a:ext>
            </a:extLst>
          </p:cNvPr>
          <p:cNvCxnSpPr>
            <a:cxnSpLocks/>
          </p:cNvCxnSpPr>
          <p:nvPr/>
        </p:nvCxnSpPr>
        <p:spPr>
          <a:xfrm>
            <a:off x="1398492" y="248384"/>
            <a:ext cx="4277592" cy="149973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FFDF43-8A78-5D07-BDBC-6D8655425FFF}"/>
              </a:ext>
            </a:extLst>
          </p:cNvPr>
          <p:cNvCxnSpPr>
            <a:cxnSpLocks/>
          </p:cNvCxnSpPr>
          <p:nvPr/>
        </p:nvCxnSpPr>
        <p:spPr>
          <a:xfrm flipH="1">
            <a:off x="1404983" y="1748118"/>
            <a:ext cx="4271101" cy="176789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C8EE61E-F440-F15B-3D02-CD191B00790A}"/>
              </a:ext>
            </a:extLst>
          </p:cNvPr>
          <p:cNvSpPr txBox="1"/>
          <p:nvPr/>
        </p:nvSpPr>
        <p:spPr>
          <a:xfrm>
            <a:off x="-67378" y="1525926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6</a:t>
            </a:r>
          </a:p>
        </p:txBody>
      </p:sp>
    </p:spTree>
    <p:extLst>
      <p:ext uri="{BB962C8B-B14F-4D97-AF65-F5344CB8AC3E}">
        <p14:creationId xmlns:p14="http://schemas.microsoft.com/office/powerpoint/2010/main" val="6522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C204517-900C-0651-A9DA-FC1C5844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Not Just Use IP Addresses?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C02DF01C-062E-2034-6229-29169A3BB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Links can support </a:t>
            </a:r>
            <a:r>
              <a:rPr lang="en-US" altLang="en-US" i="1">
                <a:ea typeface="ＭＳ Ｐゴシック" panose="020B0600070205080204" pitchFamily="34" charset="-128"/>
              </a:rPr>
              <a:t>any </a:t>
            </a:r>
            <a:r>
              <a:rPr lang="en-US" altLang="en-US">
                <a:ea typeface="ＭＳ Ｐゴシック" panose="020B0600070205080204" pitchFamily="34" charset="-128"/>
              </a:rPr>
              <a:t>network protocol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Not just for IP (e.g., IPX, Appletalk, X.25, …)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Different addresses on different kinds of links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 adapter may move to a new location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cannot simply assign a static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Instead, must reconfigure the adapter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IP address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Must identify the adapter during bootstrap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talk to the adapter to assign it an IP address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402C0BE-F9F7-63B8-02E8-8BD6602D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9A1BC-F6CB-D647-BD98-20E079D2B6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DCC73372-10A2-9258-FE06-0255299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772C-920F-6B4D-8A44-58101254D7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0699729-6AAF-AF54-A4D8-A32FBA0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308C3-3B2E-C7EE-5977-73847BF1096A}"/>
              </a:ext>
            </a:extLst>
          </p:cNvPr>
          <p:cNvSpPr/>
          <p:nvPr/>
        </p:nvSpPr>
        <p:spPr>
          <a:xfrm>
            <a:off x="461963" y="2698750"/>
            <a:ext cx="6491287" cy="16129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09CA6C7-30F9-A5DD-3320-1548D8EC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Collisions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8DD0386-2187-2A69-F381-C7525B25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0"/>
            <a:ext cx="8534400" cy="1554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Single shared broadcast channel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having multiple nodes speaking at once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collisions lead to garbled data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762EB730-A7BB-79F3-B8DB-0C61FADC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BE2E1-AAC6-5549-B797-EC78669EB8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916" name="Picture 7">
            <a:extLst>
              <a:ext uri="{FF2B5EF4-FFF2-40B4-BE49-F238E27FC236}">
                <a16:creationId xmlns:a16="http://schemas.microsoft.com/office/drawing/2014/main" id="{074BE863-977C-9A3E-0D6C-EC25C0FE7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19350"/>
            <a:ext cx="101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j0285750">
            <a:extLst>
              <a:ext uri="{FF2B5EF4-FFF2-40B4-BE49-F238E27FC236}">
                <a16:creationId xmlns:a16="http://schemas.microsoft.com/office/drawing/2014/main" id="{1ADBE62F-9B48-4DA5-1804-B1A7FC8A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04950"/>
            <a:ext cx="1958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>
            <a:extLst>
              <a:ext uri="{FF2B5EF4-FFF2-40B4-BE49-F238E27FC236}">
                <a16:creationId xmlns:a16="http://schemas.microsoft.com/office/drawing/2014/main" id="{FA34FEC3-2B56-CAAA-427E-F8E649880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47750"/>
            <a:ext cx="1828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081478-2E39-F0B6-B7B9-C579A82181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52600" y="2038350"/>
            <a:ext cx="60960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AF1B3-476C-765F-F9D8-B0869B53648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648201" y="2341562"/>
            <a:ext cx="4572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38921" name="Group 47">
            <a:extLst>
              <a:ext uri="{FF2B5EF4-FFF2-40B4-BE49-F238E27FC236}">
                <a16:creationId xmlns:a16="http://schemas.microsoft.com/office/drawing/2014/main" id="{765880D6-1CC9-F62D-A76B-8F1B735999D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504950"/>
            <a:ext cx="327025" cy="457200"/>
            <a:chOff x="2584450" y="5260975"/>
            <a:chExt cx="327026" cy="457200"/>
          </a:xfrm>
        </p:grpSpPr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30BCEC68-4EF7-2AA5-459C-35260A9B4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ectangle 30">
              <a:extLst>
                <a:ext uri="{FF2B5EF4-FFF2-40B4-BE49-F238E27FC236}">
                  <a16:creationId xmlns:a16="http://schemas.microsoft.com/office/drawing/2014/main" id="{0DFC2D00-4553-2675-CBE7-B8977A654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8922" name="Text Box 28">
            <a:extLst>
              <a:ext uri="{FF2B5EF4-FFF2-40B4-BE49-F238E27FC236}">
                <a16:creationId xmlns:a16="http://schemas.microsoft.com/office/drawing/2014/main" id="{45EBB591-1CC1-E6FC-D596-91723D0C7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0515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71-65-F7-2B-08-53</a:t>
            </a:r>
          </a:p>
        </p:txBody>
      </p:sp>
      <p:sp>
        <p:nvSpPr>
          <p:cNvPr id="38923" name="Text Box 21">
            <a:extLst>
              <a:ext uri="{FF2B5EF4-FFF2-40B4-BE49-F238E27FC236}">
                <a16:creationId xmlns:a16="http://schemas.microsoft.com/office/drawing/2014/main" id="{8D6918A5-A793-925B-1007-564E2589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10515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1A-2F-BB-76-09-AD</a:t>
            </a:r>
          </a:p>
        </p:txBody>
      </p:sp>
      <p:sp>
        <p:nvSpPr>
          <p:cNvPr id="38924" name="Text Box 26">
            <a:extLst>
              <a:ext uri="{FF2B5EF4-FFF2-40B4-BE49-F238E27FC236}">
                <a16:creationId xmlns:a16="http://schemas.microsoft.com/office/drawing/2014/main" id="{323F5712-5B65-4014-2847-E6D39C2E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9550"/>
            <a:ext cx="236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0C-C4-11-6F-E3-98</a:t>
            </a:r>
          </a:p>
        </p:txBody>
      </p:sp>
      <p:grpSp>
        <p:nvGrpSpPr>
          <p:cNvPr id="38925" name="Group 47">
            <a:extLst>
              <a:ext uri="{FF2B5EF4-FFF2-40B4-BE49-F238E27FC236}">
                <a16:creationId xmlns:a16="http://schemas.microsoft.com/office/drawing/2014/main" id="{E1AF98C4-103A-53A7-964C-1491EB9FAF77}"/>
              </a:ext>
            </a:extLst>
          </p:cNvPr>
          <p:cNvGrpSpPr>
            <a:grpSpLocks/>
          </p:cNvGrpSpPr>
          <p:nvPr/>
        </p:nvGrpSpPr>
        <p:grpSpPr bwMode="auto">
          <a:xfrm>
            <a:off x="7064375" y="1524000"/>
            <a:ext cx="327025" cy="457200"/>
            <a:chOff x="2584450" y="5260975"/>
            <a:chExt cx="327026" cy="457200"/>
          </a:xfrm>
        </p:grpSpPr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5D0B4A35-627F-A758-5505-DE50D65C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0A12A7B3-4465-D97F-9874-3AB3E8F56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38926" name="Picture 42">
            <a:extLst>
              <a:ext uri="{FF2B5EF4-FFF2-40B4-BE49-F238E27FC236}">
                <a16:creationId xmlns:a16="http://schemas.microsoft.com/office/drawing/2014/main" id="{E2AF2F3F-A3FB-5B7E-2238-6125508A7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B924F3D-1EA9-59C9-51B6-440ED19A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D584FB56-EE8C-DB2C-54F9-DD0055BA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IMG00080">
            <a:extLst>
              <a:ext uri="{FF2B5EF4-FFF2-40B4-BE49-F238E27FC236}">
                <a16:creationId xmlns:a16="http://schemas.microsoft.com/office/drawing/2014/main" id="{7347A95E-D938-B079-07BD-7EA977E49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A18B448-180E-AD0B-3DF7-345C88C6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pic>
        <p:nvPicPr>
          <p:cNvPr id="43010" name="Picture 7">
            <a:extLst>
              <a:ext uri="{FF2B5EF4-FFF2-40B4-BE49-F238E27FC236}">
                <a16:creationId xmlns:a16="http://schemas.microsoft.com/office/drawing/2014/main" id="{9B94375F-41FF-3924-6834-A6A20015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8"/>
          <a:stretch>
            <a:fillRect/>
          </a:stretch>
        </p:blipFill>
        <p:spPr bwMode="auto">
          <a:xfrm>
            <a:off x="485775" y="4692650"/>
            <a:ext cx="30813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>
            <a:extLst>
              <a:ext uri="{FF2B5EF4-FFF2-40B4-BE49-F238E27FC236}">
                <a16:creationId xmlns:a16="http://schemas.microsoft.com/office/drawing/2014/main" id="{50F23503-FFD3-1FA4-E77F-08CB2A0A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9"/>
          <a:stretch>
            <a:fillRect/>
          </a:stretch>
        </p:blipFill>
        <p:spPr bwMode="auto">
          <a:xfrm>
            <a:off x="485775" y="698500"/>
            <a:ext cx="30813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>
            <a:extLst>
              <a:ext uri="{FF2B5EF4-FFF2-40B4-BE49-F238E27FC236}">
                <a16:creationId xmlns:a16="http://schemas.microsoft.com/office/drawing/2014/main" id="{A7E2D37E-7DA5-FB6B-273A-A6EBB839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2" b="33784"/>
          <a:stretch>
            <a:fillRect/>
          </a:stretch>
        </p:blipFill>
        <p:spPr bwMode="auto">
          <a:xfrm>
            <a:off x="485775" y="2635250"/>
            <a:ext cx="30813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0">
            <a:extLst>
              <a:ext uri="{FF2B5EF4-FFF2-40B4-BE49-F238E27FC236}">
                <a16:creationId xmlns:a16="http://schemas.microsoft.com/office/drawing/2014/main" id="{F9D60260-3951-A391-847D-5BD5B32F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693738"/>
            <a:ext cx="3144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Time Division Multiple Access</a:t>
            </a:r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79A69268-B1BE-2AFB-0DE3-D8A89755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2951163"/>
            <a:ext cx="31448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Frequency Division Multiple Access</a:t>
            </a:r>
          </a:p>
        </p:txBody>
      </p:sp>
      <p:sp>
        <p:nvSpPr>
          <p:cNvPr id="43015" name="TextBox 12">
            <a:extLst>
              <a:ext uri="{FF2B5EF4-FFF2-40B4-BE49-F238E27FC236}">
                <a16:creationId xmlns:a16="http://schemas.microsoft.com/office/drawing/2014/main" id="{1EF517F6-A342-FBDD-C8E9-12C19BB2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210175"/>
            <a:ext cx="314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Code Division Multiple Access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DC67BDD9-21A5-6DF0-7A79-93604F0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AC88135-59AE-47E8-1378-9B32B0A60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6C2F444-4F71-0865-B48F-56360365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48891-2D7D-A646-AF3B-C7C6B66EC4E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060" name="Picture 4" descr="IMG00080">
            <a:extLst>
              <a:ext uri="{FF2B5EF4-FFF2-40B4-BE49-F238E27FC236}">
                <a16:creationId xmlns:a16="http://schemas.microsoft.com/office/drawing/2014/main" id="{03996EBE-941C-AADB-9D7F-9A68344B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G00078">
            <a:extLst>
              <a:ext uri="{FF2B5EF4-FFF2-40B4-BE49-F238E27FC236}">
                <a16:creationId xmlns:a16="http://schemas.microsoft.com/office/drawing/2014/main" id="{AB643080-4E37-1E89-8BAD-339D04E0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EF151D-8DDD-8C66-BC74-7E65FFDD1695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ECB7A111-A414-B565-61BC-2F9B655A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972050"/>
            <a:ext cx="18907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8">
            <a:extLst>
              <a:ext uri="{FF2B5EF4-FFF2-40B4-BE49-F238E27FC236}">
                <a16:creationId xmlns:a16="http://schemas.microsoft.com/office/drawing/2014/main" id="{CD8F3E8F-CE73-A1B5-7F45-6C8F50D1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762000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>
            <a:extLst>
              <a:ext uri="{FF2B5EF4-FFF2-40B4-BE49-F238E27FC236}">
                <a16:creationId xmlns:a16="http://schemas.microsoft.com/office/drawing/2014/main" id="{6341B7ED-DEF7-3102-D54F-F058F801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Human Conversation…</a:t>
            </a:r>
          </a:p>
        </p:txBody>
      </p:sp>
      <p:sp>
        <p:nvSpPr>
          <p:cNvPr id="39940" name="Content Placeholder 2">
            <a:extLst>
              <a:ext uri="{FF2B5EF4-FFF2-40B4-BE49-F238E27FC236}">
                <a16:creationId xmlns:a16="http://schemas.microsoft.com/office/drawing/2014/main" id="{BA0DE100-791C-D0E5-8266-30B36B755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Listen before speaking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…and don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t interrupt!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Detect simultaneous talking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shut up!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Wait for a random period of time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before trying to talk again!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E94AFD89-7367-45A5-CCB2-921D9AD8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9FA0A-7D96-BD4B-A924-4C7062E9C23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7110" name="Picture 9">
            <a:extLst>
              <a:ext uri="{FF2B5EF4-FFF2-40B4-BE49-F238E27FC236}">
                <a16:creationId xmlns:a16="http://schemas.microsoft.com/office/drawing/2014/main" id="{F8CB02AE-BE8E-7657-428A-1AFE1D979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111500"/>
            <a:ext cx="1638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A1DC95C-2DE1-3178-C44E-80481BB8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37B3AB86-3859-1785-3BEC-09285F7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54A09-DEB9-D945-B9E6-F42BBE4261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B47D77A7-21B0-2D2C-3290-7E04517F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1565275"/>
            <a:ext cx="50736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59E33A5-B410-8C4C-52A6-3791139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B0C5C24D-8089-7C1A-2778-ECF7CF7A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Listen for other senders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transmit your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Collisions can still occur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Propagation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Wasted transmission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976836E-6610-8A6B-ECFE-3D97C37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DF773-1F17-0D49-B188-FDC7357E1E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6" name="Picture 3" descr="5">
            <a:extLst>
              <a:ext uri="{FF2B5EF4-FFF2-40B4-BE49-F238E27FC236}">
                <a16:creationId xmlns:a16="http://schemas.microsoft.com/office/drawing/2014/main" id="{51812AF7-430E-CA10-7756-7A74D4F5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5">
            <a:extLst>
              <a:ext uri="{FF2B5EF4-FFF2-40B4-BE49-F238E27FC236}">
                <a16:creationId xmlns:a16="http://schemas.microsoft.com/office/drawing/2014/main" id="{6DB9F164-78C5-B1A7-6802-24ED8EF7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5">
            <a:extLst>
              <a:ext uri="{FF2B5EF4-FFF2-40B4-BE49-F238E27FC236}">
                <a16:creationId xmlns:a16="http://schemas.microsoft.com/office/drawing/2014/main" id="{9D126D50-7601-D961-0612-CB2F606080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0189" name="Picture 3" descr="5">
              <a:extLst>
                <a:ext uri="{FF2B5EF4-FFF2-40B4-BE49-F238E27FC236}">
                  <a16:creationId xmlns:a16="http://schemas.microsoft.com/office/drawing/2014/main" id="{F2412108-0F62-BB9E-D072-DD231B048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65D1A-901D-39C7-3F31-DF1ADF496877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8D170E-B331-578B-2A51-692F5FBD694D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227C1-C522-BC47-F750-24E36D6D7B81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4D6952-1CEB-2DE9-6335-A0B9F584A081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2222A8-094F-70F1-2257-C76FF911257F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3D7AB96-3A01-2A0A-5CC9-13F45CF37457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147F4F-673B-11C5-C5E5-FCF2A1A2DB8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F37762-415C-C2AF-606D-9674CE4E52B9}"/>
              </a:ext>
            </a:extLst>
          </p:cNvPr>
          <p:cNvCxnSpPr>
            <a:cxnSpLocks/>
          </p:cNvCxnSpPr>
          <p:nvPr/>
        </p:nvCxnSpPr>
        <p:spPr>
          <a:xfrm>
            <a:off x="6804025" y="27368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AE1F01-4851-B9AF-B798-04952176337A}"/>
              </a:ext>
            </a:extLst>
          </p:cNvPr>
          <p:cNvCxnSpPr>
            <a:cxnSpLocks/>
          </p:cNvCxnSpPr>
          <p:nvPr/>
        </p:nvCxnSpPr>
        <p:spPr>
          <a:xfrm>
            <a:off x="4914900" y="4032250"/>
            <a:ext cx="4227513" cy="162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F96822-3764-113D-9621-EA44AA4DCC50}"/>
              </a:ext>
            </a:extLst>
          </p:cNvPr>
          <p:cNvCxnSpPr>
            <a:cxnSpLocks/>
          </p:cNvCxnSpPr>
          <p:nvPr/>
        </p:nvCxnSpPr>
        <p:spPr>
          <a:xfrm>
            <a:off x="7337425" y="293052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0E246-CB58-9823-8C2D-EAFFBA2D8188}"/>
              </a:ext>
            </a:extLst>
          </p:cNvPr>
          <p:cNvCxnSpPr>
            <a:cxnSpLocks/>
          </p:cNvCxnSpPr>
          <p:nvPr/>
        </p:nvCxnSpPr>
        <p:spPr>
          <a:xfrm>
            <a:off x="7731125" y="311467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ED2C01-24EF-AB5E-D86D-29A05E399EDC}"/>
              </a:ext>
            </a:extLst>
          </p:cNvPr>
          <p:cNvCxnSpPr>
            <a:cxnSpLocks/>
          </p:cNvCxnSpPr>
          <p:nvPr/>
        </p:nvCxnSpPr>
        <p:spPr>
          <a:xfrm>
            <a:off x="8335963" y="3322638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36E98-6C61-FBB1-1D53-D430D10D4CDE}"/>
              </a:ext>
            </a:extLst>
          </p:cNvPr>
          <p:cNvCxnSpPr>
            <a:cxnSpLocks/>
          </p:cNvCxnSpPr>
          <p:nvPr/>
        </p:nvCxnSpPr>
        <p:spPr>
          <a:xfrm>
            <a:off x="5916613" y="2827338"/>
            <a:ext cx="0" cy="201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9A8520-058B-7F58-3412-381DF3C95D55}"/>
              </a:ext>
            </a:extLst>
          </p:cNvPr>
          <p:cNvCxnSpPr>
            <a:cxnSpLocks/>
          </p:cNvCxnSpPr>
          <p:nvPr/>
        </p:nvCxnSpPr>
        <p:spPr>
          <a:xfrm>
            <a:off x="5338763" y="3059113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8" name="Title 1">
            <a:extLst>
              <a:ext uri="{FF2B5EF4-FFF2-40B4-BE49-F238E27FC236}">
                <a16:creationId xmlns:a16="http://schemas.microsoft.com/office/drawing/2014/main" id="{DFD0A172-C709-80CA-B2B4-F750ACAFD7DD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052657" y="248384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052655" y="709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052656" y="1176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1059520" y="1646878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1052656" y="211752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1059520" y="260161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E3F064-7D53-BAE8-7A3C-BC7F11AEDB10}"/>
              </a:ext>
            </a:extLst>
          </p:cNvPr>
          <p:cNvSpPr/>
          <p:nvPr/>
        </p:nvSpPr>
        <p:spPr>
          <a:xfrm>
            <a:off x="1059520" y="35160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75EEC-5BD8-67FD-1913-0C86CB7576FF}"/>
              </a:ext>
            </a:extLst>
          </p:cNvPr>
          <p:cNvSpPr/>
          <p:nvPr/>
        </p:nvSpPr>
        <p:spPr>
          <a:xfrm>
            <a:off x="1059520" y="39732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5699AD-D4A9-E944-2B1B-5924CA7A1E30}"/>
              </a:ext>
            </a:extLst>
          </p:cNvPr>
          <p:cNvSpPr/>
          <p:nvPr/>
        </p:nvSpPr>
        <p:spPr>
          <a:xfrm>
            <a:off x="1059520" y="4443862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CEB0B8-96CA-BF32-DB92-A53297F84B5A}"/>
              </a:ext>
            </a:extLst>
          </p:cNvPr>
          <p:cNvSpPr/>
          <p:nvPr/>
        </p:nvSpPr>
        <p:spPr>
          <a:xfrm>
            <a:off x="1059520" y="490470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34ADAC1-DD65-0869-D793-9341232F4916}"/>
              </a:ext>
            </a:extLst>
          </p:cNvPr>
          <p:cNvSpPr/>
          <p:nvPr/>
        </p:nvSpPr>
        <p:spPr>
          <a:xfrm>
            <a:off x="1059520" y="5388803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873A423-D7B7-F946-A6D8-3019223A7870}"/>
              </a:ext>
            </a:extLst>
          </p:cNvPr>
          <p:cNvSpPr/>
          <p:nvPr/>
        </p:nvSpPr>
        <p:spPr>
          <a:xfrm>
            <a:off x="1066101" y="5859450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A83FB6-6E7E-C453-C104-925E43D896F8}"/>
              </a:ext>
            </a:extLst>
          </p:cNvPr>
          <p:cNvCxnSpPr>
            <a:cxnSpLocks/>
          </p:cNvCxnSpPr>
          <p:nvPr/>
        </p:nvCxnSpPr>
        <p:spPr>
          <a:xfrm>
            <a:off x="1398494" y="80683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88C5FC-3E0F-B37F-51A0-05DC0A429F53}"/>
              </a:ext>
            </a:extLst>
          </p:cNvPr>
          <p:cNvSpPr/>
          <p:nvPr/>
        </p:nvSpPr>
        <p:spPr>
          <a:xfrm>
            <a:off x="1066101" y="6316650"/>
            <a:ext cx="270445" cy="4445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0872AB-880A-5DFB-D436-DD6F5064A1AD}"/>
              </a:ext>
            </a:extLst>
          </p:cNvPr>
          <p:cNvSpPr txBox="1"/>
          <p:nvPr/>
        </p:nvSpPr>
        <p:spPr>
          <a:xfrm>
            <a:off x="336176" y="24838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82F07-A92F-BF3C-B986-99BB8615F4BC}"/>
              </a:ext>
            </a:extLst>
          </p:cNvPr>
          <p:cNvSpPr txBox="1"/>
          <p:nvPr/>
        </p:nvSpPr>
        <p:spPr>
          <a:xfrm>
            <a:off x="5682199" y="19784"/>
            <a:ext cx="56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7A0E51-C9AC-771F-D072-FAAD4E26B5DD}"/>
              </a:ext>
            </a:extLst>
          </p:cNvPr>
          <p:cNvCxnSpPr>
            <a:cxnSpLocks/>
          </p:cNvCxnSpPr>
          <p:nvPr/>
        </p:nvCxnSpPr>
        <p:spPr>
          <a:xfrm>
            <a:off x="5679141" y="95761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8DB80C9-6678-3D44-95D0-0FE5CF464D8B}"/>
              </a:ext>
            </a:extLst>
          </p:cNvPr>
          <p:cNvSpPr txBox="1"/>
          <p:nvPr/>
        </p:nvSpPr>
        <p:spPr>
          <a:xfrm>
            <a:off x="12163439" y="263462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A32817-8694-B33A-DB2D-BACCFB2C2AEA}"/>
              </a:ext>
            </a:extLst>
          </p:cNvPr>
          <p:cNvCxnSpPr>
            <a:cxnSpLocks/>
          </p:cNvCxnSpPr>
          <p:nvPr/>
        </p:nvCxnSpPr>
        <p:spPr>
          <a:xfrm>
            <a:off x="1398492" y="248384"/>
            <a:ext cx="4277592" cy="149973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FFDF43-8A78-5D07-BDBC-6D8655425FFF}"/>
              </a:ext>
            </a:extLst>
          </p:cNvPr>
          <p:cNvCxnSpPr>
            <a:cxnSpLocks/>
          </p:cNvCxnSpPr>
          <p:nvPr/>
        </p:nvCxnSpPr>
        <p:spPr>
          <a:xfrm flipH="1">
            <a:off x="1404983" y="1748118"/>
            <a:ext cx="4271101" cy="176789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22589DE-93F2-3829-8960-05D76A84982B}"/>
              </a:ext>
            </a:extLst>
          </p:cNvPr>
          <p:cNvSpPr txBox="1"/>
          <p:nvPr/>
        </p:nvSpPr>
        <p:spPr>
          <a:xfrm>
            <a:off x="-67378" y="1525926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6</a:t>
            </a:r>
          </a:p>
        </p:txBody>
      </p:sp>
    </p:spTree>
    <p:extLst>
      <p:ext uri="{BB962C8B-B14F-4D97-AF65-F5344CB8AC3E}">
        <p14:creationId xmlns:p14="http://schemas.microsoft.com/office/powerpoint/2010/main" val="167659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5">
            <a:extLst>
              <a:ext uri="{FF2B5EF4-FFF2-40B4-BE49-F238E27FC236}">
                <a16:creationId xmlns:a16="http://schemas.microsoft.com/office/drawing/2014/main" id="{7BFD2B3E-C6EF-C6DC-4763-DE0A4853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5">
            <a:extLst>
              <a:ext uri="{FF2B5EF4-FFF2-40B4-BE49-F238E27FC236}">
                <a16:creationId xmlns:a16="http://schemas.microsoft.com/office/drawing/2014/main" id="{9FEE7078-303B-2A18-5DA5-9736DBD0BD3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1208" name="Picture 3" descr="5">
              <a:extLst>
                <a:ext uri="{FF2B5EF4-FFF2-40B4-BE49-F238E27FC236}">
                  <a16:creationId xmlns:a16="http://schemas.microsoft.com/office/drawing/2014/main" id="{1304B448-B01E-7348-95F9-497787E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CEF2CB-C985-173F-5CB1-BDF8188A94B1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C6EC2-FB24-5969-7C3D-35A88EC042B6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DF01-0449-BC2E-D348-01D8DF0B475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CA83BF-001F-1313-A4E8-4995FB74941D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1EE130-6DBD-75E1-31A8-2B5C92CE865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81094F-1D54-A1AA-BBFF-644E3B2A1945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B2B95-DB1A-9320-B186-2C9DBA3ABAF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838140-CDE7-6044-5A84-009E6A561B05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2B1B80F-B9A0-37A7-95E1-9DADCBBE81DB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03C6B5E4-3304-9FC0-076F-15CB775AB3E5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637C8F-DB34-81BD-DF74-0AAF8B01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2226" name="Picture 3" descr="5">
            <a:extLst>
              <a:ext uri="{FF2B5EF4-FFF2-40B4-BE49-F238E27FC236}">
                <a16:creationId xmlns:a16="http://schemas.microsoft.com/office/drawing/2014/main" id="{25671E08-D5DE-111E-5F0E-5A04E10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7A792DD0-00F3-B499-E9ED-16DE63AB874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2234" name="Picture 3" descr="5">
              <a:extLst>
                <a:ext uri="{FF2B5EF4-FFF2-40B4-BE49-F238E27FC236}">
                  <a16:creationId xmlns:a16="http://schemas.microsoft.com/office/drawing/2014/main" id="{EA8FF163-0A85-BF5A-A333-97E5439D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8C6-94D8-5F2F-BA3B-256F870198E9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BAB5F1-E992-0048-C9F4-C171B25D7A4F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20F1B-A378-1032-827D-CDEE0407225B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7C4FF57-B0D6-9088-4E35-951832AFCC87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B92DAB-DF36-ED28-1E1A-F1D93682712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AC46D6-179B-9027-1858-C1E3DD101B2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F60F5-899A-E591-7DBE-E7F9D3872A4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B7C6FE-8A7B-4B34-F33A-3518E280034A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AC7A5F5-9D46-D6F0-570C-E38004EB78B4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C46B052-8331-CD1E-44EE-D180D520E22B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C56C2E7-9C8C-C16C-9FED-0306D8ECBEBE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DD598A6-F87D-1687-25FF-6F4867B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3250" name="Picture 3" descr="5">
            <a:extLst>
              <a:ext uri="{FF2B5EF4-FFF2-40B4-BE49-F238E27FC236}">
                <a16:creationId xmlns:a16="http://schemas.microsoft.com/office/drawing/2014/main" id="{A3FD2355-0958-27D2-B9F2-DE62997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5">
            <a:extLst>
              <a:ext uri="{FF2B5EF4-FFF2-40B4-BE49-F238E27FC236}">
                <a16:creationId xmlns:a16="http://schemas.microsoft.com/office/drawing/2014/main" id="{DCB2C5BC-1951-B8D4-B19C-694238493C7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3262" name="Picture 3" descr="5">
              <a:extLst>
                <a:ext uri="{FF2B5EF4-FFF2-40B4-BE49-F238E27FC236}">
                  <a16:creationId xmlns:a16="http://schemas.microsoft.com/office/drawing/2014/main" id="{3A4E9000-29E6-5114-5C32-8421A3B2F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1845AB-41A4-12DC-2CA6-CE77B3B0520F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A46EE-091B-8D48-635D-08FF1F2AA9FE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4A665-AE84-60A3-41C1-A536E93CF6F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0BA37B-D5AC-16FF-7230-0EC00E7DE4EC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C7DA99-4FCE-B58C-D5B3-769F6AE93463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0773DDB-7E41-BEEA-B267-295FF33B676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7EA47-876B-453D-ECAC-43FDEBFC04CD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EBDD8-DB7E-462B-E6B3-DF95242E4012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5CBFE9C-6DC6-139B-DB64-7E067F0703C1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A9BA54-8D11-6078-D8D5-3127EA096060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769C1CE-5F02-7892-BE8D-D50D6EC80617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1FE8EDE-B45F-856D-6FD1-DC33E026ACC5}"/>
              </a:ext>
            </a:extLst>
          </p:cNvPr>
          <p:cNvSpPr/>
          <p:nvPr/>
        </p:nvSpPr>
        <p:spPr>
          <a:xfrm>
            <a:off x="4940300" y="2998788"/>
            <a:ext cx="3738563" cy="221615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03070 w 3303070"/>
              <a:gd name="connsiteY0" fmla="*/ 0 h 2092106"/>
              <a:gd name="connsiteX1" fmla="*/ 0 w 3303070"/>
              <a:gd name="connsiteY1" fmla="*/ 1332855 h 2092106"/>
              <a:gd name="connsiteX2" fmla="*/ 15499 w 3303070"/>
              <a:gd name="connsiteY2" fmla="*/ 1890629 h 2092106"/>
              <a:gd name="connsiteX3" fmla="*/ 3303070 w 3303070"/>
              <a:gd name="connsiteY3" fmla="*/ 2092106 h 2092106"/>
              <a:gd name="connsiteX4" fmla="*/ 3303070 w 3303070"/>
              <a:gd name="connsiteY4" fmla="*/ 0 h 2092106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3303070 w 3303070"/>
              <a:gd name="connsiteY3" fmla="*/ 2092106 h 2526059"/>
              <a:gd name="connsiteX4" fmla="*/ 3303070 w 3303070"/>
              <a:gd name="connsiteY4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91543 w 3303070"/>
              <a:gd name="connsiteY3" fmla="*/ 2333122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2684912 w 3303070"/>
              <a:gd name="connsiteY3" fmla="*/ 1139753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591922 w 3303070"/>
              <a:gd name="connsiteY4" fmla="*/ 2023156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684912 w 3303070"/>
              <a:gd name="connsiteY4" fmla="*/ 2379617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2636643 w 3303070"/>
              <a:gd name="connsiteY0" fmla="*/ 0 h 1797638"/>
              <a:gd name="connsiteX1" fmla="*/ 0 w 3303070"/>
              <a:gd name="connsiteY1" fmla="*/ 604434 h 1797638"/>
              <a:gd name="connsiteX2" fmla="*/ 15499 w 3303070"/>
              <a:gd name="connsiteY2" fmla="*/ 1797638 h 1797638"/>
              <a:gd name="connsiteX3" fmla="*/ 1445048 w 3303070"/>
              <a:gd name="connsiteY3" fmla="*/ 1139753 h 1797638"/>
              <a:gd name="connsiteX4" fmla="*/ 2684912 w 3303070"/>
              <a:gd name="connsiteY4" fmla="*/ 1651196 h 1797638"/>
              <a:gd name="connsiteX5" fmla="*/ 3303070 w 3303070"/>
              <a:gd name="connsiteY5" fmla="*/ 1363685 h 1797638"/>
              <a:gd name="connsiteX6" fmla="*/ 2636643 w 3303070"/>
              <a:gd name="connsiteY6" fmla="*/ 0 h 1797638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636643 w 3303070"/>
              <a:gd name="connsiteY6" fmla="*/ 0 h 2216092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948383 w 3303070"/>
              <a:gd name="connsiteY6" fmla="*/ 891778 h 2216092"/>
              <a:gd name="connsiteX7" fmla="*/ 2636643 w 3303070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38797 w 3738797"/>
              <a:gd name="connsiteY6" fmla="*/ 442327 h 2216092"/>
              <a:gd name="connsiteX7" fmla="*/ 2636643 w 3738797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428831 w 3738797"/>
              <a:gd name="connsiteY6" fmla="*/ 134122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23299 w 3738797"/>
              <a:gd name="connsiteY6" fmla="*/ 197665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8797" h="2216092">
                <a:moveTo>
                  <a:pt x="2636643" y="0"/>
                </a:moveTo>
                <a:lnTo>
                  <a:pt x="0" y="1022888"/>
                </a:lnTo>
                <a:lnTo>
                  <a:pt x="15499" y="2216092"/>
                </a:lnTo>
                <a:lnTo>
                  <a:pt x="1445048" y="1558207"/>
                </a:lnTo>
                <a:lnTo>
                  <a:pt x="2684912" y="2069650"/>
                </a:lnTo>
                <a:lnTo>
                  <a:pt x="3303070" y="1782139"/>
                </a:lnTo>
                <a:lnTo>
                  <a:pt x="3723299" y="1976658"/>
                </a:lnTo>
                <a:lnTo>
                  <a:pt x="3738797" y="442327"/>
                </a:lnTo>
                <a:lnTo>
                  <a:pt x="2636643" y="0"/>
                </a:lnTo>
                <a:close/>
              </a:path>
            </a:pathLst>
          </a:custGeom>
          <a:pattFill prst="solidDmnd">
            <a:fgClr>
              <a:srgbClr val="DC2B19"/>
            </a:fgClr>
            <a:bgClr>
              <a:srgbClr val="FFF805"/>
            </a:bgClr>
          </a:patt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F8BB5-849C-1587-A58D-0B06740842EE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4106863"/>
            <a:ext cx="2767013" cy="2568575"/>
            <a:chOff x="6063494" y="4107051"/>
            <a:chExt cx="2767733" cy="2569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6D6EC-CA57-4F10-9904-50284398B4AB}"/>
                </a:ext>
              </a:extLst>
            </p:cNvPr>
            <p:cNvSpPr txBox="1"/>
            <p:nvPr/>
          </p:nvSpPr>
          <p:spPr>
            <a:xfrm>
              <a:off x="6463648" y="5967971"/>
              <a:ext cx="2367579" cy="708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time-space region of collision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7BD460-6501-9AC5-86CC-BCC8AF785DFB}"/>
                </a:ext>
              </a:extLst>
            </p:cNvPr>
            <p:cNvSpPr/>
            <p:nvPr/>
          </p:nvSpPr>
          <p:spPr>
            <a:xfrm>
              <a:off x="6063494" y="4107051"/>
              <a:ext cx="1283034" cy="1937135"/>
            </a:xfrm>
            <a:custGeom>
              <a:avLst/>
              <a:gdLst>
                <a:gd name="connsiteX0" fmla="*/ 1282703 w 1282703"/>
                <a:gd name="connsiteY0" fmla="*/ 1937288 h 1937288"/>
                <a:gd name="connsiteX1" fmla="*/ 11842 w 1282703"/>
                <a:gd name="connsiteY1" fmla="*/ 1208868 h 1937288"/>
                <a:gd name="connsiteX2" fmla="*/ 755760 w 1282703"/>
                <a:gd name="connsiteY2" fmla="*/ 0 h 193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3" h="1937288">
                  <a:moveTo>
                    <a:pt x="1282703" y="1937288"/>
                  </a:moveTo>
                  <a:cubicBezTo>
                    <a:pt x="691184" y="1734518"/>
                    <a:pt x="99666" y="1531749"/>
                    <a:pt x="11842" y="1208868"/>
                  </a:cubicBezTo>
                  <a:cubicBezTo>
                    <a:pt x="-75982" y="885987"/>
                    <a:pt x="339889" y="442993"/>
                    <a:pt x="755760" y="0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3B577820-8D8A-865A-1C38-D936394F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Punt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AAF10D19-5E73-8917-33DC-2700D7A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F9D86-38F9-DD4C-A02B-5918A26D1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75" name="Picture 4" descr="IMG00080">
            <a:extLst>
              <a:ext uri="{FF2B5EF4-FFF2-40B4-BE49-F238E27FC236}">
                <a16:creationId xmlns:a16="http://schemas.microsoft.com/office/drawing/2014/main" id="{1036B3CF-761B-1EB1-1BB7-74835CC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IMG00078">
            <a:extLst>
              <a:ext uri="{FF2B5EF4-FFF2-40B4-BE49-F238E27FC236}">
                <a16:creationId xmlns:a16="http://schemas.microsoft.com/office/drawing/2014/main" id="{46356B3F-C4D5-0D5E-B7FF-803A6B7E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59A26-9518-C991-8A14-406D1A7B7DD4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0330053E-20E3-156B-D9EE-33964FA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A96C94C-0724-3301-05EA-C09FF47E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DB4F3E8-9BF7-6024-1AF9-8198F33E6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Channel partitioning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and fair at high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Inefficient at low load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Taking turns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Eliminates empty slots without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Vulnerable to failures (e.g. lost token)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Random access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at low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Collision overhead at high load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A78A89F-4BAA-9199-8CAA-7F98C6A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0BAE5-22BF-6041-94F2-DE3707218B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B505003F-3211-D237-7BF8-2A1780EA9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E17DB-E7AC-D742-866F-62F65D6FC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756359E-D4A3-7ABF-65C4-711F30D0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23135-70A7-448B-694E-86C47D023F94}"/>
              </a:ext>
            </a:extLst>
          </p:cNvPr>
          <p:cNvSpPr/>
          <p:nvPr/>
        </p:nvSpPr>
        <p:spPr>
          <a:xfrm>
            <a:off x="385763" y="4311650"/>
            <a:ext cx="6491287" cy="20447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25E166A2-2025-3C52-64FF-4E202BEA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79988"/>
            <a:ext cx="555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Automatic Repeat request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 implemented in wired LAN (e.g. Ethernet)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4">
            <a:extLst>
              <a:ext uri="{FF2B5EF4-FFF2-40B4-BE49-F238E27FC236}">
                <a16:creationId xmlns:a16="http://schemas.microsoft.com/office/drawing/2014/main" id="{4C743AC3-A193-DD49-4E26-7D696A63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59394" name="Slide Number Placeholder 3">
            <a:extLst>
              <a:ext uri="{FF2B5EF4-FFF2-40B4-BE49-F238E27FC236}">
                <a16:creationId xmlns:a16="http://schemas.microsoft.com/office/drawing/2014/main" id="{5071984E-61BC-5B6F-2FEA-A097821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EEB3F-21A3-9B42-B08B-14185EA05E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>
            <a:extLst>
              <a:ext uri="{FF2B5EF4-FFF2-40B4-BE49-F238E27FC236}">
                <a16:creationId xmlns:a16="http://schemas.microsoft.com/office/drawing/2014/main" id="{25EA527B-6CDF-E7E3-FE34-C9AA21FD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60418" name="Rectangle 7">
            <a:extLst>
              <a:ext uri="{FF2B5EF4-FFF2-40B4-BE49-F238E27FC236}">
                <a16:creationId xmlns:a16="http://schemas.microsoft.com/office/drawing/2014/main" id="{09F3B99F-2AE9-C568-F816-74A67C6C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Dominant wired LAN technology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First widely used LAN technology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Kept up with speed race: 10 Mbps – 40 Gbps 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3CD1B7D-E86C-2DBB-1BBB-7B74921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10D21-85C1-D644-9585-EA6C5AE9B59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20" name="Picture 4" descr="551 metcalfe-enet">
            <a:extLst>
              <a:ext uri="{FF2B5EF4-FFF2-40B4-BE49-F238E27FC236}">
                <a16:creationId xmlns:a16="http://schemas.microsoft.com/office/drawing/2014/main" id="{2EB13ED7-67C9-DA38-0532-EE9BF2F8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60788"/>
            <a:ext cx="5192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2608F7F9-7E5A-4072-1928-7DF56FF0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457835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Metcalfe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Ethernet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sketch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AFA894B-B7BA-8B7E-1600-E736AF96E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C688F-A512-DC4A-996D-A8CB3FF57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2" descr="EmbeddedGeeKs - IEEE Ethernet Standards">
            <a:extLst>
              <a:ext uri="{FF2B5EF4-FFF2-40B4-BE49-F238E27FC236}">
                <a16:creationId xmlns:a16="http://schemas.microsoft.com/office/drawing/2014/main" id="{DF9AD791-8CCD-3AFD-43C2-0FA005C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050"/>
            <a:ext cx="9144001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Simple graphical comparison between single-mode and multimode optical... |  Download Scientific Diagram">
            <a:extLst>
              <a:ext uri="{FF2B5EF4-FFF2-40B4-BE49-F238E27FC236}">
                <a16:creationId xmlns:a16="http://schemas.microsoft.com/office/drawing/2014/main" id="{495AAA8F-A223-583F-7CE6-4BA30B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92663"/>
            <a:ext cx="7567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AEFA1F1-F0C7-E955-0ECE-3730B89E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Uses CSMA/CD</a:t>
            </a:r>
          </a:p>
        </p:txBody>
      </p:sp>
      <p:sp>
        <p:nvSpPr>
          <p:cNvPr id="1251331" name="Rectangle 3">
            <a:extLst>
              <a:ext uri="{FF2B5EF4-FFF2-40B4-BE49-F238E27FC236}">
                <a16:creationId xmlns:a16="http://schemas.microsoft.com/office/drawing/2014/main" id="{0A2537C8-82AF-5828-B744-A47878EC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587375"/>
            <a:ext cx="91440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Sense: wait for link to be idle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idle: start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busy: wait until idle</a:t>
            </a:r>
          </a:p>
          <a:p>
            <a:pPr lvl="1">
              <a:defRPr/>
            </a:pPr>
            <a:r>
              <a:rPr lang="en-US" dirty="0"/>
              <a:t>A strategy is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p-persistent</a:t>
            </a:r>
            <a:r>
              <a:rPr lang="en-US" dirty="0"/>
              <a:t> if, after waiting for the line to clear, the sender sends with probability p≤1.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Detection: listen while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collision: transmission is complete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Collision: abort transmission, and send jam signal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Access: exponential back-off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collision, wait random time before trying again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</a:t>
            </a:r>
            <a:r>
              <a:rPr lang="en-US" altLang="en-US" dirty="0" err="1">
                <a:ea typeface="ＭＳ Ｐゴシック" panose="020B0600070205080204" pitchFamily="34" charset="-128"/>
              </a:rPr>
              <a:t>m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collision, choose K randomly from {0, …, 2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-1}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wait for K*512 bit times before trying again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976F7DA-A839-B646-639E-144BFC38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9E126-839E-0749-9DC6-7161E83797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052657" y="248384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052655" y="709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052656" y="1176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1059520" y="1646878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1052656" y="211752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1059520" y="260161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E3F064-7D53-BAE8-7A3C-BC7F11AEDB10}"/>
              </a:ext>
            </a:extLst>
          </p:cNvPr>
          <p:cNvSpPr/>
          <p:nvPr/>
        </p:nvSpPr>
        <p:spPr>
          <a:xfrm>
            <a:off x="1059520" y="35160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A83FB6-6E7E-C453-C104-925E43D896F8}"/>
              </a:ext>
            </a:extLst>
          </p:cNvPr>
          <p:cNvCxnSpPr>
            <a:cxnSpLocks/>
          </p:cNvCxnSpPr>
          <p:nvPr/>
        </p:nvCxnSpPr>
        <p:spPr>
          <a:xfrm>
            <a:off x="1398494" y="80683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00872AB-880A-5DFB-D436-DD6F5064A1AD}"/>
              </a:ext>
            </a:extLst>
          </p:cNvPr>
          <p:cNvSpPr txBox="1"/>
          <p:nvPr/>
        </p:nvSpPr>
        <p:spPr>
          <a:xfrm>
            <a:off x="336176" y="24838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82F07-A92F-BF3C-B986-99BB8615F4BC}"/>
              </a:ext>
            </a:extLst>
          </p:cNvPr>
          <p:cNvSpPr txBox="1"/>
          <p:nvPr/>
        </p:nvSpPr>
        <p:spPr>
          <a:xfrm>
            <a:off x="5682199" y="19784"/>
            <a:ext cx="56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7A0E51-C9AC-771F-D072-FAAD4E26B5DD}"/>
              </a:ext>
            </a:extLst>
          </p:cNvPr>
          <p:cNvCxnSpPr>
            <a:cxnSpLocks/>
          </p:cNvCxnSpPr>
          <p:nvPr/>
        </p:nvCxnSpPr>
        <p:spPr>
          <a:xfrm>
            <a:off x="5679141" y="95761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8DB80C9-6678-3D44-95D0-0FE5CF464D8B}"/>
              </a:ext>
            </a:extLst>
          </p:cNvPr>
          <p:cNvSpPr txBox="1"/>
          <p:nvPr/>
        </p:nvSpPr>
        <p:spPr>
          <a:xfrm>
            <a:off x="12163439" y="263462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A32817-8694-B33A-DB2D-BACCFB2C2AEA}"/>
              </a:ext>
            </a:extLst>
          </p:cNvPr>
          <p:cNvCxnSpPr>
            <a:cxnSpLocks/>
          </p:cNvCxnSpPr>
          <p:nvPr/>
        </p:nvCxnSpPr>
        <p:spPr>
          <a:xfrm>
            <a:off x="1398492" y="248384"/>
            <a:ext cx="4277592" cy="149973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FFDF43-8A78-5D07-BDBC-6D8655425FFF}"/>
              </a:ext>
            </a:extLst>
          </p:cNvPr>
          <p:cNvCxnSpPr>
            <a:cxnSpLocks/>
          </p:cNvCxnSpPr>
          <p:nvPr/>
        </p:nvCxnSpPr>
        <p:spPr>
          <a:xfrm flipH="1">
            <a:off x="1404983" y="1748118"/>
            <a:ext cx="4271101" cy="176789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AA35D8-3C7E-CFC2-165F-AAE9D4CCBD15}"/>
              </a:ext>
            </a:extLst>
          </p:cNvPr>
          <p:cNvSpPr txBox="1"/>
          <p:nvPr/>
        </p:nvSpPr>
        <p:spPr>
          <a:xfrm>
            <a:off x="-67378" y="1525926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6</a:t>
            </a:r>
          </a:p>
        </p:txBody>
      </p:sp>
    </p:spTree>
    <p:extLst>
      <p:ext uri="{BB962C8B-B14F-4D97-AF65-F5344CB8AC3E}">
        <p14:creationId xmlns:p14="http://schemas.microsoft.com/office/powerpoint/2010/main" val="5970135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0A9E2F-B0E4-C21E-6286-6C392E40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5538" name="Content Placeholder 4">
            <a:extLst>
              <a:ext uri="{FF2B5EF4-FFF2-40B4-BE49-F238E27FC236}">
                <a16:creationId xmlns:a16="http://schemas.microsoft.com/office/drawing/2014/main" id="{7A6C964C-9B04-02C4-3142-6A13CB38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collision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Abort transmission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Jam the link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Wait random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 again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in wireless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receive data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while transmitting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2">
            <a:extLst>
              <a:ext uri="{FF2B5EF4-FFF2-40B4-BE49-F238E27FC236}">
                <a16:creationId xmlns:a16="http://schemas.microsoft.com/office/drawing/2014/main" id="{E8B917FA-0A14-48E6-5EB9-BDD8355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203D-83C6-B44F-97FD-D37F626E22F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40" name="Picture 3" descr="5">
            <a:extLst>
              <a:ext uri="{FF2B5EF4-FFF2-40B4-BE49-F238E27FC236}">
                <a16:creationId xmlns:a16="http://schemas.microsoft.com/office/drawing/2014/main" id="{80B7442B-BA19-A60E-D6F3-F19F5D51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43388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1654D0F-5D3B-096C-F410-3804E1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7586" name="Slide Number Placeholder 2">
            <a:extLst>
              <a:ext uri="{FF2B5EF4-FFF2-40B4-BE49-F238E27FC236}">
                <a16:creationId xmlns:a16="http://schemas.microsoft.com/office/drawing/2014/main" id="{4D122A8F-BC87-3D23-E13F-40E704E2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25207-8799-124A-A2BB-23EF6E28425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 descr="5">
            <a:extLst>
              <a:ext uri="{FF2B5EF4-FFF2-40B4-BE49-F238E27FC236}">
                <a16:creationId xmlns:a16="http://schemas.microsoft.com/office/drawing/2014/main" id="{2911AAAD-853A-4BB6-2CC8-90D034F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219200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5">
            <a:extLst>
              <a:ext uri="{FF2B5EF4-FFF2-40B4-BE49-F238E27FC236}">
                <a16:creationId xmlns:a16="http://schemas.microsoft.com/office/drawing/2014/main" id="{1FC67E1A-BE00-499A-3B42-87ED8416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219200"/>
            <a:ext cx="4165600" cy="4906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41C8D-7C60-45B4-FFD2-7AED19EC55FF}"/>
              </a:ext>
            </a:extLst>
          </p:cNvPr>
          <p:cNvSpPr txBox="1"/>
          <p:nvPr/>
        </p:nvSpPr>
        <p:spPr>
          <a:xfrm>
            <a:off x="808038" y="6172200"/>
            <a:ext cx="307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Without collision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3B3F-64D9-2943-9DC9-9930BE4F0C74}"/>
              </a:ext>
            </a:extLst>
          </p:cNvPr>
          <p:cNvSpPr txBox="1"/>
          <p:nvPr/>
        </p:nvSpPr>
        <p:spPr>
          <a:xfrm>
            <a:off x="5045075" y="6169025"/>
            <a:ext cx="3808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 collision detection and abort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8B8B8BD5-9C37-1F7F-83B0-FB01C0673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CD3CC-5C7C-3340-BF10-ADE50E54F1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E427E20-480F-C9E5-90CE-A786501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57AF0-379D-86B1-CD00-E3506AFB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19563"/>
            <a:ext cx="1185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3DC1F-E8C9-A05B-3138-31960B9B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05">
            <a:off x="1909763" y="3900488"/>
            <a:ext cx="38782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CEE5112D-98CB-755E-829E-254637EA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706938"/>
            <a:ext cx="40401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EF1BC2EA-1111-9283-B9AE-05416B41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176838"/>
            <a:ext cx="37036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279DA364-FAF4-B9A7-2FD6-9678F843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3816F-FB9B-E341-88FE-491F794BA8F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9444624-1D15-CC33-30BB-CEF04B34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3F2A5450-72E8-7D75-6E4E-40C96AB4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987800"/>
            <a:ext cx="30607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FE99A9C8-6B72-3F96-B3C6-B57E2598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857625"/>
            <a:ext cx="2408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CEE0-EAA4-DCF5-BFCF-9AACB329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079750"/>
            <a:ext cx="126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99AF-2D01-B16F-D139-94D100F8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03800"/>
            <a:ext cx="3916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does not happen like this. :-D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DF5CB1B5-D75D-F644-722D-30052C646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D8DAB-E1BA-DB4D-AE9B-33F302C0284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2D0FF63-4CC5-7625-EF9B-C75447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200D8A25-6224-B2C6-3487-9FDF8F1B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C1216142-FE50-43DD-7713-34133C64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4DA2FB5A-3CBD-8C81-C887-C0BDE65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92A7FC5F-7812-887A-A7DF-B1A455E05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E6B67-A5DC-1445-BE8E-1D7F60C2B6C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5AD917A2-2003-5D90-D380-092AA403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FD2D606F-B6D1-590E-8351-BE49BCC2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>
            <a:extLst>
              <a:ext uri="{FF2B5EF4-FFF2-40B4-BE49-F238E27FC236}">
                <a16:creationId xmlns:a16="http://schemas.microsoft.com/office/drawing/2014/main" id="{53BA280C-38AB-9C84-12B4-DC43D23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2">
            <a:extLst>
              <a:ext uri="{FF2B5EF4-FFF2-40B4-BE49-F238E27FC236}">
                <a16:creationId xmlns:a16="http://schemas.microsoft.com/office/drawing/2014/main" id="{03D2C2E5-E49C-A65F-3621-ECB46CBA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sp>
        <p:nvSpPr>
          <p:cNvPr id="72710" name="TextBox 8">
            <a:extLst>
              <a:ext uri="{FF2B5EF4-FFF2-40B4-BE49-F238E27FC236}">
                <a16:creationId xmlns:a16="http://schemas.microsoft.com/office/drawing/2014/main" id="{59F63D4C-2DB8-87F3-C99E-A052BD7E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433533B-E155-018B-70AC-D0035BA03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AD0B5-46C9-F940-BD21-6AFF90AB08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ABCB274-ABB0-0458-0900-445497B1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F9371DDB-998C-962C-1145-EA8E2FAC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41500"/>
            <a:ext cx="755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B0CE7868-8C2B-5669-D04C-1E6AC5C4B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FF8F-756D-9949-96D8-539FCE607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80528-E7A4-276E-B768-A9737617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00C0A2FC-2171-FE0C-4860-3350B99F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A4856E05-DBA9-955E-2B6A-B655D40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7775"/>
            <a:ext cx="11715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>
            <a:extLst>
              <a:ext uri="{FF2B5EF4-FFF2-40B4-BE49-F238E27FC236}">
                <a16:creationId xmlns:a16="http://schemas.microsoft.com/office/drawing/2014/main" id="{36779960-70F0-45BD-1B3D-1289142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D1C6BD30-9914-06D2-2446-DA21A686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D4DF2-2944-C64E-A3D1-DD6D5BA565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4843319-6041-7AFB-45D1-B4A1C365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7239825C-DAA2-AF38-8323-445C4540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>
            <a:extLst>
              <a:ext uri="{FF2B5EF4-FFF2-40B4-BE49-F238E27FC236}">
                <a16:creationId xmlns:a16="http://schemas.microsoft.com/office/drawing/2014/main" id="{B06DB029-AD77-7CD9-15E4-0016FBDD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0BBF0906-FA71-6D2B-0816-724D84DC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>
            <a:extLst>
              <a:ext uri="{FF2B5EF4-FFF2-40B4-BE49-F238E27FC236}">
                <a16:creationId xmlns:a16="http://schemas.microsoft.com/office/drawing/2014/main" id="{1FAB4E87-7164-2A98-0BAE-314AD74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25C1851D-DCE1-4FA6-0E5A-D370B2CB8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720F8-00EA-354A-B87D-2892E1C9CC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26BC77-0C42-2A92-96B6-9AC78217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5E2AC105-4898-5507-EDE7-E5FE6C44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>
            <a:extLst>
              <a:ext uri="{FF2B5EF4-FFF2-40B4-BE49-F238E27FC236}">
                <a16:creationId xmlns:a16="http://schemas.microsoft.com/office/drawing/2014/main" id="{53980CC2-EBEB-AB36-1FA9-98A0D8C0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EF7F998A-0095-0596-AF52-80EE615F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D6FB5-A406-9FA5-B4FE-5A84DAA1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0D1C9-E835-148D-1F26-053C43CF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3BD5D9-32D0-5CC6-3FB4-8DB13123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6809" name="Picture 11">
            <a:extLst>
              <a:ext uri="{FF2B5EF4-FFF2-40B4-BE49-F238E27FC236}">
                <a16:creationId xmlns:a16="http://schemas.microsoft.com/office/drawing/2014/main" id="{95924DBD-62D7-5DC9-D39B-71FA9A2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052657" y="248384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052655" y="709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052656" y="1176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1059520" y="1646878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1052656" y="211752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1059520" y="260161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E3F064-7D53-BAE8-7A3C-BC7F11AEDB10}"/>
              </a:ext>
            </a:extLst>
          </p:cNvPr>
          <p:cNvSpPr/>
          <p:nvPr/>
        </p:nvSpPr>
        <p:spPr>
          <a:xfrm>
            <a:off x="1059520" y="35160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75EEC-5BD8-67FD-1913-0C86CB7576FF}"/>
              </a:ext>
            </a:extLst>
          </p:cNvPr>
          <p:cNvSpPr/>
          <p:nvPr/>
        </p:nvSpPr>
        <p:spPr>
          <a:xfrm>
            <a:off x="1059520" y="39732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5699AD-D4A9-E944-2B1B-5924CA7A1E30}"/>
              </a:ext>
            </a:extLst>
          </p:cNvPr>
          <p:cNvSpPr/>
          <p:nvPr/>
        </p:nvSpPr>
        <p:spPr>
          <a:xfrm>
            <a:off x="1059520" y="4443862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CEB0B8-96CA-BF32-DB92-A53297F84B5A}"/>
              </a:ext>
            </a:extLst>
          </p:cNvPr>
          <p:cNvSpPr/>
          <p:nvPr/>
        </p:nvSpPr>
        <p:spPr>
          <a:xfrm>
            <a:off x="1059520" y="490470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34ADAC1-DD65-0869-D793-9341232F4916}"/>
              </a:ext>
            </a:extLst>
          </p:cNvPr>
          <p:cNvSpPr/>
          <p:nvPr/>
        </p:nvSpPr>
        <p:spPr>
          <a:xfrm>
            <a:off x="1059520" y="5388803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873A423-D7B7-F946-A6D8-3019223A7870}"/>
              </a:ext>
            </a:extLst>
          </p:cNvPr>
          <p:cNvSpPr/>
          <p:nvPr/>
        </p:nvSpPr>
        <p:spPr>
          <a:xfrm>
            <a:off x="1066101" y="5859450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A83FB6-6E7E-C453-C104-925E43D896F8}"/>
              </a:ext>
            </a:extLst>
          </p:cNvPr>
          <p:cNvCxnSpPr>
            <a:cxnSpLocks/>
          </p:cNvCxnSpPr>
          <p:nvPr/>
        </p:nvCxnSpPr>
        <p:spPr>
          <a:xfrm>
            <a:off x="1398494" y="80683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00872AB-880A-5DFB-D436-DD6F5064A1AD}"/>
              </a:ext>
            </a:extLst>
          </p:cNvPr>
          <p:cNvSpPr txBox="1"/>
          <p:nvPr/>
        </p:nvSpPr>
        <p:spPr>
          <a:xfrm>
            <a:off x="336176" y="24838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82F07-A92F-BF3C-B986-99BB8615F4BC}"/>
              </a:ext>
            </a:extLst>
          </p:cNvPr>
          <p:cNvSpPr txBox="1"/>
          <p:nvPr/>
        </p:nvSpPr>
        <p:spPr>
          <a:xfrm>
            <a:off x="5682199" y="19784"/>
            <a:ext cx="56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7A0E51-C9AC-771F-D072-FAAD4E26B5DD}"/>
              </a:ext>
            </a:extLst>
          </p:cNvPr>
          <p:cNvCxnSpPr>
            <a:cxnSpLocks/>
          </p:cNvCxnSpPr>
          <p:nvPr/>
        </p:nvCxnSpPr>
        <p:spPr>
          <a:xfrm>
            <a:off x="5679141" y="95761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8DB80C9-6678-3D44-95D0-0FE5CF464D8B}"/>
              </a:ext>
            </a:extLst>
          </p:cNvPr>
          <p:cNvSpPr txBox="1"/>
          <p:nvPr/>
        </p:nvSpPr>
        <p:spPr>
          <a:xfrm>
            <a:off x="12163439" y="263462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A32817-8694-B33A-DB2D-BACCFB2C2AEA}"/>
              </a:ext>
            </a:extLst>
          </p:cNvPr>
          <p:cNvCxnSpPr>
            <a:cxnSpLocks/>
          </p:cNvCxnSpPr>
          <p:nvPr/>
        </p:nvCxnSpPr>
        <p:spPr>
          <a:xfrm>
            <a:off x="1398492" y="248384"/>
            <a:ext cx="4277592" cy="149973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FFDF43-8A78-5D07-BDBC-6D8655425FFF}"/>
              </a:ext>
            </a:extLst>
          </p:cNvPr>
          <p:cNvCxnSpPr>
            <a:cxnSpLocks/>
          </p:cNvCxnSpPr>
          <p:nvPr/>
        </p:nvCxnSpPr>
        <p:spPr>
          <a:xfrm flipH="1">
            <a:off x="1404983" y="1748118"/>
            <a:ext cx="4271101" cy="176789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BA0D8C-FC4D-891C-93B8-F2CD715236F7}"/>
              </a:ext>
            </a:extLst>
          </p:cNvPr>
          <p:cNvCxnSpPr>
            <a:cxnSpLocks/>
          </p:cNvCxnSpPr>
          <p:nvPr/>
        </p:nvCxnSpPr>
        <p:spPr>
          <a:xfrm>
            <a:off x="1404983" y="3516015"/>
            <a:ext cx="4277592" cy="138869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6D6A4F-BF06-F316-5D73-DAB5D9FB292D}"/>
              </a:ext>
            </a:extLst>
          </p:cNvPr>
          <p:cNvCxnSpPr>
            <a:cxnSpLocks/>
          </p:cNvCxnSpPr>
          <p:nvPr/>
        </p:nvCxnSpPr>
        <p:spPr>
          <a:xfrm flipH="1">
            <a:off x="1408228" y="4904709"/>
            <a:ext cx="4274347" cy="180190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61E7BE-651D-06BB-0631-A6816E70393C}"/>
              </a:ext>
            </a:extLst>
          </p:cNvPr>
          <p:cNvSpPr txBox="1"/>
          <p:nvPr/>
        </p:nvSpPr>
        <p:spPr>
          <a:xfrm>
            <a:off x="-67378" y="1525926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29EB80-5224-EE44-9095-4A6D4E9286F3}"/>
              </a:ext>
            </a:extLst>
          </p:cNvPr>
          <p:cNvSpPr txBox="1"/>
          <p:nvPr/>
        </p:nvSpPr>
        <p:spPr>
          <a:xfrm>
            <a:off x="-47195" y="469392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6</a:t>
            </a:r>
          </a:p>
        </p:txBody>
      </p:sp>
    </p:spTree>
    <p:extLst>
      <p:ext uri="{BB962C8B-B14F-4D97-AF65-F5344CB8AC3E}">
        <p14:creationId xmlns:p14="http://schemas.microsoft.com/office/powerpoint/2010/main" val="2841688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B97A956-9CC5-3A8B-9863-ACAC85598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1CD0-D463-5D4B-8379-565AC646EE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570C07-2CEA-25D0-911A-B014EF9D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7827" name="Picture 7">
            <a:extLst>
              <a:ext uri="{FF2B5EF4-FFF2-40B4-BE49-F238E27FC236}">
                <a16:creationId xmlns:a16="http://schemas.microsoft.com/office/drawing/2014/main" id="{C8599BBB-9FB0-C423-14E3-502C8B1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>
            <a:extLst>
              <a:ext uri="{FF2B5EF4-FFF2-40B4-BE49-F238E27FC236}">
                <a16:creationId xmlns:a16="http://schemas.microsoft.com/office/drawing/2014/main" id="{F057DF9F-1F7C-3BE7-21EF-D8E90CE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>
            <a:extLst>
              <a:ext uri="{FF2B5EF4-FFF2-40B4-BE49-F238E27FC236}">
                <a16:creationId xmlns:a16="http://schemas.microsoft.com/office/drawing/2014/main" id="{07464A6D-E136-E1D6-95EB-16B38559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id="{84F5603F-E5D9-5D11-A614-54B1C863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>
            <a:extLst>
              <a:ext uri="{FF2B5EF4-FFF2-40B4-BE49-F238E27FC236}">
                <a16:creationId xmlns:a16="http://schemas.microsoft.com/office/drawing/2014/main" id="{E717B258-F7AA-CC8D-C4A1-6273B60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9">
            <a:extLst>
              <a:ext uri="{FF2B5EF4-FFF2-40B4-BE49-F238E27FC236}">
                <a16:creationId xmlns:a16="http://schemas.microsoft.com/office/drawing/2014/main" id="{A3504A1F-A0D8-6B7B-7446-5F1EDB557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7833" name="Picture 11">
            <a:extLst>
              <a:ext uri="{FF2B5EF4-FFF2-40B4-BE49-F238E27FC236}">
                <a16:creationId xmlns:a16="http://schemas.microsoft.com/office/drawing/2014/main" id="{90E4345B-77DD-CB35-44A7-E89C4D6D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ECEBD-51F8-0B74-BF71-EFCD52EA2CF1}"/>
              </a:ext>
            </a:extLst>
          </p:cNvPr>
          <p:cNvSpPr/>
          <p:nvPr/>
        </p:nvSpPr>
        <p:spPr>
          <a:xfrm>
            <a:off x="0" y="2051050"/>
            <a:ext cx="9140825" cy="1262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time &gt;= 2*propagation time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95ACDEC6-6EB7-E1B4-CB4F-95629428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77CFC-BB74-6246-B50A-350297655C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29405C6-2228-0935-1ADF-55A1E7DA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8851" name="Picture 7">
            <a:extLst>
              <a:ext uri="{FF2B5EF4-FFF2-40B4-BE49-F238E27FC236}">
                <a16:creationId xmlns:a16="http://schemas.microsoft.com/office/drawing/2014/main" id="{FDCAB725-96A4-2E84-34A6-0F7CADA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>
            <a:extLst>
              <a:ext uri="{FF2B5EF4-FFF2-40B4-BE49-F238E27FC236}">
                <a16:creationId xmlns:a16="http://schemas.microsoft.com/office/drawing/2014/main" id="{B4E6EB30-1B8A-18C4-14B3-F34DBBB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>
            <a:extLst>
              <a:ext uri="{FF2B5EF4-FFF2-40B4-BE49-F238E27FC236}">
                <a16:creationId xmlns:a16="http://schemas.microsoft.com/office/drawing/2014/main" id="{3CFC3038-9A88-4E61-E8AE-E55E4FAF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>
            <a:extLst>
              <a:ext uri="{FF2B5EF4-FFF2-40B4-BE49-F238E27FC236}">
                <a16:creationId xmlns:a16="http://schemas.microsoft.com/office/drawing/2014/main" id="{474CA53E-662C-0D99-691B-F0B54BC9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A58E73A-5E5A-32EC-E1D4-804F2FF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>
            <a:extLst>
              <a:ext uri="{FF2B5EF4-FFF2-40B4-BE49-F238E27FC236}">
                <a16:creationId xmlns:a16="http://schemas.microsoft.com/office/drawing/2014/main" id="{CE62E254-8B5F-2E82-0E45-6E218A24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>
            <a:extLst>
              <a:ext uri="{FF2B5EF4-FFF2-40B4-BE49-F238E27FC236}">
                <a16:creationId xmlns:a16="http://schemas.microsoft.com/office/drawing/2014/main" id="{5D4FAD95-3483-03B3-8963-DF1B8E1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8E93C-49C8-CB57-4C57-101698985490}"/>
              </a:ext>
            </a:extLst>
          </p:cNvPr>
          <p:cNvSpPr/>
          <p:nvPr/>
        </p:nvSpPr>
        <p:spPr>
          <a:xfrm>
            <a:off x="1038225" y="5272088"/>
            <a:ext cx="3417888" cy="99536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8B43-D469-7A4A-53B7-9E9030BE14CD}"/>
              </a:ext>
            </a:extLst>
          </p:cNvPr>
          <p:cNvSpPr txBox="1"/>
          <p:nvPr/>
        </p:nvSpPr>
        <p:spPr>
          <a:xfrm>
            <a:off x="0" y="6321425"/>
            <a:ext cx="6553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Formula for minimum packet size (P) or maximum length (L)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052657" y="248384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052655" y="709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052656" y="1176231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1059520" y="1646878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1052656" y="211752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1059520" y="260161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E3F064-7D53-BAE8-7A3C-BC7F11AEDB10}"/>
              </a:ext>
            </a:extLst>
          </p:cNvPr>
          <p:cNvSpPr/>
          <p:nvPr/>
        </p:nvSpPr>
        <p:spPr>
          <a:xfrm>
            <a:off x="1059520" y="35160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75EEC-5BD8-67FD-1913-0C86CB7576FF}"/>
              </a:ext>
            </a:extLst>
          </p:cNvPr>
          <p:cNvSpPr/>
          <p:nvPr/>
        </p:nvSpPr>
        <p:spPr>
          <a:xfrm>
            <a:off x="1059520" y="3973215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5699AD-D4A9-E944-2B1B-5924CA7A1E30}"/>
              </a:ext>
            </a:extLst>
          </p:cNvPr>
          <p:cNvSpPr/>
          <p:nvPr/>
        </p:nvSpPr>
        <p:spPr>
          <a:xfrm>
            <a:off x="1059520" y="4443862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CEB0B8-96CA-BF32-DB92-A53297F84B5A}"/>
              </a:ext>
            </a:extLst>
          </p:cNvPr>
          <p:cNvSpPr/>
          <p:nvPr/>
        </p:nvSpPr>
        <p:spPr>
          <a:xfrm>
            <a:off x="1059520" y="4904709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34ADAC1-DD65-0869-D793-9341232F4916}"/>
              </a:ext>
            </a:extLst>
          </p:cNvPr>
          <p:cNvSpPr/>
          <p:nvPr/>
        </p:nvSpPr>
        <p:spPr>
          <a:xfrm>
            <a:off x="1059520" y="5388803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873A423-D7B7-F946-A6D8-3019223A7870}"/>
              </a:ext>
            </a:extLst>
          </p:cNvPr>
          <p:cNvSpPr/>
          <p:nvPr/>
        </p:nvSpPr>
        <p:spPr>
          <a:xfrm>
            <a:off x="1066101" y="5859450"/>
            <a:ext cx="270445" cy="4445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A83FB6-6E7E-C453-C104-925E43D896F8}"/>
              </a:ext>
            </a:extLst>
          </p:cNvPr>
          <p:cNvCxnSpPr>
            <a:cxnSpLocks/>
          </p:cNvCxnSpPr>
          <p:nvPr/>
        </p:nvCxnSpPr>
        <p:spPr>
          <a:xfrm>
            <a:off x="1398494" y="80683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88C5FC-3E0F-B37F-51A0-05DC0A429F53}"/>
              </a:ext>
            </a:extLst>
          </p:cNvPr>
          <p:cNvSpPr/>
          <p:nvPr/>
        </p:nvSpPr>
        <p:spPr>
          <a:xfrm>
            <a:off x="1066101" y="6316650"/>
            <a:ext cx="270445" cy="4445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0872AB-880A-5DFB-D436-DD6F5064A1AD}"/>
              </a:ext>
            </a:extLst>
          </p:cNvPr>
          <p:cNvSpPr txBox="1"/>
          <p:nvPr/>
        </p:nvSpPr>
        <p:spPr>
          <a:xfrm>
            <a:off x="336176" y="24838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82F07-A92F-BF3C-B986-99BB8615F4BC}"/>
              </a:ext>
            </a:extLst>
          </p:cNvPr>
          <p:cNvSpPr txBox="1"/>
          <p:nvPr/>
        </p:nvSpPr>
        <p:spPr>
          <a:xfrm>
            <a:off x="5682199" y="19784"/>
            <a:ext cx="56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7A0E51-C9AC-771F-D072-FAAD4E26B5DD}"/>
              </a:ext>
            </a:extLst>
          </p:cNvPr>
          <p:cNvCxnSpPr>
            <a:cxnSpLocks/>
          </p:cNvCxnSpPr>
          <p:nvPr/>
        </p:nvCxnSpPr>
        <p:spPr>
          <a:xfrm>
            <a:off x="5679141" y="95761"/>
            <a:ext cx="0" cy="677731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8DB80C9-6678-3D44-95D0-0FE5CF464D8B}"/>
              </a:ext>
            </a:extLst>
          </p:cNvPr>
          <p:cNvSpPr txBox="1"/>
          <p:nvPr/>
        </p:nvSpPr>
        <p:spPr>
          <a:xfrm>
            <a:off x="12163439" y="263462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A32817-8694-B33A-DB2D-BACCFB2C2AEA}"/>
              </a:ext>
            </a:extLst>
          </p:cNvPr>
          <p:cNvCxnSpPr>
            <a:cxnSpLocks/>
          </p:cNvCxnSpPr>
          <p:nvPr/>
        </p:nvCxnSpPr>
        <p:spPr>
          <a:xfrm>
            <a:off x="1398492" y="248384"/>
            <a:ext cx="4277592" cy="149973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FFDF43-8A78-5D07-BDBC-6D8655425FFF}"/>
              </a:ext>
            </a:extLst>
          </p:cNvPr>
          <p:cNvCxnSpPr>
            <a:cxnSpLocks/>
          </p:cNvCxnSpPr>
          <p:nvPr/>
        </p:nvCxnSpPr>
        <p:spPr>
          <a:xfrm flipH="1">
            <a:off x="1404983" y="1748118"/>
            <a:ext cx="4271101" cy="176789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2CCEF3-1F9C-EAAC-620C-8462028DD3FC}"/>
              </a:ext>
            </a:extLst>
          </p:cNvPr>
          <p:cNvSpPr txBox="1"/>
          <p:nvPr/>
        </p:nvSpPr>
        <p:spPr>
          <a:xfrm>
            <a:off x="-67378" y="1525926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C5B908-FB02-E1EA-8436-77AC95BAD9D3}"/>
              </a:ext>
            </a:extLst>
          </p:cNvPr>
          <p:cNvSpPr txBox="1"/>
          <p:nvPr/>
        </p:nvSpPr>
        <p:spPr>
          <a:xfrm>
            <a:off x="-47195" y="469392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CWND = 7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04595-185C-C349-33AF-2B3BB4F8B021}"/>
              </a:ext>
            </a:extLst>
          </p:cNvPr>
          <p:cNvCxnSpPr>
            <a:cxnSpLocks/>
          </p:cNvCxnSpPr>
          <p:nvPr/>
        </p:nvCxnSpPr>
        <p:spPr>
          <a:xfrm>
            <a:off x="1404983" y="3516015"/>
            <a:ext cx="4277592" cy="138869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0BD4C1-C255-C114-437A-85D352CE2725}"/>
              </a:ext>
            </a:extLst>
          </p:cNvPr>
          <p:cNvCxnSpPr>
            <a:cxnSpLocks/>
          </p:cNvCxnSpPr>
          <p:nvPr/>
        </p:nvCxnSpPr>
        <p:spPr>
          <a:xfrm flipH="1">
            <a:off x="1408228" y="4904709"/>
            <a:ext cx="4274347" cy="180190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87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F2972-0108-5C50-83C2-FD9B87D1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B2371-4882-F247-9615-1FEE18DC375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C4E6FB7-83F5-6EB4-A8B4-C7D88BB91DBB}"/>
              </a:ext>
            </a:extLst>
          </p:cNvPr>
          <p:cNvSpPr/>
          <p:nvPr/>
        </p:nvSpPr>
        <p:spPr>
          <a:xfrm>
            <a:off x="1214022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5F1FB4-A9FE-AFCD-F6D6-78E90F43C4A8}"/>
              </a:ext>
            </a:extLst>
          </p:cNvPr>
          <p:cNvSpPr/>
          <p:nvPr/>
        </p:nvSpPr>
        <p:spPr>
          <a:xfrm>
            <a:off x="1484467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C5689-D3DF-849B-A0AF-70D6C8DF60D0}"/>
              </a:ext>
            </a:extLst>
          </p:cNvPr>
          <p:cNvSpPr/>
          <p:nvPr/>
        </p:nvSpPr>
        <p:spPr>
          <a:xfrm>
            <a:off x="1754912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9BE77-3E31-7949-166D-52F021D316CF}"/>
              </a:ext>
            </a:extLst>
          </p:cNvPr>
          <p:cNvSpPr/>
          <p:nvPr/>
        </p:nvSpPr>
        <p:spPr>
          <a:xfrm>
            <a:off x="2025357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0BA7A1-FDB3-1DC5-1305-DE6CF4A6D1A3}"/>
              </a:ext>
            </a:extLst>
          </p:cNvPr>
          <p:cNvSpPr/>
          <p:nvPr/>
        </p:nvSpPr>
        <p:spPr>
          <a:xfrm>
            <a:off x="2305604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D2CACC-8765-2642-B506-9A31FEB4683F}"/>
              </a:ext>
            </a:extLst>
          </p:cNvPr>
          <p:cNvSpPr/>
          <p:nvPr/>
        </p:nvSpPr>
        <p:spPr>
          <a:xfrm>
            <a:off x="2576049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E3F064-7D53-BAE8-7A3C-BC7F11AEDB10}"/>
              </a:ext>
            </a:extLst>
          </p:cNvPr>
          <p:cNvSpPr/>
          <p:nvPr/>
        </p:nvSpPr>
        <p:spPr>
          <a:xfrm>
            <a:off x="2846494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A75EEC-5BD8-67FD-1913-0C86CB7576FF}"/>
              </a:ext>
            </a:extLst>
          </p:cNvPr>
          <p:cNvSpPr/>
          <p:nvPr/>
        </p:nvSpPr>
        <p:spPr>
          <a:xfrm>
            <a:off x="3116939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5699AD-D4A9-E944-2B1B-5924CA7A1E30}"/>
              </a:ext>
            </a:extLst>
          </p:cNvPr>
          <p:cNvSpPr/>
          <p:nvPr/>
        </p:nvSpPr>
        <p:spPr>
          <a:xfrm>
            <a:off x="339689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CEB0B8-96CA-BF32-DB92-A53297F84B5A}"/>
              </a:ext>
            </a:extLst>
          </p:cNvPr>
          <p:cNvSpPr/>
          <p:nvPr/>
        </p:nvSpPr>
        <p:spPr>
          <a:xfrm>
            <a:off x="366734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34ADAC1-DD65-0869-D793-9341232F4916}"/>
              </a:ext>
            </a:extLst>
          </p:cNvPr>
          <p:cNvSpPr/>
          <p:nvPr/>
        </p:nvSpPr>
        <p:spPr>
          <a:xfrm>
            <a:off x="393778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AF0B94-A317-6CFC-B37C-D4DFF0F77E52}"/>
              </a:ext>
            </a:extLst>
          </p:cNvPr>
          <p:cNvSpPr/>
          <p:nvPr/>
        </p:nvSpPr>
        <p:spPr>
          <a:xfrm>
            <a:off x="420823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5F6B814-EB1F-1658-5EA4-A72F34864C67}"/>
              </a:ext>
            </a:extLst>
          </p:cNvPr>
          <p:cNvSpPr/>
          <p:nvPr/>
        </p:nvSpPr>
        <p:spPr>
          <a:xfrm>
            <a:off x="447867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34ADB20-1D68-8816-0C8E-B30D8AC8755A}"/>
              </a:ext>
            </a:extLst>
          </p:cNvPr>
          <p:cNvSpPr/>
          <p:nvPr/>
        </p:nvSpPr>
        <p:spPr>
          <a:xfrm>
            <a:off x="474912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3ADDAC7-A5A4-FF49-FB9E-3FAE9F1C7753}"/>
              </a:ext>
            </a:extLst>
          </p:cNvPr>
          <p:cNvSpPr/>
          <p:nvPr/>
        </p:nvSpPr>
        <p:spPr>
          <a:xfrm>
            <a:off x="501956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BE5EF0-AF2E-FFC9-4DF6-74A944C3FE0F}"/>
              </a:ext>
            </a:extLst>
          </p:cNvPr>
          <p:cNvSpPr/>
          <p:nvPr/>
        </p:nvSpPr>
        <p:spPr>
          <a:xfrm>
            <a:off x="529001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8677CBC-D014-EF7F-7C71-D9A38DE44E27}"/>
              </a:ext>
            </a:extLst>
          </p:cNvPr>
          <p:cNvSpPr/>
          <p:nvPr/>
        </p:nvSpPr>
        <p:spPr>
          <a:xfrm>
            <a:off x="556045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E326EF0-57F9-39E0-186D-E240616C7F88}"/>
              </a:ext>
            </a:extLst>
          </p:cNvPr>
          <p:cNvSpPr/>
          <p:nvPr/>
        </p:nvSpPr>
        <p:spPr>
          <a:xfrm>
            <a:off x="583090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F4A74D-F8E4-7481-772E-A18862C13C12}"/>
              </a:ext>
            </a:extLst>
          </p:cNvPr>
          <p:cNvSpPr/>
          <p:nvPr/>
        </p:nvSpPr>
        <p:spPr>
          <a:xfrm>
            <a:off x="6101346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B8CC9F7-F54B-E979-2B40-C407078C7858}"/>
              </a:ext>
            </a:extLst>
          </p:cNvPr>
          <p:cNvSpPr/>
          <p:nvPr/>
        </p:nvSpPr>
        <p:spPr>
          <a:xfrm>
            <a:off x="637179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B57B24-C632-35E8-62D5-DE5F0503A417}"/>
              </a:ext>
            </a:extLst>
          </p:cNvPr>
          <p:cNvSpPr/>
          <p:nvPr/>
        </p:nvSpPr>
        <p:spPr>
          <a:xfrm>
            <a:off x="6641625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54B4BDE-DF49-B387-AA7A-24B05B1039DC}"/>
              </a:ext>
            </a:extLst>
          </p:cNvPr>
          <p:cNvSpPr/>
          <p:nvPr/>
        </p:nvSpPr>
        <p:spPr>
          <a:xfrm>
            <a:off x="6925799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9180D4A-0A02-4B34-7B37-6139BBAB1BCD}"/>
              </a:ext>
            </a:extLst>
          </p:cNvPr>
          <p:cNvSpPr/>
          <p:nvPr/>
        </p:nvSpPr>
        <p:spPr>
          <a:xfrm>
            <a:off x="7209973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88187A0-E799-C2AB-DF9F-D6D556CC8387}"/>
              </a:ext>
            </a:extLst>
          </p:cNvPr>
          <p:cNvSpPr/>
          <p:nvPr/>
        </p:nvSpPr>
        <p:spPr>
          <a:xfrm>
            <a:off x="7479807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35AA713-926E-9D35-FED1-8823D21CD594}"/>
              </a:ext>
            </a:extLst>
          </p:cNvPr>
          <p:cNvSpPr/>
          <p:nvPr/>
        </p:nvSpPr>
        <p:spPr>
          <a:xfrm>
            <a:off x="7763981" y="2689412"/>
            <a:ext cx="270445" cy="5378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606A2F-B1FA-3214-2410-9102BDFE2CEE}"/>
              </a:ext>
            </a:extLst>
          </p:cNvPr>
          <p:cNvSpPr/>
          <p:nvPr/>
        </p:nvSpPr>
        <p:spPr>
          <a:xfrm>
            <a:off x="1178523" y="2534770"/>
            <a:ext cx="2218374" cy="847165"/>
          </a:xfrm>
          <a:prstGeom prst="roundRect">
            <a:avLst/>
          </a:prstGeom>
          <a:noFill/>
          <a:ln w="53975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E81E90C-875D-F604-6437-FDFC082AF5BD}"/>
              </a:ext>
            </a:extLst>
          </p:cNvPr>
          <p:cNvSpPr/>
          <p:nvPr/>
        </p:nvSpPr>
        <p:spPr>
          <a:xfrm>
            <a:off x="1185013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DCB04CB-C45C-C560-8208-EE13F161320A}"/>
              </a:ext>
            </a:extLst>
          </p:cNvPr>
          <p:cNvSpPr/>
          <p:nvPr/>
        </p:nvSpPr>
        <p:spPr>
          <a:xfrm>
            <a:off x="1455458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47D44EC-7B62-2819-C440-42811056D9AB}"/>
              </a:ext>
            </a:extLst>
          </p:cNvPr>
          <p:cNvSpPr/>
          <p:nvPr/>
        </p:nvSpPr>
        <p:spPr>
          <a:xfrm>
            <a:off x="1725903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F71543C-1EB5-D911-4440-719D4FF5D15E}"/>
              </a:ext>
            </a:extLst>
          </p:cNvPr>
          <p:cNvSpPr/>
          <p:nvPr/>
        </p:nvSpPr>
        <p:spPr>
          <a:xfrm>
            <a:off x="1996348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750D859-04F5-C18E-FD9B-A71C2286D4A8}"/>
              </a:ext>
            </a:extLst>
          </p:cNvPr>
          <p:cNvSpPr/>
          <p:nvPr/>
        </p:nvSpPr>
        <p:spPr>
          <a:xfrm>
            <a:off x="2276595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E4C2E60-F40B-5899-ED1C-798AB1603AE1}"/>
              </a:ext>
            </a:extLst>
          </p:cNvPr>
          <p:cNvSpPr/>
          <p:nvPr/>
        </p:nvSpPr>
        <p:spPr>
          <a:xfrm>
            <a:off x="2547040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416A7755-C2C0-0779-8DA1-EC998CEAC015}"/>
              </a:ext>
            </a:extLst>
          </p:cNvPr>
          <p:cNvSpPr/>
          <p:nvPr/>
        </p:nvSpPr>
        <p:spPr>
          <a:xfrm>
            <a:off x="2817485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85B1DC-87D3-FB15-2EB4-844B9760EAFE}"/>
              </a:ext>
            </a:extLst>
          </p:cNvPr>
          <p:cNvSpPr/>
          <p:nvPr/>
        </p:nvSpPr>
        <p:spPr>
          <a:xfrm>
            <a:off x="3087930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642F8AD-E655-2CCF-226B-9E31BEA2F97C}"/>
              </a:ext>
            </a:extLst>
          </p:cNvPr>
          <p:cNvSpPr/>
          <p:nvPr/>
        </p:nvSpPr>
        <p:spPr>
          <a:xfrm>
            <a:off x="336788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3FEF81-0425-9063-C67E-76EEC97AF711}"/>
              </a:ext>
            </a:extLst>
          </p:cNvPr>
          <p:cNvSpPr/>
          <p:nvPr/>
        </p:nvSpPr>
        <p:spPr>
          <a:xfrm>
            <a:off x="363833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7775849-CD92-CDC5-A6D9-E84A1ED545D6}"/>
              </a:ext>
            </a:extLst>
          </p:cNvPr>
          <p:cNvSpPr/>
          <p:nvPr/>
        </p:nvSpPr>
        <p:spPr>
          <a:xfrm>
            <a:off x="390877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F20A6D0-A53E-F727-2B51-B08876883625}"/>
              </a:ext>
            </a:extLst>
          </p:cNvPr>
          <p:cNvSpPr/>
          <p:nvPr/>
        </p:nvSpPr>
        <p:spPr>
          <a:xfrm>
            <a:off x="417922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3813974-E831-9354-FBF8-2FDFCCCD9208}"/>
              </a:ext>
            </a:extLst>
          </p:cNvPr>
          <p:cNvSpPr/>
          <p:nvPr/>
        </p:nvSpPr>
        <p:spPr>
          <a:xfrm>
            <a:off x="444966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286D8720-06B7-F185-6CD3-AD6E98E1ED76}"/>
              </a:ext>
            </a:extLst>
          </p:cNvPr>
          <p:cNvSpPr/>
          <p:nvPr/>
        </p:nvSpPr>
        <p:spPr>
          <a:xfrm>
            <a:off x="472011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D7C573B-A713-C122-844B-7EF340907B1C}"/>
              </a:ext>
            </a:extLst>
          </p:cNvPr>
          <p:cNvSpPr/>
          <p:nvPr/>
        </p:nvSpPr>
        <p:spPr>
          <a:xfrm>
            <a:off x="499055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113A66E4-4F89-146D-E2A0-D5DE90934621}"/>
              </a:ext>
            </a:extLst>
          </p:cNvPr>
          <p:cNvSpPr/>
          <p:nvPr/>
        </p:nvSpPr>
        <p:spPr>
          <a:xfrm>
            <a:off x="526100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386FAFD-5362-049E-F17F-E488AC8725FC}"/>
              </a:ext>
            </a:extLst>
          </p:cNvPr>
          <p:cNvSpPr/>
          <p:nvPr/>
        </p:nvSpPr>
        <p:spPr>
          <a:xfrm>
            <a:off x="553144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256376F-DB33-2226-77A2-DC27C62B46E8}"/>
              </a:ext>
            </a:extLst>
          </p:cNvPr>
          <p:cNvSpPr/>
          <p:nvPr/>
        </p:nvSpPr>
        <p:spPr>
          <a:xfrm>
            <a:off x="580189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95B69D66-ECD1-93C9-7E3E-BD21398E7A81}"/>
              </a:ext>
            </a:extLst>
          </p:cNvPr>
          <p:cNvSpPr/>
          <p:nvPr/>
        </p:nvSpPr>
        <p:spPr>
          <a:xfrm>
            <a:off x="6072337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E9D3FF0-4A31-4A2F-7C1F-9DE77EF4C7E5}"/>
              </a:ext>
            </a:extLst>
          </p:cNvPr>
          <p:cNvSpPr/>
          <p:nvPr/>
        </p:nvSpPr>
        <p:spPr>
          <a:xfrm>
            <a:off x="634278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0B6F9D3-1747-FCD2-102A-6E8FB2E5778E}"/>
              </a:ext>
            </a:extLst>
          </p:cNvPr>
          <p:cNvSpPr/>
          <p:nvPr/>
        </p:nvSpPr>
        <p:spPr>
          <a:xfrm>
            <a:off x="6612616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33B1287-9467-3353-03AF-BE3DC2145A08}"/>
              </a:ext>
            </a:extLst>
          </p:cNvPr>
          <p:cNvSpPr/>
          <p:nvPr/>
        </p:nvSpPr>
        <p:spPr>
          <a:xfrm>
            <a:off x="6896790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FB9C672-AE01-95CD-0489-E6A3DCD0E928}"/>
              </a:ext>
            </a:extLst>
          </p:cNvPr>
          <p:cNvSpPr/>
          <p:nvPr/>
        </p:nvSpPr>
        <p:spPr>
          <a:xfrm>
            <a:off x="7180964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84FC3078-747A-4405-2429-ACCA6DC912CF}"/>
              </a:ext>
            </a:extLst>
          </p:cNvPr>
          <p:cNvSpPr/>
          <p:nvPr/>
        </p:nvSpPr>
        <p:spPr>
          <a:xfrm>
            <a:off x="7450798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B6F0D29-9155-684E-8BCF-2C9F1BEDA457}"/>
              </a:ext>
            </a:extLst>
          </p:cNvPr>
          <p:cNvSpPr/>
          <p:nvPr/>
        </p:nvSpPr>
        <p:spPr>
          <a:xfrm>
            <a:off x="7734972" y="5154706"/>
            <a:ext cx="270445" cy="53788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64049BF1-E3A3-D67C-7817-AF0718130112}"/>
              </a:ext>
            </a:extLst>
          </p:cNvPr>
          <p:cNvSpPr/>
          <p:nvPr/>
        </p:nvSpPr>
        <p:spPr>
          <a:xfrm>
            <a:off x="99545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64F26A6-EA73-1159-1919-C276D568CB3E}"/>
              </a:ext>
            </a:extLst>
          </p:cNvPr>
          <p:cNvSpPr/>
          <p:nvPr/>
        </p:nvSpPr>
        <p:spPr>
          <a:xfrm>
            <a:off x="369990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639A2A19-D71F-24EA-5A1C-BF9172F4F54D}"/>
              </a:ext>
            </a:extLst>
          </p:cNvPr>
          <p:cNvSpPr/>
          <p:nvPr/>
        </p:nvSpPr>
        <p:spPr>
          <a:xfrm>
            <a:off x="640435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4C8161C-9464-ADE7-5D51-06C0D9CA4A81}"/>
              </a:ext>
            </a:extLst>
          </p:cNvPr>
          <p:cNvSpPr/>
          <p:nvPr/>
        </p:nvSpPr>
        <p:spPr>
          <a:xfrm>
            <a:off x="910880" y="5154706"/>
            <a:ext cx="270445" cy="537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EDB04E1-02F0-E1C1-C261-ACA29DB82667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344706" y="3227294"/>
            <a:ext cx="4539" cy="10623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B5AFB3A-755F-2338-FD31-294A03549F32}"/>
              </a:ext>
            </a:extLst>
          </p:cNvPr>
          <p:cNvSpPr txBox="1"/>
          <p:nvPr/>
        </p:nvSpPr>
        <p:spPr>
          <a:xfrm>
            <a:off x="1185013" y="4268552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C290B-103D-1315-BF6E-96EA595E3C62}"/>
              </a:ext>
            </a:extLst>
          </p:cNvPr>
          <p:cNvSpPr txBox="1"/>
          <p:nvPr/>
        </p:nvSpPr>
        <p:spPr>
          <a:xfrm>
            <a:off x="88110" y="199650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6F5FC-7FBB-0E6B-7F31-131F61AD572E}"/>
              </a:ext>
            </a:extLst>
          </p:cNvPr>
          <p:cNvSpPr txBox="1"/>
          <p:nvPr/>
        </p:nvSpPr>
        <p:spPr>
          <a:xfrm>
            <a:off x="88110" y="4545551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</p:spTree>
    <p:extLst>
      <p:ext uri="{BB962C8B-B14F-4D97-AF65-F5344CB8AC3E}">
        <p14:creationId xmlns:p14="http://schemas.microsoft.com/office/powerpoint/2010/main" val="24194885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384</TotalTime>
  <Words>1540</Words>
  <Application>Microsoft Macintosh PowerPoint</Application>
  <PresentationFormat>On-screen Show (4:3)</PresentationFormat>
  <Paragraphs>479</Paragraphs>
  <Slides>71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ＭＳ Ｐゴシック</vt:lpstr>
      <vt:lpstr>Arial</vt:lpstr>
      <vt:lpstr>Calibri</vt:lpstr>
      <vt:lpstr>Calibri Light</vt:lpstr>
      <vt:lpstr>Comic Sans MS</vt:lpstr>
      <vt:lpstr>Courier New</vt:lpstr>
      <vt:lpstr>Lucida Bright</vt:lpstr>
      <vt:lpstr>Tahoma</vt:lpstr>
      <vt:lpstr>Times New Roman</vt:lpstr>
      <vt:lpstr>1_Office Theme</vt:lpstr>
      <vt:lpstr>3_Office Theme</vt:lpstr>
      <vt:lpstr>2_Office Theme</vt:lpstr>
      <vt:lpstr>5_Office Theme</vt:lpstr>
      <vt:lpstr>PowerPoint Presentation</vt:lpstr>
      <vt:lpstr>TCP Reno: details of Fast Recovery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 = Medium + Adapters</vt:lpstr>
      <vt:lpstr>What is a Link?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Adaptors Communicating</vt:lpstr>
      <vt:lpstr>PowerPoint Presentation</vt:lpstr>
      <vt:lpstr>PowerPoint Presentation</vt:lpstr>
      <vt:lpstr>Link Layer Addresses (Recap)  (Discussed earlier in the context of ARP)</vt:lpstr>
      <vt:lpstr>ARP protocol</vt:lpstr>
      <vt:lpstr>As an Aside: Promiscuous Mode</vt:lpstr>
      <vt:lpstr>Why Not Just Use IP Addresses?</vt:lpstr>
      <vt:lpstr>PowerPoint Presentation</vt:lpstr>
      <vt:lpstr>Collisions</vt:lpstr>
      <vt:lpstr>Multi-Access Protocol</vt:lpstr>
      <vt:lpstr>Multi-Access Protocol</vt:lpstr>
      <vt:lpstr>Multi-Access Protocol</vt:lpstr>
      <vt:lpstr>Like Human Conversation…</vt:lpstr>
      <vt:lpstr>Carrier Sense Multiple Access (CSMA)</vt:lpstr>
      <vt:lpstr>Carrier Sense Multiple Access (CSMA)</vt:lpstr>
      <vt:lpstr>PowerPoint Presentation</vt:lpstr>
      <vt:lpstr>PowerPoint Presentation</vt:lpstr>
      <vt:lpstr>CSMA: The time-space graph of collision</vt:lpstr>
      <vt:lpstr>CSMA: The time-space graph of collision</vt:lpstr>
      <vt:lpstr>Comparing the Three Approaches</vt:lpstr>
      <vt:lpstr>Comparing the Three Approaches</vt:lpstr>
      <vt:lpstr>PowerPoint Presentation</vt:lpstr>
      <vt:lpstr>Ethernet</vt:lpstr>
      <vt:lpstr>Ethernet</vt:lpstr>
      <vt:lpstr>PowerPoint Presentation</vt:lpstr>
      <vt:lpstr>Ethernet Uses CSMA/CD</vt:lpstr>
      <vt:lpstr>CSMA/CD Collision Detection</vt:lpstr>
      <vt:lpstr>CSMA/CD Collision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50</cp:revision>
  <dcterms:created xsi:type="dcterms:W3CDTF">2023-04-06T15:24:14Z</dcterms:created>
  <dcterms:modified xsi:type="dcterms:W3CDTF">2024-04-04T19:31:27Z</dcterms:modified>
</cp:coreProperties>
</file>